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wmf" ContentType="image/x-wm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tags/tag6.xml" ContentType="application/vnd.openxmlformats-officedocument.presentationml.tags+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tags/tag7.xml" ContentType="application/vnd.openxmlformats-officedocument.presentationml.tags+xml"/>
  <Override PartName="/ppt/tags/tag8.xml" ContentType="application/vnd.openxmlformats-officedocument.presentationml.tags+xml"/>
  <Override PartName="/ppt/notesSlides/notesSlide27.xml" ContentType="application/vnd.openxmlformats-officedocument.presentationml.notesSlide+xml"/>
  <Override PartName="/ppt/tags/tag9.xml" ContentType="application/vnd.openxmlformats-officedocument.presentationml.tags+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tags/tag10.xml" ContentType="application/vnd.openxmlformats-officedocument.presentationml.tags+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charts/chart3.xml" ContentType="application/vnd.openxmlformats-officedocument.drawingml.chart+xml"/>
  <Override PartName="/ppt/charts/style3.xml" ContentType="application/vnd.ms-office.chartstyle+xml"/>
  <Override PartName="/ppt/charts/colors3.xml" ContentType="application/vnd.ms-office.chartcolorstyle+xml"/>
  <Override PartName="/ppt/charts/chart4.xml" ContentType="application/vnd.openxmlformats-officedocument.drawingml.chart+xml"/>
  <Override PartName="/ppt/charts/style4.xml" ContentType="application/vnd.ms-office.chartstyle+xml"/>
  <Override PartName="/ppt/charts/colors4.xml" ContentType="application/vnd.ms-office.chartcolorstyle+xml"/>
  <Override PartName="/ppt/charts/chart5.xml" ContentType="application/vnd.openxmlformats-officedocument.drawingml.chart+xml"/>
  <Override PartName="/ppt/charts/style5.xml" ContentType="application/vnd.ms-office.chartstyle+xml"/>
  <Override PartName="/ppt/charts/colors5.xml" ContentType="application/vnd.ms-office.chartcolorstyle+xml"/>
  <Override PartName="/ppt/charts/chart6.xml" ContentType="application/vnd.openxmlformats-officedocument.drawingml.chart+xml"/>
  <Override PartName="/ppt/charts/style6.xml" ContentType="application/vnd.ms-office.chartstyle+xml"/>
  <Override PartName="/ppt/charts/colors6.xml" ContentType="application/vnd.ms-office.chartcolorstyle+xml"/>
  <Override PartName="/ppt/drawings/drawing1.xml" ContentType="application/vnd.openxmlformats-officedocument.drawingml.chartshapes+xml"/>
  <Override PartName="/ppt/charts/chart7.xml" ContentType="application/vnd.openxmlformats-officedocument.drawingml.chart+xml"/>
  <Override PartName="/ppt/charts/style7.xml" ContentType="application/vnd.ms-office.chartstyle+xml"/>
  <Override PartName="/ppt/charts/colors7.xml" ContentType="application/vnd.ms-office.chartcolorstyle+xml"/>
  <Override PartName="/ppt/drawings/drawing2.xml" ContentType="application/vnd.openxmlformats-officedocument.drawingml.chartshapes+xml"/>
  <Override PartName="/ppt/charts/chart8.xml" ContentType="application/vnd.openxmlformats-officedocument.drawingml.chart+xml"/>
  <Override PartName="/ppt/charts/style8.xml" ContentType="application/vnd.ms-office.chartstyle+xml"/>
  <Override PartName="/ppt/charts/colors8.xml" ContentType="application/vnd.ms-office.chartcolorstyle+xml"/>
  <Override PartName="/ppt/charts/chart9.xml" ContentType="application/vnd.openxmlformats-officedocument.drawingml.chart+xml"/>
  <Override PartName="/ppt/charts/style9.xml" ContentType="application/vnd.ms-office.chartstyle+xml"/>
  <Override PartName="/ppt/charts/colors9.xml" ContentType="application/vnd.ms-office.chartcolorstyle+xml"/>
  <Override PartName="/ppt/charts/chart10.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1.xml" ContentType="application/vnd.openxmlformats-officedocument.drawingml.chart+xml"/>
  <Override PartName="/ppt/charts/style11.xml" ContentType="application/vnd.ms-office.chartstyle+xml"/>
  <Override PartName="/ppt/charts/colors11.xml" ContentType="application/vnd.ms-office.chartcolorstyle+xml"/>
  <Override PartName="/ppt/charts/chart12.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3.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4.xml" ContentType="application/vnd.openxmlformats-officedocument.drawingml.chart+xml"/>
  <Override PartName="/ppt/charts/style14.xml" ContentType="application/vnd.ms-office.chartstyle+xml"/>
  <Override PartName="/ppt/charts/colors14.xml" ContentType="application/vnd.ms-office.chartcolorstyle+xml"/>
  <Override PartName="/ppt/charts/chart15.xml" ContentType="application/vnd.openxmlformats-officedocument.drawingml.chart+xml"/>
  <Override PartName="/ppt/charts/style15.xml" ContentType="application/vnd.ms-office.chartstyle+xml"/>
  <Override PartName="/ppt/charts/colors15.xml" ContentType="application/vnd.ms-office.chartcolorstyle+xml"/>
  <Override PartName="/ppt/charts/chart16.xml" ContentType="application/vnd.openxmlformats-officedocument.drawingml.chart+xml"/>
  <Override PartName="/ppt/charts/style16.xml" ContentType="application/vnd.ms-office.chartstyle+xml"/>
  <Override PartName="/ppt/charts/colors16.xml" ContentType="application/vnd.ms-office.chartcolorstyle+xml"/>
  <Override PartName="/ppt/charts/chart17.xml" ContentType="application/vnd.openxmlformats-officedocument.drawingml.chart+xml"/>
  <Override PartName="/ppt/charts/style17.xml" ContentType="application/vnd.ms-office.chartstyle+xml"/>
  <Override PartName="/ppt/charts/colors17.xml" ContentType="application/vnd.ms-office.chartcolorstyle+xml"/>
  <Override PartName="/ppt/charts/chart18.xml" ContentType="application/vnd.openxmlformats-officedocument.drawingml.chart+xml"/>
  <Override PartName="/ppt/charts/style18.xml" ContentType="application/vnd.ms-office.chartstyle+xml"/>
  <Override PartName="/ppt/charts/colors18.xml" ContentType="application/vnd.ms-office.chartcolorstyle+xml"/>
  <Override PartName="/ppt/charts/chart19.xml" ContentType="application/vnd.openxmlformats-officedocument.drawingml.chart+xml"/>
  <Override PartName="/ppt/charts/style19.xml" ContentType="application/vnd.ms-office.chartstyle+xml"/>
  <Override PartName="/ppt/charts/colors19.xml" ContentType="application/vnd.ms-office.chartcolorstyle+xml"/>
  <Override PartName="/ppt/charts/chart20.xml" ContentType="application/vnd.openxmlformats-officedocument.drawingml.chart+xml"/>
  <Override PartName="/ppt/charts/style20.xml" ContentType="application/vnd.ms-office.chartstyle+xml"/>
  <Override PartName="/ppt/charts/colors20.xml" ContentType="application/vnd.ms-office.chartcolorstyle+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tags/tag19.xml" ContentType="application/vnd.openxmlformats-officedocument.presentationml.tags+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5258" r:id="rId1"/>
  </p:sldMasterIdLst>
  <p:notesMasterIdLst>
    <p:notesMasterId r:id="rId114"/>
  </p:notesMasterIdLst>
  <p:sldIdLst>
    <p:sldId id="2147475263" r:id="rId2"/>
    <p:sldId id="2147472746" r:id="rId3"/>
    <p:sldId id="2147472041" r:id="rId4"/>
    <p:sldId id="2147472042" r:id="rId5"/>
    <p:sldId id="2147472747" r:id="rId6"/>
    <p:sldId id="2147472609" r:id="rId7"/>
    <p:sldId id="2147472611" r:id="rId8"/>
    <p:sldId id="2147472791" r:id="rId9"/>
    <p:sldId id="2147472608" r:id="rId10"/>
    <p:sldId id="2147472251" r:id="rId11"/>
    <p:sldId id="2147474976" r:id="rId12"/>
    <p:sldId id="2147472604" r:id="rId13"/>
    <p:sldId id="2147474954" r:id="rId14"/>
    <p:sldId id="2147474952" r:id="rId15"/>
    <p:sldId id="2147475227" r:id="rId16"/>
    <p:sldId id="2147475243" r:id="rId17"/>
    <p:sldId id="2147475168" r:id="rId18"/>
    <p:sldId id="2147474962" r:id="rId19"/>
    <p:sldId id="2147475149" r:id="rId20"/>
    <p:sldId id="2147474961" r:id="rId21"/>
    <p:sldId id="2147472709" r:id="rId22"/>
    <p:sldId id="2147474986" r:id="rId23"/>
    <p:sldId id="2147475264" r:id="rId24"/>
    <p:sldId id="2147472265" r:id="rId25"/>
    <p:sldId id="2147472261" r:id="rId26"/>
    <p:sldId id="2147472677" r:id="rId27"/>
    <p:sldId id="2147475171" r:id="rId28"/>
    <p:sldId id="2147475172" r:id="rId29"/>
    <p:sldId id="2147472274" r:id="rId30"/>
    <p:sldId id="2147472293" r:id="rId31"/>
    <p:sldId id="2147472386" r:id="rId32"/>
    <p:sldId id="2147472316" r:id="rId33"/>
    <p:sldId id="2147475174" r:id="rId34"/>
    <p:sldId id="2147472322" r:id="rId35"/>
    <p:sldId id="2147472618" r:id="rId36"/>
    <p:sldId id="2147472598" r:id="rId37"/>
    <p:sldId id="2147474978" r:id="rId38"/>
    <p:sldId id="2147474977" r:id="rId39"/>
    <p:sldId id="2147472619" r:id="rId40"/>
    <p:sldId id="2147472620" r:id="rId41"/>
    <p:sldId id="2147472621" r:id="rId42"/>
    <p:sldId id="2147475245" r:id="rId43"/>
    <p:sldId id="2147475286" r:id="rId44"/>
    <p:sldId id="2147472622" r:id="rId45"/>
    <p:sldId id="2147472515" r:id="rId46"/>
    <p:sldId id="2147472308" r:id="rId47"/>
    <p:sldId id="2147475262" r:id="rId48"/>
    <p:sldId id="2147475285" r:id="rId49"/>
    <p:sldId id="2147475284" r:id="rId50"/>
    <p:sldId id="2147475022" r:id="rId51"/>
    <p:sldId id="2147475187" r:id="rId52"/>
    <p:sldId id="2147475249" r:id="rId53"/>
    <p:sldId id="2147475247" r:id="rId54"/>
    <p:sldId id="2147475248" r:id="rId55"/>
    <p:sldId id="2147472335" r:id="rId56"/>
    <p:sldId id="2147475176" r:id="rId57"/>
    <p:sldId id="2147475250" r:id="rId58"/>
    <p:sldId id="2147474926" r:id="rId59"/>
    <p:sldId id="2147472787" r:id="rId60"/>
    <p:sldId id="2147475241" r:id="rId61"/>
    <p:sldId id="2147475211" r:id="rId62"/>
    <p:sldId id="2147472763" r:id="rId63"/>
    <p:sldId id="2147475268" r:id="rId64"/>
    <p:sldId id="261" r:id="rId65"/>
    <p:sldId id="2147472774" r:id="rId66"/>
    <p:sldId id="2147475277" r:id="rId67"/>
    <p:sldId id="2147475278" r:id="rId68"/>
    <p:sldId id="2147475279" r:id="rId69"/>
    <p:sldId id="2147472649" r:id="rId70"/>
    <p:sldId id="2147474979" r:id="rId71"/>
    <p:sldId id="2147472559" r:id="rId72"/>
    <p:sldId id="2147475280" r:id="rId73"/>
    <p:sldId id="2147475281" r:id="rId74"/>
    <p:sldId id="2147475282" r:id="rId75"/>
    <p:sldId id="2147475283" r:id="rId76"/>
    <p:sldId id="2147472730" r:id="rId77"/>
    <p:sldId id="2147472272" r:id="rId78"/>
    <p:sldId id="2147472790" r:id="rId79"/>
    <p:sldId id="2147475210" r:id="rId80"/>
    <p:sldId id="2147475269" r:id="rId81"/>
    <p:sldId id="2147472784" r:id="rId82"/>
    <p:sldId id="2147472659" r:id="rId83"/>
    <p:sldId id="2147472658" r:id="rId84"/>
    <p:sldId id="2147472349" r:id="rId85"/>
    <p:sldId id="2147472591" r:id="rId86"/>
    <p:sldId id="2147472592" r:id="rId87"/>
    <p:sldId id="2147472690" r:id="rId88"/>
    <p:sldId id="2147475292" r:id="rId89"/>
    <p:sldId id="2147472594" r:id="rId90"/>
    <p:sldId id="2147472605" r:id="rId91"/>
    <p:sldId id="2147472696" r:id="rId92"/>
    <p:sldId id="2147475235" r:id="rId93"/>
    <p:sldId id="2147472704" r:id="rId94"/>
    <p:sldId id="2147472753" r:id="rId95"/>
    <p:sldId id="2147475287" r:id="rId96"/>
    <p:sldId id="2147475288" r:id="rId97"/>
    <p:sldId id="2147472520" r:id="rId98"/>
    <p:sldId id="2147472779" r:id="rId99"/>
    <p:sldId id="2147475293" r:id="rId100"/>
    <p:sldId id="2147472354" r:id="rId101"/>
    <p:sldId id="2147472733" r:id="rId102"/>
    <p:sldId id="2147471797" r:id="rId103"/>
    <p:sldId id="2147475295" r:id="rId104"/>
    <p:sldId id="2147475294" r:id="rId105"/>
    <p:sldId id="2147471798" r:id="rId106"/>
    <p:sldId id="2147475258" r:id="rId107"/>
    <p:sldId id="2147471704" r:id="rId108"/>
    <p:sldId id="2126987207" r:id="rId109"/>
    <p:sldId id="2147472555" r:id="rId110"/>
    <p:sldId id="2147472394" r:id="rId111"/>
    <p:sldId id="2147472395" r:id="rId112"/>
    <p:sldId id="2147472019" r:id="rId113"/>
  </p:sldIdLst>
  <p:sldSz cx="12192000" cy="6858000"/>
  <p:notesSz cx="7315200" cy="9601200"/>
  <p:custDataLst>
    <p:tags r:id="rId115"/>
  </p:custDataLst>
  <p:defaultTextStyle>
    <a:defPPr>
      <a:defRPr lang="nl-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valantic Route A – dark 001" id="{680631B8-2E2D-4A20-A8D1-569AF6366704}">
          <p14:sldIdLst>
            <p14:sldId id="2147475263"/>
            <p14:sldId id="2147472746"/>
          </p14:sldIdLst>
        </p14:section>
        <p14:section name="titlepages" id="{9F5A8C59-702E-4950-8B92-E4A30AA799F1}">
          <p14:sldIdLst>
            <p14:sldId id="2147472041"/>
            <p14:sldId id="2147472042"/>
          </p14:sldIdLst>
        </p14:section>
        <p14:section name="divider" id="{AFD59DD5-1782-4FC5-ACA6-4D2DFF6F20B0}">
          <p14:sldIdLst>
            <p14:sldId id="2147472747"/>
            <p14:sldId id="2147472609"/>
            <p14:sldId id="2147472611"/>
          </p14:sldIdLst>
        </p14:section>
        <p14:section name="agenda" id="{E3682D97-43AB-4E1D-B3C0-9C2818F149FD}">
          <p14:sldIdLst>
            <p14:sldId id="2147472791"/>
            <p14:sldId id="2147472608"/>
            <p14:sldId id="2147472251"/>
          </p14:sldIdLst>
        </p14:section>
        <p14:section name="profiles" id="{3CD32070-5C66-4FF1-B7B8-71F7B6CE9E97}">
          <p14:sldIdLst>
            <p14:sldId id="2147474976"/>
            <p14:sldId id="2147472604"/>
            <p14:sldId id="2147474954"/>
            <p14:sldId id="2147474952"/>
            <p14:sldId id="2147475227"/>
            <p14:sldId id="2147475243"/>
            <p14:sldId id="2147475168"/>
            <p14:sldId id="2147474962"/>
            <p14:sldId id="2147475149"/>
            <p14:sldId id="2147474961"/>
            <p14:sldId id="2147472709"/>
            <p14:sldId id="2147474986"/>
            <p14:sldId id="2147475264"/>
          </p14:sldIdLst>
        </p14:section>
        <p14:section name="end &amp; contact" id="{AC2B9B20-E145-4455-AD06-086735933894}">
          <p14:sldIdLst>
            <p14:sldId id="2147472265"/>
            <p14:sldId id="2147472261"/>
            <p14:sldId id="2147472677"/>
            <p14:sldId id="2147475171"/>
            <p14:sldId id="2147475172"/>
            <p14:sldId id="2147472274"/>
          </p14:sldIdLst>
        </p14:section>
        <p14:section name="text &amp; pictures" id="{B5CBDB06-CA7C-4E93-B318-DF82472FD9F6}">
          <p14:sldIdLst>
            <p14:sldId id="2147472293"/>
            <p14:sldId id="2147472386"/>
            <p14:sldId id="2147472316"/>
            <p14:sldId id="2147475174"/>
            <p14:sldId id="2147472322"/>
            <p14:sldId id="2147472618"/>
            <p14:sldId id="2147472598"/>
            <p14:sldId id="2147474978"/>
            <p14:sldId id="2147474977"/>
            <p14:sldId id="2147472619"/>
            <p14:sldId id="2147472620"/>
            <p14:sldId id="2147472621"/>
            <p14:sldId id="2147475245"/>
            <p14:sldId id="2147475286"/>
            <p14:sldId id="2147472622"/>
            <p14:sldId id="2147472515"/>
            <p14:sldId id="2147472308"/>
            <p14:sldId id="2147475262"/>
            <p14:sldId id="2147475285"/>
            <p14:sldId id="2147475284"/>
            <p14:sldId id="2147475022"/>
            <p14:sldId id="2147475187"/>
            <p14:sldId id="2147475249"/>
            <p14:sldId id="2147475247"/>
            <p14:sldId id="2147475248"/>
          </p14:sldIdLst>
        </p14:section>
        <p14:section name="text &amp; graphics" id="{32AF98A2-0B00-4C51-8922-B411E2E2E685}">
          <p14:sldIdLst>
            <p14:sldId id="2147472335"/>
            <p14:sldId id="2147475176"/>
            <p14:sldId id="2147475250"/>
            <p14:sldId id="2147474926"/>
            <p14:sldId id="2147472787"/>
            <p14:sldId id="2147475241"/>
            <p14:sldId id="2147475211"/>
            <p14:sldId id="2147472763"/>
            <p14:sldId id="2147475268"/>
            <p14:sldId id="261"/>
            <p14:sldId id="2147472774"/>
            <p14:sldId id="2147475277"/>
            <p14:sldId id="2147475278"/>
            <p14:sldId id="2147475279"/>
            <p14:sldId id="2147472649"/>
            <p14:sldId id="2147474979"/>
            <p14:sldId id="2147472559"/>
            <p14:sldId id="2147475280"/>
            <p14:sldId id="2147475281"/>
            <p14:sldId id="2147475282"/>
            <p14:sldId id="2147475283"/>
            <p14:sldId id="2147472730"/>
          </p14:sldIdLst>
        </p14:section>
        <p14:section name="nutshells &amp; pictures" id="{70832678-7236-4721-94CC-CC4E31CC3E06}">
          <p14:sldIdLst>
            <p14:sldId id="2147472272"/>
            <p14:sldId id="2147472790"/>
            <p14:sldId id="2147475210"/>
            <p14:sldId id="2147475269"/>
            <p14:sldId id="2147472784"/>
            <p14:sldId id="2147472659"/>
            <p14:sldId id="2147472658"/>
          </p14:sldIdLst>
        </p14:section>
        <p14:section name="charts &amp; tables" id="{BAB6BF04-13B7-45D8-A39C-582329785CB2}">
          <p14:sldIdLst>
            <p14:sldId id="2147472349"/>
            <p14:sldId id="2147472591"/>
            <p14:sldId id="2147472592"/>
            <p14:sldId id="2147472690"/>
            <p14:sldId id="2147475292"/>
            <p14:sldId id="2147472594"/>
            <p14:sldId id="2147472605"/>
            <p14:sldId id="2147472696"/>
            <p14:sldId id="2147475235"/>
            <p14:sldId id="2147472704"/>
            <p14:sldId id="2147472753"/>
            <p14:sldId id="2147475287"/>
            <p14:sldId id="2147475288"/>
          </p14:sldIdLst>
        </p14:section>
        <p14:section name="styleguide small" id="{F5C372B0-2B0A-47E5-AA1D-5100AADA62EB}">
          <p14:sldIdLst>
            <p14:sldId id="2147472520"/>
            <p14:sldId id="2147472779"/>
            <p14:sldId id="2147475293"/>
            <p14:sldId id="2147472354"/>
          </p14:sldIdLst>
        </p14:section>
        <p14:section name="styleguide &amp; material" id="{280F8341-3720-4E4E-A560-10E87FFEFF48}">
          <p14:sldIdLst>
            <p14:sldId id="2147472733"/>
            <p14:sldId id="2147471797"/>
            <p14:sldId id="2147475295"/>
            <p14:sldId id="2147475294"/>
            <p14:sldId id="2147471798"/>
            <p14:sldId id="2147475258"/>
            <p14:sldId id="2147471704"/>
            <p14:sldId id="2126987207"/>
            <p14:sldId id="2147472555"/>
            <p14:sldId id="2147472394"/>
            <p14:sldId id="2147472395"/>
            <p14:sldId id="2147472019"/>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83EA2D36-C366-108A-5706-95D02C4E2342}" name="Sylvia Skarbek" initials="SS" userId="S::sylvia.skarbek@valantic.com::a350a7d5-3b1d-417f-a832-48743a830e89"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51036"/>
    <a:srgbClr val="D0BFA0"/>
    <a:srgbClr val="121F47"/>
    <a:srgbClr val="CDCDCD"/>
    <a:srgbClr val="152B5C"/>
    <a:srgbClr val="15245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68D230F3-CF80-4859-8CE7-A43EE81993B5}" styleName="Helle Formatvorlage 1 - Akz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912C8C85-51F0-491E-9774-3900AFEF0FD7}" styleName="Helle Formatvorlage 2 - Akzent 6">
    <a:wholeTbl>
      <a:tcTxStyle>
        <a:fontRef idx="minor">
          <a:scrgbClr r="0" g="0" b="0"/>
        </a:fontRef>
        <a:schemeClr val="tx1"/>
      </a:tcTxStyle>
      <a:tcStyle>
        <a:tcBdr>
          <a:left>
            <a:lnRef idx="1">
              <a:schemeClr val="accent6"/>
            </a:lnRef>
          </a:left>
          <a:right>
            <a:lnRef idx="1">
              <a:schemeClr val="accent6"/>
            </a:lnRef>
          </a:right>
          <a:top>
            <a:lnRef idx="1">
              <a:schemeClr val="accent6"/>
            </a:lnRef>
          </a:top>
          <a:bottom>
            <a:lnRef idx="1">
              <a:schemeClr val="accent6"/>
            </a:lnRef>
          </a:bottom>
          <a:insideH>
            <a:ln>
              <a:noFill/>
            </a:ln>
          </a:insideH>
          <a:insideV>
            <a:ln>
              <a:noFill/>
            </a:ln>
          </a:insideV>
        </a:tcBdr>
        <a:fill>
          <a:noFill/>
        </a:fill>
      </a:tcStyle>
    </a:wholeTbl>
    <a:band1H>
      <a:tcStyle>
        <a:tcBdr>
          <a:top>
            <a:lnRef idx="1">
              <a:schemeClr val="accent6"/>
            </a:lnRef>
          </a:top>
          <a:bottom>
            <a:lnRef idx="1">
              <a:schemeClr val="accent6"/>
            </a:lnRef>
          </a:bottom>
        </a:tcBdr>
      </a:tcStyle>
    </a:band1H>
    <a:band1V>
      <a:tcStyle>
        <a:tcBdr>
          <a:left>
            <a:lnRef idx="1">
              <a:schemeClr val="accent6"/>
            </a:lnRef>
          </a:left>
          <a:right>
            <a:lnRef idx="1">
              <a:schemeClr val="accent6"/>
            </a:lnRef>
          </a:right>
        </a:tcBdr>
      </a:tcStyle>
    </a:band1V>
    <a:band2V>
      <a:tcStyle>
        <a:tcBdr>
          <a:left>
            <a:lnRef idx="1">
              <a:schemeClr val="accent6"/>
            </a:lnRef>
          </a:left>
          <a:right>
            <a:lnRef idx="1">
              <a:schemeClr val="accent6"/>
            </a:lnRef>
          </a:right>
        </a:tcBdr>
      </a:tcStyle>
    </a:band2V>
    <a:lastCol>
      <a:tcTxStyle b="on"/>
      <a:tcStyle>
        <a:tcBdr/>
      </a:tcStyle>
    </a:lastCol>
    <a:firstCol>
      <a:tcTxStyle b="on"/>
      <a:tcStyle>
        <a:tcBdr/>
      </a:tcStyle>
    </a:firstCol>
    <a:lastRow>
      <a:tcTxStyle b="on"/>
      <a:tcStyle>
        <a:tcBdr>
          <a:top>
            <a:ln w="50800" cmpd="dbl">
              <a:solidFill>
                <a:schemeClr val="accent6"/>
              </a:solidFill>
            </a:ln>
          </a:top>
        </a:tcBdr>
      </a:tcStyle>
    </a:lastRow>
    <a:firstRow>
      <a:tcTxStyle b="on">
        <a:fontRef idx="minor">
          <a:scrgbClr r="0" g="0" b="0"/>
        </a:fontRef>
        <a:schemeClr val="bg1"/>
      </a:tcTxStyle>
      <a:tcStyle>
        <a:tcBdr/>
        <a:fillRef idx="1">
          <a:schemeClr val="accent6"/>
        </a:fillRef>
      </a:tcStyle>
    </a:firstRow>
  </a:tblStyle>
  <a:tblStyle styleId="{3B4B98B0-60AC-42C2-AFA5-B58CD77FA1E5}" styleName="Helle Formatvorlage 1 - Akz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76" autoAdjust="0"/>
    <p:restoredTop sz="94658" autoAdjust="0"/>
  </p:normalViewPr>
  <p:slideViewPr>
    <p:cSldViewPr snapToGrid="0">
      <p:cViewPr>
        <p:scale>
          <a:sx n="115" d="100"/>
          <a:sy n="115" d="100"/>
        </p:scale>
        <p:origin x="-1048" y="304"/>
      </p:cViewPr>
      <p:guideLst/>
    </p:cSldViewPr>
  </p:slideViewPr>
  <p:outlineViewPr>
    <p:cViewPr>
      <p:scale>
        <a:sx n="33" d="100"/>
        <a:sy n="33" d="100"/>
      </p:scale>
      <p:origin x="0" y="-115494"/>
    </p:cViewPr>
  </p:outlineViewPr>
  <p:notesTextViewPr>
    <p:cViewPr>
      <p:scale>
        <a:sx n="3" d="2"/>
        <a:sy n="3" d="2"/>
      </p:scale>
      <p:origin x="0" y="0"/>
    </p:cViewPr>
  </p:notesTextViewPr>
  <p:sorterViewPr>
    <p:cViewPr varScale="1">
      <p:scale>
        <a:sx n="1" d="1"/>
        <a:sy n="1" d="1"/>
      </p:scale>
      <p:origin x="0" y="-42030"/>
    </p:cViewPr>
  </p:sorterViewPr>
  <p:notesViewPr>
    <p:cSldViewPr snapToGrid="0">
      <p:cViewPr varScale="1">
        <p:scale>
          <a:sx n="62" d="100"/>
          <a:sy n="62" d="100"/>
        </p:scale>
        <p:origin x="2779" y="53"/>
      </p:cViewPr>
      <p:guideLst/>
    </p:cSldViewPr>
  </p:notes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viewProps" Target="viewProps.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theme" Target="theme/theme1.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notesMaster" Target="notesMasters/notesMaster1.xml"/><Relationship Id="rId119" Type="http://schemas.openxmlformats.org/officeDocument/2006/relationships/tableStyles" Target="tableStyles.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microsoft.com/office/2018/10/relationships/authors" Target="author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tags" Target="tags/tag1.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presProps" Target="presProps.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Arbeitsblatt.xlsx"/><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package" Target="../embeddings/Microsoft_Excel-Arbeitsblatt9.xlsx"/><Relationship Id="rId2" Type="http://schemas.microsoft.com/office/2011/relationships/chartColorStyle" Target="colors10.xml"/><Relationship Id="rId1" Type="http://schemas.microsoft.com/office/2011/relationships/chartStyle" Target="style10.xml"/></Relationships>
</file>

<file path=ppt/charts/_rels/chart11.xml.rels><?xml version="1.0" encoding="UTF-8" standalone="yes"?>
<Relationships xmlns="http://schemas.openxmlformats.org/package/2006/relationships"><Relationship Id="rId3" Type="http://schemas.openxmlformats.org/officeDocument/2006/relationships/package" Target="../embeddings/Microsoft_Excel-Arbeitsblatt10.xlsx"/><Relationship Id="rId2" Type="http://schemas.microsoft.com/office/2011/relationships/chartColorStyle" Target="colors11.xml"/><Relationship Id="rId1" Type="http://schemas.microsoft.com/office/2011/relationships/chartStyle" Target="style11.xml"/></Relationships>
</file>

<file path=ppt/charts/_rels/chart12.xml.rels><?xml version="1.0" encoding="UTF-8" standalone="yes"?>
<Relationships xmlns="http://schemas.openxmlformats.org/package/2006/relationships"><Relationship Id="rId3" Type="http://schemas.openxmlformats.org/officeDocument/2006/relationships/package" Target="../embeddings/Microsoft_Excel-Arbeitsblatt11.xlsx"/><Relationship Id="rId2" Type="http://schemas.microsoft.com/office/2011/relationships/chartColorStyle" Target="colors12.xml"/><Relationship Id="rId1" Type="http://schemas.microsoft.com/office/2011/relationships/chartStyle" Target="style12.xml"/></Relationships>
</file>

<file path=ppt/charts/_rels/chart13.xml.rels><?xml version="1.0" encoding="UTF-8" standalone="yes"?>
<Relationships xmlns="http://schemas.openxmlformats.org/package/2006/relationships"><Relationship Id="rId3" Type="http://schemas.openxmlformats.org/officeDocument/2006/relationships/package" Target="../embeddings/Microsoft_Excel-Arbeitsblatt12.xlsx"/><Relationship Id="rId2" Type="http://schemas.microsoft.com/office/2011/relationships/chartColorStyle" Target="colors13.xml"/><Relationship Id="rId1" Type="http://schemas.microsoft.com/office/2011/relationships/chartStyle" Target="style13.xml"/></Relationships>
</file>

<file path=ppt/charts/_rels/chart14.xml.rels><?xml version="1.0" encoding="UTF-8" standalone="yes"?>
<Relationships xmlns="http://schemas.openxmlformats.org/package/2006/relationships"><Relationship Id="rId3" Type="http://schemas.openxmlformats.org/officeDocument/2006/relationships/package" Target="../embeddings/Microsoft_Excel-Arbeitsblatt13.xlsx"/><Relationship Id="rId2" Type="http://schemas.microsoft.com/office/2011/relationships/chartColorStyle" Target="colors14.xml"/><Relationship Id="rId1" Type="http://schemas.microsoft.com/office/2011/relationships/chartStyle" Target="style14.xml"/></Relationships>
</file>

<file path=ppt/charts/_rels/chart15.xml.rels><?xml version="1.0" encoding="UTF-8" standalone="yes"?>
<Relationships xmlns="http://schemas.openxmlformats.org/package/2006/relationships"><Relationship Id="rId3" Type="http://schemas.openxmlformats.org/officeDocument/2006/relationships/package" Target="../embeddings/Microsoft_Excel-Arbeitsblatt14.xlsx"/><Relationship Id="rId2" Type="http://schemas.microsoft.com/office/2011/relationships/chartColorStyle" Target="colors15.xml"/><Relationship Id="rId1" Type="http://schemas.microsoft.com/office/2011/relationships/chartStyle" Target="style15.xml"/></Relationships>
</file>

<file path=ppt/charts/_rels/chart16.xml.rels><?xml version="1.0" encoding="UTF-8" standalone="yes"?>
<Relationships xmlns="http://schemas.openxmlformats.org/package/2006/relationships"><Relationship Id="rId3" Type="http://schemas.openxmlformats.org/officeDocument/2006/relationships/package" Target="../embeddings/Microsoft_Excel-Arbeitsblatt15.xlsx"/><Relationship Id="rId2" Type="http://schemas.microsoft.com/office/2011/relationships/chartColorStyle" Target="colors16.xml"/><Relationship Id="rId1" Type="http://schemas.microsoft.com/office/2011/relationships/chartStyle" Target="style16.xml"/></Relationships>
</file>

<file path=ppt/charts/_rels/chart17.xml.rels><?xml version="1.0" encoding="UTF-8" standalone="yes"?>
<Relationships xmlns="http://schemas.openxmlformats.org/package/2006/relationships"><Relationship Id="rId3" Type="http://schemas.openxmlformats.org/officeDocument/2006/relationships/package" Target="../embeddings/Microsoft_Excel-Arbeitsblatt16.xlsx"/><Relationship Id="rId2" Type="http://schemas.microsoft.com/office/2011/relationships/chartColorStyle" Target="colors17.xml"/><Relationship Id="rId1" Type="http://schemas.microsoft.com/office/2011/relationships/chartStyle" Target="style17.xml"/></Relationships>
</file>

<file path=ppt/charts/_rels/chart18.xml.rels><?xml version="1.0" encoding="UTF-8" standalone="yes"?>
<Relationships xmlns="http://schemas.openxmlformats.org/package/2006/relationships"><Relationship Id="rId3" Type="http://schemas.openxmlformats.org/officeDocument/2006/relationships/package" Target="../embeddings/Microsoft_Excel-Arbeitsblatt17.xlsx"/><Relationship Id="rId2" Type="http://schemas.microsoft.com/office/2011/relationships/chartColorStyle" Target="colors18.xml"/><Relationship Id="rId1" Type="http://schemas.microsoft.com/office/2011/relationships/chartStyle" Target="style18.xml"/></Relationships>
</file>

<file path=ppt/charts/_rels/chart19.xml.rels><?xml version="1.0" encoding="UTF-8" standalone="yes"?>
<Relationships xmlns="http://schemas.openxmlformats.org/package/2006/relationships"><Relationship Id="rId3" Type="http://schemas.openxmlformats.org/officeDocument/2006/relationships/package" Target="../embeddings/Microsoft_Excel-Arbeitsblatt18.xlsx"/><Relationship Id="rId2" Type="http://schemas.microsoft.com/office/2011/relationships/chartColorStyle" Target="colors19.xml"/><Relationship Id="rId1" Type="http://schemas.microsoft.com/office/2011/relationships/chartStyle" Target="style19.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Arbeitsblatt1.xlsx"/><Relationship Id="rId2" Type="http://schemas.microsoft.com/office/2011/relationships/chartColorStyle" Target="colors2.xml"/><Relationship Id="rId1" Type="http://schemas.microsoft.com/office/2011/relationships/chartStyle" Target="style2.xml"/></Relationships>
</file>

<file path=ppt/charts/_rels/chart20.xml.rels><?xml version="1.0" encoding="UTF-8" standalone="yes"?>
<Relationships xmlns="http://schemas.openxmlformats.org/package/2006/relationships"><Relationship Id="rId3" Type="http://schemas.openxmlformats.org/officeDocument/2006/relationships/package" Target="../embeddings/Microsoft_Excel-Arbeitsblatt19.xlsx"/><Relationship Id="rId2" Type="http://schemas.microsoft.com/office/2011/relationships/chartColorStyle" Target="colors20.xml"/><Relationship Id="rId1" Type="http://schemas.microsoft.com/office/2011/relationships/chartStyle" Target="style20.xml"/></Relationships>
</file>

<file path=ppt/charts/_rels/chart3.xml.rels><?xml version="1.0" encoding="UTF-8" standalone="yes"?>
<Relationships xmlns="http://schemas.openxmlformats.org/package/2006/relationships"><Relationship Id="rId3" Type="http://schemas.openxmlformats.org/officeDocument/2006/relationships/package" Target="../embeddings/Microsoft_Excel-Arbeitsblatt2.xlsx"/><Relationship Id="rId2" Type="http://schemas.microsoft.com/office/2011/relationships/chartColorStyle" Target="colors3.xml"/><Relationship Id="rId1" Type="http://schemas.microsoft.com/office/2011/relationships/chartStyle" Target="style3.xml"/></Relationships>
</file>

<file path=ppt/charts/_rels/chart4.xml.rels><?xml version="1.0" encoding="UTF-8" standalone="yes"?>
<Relationships xmlns="http://schemas.openxmlformats.org/package/2006/relationships"><Relationship Id="rId3" Type="http://schemas.openxmlformats.org/officeDocument/2006/relationships/package" Target="../embeddings/Microsoft_Excel-Arbeitsblatt3.xlsx"/><Relationship Id="rId2" Type="http://schemas.microsoft.com/office/2011/relationships/chartColorStyle" Target="colors4.xml"/><Relationship Id="rId1" Type="http://schemas.microsoft.com/office/2011/relationships/chartStyle" Target="style4.xml"/></Relationships>
</file>

<file path=ppt/charts/_rels/chart5.xml.rels><?xml version="1.0" encoding="UTF-8" standalone="yes"?>
<Relationships xmlns="http://schemas.openxmlformats.org/package/2006/relationships"><Relationship Id="rId3" Type="http://schemas.openxmlformats.org/officeDocument/2006/relationships/package" Target="../embeddings/Microsoft_Excel-Arbeitsblatt4.xlsx"/><Relationship Id="rId2" Type="http://schemas.microsoft.com/office/2011/relationships/chartColorStyle" Target="colors5.xml"/><Relationship Id="rId1" Type="http://schemas.microsoft.com/office/2011/relationships/chartStyle" Target="style5.xml"/></Relationships>
</file>

<file path=ppt/charts/_rels/chart6.xml.rels><?xml version="1.0" encoding="UTF-8" standalone="yes"?>
<Relationships xmlns="http://schemas.openxmlformats.org/package/2006/relationships"><Relationship Id="rId3" Type="http://schemas.openxmlformats.org/officeDocument/2006/relationships/package" Target="../embeddings/Microsoft_Excel-Arbeitsblatt5.xlsx"/><Relationship Id="rId2" Type="http://schemas.microsoft.com/office/2011/relationships/chartColorStyle" Target="colors6.xml"/><Relationship Id="rId1" Type="http://schemas.microsoft.com/office/2011/relationships/chartStyle" Target="style6.xml"/><Relationship Id="rId4" Type="http://schemas.openxmlformats.org/officeDocument/2006/relationships/chartUserShapes" Target="../drawings/drawing1.xml"/></Relationships>
</file>

<file path=ppt/charts/_rels/chart7.xml.rels><?xml version="1.0" encoding="UTF-8" standalone="yes"?>
<Relationships xmlns="http://schemas.openxmlformats.org/package/2006/relationships"><Relationship Id="rId3" Type="http://schemas.openxmlformats.org/officeDocument/2006/relationships/package" Target="../embeddings/Microsoft_Excel-Arbeitsblatt6.xlsx"/><Relationship Id="rId2" Type="http://schemas.microsoft.com/office/2011/relationships/chartColorStyle" Target="colors7.xml"/><Relationship Id="rId1" Type="http://schemas.microsoft.com/office/2011/relationships/chartStyle" Target="style7.xml"/><Relationship Id="rId4" Type="http://schemas.openxmlformats.org/officeDocument/2006/relationships/chartUserShapes" Target="../drawings/drawing2.xml"/></Relationships>
</file>

<file path=ppt/charts/_rels/chart8.xml.rels><?xml version="1.0" encoding="UTF-8" standalone="yes"?>
<Relationships xmlns="http://schemas.openxmlformats.org/package/2006/relationships"><Relationship Id="rId3" Type="http://schemas.openxmlformats.org/officeDocument/2006/relationships/package" Target="../embeddings/Microsoft_Excel-Arbeitsblatt7.xlsx"/><Relationship Id="rId2" Type="http://schemas.microsoft.com/office/2011/relationships/chartColorStyle" Target="colors8.xml"/><Relationship Id="rId1" Type="http://schemas.microsoft.com/office/2011/relationships/chartStyle" Target="style8.xml"/></Relationships>
</file>

<file path=ppt/charts/_rels/chart9.xml.rels><?xml version="1.0" encoding="UTF-8" standalone="yes"?>
<Relationships xmlns="http://schemas.openxmlformats.org/package/2006/relationships"><Relationship Id="rId3" Type="http://schemas.openxmlformats.org/officeDocument/2006/relationships/package" Target="../embeddings/Microsoft_Excel-Arbeitsblatt8.xlsx"/><Relationship Id="rId2" Type="http://schemas.microsoft.com/office/2011/relationships/chartColorStyle" Target="colors9.xml"/><Relationship Id="rId1" Type="http://schemas.microsoft.com/office/2011/relationships/chartStyle" Target="style9.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2.6504589322573738E-3"/>
          <c:y val="0"/>
          <c:w val="0.43765385763208103"/>
          <c:h val="0.99783614892210815"/>
        </c:manualLayout>
      </c:layout>
      <c:barChart>
        <c:barDir val="col"/>
        <c:grouping val="percentStacked"/>
        <c:varyColors val="0"/>
        <c:ser>
          <c:idx val="2"/>
          <c:order val="0"/>
          <c:tx>
            <c:strRef>
              <c:f>Sheet1!$A$2</c:f>
              <c:strCache>
                <c:ptCount val="1"/>
                <c:pt idx="0">
                  <c:v>Strategie</c:v>
                </c:pt>
              </c:strCache>
            </c:strRef>
          </c:tx>
          <c:spPr>
            <a:solidFill>
              <a:schemeClr val="accent6">
                <a:tint val="86000"/>
              </a:schemeClr>
            </a:solidFill>
            <a:ln>
              <a:noFill/>
            </a:ln>
            <a:effectLst/>
          </c:spPr>
          <c:invertIfNegative val="0"/>
          <c:dLbls>
            <c:dLbl>
              <c:idx val="0"/>
              <c:showLegendKey val="0"/>
              <c:showVal val="1"/>
              <c:showCatName val="0"/>
              <c:showSerName val="0"/>
              <c:showPercent val="0"/>
              <c:showBubbleSize val="0"/>
              <c:extLst>
                <c:ext xmlns:c15="http://schemas.microsoft.com/office/drawing/2012/chart" uri="{CE6537A1-D6FC-4f65-9D91-7224C49458BB}"/>
                <c:ext xmlns:c16="http://schemas.microsoft.com/office/drawing/2014/chart" uri="{C3380CC4-5D6E-409C-BE32-E72D297353CC}">
                  <c16:uniqueId val="{00000000-25DE-4613-B812-70070A150188}"/>
                </c:ext>
              </c:extLst>
            </c:dLbl>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en-US"/>
              </a:p>
            </c:txPr>
            <c:showLegendKey val="0"/>
            <c:showVal val="0"/>
            <c:showCatName val="0"/>
            <c:showSerName val="0"/>
            <c:showPercent val="0"/>
            <c:showBubbleSize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Column1</c:v>
                </c:pt>
              </c:strCache>
            </c:strRef>
          </c:cat>
          <c:val>
            <c:numRef>
              <c:f>Sheet1!$B$2</c:f>
              <c:numCache>
                <c:formatCode>General</c:formatCode>
                <c:ptCount val="1"/>
                <c:pt idx="0">
                  <c:v>4.3</c:v>
                </c:pt>
              </c:numCache>
            </c:numRef>
          </c:val>
          <c:extLst>
            <c:ext xmlns:c16="http://schemas.microsoft.com/office/drawing/2014/chart" uri="{C3380CC4-5D6E-409C-BE32-E72D297353CC}">
              <c16:uniqueId val="{00000001-25DE-4613-B812-70070A150188}"/>
            </c:ext>
          </c:extLst>
        </c:ser>
        <c:ser>
          <c:idx val="3"/>
          <c:order val="1"/>
          <c:tx>
            <c:strRef>
              <c:f>Sheet1!$A$3</c:f>
              <c:strCache>
                <c:ptCount val="1"/>
                <c:pt idx="0">
                  <c:v>Value Creation</c:v>
                </c:pt>
              </c:strCache>
            </c:strRef>
          </c:tx>
          <c:spPr>
            <a:solidFill>
              <a:schemeClr val="accent6">
                <a:tint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Column1</c:v>
                </c:pt>
              </c:strCache>
            </c:strRef>
          </c:cat>
          <c:val>
            <c:numRef>
              <c:f>Sheet1!$B$3</c:f>
              <c:numCache>
                <c:formatCode>General</c:formatCode>
                <c:ptCount val="1"/>
                <c:pt idx="0">
                  <c:v>2.5</c:v>
                </c:pt>
              </c:numCache>
            </c:numRef>
          </c:val>
          <c:extLst>
            <c:ext xmlns:c16="http://schemas.microsoft.com/office/drawing/2014/chart" uri="{C3380CC4-5D6E-409C-BE32-E72D297353CC}">
              <c16:uniqueId val="{00000002-25DE-4613-B812-70070A150188}"/>
            </c:ext>
          </c:extLst>
        </c:ser>
        <c:ser>
          <c:idx val="0"/>
          <c:order val="2"/>
          <c:tx>
            <c:strRef>
              <c:f>Sheet1!$A$4</c:f>
              <c:strCache>
                <c:ptCount val="1"/>
                <c:pt idx="0">
                  <c:v>DD</c:v>
                </c:pt>
              </c:strCache>
            </c:strRef>
          </c:tx>
          <c:spPr>
            <a:solidFill>
              <a:schemeClr val="accent6">
                <a:shade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1200" b="0" i="0" u="none" strike="noStrike" kern="1200" baseline="0">
                    <a:solidFill>
                      <a:schemeClr val="bg1"/>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c:f>
              <c:strCache>
                <c:ptCount val="1"/>
                <c:pt idx="0">
                  <c:v>Column1</c:v>
                </c:pt>
              </c:strCache>
            </c:strRef>
          </c:cat>
          <c:val>
            <c:numRef>
              <c:f>Sheet1!$B$4</c:f>
              <c:numCache>
                <c:formatCode>General</c:formatCode>
                <c:ptCount val="1"/>
                <c:pt idx="0">
                  <c:v>3.5</c:v>
                </c:pt>
              </c:numCache>
            </c:numRef>
          </c:val>
          <c:extLst>
            <c:ext xmlns:c16="http://schemas.microsoft.com/office/drawing/2014/chart" uri="{C3380CC4-5D6E-409C-BE32-E72D297353CC}">
              <c16:uniqueId val="{00000003-25DE-4613-B812-70070A150188}"/>
            </c:ext>
          </c:extLst>
        </c:ser>
        <c:dLbls>
          <c:showLegendKey val="0"/>
          <c:showVal val="0"/>
          <c:showCatName val="0"/>
          <c:showSerName val="0"/>
          <c:showPercent val="0"/>
          <c:showBubbleSize val="0"/>
        </c:dLbls>
        <c:gapWidth val="0"/>
        <c:overlap val="100"/>
        <c:axId val="1019000592"/>
        <c:axId val="1018995312"/>
      </c:barChart>
      <c:catAx>
        <c:axId val="1019000592"/>
        <c:scaling>
          <c:orientation val="minMax"/>
        </c:scaling>
        <c:delete val="1"/>
        <c:axPos val="b"/>
        <c:numFmt formatCode="General" sourceLinked="1"/>
        <c:majorTickMark val="none"/>
        <c:minorTickMark val="none"/>
        <c:tickLblPos val="nextTo"/>
        <c:crossAx val="1018995312"/>
        <c:crosses val="autoZero"/>
        <c:auto val="1"/>
        <c:lblAlgn val="ctr"/>
        <c:lblOffset val="0"/>
        <c:noMultiLvlLbl val="0"/>
      </c:catAx>
      <c:valAx>
        <c:axId val="1018995312"/>
        <c:scaling>
          <c:orientation val="minMax"/>
        </c:scaling>
        <c:delete val="1"/>
        <c:axPos val="l"/>
        <c:numFmt formatCode="0%" sourceLinked="0"/>
        <c:majorTickMark val="none"/>
        <c:minorTickMark val="none"/>
        <c:tickLblPos val="nextTo"/>
        <c:crossAx val="1019000592"/>
        <c:crosses val="autoZero"/>
        <c:crossBetween val="between"/>
      </c:valAx>
      <c:spPr>
        <a:noFill/>
        <a:ln>
          <a:noFill/>
        </a:ln>
        <a:effectLst/>
      </c:spPr>
    </c:plotArea>
    <c:legend>
      <c:legendPos val="l"/>
      <c:layout>
        <c:manualLayout>
          <c:xMode val="edge"/>
          <c:yMode val="edge"/>
          <c:x val="0.49885919610569834"/>
          <c:y val="8.17054180417515E-3"/>
          <c:w val="0.48912583716036356"/>
          <c:h val="0.99182947586097192"/>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
          <c:y val="2.1638510778916932E-3"/>
          <c:w val="1"/>
          <c:h val="0.7141392605025032"/>
        </c:manualLayout>
      </c:layout>
      <c:barChart>
        <c:barDir val="col"/>
        <c:grouping val="clustered"/>
        <c:varyColors val="0"/>
        <c:ser>
          <c:idx val="0"/>
          <c:order val="0"/>
          <c:tx>
            <c:strRef>
              <c:f>Sheet1!$B$1</c:f>
              <c:strCache>
                <c:ptCount val="1"/>
                <c:pt idx="0">
                  <c:v>Series 1</c:v>
                </c:pt>
              </c:strCache>
            </c:strRef>
          </c:tx>
          <c:spPr>
            <a:solidFill>
              <a:schemeClr val="accent6">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335-4A24-BF0C-01D0BB0B9454}"/>
            </c:ext>
          </c:extLst>
        </c:ser>
        <c:ser>
          <c:idx val="1"/>
          <c:order val="1"/>
          <c:tx>
            <c:strRef>
              <c:f>Sheet1!$C$1</c:f>
              <c:strCache>
                <c:ptCount val="1"/>
                <c:pt idx="0">
                  <c:v>Series 2</c:v>
                </c:pt>
              </c:strCache>
            </c:strRef>
          </c:tx>
          <c:spPr>
            <a:solidFill>
              <a:schemeClr val="accent6"/>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335-4A24-BF0C-01D0BB0B9454}"/>
            </c:ext>
          </c:extLst>
        </c:ser>
        <c:ser>
          <c:idx val="2"/>
          <c:order val="2"/>
          <c:tx>
            <c:strRef>
              <c:f>Sheet1!$D$1</c:f>
              <c:strCache>
                <c:ptCount val="1"/>
                <c:pt idx="0">
                  <c:v>Series 3</c:v>
                </c:pt>
              </c:strCache>
            </c:strRef>
          </c:tx>
          <c:spPr>
            <a:solidFill>
              <a:schemeClr val="accent6">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335-4A24-BF0C-01D0BB0B9454}"/>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638510778916932E-3"/>
          <c:w val="1"/>
          <c:h val="0.8291578867020255"/>
        </c:manualLayout>
      </c:layout>
      <c:barChart>
        <c:barDir val="col"/>
        <c:grouping val="clustered"/>
        <c:varyColors val="0"/>
        <c:ser>
          <c:idx val="0"/>
          <c:order val="0"/>
          <c:tx>
            <c:strRef>
              <c:f>Sheet1!$B$1</c:f>
              <c:strCache>
                <c:ptCount val="1"/>
                <c:pt idx="0">
                  <c:v>Series 1</c:v>
                </c:pt>
              </c:strCache>
            </c:strRef>
          </c:tx>
          <c:spPr>
            <a:solidFill>
              <a:schemeClr val="accent2"/>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1BC-4054-AC94-A45489636455}"/>
            </c:ext>
          </c:extLst>
        </c:ser>
        <c:ser>
          <c:idx val="1"/>
          <c:order val="1"/>
          <c:tx>
            <c:strRef>
              <c:f>Sheet1!$C$1</c:f>
              <c:strCache>
                <c:ptCount val="1"/>
                <c:pt idx="0">
                  <c:v>Series 2</c:v>
                </c:pt>
              </c:strCache>
            </c:strRef>
          </c:tx>
          <c:spPr>
            <a:solidFill>
              <a:schemeClr val="accent4"/>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1BC-4054-AC94-A45489636455}"/>
            </c:ext>
          </c:extLst>
        </c:ser>
        <c:ser>
          <c:idx val="2"/>
          <c:order val="2"/>
          <c:tx>
            <c:strRef>
              <c:f>Sheet1!$D$1</c:f>
              <c:strCache>
                <c:ptCount val="1"/>
                <c:pt idx="0">
                  <c:v>Series 3</c:v>
                </c:pt>
              </c:strCache>
            </c:strRef>
          </c:tx>
          <c:spPr>
            <a:solidFill>
              <a:schemeClr val="accent6"/>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21BC-4054-AC94-A45489636455}"/>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
          <c:y val="0"/>
          <c:w val="1"/>
          <c:h val="0.8291578867020255"/>
        </c:manualLayout>
      </c:layout>
      <c:barChart>
        <c:barDir val="col"/>
        <c:grouping val="clustered"/>
        <c:varyColors val="0"/>
        <c:ser>
          <c:idx val="0"/>
          <c:order val="0"/>
          <c:tx>
            <c:strRef>
              <c:f>Sheet1!$B$1</c:f>
              <c:strCache>
                <c:ptCount val="1"/>
                <c:pt idx="0">
                  <c:v>Series 1</c:v>
                </c:pt>
              </c:strCache>
            </c:strRef>
          </c:tx>
          <c:spPr>
            <a:solidFill>
              <a:schemeClr val="accent4">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1E5E-4264-9723-25EE9772CBF3}"/>
            </c:ext>
          </c:extLst>
        </c:ser>
        <c:ser>
          <c:idx val="1"/>
          <c:order val="1"/>
          <c:tx>
            <c:strRef>
              <c:f>Sheet1!$C$1</c:f>
              <c:strCache>
                <c:ptCount val="1"/>
                <c:pt idx="0">
                  <c:v>Series 2</c:v>
                </c:pt>
              </c:strCache>
            </c:strRef>
          </c:tx>
          <c:spPr>
            <a:solidFill>
              <a:schemeClr val="accent4"/>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1E5E-4264-9723-25EE9772CBF3}"/>
            </c:ext>
          </c:extLst>
        </c:ser>
        <c:ser>
          <c:idx val="2"/>
          <c:order val="2"/>
          <c:tx>
            <c:strRef>
              <c:f>Sheet1!$D$1</c:f>
              <c:strCache>
                <c:ptCount val="1"/>
                <c:pt idx="0">
                  <c:v>Series 3</c:v>
                </c:pt>
              </c:strCache>
            </c:strRef>
          </c:tx>
          <c:spPr>
            <a:solidFill>
              <a:schemeClr val="accent4">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1E5E-4264-9723-25EE9772CBF3}"/>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
          <c:y val="2.1638510778916932E-3"/>
          <c:w val="1"/>
          <c:h val="0.82934755706880636"/>
        </c:manualLayout>
      </c:layout>
      <c:barChart>
        <c:barDir val="col"/>
        <c:grouping val="clustered"/>
        <c:varyColors val="0"/>
        <c:ser>
          <c:idx val="0"/>
          <c:order val="0"/>
          <c:tx>
            <c:strRef>
              <c:f>Sheet1!$B$1</c:f>
              <c:strCache>
                <c:ptCount val="1"/>
                <c:pt idx="0">
                  <c:v>Series 1</c:v>
                </c:pt>
              </c:strCache>
            </c:strRef>
          </c:tx>
          <c:spPr>
            <a:solidFill>
              <a:schemeClr val="accent1">
                <a:tint val="65000"/>
              </a:schemeClr>
            </a:solidFill>
            <a:ln>
              <a:solidFill>
                <a:schemeClr val="bg1"/>
              </a:solid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C60-4BE0-89DF-10743DB51928}"/>
            </c:ext>
          </c:extLst>
        </c:ser>
        <c:ser>
          <c:idx val="1"/>
          <c:order val="1"/>
          <c:tx>
            <c:strRef>
              <c:f>Sheet1!$C$1</c:f>
              <c:strCache>
                <c:ptCount val="1"/>
                <c:pt idx="0">
                  <c:v>Series 2</c:v>
                </c:pt>
              </c:strCache>
            </c:strRef>
          </c:tx>
          <c:spPr>
            <a:solidFill>
              <a:schemeClr val="accent1"/>
            </a:solidFill>
            <a:ln>
              <a:solidFill>
                <a:schemeClr val="bg1"/>
              </a:solid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C60-4BE0-89DF-10743DB51928}"/>
            </c:ext>
          </c:extLst>
        </c:ser>
        <c:ser>
          <c:idx val="2"/>
          <c:order val="2"/>
          <c:tx>
            <c:strRef>
              <c:f>Sheet1!$D$1</c:f>
              <c:strCache>
                <c:ptCount val="1"/>
                <c:pt idx="0">
                  <c:v>Series 3</c:v>
                </c:pt>
              </c:strCache>
            </c:strRef>
          </c:tx>
          <c:spPr>
            <a:solidFill>
              <a:schemeClr val="accent1">
                <a:shade val="65000"/>
              </a:schemeClr>
            </a:solidFill>
            <a:ln>
              <a:solidFill>
                <a:schemeClr val="bg1"/>
              </a:solid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C60-4BE0-89DF-10743DB51928}"/>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
          <c:y val="2.1638510778916932E-3"/>
          <c:w val="1"/>
          <c:h val="0.83913948250830583"/>
        </c:manualLayout>
      </c:layout>
      <c:barChart>
        <c:barDir val="col"/>
        <c:grouping val="clustered"/>
        <c:varyColors val="0"/>
        <c:ser>
          <c:idx val="0"/>
          <c:order val="0"/>
          <c:tx>
            <c:strRef>
              <c:f>Sheet1!$B$1</c:f>
              <c:strCache>
                <c:ptCount val="1"/>
                <c:pt idx="0">
                  <c:v>Series 1</c:v>
                </c:pt>
              </c:strCache>
            </c:strRef>
          </c:tx>
          <c:spPr>
            <a:solidFill>
              <a:schemeClr val="accent6">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335-4A24-BF0C-01D0BB0B9454}"/>
            </c:ext>
          </c:extLst>
        </c:ser>
        <c:ser>
          <c:idx val="1"/>
          <c:order val="1"/>
          <c:tx>
            <c:strRef>
              <c:f>Sheet1!$C$1</c:f>
              <c:strCache>
                <c:ptCount val="1"/>
                <c:pt idx="0">
                  <c:v>Series 2</c:v>
                </c:pt>
              </c:strCache>
            </c:strRef>
          </c:tx>
          <c:spPr>
            <a:solidFill>
              <a:schemeClr val="accent6"/>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335-4A24-BF0C-01D0BB0B9454}"/>
            </c:ext>
          </c:extLst>
        </c:ser>
        <c:ser>
          <c:idx val="2"/>
          <c:order val="2"/>
          <c:tx>
            <c:strRef>
              <c:f>Sheet1!$D$1</c:f>
              <c:strCache>
                <c:ptCount val="1"/>
                <c:pt idx="0">
                  <c:v>Series 3</c:v>
                </c:pt>
              </c:strCache>
            </c:strRef>
          </c:tx>
          <c:spPr>
            <a:solidFill>
              <a:schemeClr val="accent6">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335-4A24-BF0C-01D0BB0B9454}"/>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7"/>
    </mc:Choice>
    <mc:Fallback>
      <c:style val="7"/>
    </mc:Fallback>
  </mc:AlternateContent>
  <c:chart>
    <c:autoTitleDeleted val="1"/>
    <c:plotArea>
      <c:layout>
        <c:manualLayout>
          <c:layoutTarget val="inner"/>
          <c:xMode val="edge"/>
          <c:yMode val="edge"/>
          <c:x val="0"/>
          <c:y val="2.1638510778916932E-3"/>
          <c:w val="1"/>
          <c:h val="0.83172610776594103"/>
        </c:manualLayout>
      </c:layout>
      <c:barChart>
        <c:barDir val="col"/>
        <c:grouping val="clustered"/>
        <c:varyColors val="0"/>
        <c:ser>
          <c:idx val="0"/>
          <c:order val="0"/>
          <c:tx>
            <c:strRef>
              <c:f>Sheet1!$B$1</c:f>
              <c:strCache>
                <c:ptCount val="1"/>
                <c:pt idx="0">
                  <c:v>Series 1</c:v>
                </c:pt>
              </c:strCache>
            </c:strRef>
          </c:tx>
          <c:spPr>
            <a:solidFill>
              <a:schemeClr val="accent5">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0415-46C2-95C7-E76B20CD422C}"/>
            </c:ext>
          </c:extLst>
        </c:ser>
        <c:ser>
          <c:idx val="1"/>
          <c:order val="1"/>
          <c:tx>
            <c:strRef>
              <c:f>Sheet1!$C$1</c:f>
              <c:strCache>
                <c:ptCount val="1"/>
                <c:pt idx="0">
                  <c:v>Series 2</c:v>
                </c:pt>
              </c:strCache>
            </c:strRef>
          </c:tx>
          <c:spPr>
            <a:solidFill>
              <a:schemeClr val="accent5">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0415-46C2-95C7-E76B20CD422C}"/>
            </c:ext>
          </c:extLst>
        </c:ser>
        <c:ser>
          <c:idx val="2"/>
          <c:order val="2"/>
          <c:tx>
            <c:strRef>
              <c:f>Sheet1!$D$1</c:f>
              <c:strCache>
                <c:ptCount val="1"/>
                <c:pt idx="0">
                  <c:v>Series 3</c:v>
                </c:pt>
              </c:strCache>
            </c:strRef>
          </c:tx>
          <c:spPr>
            <a:solidFill>
              <a:schemeClr val="accent5">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0415-46C2-95C7-E76B20CD422C}"/>
            </c:ext>
          </c:extLst>
        </c:ser>
        <c:ser>
          <c:idx val="3"/>
          <c:order val="3"/>
          <c:tx>
            <c:strRef>
              <c:f>Sheet1!$E$1</c:f>
              <c:strCache>
                <c:ptCount val="1"/>
                <c:pt idx="0">
                  <c:v>Series 4</c:v>
                </c:pt>
              </c:strCache>
            </c:strRef>
          </c:tx>
          <c:spPr>
            <a:solidFill>
              <a:schemeClr val="accent5">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0415-46C2-95C7-E76B20CD422C}"/>
            </c:ext>
          </c:extLst>
        </c:ser>
        <c:ser>
          <c:idx val="4"/>
          <c:order val="4"/>
          <c:tx>
            <c:strRef>
              <c:f>Sheet1!$F$1</c:f>
              <c:strCache>
                <c:ptCount val="1"/>
                <c:pt idx="0">
                  <c:v>Series 5</c:v>
                </c:pt>
              </c:strCache>
            </c:strRef>
          </c:tx>
          <c:spPr>
            <a:solidFill>
              <a:schemeClr val="accent5">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0415-46C2-95C7-E76B20CD422C}"/>
            </c:ext>
          </c:extLst>
        </c:ser>
        <c:ser>
          <c:idx val="5"/>
          <c:order val="5"/>
          <c:tx>
            <c:strRef>
              <c:f>Sheet1!$G$1</c:f>
              <c:strCache>
                <c:ptCount val="1"/>
                <c:pt idx="0">
                  <c:v>Series 6</c:v>
                </c:pt>
              </c:strCache>
            </c:strRef>
          </c:tx>
          <c:spPr>
            <a:solidFill>
              <a:schemeClr val="accent5">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0415-46C2-95C7-E76B20CD422C}"/>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
          <c:y val="2.1638510778916932E-3"/>
          <c:w val="1"/>
          <c:h val="0.83172610776594103"/>
        </c:manualLayout>
      </c:layout>
      <c:barChart>
        <c:barDir val="col"/>
        <c:grouping val="clustered"/>
        <c:varyColors val="0"/>
        <c:ser>
          <c:idx val="0"/>
          <c:order val="0"/>
          <c:tx>
            <c:strRef>
              <c:f>Sheet1!$B$1</c:f>
              <c:strCache>
                <c:ptCount val="1"/>
                <c:pt idx="0">
                  <c:v>Series 1</c:v>
                </c:pt>
              </c:strCache>
            </c:strRef>
          </c:tx>
          <c:spPr>
            <a:solidFill>
              <a:schemeClr val="accent6">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C7A9-45BE-BFFB-4C5AF1B51B28}"/>
            </c:ext>
          </c:extLst>
        </c:ser>
        <c:ser>
          <c:idx val="1"/>
          <c:order val="1"/>
          <c:tx>
            <c:strRef>
              <c:f>Sheet1!$C$1</c:f>
              <c:strCache>
                <c:ptCount val="1"/>
                <c:pt idx="0">
                  <c:v>Series 2</c:v>
                </c:pt>
              </c:strCache>
            </c:strRef>
          </c:tx>
          <c:spPr>
            <a:solidFill>
              <a:schemeClr val="accent6">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C7A9-45BE-BFFB-4C5AF1B51B28}"/>
            </c:ext>
          </c:extLst>
        </c:ser>
        <c:ser>
          <c:idx val="2"/>
          <c:order val="2"/>
          <c:tx>
            <c:strRef>
              <c:f>Sheet1!$D$1</c:f>
              <c:strCache>
                <c:ptCount val="1"/>
                <c:pt idx="0">
                  <c:v>Series 3</c:v>
                </c:pt>
              </c:strCache>
            </c:strRef>
          </c:tx>
          <c:spPr>
            <a:solidFill>
              <a:schemeClr val="accent6">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C7A9-45BE-BFFB-4C5AF1B51B28}"/>
            </c:ext>
          </c:extLst>
        </c:ser>
        <c:ser>
          <c:idx val="3"/>
          <c:order val="3"/>
          <c:tx>
            <c:strRef>
              <c:f>Sheet1!$E$1</c:f>
              <c:strCache>
                <c:ptCount val="1"/>
                <c:pt idx="0">
                  <c:v>Series 4</c:v>
                </c:pt>
              </c:strCache>
            </c:strRef>
          </c:tx>
          <c:spPr>
            <a:solidFill>
              <a:schemeClr val="accent6">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C7A9-45BE-BFFB-4C5AF1B51B28}"/>
            </c:ext>
          </c:extLst>
        </c:ser>
        <c:ser>
          <c:idx val="4"/>
          <c:order val="4"/>
          <c:tx>
            <c:strRef>
              <c:f>Sheet1!$F$1</c:f>
              <c:strCache>
                <c:ptCount val="1"/>
                <c:pt idx="0">
                  <c:v>Series 5</c:v>
                </c:pt>
              </c:strCache>
            </c:strRef>
          </c:tx>
          <c:spPr>
            <a:solidFill>
              <a:schemeClr val="accent6">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C7A9-45BE-BFFB-4C5AF1B51B28}"/>
            </c:ext>
          </c:extLst>
        </c:ser>
        <c:ser>
          <c:idx val="5"/>
          <c:order val="5"/>
          <c:tx>
            <c:strRef>
              <c:f>Sheet1!$G$1</c:f>
              <c:strCache>
                <c:ptCount val="1"/>
                <c:pt idx="0">
                  <c:v>Series 6</c:v>
                </c:pt>
              </c:strCache>
            </c:strRef>
          </c:tx>
          <c:spPr>
            <a:solidFill>
              <a:schemeClr val="accent6">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C7A9-45BE-BFFB-4C5AF1B51B28}"/>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6"/>
    </mc:Choice>
    <mc:Fallback>
      <c:style val="6"/>
    </mc:Fallback>
  </mc:AlternateContent>
  <c:chart>
    <c:autoTitleDeleted val="1"/>
    <c:plotArea>
      <c:layout>
        <c:manualLayout>
          <c:layoutTarget val="inner"/>
          <c:xMode val="edge"/>
          <c:yMode val="edge"/>
          <c:x val="0"/>
          <c:y val="2.1638510778916932E-3"/>
          <c:w val="1"/>
          <c:h val="0.83172610776594103"/>
        </c:manualLayout>
      </c:layout>
      <c:barChart>
        <c:barDir val="col"/>
        <c:grouping val="clustered"/>
        <c:varyColors val="0"/>
        <c:ser>
          <c:idx val="0"/>
          <c:order val="0"/>
          <c:tx>
            <c:strRef>
              <c:f>Sheet1!$B$1</c:f>
              <c:strCache>
                <c:ptCount val="1"/>
                <c:pt idx="0">
                  <c:v>Series 1</c:v>
                </c:pt>
              </c:strCache>
            </c:strRef>
          </c:tx>
          <c:spPr>
            <a:solidFill>
              <a:schemeClr val="accent4">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4356-47FA-B30E-18027F0E0984}"/>
            </c:ext>
          </c:extLst>
        </c:ser>
        <c:ser>
          <c:idx val="1"/>
          <c:order val="1"/>
          <c:tx>
            <c:strRef>
              <c:f>Sheet1!$C$1</c:f>
              <c:strCache>
                <c:ptCount val="1"/>
                <c:pt idx="0">
                  <c:v>Series 2</c:v>
                </c:pt>
              </c:strCache>
            </c:strRef>
          </c:tx>
          <c:spPr>
            <a:solidFill>
              <a:schemeClr val="accent4">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4356-47FA-B30E-18027F0E0984}"/>
            </c:ext>
          </c:extLst>
        </c:ser>
        <c:ser>
          <c:idx val="2"/>
          <c:order val="2"/>
          <c:tx>
            <c:strRef>
              <c:f>Sheet1!$D$1</c:f>
              <c:strCache>
                <c:ptCount val="1"/>
                <c:pt idx="0">
                  <c:v>Series 3</c:v>
                </c:pt>
              </c:strCache>
            </c:strRef>
          </c:tx>
          <c:spPr>
            <a:solidFill>
              <a:schemeClr val="accent4">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4356-47FA-B30E-18027F0E0984}"/>
            </c:ext>
          </c:extLst>
        </c:ser>
        <c:ser>
          <c:idx val="3"/>
          <c:order val="3"/>
          <c:tx>
            <c:strRef>
              <c:f>Sheet1!$E$1</c:f>
              <c:strCache>
                <c:ptCount val="1"/>
                <c:pt idx="0">
                  <c:v>Series 4</c:v>
                </c:pt>
              </c:strCache>
            </c:strRef>
          </c:tx>
          <c:spPr>
            <a:solidFill>
              <a:schemeClr val="accent4">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4356-47FA-B30E-18027F0E0984}"/>
            </c:ext>
          </c:extLst>
        </c:ser>
        <c:ser>
          <c:idx val="4"/>
          <c:order val="4"/>
          <c:tx>
            <c:strRef>
              <c:f>Sheet1!$F$1</c:f>
              <c:strCache>
                <c:ptCount val="1"/>
                <c:pt idx="0">
                  <c:v>Series 5</c:v>
                </c:pt>
              </c:strCache>
            </c:strRef>
          </c:tx>
          <c:spPr>
            <a:solidFill>
              <a:schemeClr val="accent4">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4356-47FA-B30E-18027F0E0984}"/>
            </c:ext>
          </c:extLst>
        </c:ser>
        <c:ser>
          <c:idx val="5"/>
          <c:order val="5"/>
          <c:tx>
            <c:strRef>
              <c:f>Sheet1!$G$1</c:f>
              <c:strCache>
                <c:ptCount val="1"/>
                <c:pt idx="0">
                  <c:v>Series 6</c:v>
                </c:pt>
              </c:strCache>
            </c:strRef>
          </c:tx>
          <c:spPr>
            <a:solidFill>
              <a:schemeClr val="accent4">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4356-47FA-B30E-18027F0E0984}"/>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5"/>
    </mc:Choice>
    <mc:Fallback>
      <c:style val="5"/>
    </mc:Fallback>
  </mc:AlternateContent>
  <c:chart>
    <c:autoTitleDeleted val="1"/>
    <c:plotArea>
      <c:layout>
        <c:manualLayout>
          <c:layoutTarget val="inner"/>
          <c:xMode val="edge"/>
          <c:yMode val="edge"/>
          <c:x val="0"/>
          <c:y val="2.1638510778916932E-3"/>
          <c:w val="1"/>
          <c:h val="0.99783614892210815"/>
        </c:manualLayout>
      </c:layout>
      <c:barChart>
        <c:barDir val="col"/>
        <c:grouping val="clustered"/>
        <c:varyColors val="0"/>
        <c:ser>
          <c:idx val="0"/>
          <c:order val="0"/>
          <c:tx>
            <c:strRef>
              <c:f>Sheet1!$B$1</c:f>
              <c:strCache>
                <c:ptCount val="1"/>
                <c:pt idx="0">
                  <c:v>Series 1</c:v>
                </c:pt>
              </c:strCache>
            </c:strRef>
          </c:tx>
          <c:spPr>
            <a:solidFill>
              <a:schemeClr val="accent3">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6E1C-41A3-94FB-756230B91A1D}"/>
            </c:ext>
          </c:extLst>
        </c:ser>
        <c:ser>
          <c:idx val="1"/>
          <c:order val="1"/>
          <c:tx>
            <c:strRef>
              <c:f>Sheet1!$C$1</c:f>
              <c:strCache>
                <c:ptCount val="1"/>
                <c:pt idx="0">
                  <c:v>Series 2</c:v>
                </c:pt>
              </c:strCache>
            </c:strRef>
          </c:tx>
          <c:spPr>
            <a:solidFill>
              <a:schemeClr val="accent3">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6E1C-41A3-94FB-756230B91A1D}"/>
            </c:ext>
          </c:extLst>
        </c:ser>
        <c:ser>
          <c:idx val="2"/>
          <c:order val="2"/>
          <c:tx>
            <c:strRef>
              <c:f>Sheet1!$D$1</c:f>
              <c:strCache>
                <c:ptCount val="1"/>
                <c:pt idx="0">
                  <c:v>Series 3</c:v>
                </c:pt>
              </c:strCache>
            </c:strRef>
          </c:tx>
          <c:spPr>
            <a:solidFill>
              <a:schemeClr val="accent3">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6E1C-41A3-94FB-756230B91A1D}"/>
            </c:ext>
          </c:extLst>
        </c:ser>
        <c:ser>
          <c:idx val="3"/>
          <c:order val="3"/>
          <c:tx>
            <c:strRef>
              <c:f>Sheet1!$E$1</c:f>
              <c:strCache>
                <c:ptCount val="1"/>
                <c:pt idx="0">
                  <c:v>Series 4</c:v>
                </c:pt>
              </c:strCache>
            </c:strRef>
          </c:tx>
          <c:spPr>
            <a:solidFill>
              <a:schemeClr val="accent3">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6E1C-41A3-94FB-756230B91A1D}"/>
            </c:ext>
          </c:extLst>
        </c:ser>
        <c:ser>
          <c:idx val="4"/>
          <c:order val="4"/>
          <c:tx>
            <c:strRef>
              <c:f>Sheet1!$F$1</c:f>
              <c:strCache>
                <c:ptCount val="1"/>
                <c:pt idx="0">
                  <c:v>Series 5</c:v>
                </c:pt>
              </c:strCache>
            </c:strRef>
          </c:tx>
          <c:spPr>
            <a:solidFill>
              <a:schemeClr val="accent3">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6E1C-41A3-94FB-756230B91A1D}"/>
            </c:ext>
          </c:extLst>
        </c:ser>
        <c:ser>
          <c:idx val="5"/>
          <c:order val="5"/>
          <c:tx>
            <c:strRef>
              <c:f>Sheet1!$G$1</c:f>
              <c:strCache>
                <c:ptCount val="1"/>
                <c:pt idx="0">
                  <c:v>Series 6</c:v>
                </c:pt>
              </c:strCache>
            </c:strRef>
          </c:tx>
          <c:spPr>
            <a:solidFill>
              <a:schemeClr val="accent3">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6E1C-41A3-94FB-756230B91A1D}"/>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1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4"/>
    </mc:Choice>
    <mc:Fallback>
      <c:style val="4"/>
    </mc:Fallback>
  </mc:AlternateContent>
  <c:chart>
    <c:autoTitleDeleted val="1"/>
    <c:plotArea>
      <c:layout>
        <c:manualLayout>
          <c:layoutTarget val="inner"/>
          <c:xMode val="edge"/>
          <c:yMode val="edge"/>
          <c:x val="0"/>
          <c:y val="2.1638510778916932E-3"/>
          <c:w val="1"/>
          <c:h val="0.99783614892210815"/>
        </c:manualLayout>
      </c:layout>
      <c:barChart>
        <c:barDir val="col"/>
        <c:grouping val="clustered"/>
        <c:varyColors val="0"/>
        <c:ser>
          <c:idx val="0"/>
          <c:order val="0"/>
          <c:tx>
            <c:strRef>
              <c:f>Sheet1!$B$1</c:f>
              <c:strCache>
                <c:ptCount val="1"/>
                <c:pt idx="0">
                  <c:v>Series 1</c:v>
                </c:pt>
              </c:strCache>
            </c:strRef>
          </c:tx>
          <c:spPr>
            <a:solidFill>
              <a:schemeClr val="accent2">
                <a:shade val="50000"/>
              </a:schemeClr>
            </a:solidFill>
            <a:ln>
              <a:solidFill>
                <a:schemeClr val="bg1"/>
              </a:solidFill>
            </a:ln>
            <a:effectLst/>
          </c:spPr>
          <c:invertIfNegative val="0"/>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0-6531-4AFB-9897-95094B9C9BBE}"/>
            </c:ext>
          </c:extLst>
        </c:ser>
        <c:ser>
          <c:idx val="1"/>
          <c:order val="1"/>
          <c:tx>
            <c:strRef>
              <c:f>Sheet1!$C$1</c:f>
              <c:strCache>
                <c:ptCount val="1"/>
                <c:pt idx="0">
                  <c:v>Series 2</c:v>
                </c:pt>
              </c:strCache>
            </c:strRef>
          </c:tx>
          <c:spPr>
            <a:solidFill>
              <a:schemeClr val="accent2">
                <a:shade val="70000"/>
              </a:schemeClr>
            </a:solidFill>
            <a:ln>
              <a:solidFill>
                <a:schemeClr val="bg1"/>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1-6531-4AFB-9897-95094B9C9BBE}"/>
            </c:ext>
          </c:extLst>
        </c:ser>
        <c:ser>
          <c:idx val="2"/>
          <c:order val="2"/>
          <c:tx>
            <c:strRef>
              <c:f>Sheet1!$D$1</c:f>
              <c:strCache>
                <c:ptCount val="1"/>
                <c:pt idx="0">
                  <c:v>Series 3</c:v>
                </c:pt>
              </c:strCache>
            </c:strRef>
          </c:tx>
          <c:spPr>
            <a:solidFill>
              <a:schemeClr val="accent2">
                <a:shade val="90000"/>
              </a:schemeClr>
            </a:solidFill>
            <a:ln>
              <a:solidFill>
                <a:schemeClr val="bg1"/>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2-6531-4AFB-9897-95094B9C9BBE}"/>
            </c:ext>
          </c:extLst>
        </c:ser>
        <c:ser>
          <c:idx val="3"/>
          <c:order val="3"/>
          <c:tx>
            <c:strRef>
              <c:f>Sheet1!$E$1</c:f>
              <c:strCache>
                <c:ptCount val="1"/>
                <c:pt idx="0">
                  <c:v>Series 4</c:v>
                </c:pt>
              </c:strCache>
            </c:strRef>
          </c:tx>
          <c:spPr>
            <a:solidFill>
              <a:schemeClr val="accent2">
                <a:tint val="90000"/>
              </a:schemeClr>
            </a:solidFill>
            <a:ln>
              <a:solidFill>
                <a:schemeClr val="bg1"/>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3-6531-4AFB-9897-95094B9C9BBE}"/>
            </c:ext>
          </c:extLst>
        </c:ser>
        <c:ser>
          <c:idx val="4"/>
          <c:order val="4"/>
          <c:tx>
            <c:strRef>
              <c:f>Sheet1!$F$1</c:f>
              <c:strCache>
                <c:ptCount val="1"/>
                <c:pt idx="0">
                  <c:v>Series 5</c:v>
                </c:pt>
              </c:strCache>
            </c:strRef>
          </c:tx>
          <c:spPr>
            <a:solidFill>
              <a:schemeClr val="accent2">
                <a:tint val="70000"/>
              </a:schemeClr>
            </a:solidFill>
            <a:ln>
              <a:solidFill>
                <a:schemeClr val="bg1"/>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4-6531-4AFB-9897-95094B9C9BBE}"/>
            </c:ext>
          </c:extLst>
        </c:ser>
        <c:ser>
          <c:idx val="5"/>
          <c:order val="5"/>
          <c:tx>
            <c:strRef>
              <c:f>Sheet1!$G$1</c:f>
              <c:strCache>
                <c:ptCount val="1"/>
                <c:pt idx="0">
                  <c:v>Series 6</c:v>
                </c:pt>
              </c:strCache>
            </c:strRef>
          </c:tx>
          <c:spPr>
            <a:solidFill>
              <a:schemeClr val="accent2">
                <a:tint val="50000"/>
              </a:schemeClr>
            </a:solidFill>
            <a:ln>
              <a:solidFill>
                <a:schemeClr val="bg1"/>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5-6531-4AFB-9897-95094B9C9BBE}"/>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
          <c:y val="1.7883310841181776E-2"/>
          <c:w val="1"/>
          <c:h val="0.69872219357607224"/>
        </c:manualLayout>
      </c:layout>
      <c:barChart>
        <c:barDir val="col"/>
        <c:grouping val="clustered"/>
        <c:varyColors val="0"/>
        <c:ser>
          <c:idx val="0"/>
          <c:order val="0"/>
          <c:tx>
            <c:strRef>
              <c:f>Tabelle1!$B$1</c:f>
              <c:strCache>
                <c:ptCount val="1"/>
                <c:pt idx="0">
                  <c:v>series A</c:v>
                </c:pt>
              </c:strCache>
            </c:strRef>
          </c:tx>
          <c:spPr>
            <a:solidFill>
              <a:schemeClr val="accent6">
                <a:shade val="58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Tabelle1!$B$2:$B$7</c:f>
              <c:numCache>
                <c:formatCode>0</c:formatCode>
                <c:ptCount val="6"/>
                <c:pt idx="0">
                  <c:v>30.769230769230798</c:v>
                </c:pt>
                <c:pt idx="1">
                  <c:v>15</c:v>
                </c:pt>
                <c:pt idx="2">
                  <c:v>8</c:v>
                </c:pt>
                <c:pt idx="3">
                  <c:v>19</c:v>
                </c:pt>
                <c:pt idx="4">
                  <c:v>8</c:v>
                </c:pt>
                <c:pt idx="5">
                  <c:v>8</c:v>
                </c:pt>
              </c:numCache>
            </c:numRef>
          </c:val>
          <c:extLst>
            <c:ext xmlns:c16="http://schemas.microsoft.com/office/drawing/2014/chart" uri="{C3380CC4-5D6E-409C-BE32-E72D297353CC}">
              <c16:uniqueId val="{00000000-9DD9-480B-A1AC-7708DA405CFD}"/>
            </c:ext>
          </c:extLst>
        </c:ser>
        <c:ser>
          <c:idx val="1"/>
          <c:order val="1"/>
          <c:tx>
            <c:strRef>
              <c:f>Tabelle1!$C$1</c:f>
              <c:strCache>
                <c:ptCount val="1"/>
                <c:pt idx="0">
                  <c:v>series B</c:v>
                </c:pt>
              </c:strCache>
            </c:strRef>
          </c:tx>
          <c:spPr>
            <a:solidFill>
              <a:schemeClr val="accent6">
                <a:shade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Tabelle1!$C$2:$C$7</c:f>
              <c:numCache>
                <c:formatCode>0</c:formatCode>
                <c:ptCount val="6"/>
                <c:pt idx="0">
                  <c:v>26</c:v>
                </c:pt>
                <c:pt idx="1">
                  <c:v>11</c:v>
                </c:pt>
                <c:pt idx="2">
                  <c:v>9</c:v>
                </c:pt>
                <c:pt idx="3">
                  <c:v>19</c:v>
                </c:pt>
                <c:pt idx="4">
                  <c:v>3</c:v>
                </c:pt>
                <c:pt idx="5">
                  <c:v>16</c:v>
                </c:pt>
              </c:numCache>
            </c:numRef>
          </c:val>
          <c:extLst>
            <c:ext xmlns:c16="http://schemas.microsoft.com/office/drawing/2014/chart" uri="{C3380CC4-5D6E-409C-BE32-E72D297353CC}">
              <c16:uniqueId val="{00000001-9DD9-480B-A1AC-7708DA405CFD}"/>
            </c:ext>
          </c:extLst>
        </c:ser>
        <c:ser>
          <c:idx val="2"/>
          <c:order val="2"/>
          <c:tx>
            <c:strRef>
              <c:f>Tabelle1!$D$1</c:f>
              <c:strCache>
                <c:ptCount val="1"/>
                <c:pt idx="0">
                  <c:v>series C</c:v>
                </c:pt>
              </c:strCache>
            </c:strRef>
          </c:tx>
          <c:spPr>
            <a:solidFill>
              <a:schemeClr val="accent6">
                <a:tint val="86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Tabelle1!$D$2:$D$7</c:f>
              <c:numCache>
                <c:formatCode>0</c:formatCode>
                <c:ptCount val="6"/>
                <c:pt idx="0">
                  <c:v>17</c:v>
                </c:pt>
                <c:pt idx="1">
                  <c:v>32</c:v>
                </c:pt>
                <c:pt idx="2">
                  <c:v>10</c:v>
                </c:pt>
                <c:pt idx="3">
                  <c:v>16</c:v>
                </c:pt>
                <c:pt idx="4">
                  <c:v>8</c:v>
                </c:pt>
                <c:pt idx="5">
                  <c:v>16</c:v>
                </c:pt>
              </c:numCache>
            </c:numRef>
          </c:val>
          <c:extLst>
            <c:ext xmlns:c16="http://schemas.microsoft.com/office/drawing/2014/chart" uri="{C3380CC4-5D6E-409C-BE32-E72D297353CC}">
              <c16:uniqueId val="{00000002-9DD9-480B-A1AC-7708DA405CFD}"/>
            </c:ext>
          </c:extLst>
        </c:ser>
        <c:dLbls>
          <c:showLegendKey val="0"/>
          <c:showVal val="0"/>
          <c:showCatName val="0"/>
          <c:showSerName val="0"/>
          <c:showPercent val="0"/>
          <c:showBubbleSize val="0"/>
        </c:dLbls>
        <c:gapWidth val="500"/>
        <c:overlap val="-50"/>
        <c:axId val="637715264"/>
        <c:axId val="49567807"/>
      </c:barChart>
      <c:lineChart>
        <c:grouping val="standard"/>
        <c:varyColors val="0"/>
        <c:ser>
          <c:idx val="3"/>
          <c:order val="3"/>
          <c:tx>
            <c:strRef>
              <c:f>Tabelle1!$E$1</c:f>
              <c:strCache>
                <c:ptCount val="1"/>
                <c:pt idx="0">
                  <c:v>series D</c:v>
                </c:pt>
              </c:strCache>
            </c:strRef>
          </c:tx>
          <c:spPr>
            <a:ln w="28575" cap="rnd">
              <a:solidFill>
                <a:schemeClr val="accent6">
                  <a:tint val="58000"/>
                </a:schemeClr>
              </a:solidFill>
              <a:round/>
            </a:ln>
            <a:effectLst/>
          </c:spPr>
          <c:marker>
            <c:symbol val="none"/>
          </c:marker>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t"/>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Tabelle1!$E$2:$E$7</c:f>
              <c:numCache>
                <c:formatCode>0</c:formatCode>
                <c:ptCount val="6"/>
                <c:pt idx="0">
                  <c:v>37</c:v>
                </c:pt>
                <c:pt idx="1">
                  <c:v>35</c:v>
                </c:pt>
                <c:pt idx="2">
                  <c:v>13</c:v>
                </c:pt>
                <c:pt idx="3">
                  <c:v>26</c:v>
                </c:pt>
                <c:pt idx="4">
                  <c:v>9</c:v>
                </c:pt>
                <c:pt idx="5">
                  <c:v>19</c:v>
                </c:pt>
              </c:numCache>
            </c:numRef>
          </c:val>
          <c:smooth val="0"/>
          <c:extLst>
            <c:ext xmlns:c16="http://schemas.microsoft.com/office/drawing/2014/chart" uri="{C3380CC4-5D6E-409C-BE32-E72D297353CC}">
              <c16:uniqueId val="{00000003-9DD9-480B-A1AC-7708DA405CFD}"/>
            </c:ext>
          </c:extLst>
        </c:ser>
        <c:dLbls>
          <c:showLegendKey val="0"/>
          <c:showVal val="0"/>
          <c:showCatName val="0"/>
          <c:showSerName val="0"/>
          <c:showPercent val="0"/>
          <c:showBubbleSize val="0"/>
        </c:dLbls>
        <c:marker val="1"/>
        <c:smooth val="0"/>
        <c:axId val="1135210400"/>
        <c:axId val="1135207520"/>
      </c:lineChart>
      <c:catAx>
        <c:axId val="637715264"/>
        <c:scaling>
          <c:orientation val="minMax"/>
        </c:scaling>
        <c:delete val="0"/>
        <c:axPos val="b"/>
        <c:numFmt formatCode="General" sourceLinked="1"/>
        <c:majorTickMark val="none"/>
        <c:minorTickMark val="none"/>
        <c:tickLblPos val="nextTo"/>
        <c:spPr>
          <a:noFill/>
          <a:ln w="6350" cap="flat" cmpd="sng" algn="ctr">
            <a:solidFill>
              <a:schemeClr val="tx1"/>
            </a:solidFill>
            <a:prstDash val="solid"/>
            <a:miter lim="800000"/>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49567807"/>
        <c:crosses val="autoZero"/>
        <c:auto val="1"/>
        <c:lblAlgn val="ctr"/>
        <c:lblOffset val="0"/>
        <c:noMultiLvlLbl val="0"/>
      </c:catAx>
      <c:valAx>
        <c:axId val="49567807"/>
        <c:scaling>
          <c:orientation val="minMax"/>
        </c:scaling>
        <c:delete val="0"/>
        <c:axPos val="l"/>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crossAx val="637715264"/>
        <c:crosses val="autoZero"/>
        <c:crossBetween val="between"/>
      </c:valAx>
      <c:valAx>
        <c:axId val="1135207520"/>
        <c:scaling>
          <c:orientation val="minMax"/>
        </c:scaling>
        <c:delete val="0"/>
        <c:axPos val="r"/>
        <c:numFmt formatCode="0" sourceLinked="1"/>
        <c:majorTickMark val="out"/>
        <c:minorTickMark val="none"/>
        <c:tickLblPos val="nextTo"/>
        <c:spPr>
          <a:noFill/>
          <a:ln>
            <a:noFill/>
          </a:ln>
          <a:effectLst/>
        </c:spPr>
        <c:txPr>
          <a:bodyPr rot="-60000000" spcFirstLastPara="1" vertOverflow="ellipsis" vert="horz" wrap="square" anchor="ctr" anchorCtr="1"/>
          <a:lstStyle/>
          <a:p>
            <a:pPr>
              <a:defRPr sz="800" b="0" i="0" u="none" strike="noStrike" kern="1200" baseline="0">
                <a:solidFill>
                  <a:schemeClr val="tx1"/>
                </a:solidFill>
                <a:latin typeface="+mn-lt"/>
                <a:ea typeface="+mn-ea"/>
                <a:cs typeface="+mn-cs"/>
              </a:defRPr>
            </a:pPr>
            <a:endParaRPr lang="en-US"/>
          </a:p>
        </c:txPr>
        <c:crossAx val="1135210400"/>
        <c:crosses val="max"/>
        <c:crossBetween val="between"/>
      </c:valAx>
      <c:catAx>
        <c:axId val="1135210400"/>
        <c:scaling>
          <c:orientation val="minMax"/>
        </c:scaling>
        <c:delete val="1"/>
        <c:axPos val="b"/>
        <c:numFmt formatCode="General" sourceLinked="1"/>
        <c:majorTickMark val="out"/>
        <c:minorTickMark val="none"/>
        <c:tickLblPos val="nextTo"/>
        <c:crossAx val="1135207520"/>
        <c:crosses val="autoZero"/>
        <c:auto val="1"/>
        <c:lblAlgn val="ctr"/>
        <c:lblOffset val="100"/>
        <c:noMultiLvlLbl val="0"/>
      </c:catAx>
      <c:spPr>
        <a:noFill/>
        <a:ln>
          <a:noFill/>
        </a:ln>
        <a:effectLst/>
      </c:spPr>
    </c:plotArea>
    <c:legend>
      <c:legendPos val="b"/>
      <c:layout>
        <c:manualLayout>
          <c:xMode val="edge"/>
          <c:yMode val="edge"/>
          <c:x val="0"/>
          <c:y val="0.82741502198820804"/>
          <c:w val="0.99850884072128276"/>
          <c:h val="0.1725849780117918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extLst>
      <c:ext xmlns:c16r3="http://schemas.microsoft.com/office/drawing/2017/03/chart" uri="{56B9EC1D-385E-4148-901F-78D8002777C0}">
        <c16r3:dataDisplayOptions16>
          <c16r3:dispNaAsBlank val="1"/>
        </c16r3:dataDisplayOptions16>
      </c:ext>
    </c:extLst>
  </c:chart>
  <c:spPr>
    <a:noFill/>
    <a:ln>
      <a:noFill/>
    </a:ln>
    <a:effectLst/>
  </c:spPr>
  <c:txPr>
    <a:bodyPr/>
    <a:lstStyle/>
    <a:p>
      <a:pPr>
        <a:defRPr/>
      </a:pPr>
      <a:endParaRPr lang="en-US"/>
    </a:p>
  </c:txPr>
  <c:externalData r:id="rId3">
    <c:autoUpdate val="0"/>
  </c:externalData>
</c:chartSpace>
</file>

<file path=ppt/charts/chart2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
          <c:y val="2.1638510778916932E-3"/>
          <c:w val="1"/>
          <c:h val="0.83409317132708349"/>
        </c:manualLayout>
      </c:layout>
      <c:barChart>
        <c:barDir val="col"/>
        <c:grouping val="clustered"/>
        <c:varyColors val="0"/>
        <c:ser>
          <c:idx val="0"/>
          <c:order val="0"/>
          <c:tx>
            <c:strRef>
              <c:f>Sheet1!$B$1</c:f>
              <c:strCache>
                <c:ptCount val="1"/>
                <c:pt idx="0">
                  <c:v>Series 1</c:v>
                </c:pt>
              </c:strCache>
            </c:strRef>
          </c:tx>
          <c:spPr>
            <a:noFill/>
            <a:ln>
              <a:solidFill>
                <a:schemeClr val="accent6"/>
              </a:solidFill>
            </a:ln>
            <a:effectLst/>
          </c:spPr>
          <c:invertIfNegative val="0"/>
          <c:dPt>
            <c:idx val="0"/>
            <c:invertIfNegative val="0"/>
            <c:bubble3D val="0"/>
            <c:spPr>
              <a:noFill/>
              <a:ln>
                <a:solidFill>
                  <a:schemeClr val="accent6"/>
                </a:solidFill>
              </a:ln>
              <a:effectLst/>
            </c:spPr>
            <c:extLst>
              <c:ext xmlns:c16="http://schemas.microsoft.com/office/drawing/2014/chart" uri="{C3380CC4-5D6E-409C-BE32-E72D297353CC}">
                <c16:uniqueId val="{00000001-4965-43F5-BC4B-F680B1CF620D}"/>
              </c:ext>
            </c:extLst>
          </c:dPt>
          <c:cat>
            <c:strRef>
              <c:f>Sheet1!$A$2</c:f>
              <c:strCache>
                <c:ptCount val="1"/>
                <c:pt idx="0">
                  <c:v>Category 1</c:v>
                </c:pt>
              </c:strCache>
            </c:strRef>
          </c:cat>
          <c:val>
            <c:numRef>
              <c:f>Sheet1!$B$2</c:f>
              <c:numCache>
                <c:formatCode>General</c:formatCode>
                <c:ptCount val="1"/>
                <c:pt idx="0">
                  <c:v>4.3</c:v>
                </c:pt>
              </c:numCache>
            </c:numRef>
          </c:val>
          <c:extLst>
            <c:ext xmlns:c16="http://schemas.microsoft.com/office/drawing/2014/chart" uri="{C3380CC4-5D6E-409C-BE32-E72D297353CC}">
              <c16:uniqueId val="{00000002-4965-43F5-BC4B-F680B1CF620D}"/>
            </c:ext>
          </c:extLst>
        </c:ser>
        <c:ser>
          <c:idx val="1"/>
          <c:order val="1"/>
          <c:tx>
            <c:strRef>
              <c:f>Sheet1!$C$1</c:f>
              <c:strCache>
                <c:ptCount val="1"/>
                <c:pt idx="0">
                  <c:v>Series 2</c:v>
                </c:pt>
              </c:strCache>
            </c:strRef>
          </c:tx>
          <c:spPr>
            <a:noFill/>
            <a:ln>
              <a:solidFill>
                <a:schemeClr val="accent6"/>
              </a:solidFill>
            </a:ln>
            <a:effectLst/>
          </c:spPr>
          <c:invertIfNegative val="0"/>
          <c:cat>
            <c:strRef>
              <c:f>Sheet1!$A$2</c:f>
              <c:strCache>
                <c:ptCount val="1"/>
                <c:pt idx="0">
                  <c:v>Category 1</c:v>
                </c:pt>
              </c:strCache>
            </c:strRef>
          </c:cat>
          <c:val>
            <c:numRef>
              <c:f>Sheet1!$C$2</c:f>
              <c:numCache>
                <c:formatCode>General</c:formatCode>
                <c:ptCount val="1"/>
                <c:pt idx="0">
                  <c:v>2.4</c:v>
                </c:pt>
              </c:numCache>
            </c:numRef>
          </c:val>
          <c:extLst>
            <c:ext xmlns:c16="http://schemas.microsoft.com/office/drawing/2014/chart" uri="{C3380CC4-5D6E-409C-BE32-E72D297353CC}">
              <c16:uniqueId val="{00000003-4965-43F5-BC4B-F680B1CF620D}"/>
            </c:ext>
          </c:extLst>
        </c:ser>
        <c:ser>
          <c:idx val="2"/>
          <c:order val="2"/>
          <c:tx>
            <c:strRef>
              <c:f>Sheet1!$D$1</c:f>
              <c:strCache>
                <c:ptCount val="1"/>
                <c:pt idx="0">
                  <c:v>Series 3</c:v>
                </c:pt>
              </c:strCache>
            </c:strRef>
          </c:tx>
          <c:spPr>
            <a:noFill/>
            <a:ln>
              <a:solidFill>
                <a:schemeClr val="accent6"/>
              </a:solidFill>
            </a:ln>
            <a:effectLst/>
          </c:spPr>
          <c:invertIfNegative val="0"/>
          <c:cat>
            <c:strRef>
              <c:f>Sheet1!$A$2</c:f>
              <c:strCache>
                <c:ptCount val="1"/>
                <c:pt idx="0">
                  <c:v>Category 1</c:v>
                </c:pt>
              </c:strCache>
            </c:strRef>
          </c:cat>
          <c:val>
            <c:numRef>
              <c:f>Sheet1!$D$2</c:f>
              <c:numCache>
                <c:formatCode>General</c:formatCode>
                <c:ptCount val="1"/>
                <c:pt idx="0">
                  <c:v>2</c:v>
                </c:pt>
              </c:numCache>
            </c:numRef>
          </c:val>
          <c:extLst>
            <c:ext xmlns:c16="http://schemas.microsoft.com/office/drawing/2014/chart" uri="{C3380CC4-5D6E-409C-BE32-E72D297353CC}">
              <c16:uniqueId val="{00000004-4965-43F5-BC4B-F680B1CF620D}"/>
            </c:ext>
          </c:extLst>
        </c:ser>
        <c:ser>
          <c:idx val="3"/>
          <c:order val="3"/>
          <c:tx>
            <c:strRef>
              <c:f>Sheet1!$E$1</c:f>
              <c:strCache>
                <c:ptCount val="1"/>
                <c:pt idx="0">
                  <c:v>Series 4</c:v>
                </c:pt>
              </c:strCache>
            </c:strRef>
          </c:tx>
          <c:spPr>
            <a:noFill/>
            <a:ln>
              <a:solidFill>
                <a:schemeClr val="accent6">
                  <a:lumMod val="40000"/>
                  <a:lumOff val="60000"/>
                </a:schemeClr>
              </a:solidFill>
            </a:ln>
            <a:effectLst/>
          </c:spPr>
          <c:invertIfNegative val="0"/>
          <c:cat>
            <c:strRef>
              <c:f>Sheet1!$A$2</c:f>
              <c:strCache>
                <c:ptCount val="1"/>
                <c:pt idx="0">
                  <c:v>Category 1</c:v>
                </c:pt>
              </c:strCache>
            </c:strRef>
          </c:cat>
          <c:val>
            <c:numRef>
              <c:f>Sheet1!$E$2</c:f>
              <c:numCache>
                <c:formatCode>General</c:formatCode>
                <c:ptCount val="1"/>
                <c:pt idx="0">
                  <c:v>4.3</c:v>
                </c:pt>
              </c:numCache>
            </c:numRef>
          </c:val>
          <c:extLst>
            <c:ext xmlns:c16="http://schemas.microsoft.com/office/drawing/2014/chart" uri="{C3380CC4-5D6E-409C-BE32-E72D297353CC}">
              <c16:uniqueId val="{00000005-4965-43F5-BC4B-F680B1CF620D}"/>
            </c:ext>
          </c:extLst>
        </c:ser>
        <c:ser>
          <c:idx val="4"/>
          <c:order val="4"/>
          <c:tx>
            <c:strRef>
              <c:f>Sheet1!$F$1</c:f>
              <c:strCache>
                <c:ptCount val="1"/>
                <c:pt idx="0">
                  <c:v>Series 5</c:v>
                </c:pt>
              </c:strCache>
            </c:strRef>
          </c:tx>
          <c:spPr>
            <a:noFill/>
            <a:ln>
              <a:solidFill>
                <a:schemeClr val="accent6">
                  <a:lumMod val="40000"/>
                  <a:lumOff val="60000"/>
                </a:schemeClr>
              </a:solidFill>
            </a:ln>
            <a:effectLst/>
          </c:spPr>
          <c:invertIfNegative val="0"/>
          <c:cat>
            <c:strRef>
              <c:f>Sheet1!$A$2</c:f>
              <c:strCache>
                <c:ptCount val="1"/>
                <c:pt idx="0">
                  <c:v>Category 1</c:v>
                </c:pt>
              </c:strCache>
            </c:strRef>
          </c:cat>
          <c:val>
            <c:numRef>
              <c:f>Sheet1!$F$2</c:f>
              <c:numCache>
                <c:formatCode>General</c:formatCode>
                <c:ptCount val="1"/>
                <c:pt idx="0">
                  <c:v>2.4</c:v>
                </c:pt>
              </c:numCache>
            </c:numRef>
          </c:val>
          <c:extLst>
            <c:ext xmlns:c16="http://schemas.microsoft.com/office/drawing/2014/chart" uri="{C3380CC4-5D6E-409C-BE32-E72D297353CC}">
              <c16:uniqueId val="{00000006-4965-43F5-BC4B-F680B1CF620D}"/>
            </c:ext>
          </c:extLst>
        </c:ser>
        <c:ser>
          <c:idx val="5"/>
          <c:order val="5"/>
          <c:tx>
            <c:strRef>
              <c:f>Sheet1!$G$1</c:f>
              <c:strCache>
                <c:ptCount val="1"/>
                <c:pt idx="0">
                  <c:v>Series 6</c:v>
                </c:pt>
              </c:strCache>
            </c:strRef>
          </c:tx>
          <c:spPr>
            <a:noFill/>
            <a:ln>
              <a:solidFill>
                <a:schemeClr val="accent6">
                  <a:lumMod val="40000"/>
                  <a:lumOff val="60000"/>
                </a:schemeClr>
              </a:solidFill>
            </a:ln>
            <a:effectLst/>
          </c:spPr>
          <c:invertIfNegative val="0"/>
          <c:cat>
            <c:strRef>
              <c:f>Sheet1!$A$2</c:f>
              <c:strCache>
                <c:ptCount val="1"/>
                <c:pt idx="0">
                  <c:v>Category 1</c:v>
                </c:pt>
              </c:strCache>
            </c:strRef>
          </c:cat>
          <c:val>
            <c:numRef>
              <c:f>Sheet1!$G$2</c:f>
              <c:numCache>
                <c:formatCode>General</c:formatCode>
                <c:ptCount val="1"/>
                <c:pt idx="0">
                  <c:v>2</c:v>
                </c:pt>
              </c:numCache>
            </c:numRef>
          </c:val>
          <c:extLst>
            <c:ext xmlns:c16="http://schemas.microsoft.com/office/drawing/2014/chart" uri="{C3380CC4-5D6E-409C-BE32-E72D297353CC}">
              <c16:uniqueId val="{00000007-4965-43F5-BC4B-F680B1CF620D}"/>
            </c:ext>
          </c:extLst>
        </c:ser>
        <c:dLbls>
          <c:showLegendKey val="0"/>
          <c:showVal val="0"/>
          <c:showCatName val="0"/>
          <c:showSerName val="0"/>
          <c:showPercent val="0"/>
          <c:showBubbleSize val="0"/>
        </c:dLbls>
        <c:gapWidth val="400"/>
        <c:overlap val="-4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
          <c:y val="2.5262994144985718E-3"/>
          <c:w val="1"/>
          <c:h val="0.71300138074737085"/>
        </c:manualLayout>
      </c:layout>
      <c:barChart>
        <c:barDir val="col"/>
        <c:grouping val="clustered"/>
        <c:varyColors val="0"/>
        <c:ser>
          <c:idx val="0"/>
          <c:order val="0"/>
          <c:tx>
            <c:strRef>
              <c:f>Tabelle1!$B$1</c:f>
              <c:strCache>
                <c:ptCount val="1"/>
                <c:pt idx="0">
                  <c:v>series A</c:v>
                </c:pt>
              </c:strCache>
            </c:strRef>
          </c:tx>
          <c:spPr>
            <a:solidFill>
              <a:schemeClr val="accent6">
                <a:shade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Tabelle1!$B$2:$B$7</c:f>
              <c:numCache>
                <c:formatCode>0</c:formatCode>
                <c:ptCount val="6"/>
                <c:pt idx="0">
                  <c:v>30.769230769230798</c:v>
                </c:pt>
                <c:pt idx="1">
                  <c:v>15</c:v>
                </c:pt>
                <c:pt idx="2">
                  <c:v>8</c:v>
                </c:pt>
                <c:pt idx="3">
                  <c:v>19</c:v>
                </c:pt>
                <c:pt idx="4">
                  <c:v>8</c:v>
                </c:pt>
                <c:pt idx="5">
                  <c:v>8</c:v>
                </c:pt>
              </c:numCache>
            </c:numRef>
          </c:val>
          <c:extLst>
            <c:ext xmlns:c16="http://schemas.microsoft.com/office/drawing/2014/chart" uri="{C3380CC4-5D6E-409C-BE32-E72D297353CC}">
              <c16:uniqueId val="{00000000-FE08-45A0-80BA-44099C094D15}"/>
            </c:ext>
          </c:extLst>
        </c:ser>
        <c:ser>
          <c:idx val="1"/>
          <c:order val="1"/>
          <c:tx>
            <c:strRef>
              <c:f>Tabelle1!$C$1</c:f>
              <c:strCache>
                <c:ptCount val="1"/>
                <c:pt idx="0">
                  <c:v>series B</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Tabelle1!$C$2:$C$7</c:f>
              <c:numCache>
                <c:formatCode>0</c:formatCode>
                <c:ptCount val="6"/>
                <c:pt idx="0">
                  <c:v>26</c:v>
                </c:pt>
                <c:pt idx="1">
                  <c:v>11</c:v>
                </c:pt>
                <c:pt idx="2">
                  <c:v>9</c:v>
                </c:pt>
                <c:pt idx="3">
                  <c:v>19</c:v>
                </c:pt>
                <c:pt idx="4">
                  <c:v>3</c:v>
                </c:pt>
                <c:pt idx="5">
                  <c:v>16</c:v>
                </c:pt>
              </c:numCache>
            </c:numRef>
          </c:val>
          <c:extLst>
            <c:ext xmlns:c16="http://schemas.microsoft.com/office/drawing/2014/chart" uri="{C3380CC4-5D6E-409C-BE32-E72D297353CC}">
              <c16:uniqueId val="{00000001-FE08-45A0-80BA-44099C094D15}"/>
            </c:ext>
          </c:extLst>
        </c:ser>
        <c:ser>
          <c:idx val="2"/>
          <c:order val="2"/>
          <c:tx>
            <c:strRef>
              <c:f>Tabelle1!$D$1</c:f>
              <c:strCache>
                <c:ptCount val="1"/>
                <c:pt idx="0">
                  <c:v>series C</c:v>
                </c:pt>
              </c:strCache>
            </c:strRef>
          </c:tx>
          <c:spPr>
            <a:solidFill>
              <a:schemeClr val="accent6">
                <a:tint val="65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800" b="0" i="0" u="none" strike="noStrike" kern="1200" baseline="0">
                    <a:solidFill>
                      <a:schemeClr val="tx1"/>
                    </a:solidFill>
                    <a:latin typeface="Segoe UI Semibold" panose="020B0502040204020203" pitchFamily="34" charset="0"/>
                    <a:ea typeface="+mn-ea"/>
                    <a:cs typeface="Segoe UI Semibold" panose="020B0502040204020203" pitchFamily="34" charset="0"/>
                  </a:defRPr>
                </a:pPr>
                <a:endParaRPr lang="en-US"/>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Tabelle1!$A$2:$A$7</c:f>
              <c:strCache>
                <c:ptCount val="6"/>
                <c:pt idx="0">
                  <c:v>category</c:v>
                </c:pt>
                <c:pt idx="1">
                  <c:v>category</c:v>
                </c:pt>
                <c:pt idx="2">
                  <c:v>category</c:v>
                </c:pt>
                <c:pt idx="3">
                  <c:v>category</c:v>
                </c:pt>
                <c:pt idx="4">
                  <c:v>category</c:v>
                </c:pt>
                <c:pt idx="5">
                  <c:v>category 
category</c:v>
                </c:pt>
              </c:strCache>
            </c:strRef>
          </c:cat>
          <c:val>
            <c:numRef>
              <c:f>Tabelle1!$D$2:$D$7</c:f>
              <c:numCache>
                <c:formatCode>0</c:formatCode>
                <c:ptCount val="6"/>
                <c:pt idx="0">
                  <c:v>17</c:v>
                </c:pt>
                <c:pt idx="1">
                  <c:v>32</c:v>
                </c:pt>
                <c:pt idx="2">
                  <c:v>10</c:v>
                </c:pt>
                <c:pt idx="3">
                  <c:v>16</c:v>
                </c:pt>
                <c:pt idx="4">
                  <c:v>8</c:v>
                </c:pt>
                <c:pt idx="5">
                  <c:v>16</c:v>
                </c:pt>
              </c:numCache>
            </c:numRef>
          </c:val>
          <c:extLst>
            <c:ext xmlns:c16="http://schemas.microsoft.com/office/drawing/2014/chart" uri="{C3380CC4-5D6E-409C-BE32-E72D297353CC}">
              <c16:uniqueId val="{00000002-FE08-45A0-80BA-44099C094D15}"/>
            </c:ext>
          </c:extLst>
        </c:ser>
        <c:dLbls>
          <c:showLegendKey val="0"/>
          <c:showVal val="0"/>
          <c:showCatName val="0"/>
          <c:showSerName val="0"/>
          <c:showPercent val="0"/>
          <c:showBubbleSize val="0"/>
        </c:dLbls>
        <c:gapWidth val="500"/>
        <c:overlap val="-50"/>
        <c:axId val="637715264"/>
        <c:axId val="49567807"/>
      </c:barChart>
      <c:catAx>
        <c:axId val="637715264"/>
        <c:scaling>
          <c:orientation val="minMax"/>
        </c:scaling>
        <c:delete val="0"/>
        <c:axPos val="b"/>
        <c:numFmt formatCode="General" sourceLinked="1"/>
        <c:majorTickMark val="none"/>
        <c:minorTickMark val="none"/>
        <c:tickLblPos val="nextTo"/>
        <c:spPr>
          <a:noFill/>
          <a:ln w="6350" cap="flat" cmpd="sng" algn="ctr">
            <a:solidFill>
              <a:schemeClr val="tx1"/>
            </a:solidFill>
            <a:prstDash val="solid"/>
            <a:miter lim="800000"/>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49567807"/>
        <c:crosses val="autoZero"/>
        <c:auto val="1"/>
        <c:lblAlgn val="ctr"/>
        <c:lblOffset val="0"/>
        <c:noMultiLvlLbl val="0"/>
      </c:catAx>
      <c:valAx>
        <c:axId val="49567807"/>
        <c:scaling>
          <c:orientation val="minMax"/>
        </c:scaling>
        <c:delete val="1"/>
        <c:axPos val="l"/>
        <c:numFmt formatCode="0" sourceLinked="1"/>
        <c:majorTickMark val="out"/>
        <c:minorTickMark val="none"/>
        <c:tickLblPos val="nextTo"/>
        <c:crossAx val="637715264"/>
        <c:crosses val="autoZero"/>
        <c:crossBetween val="between"/>
      </c:valAx>
      <c:spPr>
        <a:noFill/>
        <a:ln>
          <a:noFill/>
        </a:ln>
        <a:effectLst/>
      </c:spPr>
    </c:plotArea>
    <c:legend>
      <c:legendPos val="b"/>
      <c:layout>
        <c:manualLayout>
          <c:xMode val="edge"/>
          <c:yMode val="edge"/>
          <c:x val="0"/>
          <c:y val="0.82741502198820804"/>
          <c:w val="0.99850884072128276"/>
          <c:h val="0.17258497801179187"/>
        </c:manualLayout>
      </c:layout>
      <c:overlay val="0"/>
      <c:spPr>
        <a:noFill/>
        <a:ln>
          <a:noFill/>
        </a:ln>
        <a:effectLst/>
      </c:spPr>
      <c:txPr>
        <a:bodyPr rot="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
          <c:y val="2.1699348411055907E-3"/>
          <c:w val="1"/>
          <c:h val="0.71413317558402656"/>
        </c:manualLayout>
      </c:layout>
      <c:barChart>
        <c:barDir val="col"/>
        <c:grouping val="clustered"/>
        <c:varyColors val="0"/>
        <c:ser>
          <c:idx val="0"/>
          <c:order val="0"/>
          <c:tx>
            <c:strRef>
              <c:f>Sheet1!$B$1</c:f>
              <c:strCache>
                <c:ptCount val="1"/>
                <c:pt idx="0">
                  <c:v>Series 1</c:v>
                </c:pt>
              </c:strCache>
            </c:strRef>
          </c:tx>
          <c:spPr>
            <a:solidFill>
              <a:schemeClr val="accent1">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335-4A24-BF0C-01D0BB0B9454}"/>
            </c:ext>
          </c:extLst>
        </c:ser>
        <c:ser>
          <c:idx val="1"/>
          <c:order val="1"/>
          <c:tx>
            <c:strRef>
              <c:f>Sheet1!$C$1</c:f>
              <c:strCache>
                <c:ptCount val="1"/>
                <c:pt idx="0">
                  <c:v>Series 2</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335-4A24-BF0C-01D0BB0B9454}"/>
            </c:ext>
          </c:extLst>
        </c:ser>
        <c:ser>
          <c:idx val="2"/>
          <c:order val="2"/>
          <c:tx>
            <c:strRef>
              <c:f>Sheet1!$D$1</c:f>
              <c:strCache>
                <c:ptCount val="1"/>
                <c:pt idx="0">
                  <c:v>Series 3</c:v>
                </c:pt>
              </c:strCache>
            </c:strRef>
          </c:tx>
          <c:spPr>
            <a:solidFill>
              <a:schemeClr val="accent1">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335-4A24-BF0C-01D0BB0B9454}"/>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0"/>
          <c:y val="2.1699348411055907E-3"/>
          <c:w val="1"/>
          <c:h val="0.71413317558402656"/>
        </c:manualLayout>
      </c:layout>
      <c:barChart>
        <c:barDir val="col"/>
        <c:grouping val="clustered"/>
        <c:varyColors val="0"/>
        <c:ser>
          <c:idx val="0"/>
          <c:order val="0"/>
          <c:tx>
            <c:strRef>
              <c:f>Sheet1!$B$1</c:f>
              <c:strCache>
                <c:ptCount val="1"/>
                <c:pt idx="0">
                  <c:v>Series 1</c:v>
                </c:pt>
              </c:strCache>
            </c:strRef>
          </c:tx>
          <c:spPr>
            <a:solidFill>
              <a:schemeClr val="accent6">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B335-4A24-BF0C-01D0BB0B9454}"/>
            </c:ext>
          </c:extLst>
        </c:ser>
        <c:ser>
          <c:idx val="1"/>
          <c:order val="1"/>
          <c:tx>
            <c:strRef>
              <c:f>Sheet1!$C$1</c:f>
              <c:strCache>
                <c:ptCount val="1"/>
                <c:pt idx="0">
                  <c:v>Series 2</c:v>
                </c:pt>
              </c:strCache>
            </c:strRef>
          </c:tx>
          <c:spPr>
            <a:solidFill>
              <a:schemeClr val="accent6"/>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B335-4A24-BF0C-01D0BB0B9454}"/>
            </c:ext>
          </c:extLst>
        </c:ser>
        <c:ser>
          <c:idx val="2"/>
          <c:order val="2"/>
          <c:tx>
            <c:strRef>
              <c:f>Sheet1!$D$1</c:f>
              <c:strCache>
                <c:ptCount val="1"/>
                <c:pt idx="0">
                  <c:v>Series 3</c:v>
                </c:pt>
              </c:strCache>
            </c:strRef>
          </c:tx>
          <c:spPr>
            <a:solidFill>
              <a:schemeClr val="accent6">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B335-4A24-BF0C-01D0BB0B9454}"/>
            </c:ext>
          </c:extLst>
        </c:ser>
        <c:dLbls>
          <c:showLegendKey val="0"/>
          <c:showVal val="0"/>
          <c:showCatName val="0"/>
          <c:showSerName val="0"/>
          <c:showPercent val="0"/>
          <c:showBubbleSize val="0"/>
        </c:dLbls>
        <c:gapWidth val="200"/>
        <c:overlap val="-2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2.0833719314497573E-3"/>
          <c:y val="0"/>
          <c:w val="0.57794133086305388"/>
          <c:h val="1"/>
        </c:manualLayout>
      </c:layout>
      <c:pieChart>
        <c:varyColors val="1"/>
        <c:ser>
          <c:idx val="0"/>
          <c:order val="0"/>
          <c:tx>
            <c:strRef>
              <c:f>Sheet1!$B$1</c:f>
              <c:strCache>
                <c:ptCount val="1"/>
                <c:pt idx="0">
                  <c:v>Series 1</c:v>
                </c:pt>
              </c:strCache>
            </c:strRef>
          </c:tx>
          <c:spPr>
            <a:solidFill>
              <a:schemeClr val="accent1">
                <a:lumMod val="50000"/>
              </a:schemeClr>
            </a:solidFill>
            <a:ln>
              <a:noFill/>
            </a:ln>
          </c:spPr>
          <c:dPt>
            <c:idx val="0"/>
            <c:bubble3D val="0"/>
            <c:spPr>
              <a:solidFill>
                <a:schemeClr val="accent1">
                  <a:lumMod val="75000"/>
                </a:schemeClr>
              </a:solidFill>
              <a:ln>
                <a:noFill/>
              </a:ln>
              <a:effectLst/>
            </c:spPr>
            <c:extLst>
              <c:ext xmlns:c16="http://schemas.microsoft.com/office/drawing/2014/chart" uri="{C3380CC4-5D6E-409C-BE32-E72D297353CC}">
                <c16:uniqueId val="{00000001-125A-498B-B14C-B4C44EA0B0EE}"/>
              </c:ext>
            </c:extLst>
          </c:dPt>
          <c:dPt>
            <c:idx val="1"/>
            <c:bubble3D val="0"/>
            <c:spPr>
              <a:solidFill>
                <a:schemeClr val="accent1">
                  <a:shade val="86000"/>
                </a:schemeClr>
              </a:solidFill>
              <a:ln>
                <a:noFill/>
              </a:ln>
              <a:effectLst/>
            </c:spPr>
            <c:extLst>
              <c:ext xmlns:c16="http://schemas.microsoft.com/office/drawing/2014/chart" uri="{C3380CC4-5D6E-409C-BE32-E72D297353CC}">
                <c16:uniqueId val="{00000003-125A-498B-B14C-B4C44EA0B0EE}"/>
              </c:ext>
            </c:extLst>
          </c:dPt>
          <c:dPt>
            <c:idx val="2"/>
            <c:bubble3D val="0"/>
            <c:spPr>
              <a:solidFill>
                <a:srgbClr val="1D4085"/>
              </a:solidFill>
              <a:ln>
                <a:noFill/>
              </a:ln>
              <a:effectLst/>
            </c:spPr>
            <c:extLst>
              <c:ext xmlns:c16="http://schemas.microsoft.com/office/drawing/2014/chart" uri="{C3380CC4-5D6E-409C-BE32-E72D297353CC}">
                <c16:uniqueId val="{00000005-125A-498B-B14C-B4C44EA0B0EE}"/>
              </c:ext>
            </c:extLst>
          </c:dPt>
          <c:dPt>
            <c:idx val="3"/>
            <c:bubble3D val="0"/>
            <c:spPr>
              <a:solidFill>
                <a:schemeClr val="accent1">
                  <a:lumMod val="60000"/>
                  <a:lumOff val="40000"/>
                </a:schemeClr>
              </a:solidFill>
              <a:ln>
                <a:noFill/>
              </a:ln>
              <a:effectLst/>
            </c:spPr>
            <c:extLst>
              <c:ext xmlns:c16="http://schemas.microsoft.com/office/drawing/2014/chart" uri="{C3380CC4-5D6E-409C-BE32-E72D297353CC}">
                <c16:uniqueId val="{00000007-125A-498B-B14C-B4C44EA0B0EE}"/>
              </c:ext>
            </c:extLst>
          </c:dPt>
          <c:dPt>
            <c:idx val="4"/>
            <c:bubble3D val="0"/>
            <c:spPr>
              <a:solidFill>
                <a:schemeClr val="accent1">
                  <a:lumMod val="50000"/>
                </a:schemeClr>
              </a:solidFill>
              <a:ln>
                <a:noFill/>
              </a:ln>
              <a:effectLst/>
            </c:spPr>
            <c:extLst>
              <c:ext xmlns:c16="http://schemas.microsoft.com/office/drawing/2014/chart" uri="{C3380CC4-5D6E-409C-BE32-E72D297353CC}">
                <c16:uniqueId val="{00000009-125A-498B-B14C-B4C44EA0B0EE}"/>
              </c:ext>
            </c:extLst>
          </c:dPt>
          <c:dPt>
            <c:idx val="5"/>
            <c:bubble3D val="0"/>
            <c:spPr>
              <a:solidFill>
                <a:schemeClr val="accent1">
                  <a:lumMod val="50000"/>
                </a:schemeClr>
              </a:solidFill>
              <a:ln>
                <a:noFill/>
              </a:ln>
              <a:effectLst/>
            </c:spPr>
            <c:extLst>
              <c:ext xmlns:c16="http://schemas.microsoft.com/office/drawing/2014/chart" uri="{C3380CC4-5D6E-409C-BE32-E72D297353CC}">
                <c16:uniqueId val="{0000000B-125A-498B-B14C-B4C44EA0B0EE}"/>
              </c:ext>
            </c:extLst>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solidFill>
                    <a:latin typeface="+mj-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C-125A-498B-B14C-B4C44EA0B0EE}"/>
            </c:ext>
          </c:extLst>
        </c:ser>
        <c:ser>
          <c:idx val="1"/>
          <c:order val="1"/>
          <c:tx>
            <c:strRef>
              <c:f>Sheet1!$C$1</c:f>
              <c:strCache>
                <c:ptCount val="1"/>
                <c:pt idx="0">
                  <c:v>Series 2</c:v>
                </c:pt>
              </c:strCache>
            </c:strRef>
          </c:tx>
          <c:dPt>
            <c:idx val="0"/>
            <c:bubble3D val="0"/>
            <c:spPr>
              <a:solidFill>
                <a:schemeClr val="accent1">
                  <a:shade val="58000"/>
                </a:schemeClr>
              </a:solidFill>
              <a:ln>
                <a:noFill/>
              </a:ln>
              <a:effectLst/>
            </c:spPr>
            <c:extLst>
              <c:ext xmlns:c16="http://schemas.microsoft.com/office/drawing/2014/chart" uri="{C3380CC4-5D6E-409C-BE32-E72D297353CC}">
                <c16:uniqueId val="{0000000D-79E6-4F61-9FEC-951FD6E32E9B}"/>
              </c:ext>
            </c:extLst>
          </c:dPt>
          <c:dPt>
            <c:idx val="1"/>
            <c:bubble3D val="0"/>
            <c:spPr>
              <a:solidFill>
                <a:schemeClr val="accent1">
                  <a:shade val="86000"/>
                </a:schemeClr>
              </a:solidFill>
              <a:ln>
                <a:noFill/>
              </a:ln>
              <a:effectLst/>
            </c:spPr>
            <c:extLst>
              <c:ext xmlns:c16="http://schemas.microsoft.com/office/drawing/2014/chart" uri="{C3380CC4-5D6E-409C-BE32-E72D297353CC}">
                <c16:uniqueId val="{0000000F-79E6-4F61-9FEC-951FD6E32E9B}"/>
              </c:ext>
            </c:extLst>
          </c:dPt>
          <c:dPt>
            <c:idx val="2"/>
            <c:bubble3D val="0"/>
            <c:spPr>
              <a:solidFill>
                <a:schemeClr val="accent1">
                  <a:tint val="86000"/>
                </a:schemeClr>
              </a:solidFill>
              <a:ln>
                <a:noFill/>
              </a:ln>
              <a:effectLst/>
            </c:spPr>
            <c:extLst>
              <c:ext xmlns:c16="http://schemas.microsoft.com/office/drawing/2014/chart" uri="{C3380CC4-5D6E-409C-BE32-E72D297353CC}">
                <c16:uniqueId val="{00000011-79E6-4F61-9FEC-951FD6E32E9B}"/>
              </c:ext>
            </c:extLst>
          </c:dPt>
          <c:dPt>
            <c:idx val="3"/>
            <c:bubble3D val="0"/>
            <c:spPr>
              <a:solidFill>
                <a:schemeClr val="accent1">
                  <a:tint val="58000"/>
                </a:schemeClr>
              </a:solidFill>
              <a:ln>
                <a:noFill/>
              </a:ln>
              <a:effectLst/>
            </c:spPr>
            <c:extLst>
              <c:ext xmlns:c16="http://schemas.microsoft.com/office/drawing/2014/chart" uri="{C3380CC4-5D6E-409C-BE32-E72D297353CC}">
                <c16:uniqueId val="{00000013-79E6-4F61-9FEC-951FD6E32E9B}"/>
              </c:ext>
            </c:extLst>
          </c:dPt>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10-B1B1-4DDF-BF49-31BF10E2B279}"/>
            </c:ext>
          </c:extLst>
        </c:ser>
        <c:ser>
          <c:idx val="2"/>
          <c:order val="2"/>
          <c:tx>
            <c:strRef>
              <c:f>Sheet1!$D$1</c:f>
              <c:strCache>
                <c:ptCount val="1"/>
                <c:pt idx="0">
                  <c:v>Series 3</c:v>
                </c:pt>
              </c:strCache>
            </c:strRef>
          </c:tx>
          <c:dPt>
            <c:idx val="0"/>
            <c:bubble3D val="0"/>
            <c:spPr>
              <a:solidFill>
                <a:schemeClr val="accent1">
                  <a:shade val="58000"/>
                </a:schemeClr>
              </a:solidFill>
              <a:ln>
                <a:noFill/>
              </a:ln>
              <a:effectLst/>
            </c:spPr>
            <c:extLst>
              <c:ext xmlns:c16="http://schemas.microsoft.com/office/drawing/2014/chart" uri="{C3380CC4-5D6E-409C-BE32-E72D297353CC}">
                <c16:uniqueId val="{00000015-79E6-4F61-9FEC-951FD6E32E9B}"/>
              </c:ext>
            </c:extLst>
          </c:dPt>
          <c:dPt>
            <c:idx val="1"/>
            <c:bubble3D val="0"/>
            <c:spPr>
              <a:solidFill>
                <a:schemeClr val="accent1">
                  <a:shade val="86000"/>
                </a:schemeClr>
              </a:solidFill>
              <a:ln>
                <a:noFill/>
              </a:ln>
              <a:effectLst/>
            </c:spPr>
            <c:extLst>
              <c:ext xmlns:c16="http://schemas.microsoft.com/office/drawing/2014/chart" uri="{C3380CC4-5D6E-409C-BE32-E72D297353CC}">
                <c16:uniqueId val="{00000017-79E6-4F61-9FEC-951FD6E32E9B}"/>
              </c:ext>
            </c:extLst>
          </c:dPt>
          <c:dPt>
            <c:idx val="2"/>
            <c:bubble3D val="0"/>
            <c:spPr>
              <a:solidFill>
                <a:schemeClr val="accent1">
                  <a:tint val="86000"/>
                </a:schemeClr>
              </a:solidFill>
              <a:ln>
                <a:noFill/>
              </a:ln>
              <a:effectLst/>
            </c:spPr>
            <c:extLst>
              <c:ext xmlns:c16="http://schemas.microsoft.com/office/drawing/2014/chart" uri="{C3380CC4-5D6E-409C-BE32-E72D297353CC}">
                <c16:uniqueId val="{00000019-79E6-4F61-9FEC-951FD6E32E9B}"/>
              </c:ext>
            </c:extLst>
          </c:dPt>
          <c:dPt>
            <c:idx val="3"/>
            <c:bubble3D val="0"/>
            <c:spPr>
              <a:solidFill>
                <a:schemeClr val="accent1">
                  <a:tint val="58000"/>
                </a:schemeClr>
              </a:solidFill>
              <a:ln>
                <a:noFill/>
              </a:ln>
              <a:effectLst/>
            </c:spPr>
            <c:extLst>
              <c:ext xmlns:c16="http://schemas.microsoft.com/office/drawing/2014/chart" uri="{C3380CC4-5D6E-409C-BE32-E72D297353CC}">
                <c16:uniqueId val="{0000001B-79E6-4F61-9FEC-951FD6E32E9B}"/>
              </c:ext>
            </c:extLst>
          </c:dPt>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11-B1B1-4DDF-BF49-31BF10E2B279}"/>
            </c:ext>
          </c:extLst>
        </c:ser>
        <c:dLbls>
          <c:showLegendKey val="0"/>
          <c:showVal val="0"/>
          <c:showCatName val="0"/>
          <c:showSerName val="0"/>
          <c:showPercent val="0"/>
          <c:showBubbleSize val="0"/>
          <c:showLeaderLines val="1"/>
        </c:dLbls>
        <c:firstSliceAng val="0"/>
      </c:pieChart>
      <c:spPr>
        <a:noFill/>
        <a:ln w="25400">
          <a:noFill/>
        </a:ln>
        <a:effectLst/>
      </c:spPr>
    </c:plotArea>
    <c:legend>
      <c:legendPos val="r"/>
      <c:layout>
        <c:manualLayout>
          <c:xMode val="edge"/>
          <c:yMode val="edge"/>
          <c:x val="0.61125275398969292"/>
          <c:y val="0"/>
          <c:w val="0.19955016571833628"/>
          <c:h val="0.50551956482196736"/>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a:pPr>
      <a:endParaRPr lang="en-US"/>
    </a:p>
  </c:txPr>
  <c:externalData r:id="rId3">
    <c:autoUpdate val="0"/>
  </c:externalData>
  <c:userShapes r:id="rId4"/>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8"/>
    </mc:Choice>
    <mc:Fallback>
      <c:style val="8"/>
    </mc:Fallback>
  </mc:AlternateContent>
  <c:chart>
    <c:autoTitleDeleted val="1"/>
    <c:plotArea>
      <c:layout>
        <c:manualLayout>
          <c:layoutTarget val="inner"/>
          <c:xMode val="edge"/>
          <c:yMode val="edge"/>
          <c:x val="2.0833719314497573E-3"/>
          <c:y val="0"/>
          <c:w val="0.57794133086305388"/>
          <c:h val="1"/>
        </c:manualLayout>
      </c:layout>
      <c:doughnutChart>
        <c:varyColors val="1"/>
        <c:ser>
          <c:idx val="0"/>
          <c:order val="0"/>
          <c:tx>
            <c:strRef>
              <c:f>Sheet1!$B$1</c:f>
              <c:strCache>
                <c:ptCount val="1"/>
                <c:pt idx="0">
                  <c:v>Series 1</c:v>
                </c:pt>
              </c:strCache>
            </c:strRef>
          </c:tx>
          <c:dPt>
            <c:idx val="0"/>
            <c:bubble3D val="0"/>
            <c:spPr>
              <a:solidFill>
                <a:schemeClr val="accent6">
                  <a:lumMod val="75000"/>
                </a:schemeClr>
              </a:solidFill>
              <a:ln>
                <a:noFill/>
              </a:ln>
              <a:effectLst/>
            </c:spPr>
            <c:extLst>
              <c:ext xmlns:c16="http://schemas.microsoft.com/office/drawing/2014/chart" uri="{C3380CC4-5D6E-409C-BE32-E72D297353CC}">
                <c16:uniqueId val="{00000001-6368-48F7-AC9D-C33907B1C817}"/>
              </c:ext>
            </c:extLst>
          </c:dPt>
          <c:dPt>
            <c:idx val="1"/>
            <c:bubble3D val="0"/>
            <c:spPr>
              <a:solidFill>
                <a:schemeClr val="accent6"/>
              </a:solidFill>
              <a:ln>
                <a:noFill/>
              </a:ln>
              <a:effectLst/>
            </c:spPr>
            <c:extLst>
              <c:ext xmlns:c16="http://schemas.microsoft.com/office/drawing/2014/chart" uri="{C3380CC4-5D6E-409C-BE32-E72D297353CC}">
                <c16:uniqueId val="{00000003-6368-48F7-AC9D-C33907B1C817}"/>
              </c:ext>
            </c:extLst>
          </c:dPt>
          <c:dPt>
            <c:idx val="2"/>
            <c:bubble3D val="0"/>
            <c:spPr>
              <a:solidFill>
                <a:schemeClr val="accent6">
                  <a:lumMod val="60000"/>
                  <a:lumOff val="40000"/>
                </a:schemeClr>
              </a:solidFill>
              <a:ln>
                <a:noFill/>
              </a:ln>
              <a:effectLst/>
            </c:spPr>
            <c:extLst>
              <c:ext xmlns:c16="http://schemas.microsoft.com/office/drawing/2014/chart" uri="{C3380CC4-5D6E-409C-BE32-E72D297353CC}">
                <c16:uniqueId val="{00000005-6368-48F7-AC9D-C33907B1C817}"/>
              </c:ext>
            </c:extLst>
          </c:dPt>
          <c:dPt>
            <c:idx val="3"/>
            <c:bubble3D val="0"/>
            <c:spPr>
              <a:solidFill>
                <a:schemeClr val="accent6">
                  <a:lumMod val="40000"/>
                  <a:lumOff val="60000"/>
                </a:schemeClr>
              </a:solidFill>
              <a:ln>
                <a:noFill/>
              </a:ln>
              <a:effectLst/>
            </c:spPr>
            <c:extLst>
              <c:ext xmlns:c16="http://schemas.microsoft.com/office/drawing/2014/chart" uri="{C3380CC4-5D6E-409C-BE32-E72D297353CC}">
                <c16:uniqueId val="{00000007-6368-48F7-AC9D-C33907B1C817}"/>
              </c:ext>
            </c:extLst>
          </c:dPt>
          <c:dPt>
            <c:idx val="4"/>
            <c:bubble3D val="0"/>
            <c:spPr>
              <a:solidFill>
                <a:schemeClr val="accent6">
                  <a:tint val="30000"/>
                </a:schemeClr>
              </a:solidFill>
              <a:ln>
                <a:noFill/>
              </a:ln>
              <a:effectLst/>
            </c:spPr>
            <c:extLst>
              <c:ext xmlns:c16="http://schemas.microsoft.com/office/drawing/2014/chart" uri="{C3380CC4-5D6E-409C-BE32-E72D297353CC}">
                <c16:uniqueId val="{00000009-6368-48F7-AC9D-C33907B1C817}"/>
              </c:ext>
            </c:extLst>
          </c:dPt>
          <c:dPt>
            <c:idx val="5"/>
            <c:bubble3D val="0"/>
            <c:spPr>
              <a:solidFill>
                <a:schemeClr val="accent6">
                  <a:tint val="2000"/>
                </a:schemeClr>
              </a:solidFill>
              <a:ln>
                <a:noFill/>
              </a:ln>
              <a:effectLst/>
            </c:spPr>
            <c:extLst>
              <c:ext xmlns:c16="http://schemas.microsoft.com/office/drawing/2014/chart" uri="{C3380CC4-5D6E-409C-BE32-E72D297353CC}">
                <c16:uniqueId val="{0000000B-6368-48F7-AC9D-C33907B1C817}"/>
              </c:ext>
            </c:extLst>
          </c:dPt>
          <c:dLbls>
            <c:numFmt formatCode="#,##0.0" sourceLinked="0"/>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bg1"/>
                    </a:solidFill>
                    <a:latin typeface="+mj-lt"/>
                    <a:ea typeface="+mn-ea"/>
                    <a:cs typeface="+mn-cs"/>
                  </a:defRPr>
                </a:pPr>
                <a:endParaRPr lang="en-US"/>
              </a:p>
            </c:txPr>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C-6368-48F7-AC9D-C33907B1C817}"/>
            </c:ext>
          </c:extLst>
        </c:ser>
        <c:dLbls>
          <c:showLegendKey val="0"/>
          <c:showVal val="0"/>
          <c:showCatName val="0"/>
          <c:showSerName val="0"/>
          <c:showPercent val="0"/>
          <c:showBubbleSize val="0"/>
          <c:showLeaderLines val="1"/>
        </c:dLbls>
        <c:firstSliceAng val="0"/>
        <c:holeSize val="70"/>
      </c:doughnutChart>
      <c:spPr>
        <a:noFill/>
        <a:ln w="25400">
          <a:noFill/>
        </a:ln>
        <a:effectLst/>
      </c:spPr>
    </c:plotArea>
    <c:legend>
      <c:legendPos val="r"/>
      <c:layout>
        <c:manualLayout>
          <c:xMode val="edge"/>
          <c:yMode val="edge"/>
          <c:x val="0.56502404352740576"/>
          <c:y val="0"/>
          <c:w val="0.19246834109239994"/>
          <c:h val="0.50624529352439873"/>
        </c:manualLayout>
      </c:layout>
      <c:overlay val="0"/>
      <c:spPr>
        <a:noFill/>
        <a:ln>
          <a:noFill/>
        </a:ln>
        <a:effectLst/>
      </c:spPr>
      <c:txPr>
        <a:bodyPr rot="0" spcFirstLastPara="1" vertOverflow="ellipsis" vert="horz" wrap="square" anchor="ctr" anchorCtr="1"/>
        <a:lstStyle/>
        <a:p>
          <a:pPr>
            <a:defRPr sz="1000" b="0" i="0" u="none" strike="noStrike" kern="1200" baseline="0">
              <a:solidFill>
                <a:schemeClr val="tx1"/>
              </a:solidFill>
              <a:latin typeface="+mn-lt"/>
              <a:ea typeface="+mn-ea"/>
              <a:cs typeface="+mn-cs"/>
            </a:defRPr>
          </a:pPr>
          <a:endParaRPr lang="en-US"/>
        </a:p>
      </c:txPr>
    </c:legend>
    <c:plotVisOnly val="1"/>
    <c:dispBlanksAs val="gap"/>
    <c:showDLblsOverMax val="0"/>
    <c:extLst/>
  </c:chart>
  <c:spPr>
    <a:noFill/>
    <a:ln>
      <a:noFill/>
    </a:ln>
    <a:effectLst/>
  </c:spPr>
  <c:txPr>
    <a:bodyPr/>
    <a:lstStyle/>
    <a:p>
      <a:pPr>
        <a:defRPr/>
      </a:pPr>
      <a:endParaRPr lang="en-US"/>
    </a:p>
  </c:txPr>
  <c:externalData r:id="rId3">
    <c:autoUpdate val="0"/>
  </c:externalData>
  <c:userShapes r:id="rId4"/>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0"/>
          <c:y val="2.1638637758971458E-3"/>
          <c:w val="1"/>
          <c:h val="0.7141392605025032"/>
        </c:manualLayout>
      </c:layout>
      <c:barChart>
        <c:barDir val="col"/>
        <c:grouping val="percentStacked"/>
        <c:varyColors val="0"/>
        <c:ser>
          <c:idx val="0"/>
          <c:order val="0"/>
          <c:tx>
            <c:strRef>
              <c:f>Sheet1!$B$1</c:f>
              <c:strCache>
                <c:ptCount val="1"/>
                <c:pt idx="0">
                  <c:v>Series 1</c:v>
                </c:pt>
              </c:strCache>
            </c:strRef>
          </c:tx>
          <c:spPr>
            <a:gradFill>
              <a:gsLst>
                <a:gs pos="0">
                  <a:srgbClr val="FF4B4B"/>
                </a:gs>
                <a:gs pos="100000">
                  <a:srgbClr val="FF744F"/>
                </a:gs>
              </a:gsLst>
              <a:lin ang="5400000" scaled="1"/>
            </a:gra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21BC-4054-AC94-A45489636455}"/>
            </c:ext>
          </c:extLst>
        </c:ser>
        <c:ser>
          <c:idx val="1"/>
          <c:order val="1"/>
          <c:tx>
            <c:strRef>
              <c:f>Sheet1!$C$1</c:f>
              <c:strCache>
                <c:ptCount val="1"/>
                <c:pt idx="0">
                  <c:v>Series 2</c:v>
                </c:pt>
              </c:strCache>
            </c:strRef>
          </c:tx>
          <c:spPr>
            <a:solidFill>
              <a:schemeClr val="accent6">
                <a:lumMod val="60000"/>
                <a:lumOff val="40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21BC-4054-AC94-A45489636455}"/>
            </c:ext>
          </c:extLst>
        </c:ser>
        <c:ser>
          <c:idx val="2"/>
          <c:order val="2"/>
          <c:tx>
            <c:strRef>
              <c:f>Sheet1!$D$1</c:f>
              <c:strCache>
                <c:ptCount val="1"/>
                <c:pt idx="0">
                  <c:v>Series 3</c:v>
                </c:pt>
              </c:strCache>
            </c:strRef>
          </c:tx>
          <c:spPr>
            <a:solidFill>
              <a:schemeClr val="accent6"/>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21BC-4054-AC94-A45489636455}"/>
            </c:ext>
          </c:extLst>
        </c:ser>
        <c:dLbls>
          <c:showLegendKey val="0"/>
          <c:showVal val="0"/>
          <c:showCatName val="0"/>
          <c:showSerName val="0"/>
          <c:showPercent val="0"/>
          <c:showBubbleSize val="0"/>
        </c:dLbls>
        <c:gapWidth val="200"/>
        <c:overlap val="10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0%"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de-DE"/>
  <c:roundedCorners val="0"/>
  <mc:AlternateContent xmlns:mc="http://schemas.openxmlformats.org/markup-compatibility/2006">
    <mc:Choice xmlns:c14="http://schemas.microsoft.com/office/drawing/2007/8/2/chart" Requires="c14">
      <c14:style val="103"/>
    </mc:Choice>
    <mc:Fallback>
      <c:style val="3"/>
    </mc:Fallback>
  </mc:AlternateContent>
  <c:chart>
    <c:autoTitleDeleted val="1"/>
    <c:plotArea>
      <c:layout>
        <c:manualLayout>
          <c:layoutTarget val="inner"/>
          <c:xMode val="edge"/>
          <c:yMode val="edge"/>
          <c:x val="0"/>
          <c:y val="2.1638510778916932E-3"/>
          <c:w val="1"/>
          <c:h val="0.7141392605025032"/>
        </c:manualLayout>
      </c:layout>
      <c:barChart>
        <c:barDir val="col"/>
        <c:grouping val="stacked"/>
        <c:varyColors val="0"/>
        <c:ser>
          <c:idx val="0"/>
          <c:order val="0"/>
          <c:tx>
            <c:strRef>
              <c:f>Sheet1!$B$1</c:f>
              <c:strCache>
                <c:ptCount val="1"/>
                <c:pt idx="0">
                  <c:v>Series 1</c:v>
                </c:pt>
              </c:strCache>
            </c:strRef>
          </c:tx>
          <c:spPr>
            <a:solidFill>
              <a:schemeClr val="accent1">
                <a:shade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Sheet1!$B$2:$B$5</c:f>
              <c:numCache>
                <c:formatCode>General</c:formatCode>
                <c:ptCount val="4"/>
                <c:pt idx="0">
                  <c:v>4.3</c:v>
                </c:pt>
                <c:pt idx="1">
                  <c:v>2.5</c:v>
                </c:pt>
                <c:pt idx="2">
                  <c:v>3.5</c:v>
                </c:pt>
                <c:pt idx="3">
                  <c:v>4.5</c:v>
                </c:pt>
              </c:numCache>
            </c:numRef>
          </c:val>
          <c:extLst>
            <c:ext xmlns:c16="http://schemas.microsoft.com/office/drawing/2014/chart" uri="{C3380CC4-5D6E-409C-BE32-E72D297353CC}">
              <c16:uniqueId val="{00000000-7C60-4BE0-89DF-10743DB51928}"/>
            </c:ext>
          </c:extLst>
        </c:ser>
        <c:ser>
          <c:idx val="1"/>
          <c:order val="1"/>
          <c:tx>
            <c:strRef>
              <c:f>Sheet1!$C$1</c:f>
              <c:strCache>
                <c:ptCount val="1"/>
                <c:pt idx="0">
                  <c:v>Series 2</c:v>
                </c:pt>
              </c:strCache>
            </c:strRef>
          </c:tx>
          <c:spPr>
            <a:solidFill>
              <a:schemeClr val="accent1"/>
            </a:solidFill>
            <a:ln>
              <a:noFill/>
            </a:ln>
            <a:effectLst/>
          </c:spPr>
          <c:invertIfNegative val="0"/>
          <c:cat>
            <c:strRef>
              <c:f>Sheet1!$A$2:$A$5</c:f>
              <c:strCache>
                <c:ptCount val="4"/>
                <c:pt idx="0">
                  <c:v>Category 1</c:v>
                </c:pt>
                <c:pt idx="1">
                  <c:v>Category 2</c:v>
                </c:pt>
                <c:pt idx="2">
                  <c:v>Category 3</c:v>
                </c:pt>
                <c:pt idx="3">
                  <c:v>Category 4</c:v>
                </c:pt>
              </c:strCache>
            </c:strRef>
          </c:cat>
          <c:val>
            <c:numRef>
              <c:f>Sheet1!$C$2:$C$5</c:f>
              <c:numCache>
                <c:formatCode>General</c:formatCode>
                <c:ptCount val="4"/>
                <c:pt idx="0">
                  <c:v>2.4</c:v>
                </c:pt>
                <c:pt idx="1">
                  <c:v>4.4000000000000004</c:v>
                </c:pt>
                <c:pt idx="2">
                  <c:v>1.8</c:v>
                </c:pt>
                <c:pt idx="3">
                  <c:v>2.8</c:v>
                </c:pt>
              </c:numCache>
            </c:numRef>
          </c:val>
          <c:extLst>
            <c:ext xmlns:c16="http://schemas.microsoft.com/office/drawing/2014/chart" uri="{C3380CC4-5D6E-409C-BE32-E72D297353CC}">
              <c16:uniqueId val="{00000001-7C60-4BE0-89DF-10743DB51928}"/>
            </c:ext>
          </c:extLst>
        </c:ser>
        <c:ser>
          <c:idx val="2"/>
          <c:order val="2"/>
          <c:tx>
            <c:strRef>
              <c:f>Sheet1!$D$1</c:f>
              <c:strCache>
                <c:ptCount val="1"/>
                <c:pt idx="0">
                  <c:v>Series 3</c:v>
                </c:pt>
              </c:strCache>
            </c:strRef>
          </c:tx>
          <c:spPr>
            <a:solidFill>
              <a:schemeClr val="accent1">
                <a:tint val="65000"/>
              </a:schemeClr>
            </a:solidFill>
            <a:ln>
              <a:noFill/>
            </a:ln>
            <a:effectLst/>
          </c:spPr>
          <c:invertIfNegative val="0"/>
          <c:cat>
            <c:strRef>
              <c:f>Sheet1!$A$2:$A$5</c:f>
              <c:strCache>
                <c:ptCount val="4"/>
                <c:pt idx="0">
                  <c:v>Category 1</c:v>
                </c:pt>
                <c:pt idx="1">
                  <c:v>Category 2</c:v>
                </c:pt>
                <c:pt idx="2">
                  <c:v>Category 3</c:v>
                </c:pt>
                <c:pt idx="3">
                  <c:v>Category 4</c:v>
                </c:pt>
              </c:strCache>
            </c:strRef>
          </c:cat>
          <c:val>
            <c:numRef>
              <c:f>Sheet1!$D$2:$D$5</c:f>
              <c:numCache>
                <c:formatCode>General</c:formatCode>
                <c:ptCount val="4"/>
                <c:pt idx="0">
                  <c:v>2</c:v>
                </c:pt>
                <c:pt idx="1">
                  <c:v>2</c:v>
                </c:pt>
                <c:pt idx="2">
                  <c:v>3</c:v>
                </c:pt>
                <c:pt idx="3">
                  <c:v>5</c:v>
                </c:pt>
              </c:numCache>
            </c:numRef>
          </c:val>
          <c:extLst>
            <c:ext xmlns:c16="http://schemas.microsoft.com/office/drawing/2014/chart" uri="{C3380CC4-5D6E-409C-BE32-E72D297353CC}">
              <c16:uniqueId val="{00000002-7C60-4BE0-89DF-10743DB51928}"/>
            </c:ext>
          </c:extLst>
        </c:ser>
        <c:dLbls>
          <c:showLegendKey val="0"/>
          <c:showVal val="0"/>
          <c:showCatName val="0"/>
          <c:showSerName val="0"/>
          <c:showPercent val="0"/>
          <c:showBubbleSize val="0"/>
        </c:dLbls>
        <c:gapWidth val="200"/>
        <c:overlap val="100"/>
        <c:axId val="1019000592"/>
        <c:axId val="1018995312"/>
      </c:barChart>
      <c:catAx>
        <c:axId val="1019000592"/>
        <c:scaling>
          <c:orientation val="minMax"/>
        </c:scaling>
        <c:delete val="0"/>
        <c:axPos val="b"/>
        <c:numFmt formatCode="General" sourceLinked="1"/>
        <c:majorTickMark val="none"/>
        <c:minorTickMark val="none"/>
        <c:tickLblPos val="nextTo"/>
        <c:spPr>
          <a:noFill/>
          <a:ln w="6350" cap="flat" cmpd="sng" algn="ctr">
            <a:solidFill>
              <a:schemeClr val="tx1"/>
            </a:solidFill>
            <a:round/>
          </a:ln>
          <a:effectLst/>
        </c:spPr>
        <c:txPr>
          <a:bodyPr rot="-60000000" spcFirstLastPara="1" vertOverflow="ellipsis" vert="horz" wrap="square" anchor="ctr" anchorCtr="1"/>
          <a:lstStyle/>
          <a:p>
            <a:pPr>
              <a:defRPr sz="900" b="0" i="0" u="none" strike="noStrike" kern="1200" baseline="0">
                <a:solidFill>
                  <a:schemeClr val="tx1"/>
                </a:solidFill>
                <a:latin typeface="+mn-lt"/>
                <a:ea typeface="+mn-ea"/>
                <a:cs typeface="+mn-cs"/>
              </a:defRPr>
            </a:pPr>
            <a:endParaRPr lang="en-US"/>
          </a:p>
        </c:txPr>
        <c:crossAx val="1018995312"/>
        <c:crosses val="autoZero"/>
        <c:auto val="1"/>
        <c:lblAlgn val="ctr"/>
        <c:lblOffset val="0"/>
        <c:noMultiLvlLbl val="0"/>
      </c:catAx>
      <c:valAx>
        <c:axId val="1018995312"/>
        <c:scaling>
          <c:orientation val="minMax"/>
        </c:scaling>
        <c:delete val="1"/>
        <c:axPos val="l"/>
        <c:numFmt formatCode="General" sourceLinked="0"/>
        <c:majorTickMark val="none"/>
        <c:minorTickMark val="none"/>
        <c:tickLblPos val="nextTo"/>
        <c:crossAx val="1019000592"/>
        <c:crosses val="autoZero"/>
        <c:crossBetween val="between"/>
      </c:valAx>
      <c:spPr>
        <a:noFill/>
        <a:ln>
          <a:noFill/>
        </a:ln>
        <a:effectLst/>
      </c:spPr>
    </c:plotArea>
    <c:plotVisOnly val="1"/>
    <c:dispBlanksAs val="gap"/>
    <c:showDLblsOverMax val="0"/>
    <c:extLst/>
  </c:chart>
  <c:spPr>
    <a:noFill/>
    <a:ln>
      <a:noFill/>
    </a:ln>
    <a:effectLst/>
  </c:spPr>
  <c:txPr>
    <a:bodyPr/>
    <a:lstStyle/>
    <a:p>
      <a:pPr>
        <a:defRPr sz="1400">
          <a:solidFill>
            <a:schemeClr val="accent1"/>
          </a:solidFill>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withinLinear" id="19">
  <a:schemeClr val="accent6"/>
</cs:colorStyle>
</file>

<file path=ppt/charts/colors10.xml><?xml version="1.0" encoding="utf-8"?>
<cs:colorStyle xmlns:cs="http://schemas.microsoft.com/office/drawing/2012/chartStyle" xmlns:a="http://schemas.openxmlformats.org/drawingml/2006/main" meth="withinLinear" id="19">
  <a:schemeClr val="accent6"/>
</cs:colorStyle>
</file>

<file path=ppt/charts/colors11.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withinLinear" id="17">
  <a:schemeClr val="accent4"/>
</cs:colorStyle>
</file>

<file path=ppt/charts/colors13.xml><?xml version="1.0" encoding="utf-8"?>
<cs:colorStyle xmlns:cs="http://schemas.microsoft.com/office/drawing/2012/chartStyle" xmlns:a="http://schemas.openxmlformats.org/drawingml/2006/main" meth="withinLinearReversed" id="21">
  <a:schemeClr val="accent1"/>
</cs:colorStyle>
</file>

<file path=ppt/charts/colors14.xml><?xml version="1.0" encoding="utf-8"?>
<cs:colorStyle xmlns:cs="http://schemas.microsoft.com/office/drawing/2012/chartStyle" xmlns:a="http://schemas.openxmlformats.org/drawingml/2006/main" meth="withinLinear" id="19">
  <a:schemeClr val="accent6"/>
</cs:colorStyle>
</file>

<file path=ppt/charts/colors15.xml><?xml version="1.0" encoding="utf-8"?>
<cs:colorStyle xmlns:cs="http://schemas.microsoft.com/office/drawing/2012/chartStyle" xmlns:a="http://schemas.openxmlformats.org/drawingml/2006/main" meth="withinLinear" id="18">
  <a:schemeClr val="accent5"/>
</cs:colorStyle>
</file>

<file path=ppt/charts/colors16.xml><?xml version="1.0" encoding="utf-8"?>
<cs:colorStyle xmlns:cs="http://schemas.microsoft.com/office/drawing/2012/chartStyle" xmlns:a="http://schemas.openxmlformats.org/drawingml/2006/main" meth="withinLinear" id="19">
  <a:schemeClr val="accent6"/>
</cs:colorStyle>
</file>

<file path=ppt/charts/colors17.xml><?xml version="1.0" encoding="utf-8"?>
<cs:colorStyle xmlns:cs="http://schemas.microsoft.com/office/drawing/2012/chartStyle" xmlns:a="http://schemas.openxmlformats.org/drawingml/2006/main" meth="withinLinear" id="17">
  <a:schemeClr val="accent4"/>
</cs:colorStyle>
</file>

<file path=ppt/charts/colors18.xml><?xml version="1.0" encoding="utf-8"?>
<cs:colorStyle xmlns:cs="http://schemas.microsoft.com/office/drawing/2012/chartStyle" xmlns:a="http://schemas.openxmlformats.org/drawingml/2006/main" meth="withinLinear" id="16">
  <a:schemeClr val="accent3"/>
</cs:colorStyle>
</file>

<file path=ppt/charts/colors19.xml><?xml version="1.0" encoding="utf-8"?>
<cs:colorStyle xmlns:cs="http://schemas.microsoft.com/office/drawing/2012/chartStyle" xmlns:a="http://schemas.openxmlformats.org/drawingml/2006/main" meth="withinLinear" id="15">
  <a:schemeClr val="accent2"/>
</cs:colorStyle>
</file>

<file path=ppt/charts/colors2.xml><?xml version="1.0" encoding="utf-8"?>
<cs:colorStyle xmlns:cs="http://schemas.microsoft.com/office/drawing/2012/chartStyle" xmlns:a="http://schemas.openxmlformats.org/drawingml/2006/main" meth="withinLinear" id="19">
  <a:schemeClr val="accent6"/>
</cs:colorStyle>
</file>

<file path=ppt/charts/colors20.xml><?xml version="1.0" encoding="utf-8"?>
<cs:colorStyle xmlns:cs="http://schemas.microsoft.com/office/drawing/2012/chartStyle" xmlns:a="http://schemas.openxmlformats.org/drawingml/2006/main" meth="withinLinear" id="14">
  <a:schemeClr val="accent1"/>
</cs:colorStyle>
</file>

<file path=ppt/charts/colors3.xml><?xml version="1.0" encoding="utf-8"?>
<cs:colorStyle xmlns:cs="http://schemas.microsoft.com/office/drawing/2012/chartStyle" xmlns:a="http://schemas.openxmlformats.org/drawingml/2006/main" meth="withinLinear" id="19">
  <a:schemeClr val="accent6"/>
</cs:colorStyle>
</file>

<file path=ppt/charts/colors4.xml><?xml version="1.0" encoding="utf-8"?>
<cs:colorStyle xmlns:cs="http://schemas.microsoft.com/office/drawing/2012/chartStyle" xmlns:a="http://schemas.openxmlformats.org/drawingml/2006/main" meth="withinLinear" id="14">
  <a:schemeClr val="accent1"/>
</cs:colorStyle>
</file>

<file path=ppt/charts/colors5.xml><?xml version="1.0" encoding="utf-8"?>
<cs:colorStyle xmlns:cs="http://schemas.microsoft.com/office/drawing/2012/chartStyle" xmlns:a="http://schemas.openxmlformats.org/drawingml/2006/main" meth="withinLinear" id="19">
  <a:schemeClr val="accent6"/>
</cs:colorStyle>
</file>

<file path=ppt/charts/colors6.xml><?xml version="1.0" encoding="utf-8"?>
<cs:colorStyle xmlns:cs="http://schemas.microsoft.com/office/drawing/2012/chartStyle" xmlns:a="http://schemas.openxmlformats.org/drawingml/2006/main" meth="withinLinear" id="14">
  <a:schemeClr val="accent1"/>
</cs:colorStyle>
</file>

<file path=ppt/charts/colors7.xml><?xml version="1.0" encoding="utf-8"?>
<cs:colorStyle xmlns:cs="http://schemas.microsoft.com/office/drawing/2012/chartStyle" xmlns:a="http://schemas.openxmlformats.org/drawingml/2006/main" meth="withinLinear" id="19">
  <a:schemeClr val="accent6"/>
</cs:colorStyle>
</file>

<file path=ppt/charts/colors8.xml><?xml version="1.0" encoding="utf-8"?>
<cs:colorStyle xmlns:cs="http://schemas.microsoft.com/office/drawing/2012/chartStyle" xmlns:a="http://schemas.openxmlformats.org/drawingml/2006/main" meth="cycle" id="12">
  <a:schemeClr val="accent2"/>
  <a:schemeClr val="accent4"/>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withinLinear" id="14">
  <a:schemeClr val="accent1"/>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1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0.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drawings/drawing1.xml><?xml version="1.0" encoding="utf-8"?>
<c:userShapes xmlns:c="http://schemas.openxmlformats.org/drawingml/2006/chart">
  <cdr:relSizeAnchor xmlns:cdr="http://schemas.openxmlformats.org/drawingml/2006/chartDrawing">
    <cdr:from>
      <cdr:x>0.19768</cdr:x>
      <cdr:y>0.87223</cdr:y>
    </cdr:from>
    <cdr:to>
      <cdr:x>0.25102</cdr:x>
      <cdr:y>1</cdr:y>
    </cdr:to>
    <cdr:sp macro="" textlink="">
      <cdr:nvSpPr>
        <cdr:cNvPr id="2" name="Rechteck 1">
          <a:extLst xmlns:a="http://schemas.openxmlformats.org/drawingml/2006/main">
            <a:ext uri="{FF2B5EF4-FFF2-40B4-BE49-F238E27FC236}">
              <a16:creationId xmlns:a16="http://schemas.microsoft.com/office/drawing/2014/main" id="{CB487607-8364-C112-1BB6-8D5B6DAD2BF7}"/>
            </a:ext>
          </a:extLst>
        </cdr:cNvPr>
        <cdr:cNvSpPr/>
      </cdr:nvSpPr>
      <cdr:spPr>
        <a:xfrm xmlns:a="http://schemas.openxmlformats.org/drawingml/2006/main">
          <a:off x="2134915" y="3932461"/>
          <a:ext cx="576039" cy="576039"/>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0" tIns="0" rIns="0" bIns="0" numCol="1" spcCol="0" rtlCol="0" fromWordArt="0" anchor="t" anchorCtr="0" forceAA="0" compatLnSpc="1">
          <a:prstTxWarp prst="textNoShape">
            <a:avLst/>
          </a:prstTxWarp>
          <a:noAutofit/>
        </a:bodyPr>
        <a:lstStyle xmlns:a="http://schemas.openxmlformats.org/drawingml/2006/main"/>
        <a:p xmlns:a="http://schemas.openxmlformats.org/drawingml/2006/main">
          <a:endParaRPr lang="de-DE"/>
        </a:p>
      </cdr:txBody>
    </cdr:sp>
  </cdr:relSizeAnchor>
  <cdr:relSizeAnchor xmlns:cdr="http://schemas.openxmlformats.org/drawingml/2006/chartDrawing">
    <cdr:from>
      <cdr:x>0.03473</cdr:x>
      <cdr:y>0.8403</cdr:y>
    </cdr:from>
    <cdr:to>
      <cdr:x>0.08473</cdr:x>
      <cdr:y>0.96008</cdr:y>
    </cdr:to>
    <cdr:sp macro="" textlink="">
      <cdr:nvSpPr>
        <cdr:cNvPr id="3" name="Rechteck 2">
          <a:extLst xmlns:a="http://schemas.openxmlformats.org/drawingml/2006/main">
            <a:ext uri="{FF2B5EF4-FFF2-40B4-BE49-F238E27FC236}">
              <a16:creationId xmlns:a16="http://schemas.microsoft.com/office/drawing/2014/main" id="{668EBDD2-F817-42B8-6DD0-C67B8A0E06A3}"/>
            </a:ext>
          </a:extLst>
        </cdr:cNvPr>
        <cdr:cNvSpPr/>
      </cdr:nvSpPr>
      <cdr:spPr>
        <a:xfrm xmlns:a="http://schemas.openxmlformats.org/drawingml/2006/main">
          <a:off x="375104" y="3788500"/>
          <a:ext cx="540000" cy="540000"/>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0" tIns="0" rIns="0" bIns="0" numCol="1" spcCol="0" rtlCol="0" fromWordArt="0" anchor="t" anchorCtr="0" forceAA="0" compatLnSpc="1">
          <a:prstTxWarp prst="textNoShape">
            <a:avLst/>
          </a:prstTxWarp>
          <a:noAutofit/>
        </a:bodyPr>
        <a:lstStyle xmlns:a="http://schemas.openxmlformats.org/drawingml/2006/main"/>
        <a:p xmlns:a="http://schemas.openxmlformats.org/drawingml/2006/main">
          <a:endParaRPr lang="de-DE"/>
        </a:p>
      </cdr:txBody>
    </cdr:sp>
  </cdr:relSizeAnchor>
</c:userShapes>
</file>

<file path=ppt/drawings/drawing2.xml><?xml version="1.0" encoding="utf-8"?>
<c:userShapes xmlns:c="http://schemas.openxmlformats.org/drawingml/2006/chart">
  <cdr:relSizeAnchor xmlns:cdr="http://schemas.openxmlformats.org/drawingml/2006/chartDrawing">
    <cdr:from>
      <cdr:x>0.19768</cdr:x>
      <cdr:y>0.87223</cdr:y>
    </cdr:from>
    <cdr:to>
      <cdr:x>0.25102</cdr:x>
      <cdr:y>1</cdr:y>
    </cdr:to>
    <cdr:sp macro="" textlink="">
      <cdr:nvSpPr>
        <cdr:cNvPr id="2" name="Rechteck 1">
          <a:extLst xmlns:a="http://schemas.openxmlformats.org/drawingml/2006/main">
            <a:ext uri="{FF2B5EF4-FFF2-40B4-BE49-F238E27FC236}">
              <a16:creationId xmlns:a16="http://schemas.microsoft.com/office/drawing/2014/main" id="{CB487607-8364-C112-1BB6-8D5B6DAD2BF7}"/>
            </a:ext>
          </a:extLst>
        </cdr:cNvPr>
        <cdr:cNvSpPr/>
      </cdr:nvSpPr>
      <cdr:spPr>
        <a:xfrm xmlns:a="http://schemas.openxmlformats.org/drawingml/2006/main">
          <a:off x="2134915" y="3932461"/>
          <a:ext cx="576039" cy="576039"/>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0" tIns="0" rIns="0" bIns="0" numCol="1" spcCol="0" rtlCol="0" fromWordArt="0" anchor="t" anchorCtr="0" forceAA="0" compatLnSpc="1">
          <a:prstTxWarp prst="textNoShape">
            <a:avLst/>
          </a:prstTxWarp>
          <a:noAutofit/>
        </a:bodyPr>
        <a:lstStyle xmlns:a="http://schemas.openxmlformats.org/drawingml/2006/main"/>
        <a:p xmlns:a="http://schemas.openxmlformats.org/drawingml/2006/main">
          <a:endParaRPr lang="de-DE"/>
        </a:p>
      </cdr:txBody>
    </cdr:sp>
  </cdr:relSizeAnchor>
  <cdr:relSizeAnchor xmlns:cdr="http://schemas.openxmlformats.org/drawingml/2006/chartDrawing">
    <cdr:from>
      <cdr:x>0.03473</cdr:x>
      <cdr:y>0.8403</cdr:y>
    </cdr:from>
    <cdr:to>
      <cdr:x>0.08473</cdr:x>
      <cdr:y>0.96008</cdr:y>
    </cdr:to>
    <cdr:sp macro="" textlink="">
      <cdr:nvSpPr>
        <cdr:cNvPr id="3" name="Rechteck 2">
          <a:extLst xmlns:a="http://schemas.openxmlformats.org/drawingml/2006/main">
            <a:ext uri="{FF2B5EF4-FFF2-40B4-BE49-F238E27FC236}">
              <a16:creationId xmlns:a16="http://schemas.microsoft.com/office/drawing/2014/main" id="{668EBDD2-F817-42B8-6DD0-C67B8A0E06A3}"/>
            </a:ext>
          </a:extLst>
        </cdr:cNvPr>
        <cdr:cNvSpPr/>
      </cdr:nvSpPr>
      <cdr:spPr>
        <a:xfrm xmlns:a="http://schemas.openxmlformats.org/drawingml/2006/main">
          <a:off x="375104" y="3788500"/>
          <a:ext cx="540000" cy="540000"/>
        </a:xfrm>
        <a:prstGeom xmlns:a="http://schemas.openxmlformats.org/drawingml/2006/main" prst="rect">
          <a:avLst/>
        </a:prstGeom>
        <a:noFill xmlns:a="http://schemas.openxmlformats.org/drawingml/2006/main"/>
        <a:ln xmlns:a="http://schemas.openxmlformats.org/drawingml/2006/main">
          <a:noFill/>
        </a:ln>
      </cdr:spPr>
      <cdr:style>
        <a:lnRef xmlns:a="http://schemas.openxmlformats.org/drawingml/2006/main" idx="2">
          <a:schemeClr val="accent1">
            <a:shade val="50000"/>
          </a:schemeClr>
        </a:lnRef>
        <a:fillRef xmlns:a="http://schemas.openxmlformats.org/drawingml/2006/main" idx="1">
          <a:schemeClr val="accent1"/>
        </a:fillRef>
        <a:effectRef xmlns:a="http://schemas.openxmlformats.org/drawingml/2006/main" idx="0">
          <a:schemeClr val="accent1"/>
        </a:effectRef>
        <a:fontRef xmlns:a="http://schemas.openxmlformats.org/drawingml/2006/main" idx="minor">
          <a:schemeClr val="lt1"/>
        </a:fontRef>
      </cdr:style>
      <cdr:txBody>
        <a:bodyPr xmlns:a="http://schemas.openxmlformats.org/drawingml/2006/main" rot="0" spcFirstLastPara="0" vertOverflow="overflow" horzOverflow="overflow" vert="horz" wrap="square" lIns="0" tIns="0" rIns="0" bIns="0" numCol="1" spcCol="0" rtlCol="0" fromWordArt="0" anchor="t" anchorCtr="0" forceAA="0" compatLnSpc="1">
          <a:prstTxWarp prst="textNoShape">
            <a:avLst/>
          </a:prstTxWarp>
          <a:noAutofit/>
        </a:bodyPr>
        <a:lstStyle xmlns:a="http://schemas.openxmlformats.org/drawingml/2006/main"/>
        <a:p xmlns:a="http://schemas.openxmlformats.org/drawingml/2006/main">
          <a:endParaRPr lang="de-DE"/>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3170238" cy="481013"/>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4143375" y="0"/>
            <a:ext cx="3170238" cy="481013"/>
          </a:xfrm>
          <a:prstGeom prst="rect">
            <a:avLst/>
          </a:prstGeom>
        </p:spPr>
        <p:txBody>
          <a:bodyPr vert="horz" lIns="91440" tIns="45720" rIns="91440" bIns="45720" rtlCol="0"/>
          <a:lstStyle>
            <a:lvl1pPr algn="r">
              <a:defRPr sz="1200"/>
            </a:lvl1pPr>
          </a:lstStyle>
          <a:p>
            <a:fld id="{5CA15152-3235-4436-BBFE-B436FB8DD351}" type="datetimeFigureOut">
              <a:rPr lang="de-DE" smtClean="0"/>
              <a:t>08.05.26</a:t>
            </a:fld>
            <a:endParaRPr lang="de-DE"/>
          </a:p>
        </p:txBody>
      </p:sp>
      <p:sp>
        <p:nvSpPr>
          <p:cNvPr id="4" name="Folienbildplatzhalter 3"/>
          <p:cNvSpPr>
            <a:spLocks noGrp="1" noRot="1" noChangeAspect="1"/>
          </p:cNvSpPr>
          <p:nvPr>
            <p:ph type="sldImg" idx="2"/>
          </p:nvPr>
        </p:nvSpPr>
        <p:spPr>
          <a:xfrm>
            <a:off x="777875" y="1200150"/>
            <a:ext cx="5759450" cy="3240088"/>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731838" y="4621213"/>
            <a:ext cx="5851525" cy="3779837"/>
          </a:xfrm>
          <a:prstGeom prst="rect">
            <a:avLst/>
          </a:prstGeom>
        </p:spPr>
        <p:txBody>
          <a:bodyPr vert="horz" lIns="91440" tIns="45720" rIns="91440" bIns="45720" rtlCol="0"/>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9120188"/>
            <a:ext cx="3170238" cy="481012"/>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4143375" y="9120188"/>
            <a:ext cx="3170238" cy="481012"/>
          </a:xfrm>
          <a:prstGeom prst="rect">
            <a:avLst/>
          </a:prstGeom>
        </p:spPr>
        <p:txBody>
          <a:bodyPr vert="horz" lIns="91440" tIns="45720" rIns="91440" bIns="45720" rtlCol="0" anchor="b"/>
          <a:lstStyle>
            <a:lvl1pPr algn="r">
              <a:defRPr sz="1200"/>
            </a:lvl1pPr>
          </a:lstStyle>
          <a:p>
            <a:fld id="{3AD428D2-2183-4ED5-B6B6-D670A020F824}" type="slidenum">
              <a:rPr lang="de-DE" smtClean="0"/>
              <a:t>‹Nr.›</a:t>
            </a:fld>
            <a:endParaRPr lang="de-DE"/>
          </a:p>
        </p:txBody>
      </p:sp>
    </p:spTree>
    <p:extLst>
      <p:ext uri="{BB962C8B-B14F-4D97-AF65-F5344CB8AC3E}">
        <p14:creationId xmlns:p14="http://schemas.microsoft.com/office/powerpoint/2010/main" val="86234763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t>A  004 : 4 contents</a:t>
            </a:r>
          </a:p>
          <a:p>
            <a:endParaRPr lang="en-US"/>
          </a:p>
        </p:txBody>
      </p:sp>
      <p:sp>
        <p:nvSpPr>
          <p:cNvPr id="4" name="Slide Number Placeholder 3"/>
          <p:cNvSpPr>
            <a:spLocks noGrp="1"/>
          </p:cNvSpPr>
          <p:nvPr>
            <p:ph type="sldNum" sz="quarter" idx="5"/>
          </p:nvPr>
        </p:nvSpPr>
        <p:spPr/>
        <p:txBody>
          <a:bodyPr/>
          <a:lstStyle/>
          <a:p>
            <a:fld id="{3AD428D2-2183-4ED5-B6B6-D670A020F824}" type="slidenum">
              <a:rPr lang="de-DE" smtClean="0"/>
              <a:t>2</a:t>
            </a:fld>
            <a:endParaRPr lang="de-DE"/>
          </a:p>
        </p:txBody>
      </p:sp>
    </p:spTree>
    <p:extLst>
      <p:ext uri="{BB962C8B-B14F-4D97-AF65-F5344CB8AC3E}">
        <p14:creationId xmlns:p14="http://schemas.microsoft.com/office/powerpoint/2010/main" val="36852028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11</a:t>
            </a:fld>
            <a:endParaRPr lang="nl-NL" dirty="0"/>
          </a:p>
        </p:txBody>
      </p:sp>
    </p:spTree>
    <p:extLst>
      <p:ext uri="{BB962C8B-B14F-4D97-AF65-F5344CB8AC3E}">
        <p14:creationId xmlns:p14="http://schemas.microsoft.com/office/powerpoint/2010/main" val="84636615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r>
              <a:rPr lang="en-GB"/>
              <a:t>A  038 : button : circle picture right : Icon</a:t>
            </a:r>
            <a:endParaRPr lang="de-DE"/>
          </a:p>
        </p:txBody>
      </p:sp>
      <p:sp>
        <p:nvSpPr>
          <p:cNvPr id="4" name="Foliennummernplatzhalter 3"/>
          <p:cNvSpPr>
            <a:spLocks noGrp="1"/>
          </p:cNvSpPr>
          <p:nvPr>
            <p:ph type="sldNum" sz="quarter" idx="5"/>
          </p:nvPr>
        </p:nvSpPr>
        <p:spPr/>
        <p:txBody>
          <a:bodyPr/>
          <a:lstStyle/>
          <a:p>
            <a:fld id="{76F591A1-D823-43FE-80D7-80E62901B10C}" type="slidenum">
              <a:rPr lang="de-DE" smtClean="0"/>
              <a:t>12</a:t>
            </a:fld>
            <a:endParaRPr lang="de-DE"/>
          </a:p>
        </p:txBody>
      </p:sp>
    </p:spTree>
    <p:extLst>
      <p:ext uri="{BB962C8B-B14F-4D97-AF65-F5344CB8AC3E}">
        <p14:creationId xmlns:p14="http://schemas.microsoft.com/office/powerpoint/2010/main" val="6620742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049 : introduction right : contacts</a:t>
            </a:r>
          </a:p>
        </p:txBody>
      </p:sp>
      <p:sp>
        <p:nvSpPr>
          <p:cNvPr id="4" name="Slide Number Placeholder 3"/>
          <p:cNvSpPr>
            <a:spLocks noGrp="1"/>
          </p:cNvSpPr>
          <p:nvPr>
            <p:ph type="sldNum" sz="quarter" idx="5"/>
          </p:nvPr>
        </p:nvSpPr>
        <p:spPr/>
        <p:txBody>
          <a:bodyPr/>
          <a:lstStyle/>
          <a:p>
            <a:fld id="{76F591A1-D823-43FE-80D7-80E62901B10C}" type="slidenum">
              <a:rPr lang="de-DE" smtClean="0"/>
              <a:t>13</a:t>
            </a:fld>
            <a:endParaRPr lang="de-DE"/>
          </a:p>
        </p:txBody>
      </p:sp>
    </p:spTree>
    <p:extLst>
      <p:ext uri="{BB962C8B-B14F-4D97-AF65-F5344CB8AC3E}">
        <p14:creationId xmlns:p14="http://schemas.microsoft.com/office/powerpoint/2010/main" val="10010080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049 : introduction left : contacts</a:t>
            </a:r>
          </a:p>
        </p:txBody>
      </p:sp>
      <p:sp>
        <p:nvSpPr>
          <p:cNvPr id="4" name="Slide Number Placeholder 3"/>
          <p:cNvSpPr>
            <a:spLocks noGrp="1"/>
          </p:cNvSpPr>
          <p:nvPr>
            <p:ph type="sldNum" sz="quarter" idx="5"/>
          </p:nvPr>
        </p:nvSpPr>
        <p:spPr/>
        <p:txBody>
          <a:bodyPr/>
          <a:lstStyle/>
          <a:p>
            <a:fld id="{76F591A1-D823-43FE-80D7-80E62901B10C}" type="slidenum">
              <a:rPr lang="de-DE" smtClean="0"/>
              <a:t>14</a:t>
            </a:fld>
            <a:endParaRPr lang="de-DE"/>
          </a:p>
        </p:txBody>
      </p:sp>
    </p:spTree>
    <p:extLst>
      <p:ext uri="{BB962C8B-B14F-4D97-AF65-F5344CB8AC3E}">
        <p14:creationId xmlns:p14="http://schemas.microsoft.com/office/powerpoint/2010/main" val="133500857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049 : team : 2 pictures : 2 names and roles</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17</a:t>
            </a:fld>
            <a:endParaRPr lang="nl-NL" dirty="0"/>
          </a:p>
        </p:txBody>
      </p:sp>
    </p:spTree>
    <p:extLst>
      <p:ext uri="{BB962C8B-B14F-4D97-AF65-F5344CB8AC3E}">
        <p14:creationId xmlns:p14="http://schemas.microsoft.com/office/powerpoint/2010/main" val="42308113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A  049 : team : 4 pictures : 4 names and roles : textbox</a:t>
            </a:r>
          </a:p>
        </p:txBody>
      </p:sp>
      <p:sp>
        <p:nvSpPr>
          <p:cNvPr id="4" name="Foliennummernplatzhalter 3"/>
          <p:cNvSpPr>
            <a:spLocks noGrp="1"/>
          </p:cNvSpPr>
          <p:nvPr>
            <p:ph type="sldNum" sz="quarter" idx="5"/>
          </p:nvPr>
        </p:nvSpPr>
        <p:spPr/>
        <p:txBody>
          <a:bodyPr/>
          <a:lstStyle/>
          <a:p>
            <a:fld id="{48C176B4-2F3E-4542-A88B-B482618D0CAA}" type="slidenum">
              <a:rPr lang="nl-NL" smtClean="0"/>
              <a:t>18</a:t>
            </a:fld>
            <a:endParaRPr lang="nl-NL"/>
          </a:p>
        </p:txBody>
      </p:sp>
    </p:spTree>
    <p:extLst>
      <p:ext uri="{BB962C8B-B14F-4D97-AF65-F5344CB8AC3E}">
        <p14:creationId xmlns:p14="http://schemas.microsoft.com/office/powerpoint/2010/main" val="153636960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A  049 : team : 5 pictures : 5 names and roles</a:t>
            </a:r>
          </a:p>
        </p:txBody>
      </p:sp>
      <p:sp>
        <p:nvSpPr>
          <p:cNvPr id="4" name="Slide Number Placeholder 3"/>
          <p:cNvSpPr>
            <a:spLocks noGrp="1"/>
          </p:cNvSpPr>
          <p:nvPr>
            <p:ph type="sldNum" sz="quarter" idx="5"/>
          </p:nvPr>
        </p:nvSpPr>
        <p:spPr/>
        <p:txBody>
          <a:bodyPr/>
          <a:lstStyle/>
          <a:p>
            <a:fld id="{76F591A1-D823-43FE-80D7-80E62901B10C}" type="slidenum">
              <a:rPr lang="de-DE" smtClean="0"/>
              <a:t>19</a:t>
            </a:fld>
            <a:endParaRPr lang="de-DE"/>
          </a:p>
        </p:txBody>
      </p:sp>
    </p:spTree>
    <p:extLst>
      <p:ext uri="{BB962C8B-B14F-4D97-AF65-F5344CB8AC3E}">
        <p14:creationId xmlns:p14="http://schemas.microsoft.com/office/powerpoint/2010/main" val="193896966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  049 : team : 6 pictures : </a:t>
            </a:r>
            <a:r>
              <a:rPr lang="de-DE" dirty="0"/>
              <a:t>6 Names and </a:t>
            </a:r>
            <a:r>
              <a:rPr lang="de-DE" dirty="0" err="1"/>
              <a:t>roles</a:t>
            </a:r>
            <a:endParaRPr lang="en-US" dirty="0"/>
          </a:p>
        </p:txBody>
      </p:sp>
      <p:sp>
        <p:nvSpPr>
          <p:cNvPr id="4" name="Slide Number Placeholder 3"/>
          <p:cNvSpPr>
            <a:spLocks noGrp="1"/>
          </p:cNvSpPr>
          <p:nvPr>
            <p:ph type="sldNum" sz="quarter" idx="5"/>
          </p:nvPr>
        </p:nvSpPr>
        <p:spPr/>
        <p:txBody>
          <a:bodyPr/>
          <a:lstStyle/>
          <a:p>
            <a:fld id="{3AD428D2-2183-4ED5-B6B6-D670A020F824}" type="slidenum">
              <a:rPr lang="de-DE" smtClean="0"/>
              <a:t>20</a:t>
            </a:fld>
            <a:endParaRPr lang="de-DE"/>
          </a:p>
        </p:txBody>
      </p:sp>
    </p:spTree>
    <p:extLst>
      <p:ext uri="{BB962C8B-B14F-4D97-AF65-F5344CB8AC3E}">
        <p14:creationId xmlns:p14="http://schemas.microsoft.com/office/powerpoint/2010/main" val="29335530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A  049 : team : 8 pictures : 8 names and roles</a:t>
            </a:r>
            <a:endParaRPr lang="en-US"/>
          </a:p>
        </p:txBody>
      </p:sp>
      <p:sp>
        <p:nvSpPr>
          <p:cNvPr id="4" name="Slide Number Placeholder 3"/>
          <p:cNvSpPr>
            <a:spLocks noGrp="1"/>
          </p:cNvSpPr>
          <p:nvPr>
            <p:ph type="sldNum" sz="quarter" idx="5"/>
          </p:nvPr>
        </p:nvSpPr>
        <p:spPr/>
        <p:txBody>
          <a:bodyPr/>
          <a:lstStyle/>
          <a:p>
            <a:fld id="{3AD428D2-2183-4ED5-B6B6-D670A020F824}" type="slidenum">
              <a:rPr lang="de-DE" smtClean="0"/>
              <a:t>21</a:t>
            </a:fld>
            <a:endParaRPr lang="de-DE"/>
          </a:p>
        </p:txBody>
      </p:sp>
    </p:spTree>
    <p:extLst>
      <p:ext uri="{BB962C8B-B14F-4D97-AF65-F5344CB8AC3E}">
        <p14:creationId xmlns:p14="http://schemas.microsoft.com/office/powerpoint/2010/main" val="26548246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049 : team : 10 pictures : 10 names and roles</a:t>
            </a:r>
            <a:endParaRPr lang="en-US"/>
          </a:p>
        </p:txBody>
      </p:sp>
      <p:sp>
        <p:nvSpPr>
          <p:cNvPr id="4" name="Slide Number Placeholder 3"/>
          <p:cNvSpPr>
            <a:spLocks noGrp="1"/>
          </p:cNvSpPr>
          <p:nvPr>
            <p:ph type="sldNum" sz="quarter" idx="5"/>
          </p:nvPr>
        </p:nvSpPr>
        <p:spPr/>
        <p:txBody>
          <a:bodyPr/>
          <a:lstStyle/>
          <a:p>
            <a:fld id="{76F591A1-D823-43FE-80D7-80E62901B10C}" type="slidenum">
              <a:rPr lang="de-DE" smtClean="0"/>
              <a:t>22</a:t>
            </a:fld>
            <a:endParaRPr lang="de-DE"/>
          </a:p>
        </p:txBody>
      </p:sp>
    </p:spTree>
    <p:extLst>
      <p:ext uri="{BB962C8B-B14F-4D97-AF65-F5344CB8AC3E}">
        <p14:creationId xmlns:p14="http://schemas.microsoft.com/office/powerpoint/2010/main" val="42074196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042 : title page guilloche right : picture</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3</a:t>
            </a:fld>
            <a:endParaRPr lang="nl-NL" dirty="0"/>
          </a:p>
        </p:txBody>
      </p:sp>
    </p:spTree>
    <p:extLst>
      <p:ext uri="{BB962C8B-B14F-4D97-AF65-F5344CB8AC3E}">
        <p14:creationId xmlns:p14="http://schemas.microsoft.com/office/powerpoint/2010/main" val="362954690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24</a:t>
            </a:fld>
            <a:endParaRPr lang="nl-NL" dirty="0"/>
          </a:p>
        </p:txBody>
      </p:sp>
    </p:spTree>
    <p:extLst>
      <p:ext uri="{BB962C8B-B14F-4D97-AF65-F5344CB8AC3E}">
        <p14:creationId xmlns:p14="http://schemas.microsoft.com/office/powerpoint/2010/main" val="3262350093"/>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de-DE"/>
              <a:t>A  048 : picture : content</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25</a:t>
            </a:fld>
            <a:endParaRPr lang="nl-NL" dirty="0"/>
          </a:p>
        </p:txBody>
      </p:sp>
    </p:spTree>
    <p:extLst>
      <p:ext uri="{BB962C8B-B14F-4D97-AF65-F5344CB8AC3E}">
        <p14:creationId xmlns:p14="http://schemas.microsoft.com/office/powerpoint/2010/main" val="329826196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050 : 3 contacts : pictures</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26</a:t>
            </a:fld>
            <a:endParaRPr lang="nl-NL" dirty="0"/>
          </a:p>
        </p:txBody>
      </p:sp>
    </p:spTree>
    <p:extLst>
      <p:ext uri="{BB962C8B-B14F-4D97-AF65-F5344CB8AC3E}">
        <p14:creationId xmlns:p14="http://schemas.microsoft.com/office/powerpoint/2010/main" val="235843554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  051 : 3 contacts</a:t>
            </a:r>
          </a:p>
        </p:txBody>
      </p:sp>
      <p:sp>
        <p:nvSpPr>
          <p:cNvPr id="4" name="Slide Number Placeholder 3"/>
          <p:cNvSpPr>
            <a:spLocks noGrp="1"/>
          </p:cNvSpPr>
          <p:nvPr>
            <p:ph type="sldNum" sz="quarter" idx="5"/>
          </p:nvPr>
        </p:nvSpPr>
        <p:spPr/>
        <p:txBody>
          <a:bodyPr/>
          <a:lstStyle/>
          <a:p>
            <a:fld id="{48C176B4-2F3E-4542-A88B-B482618D0CAA}" type="slidenum">
              <a:rPr lang="nl-NL" smtClean="0"/>
              <a:t>27</a:t>
            </a:fld>
            <a:endParaRPr lang="nl-NL" dirty="0"/>
          </a:p>
        </p:txBody>
      </p:sp>
    </p:spTree>
    <p:extLst>
      <p:ext uri="{BB962C8B-B14F-4D97-AF65-F5344CB8AC3E}">
        <p14:creationId xmlns:p14="http://schemas.microsoft.com/office/powerpoint/2010/main" val="3929103297"/>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de-DE" dirty="0"/>
              <a:t>A  051a : 4 </a:t>
            </a:r>
            <a:r>
              <a:rPr lang="de-DE" dirty="0" err="1"/>
              <a:t>contacts</a:t>
            </a:r>
            <a:endParaRPr lang="en-US" dirty="0"/>
          </a:p>
        </p:txBody>
      </p:sp>
      <p:sp>
        <p:nvSpPr>
          <p:cNvPr id="4" name="Slide Number Placeholder 3"/>
          <p:cNvSpPr>
            <a:spLocks noGrp="1"/>
          </p:cNvSpPr>
          <p:nvPr>
            <p:ph type="sldNum" sz="quarter" idx="5"/>
          </p:nvPr>
        </p:nvSpPr>
        <p:spPr/>
        <p:txBody>
          <a:bodyPr/>
          <a:lstStyle/>
          <a:p>
            <a:fld id="{3AD428D2-2183-4ED5-B6B6-D670A020F824}" type="slidenum">
              <a:rPr lang="de-DE" smtClean="0"/>
              <a:t>28</a:t>
            </a:fld>
            <a:endParaRPr lang="de-DE"/>
          </a:p>
        </p:txBody>
      </p:sp>
    </p:spTree>
    <p:extLst>
      <p:ext uri="{BB962C8B-B14F-4D97-AF65-F5344CB8AC3E}">
        <p14:creationId xmlns:p14="http://schemas.microsoft.com/office/powerpoint/2010/main" val="131773567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  052 : endpage : contacts</a:t>
            </a:r>
          </a:p>
        </p:txBody>
      </p:sp>
      <p:sp>
        <p:nvSpPr>
          <p:cNvPr id="4" name="Slide Number Placeholder 3"/>
          <p:cNvSpPr>
            <a:spLocks noGrp="1"/>
          </p:cNvSpPr>
          <p:nvPr>
            <p:ph type="sldNum" sz="quarter" idx="5"/>
          </p:nvPr>
        </p:nvSpPr>
        <p:spPr/>
        <p:txBody>
          <a:bodyPr/>
          <a:lstStyle/>
          <a:p>
            <a:fld id="{48C176B4-2F3E-4542-A88B-B482618D0CAA}" type="slidenum">
              <a:rPr lang="nl-NL" smtClean="0"/>
              <a:t>29</a:t>
            </a:fld>
            <a:endParaRPr lang="nl-NL" dirty="0"/>
          </a:p>
        </p:txBody>
      </p:sp>
    </p:spTree>
    <p:extLst>
      <p:ext uri="{BB962C8B-B14F-4D97-AF65-F5344CB8AC3E}">
        <p14:creationId xmlns:p14="http://schemas.microsoft.com/office/powerpoint/2010/main" val="220580319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A  010 : content : picture right 17cm</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31</a:t>
            </a:fld>
            <a:endParaRPr lang="nl-NL" dirty="0"/>
          </a:p>
        </p:txBody>
      </p:sp>
    </p:spTree>
    <p:extLst>
      <p:ext uri="{BB962C8B-B14F-4D97-AF65-F5344CB8AC3E}">
        <p14:creationId xmlns:p14="http://schemas.microsoft.com/office/powerpoint/2010/main" val="24044261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a:t>A  022 : cover references : full page picture : text : logo</a:t>
            </a:r>
            <a:endParaRPr lang="de-DE"/>
          </a:p>
        </p:txBody>
      </p:sp>
      <p:sp>
        <p:nvSpPr>
          <p:cNvPr id="4" name="Slide Number Placeholder 3"/>
          <p:cNvSpPr>
            <a:spLocks noGrp="1"/>
          </p:cNvSpPr>
          <p:nvPr>
            <p:ph type="sldNum" sz="quarter" idx="5"/>
          </p:nvPr>
        </p:nvSpPr>
        <p:spPr/>
        <p:txBody>
          <a:bodyPr/>
          <a:lstStyle/>
          <a:p>
            <a:fld id="{3AD428D2-2183-4ED5-B6B6-D670A020F824}" type="slidenum">
              <a:rPr lang="de-DE" smtClean="0"/>
              <a:t>47</a:t>
            </a:fld>
            <a:endParaRPr lang="de-DE"/>
          </a:p>
        </p:txBody>
      </p:sp>
    </p:spTree>
    <p:extLst>
      <p:ext uri="{BB962C8B-B14F-4D97-AF65-F5344CB8AC3E}">
        <p14:creationId xmlns:p14="http://schemas.microsoft.com/office/powerpoint/2010/main" val="1891084370"/>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D428D2-2183-4ED5-B6B6-D670A020F824}"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48</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57953831"/>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D428D2-2183-4ED5-B6B6-D670A020F824}"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46013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043 : title page guilloche left : picture left</a:t>
            </a:r>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4</a:t>
            </a:fld>
            <a:endParaRPr lang="nl-NL" dirty="0"/>
          </a:p>
        </p:txBody>
      </p:sp>
    </p:spTree>
    <p:extLst>
      <p:ext uri="{BB962C8B-B14F-4D97-AF65-F5344CB8AC3E}">
        <p14:creationId xmlns:p14="http://schemas.microsoft.com/office/powerpoint/2010/main" val="417231426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6F591A1-D823-43FE-80D7-80E62901B10C}"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23549457"/>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176B4-2F3E-4542-A88B-B482618D0CAA}"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2375262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B  034b : full page picture : citiation : 16 logowall</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176B4-2F3E-4542-A88B-B482618D0CAA}"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75</a:t>
            </a:fld>
            <a:endPar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596089417"/>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77</a:t>
            </a:fld>
            <a:endParaRPr lang="nl-NL" dirty="0"/>
          </a:p>
        </p:txBody>
      </p:sp>
    </p:spTree>
    <p:extLst>
      <p:ext uri="{BB962C8B-B14F-4D97-AF65-F5344CB8AC3E}">
        <p14:creationId xmlns:p14="http://schemas.microsoft.com/office/powerpoint/2010/main" val="2189707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de-DE"/>
          </a:p>
        </p:txBody>
      </p:sp>
      <p:sp>
        <p:nvSpPr>
          <p:cNvPr id="4" name="Slide Number Placeholder 3"/>
          <p:cNvSpPr>
            <a:spLocks noGrp="1"/>
          </p:cNvSpPr>
          <p:nvPr>
            <p:ph type="sldNum" sz="quarter" idx="5"/>
          </p:nvPr>
        </p:nvSpPr>
        <p:spPr/>
        <p:txBody>
          <a:bodyPr/>
          <a:lstStyle/>
          <a:p>
            <a:fld id="{3AD428D2-2183-4ED5-B6B6-D670A020F824}" type="slidenum">
              <a:rPr lang="de-DE" smtClean="0"/>
              <a:t>79</a:t>
            </a:fld>
            <a:endParaRPr lang="de-DE"/>
          </a:p>
        </p:txBody>
      </p:sp>
    </p:spTree>
    <p:extLst>
      <p:ext uri="{BB962C8B-B14F-4D97-AF65-F5344CB8AC3E}">
        <p14:creationId xmlns:p14="http://schemas.microsoft.com/office/powerpoint/2010/main" val="20950447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037 : full page picture : citiation</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176B4-2F3E-4542-A88B-B482618D0CAA}"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6922718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038 : picture on top : circle : button</a:t>
            </a:r>
            <a:endParaRPr lang="en-US"/>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D428D2-2183-4ED5-B6B6-D670A020F824}" type="slidenum">
              <a:rPr kumimoji="0" lang="de-DE"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de-DE"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4656133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040 : big letters</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82</a:t>
            </a:fld>
            <a:endParaRPr lang="nl-NL" dirty="0"/>
          </a:p>
        </p:txBody>
      </p:sp>
    </p:spTree>
    <p:extLst>
      <p:ext uri="{BB962C8B-B14F-4D97-AF65-F5344CB8AC3E}">
        <p14:creationId xmlns:p14="http://schemas.microsoft.com/office/powerpoint/2010/main" val="3852809452"/>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039 : picture full size : 60pt letters</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83</a:t>
            </a:fld>
            <a:endParaRPr lang="nl-NL" dirty="0"/>
          </a:p>
        </p:txBody>
      </p:sp>
    </p:spTree>
    <p:extLst>
      <p:ext uri="{BB962C8B-B14F-4D97-AF65-F5344CB8AC3E}">
        <p14:creationId xmlns:p14="http://schemas.microsoft.com/office/powerpoint/2010/main" val="2500850763"/>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84</a:t>
            </a:fld>
            <a:endParaRPr lang="nl-NL" dirty="0"/>
          </a:p>
        </p:txBody>
      </p:sp>
    </p:spTree>
    <p:extLst>
      <p:ext uri="{BB962C8B-B14F-4D97-AF65-F5344CB8AC3E}">
        <p14:creationId xmlns:p14="http://schemas.microsoft.com/office/powerpoint/2010/main" val="5576460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5</a:t>
            </a:fld>
            <a:endParaRPr lang="nl-NL" dirty="0"/>
          </a:p>
        </p:txBody>
      </p:sp>
    </p:spTree>
    <p:extLst>
      <p:ext uri="{BB962C8B-B14F-4D97-AF65-F5344CB8AC3E}">
        <p14:creationId xmlns:p14="http://schemas.microsoft.com/office/powerpoint/2010/main" val="27055883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48C176B4-2F3E-4542-A88B-B482618D0CAA}"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nl-NL"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245168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100</a:t>
            </a:fld>
            <a:endParaRPr lang="nl-NL" dirty="0"/>
          </a:p>
        </p:txBody>
      </p:sp>
    </p:spTree>
    <p:extLst>
      <p:ext uri="{BB962C8B-B14F-4D97-AF65-F5344CB8AC3E}">
        <p14:creationId xmlns:p14="http://schemas.microsoft.com/office/powerpoint/2010/main" val="265614880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101</a:t>
            </a:fld>
            <a:endParaRPr lang="nl-NL" dirty="0"/>
          </a:p>
        </p:txBody>
      </p:sp>
    </p:spTree>
    <p:extLst>
      <p:ext uri="{BB962C8B-B14F-4D97-AF65-F5344CB8AC3E}">
        <p14:creationId xmlns:p14="http://schemas.microsoft.com/office/powerpoint/2010/main" val="355561148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102</a:t>
            </a:fld>
            <a:endParaRPr lang="nl-NL" dirty="0"/>
          </a:p>
        </p:txBody>
      </p:sp>
    </p:spTree>
    <p:extLst>
      <p:ext uri="{BB962C8B-B14F-4D97-AF65-F5344CB8AC3E}">
        <p14:creationId xmlns:p14="http://schemas.microsoft.com/office/powerpoint/2010/main" val="262442258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107</a:t>
            </a:fld>
            <a:endParaRPr lang="nl-NL" dirty="0"/>
          </a:p>
        </p:txBody>
      </p:sp>
    </p:spTree>
    <p:extLst>
      <p:ext uri="{BB962C8B-B14F-4D97-AF65-F5344CB8AC3E}">
        <p14:creationId xmlns:p14="http://schemas.microsoft.com/office/powerpoint/2010/main" val="3066607534"/>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DE"/>
          </a:p>
        </p:txBody>
      </p:sp>
      <p:sp>
        <p:nvSpPr>
          <p:cNvPr id="4" name="Slide Number Placeholder 3"/>
          <p:cNvSpPr>
            <a:spLocks noGrp="1"/>
          </p:cNvSpPr>
          <p:nvPr>
            <p:ph type="sldNum" sz="quarter" idx="5"/>
          </p:nvPr>
        </p:nvSpPr>
        <p:spPr/>
        <p:txBody>
          <a:bodyPr/>
          <a:lstStyle/>
          <a:p>
            <a:fld id="{48C176B4-2F3E-4542-A88B-B482618D0CAA}" type="slidenum">
              <a:rPr lang="nl-NL" smtClean="0"/>
              <a:t>109</a:t>
            </a:fld>
            <a:endParaRPr lang="nl-NL" dirty="0"/>
          </a:p>
        </p:txBody>
      </p:sp>
    </p:spTree>
    <p:extLst>
      <p:ext uri="{BB962C8B-B14F-4D97-AF65-F5344CB8AC3E}">
        <p14:creationId xmlns:p14="http://schemas.microsoft.com/office/powerpoint/2010/main" val="36026380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044 : dividerpage</a:t>
            </a:r>
          </a:p>
        </p:txBody>
      </p:sp>
      <p:sp>
        <p:nvSpPr>
          <p:cNvPr id="4" name="Slide Number Placeholder 3"/>
          <p:cNvSpPr>
            <a:spLocks noGrp="1"/>
          </p:cNvSpPr>
          <p:nvPr>
            <p:ph type="sldNum" sz="quarter" idx="5"/>
          </p:nvPr>
        </p:nvSpPr>
        <p:spPr/>
        <p:txBody>
          <a:bodyPr/>
          <a:lstStyle/>
          <a:p>
            <a:fld id="{48C176B4-2F3E-4542-A88B-B482618D0CAA}" type="slidenum">
              <a:rPr lang="nl-NL" smtClean="0"/>
              <a:t>6</a:t>
            </a:fld>
            <a:endParaRPr lang="nl-NL" dirty="0"/>
          </a:p>
        </p:txBody>
      </p:sp>
    </p:spTree>
    <p:extLst>
      <p:ext uri="{BB962C8B-B14F-4D97-AF65-F5344CB8AC3E}">
        <p14:creationId xmlns:p14="http://schemas.microsoft.com/office/powerpoint/2010/main" val="180251619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045 : dividerpage picture</a:t>
            </a:r>
          </a:p>
        </p:txBody>
      </p:sp>
      <p:sp>
        <p:nvSpPr>
          <p:cNvPr id="4" name="Slide Number Placeholder 3"/>
          <p:cNvSpPr>
            <a:spLocks noGrp="1"/>
          </p:cNvSpPr>
          <p:nvPr>
            <p:ph type="sldNum" sz="quarter" idx="5"/>
          </p:nvPr>
        </p:nvSpPr>
        <p:spPr/>
        <p:txBody>
          <a:bodyPr/>
          <a:lstStyle/>
          <a:p>
            <a:fld id="{48C176B4-2F3E-4542-A88B-B482618D0CAA}" type="slidenum">
              <a:rPr lang="nl-NL" smtClean="0"/>
              <a:t>7</a:t>
            </a:fld>
            <a:endParaRPr lang="nl-NL" dirty="0"/>
          </a:p>
        </p:txBody>
      </p:sp>
    </p:spTree>
    <p:extLst>
      <p:ext uri="{BB962C8B-B14F-4D97-AF65-F5344CB8AC3E}">
        <p14:creationId xmlns:p14="http://schemas.microsoft.com/office/powerpoint/2010/main" val="11567886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48C176B4-2F3E-4542-A88B-B482618D0CAA}" type="slidenum">
              <a:rPr lang="nl-NL" smtClean="0"/>
              <a:t>8</a:t>
            </a:fld>
            <a:endParaRPr lang="nl-NL" dirty="0"/>
          </a:p>
        </p:txBody>
      </p:sp>
    </p:spTree>
    <p:extLst>
      <p:ext uri="{BB962C8B-B14F-4D97-AF65-F5344CB8AC3E}">
        <p14:creationId xmlns:p14="http://schemas.microsoft.com/office/powerpoint/2010/main" val="12806290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A  046 : agenda</a:t>
            </a:r>
          </a:p>
        </p:txBody>
      </p:sp>
      <p:sp>
        <p:nvSpPr>
          <p:cNvPr id="4" name="Slide Number Placeholder 3"/>
          <p:cNvSpPr>
            <a:spLocks noGrp="1"/>
          </p:cNvSpPr>
          <p:nvPr>
            <p:ph type="sldNum" sz="quarter" idx="5"/>
          </p:nvPr>
        </p:nvSpPr>
        <p:spPr/>
        <p:txBody>
          <a:bodyPr/>
          <a:lstStyle/>
          <a:p>
            <a:fld id="{48C176B4-2F3E-4542-A88B-B482618D0CAA}" type="slidenum">
              <a:rPr lang="nl-NL" smtClean="0"/>
              <a:t>9</a:t>
            </a:fld>
            <a:endParaRPr lang="nl-NL" dirty="0"/>
          </a:p>
        </p:txBody>
      </p:sp>
    </p:spTree>
    <p:extLst>
      <p:ext uri="{BB962C8B-B14F-4D97-AF65-F5344CB8AC3E}">
        <p14:creationId xmlns:p14="http://schemas.microsoft.com/office/powerpoint/2010/main" val="295768727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a:t>A  047 : agenda : picture placeholder</a:t>
            </a:r>
            <a:endParaRPr lang="en-US"/>
          </a:p>
        </p:txBody>
      </p:sp>
      <p:sp>
        <p:nvSpPr>
          <p:cNvPr id="4" name="Slide Number Placeholder 3"/>
          <p:cNvSpPr>
            <a:spLocks noGrp="1"/>
          </p:cNvSpPr>
          <p:nvPr>
            <p:ph type="sldNum" sz="quarter" idx="5"/>
          </p:nvPr>
        </p:nvSpPr>
        <p:spPr/>
        <p:txBody>
          <a:bodyPr/>
          <a:lstStyle/>
          <a:p>
            <a:fld id="{48C176B4-2F3E-4542-A88B-B482618D0CAA}" type="slidenum">
              <a:rPr lang="nl-NL" smtClean="0"/>
              <a:t>10</a:t>
            </a:fld>
            <a:endParaRPr lang="nl-NL" dirty="0"/>
          </a:p>
        </p:txBody>
      </p:sp>
    </p:spTree>
    <p:extLst>
      <p:ext uri="{BB962C8B-B14F-4D97-AF65-F5344CB8AC3E}">
        <p14:creationId xmlns:p14="http://schemas.microsoft.com/office/powerpoint/2010/main" val="106596570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6.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1.emf"/></Relationships>
</file>

<file path=ppt/slideLayouts/_rels/slideLayout57.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2.xml.rels><?xml version="1.0" encoding="UTF-8" standalone="yes"?>
<Relationships xmlns="http://schemas.openxmlformats.org/package/2006/relationships"><Relationship Id="rId2" Type="http://schemas.openxmlformats.org/officeDocument/2006/relationships/image" Target="../media/image3.svg"/><Relationship Id="rId1" Type="http://schemas.openxmlformats.org/officeDocument/2006/relationships/slideMaster" Target="../slideMasters/slideMaster1.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5.xml.rels><?xml version="1.0" encoding="UTF-8" standalone="yes"?>
<Relationships xmlns="http://schemas.openxmlformats.org/package/2006/relationships"><Relationship Id="rId2" Type="http://schemas.openxmlformats.org/officeDocument/2006/relationships/image" Target="../media/image7.svg"/><Relationship Id="rId1" Type="http://schemas.openxmlformats.org/officeDocument/2006/relationships/slideMaster" Target="../slideMasters/slideMaster1.xml"/></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68.xml.rels><?xml version="1.0" encoding="UTF-8" standalone="yes"?>
<Relationships xmlns="http://schemas.openxmlformats.org/package/2006/relationships"><Relationship Id="rId2" Type="http://schemas.openxmlformats.org/officeDocument/2006/relationships/image" Target="../media/image2.svg"/><Relationship Id="rId1" Type="http://schemas.openxmlformats.org/officeDocument/2006/relationships/slideMaster" Target="../slideMasters/slideMaster1.xml"/></Relationships>
</file>

<file path=ppt/slideLayouts/_rels/slideLayout69.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1.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1.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8.xml.rels><?xml version="1.0" encoding="UTF-8" standalone="yes"?>
<Relationships xmlns="http://schemas.openxmlformats.org/package/2006/relationships"><Relationship Id="rId2" Type="http://schemas.openxmlformats.org/officeDocument/2006/relationships/image" Target="../media/image8.svg"/><Relationship Id="rId1" Type="http://schemas.openxmlformats.org/officeDocument/2006/relationships/slideMaster" Target="../slideMasters/slideMaster1.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A  041b : title page : document control : guilloche right">
    <p:spTree>
      <p:nvGrpSpPr>
        <p:cNvPr id="1" name=""/>
        <p:cNvGrpSpPr/>
        <p:nvPr/>
      </p:nvGrpSpPr>
      <p:grpSpPr>
        <a:xfrm>
          <a:off x="0" y="0"/>
          <a:ext cx="0" cy="0"/>
          <a:chOff x="0" y="0"/>
          <a:chExt cx="0" cy="0"/>
        </a:xfrm>
      </p:grpSpPr>
      <p:grpSp>
        <p:nvGrpSpPr>
          <p:cNvPr id="4" name="guilloche">
            <a:extLst>
              <a:ext uri="{FF2B5EF4-FFF2-40B4-BE49-F238E27FC236}">
                <a16:creationId xmlns:a16="http://schemas.microsoft.com/office/drawing/2014/main" id="{93D976D1-B6D9-9570-8BB5-351CACEF3F94}"/>
              </a:ext>
            </a:extLst>
          </p:cNvPr>
          <p:cNvGrpSpPr/>
          <p:nvPr/>
        </p:nvGrpSpPr>
        <p:grpSpPr>
          <a:xfrm>
            <a:off x="6981176" y="-1270"/>
            <a:ext cx="5213363" cy="6860539"/>
            <a:chOff x="6981176" y="-1270"/>
            <a:chExt cx="5213363" cy="6860539"/>
          </a:xfrm>
          <a:noFill/>
        </p:grpSpPr>
        <p:sp>
          <p:nvSpPr>
            <p:cNvPr id="5" name="Freeform 4">
              <a:extLst>
                <a:ext uri="{FF2B5EF4-FFF2-40B4-BE49-F238E27FC236}">
                  <a16:creationId xmlns:a16="http://schemas.microsoft.com/office/drawing/2014/main" id="{9631F78B-9FA8-18C4-4424-33676269C7D1}"/>
                </a:ext>
              </a:extLst>
            </p:cNvPr>
            <p:cNvSpPr/>
            <p:nvPr/>
          </p:nvSpPr>
          <p:spPr>
            <a:xfrm>
              <a:off x="6981176" y="0"/>
              <a:ext cx="3272803" cy="6858000"/>
            </a:xfrm>
            <a:custGeom>
              <a:avLst/>
              <a:gdLst>
                <a:gd name="connsiteX0" fmla="*/ 1903743 w 3272803"/>
                <a:gd name="connsiteY0" fmla="*/ 0 h 6858000"/>
                <a:gd name="connsiteX1" fmla="*/ 843293 w 3272803"/>
                <a:gd name="connsiteY1" fmla="*/ 1550670 h 6858000"/>
                <a:gd name="connsiteX2" fmla="*/ 840753 w 3272803"/>
                <a:gd name="connsiteY2" fmla="*/ 1553210 h 6858000"/>
                <a:gd name="connsiteX3" fmla="*/ 839483 w 3272803"/>
                <a:gd name="connsiteY3" fmla="*/ 1554480 h 6858000"/>
                <a:gd name="connsiteX4" fmla="*/ 839483 w 3272803"/>
                <a:gd name="connsiteY4" fmla="*/ 1554480 h 6858000"/>
                <a:gd name="connsiteX5" fmla="*/ 13 w 3272803"/>
                <a:gd name="connsiteY5" fmla="*/ 3322320 h 6858000"/>
                <a:gd name="connsiteX6" fmla="*/ 1892313 w 3272803"/>
                <a:gd name="connsiteY6" fmla="*/ 5591810 h 6858000"/>
                <a:gd name="connsiteX7" fmla="*/ 1892313 w 3272803"/>
                <a:gd name="connsiteY7" fmla="*/ 5591810 h 6858000"/>
                <a:gd name="connsiteX8" fmla="*/ 3187713 w 3272803"/>
                <a:gd name="connsiteY8" fmla="*/ 6630670 h 6858000"/>
                <a:gd name="connsiteX9" fmla="*/ 3272804 w 3272803"/>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2803" h="6858000">
                  <a:moveTo>
                    <a:pt x="1903743" y="0"/>
                  </a:moveTo>
                  <a:cubicBezTo>
                    <a:pt x="1798333" y="530860"/>
                    <a:pt x="1445273" y="1055370"/>
                    <a:pt x="843293" y="1550670"/>
                  </a:cubicBezTo>
                  <a:cubicBezTo>
                    <a:pt x="842023" y="1551940"/>
                    <a:pt x="842023" y="1551940"/>
                    <a:pt x="840753" y="1553210"/>
                  </a:cubicBezTo>
                  <a:cubicBezTo>
                    <a:pt x="840753" y="1553210"/>
                    <a:pt x="839483" y="1553210"/>
                    <a:pt x="839483" y="1554480"/>
                  </a:cubicBezTo>
                  <a:lnTo>
                    <a:pt x="839483" y="1554480"/>
                  </a:lnTo>
                  <a:cubicBezTo>
                    <a:pt x="328943" y="1974850"/>
                    <a:pt x="2553" y="2609850"/>
                    <a:pt x="13" y="3322320"/>
                  </a:cubicBezTo>
                  <a:cubicBezTo>
                    <a:pt x="-3797" y="4455160"/>
                    <a:pt x="814083" y="5398770"/>
                    <a:pt x="1892313" y="5591810"/>
                  </a:cubicBezTo>
                  <a:lnTo>
                    <a:pt x="1892313" y="5591810"/>
                  </a:lnTo>
                  <a:cubicBezTo>
                    <a:pt x="2824493" y="5759450"/>
                    <a:pt x="2983243" y="5949950"/>
                    <a:pt x="3187713" y="6630670"/>
                  </a:cubicBezTo>
                  <a:cubicBezTo>
                    <a:pt x="3210573" y="6709410"/>
                    <a:pt x="3238513" y="6785610"/>
                    <a:pt x="3272804" y="685800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 name="Freeform 5">
              <a:extLst>
                <a:ext uri="{FF2B5EF4-FFF2-40B4-BE49-F238E27FC236}">
                  <a16:creationId xmlns:a16="http://schemas.microsoft.com/office/drawing/2014/main" id="{9E524E70-DA1D-3B6E-39C4-5F94450EE389}"/>
                </a:ext>
              </a:extLst>
            </p:cNvPr>
            <p:cNvSpPr/>
            <p:nvPr/>
          </p:nvSpPr>
          <p:spPr>
            <a:xfrm>
              <a:off x="7124686" y="0"/>
              <a:ext cx="3284233" cy="6858000"/>
            </a:xfrm>
            <a:custGeom>
              <a:avLst/>
              <a:gdLst>
                <a:gd name="connsiteX0" fmla="*/ 1851674 w 3284233"/>
                <a:gd name="connsiteY0" fmla="*/ 0 h 6858000"/>
                <a:gd name="connsiteX1" fmla="*/ 820433 w 3284233"/>
                <a:gd name="connsiteY1" fmla="*/ 1506220 h 6858000"/>
                <a:gd name="connsiteX2" fmla="*/ 817894 w 3284233"/>
                <a:gd name="connsiteY2" fmla="*/ 1508760 h 6858000"/>
                <a:gd name="connsiteX3" fmla="*/ 816624 w 3284233"/>
                <a:gd name="connsiteY3" fmla="*/ 1510030 h 6858000"/>
                <a:gd name="connsiteX4" fmla="*/ 816624 w 3284233"/>
                <a:gd name="connsiteY4" fmla="*/ 1510030 h 6858000"/>
                <a:gd name="connsiteX5" fmla="*/ 14 w 3284233"/>
                <a:gd name="connsiteY5" fmla="*/ 3229610 h 6858000"/>
                <a:gd name="connsiteX6" fmla="*/ 1840244 w 3284233"/>
                <a:gd name="connsiteY6" fmla="*/ 5436870 h 6858000"/>
                <a:gd name="connsiteX7" fmla="*/ 1840244 w 3284233"/>
                <a:gd name="connsiteY7" fmla="*/ 5436870 h 6858000"/>
                <a:gd name="connsiteX8" fmla="*/ 3100083 w 3284233"/>
                <a:gd name="connsiteY8" fmla="*/ 6447790 h 6858000"/>
                <a:gd name="connsiteX9" fmla="*/ 3284233 w 3284233"/>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4233" h="6858000">
                  <a:moveTo>
                    <a:pt x="1851674" y="0"/>
                  </a:moveTo>
                  <a:cubicBezTo>
                    <a:pt x="1748804" y="514350"/>
                    <a:pt x="1405904" y="1023620"/>
                    <a:pt x="820433" y="1506220"/>
                  </a:cubicBezTo>
                  <a:cubicBezTo>
                    <a:pt x="819164" y="1507490"/>
                    <a:pt x="819164" y="1507490"/>
                    <a:pt x="817894" y="1508760"/>
                  </a:cubicBezTo>
                  <a:cubicBezTo>
                    <a:pt x="817894" y="1508760"/>
                    <a:pt x="816624" y="1508760"/>
                    <a:pt x="816624" y="1510030"/>
                  </a:cubicBezTo>
                  <a:lnTo>
                    <a:pt x="816624" y="1510030"/>
                  </a:lnTo>
                  <a:cubicBezTo>
                    <a:pt x="320054" y="1918970"/>
                    <a:pt x="2554" y="2537460"/>
                    <a:pt x="14" y="3229610"/>
                  </a:cubicBezTo>
                  <a:cubicBezTo>
                    <a:pt x="-3796" y="4331970"/>
                    <a:pt x="791224" y="5250180"/>
                    <a:pt x="1840244" y="5436870"/>
                  </a:cubicBezTo>
                  <a:lnTo>
                    <a:pt x="1840244" y="5436870"/>
                  </a:lnTo>
                  <a:cubicBezTo>
                    <a:pt x="2747024" y="5599430"/>
                    <a:pt x="2903233" y="5784850"/>
                    <a:pt x="3100083" y="6447790"/>
                  </a:cubicBezTo>
                  <a:cubicBezTo>
                    <a:pt x="3143264" y="6593840"/>
                    <a:pt x="3205494" y="6731000"/>
                    <a:pt x="3284233" y="685800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45" name="Freeform 6">
              <a:extLst>
                <a:ext uri="{FF2B5EF4-FFF2-40B4-BE49-F238E27FC236}">
                  <a16:creationId xmlns:a16="http://schemas.microsoft.com/office/drawing/2014/main" id="{563D8DB8-0D58-3FD6-F026-712924CE0BA7}"/>
                </a:ext>
              </a:extLst>
            </p:cNvPr>
            <p:cNvSpPr/>
            <p:nvPr/>
          </p:nvSpPr>
          <p:spPr>
            <a:xfrm>
              <a:off x="7268195" y="0"/>
              <a:ext cx="3335034" cy="6859269"/>
            </a:xfrm>
            <a:custGeom>
              <a:avLst/>
              <a:gdLst>
                <a:gd name="connsiteX0" fmla="*/ 1799604 w 3335034"/>
                <a:gd name="connsiteY0" fmla="*/ 0 h 6859269"/>
                <a:gd name="connsiteX1" fmla="*/ 797574 w 3335034"/>
                <a:gd name="connsiteY1" fmla="*/ 1460500 h 6859269"/>
                <a:gd name="connsiteX2" fmla="*/ 795035 w 3335034"/>
                <a:gd name="connsiteY2" fmla="*/ 1463040 h 6859269"/>
                <a:gd name="connsiteX3" fmla="*/ 793764 w 3335034"/>
                <a:gd name="connsiteY3" fmla="*/ 1464310 h 6859269"/>
                <a:gd name="connsiteX4" fmla="*/ 793764 w 3335034"/>
                <a:gd name="connsiteY4" fmla="*/ 1464310 h 6859269"/>
                <a:gd name="connsiteX5" fmla="*/ 14 w 3335034"/>
                <a:gd name="connsiteY5" fmla="*/ 3136900 h 6859269"/>
                <a:gd name="connsiteX6" fmla="*/ 1789444 w 3335034"/>
                <a:gd name="connsiteY6" fmla="*/ 5283200 h 6859269"/>
                <a:gd name="connsiteX7" fmla="*/ 1789444 w 3335034"/>
                <a:gd name="connsiteY7" fmla="*/ 5283200 h 6859269"/>
                <a:gd name="connsiteX8" fmla="*/ 3014994 w 3335034"/>
                <a:gd name="connsiteY8" fmla="*/ 6266180 h 6859269"/>
                <a:gd name="connsiteX9" fmla="*/ 3335035 w 3335034"/>
                <a:gd name="connsiteY9" fmla="*/ 6859270 h 685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5034" h="6859269">
                  <a:moveTo>
                    <a:pt x="1799604" y="0"/>
                  </a:moveTo>
                  <a:cubicBezTo>
                    <a:pt x="1699274" y="499110"/>
                    <a:pt x="1365264" y="993140"/>
                    <a:pt x="797574" y="1460500"/>
                  </a:cubicBezTo>
                  <a:cubicBezTo>
                    <a:pt x="796304" y="1461770"/>
                    <a:pt x="796304" y="1461770"/>
                    <a:pt x="795035" y="1463040"/>
                  </a:cubicBezTo>
                  <a:cubicBezTo>
                    <a:pt x="795035" y="1463040"/>
                    <a:pt x="793764" y="1463040"/>
                    <a:pt x="793764" y="1464310"/>
                  </a:cubicBezTo>
                  <a:lnTo>
                    <a:pt x="793764" y="1464310"/>
                  </a:lnTo>
                  <a:cubicBezTo>
                    <a:pt x="311164" y="1861820"/>
                    <a:pt x="2554" y="2462530"/>
                    <a:pt x="14" y="3136900"/>
                  </a:cubicBezTo>
                  <a:cubicBezTo>
                    <a:pt x="-3796" y="4208780"/>
                    <a:pt x="769635" y="5101590"/>
                    <a:pt x="1789444" y="5283200"/>
                  </a:cubicBezTo>
                  <a:lnTo>
                    <a:pt x="1789444" y="5283200"/>
                  </a:lnTo>
                  <a:cubicBezTo>
                    <a:pt x="2670824" y="5441950"/>
                    <a:pt x="2823224" y="5622290"/>
                    <a:pt x="3014994" y="6266180"/>
                  </a:cubicBezTo>
                  <a:cubicBezTo>
                    <a:pt x="3079764" y="6485890"/>
                    <a:pt x="3190254" y="6687820"/>
                    <a:pt x="3335035" y="685927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47" name="Freeform 7">
              <a:extLst>
                <a:ext uri="{FF2B5EF4-FFF2-40B4-BE49-F238E27FC236}">
                  <a16:creationId xmlns:a16="http://schemas.microsoft.com/office/drawing/2014/main" id="{49399C91-1631-AB6D-F8CA-32934D663771}"/>
                </a:ext>
              </a:extLst>
            </p:cNvPr>
            <p:cNvSpPr/>
            <p:nvPr/>
          </p:nvSpPr>
          <p:spPr>
            <a:xfrm>
              <a:off x="7412975" y="0"/>
              <a:ext cx="3440443" cy="6858000"/>
            </a:xfrm>
            <a:custGeom>
              <a:avLst/>
              <a:gdLst>
                <a:gd name="connsiteX0" fmla="*/ 1746264 w 3440443"/>
                <a:gd name="connsiteY0" fmla="*/ 0 h 6858000"/>
                <a:gd name="connsiteX1" fmla="*/ 774714 w 3440443"/>
                <a:gd name="connsiteY1" fmla="*/ 1416050 h 6858000"/>
                <a:gd name="connsiteX2" fmla="*/ 772174 w 3440443"/>
                <a:gd name="connsiteY2" fmla="*/ 1418590 h 6858000"/>
                <a:gd name="connsiteX3" fmla="*/ 770905 w 3440443"/>
                <a:gd name="connsiteY3" fmla="*/ 1419860 h 6858000"/>
                <a:gd name="connsiteX4" fmla="*/ 770905 w 3440443"/>
                <a:gd name="connsiteY4" fmla="*/ 1419860 h 6858000"/>
                <a:gd name="connsiteX5" fmla="*/ 14 w 3440443"/>
                <a:gd name="connsiteY5" fmla="*/ 3044190 h 6858000"/>
                <a:gd name="connsiteX6" fmla="*/ 1738644 w 3440443"/>
                <a:gd name="connsiteY6" fmla="*/ 5129530 h 6858000"/>
                <a:gd name="connsiteX7" fmla="*/ 1738644 w 3440443"/>
                <a:gd name="connsiteY7" fmla="*/ 5129530 h 6858000"/>
                <a:gd name="connsiteX8" fmla="*/ 2928634 w 3440443"/>
                <a:gd name="connsiteY8" fmla="*/ 6083300 h 6858000"/>
                <a:gd name="connsiteX9" fmla="*/ 3440444 w 3440443"/>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40443" h="6858000">
                  <a:moveTo>
                    <a:pt x="1746264" y="0"/>
                  </a:moveTo>
                  <a:cubicBezTo>
                    <a:pt x="1648474" y="483870"/>
                    <a:pt x="1324624" y="962660"/>
                    <a:pt x="774714" y="1416050"/>
                  </a:cubicBezTo>
                  <a:cubicBezTo>
                    <a:pt x="773444" y="1417320"/>
                    <a:pt x="773444" y="1417320"/>
                    <a:pt x="772174" y="1418590"/>
                  </a:cubicBezTo>
                  <a:cubicBezTo>
                    <a:pt x="772174" y="1418590"/>
                    <a:pt x="770905" y="1418590"/>
                    <a:pt x="770905" y="1419860"/>
                  </a:cubicBezTo>
                  <a:lnTo>
                    <a:pt x="770905" y="1419860"/>
                  </a:lnTo>
                  <a:cubicBezTo>
                    <a:pt x="302274" y="1805940"/>
                    <a:pt x="2555" y="2390140"/>
                    <a:pt x="14" y="3044190"/>
                  </a:cubicBezTo>
                  <a:cubicBezTo>
                    <a:pt x="-3795" y="4085590"/>
                    <a:pt x="748044" y="4953000"/>
                    <a:pt x="1738644" y="5129530"/>
                  </a:cubicBezTo>
                  <a:lnTo>
                    <a:pt x="1738644" y="5129530"/>
                  </a:lnTo>
                  <a:cubicBezTo>
                    <a:pt x="2594624" y="5283200"/>
                    <a:pt x="2743215" y="5458460"/>
                    <a:pt x="2928634" y="6083300"/>
                  </a:cubicBezTo>
                  <a:cubicBezTo>
                    <a:pt x="3020074" y="6390640"/>
                    <a:pt x="3200415" y="6658610"/>
                    <a:pt x="3440444" y="685800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48" name="Freeform 8">
              <a:extLst>
                <a:ext uri="{FF2B5EF4-FFF2-40B4-BE49-F238E27FC236}">
                  <a16:creationId xmlns:a16="http://schemas.microsoft.com/office/drawing/2014/main" id="{8C615746-BD66-F96C-B168-A634911BBF86}"/>
                </a:ext>
              </a:extLst>
            </p:cNvPr>
            <p:cNvSpPr/>
            <p:nvPr/>
          </p:nvSpPr>
          <p:spPr>
            <a:xfrm>
              <a:off x="7556485" y="0"/>
              <a:ext cx="3658884" cy="6858000"/>
            </a:xfrm>
            <a:custGeom>
              <a:avLst/>
              <a:gdLst>
                <a:gd name="connsiteX0" fmla="*/ 1694195 w 3658884"/>
                <a:gd name="connsiteY0" fmla="*/ 0 h 6858000"/>
                <a:gd name="connsiteX1" fmla="*/ 751855 w 3658884"/>
                <a:gd name="connsiteY1" fmla="*/ 1370330 h 6858000"/>
                <a:gd name="connsiteX2" fmla="*/ 749315 w 3658884"/>
                <a:gd name="connsiteY2" fmla="*/ 1372870 h 6858000"/>
                <a:gd name="connsiteX3" fmla="*/ 748045 w 3658884"/>
                <a:gd name="connsiteY3" fmla="*/ 1374140 h 6858000"/>
                <a:gd name="connsiteX4" fmla="*/ 748045 w 3658884"/>
                <a:gd name="connsiteY4" fmla="*/ 1374140 h 6858000"/>
                <a:gd name="connsiteX5" fmla="*/ 15 w 3658884"/>
                <a:gd name="connsiteY5" fmla="*/ 2951480 h 6858000"/>
                <a:gd name="connsiteX6" fmla="*/ 1687845 w 3658884"/>
                <a:gd name="connsiteY6" fmla="*/ 4974590 h 6858000"/>
                <a:gd name="connsiteX7" fmla="*/ 1687845 w 3658884"/>
                <a:gd name="connsiteY7" fmla="*/ 4974590 h 6858000"/>
                <a:gd name="connsiteX8" fmla="*/ 2842275 w 3658884"/>
                <a:gd name="connsiteY8" fmla="*/ 5900420 h 6858000"/>
                <a:gd name="connsiteX9" fmla="*/ 3658885 w 3658884"/>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58884" h="6858000">
                  <a:moveTo>
                    <a:pt x="1694195" y="0"/>
                  </a:moveTo>
                  <a:cubicBezTo>
                    <a:pt x="1597675" y="468630"/>
                    <a:pt x="1283985" y="932180"/>
                    <a:pt x="751855" y="1370330"/>
                  </a:cubicBezTo>
                  <a:cubicBezTo>
                    <a:pt x="750585" y="1371600"/>
                    <a:pt x="750585" y="1371600"/>
                    <a:pt x="749315" y="1372870"/>
                  </a:cubicBezTo>
                  <a:cubicBezTo>
                    <a:pt x="749315" y="1372870"/>
                    <a:pt x="748045" y="1372870"/>
                    <a:pt x="748045" y="1374140"/>
                  </a:cubicBezTo>
                  <a:lnTo>
                    <a:pt x="748045" y="1374140"/>
                  </a:lnTo>
                  <a:cubicBezTo>
                    <a:pt x="293385" y="1748790"/>
                    <a:pt x="1285" y="2315210"/>
                    <a:pt x="15" y="2951480"/>
                  </a:cubicBezTo>
                  <a:cubicBezTo>
                    <a:pt x="-3795" y="3962400"/>
                    <a:pt x="725185" y="4803140"/>
                    <a:pt x="1687845" y="4974590"/>
                  </a:cubicBezTo>
                  <a:lnTo>
                    <a:pt x="1687845" y="4974590"/>
                  </a:lnTo>
                  <a:cubicBezTo>
                    <a:pt x="2519695" y="5124450"/>
                    <a:pt x="2663205" y="5293360"/>
                    <a:pt x="2842275" y="5900420"/>
                  </a:cubicBezTo>
                  <a:cubicBezTo>
                    <a:pt x="2968005" y="6323330"/>
                    <a:pt x="3267725" y="6670040"/>
                    <a:pt x="3658885" y="685800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49" name="Freeform 9">
              <a:extLst>
                <a:ext uri="{FF2B5EF4-FFF2-40B4-BE49-F238E27FC236}">
                  <a16:creationId xmlns:a16="http://schemas.microsoft.com/office/drawing/2014/main" id="{C04C9B93-E357-93B8-B443-6BB4D0261883}"/>
                </a:ext>
              </a:extLst>
            </p:cNvPr>
            <p:cNvSpPr/>
            <p:nvPr/>
          </p:nvSpPr>
          <p:spPr>
            <a:xfrm>
              <a:off x="7700003" y="0"/>
              <a:ext cx="4491996" cy="6793230"/>
            </a:xfrm>
            <a:custGeom>
              <a:avLst/>
              <a:gdLst>
                <a:gd name="connsiteX0" fmla="*/ 1642117 w 4491996"/>
                <a:gd name="connsiteY0" fmla="*/ 0 h 6793230"/>
                <a:gd name="connsiteX1" fmla="*/ 728987 w 4491996"/>
                <a:gd name="connsiteY1" fmla="*/ 1325880 h 6793230"/>
                <a:gd name="connsiteX2" fmla="*/ 726447 w 4491996"/>
                <a:gd name="connsiteY2" fmla="*/ 1328420 h 6793230"/>
                <a:gd name="connsiteX3" fmla="*/ 725177 w 4491996"/>
                <a:gd name="connsiteY3" fmla="*/ 1329690 h 6793230"/>
                <a:gd name="connsiteX4" fmla="*/ 725177 w 4491996"/>
                <a:gd name="connsiteY4" fmla="*/ 1329690 h 6793230"/>
                <a:gd name="connsiteX5" fmla="*/ 7 w 4491996"/>
                <a:gd name="connsiteY5" fmla="*/ 2858770 h 6793230"/>
                <a:gd name="connsiteX6" fmla="*/ 1635767 w 4491996"/>
                <a:gd name="connsiteY6" fmla="*/ 4820920 h 6793230"/>
                <a:gd name="connsiteX7" fmla="*/ 1635767 w 4491996"/>
                <a:gd name="connsiteY7" fmla="*/ 4820920 h 6793230"/>
                <a:gd name="connsiteX8" fmla="*/ 2755907 w 4491996"/>
                <a:gd name="connsiteY8" fmla="*/ 5718810 h 6793230"/>
                <a:gd name="connsiteX9" fmla="*/ 4187197 w 4491996"/>
                <a:gd name="connsiteY9" fmla="*/ 6793231 h 6793230"/>
                <a:gd name="connsiteX10" fmla="*/ 4491997 w 4491996"/>
                <a:gd name="connsiteY10" fmla="*/ 6762750 h 679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91996" h="6793230">
                  <a:moveTo>
                    <a:pt x="1642117" y="0"/>
                  </a:moveTo>
                  <a:cubicBezTo>
                    <a:pt x="1548137" y="453390"/>
                    <a:pt x="1243337" y="901700"/>
                    <a:pt x="728987" y="1325880"/>
                  </a:cubicBezTo>
                  <a:cubicBezTo>
                    <a:pt x="727717" y="1327150"/>
                    <a:pt x="727717" y="1327150"/>
                    <a:pt x="726447" y="1328420"/>
                  </a:cubicBezTo>
                  <a:cubicBezTo>
                    <a:pt x="726447" y="1328420"/>
                    <a:pt x="726447" y="1328420"/>
                    <a:pt x="725177" y="1329690"/>
                  </a:cubicBezTo>
                  <a:lnTo>
                    <a:pt x="725177" y="1329690"/>
                  </a:lnTo>
                  <a:cubicBezTo>
                    <a:pt x="283217" y="1692910"/>
                    <a:pt x="1277" y="2242820"/>
                    <a:pt x="7" y="2858770"/>
                  </a:cubicBezTo>
                  <a:cubicBezTo>
                    <a:pt x="-2533" y="3839210"/>
                    <a:pt x="703587" y="4654550"/>
                    <a:pt x="1635767" y="4820920"/>
                  </a:cubicBezTo>
                  <a:lnTo>
                    <a:pt x="1635767" y="4820920"/>
                  </a:lnTo>
                  <a:cubicBezTo>
                    <a:pt x="2442217" y="4965700"/>
                    <a:pt x="2580647" y="5130800"/>
                    <a:pt x="2755907" y="5718810"/>
                  </a:cubicBezTo>
                  <a:cubicBezTo>
                    <a:pt x="2940057" y="6337300"/>
                    <a:pt x="3509017" y="6791960"/>
                    <a:pt x="4187197" y="6793231"/>
                  </a:cubicBezTo>
                  <a:cubicBezTo>
                    <a:pt x="4291337" y="6793231"/>
                    <a:pt x="4394207" y="6783070"/>
                    <a:pt x="4491997" y="676275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0" name="Freeform 10">
              <a:extLst>
                <a:ext uri="{FF2B5EF4-FFF2-40B4-BE49-F238E27FC236}">
                  <a16:creationId xmlns:a16="http://schemas.microsoft.com/office/drawing/2014/main" id="{EBA4497D-7255-1914-778F-C041A454B8ED}"/>
                </a:ext>
              </a:extLst>
            </p:cNvPr>
            <p:cNvSpPr/>
            <p:nvPr/>
          </p:nvSpPr>
          <p:spPr>
            <a:xfrm>
              <a:off x="7843503" y="0"/>
              <a:ext cx="4348496" cy="6576166"/>
            </a:xfrm>
            <a:custGeom>
              <a:avLst/>
              <a:gdLst>
                <a:gd name="connsiteX0" fmla="*/ 4348496 w 4348496"/>
                <a:gd name="connsiteY0" fmla="*/ 6548120 h 6576166"/>
                <a:gd name="connsiteX1" fmla="*/ 4056396 w 4348496"/>
                <a:gd name="connsiteY1" fmla="*/ 6576060 h 6576166"/>
                <a:gd name="connsiteX2" fmla="*/ 2669556 w 4348496"/>
                <a:gd name="connsiteY2" fmla="*/ 5534660 h 6576166"/>
                <a:gd name="connsiteX3" fmla="*/ 1584976 w 4348496"/>
                <a:gd name="connsiteY3" fmla="*/ 4664710 h 6576166"/>
                <a:gd name="connsiteX4" fmla="*/ 1584976 w 4348496"/>
                <a:gd name="connsiteY4" fmla="*/ 4664710 h 6576166"/>
                <a:gd name="connsiteX5" fmla="*/ 16 w 4348496"/>
                <a:gd name="connsiteY5" fmla="*/ 2763520 h 6576166"/>
                <a:gd name="connsiteX6" fmla="*/ 703596 w 4348496"/>
                <a:gd name="connsiteY6" fmla="*/ 1282700 h 6576166"/>
                <a:gd name="connsiteX7" fmla="*/ 703596 w 4348496"/>
                <a:gd name="connsiteY7" fmla="*/ 1282700 h 6576166"/>
                <a:gd name="connsiteX8" fmla="*/ 704866 w 4348496"/>
                <a:gd name="connsiteY8" fmla="*/ 1281430 h 6576166"/>
                <a:gd name="connsiteX9" fmla="*/ 707406 w 4348496"/>
                <a:gd name="connsiteY9" fmla="*/ 1278890 h 6576166"/>
                <a:gd name="connsiteX10" fmla="*/ 1590056 w 4348496"/>
                <a:gd name="connsiteY10" fmla="*/ 0 h 6576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48496" h="6576166">
                  <a:moveTo>
                    <a:pt x="4348496" y="6548120"/>
                  </a:moveTo>
                  <a:cubicBezTo>
                    <a:pt x="4254516" y="6567170"/>
                    <a:pt x="4156727" y="6577331"/>
                    <a:pt x="4056396" y="6576060"/>
                  </a:cubicBezTo>
                  <a:cubicBezTo>
                    <a:pt x="3398536" y="6573520"/>
                    <a:pt x="2847356" y="6134100"/>
                    <a:pt x="2669556" y="5534660"/>
                  </a:cubicBezTo>
                  <a:cubicBezTo>
                    <a:pt x="2500646" y="4964430"/>
                    <a:pt x="2364756" y="4804410"/>
                    <a:pt x="1584976" y="4664710"/>
                  </a:cubicBezTo>
                  <a:lnTo>
                    <a:pt x="1584976" y="4664710"/>
                  </a:lnTo>
                  <a:cubicBezTo>
                    <a:pt x="682006" y="4503420"/>
                    <a:pt x="-3794" y="3713480"/>
                    <a:pt x="16" y="2763520"/>
                  </a:cubicBezTo>
                  <a:cubicBezTo>
                    <a:pt x="2556" y="2166620"/>
                    <a:pt x="275606" y="1634490"/>
                    <a:pt x="703596" y="1282700"/>
                  </a:cubicBezTo>
                  <a:lnTo>
                    <a:pt x="703596" y="1282700"/>
                  </a:lnTo>
                  <a:cubicBezTo>
                    <a:pt x="703596" y="1282700"/>
                    <a:pt x="703596" y="1282700"/>
                    <a:pt x="704866" y="1281430"/>
                  </a:cubicBezTo>
                  <a:cubicBezTo>
                    <a:pt x="706136" y="1280160"/>
                    <a:pt x="706136" y="1280160"/>
                    <a:pt x="707406" y="1278890"/>
                  </a:cubicBezTo>
                  <a:cubicBezTo>
                    <a:pt x="1202706" y="869950"/>
                    <a:pt x="1497346" y="438150"/>
                    <a:pt x="1590056"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1" name="Freeform 11">
              <a:extLst>
                <a:ext uri="{FF2B5EF4-FFF2-40B4-BE49-F238E27FC236}">
                  <a16:creationId xmlns:a16="http://schemas.microsoft.com/office/drawing/2014/main" id="{D169140C-5AB5-6149-7719-50C147850C51}"/>
                </a:ext>
              </a:extLst>
            </p:cNvPr>
            <p:cNvSpPr/>
            <p:nvPr/>
          </p:nvSpPr>
          <p:spPr>
            <a:xfrm>
              <a:off x="7985752" y="-1270"/>
              <a:ext cx="4206247" cy="6361429"/>
            </a:xfrm>
            <a:custGeom>
              <a:avLst/>
              <a:gdLst>
                <a:gd name="connsiteX0" fmla="*/ 4206248 w 4206247"/>
                <a:gd name="connsiteY0" fmla="*/ 6334760 h 6361429"/>
                <a:gd name="connsiteX1" fmla="*/ 3926848 w 4206247"/>
                <a:gd name="connsiteY1" fmla="*/ 6361430 h 6361429"/>
                <a:gd name="connsiteX2" fmla="*/ 2584457 w 4206247"/>
                <a:gd name="connsiteY2" fmla="*/ 5354320 h 6361429"/>
                <a:gd name="connsiteX3" fmla="*/ 1534167 w 4206247"/>
                <a:gd name="connsiteY3" fmla="*/ 4512310 h 6361429"/>
                <a:gd name="connsiteX4" fmla="*/ 1534167 w 4206247"/>
                <a:gd name="connsiteY4" fmla="*/ 4512310 h 6361429"/>
                <a:gd name="connsiteX5" fmla="*/ 7 w 4206247"/>
                <a:gd name="connsiteY5" fmla="*/ 2672080 h 6361429"/>
                <a:gd name="connsiteX6" fmla="*/ 680728 w 4206247"/>
                <a:gd name="connsiteY6" fmla="*/ 1238250 h 6361429"/>
                <a:gd name="connsiteX7" fmla="*/ 680728 w 4206247"/>
                <a:gd name="connsiteY7" fmla="*/ 1238250 h 6361429"/>
                <a:gd name="connsiteX8" fmla="*/ 681997 w 4206247"/>
                <a:gd name="connsiteY8" fmla="*/ 1236980 h 6361429"/>
                <a:gd name="connsiteX9" fmla="*/ 684538 w 4206247"/>
                <a:gd name="connsiteY9" fmla="*/ 1234440 h 6361429"/>
                <a:gd name="connsiteX10" fmla="*/ 1539247 w 4206247"/>
                <a:gd name="connsiteY10" fmla="*/ 0 h 636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06247" h="6361429">
                  <a:moveTo>
                    <a:pt x="4206248" y="6334760"/>
                  </a:moveTo>
                  <a:cubicBezTo>
                    <a:pt x="4116078" y="6352540"/>
                    <a:pt x="4022098" y="6361430"/>
                    <a:pt x="3926848" y="6361430"/>
                  </a:cubicBezTo>
                  <a:cubicBezTo>
                    <a:pt x="3290578" y="6358890"/>
                    <a:pt x="2757178" y="5933440"/>
                    <a:pt x="2584457" y="5354320"/>
                  </a:cubicBezTo>
                  <a:cubicBezTo>
                    <a:pt x="2420628" y="4803140"/>
                    <a:pt x="2289817" y="4648200"/>
                    <a:pt x="1534167" y="4512310"/>
                  </a:cubicBezTo>
                  <a:lnTo>
                    <a:pt x="1534167" y="4512310"/>
                  </a:lnTo>
                  <a:cubicBezTo>
                    <a:pt x="660407" y="4356100"/>
                    <a:pt x="-2533" y="3591560"/>
                    <a:pt x="7" y="2672080"/>
                  </a:cubicBezTo>
                  <a:cubicBezTo>
                    <a:pt x="1278" y="2094230"/>
                    <a:pt x="266707" y="1578610"/>
                    <a:pt x="680728" y="1238250"/>
                  </a:cubicBezTo>
                  <a:lnTo>
                    <a:pt x="680728" y="1238250"/>
                  </a:lnTo>
                  <a:cubicBezTo>
                    <a:pt x="680728" y="1238250"/>
                    <a:pt x="680728" y="1238250"/>
                    <a:pt x="681997" y="1236980"/>
                  </a:cubicBezTo>
                  <a:cubicBezTo>
                    <a:pt x="683267" y="1236980"/>
                    <a:pt x="683267" y="1235710"/>
                    <a:pt x="684538" y="1234440"/>
                  </a:cubicBezTo>
                  <a:cubicBezTo>
                    <a:pt x="1164597" y="839470"/>
                    <a:pt x="1449078" y="421640"/>
                    <a:pt x="1539247"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2" name="Freeform 12">
              <a:extLst>
                <a:ext uri="{FF2B5EF4-FFF2-40B4-BE49-F238E27FC236}">
                  <a16:creationId xmlns:a16="http://schemas.microsoft.com/office/drawing/2014/main" id="{E079C8B3-61F6-6981-EC63-8CBAFB6F63D3}"/>
                </a:ext>
              </a:extLst>
            </p:cNvPr>
            <p:cNvSpPr/>
            <p:nvPr/>
          </p:nvSpPr>
          <p:spPr>
            <a:xfrm>
              <a:off x="8129262" y="0"/>
              <a:ext cx="4062737" cy="6144259"/>
            </a:xfrm>
            <a:custGeom>
              <a:avLst/>
              <a:gdLst>
                <a:gd name="connsiteX0" fmla="*/ 4062738 w 4062737"/>
                <a:gd name="connsiteY0" fmla="*/ 6118860 h 6144259"/>
                <a:gd name="connsiteX1" fmla="*/ 3796038 w 4062737"/>
                <a:gd name="connsiteY1" fmla="*/ 6144260 h 6144259"/>
                <a:gd name="connsiteX2" fmla="*/ 2498098 w 4062737"/>
                <a:gd name="connsiteY2" fmla="*/ 5170170 h 6144259"/>
                <a:gd name="connsiteX3" fmla="*/ 1483368 w 4062737"/>
                <a:gd name="connsiteY3" fmla="*/ 4356100 h 6144259"/>
                <a:gd name="connsiteX4" fmla="*/ 1483368 w 4062737"/>
                <a:gd name="connsiteY4" fmla="*/ 4356100 h 6144259"/>
                <a:gd name="connsiteX5" fmla="*/ 8 w 4062737"/>
                <a:gd name="connsiteY5" fmla="*/ 2578100 h 6144259"/>
                <a:gd name="connsiteX6" fmla="*/ 657868 w 4062737"/>
                <a:gd name="connsiteY6" fmla="*/ 1192530 h 6144259"/>
                <a:gd name="connsiteX7" fmla="*/ 657868 w 4062737"/>
                <a:gd name="connsiteY7" fmla="*/ 1192530 h 6144259"/>
                <a:gd name="connsiteX8" fmla="*/ 659138 w 4062737"/>
                <a:gd name="connsiteY8" fmla="*/ 1191260 h 6144259"/>
                <a:gd name="connsiteX9" fmla="*/ 661678 w 4062737"/>
                <a:gd name="connsiteY9" fmla="*/ 1189990 h 6144259"/>
                <a:gd name="connsiteX10" fmla="*/ 1487178 w 4062737"/>
                <a:gd name="connsiteY10" fmla="*/ 0 h 61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62737" h="6144259">
                  <a:moveTo>
                    <a:pt x="4062738" y="6118860"/>
                  </a:moveTo>
                  <a:cubicBezTo>
                    <a:pt x="3976378" y="6135370"/>
                    <a:pt x="3887478" y="6144260"/>
                    <a:pt x="3796038" y="6144260"/>
                  </a:cubicBezTo>
                  <a:cubicBezTo>
                    <a:pt x="3181358" y="6141720"/>
                    <a:pt x="2664468" y="5731510"/>
                    <a:pt x="2498098" y="5170170"/>
                  </a:cubicBezTo>
                  <a:cubicBezTo>
                    <a:pt x="2339348" y="4636770"/>
                    <a:pt x="2213618" y="4486910"/>
                    <a:pt x="1483368" y="4356100"/>
                  </a:cubicBezTo>
                  <a:lnTo>
                    <a:pt x="1483368" y="4356100"/>
                  </a:lnTo>
                  <a:cubicBezTo>
                    <a:pt x="637548" y="4204970"/>
                    <a:pt x="-2532" y="3465830"/>
                    <a:pt x="8" y="2578100"/>
                  </a:cubicBezTo>
                  <a:cubicBezTo>
                    <a:pt x="1278" y="2019300"/>
                    <a:pt x="257818" y="1521460"/>
                    <a:pt x="657868" y="1192530"/>
                  </a:cubicBezTo>
                  <a:lnTo>
                    <a:pt x="657868" y="1192530"/>
                  </a:lnTo>
                  <a:cubicBezTo>
                    <a:pt x="657868" y="1192530"/>
                    <a:pt x="657868" y="1192530"/>
                    <a:pt x="659138" y="1191260"/>
                  </a:cubicBezTo>
                  <a:cubicBezTo>
                    <a:pt x="660408" y="1191260"/>
                    <a:pt x="660408" y="1189990"/>
                    <a:pt x="661678" y="1189990"/>
                  </a:cubicBezTo>
                  <a:cubicBezTo>
                    <a:pt x="1123958" y="808990"/>
                    <a:pt x="1399548" y="407670"/>
                    <a:pt x="1487178"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3" name="Freeform 13">
              <a:extLst>
                <a:ext uri="{FF2B5EF4-FFF2-40B4-BE49-F238E27FC236}">
                  <a16:creationId xmlns:a16="http://schemas.microsoft.com/office/drawing/2014/main" id="{C742003D-00AE-92B1-2565-2FDB4A3BE2B9}"/>
                </a:ext>
              </a:extLst>
            </p:cNvPr>
            <p:cNvSpPr/>
            <p:nvPr/>
          </p:nvSpPr>
          <p:spPr>
            <a:xfrm>
              <a:off x="8274032" y="0"/>
              <a:ext cx="3917967" cy="5929629"/>
            </a:xfrm>
            <a:custGeom>
              <a:avLst/>
              <a:gdLst>
                <a:gd name="connsiteX0" fmla="*/ 3917968 w 3917967"/>
                <a:gd name="connsiteY0" fmla="*/ 5905500 h 5929629"/>
                <a:gd name="connsiteX1" fmla="*/ 3663968 w 3917967"/>
                <a:gd name="connsiteY1" fmla="*/ 5929630 h 5929629"/>
                <a:gd name="connsiteX2" fmla="*/ 2411748 w 3917967"/>
                <a:gd name="connsiteY2" fmla="*/ 4988560 h 5929629"/>
                <a:gd name="connsiteX3" fmla="*/ 1431308 w 3917967"/>
                <a:gd name="connsiteY3" fmla="*/ 4202430 h 5929629"/>
                <a:gd name="connsiteX4" fmla="*/ 1431308 w 3917967"/>
                <a:gd name="connsiteY4" fmla="*/ 4202430 h 5929629"/>
                <a:gd name="connsiteX5" fmla="*/ 18 w 3917967"/>
                <a:gd name="connsiteY5" fmla="*/ 2485390 h 5929629"/>
                <a:gd name="connsiteX6" fmla="*/ 635018 w 3917967"/>
                <a:gd name="connsiteY6" fmla="*/ 1146810 h 5929629"/>
                <a:gd name="connsiteX7" fmla="*/ 635018 w 3917967"/>
                <a:gd name="connsiteY7" fmla="*/ 1146810 h 5929629"/>
                <a:gd name="connsiteX8" fmla="*/ 636287 w 3917967"/>
                <a:gd name="connsiteY8" fmla="*/ 1145540 h 5929629"/>
                <a:gd name="connsiteX9" fmla="*/ 638827 w 3917967"/>
                <a:gd name="connsiteY9" fmla="*/ 1144270 h 5929629"/>
                <a:gd name="connsiteX10" fmla="*/ 1435118 w 3917967"/>
                <a:gd name="connsiteY10" fmla="*/ 0 h 592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17967" h="5929629">
                  <a:moveTo>
                    <a:pt x="3917968" y="5905500"/>
                  </a:moveTo>
                  <a:cubicBezTo>
                    <a:pt x="3835418" y="5922010"/>
                    <a:pt x="3750327" y="5929630"/>
                    <a:pt x="3663968" y="5929630"/>
                  </a:cubicBezTo>
                  <a:cubicBezTo>
                    <a:pt x="3070877" y="5927090"/>
                    <a:pt x="2571768" y="5530850"/>
                    <a:pt x="2411748" y="4988560"/>
                  </a:cubicBezTo>
                  <a:cubicBezTo>
                    <a:pt x="2259348" y="4474210"/>
                    <a:pt x="2137427" y="4329430"/>
                    <a:pt x="1431308" y="4202430"/>
                  </a:cubicBezTo>
                  <a:lnTo>
                    <a:pt x="1431308" y="4202430"/>
                  </a:lnTo>
                  <a:cubicBezTo>
                    <a:pt x="614698" y="4056380"/>
                    <a:pt x="-3792" y="3342640"/>
                    <a:pt x="18" y="2485390"/>
                  </a:cubicBezTo>
                  <a:cubicBezTo>
                    <a:pt x="1287" y="1945640"/>
                    <a:pt x="248937" y="1465580"/>
                    <a:pt x="635018" y="1146810"/>
                  </a:cubicBezTo>
                  <a:lnTo>
                    <a:pt x="635018" y="1146810"/>
                  </a:lnTo>
                  <a:cubicBezTo>
                    <a:pt x="635018" y="1146810"/>
                    <a:pt x="635018" y="1146810"/>
                    <a:pt x="636287" y="1145540"/>
                  </a:cubicBezTo>
                  <a:cubicBezTo>
                    <a:pt x="637558" y="1145540"/>
                    <a:pt x="637558" y="1144270"/>
                    <a:pt x="638827" y="1144270"/>
                  </a:cubicBezTo>
                  <a:cubicBezTo>
                    <a:pt x="1083327" y="777240"/>
                    <a:pt x="1348758" y="391160"/>
                    <a:pt x="1435118"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4" name="Freeform 14">
              <a:extLst>
                <a:ext uri="{FF2B5EF4-FFF2-40B4-BE49-F238E27FC236}">
                  <a16:creationId xmlns:a16="http://schemas.microsoft.com/office/drawing/2014/main" id="{354D5D63-3BE5-F5FD-B0AA-E1DD8CE71F86}"/>
                </a:ext>
              </a:extLst>
            </p:cNvPr>
            <p:cNvSpPr/>
            <p:nvPr/>
          </p:nvSpPr>
          <p:spPr>
            <a:xfrm>
              <a:off x="8417551" y="0"/>
              <a:ext cx="3774448" cy="5713729"/>
            </a:xfrm>
            <a:custGeom>
              <a:avLst/>
              <a:gdLst>
                <a:gd name="connsiteX0" fmla="*/ 3774448 w 3774448"/>
                <a:gd name="connsiteY0" fmla="*/ 5690870 h 5713729"/>
                <a:gd name="connsiteX1" fmla="*/ 3533148 w 3774448"/>
                <a:gd name="connsiteY1" fmla="*/ 5713730 h 5713729"/>
                <a:gd name="connsiteX2" fmla="*/ 2325379 w 3774448"/>
                <a:gd name="connsiteY2" fmla="*/ 4806950 h 5713729"/>
                <a:gd name="connsiteX3" fmla="*/ 1380498 w 3774448"/>
                <a:gd name="connsiteY3" fmla="*/ 4048760 h 5713729"/>
                <a:gd name="connsiteX4" fmla="*/ 1380498 w 3774448"/>
                <a:gd name="connsiteY4" fmla="*/ 4048760 h 5713729"/>
                <a:gd name="connsiteX5" fmla="*/ 8 w 3774448"/>
                <a:gd name="connsiteY5" fmla="*/ 2392680 h 5713729"/>
                <a:gd name="connsiteX6" fmla="*/ 612148 w 3774448"/>
                <a:gd name="connsiteY6" fmla="*/ 1102360 h 5713729"/>
                <a:gd name="connsiteX7" fmla="*/ 612148 w 3774448"/>
                <a:gd name="connsiteY7" fmla="*/ 1102360 h 5713729"/>
                <a:gd name="connsiteX8" fmla="*/ 613418 w 3774448"/>
                <a:gd name="connsiteY8" fmla="*/ 1101090 h 5713729"/>
                <a:gd name="connsiteX9" fmla="*/ 615958 w 3774448"/>
                <a:gd name="connsiteY9" fmla="*/ 1099820 h 5713729"/>
                <a:gd name="connsiteX10" fmla="*/ 1383038 w 3774448"/>
                <a:gd name="connsiteY10" fmla="*/ 0 h 571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4448" h="5713729">
                  <a:moveTo>
                    <a:pt x="3774448" y="5690870"/>
                  </a:moveTo>
                  <a:cubicBezTo>
                    <a:pt x="3695708" y="5706110"/>
                    <a:pt x="3615698" y="5713730"/>
                    <a:pt x="3533148" y="5713730"/>
                  </a:cubicBezTo>
                  <a:cubicBezTo>
                    <a:pt x="2960379" y="5712460"/>
                    <a:pt x="2480318" y="5328920"/>
                    <a:pt x="2325379" y="4806950"/>
                  </a:cubicBezTo>
                  <a:cubicBezTo>
                    <a:pt x="2178058" y="4310380"/>
                    <a:pt x="2059948" y="4171950"/>
                    <a:pt x="1380498" y="4048760"/>
                  </a:cubicBezTo>
                  <a:lnTo>
                    <a:pt x="1380498" y="4048760"/>
                  </a:lnTo>
                  <a:cubicBezTo>
                    <a:pt x="593098" y="3907790"/>
                    <a:pt x="-2532" y="3219450"/>
                    <a:pt x="8" y="2392680"/>
                  </a:cubicBezTo>
                  <a:cubicBezTo>
                    <a:pt x="1279" y="1873250"/>
                    <a:pt x="240038" y="1408430"/>
                    <a:pt x="612148" y="1102360"/>
                  </a:cubicBezTo>
                  <a:lnTo>
                    <a:pt x="612148" y="1102360"/>
                  </a:lnTo>
                  <a:cubicBezTo>
                    <a:pt x="612148" y="1102360"/>
                    <a:pt x="612148" y="1102360"/>
                    <a:pt x="613418" y="1101090"/>
                  </a:cubicBezTo>
                  <a:cubicBezTo>
                    <a:pt x="614688" y="1101090"/>
                    <a:pt x="614688" y="1099820"/>
                    <a:pt x="615958" y="1099820"/>
                  </a:cubicBezTo>
                  <a:cubicBezTo>
                    <a:pt x="1043948" y="748030"/>
                    <a:pt x="1299218" y="375920"/>
                    <a:pt x="1383038"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6" name="Freeform 15">
              <a:extLst>
                <a:ext uri="{FF2B5EF4-FFF2-40B4-BE49-F238E27FC236}">
                  <a16:creationId xmlns:a16="http://schemas.microsoft.com/office/drawing/2014/main" id="{A2F145ED-EFDE-514B-96DF-CAF6D23FC17B}"/>
                </a:ext>
              </a:extLst>
            </p:cNvPr>
            <p:cNvSpPr/>
            <p:nvPr/>
          </p:nvSpPr>
          <p:spPr>
            <a:xfrm>
              <a:off x="8559791" y="0"/>
              <a:ext cx="3632208" cy="5496696"/>
            </a:xfrm>
            <a:custGeom>
              <a:avLst/>
              <a:gdLst>
                <a:gd name="connsiteX0" fmla="*/ 3632209 w 3632208"/>
                <a:gd name="connsiteY0" fmla="*/ 5476240 h 5496696"/>
                <a:gd name="connsiteX1" fmla="*/ 3403609 w 3632208"/>
                <a:gd name="connsiteY1" fmla="*/ 5496560 h 5496696"/>
                <a:gd name="connsiteX2" fmla="*/ 2240289 w 3632208"/>
                <a:gd name="connsiteY2" fmla="*/ 4622800 h 5496696"/>
                <a:gd name="connsiteX3" fmla="*/ 1329699 w 3632208"/>
                <a:gd name="connsiteY3" fmla="*/ 3892550 h 5496696"/>
                <a:gd name="connsiteX4" fmla="*/ 1329699 w 3632208"/>
                <a:gd name="connsiteY4" fmla="*/ 3892550 h 5496696"/>
                <a:gd name="connsiteX5" fmla="*/ 8 w 3632208"/>
                <a:gd name="connsiteY5" fmla="*/ 2298700 h 5496696"/>
                <a:gd name="connsiteX6" fmla="*/ 589289 w 3632208"/>
                <a:gd name="connsiteY6" fmla="*/ 1056640 h 5496696"/>
                <a:gd name="connsiteX7" fmla="*/ 589289 w 3632208"/>
                <a:gd name="connsiteY7" fmla="*/ 1056640 h 5496696"/>
                <a:gd name="connsiteX8" fmla="*/ 590558 w 3632208"/>
                <a:gd name="connsiteY8" fmla="*/ 1055370 h 5496696"/>
                <a:gd name="connsiteX9" fmla="*/ 593099 w 3632208"/>
                <a:gd name="connsiteY9" fmla="*/ 1054100 h 5496696"/>
                <a:gd name="connsiteX10" fmla="*/ 1330968 w 3632208"/>
                <a:gd name="connsiteY10" fmla="*/ 0 h 5496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32208" h="5496696">
                  <a:moveTo>
                    <a:pt x="3632209" y="5476240"/>
                  </a:moveTo>
                  <a:cubicBezTo>
                    <a:pt x="3558549" y="5490210"/>
                    <a:pt x="3481078" y="5497830"/>
                    <a:pt x="3403609" y="5496560"/>
                  </a:cubicBezTo>
                  <a:cubicBezTo>
                    <a:pt x="2852428" y="5495290"/>
                    <a:pt x="2390149" y="5125720"/>
                    <a:pt x="2240289" y="4622800"/>
                  </a:cubicBezTo>
                  <a:cubicBezTo>
                    <a:pt x="2098049" y="4144010"/>
                    <a:pt x="1985018" y="4010660"/>
                    <a:pt x="1329699" y="3892550"/>
                  </a:cubicBezTo>
                  <a:lnTo>
                    <a:pt x="1329699" y="3892550"/>
                  </a:lnTo>
                  <a:cubicBezTo>
                    <a:pt x="572778" y="3757930"/>
                    <a:pt x="-2532" y="3094990"/>
                    <a:pt x="8" y="2298700"/>
                  </a:cubicBezTo>
                  <a:cubicBezTo>
                    <a:pt x="1278" y="1798320"/>
                    <a:pt x="231149" y="1351280"/>
                    <a:pt x="589289" y="1056640"/>
                  </a:cubicBezTo>
                  <a:lnTo>
                    <a:pt x="589289" y="1056640"/>
                  </a:lnTo>
                  <a:cubicBezTo>
                    <a:pt x="589289" y="1056640"/>
                    <a:pt x="589289" y="1056640"/>
                    <a:pt x="590558" y="1055370"/>
                  </a:cubicBezTo>
                  <a:cubicBezTo>
                    <a:pt x="591828" y="1055370"/>
                    <a:pt x="591828" y="1054100"/>
                    <a:pt x="593099" y="1054100"/>
                  </a:cubicBezTo>
                  <a:cubicBezTo>
                    <a:pt x="1003308" y="716280"/>
                    <a:pt x="1248418" y="360680"/>
                    <a:pt x="1330968"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8" name="Freeform 16">
              <a:extLst>
                <a:ext uri="{FF2B5EF4-FFF2-40B4-BE49-F238E27FC236}">
                  <a16:creationId xmlns:a16="http://schemas.microsoft.com/office/drawing/2014/main" id="{309A2F75-83A1-F908-F2E4-8B6FC58527CF}"/>
                </a:ext>
              </a:extLst>
            </p:cNvPr>
            <p:cNvSpPr/>
            <p:nvPr/>
          </p:nvSpPr>
          <p:spPr>
            <a:xfrm>
              <a:off x="8703301" y="0"/>
              <a:ext cx="3488698" cy="5280659"/>
            </a:xfrm>
            <a:custGeom>
              <a:avLst/>
              <a:gdLst>
                <a:gd name="connsiteX0" fmla="*/ 3488699 w 3488698"/>
                <a:gd name="connsiteY0" fmla="*/ 5261610 h 5280659"/>
                <a:gd name="connsiteX1" fmla="*/ 3272799 w 3488698"/>
                <a:gd name="connsiteY1" fmla="*/ 5280660 h 5280659"/>
                <a:gd name="connsiteX2" fmla="*/ 2153929 w 3488698"/>
                <a:gd name="connsiteY2" fmla="*/ 4441190 h 5280659"/>
                <a:gd name="connsiteX3" fmla="*/ 1278899 w 3488698"/>
                <a:gd name="connsiteY3" fmla="*/ 3738880 h 5280659"/>
                <a:gd name="connsiteX4" fmla="*/ 1278899 w 3488698"/>
                <a:gd name="connsiteY4" fmla="*/ 3738880 h 5280659"/>
                <a:gd name="connsiteX5" fmla="*/ 9 w 3488698"/>
                <a:gd name="connsiteY5" fmla="*/ 2205990 h 5280659"/>
                <a:gd name="connsiteX6" fmla="*/ 566429 w 3488698"/>
                <a:gd name="connsiteY6" fmla="*/ 1010920 h 5280659"/>
                <a:gd name="connsiteX7" fmla="*/ 566429 w 3488698"/>
                <a:gd name="connsiteY7" fmla="*/ 1010920 h 5280659"/>
                <a:gd name="connsiteX8" fmla="*/ 567699 w 3488698"/>
                <a:gd name="connsiteY8" fmla="*/ 1010920 h 5280659"/>
                <a:gd name="connsiteX9" fmla="*/ 570239 w 3488698"/>
                <a:gd name="connsiteY9" fmla="*/ 1009650 h 5280659"/>
                <a:gd name="connsiteX10" fmla="*/ 1277629 w 3488698"/>
                <a:gd name="connsiteY10" fmla="*/ 0 h 5280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88698" h="5280659">
                  <a:moveTo>
                    <a:pt x="3488699" y="5261610"/>
                  </a:moveTo>
                  <a:cubicBezTo>
                    <a:pt x="3418849" y="5274310"/>
                    <a:pt x="3346459" y="5280660"/>
                    <a:pt x="3272799" y="5280660"/>
                  </a:cubicBezTo>
                  <a:cubicBezTo>
                    <a:pt x="2743209" y="5279390"/>
                    <a:pt x="2297439" y="4923790"/>
                    <a:pt x="2153929" y="4441190"/>
                  </a:cubicBezTo>
                  <a:cubicBezTo>
                    <a:pt x="2018039" y="3981450"/>
                    <a:pt x="1908819" y="3853180"/>
                    <a:pt x="1278899" y="3738880"/>
                  </a:cubicBezTo>
                  <a:lnTo>
                    <a:pt x="1278899" y="3738880"/>
                  </a:lnTo>
                  <a:cubicBezTo>
                    <a:pt x="549919" y="3609340"/>
                    <a:pt x="-2531" y="2971800"/>
                    <a:pt x="9" y="2205990"/>
                  </a:cubicBezTo>
                  <a:cubicBezTo>
                    <a:pt x="1279" y="1724660"/>
                    <a:pt x="222259" y="1295400"/>
                    <a:pt x="566429" y="1010920"/>
                  </a:cubicBezTo>
                  <a:lnTo>
                    <a:pt x="566429" y="1010920"/>
                  </a:lnTo>
                  <a:cubicBezTo>
                    <a:pt x="566429" y="1010920"/>
                    <a:pt x="566429" y="1010920"/>
                    <a:pt x="567699" y="1010920"/>
                  </a:cubicBezTo>
                  <a:cubicBezTo>
                    <a:pt x="568969" y="1010920"/>
                    <a:pt x="568969" y="1009650"/>
                    <a:pt x="570239" y="1009650"/>
                  </a:cubicBezTo>
                  <a:cubicBezTo>
                    <a:pt x="962669" y="685800"/>
                    <a:pt x="1197619" y="345440"/>
                    <a:pt x="1277629"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9" name="Freeform 17">
              <a:extLst>
                <a:ext uri="{FF2B5EF4-FFF2-40B4-BE49-F238E27FC236}">
                  <a16:creationId xmlns:a16="http://schemas.microsoft.com/office/drawing/2014/main" id="{DD702A88-548E-3720-8176-80E9F707E600}"/>
                </a:ext>
              </a:extLst>
            </p:cNvPr>
            <p:cNvSpPr/>
            <p:nvPr/>
          </p:nvSpPr>
          <p:spPr>
            <a:xfrm>
              <a:off x="8846810" y="0"/>
              <a:ext cx="3345189" cy="5064759"/>
            </a:xfrm>
            <a:custGeom>
              <a:avLst/>
              <a:gdLst>
                <a:gd name="connsiteX0" fmla="*/ 3345190 w 3345189"/>
                <a:gd name="connsiteY0" fmla="*/ 5046980 h 5064759"/>
                <a:gd name="connsiteX1" fmla="*/ 3141990 w 3345189"/>
                <a:gd name="connsiteY1" fmla="*/ 5064760 h 5064759"/>
                <a:gd name="connsiteX2" fmla="*/ 2067570 w 3345189"/>
                <a:gd name="connsiteY2" fmla="*/ 4258310 h 5064759"/>
                <a:gd name="connsiteX3" fmla="*/ 1226830 w 3345189"/>
                <a:gd name="connsiteY3" fmla="*/ 3585210 h 5064759"/>
                <a:gd name="connsiteX4" fmla="*/ 1226830 w 3345189"/>
                <a:gd name="connsiteY4" fmla="*/ 3585210 h 5064759"/>
                <a:gd name="connsiteX5" fmla="*/ 9 w 3345189"/>
                <a:gd name="connsiteY5" fmla="*/ 2113280 h 5064759"/>
                <a:gd name="connsiteX6" fmla="*/ 544839 w 3345189"/>
                <a:gd name="connsiteY6" fmla="*/ 966470 h 5064759"/>
                <a:gd name="connsiteX7" fmla="*/ 544839 w 3345189"/>
                <a:gd name="connsiteY7" fmla="*/ 966470 h 5064759"/>
                <a:gd name="connsiteX8" fmla="*/ 546109 w 3345189"/>
                <a:gd name="connsiteY8" fmla="*/ 966470 h 5064759"/>
                <a:gd name="connsiteX9" fmla="*/ 547380 w 3345189"/>
                <a:gd name="connsiteY9" fmla="*/ 965200 h 5064759"/>
                <a:gd name="connsiteX10" fmla="*/ 1225559 w 3345189"/>
                <a:gd name="connsiteY10" fmla="*/ 0 h 5064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5189" h="5064759">
                  <a:moveTo>
                    <a:pt x="3345190" y="5046980"/>
                  </a:moveTo>
                  <a:cubicBezTo>
                    <a:pt x="3279149" y="5058410"/>
                    <a:pt x="3210570" y="5064760"/>
                    <a:pt x="3141990" y="5064760"/>
                  </a:cubicBezTo>
                  <a:cubicBezTo>
                    <a:pt x="2632720" y="5063490"/>
                    <a:pt x="2205999" y="4723130"/>
                    <a:pt x="2067570" y="4258310"/>
                  </a:cubicBezTo>
                  <a:cubicBezTo>
                    <a:pt x="1936759" y="3816350"/>
                    <a:pt x="1832620" y="3693160"/>
                    <a:pt x="1226830" y="3585210"/>
                  </a:cubicBezTo>
                  <a:lnTo>
                    <a:pt x="1226830" y="3585210"/>
                  </a:lnTo>
                  <a:cubicBezTo>
                    <a:pt x="527059" y="3460750"/>
                    <a:pt x="-2530" y="2848610"/>
                    <a:pt x="9" y="2113280"/>
                  </a:cubicBezTo>
                  <a:cubicBezTo>
                    <a:pt x="1280" y="1651000"/>
                    <a:pt x="213370" y="1238250"/>
                    <a:pt x="544839" y="966470"/>
                  </a:cubicBezTo>
                  <a:lnTo>
                    <a:pt x="544839" y="966470"/>
                  </a:lnTo>
                  <a:cubicBezTo>
                    <a:pt x="544839" y="966470"/>
                    <a:pt x="544839" y="966470"/>
                    <a:pt x="546109" y="966470"/>
                  </a:cubicBezTo>
                  <a:cubicBezTo>
                    <a:pt x="546109" y="966470"/>
                    <a:pt x="547380" y="965200"/>
                    <a:pt x="547380" y="965200"/>
                  </a:cubicBezTo>
                  <a:cubicBezTo>
                    <a:pt x="922030" y="655320"/>
                    <a:pt x="1148089" y="328930"/>
                    <a:pt x="1225559"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0" name="Freeform 18">
              <a:extLst>
                <a:ext uri="{FF2B5EF4-FFF2-40B4-BE49-F238E27FC236}">
                  <a16:creationId xmlns:a16="http://schemas.microsoft.com/office/drawing/2014/main" id="{C30F34F6-B9D2-52DD-11FE-FEE28E782EF9}"/>
                </a:ext>
              </a:extLst>
            </p:cNvPr>
            <p:cNvSpPr/>
            <p:nvPr/>
          </p:nvSpPr>
          <p:spPr>
            <a:xfrm>
              <a:off x="8991590" y="2540"/>
              <a:ext cx="3200409" cy="4846319"/>
            </a:xfrm>
            <a:custGeom>
              <a:avLst/>
              <a:gdLst>
                <a:gd name="connsiteX0" fmla="*/ 3200410 w 3200409"/>
                <a:gd name="connsiteY0" fmla="*/ 4829810 h 4846319"/>
                <a:gd name="connsiteX1" fmla="*/ 3009910 w 3200409"/>
                <a:gd name="connsiteY1" fmla="*/ 4846320 h 4846319"/>
                <a:gd name="connsiteX2" fmla="*/ 1981210 w 3200409"/>
                <a:gd name="connsiteY2" fmla="*/ 4074160 h 4846319"/>
                <a:gd name="connsiteX3" fmla="*/ 1176029 w 3200409"/>
                <a:gd name="connsiteY3" fmla="*/ 3429000 h 4846319"/>
                <a:gd name="connsiteX4" fmla="*/ 1176029 w 3200409"/>
                <a:gd name="connsiteY4" fmla="*/ 3429000 h 4846319"/>
                <a:gd name="connsiteX5" fmla="*/ 9 w 3200409"/>
                <a:gd name="connsiteY5" fmla="*/ 2018030 h 4846319"/>
                <a:gd name="connsiteX6" fmla="*/ 521979 w 3200409"/>
                <a:gd name="connsiteY6" fmla="*/ 919480 h 4846319"/>
                <a:gd name="connsiteX7" fmla="*/ 521979 w 3200409"/>
                <a:gd name="connsiteY7" fmla="*/ 919480 h 4846319"/>
                <a:gd name="connsiteX8" fmla="*/ 523250 w 3200409"/>
                <a:gd name="connsiteY8" fmla="*/ 919480 h 4846319"/>
                <a:gd name="connsiteX9" fmla="*/ 524519 w 3200409"/>
                <a:gd name="connsiteY9" fmla="*/ 918210 h 4846319"/>
                <a:gd name="connsiteX10" fmla="*/ 1173490 w 3200409"/>
                <a:gd name="connsiteY10" fmla="*/ 0 h 484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00409" h="4846319">
                  <a:moveTo>
                    <a:pt x="3200410" y="4829810"/>
                  </a:moveTo>
                  <a:cubicBezTo>
                    <a:pt x="3138179" y="4841240"/>
                    <a:pt x="3074679" y="4846320"/>
                    <a:pt x="3009910" y="4846320"/>
                  </a:cubicBezTo>
                  <a:cubicBezTo>
                    <a:pt x="2522229" y="4845050"/>
                    <a:pt x="2113290" y="4518660"/>
                    <a:pt x="1981210" y="4074160"/>
                  </a:cubicBezTo>
                  <a:cubicBezTo>
                    <a:pt x="1855479" y="3651250"/>
                    <a:pt x="1755150" y="3533140"/>
                    <a:pt x="1176029" y="3429000"/>
                  </a:cubicBezTo>
                  <a:lnTo>
                    <a:pt x="1176029" y="3429000"/>
                  </a:lnTo>
                  <a:cubicBezTo>
                    <a:pt x="505469" y="3309620"/>
                    <a:pt x="-2531" y="2722880"/>
                    <a:pt x="9" y="2018030"/>
                  </a:cubicBezTo>
                  <a:cubicBezTo>
                    <a:pt x="1279" y="1574800"/>
                    <a:pt x="204479" y="1179830"/>
                    <a:pt x="521979" y="919480"/>
                  </a:cubicBezTo>
                  <a:lnTo>
                    <a:pt x="521979" y="919480"/>
                  </a:lnTo>
                  <a:cubicBezTo>
                    <a:pt x="521979" y="919480"/>
                    <a:pt x="521979" y="919480"/>
                    <a:pt x="523250" y="919480"/>
                  </a:cubicBezTo>
                  <a:cubicBezTo>
                    <a:pt x="523250" y="919480"/>
                    <a:pt x="524519" y="918210"/>
                    <a:pt x="524519" y="918210"/>
                  </a:cubicBezTo>
                  <a:cubicBezTo>
                    <a:pt x="881390" y="623570"/>
                    <a:pt x="1098560" y="313690"/>
                    <a:pt x="1173490"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1" name="Freeform 19">
              <a:extLst>
                <a:ext uri="{FF2B5EF4-FFF2-40B4-BE49-F238E27FC236}">
                  <a16:creationId xmlns:a16="http://schemas.microsoft.com/office/drawing/2014/main" id="{F6F5A91D-B63D-8E89-9E67-54C9BEF6793D}"/>
                </a:ext>
              </a:extLst>
            </p:cNvPr>
            <p:cNvSpPr/>
            <p:nvPr/>
          </p:nvSpPr>
          <p:spPr>
            <a:xfrm>
              <a:off x="9135099" y="1270"/>
              <a:ext cx="3056900" cy="4631689"/>
            </a:xfrm>
            <a:custGeom>
              <a:avLst/>
              <a:gdLst>
                <a:gd name="connsiteX0" fmla="*/ 3056900 w 3056900"/>
                <a:gd name="connsiteY0" fmla="*/ 4616450 h 4631689"/>
                <a:gd name="connsiteX1" fmla="*/ 2879100 w 3056900"/>
                <a:gd name="connsiteY1" fmla="*/ 4631690 h 4631689"/>
                <a:gd name="connsiteX2" fmla="*/ 1894850 w 3056900"/>
                <a:gd name="connsiteY2" fmla="*/ 3892550 h 4631689"/>
                <a:gd name="connsiteX3" fmla="*/ 1125230 w 3056900"/>
                <a:gd name="connsiteY3" fmla="*/ 3275330 h 4631689"/>
                <a:gd name="connsiteX4" fmla="*/ 1125230 w 3056900"/>
                <a:gd name="connsiteY4" fmla="*/ 3275330 h 4631689"/>
                <a:gd name="connsiteX5" fmla="*/ 10 w 3056900"/>
                <a:gd name="connsiteY5" fmla="*/ 1926590 h 4631689"/>
                <a:gd name="connsiteX6" fmla="*/ 499120 w 3056900"/>
                <a:gd name="connsiteY6" fmla="*/ 875030 h 4631689"/>
                <a:gd name="connsiteX7" fmla="*/ 499120 w 3056900"/>
                <a:gd name="connsiteY7" fmla="*/ 875030 h 4631689"/>
                <a:gd name="connsiteX8" fmla="*/ 500390 w 3056900"/>
                <a:gd name="connsiteY8" fmla="*/ 875030 h 4631689"/>
                <a:gd name="connsiteX9" fmla="*/ 501660 w 3056900"/>
                <a:gd name="connsiteY9" fmla="*/ 873760 h 4631689"/>
                <a:gd name="connsiteX10" fmla="*/ 1121420 w 3056900"/>
                <a:gd name="connsiteY10" fmla="*/ 0 h 4631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56900" h="4631689">
                  <a:moveTo>
                    <a:pt x="3056900" y="4616450"/>
                  </a:moveTo>
                  <a:cubicBezTo>
                    <a:pt x="2998480" y="4626610"/>
                    <a:pt x="2940060" y="4631690"/>
                    <a:pt x="2879100" y="4631690"/>
                  </a:cubicBezTo>
                  <a:cubicBezTo>
                    <a:pt x="2413010" y="4630420"/>
                    <a:pt x="2020580" y="4318000"/>
                    <a:pt x="1894850" y="3892550"/>
                  </a:cubicBezTo>
                  <a:cubicBezTo>
                    <a:pt x="1774200" y="3487420"/>
                    <a:pt x="1678950" y="3374390"/>
                    <a:pt x="1125230" y="3275330"/>
                  </a:cubicBezTo>
                  <a:lnTo>
                    <a:pt x="1125230" y="3275330"/>
                  </a:lnTo>
                  <a:cubicBezTo>
                    <a:pt x="483880" y="3161030"/>
                    <a:pt x="-2530" y="2599690"/>
                    <a:pt x="10" y="1926590"/>
                  </a:cubicBezTo>
                  <a:cubicBezTo>
                    <a:pt x="1280" y="1502410"/>
                    <a:pt x="195590" y="1125220"/>
                    <a:pt x="499120" y="875030"/>
                  </a:cubicBezTo>
                  <a:lnTo>
                    <a:pt x="499120" y="875030"/>
                  </a:lnTo>
                  <a:cubicBezTo>
                    <a:pt x="499120" y="875030"/>
                    <a:pt x="499120" y="875030"/>
                    <a:pt x="500390" y="875030"/>
                  </a:cubicBezTo>
                  <a:cubicBezTo>
                    <a:pt x="500390" y="875030"/>
                    <a:pt x="501660" y="873760"/>
                    <a:pt x="501660" y="873760"/>
                  </a:cubicBezTo>
                  <a:cubicBezTo>
                    <a:pt x="842020" y="594360"/>
                    <a:pt x="1047760" y="298450"/>
                    <a:pt x="1121420"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2" name="Freeform 20">
              <a:extLst>
                <a:ext uri="{FF2B5EF4-FFF2-40B4-BE49-F238E27FC236}">
                  <a16:creationId xmlns:a16="http://schemas.microsoft.com/office/drawing/2014/main" id="{E96E1F54-7F9A-5C75-022E-B3C96761EDF4}"/>
                </a:ext>
              </a:extLst>
            </p:cNvPr>
            <p:cNvSpPr/>
            <p:nvPr/>
          </p:nvSpPr>
          <p:spPr>
            <a:xfrm>
              <a:off x="9277347" y="1270"/>
              <a:ext cx="2914652" cy="4415789"/>
            </a:xfrm>
            <a:custGeom>
              <a:avLst/>
              <a:gdLst>
                <a:gd name="connsiteX0" fmla="*/ 2914653 w 2914652"/>
                <a:gd name="connsiteY0" fmla="*/ 4401820 h 4415789"/>
                <a:gd name="connsiteX1" fmla="*/ 2749553 w 2914652"/>
                <a:gd name="connsiteY1" fmla="*/ 4415790 h 4415789"/>
                <a:gd name="connsiteX2" fmla="*/ 1809753 w 2914652"/>
                <a:gd name="connsiteY2" fmla="*/ 3709670 h 4415789"/>
                <a:gd name="connsiteX3" fmla="*/ 1074422 w 2914652"/>
                <a:gd name="connsiteY3" fmla="*/ 3120390 h 4415789"/>
                <a:gd name="connsiteX4" fmla="*/ 1074422 w 2914652"/>
                <a:gd name="connsiteY4" fmla="*/ 3120390 h 4415789"/>
                <a:gd name="connsiteX5" fmla="*/ 3 w 2914652"/>
                <a:gd name="connsiteY5" fmla="*/ 1832610 h 4415789"/>
                <a:gd name="connsiteX6" fmla="*/ 476253 w 2914652"/>
                <a:gd name="connsiteY6" fmla="*/ 829310 h 4415789"/>
                <a:gd name="connsiteX7" fmla="*/ 476253 w 2914652"/>
                <a:gd name="connsiteY7" fmla="*/ 829310 h 4415789"/>
                <a:gd name="connsiteX8" fmla="*/ 476253 w 2914652"/>
                <a:gd name="connsiteY8" fmla="*/ 829310 h 4415789"/>
                <a:gd name="connsiteX9" fmla="*/ 477522 w 2914652"/>
                <a:gd name="connsiteY9" fmla="*/ 828040 h 4415789"/>
                <a:gd name="connsiteX10" fmla="*/ 1068072 w 2914652"/>
                <a:gd name="connsiteY10" fmla="*/ 0 h 4415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14652" h="4415789">
                  <a:moveTo>
                    <a:pt x="2914653" y="4401820"/>
                  </a:moveTo>
                  <a:cubicBezTo>
                    <a:pt x="2861313" y="4410710"/>
                    <a:pt x="2805433" y="4415790"/>
                    <a:pt x="2749553" y="4415790"/>
                  </a:cubicBezTo>
                  <a:cubicBezTo>
                    <a:pt x="2303783" y="4414520"/>
                    <a:pt x="1930403" y="4116070"/>
                    <a:pt x="1809753" y="3709670"/>
                  </a:cubicBezTo>
                  <a:cubicBezTo>
                    <a:pt x="1695453" y="3323590"/>
                    <a:pt x="1604013" y="3215640"/>
                    <a:pt x="1074422" y="3120390"/>
                  </a:cubicBezTo>
                  <a:lnTo>
                    <a:pt x="1074422" y="3120390"/>
                  </a:lnTo>
                  <a:cubicBezTo>
                    <a:pt x="462283" y="3011170"/>
                    <a:pt x="-1267" y="2475230"/>
                    <a:pt x="3" y="1832610"/>
                  </a:cubicBezTo>
                  <a:cubicBezTo>
                    <a:pt x="1272" y="1428750"/>
                    <a:pt x="186693" y="1066800"/>
                    <a:pt x="476253" y="829310"/>
                  </a:cubicBezTo>
                  <a:lnTo>
                    <a:pt x="476253" y="829310"/>
                  </a:lnTo>
                  <a:cubicBezTo>
                    <a:pt x="476253" y="829310"/>
                    <a:pt x="476253" y="829310"/>
                    <a:pt x="476253" y="829310"/>
                  </a:cubicBezTo>
                  <a:cubicBezTo>
                    <a:pt x="476253" y="829310"/>
                    <a:pt x="477522" y="828040"/>
                    <a:pt x="477522" y="828040"/>
                  </a:cubicBezTo>
                  <a:cubicBezTo>
                    <a:pt x="800103" y="562610"/>
                    <a:pt x="996953" y="283210"/>
                    <a:pt x="1068072"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3" name="Freeform 21">
              <a:extLst>
                <a:ext uri="{FF2B5EF4-FFF2-40B4-BE49-F238E27FC236}">
                  <a16:creationId xmlns:a16="http://schemas.microsoft.com/office/drawing/2014/main" id="{0E7FD298-F75D-0E47-F44C-C310B4DCB2DF}"/>
                </a:ext>
              </a:extLst>
            </p:cNvPr>
            <p:cNvSpPr/>
            <p:nvPr/>
          </p:nvSpPr>
          <p:spPr>
            <a:xfrm>
              <a:off x="9422119" y="0"/>
              <a:ext cx="2769880" cy="4201159"/>
            </a:xfrm>
            <a:custGeom>
              <a:avLst/>
              <a:gdLst>
                <a:gd name="connsiteX0" fmla="*/ 2769881 w 2769880"/>
                <a:gd name="connsiteY0" fmla="*/ 4188460 h 4201159"/>
                <a:gd name="connsiteX1" fmla="*/ 2617481 w 2769880"/>
                <a:gd name="connsiteY1" fmla="*/ 4201160 h 4201159"/>
                <a:gd name="connsiteX2" fmla="*/ 1722131 w 2769880"/>
                <a:gd name="connsiteY2" fmla="*/ 3529330 h 4201159"/>
                <a:gd name="connsiteX3" fmla="*/ 1022361 w 2769880"/>
                <a:gd name="connsiteY3" fmla="*/ 2967990 h 4201159"/>
                <a:gd name="connsiteX4" fmla="*/ 1022361 w 2769880"/>
                <a:gd name="connsiteY4" fmla="*/ 2967990 h 4201159"/>
                <a:gd name="connsiteX5" fmla="*/ 11 w 2769880"/>
                <a:gd name="connsiteY5" fmla="*/ 1741170 h 4201159"/>
                <a:gd name="connsiteX6" fmla="*/ 453400 w 2769880"/>
                <a:gd name="connsiteY6" fmla="*/ 784860 h 4201159"/>
                <a:gd name="connsiteX7" fmla="*/ 453400 w 2769880"/>
                <a:gd name="connsiteY7" fmla="*/ 784860 h 4201159"/>
                <a:gd name="connsiteX8" fmla="*/ 453400 w 2769880"/>
                <a:gd name="connsiteY8" fmla="*/ 784860 h 4201159"/>
                <a:gd name="connsiteX9" fmla="*/ 454671 w 2769880"/>
                <a:gd name="connsiteY9" fmla="*/ 783590 h 4201159"/>
                <a:gd name="connsiteX10" fmla="*/ 1014740 w 2769880"/>
                <a:gd name="connsiteY10" fmla="*/ 0 h 4201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69880" h="4201159">
                  <a:moveTo>
                    <a:pt x="2769881" y="4188460"/>
                  </a:moveTo>
                  <a:cubicBezTo>
                    <a:pt x="2720350" y="4196080"/>
                    <a:pt x="2669550" y="4201160"/>
                    <a:pt x="2617481" y="4201160"/>
                  </a:cubicBezTo>
                  <a:cubicBezTo>
                    <a:pt x="2193300" y="4199890"/>
                    <a:pt x="1837700" y="3916680"/>
                    <a:pt x="1722131" y="3529330"/>
                  </a:cubicBezTo>
                  <a:cubicBezTo>
                    <a:pt x="1612911" y="3161030"/>
                    <a:pt x="1525281" y="3058160"/>
                    <a:pt x="1022361" y="2967990"/>
                  </a:cubicBezTo>
                  <a:lnTo>
                    <a:pt x="1022361" y="2967990"/>
                  </a:lnTo>
                  <a:cubicBezTo>
                    <a:pt x="439431" y="2863850"/>
                    <a:pt x="-2529" y="2353310"/>
                    <a:pt x="11" y="1741170"/>
                  </a:cubicBezTo>
                  <a:cubicBezTo>
                    <a:pt x="1281" y="1356360"/>
                    <a:pt x="177811" y="1012190"/>
                    <a:pt x="453400" y="784860"/>
                  </a:cubicBezTo>
                  <a:lnTo>
                    <a:pt x="453400" y="784860"/>
                  </a:lnTo>
                  <a:cubicBezTo>
                    <a:pt x="453400" y="784860"/>
                    <a:pt x="453400" y="784860"/>
                    <a:pt x="453400" y="784860"/>
                  </a:cubicBezTo>
                  <a:cubicBezTo>
                    <a:pt x="453400" y="784860"/>
                    <a:pt x="454671" y="783590"/>
                    <a:pt x="454671" y="783590"/>
                  </a:cubicBezTo>
                  <a:cubicBezTo>
                    <a:pt x="759471" y="532130"/>
                    <a:pt x="946161" y="267970"/>
                    <a:pt x="1014740"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4" name="Freeform 22">
              <a:extLst>
                <a:ext uri="{FF2B5EF4-FFF2-40B4-BE49-F238E27FC236}">
                  <a16:creationId xmlns:a16="http://schemas.microsoft.com/office/drawing/2014/main" id="{CBB0A9D5-D4C6-C442-5157-0FE9D540E6D8}"/>
                </a:ext>
              </a:extLst>
            </p:cNvPr>
            <p:cNvSpPr/>
            <p:nvPr/>
          </p:nvSpPr>
          <p:spPr>
            <a:xfrm>
              <a:off x="9565628" y="0"/>
              <a:ext cx="2626371" cy="3983990"/>
            </a:xfrm>
            <a:custGeom>
              <a:avLst/>
              <a:gdLst>
                <a:gd name="connsiteX0" fmla="*/ 2626371 w 2626371"/>
                <a:gd name="connsiteY0" fmla="*/ 3973830 h 3983990"/>
                <a:gd name="connsiteX1" fmla="*/ 2486671 w 2626371"/>
                <a:gd name="connsiteY1" fmla="*/ 3983990 h 3983990"/>
                <a:gd name="connsiteX2" fmla="*/ 1637041 w 2626371"/>
                <a:gd name="connsiteY2" fmla="*/ 3345180 h 3983990"/>
                <a:gd name="connsiteX3" fmla="*/ 971561 w 2626371"/>
                <a:gd name="connsiteY3" fmla="*/ 2811780 h 3983990"/>
                <a:gd name="connsiteX4" fmla="*/ 971561 w 2626371"/>
                <a:gd name="connsiteY4" fmla="*/ 2811780 h 3983990"/>
                <a:gd name="connsiteX5" fmla="*/ 11 w 2626371"/>
                <a:gd name="connsiteY5" fmla="*/ 1645920 h 3983990"/>
                <a:gd name="connsiteX6" fmla="*/ 430541 w 2626371"/>
                <a:gd name="connsiteY6" fmla="*/ 737870 h 3983990"/>
                <a:gd name="connsiteX7" fmla="*/ 430541 w 2626371"/>
                <a:gd name="connsiteY7" fmla="*/ 737870 h 3983990"/>
                <a:gd name="connsiteX8" fmla="*/ 430541 w 2626371"/>
                <a:gd name="connsiteY8" fmla="*/ 737870 h 3983990"/>
                <a:gd name="connsiteX9" fmla="*/ 431811 w 2626371"/>
                <a:gd name="connsiteY9" fmla="*/ 736600 h 3983990"/>
                <a:gd name="connsiteX10" fmla="*/ 962671 w 2626371"/>
                <a:gd name="connsiteY10" fmla="*/ 0 h 3983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26371" h="3983990">
                  <a:moveTo>
                    <a:pt x="2626371" y="3973830"/>
                  </a:moveTo>
                  <a:cubicBezTo>
                    <a:pt x="2580652" y="3981450"/>
                    <a:pt x="2533662" y="3983990"/>
                    <a:pt x="2486671" y="3983990"/>
                  </a:cubicBezTo>
                  <a:cubicBezTo>
                    <a:pt x="2084081" y="3982720"/>
                    <a:pt x="1744991" y="3713480"/>
                    <a:pt x="1637041" y="3345180"/>
                  </a:cubicBezTo>
                  <a:cubicBezTo>
                    <a:pt x="1532902" y="2995930"/>
                    <a:pt x="1450352" y="2898140"/>
                    <a:pt x="971561" y="2811780"/>
                  </a:cubicBezTo>
                  <a:lnTo>
                    <a:pt x="971561" y="2811780"/>
                  </a:lnTo>
                  <a:cubicBezTo>
                    <a:pt x="417841" y="2712720"/>
                    <a:pt x="-2529" y="2228850"/>
                    <a:pt x="11" y="1645920"/>
                  </a:cubicBezTo>
                  <a:cubicBezTo>
                    <a:pt x="1281" y="1280160"/>
                    <a:pt x="168921" y="953770"/>
                    <a:pt x="430541" y="737870"/>
                  </a:cubicBezTo>
                  <a:lnTo>
                    <a:pt x="430541" y="737870"/>
                  </a:lnTo>
                  <a:cubicBezTo>
                    <a:pt x="430541" y="737870"/>
                    <a:pt x="430541" y="737870"/>
                    <a:pt x="430541" y="737870"/>
                  </a:cubicBezTo>
                  <a:cubicBezTo>
                    <a:pt x="430541" y="737870"/>
                    <a:pt x="431811" y="736600"/>
                    <a:pt x="431811" y="736600"/>
                  </a:cubicBezTo>
                  <a:cubicBezTo>
                    <a:pt x="720102" y="501650"/>
                    <a:pt x="896631" y="252730"/>
                    <a:pt x="962671"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6" name="Freeform 23">
              <a:extLst>
                <a:ext uri="{FF2B5EF4-FFF2-40B4-BE49-F238E27FC236}">
                  <a16:creationId xmlns:a16="http://schemas.microsoft.com/office/drawing/2014/main" id="{10F4961A-1395-7FED-BAD1-336B7AFF81EF}"/>
                </a:ext>
              </a:extLst>
            </p:cNvPr>
            <p:cNvSpPr/>
            <p:nvPr/>
          </p:nvSpPr>
          <p:spPr>
            <a:xfrm>
              <a:off x="9709146" y="0"/>
              <a:ext cx="2482853" cy="3768090"/>
            </a:xfrm>
            <a:custGeom>
              <a:avLst/>
              <a:gdLst>
                <a:gd name="connsiteX0" fmla="*/ 2482853 w 2482853"/>
                <a:gd name="connsiteY0" fmla="*/ 3759200 h 3768090"/>
                <a:gd name="connsiteX1" fmla="*/ 2355853 w 2482853"/>
                <a:gd name="connsiteY1" fmla="*/ 3768090 h 3768090"/>
                <a:gd name="connsiteX2" fmla="*/ 1550673 w 2482853"/>
                <a:gd name="connsiteY2" fmla="*/ 3163570 h 3768090"/>
                <a:gd name="connsiteX3" fmla="*/ 920753 w 2482853"/>
                <a:gd name="connsiteY3" fmla="*/ 2658110 h 3768090"/>
                <a:gd name="connsiteX4" fmla="*/ 920753 w 2482853"/>
                <a:gd name="connsiteY4" fmla="*/ 2658110 h 3768090"/>
                <a:gd name="connsiteX5" fmla="*/ 3 w 2482853"/>
                <a:gd name="connsiteY5" fmla="*/ 1554480 h 3768090"/>
                <a:gd name="connsiteX6" fmla="*/ 407673 w 2482853"/>
                <a:gd name="connsiteY6" fmla="*/ 694690 h 3768090"/>
                <a:gd name="connsiteX7" fmla="*/ 407673 w 2482853"/>
                <a:gd name="connsiteY7" fmla="*/ 694690 h 3768090"/>
                <a:gd name="connsiteX8" fmla="*/ 407673 w 2482853"/>
                <a:gd name="connsiteY8" fmla="*/ 694690 h 3768090"/>
                <a:gd name="connsiteX9" fmla="*/ 408943 w 2482853"/>
                <a:gd name="connsiteY9" fmla="*/ 693420 h 3768090"/>
                <a:gd name="connsiteX10" fmla="*/ 910593 w 2482853"/>
                <a:gd name="connsiteY10" fmla="*/ 0 h 376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82853" h="3768090">
                  <a:moveTo>
                    <a:pt x="2482853" y="3759200"/>
                  </a:moveTo>
                  <a:cubicBezTo>
                    <a:pt x="2440943" y="3765550"/>
                    <a:pt x="2399033" y="3768090"/>
                    <a:pt x="2355853" y="3768090"/>
                  </a:cubicBezTo>
                  <a:cubicBezTo>
                    <a:pt x="1973583" y="3766820"/>
                    <a:pt x="1653543" y="3511550"/>
                    <a:pt x="1550673" y="3163570"/>
                  </a:cubicBezTo>
                  <a:cubicBezTo>
                    <a:pt x="1452883" y="2832100"/>
                    <a:pt x="1374143" y="2739390"/>
                    <a:pt x="920753" y="2658110"/>
                  </a:cubicBezTo>
                  <a:lnTo>
                    <a:pt x="920753" y="2658110"/>
                  </a:lnTo>
                  <a:cubicBezTo>
                    <a:pt x="396243" y="2564130"/>
                    <a:pt x="-1267" y="2105660"/>
                    <a:pt x="3" y="1554480"/>
                  </a:cubicBezTo>
                  <a:cubicBezTo>
                    <a:pt x="1273" y="1207770"/>
                    <a:pt x="160023" y="897890"/>
                    <a:pt x="407673" y="694690"/>
                  </a:cubicBezTo>
                  <a:lnTo>
                    <a:pt x="407673" y="694690"/>
                  </a:lnTo>
                  <a:cubicBezTo>
                    <a:pt x="407673" y="694690"/>
                    <a:pt x="407673" y="694690"/>
                    <a:pt x="407673" y="694690"/>
                  </a:cubicBezTo>
                  <a:cubicBezTo>
                    <a:pt x="407673" y="694690"/>
                    <a:pt x="408943" y="693420"/>
                    <a:pt x="408943" y="693420"/>
                  </a:cubicBezTo>
                  <a:cubicBezTo>
                    <a:pt x="679453" y="471170"/>
                    <a:pt x="845823" y="236220"/>
                    <a:pt x="910593"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7" name="Freeform 24">
              <a:extLst>
                <a:ext uri="{FF2B5EF4-FFF2-40B4-BE49-F238E27FC236}">
                  <a16:creationId xmlns:a16="http://schemas.microsoft.com/office/drawing/2014/main" id="{CEAFB86B-2490-B715-3A68-465E1E8EB305}"/>
                </a:ext>
              </a:extLst>
            </p:cNvPr>
            <p:cNvSpPr/>
            <p:nvPr/>
          </p:nvSpPr>
          <p:spPr>
            <a:xfrm>
              <a:off x="9851386" y="-1270"/>
              <a:ext cx="2340613" cy="3553460"/>
            </a:xfrm>
            <a:custGeom>
              <a:avLst/>
              <a:gdLst>
                <a:gd name="connsiteX0" fmla="*/ 2340613 w 2340613"/>
                <a:gd name="connsiteY0" fmla="*/ 3545840 h 3553460"/>
                <a:gd name="connsiteX1" fmla="*/ 2226313 w 2340613"/>
                <a:gd name="connsiteY1" fmla="*/ 3553460 h 3553460"/>
                <a:gd name="connsiteX2" fmla="*/ 1465583 w 2340613"/>
                <a:gd name="connsiteY2" fmla="*/ 2981960 h 3553460"/>
                <a:gd name="connsiteX3" fmla="*/ 869953 w 2340613"/>
                <a:gd name="connsiteY3" fmla="*/ 2504440 h 3553460"/>
                <a:gd name="connsiteX4" fmla="*/ 869953 w 2340613"/>
                <a:gd name="connsiteY4" fmla="*/ 2504440 h 3553460"/>
                <a:gd name="connsiteX5" fmla="*/ 3 w 2340613"/>
                <a:gd name="connsiteY5" fmla="*/ 1461770 h 3553460"/>
                <a:gd name="connsiteX6" fmla="*/ 386083 w 2340613"/>
                <a:gd name="connsiteY6" fmla="*/ 648970 h 3553460"/>
                <a:gd name="connsiteX7" fmla="*/ 386083 w 2340613"/>
                <a:gd name="connsiteY7" fmla="*/ 648970 h 3553460"/>
                <a:gd name="connsiteX8" fmla="*/ 386083 w 2340613"/>
                <a:gd name="connsiteY8" fmla="*/ 648970 h 3553460"/>
                <a:gd name="connsiteX9" fmla="*/ 387353 w 2340613"/>
                <a:gd name="connsiteY9" fmla="*/ 647700 h 3553460"/>
                <a:gd name="connsiteX10" fmla="*/ 858523 w 2340613"/>
                <a:gd name="connsiteY10" fmla="*/ 0 h 355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0613" h="3553460">
                  <a:moveTo>
                    <a:pt x="2340613" y="3545840"/>
                  </a:moveTo>
                  <a:cubicBezTo>
                    <a:pt x="2303783" y="3550920"/>
                    <a:pt x="2264413" y="3553460"/>
                    <a:pt x="2226313" y="3553460"/>
                  </a:cubicBezTo>
                  <a:cubicBezTo>
                    <a:pt x="1865633" y="3552190"/>
                    <a:pt x="1563373" y="3310890"/>
                    <a:pt x="1465583" y="2981960"/>
                  </a:cubicBezTo>
                  <a:cubicBezTo>
                    <a:pt x="1372873" y="2669540"/>
                    <a:pt x="1299213" y="2581910"/>
                    <a:pt x="869953" y="2504440"/>
                  </a:cubicBezTo>
                  <a:lnTo>
                    <a:pt x="869953" y="2504440"/>
                  </a:lnTo>
                  <a:cubicBezTo>
                    <a:pt x="374653" y="2415540"/>
                    <a:pt x="-1267" y="1982470"/>
                    <a:pt x="3" y="1461770"/>
                  </a:cubicBezTo>
                  <a:cubicBezTo>
                    <a:pt x="1273" y="1134110"/>
                    <a:pt x="151133" y="842010"/>
                    <a:pt x="386083" y="648970"/>
                  </a:cubicBezTo>
                  <a:lnTo>
                    <a:pt x="386083" y="648970"/>
                  </a:lnTo>
                  <a:cubicBezTo>
                    <a:pt x="386083" y="648970"/>
                    <a:pt x="386083" y="648970"/>
                    <a:pt x="386083" y="648970"/>
                  </a:cubicBezTo>
                  <a:cubicBezTo>
                    <a:pt x="386083" y="648970"/>
                    <a:pt x="387353" y="647700"/>
                    <a:pt x="387353" y="647700"/>
                  </a:cubicBezTo>
                  <a:cubicBezTo>
                    <a:pt x="640083" y="439420"/>
                    <a:pt x="796293" y="222250"/>
                    <a:pt x="858523"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8" name="Freeform 25">
              <a:extLst>
                <a:ext uri="{FF2B5EF4-FFF2-40B4-BE49-F238E27FC236}">
                  <a16:creationId xmlns:a16="http://schemas.microsoft.com/office/drawing/2014/main" id="{1EAF4F7B-CC56-D2E0-44DE-50FFC2A70B92}"/>
                </a:ext>
              </a:extLst>
            </p:cNvPr>
            <p:cNvSpPr/>
            <p:nvPr/>
          </p:nvSpPr>
          <p:spPr>
            <a:xfrm>
              <a:off x="9996156" y="0"/>
              <a:ext cx="2195843" cy="3336290"/>
            </a:xfrm>
            <a:custGeom>
              <a:avLst/>
              <a:gdLst>
                <a:gd name="connsiteX0" fmla="*/ 2195844 w 2195843"/>
                <a:gd name="connsiteY0" fmla="*/ 3329940 h 3336290"/>
                <a:gd name="connsiteX1" fmla="*/ 2094244 w 2195843"/>
                <a:gd name="connsiteY1" fmla="*/ 3336290 h 3336290"/>
                <a:gd name="connsiteX2" fmla="*/ 1377964 w 2195843"/>
                <a:gd name="connsiteY2" fmla="*/ 2799080 h 3336290"/>
                <a:gd name="connsiteX3" fmla="*/ 817894 w 2195843"/>
                <a:gd name="connsiteY3" fmla="*/ 2349500 h 3336290"/>
                <a:gd name="connsiteX4" fmla="*/ 817894 w 2195843"/>
                <a:gd name="connsiteY4" fmla="*/ 2349500 h 3336290"/>
                <a:gd name="connsiteX5" fmla="*/ 14 w 2195843"/>
                <a:gd name="connsiteY5" fmla="*/ 1367790 h 3336290"/>
                <a:gd name="connsiteX6" fmla="*/ 363234 w 2195843"/>
                <a:gd name="connsiteY6" fmla="*/ 603250 h 3336290"/>
                <a:gd name="connsiteX7" fmla="*/ 363234 w 2195843"/>
                <a:gd name="connsiteY7" fmla="*/ 603250 h 3336290"/>
                <a:gd name="connsiteX8" fmla="*/ 363234 w 2195843"/>
                <a:gd name="connsiteY8" fmla="*/ 603250 h 3336290"/>
                <a:gd name="connsiteX9" fmla="*/ 364504 w 2195843"/>
                <a:gd name="connsiteY9" fmla="*/ 601980 h 3336290"/>
                <a:gd name="connsiteX10" fmla="*/ 806464 w 2195843"/>
                <a:gd name="connsiteY10" fmla="*/ 0 h 333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95843" h="3336290">
                  <a:moveTo>
                    <a:pt x="2195844" y="3329940"/>
                  </a:moveTo>
                  <a:cubicBezTo>
                    <a:pt x="2162824" y="3333750"/>
                    <a:pt x="2128534" y="3336290"/>
                    <a:pt x="2094244" y="3336290"/>
                  </a:cubicBezTo>
                  <a:cubicBezTo>
                    <a:pt x="1755154" y="3335020"/>
                    <a:pt x="1470674" y="3107690"/>
                    <a:pt x="1377964" y="2799080"/>
                  </a:cubicBezTo>
                  <a:cubicBezTo>
                    <a:pt x="1290334" y="2504440"/>
                    <a:pt x="1220484" y="2421890"/>
                    <a:pt x="817894" y="2349500"/>
                  </a:cubicBezTo>
                  <a:lnTo>
                    <a:pt x="817894" y="2349500"/>
                  </a:lnTo>
                  <a:cubicBezTo>
                    <a:pt x="351804" y="2265680"/>
                    <a:pt x="-2526" y="1858010"/>
                    <a:pt x="14" y="1367790"/>
                  </a:cubicBezTo>
                  <a:cubicBezTo>
                    <a:pt x="1284" y="1059180"/>
                    <a:pt x="142254" y="784860"/>
                    <a:pt x="363234" y="603250"/>
                  </a:cubicBezTo>
                  <a:lnTo>
                    <a:pt x="363234" y="603250"/>
                  </a:lnTo>
                  <a:cubicBezTo>
                    <a:pt x="363234" y="603250"/>
                    <a:pt x="363234" y="603250"/>
                    <a:pt x="363234" y="603250"/>
                  </a:cubicBezTo>
                  <a:cubicBezTo>
                    <a:pt x="363234" y="603250"/>
                    <a:pt x="364504" y="601980"/>
                    <a:pt x="364504" y="601980"/>
                  </a:cubicBezTo>
                  <a:cubicBezTo>
                    <a:pt x="599454" y="408940"/>
                    <a:pt x="746774" y="205740"/>
                    <a:pt x="806464"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9" name="Freeform 26">
              <a:extLst>
                <a:ext uri="{FF2B5EF4-FFF2-40B4-BE49-F238E27FC236}">
                  <a16:creationId xmlns:a16="http://schemas.microsoft.com/office/drawing/2014/main" id="{3B220283-8FE5-E220-47CC-39A6E6994927}"/>
                </a:ext>
              </a:extLst>
            </p:cNvPr>
            <p:cNvSpPr/>
            <p:nvPr/>
          </p:nvSpPr>
          <p:spPr>
            <a:xfrm>
              <a:off x="10138406" y="0"/>
              <a:ext cx="2053593" cy="3120389"/>
            </a:xfrm>
            <a:custGeom>
              <a:avLst/>
              <a:gdLst>
                <a:gd name="connsiteX0" fmla="*/ 2053594 w 2053593"/>
                <a:gd name="connsiteY0" fmla="*/ 3115310 h 3120389"/>
                <a:gd name="connsiteX1" fmla="*/ 1964694 w 2053593"/>
                <a:gd name="connsiteY1" fmla="*/ 3120390 h 3120389"/>
                <a:gd name="connsiteX2" fmla="*/ 1292864 w 2053593"/>
                <a:gd name="connsiteY2" fmla="*/ 2616200 h 3120389"/>
                <a:gd name="connsiteX3" fmla="*/ 767084 w 2053593"/>
                <a:gd name="connsiteY3" fmla="*/ 2194560 h 3120389"/>
                <a:gd name="connsiteX4" fmla="*/ 767084 w 2053593"/>
                <a:gd name="connsiteY4" fmla="*/ 2194560 h 3120389"/>
                <a:gd name="connsiteX5" fmla="*/ 4 w 2053593"/>
                <a:gd name="connsiteY5" fmla="*/ 1273810 h 3120389"/>
                <a:gd name="connsiteX6" fmla="*/ 340363 w 2053593"/>
                <a:gd name="connsiteY6" fmla="*/ 556260 h 3120389"/>
                <a:gd name="connsiteX7" fmla="*/ 340363 w 2053593"/>
                <a:gd name="connsiteY7" fmla="*/ 556260 h 3120389"/>
                <a:gd name="connsiteX8" fmla="*/ 340363 w 2053593"/>
                <a:gd name="connsiteY8" fmla="*/ 556260 h 3120389"/>
                <a:gd name="connsiteX9" fmla="*/ 341634 w 2053593"/>
                <a:gd name="connsiteY9" fmla="*/ 554990 h 3120389"/>
                <a:gd name="connsiteX10" fmla="*/ 754384 w 2053593"/>
                <a:gd name="connsiteY10" fmla="*/ 0 h 3120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3593" h="3120389">
                  <a:moveTo>
                    <a:pt x="2053594" y="3115310"/>
                  </a:moveTo>
                  <a:cubicBezTo>
                    <a:pt x="2024384" y="3119120"/>
                    <a:pt x="1995174" y="3120390"/>
                    <a:pt x="1964694" y="3120390"/>
                  </a:cubicBezTo>
                  <a:cubicBezTo>
                    <a:pt x="1645924" y="3119120"/>
                    <a:pt x="1379224" y="2907030"/>
                    <a:pt x="1292864" y="2616200"/>
                  </a:cubicBezTo>
                  <a:cubicBezTo>
                    <a:pt x="1211584" y="2340610"/>
                    <a:pt x="1145544" y="2263140"/>
                    <a:pt x="767084" y="2194560"/>
                  </a:cubicBezTo>
                  <a:lnTo>
                    <a:pt x="767084" y="2194560"/>
                  </a:lnTo>
                  <a:cubicBezTo>
                    <a:pt x="330204" y="2117090"/>
                    <a:pt x="-1266" y="1733550"/>
                    <a:pt x="4" y="1273810"/>
                  </a:cubicBezTo>
                  <a:cubicBezTo>
                    <a:pt x="1274" y="984250"/>
                    <a:pt x="133354" y="727710"/>
                    <a:pt x="340363" y="556260"/>
                  </a:cubicBezTo>
                  <a:lnTo>
                    <a:pt x="340363" y="556260"/>
                  </a:lnTo>
                  <a:cubicBezTo>
                    <a:pt x="340363" y="556260"/>
                    <a:pt x="340363" y="556260"/>
                    <a:pt x="340363" y="556260"/>
                  </a:cubicBezTo>
                  <a:cubicBezTo>
                    <a:pt x="340363" y="556260"/>
                    <a:pt x="341634" y="554990"/>
                    <a:pt x="341634" y="554990"/>
                  </a:cubicBezTo>
                  <a:cubicBezTo>
                    <a:pt x="560074" y="378460"/>
                    <a:pt x="697234" y="190500"/>
                    <a:pt x="754384"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0" name="Freeform 27">
              <a:extLst>
                <a:ext uri="{FF2B5EF4-FFF2-40B4-BE49-F238E27FC236}">
                  <a16:creationId xmlns:a16="http://schemas.microsoft.com/office/drawing/2014/main" id="{BDB57F72-FD2E-2252-5FDC-F9EA0FE5FE61}"/>
                </a:ext>
              </a:extLst>
            </p:cNvPr>
            <p:cNvSpPr/>
            <p:nvPr/>
          </p:nvSpPr>
          <p:spPr>
            <a:xfrm>
              <a:off x="10283186" y="0"/>
              <a:ext cx="1908813" cy="2904489"/>
            </a:xfrm>
            <a:custGeom>
              <a:avLst/>
              <a:gdLst>
                <a:gd name="connsiteX0" fmla="*/ 1908814 w 1908813"/>
                <a:gd name="connsiteY0" fmla="*/ 2900680 h 2904489"/>
                <a:gd name="connsiteX1" fmla="*/ 1832614 w 1908813"/>
                <a:gd name="connsiteY1" fmla="*/ 2904490 h 2904489"/>
                <a:gd name="connsiteX2" fmla="*/ 1206504 w 1908813"/>
                <a:gd name="connsiteY2" fmla="*/ 2434590 h 2904489"/>
                <a:gd name="connsiteX3" fmla="*/ 716283 w 1908813"/>
                <a:gd name="connsiteY3" fmla="*/ 2040890 h 2904489"/>
                <a:gd name="connsiteX4" fmla="*/ 716283 w 1908813"/>
                <a:gd name="connsiteY4" fmla="*/ 2040890 h 2904489"/>
                <a:gd name="connsiteX5" fmla="*/ 4 w 1908813"/>
                <a:gd name="connsiteY5" fmla="*/ 1182370 h 2904489"/>
                <a:gd name="connsiteX6" fmla="*/ 317504 w 1908813"/>
                <a:gd name="connsiteY6" fmla="*/ 513080 h 2904489"/>
                <a:gd name="connsiteX7" fmla="*/ 317504 w 1908813"/>
                <a:gd name="connsiteY7" fmla="*/ 513080 h 2904489"/>
                <a:gd name="connsiteX8" fmla="*/ 317504 w 1908813"/>
                <a:gd name="connsiteY8" fmla="*/ 513080 h 2904489"/>
                <a:gd name="connsiteX9" fmla="*/ 318774 w 1908813"/>
                <a:gd name="connsiteY9" fmla="*/ 511810 h 2904489"/>
                <a:gd name="connsiteX10" fmla="*/ 701044 w 1908813"/>
                <a:gd name="connsiteY10" fmla="*/ 0 h 29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813" h="2904489">
                  <a:moveTo>
                    <a:pt x="1908814" y="2900680"/>
                  </a:moveTo>
                  <a:cubicBezTo>
                    <a:pt x="1883414" y="2903220"/>
                    <a:pt x="1858014" y="2904490"/>
                    <a:pt x="1832614" y="2904490"/>
                  </a:cubicBezTo>
                  <a:cubicBezTo>
                    <a:pt x="1535433" y="2903220"/>
                    <a:pt x="1286514" y="2705100"/>
                    <a:pt x="1206504" y="2434590"/>
                  </a:cubicBezTo>
                  <a:cubicBezTo>
                    <a:pt x="1130304" y="2176780"/>
                    <a:pt x="1069344" y="2104390"/>
                    <a:pt x="716283" y="2040890"/>
                  </a:cubicBezTo>
                  <a:lnTo>
                    <a:pt x="716283" y="2040890"/>
                  </a:lnTo>
                  <a:cubicBezTo>
                    <a:pt x="308614" y="1968500"/>
                    <a:pt x="-1267" y="1610360"/>
                    <a:pt x="4" y="1182370"/>
                  </a:cubicBezTo>
                  <a:cubicBezTo>
                    <a:pt x="1274" y="913130"/>
                    <a:pt x="124464" y="671830"/>
                    <a:pt x="317504" y="513080"/>
                  </a:cubicBezTo>
                  <a:lnTo>
                    <a:pt x="317504" y="513080"/>
                  </a:lnTo>
                  <a:cubicBezTo>
                    <a:pt x="317504" y="513080"/>
                    <a:pt x="317504" y="513080"/>
                    <a:pt x="317504" y="513080"/>
                  </a:cubicBezTo>
                  <a:cubicBezTo>
                    <a:pt x="317504" y="513080"/>
                    <a:pt x="318774" y="513080"/>
                    <a:pt x="318774" y="511810"/>
                  </a:cubicBezTo>
                  <a:cubicBezTo>
                    <a:pt x="518164" y="347980"/>
                    <a:pt x="645164" y="175260"/>
                    <a:pt x="701044"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1" name="Freeform 28">
              <a:extLst>
                <a:ext uri="{FF2B5EF4-FFF2-40B4-BE49-F238E27FC236}">
                  <a16:creationId xmlns:a16="http://schemas.microsoft.com/office/drawing/2014/main" id="{7D0AFB7D-27E1-B78E-D9D9-F5AD1C634108}"/>
                </a:ext>
              </a:extLst>
            </p:cNvPr>
            <p:cNvSpPr/>
            <p:nvPr/>
          </p:nvSpPr>
          <p:spPr>
            <a:xfrm>
              <a:off x="10426695" y="0"/>
              <a:ext cx="1765304" cy="2689088"/>
            </a:xfrm>
            <a:custGeom>
              <a:avLst/>
              <a:gdLst>
                <a:gd name="connsiteX0" fmla="*/ 1765304 w 1765304"/>
                <a:gd name="connsiteY0" fmla="*/ 2686050 h 2689088"/>
                <a:gd name="connsiteX1" fmla="*/ 1701804 w 1765304"/>
                <a:gd name="connsiteY1" fmla="*/ 2688590 h 2689088"/>
                <a:gd name="connsiteX2" fmla="*/ 1120144 w 1765304"/>
                <a:gd name="connsiteY2" fmla="*/ 2251710 h 2689088"/>
                <a:gd name="connsiteX3" fmla="*/ 665485 w 1765304"/>
                <a:gd name="connsiteY3" fmla="*/ 1887220 h 2689088"/>
                <a:gd name="connsiteX4" fmla="*/ 665485 w 1765304"/>
                <a:gd name="connsiteY4" fmla="*/ 1887220 h 2689088"/>
                <a:gd name="connsiteX5" fmla="*/ 4 w 1765304"/>
                <a:gd name="connsiteY5" fmla="*/ 1089660 h 2689088"/>
                <a:gd name="connsiteX6" fmla="*/ 294644 w 1765304"/>
                <a:gd name="connsiteY6" fmla="*/ 468630 h 2689088"/>
                <a:gd name="connsiteX7" fmla="*/ 294644 w 1765304"/>
                <a:gd name="connsiteY7" fmla="*/ 468630 h 2689088"/>
                <a:gd name="connsiteX8" fmla="*/ 294644 w 1765304"/>
                <a:gd name="connsiteY8" fmla="*/ 468630 h 2689088"/>
                <a:gd name="connsiteX9" fmla="*/ 295914 w 1765304"/>
                <a:gd name="connsiteY9" fmla="*/ 467360 h 2689088"/>
                <a:gd name="connsiteX10" fmla="*/ 647704 w 1765304"/>
                <a:gd name="connsiteY10" fmla="*/ 0 h 268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5304" h="2689088">
                  <a:moveTo>
                    <a:pt x="1765304" y="2686050"/>
                  </a:moveTo>
                  <a:cubicBezTo>
                    <a:pt x="1744985" y="2688590"/>
                    <a:pt x="1723394" y="2689860"/>
                    <a:pt x="1701804" y="2688590"/>
                  </a:cubicBezTo>
                  <a:cubicBezTo>
                    <a:pt x="1426214" y="2687320"/>
                    <a:pt x="1195074" y="2503170"/>
                    <a:pt x="1120144" y="2251710"/>
                  </a:cubicBezTo>
                  <a:cubicBezTo>
                    <a:pt x="1049024" y="2012950"/>
                    <a:pt x="993144" y="1945640"/>
                    <a:pt x="665485" y="1887220"/>
                  </a:cubicBezTo>
                  <a:lnTo>
                    <a:pt x="665485" y="1887220"/>
                  </a:lnTo>
                  <a:cubicBezTo>
                    <a:pt x="287024" y="1819910"/>
                    <a:pt x="-1266" y="1488440"/>
                    <a:pt x="4" y="1089660"/>
                  </a:cubicBezTo>
                  <a:cubicBezTo>
                    <a:pt x="1274" y="839470"/>
                    <a:pt x="115574" y="615950"/>
                    <a:pt x="294644" y="468630"/>
                  </a:cubicBezTo>
                  <a:lnTo>
                    <a:pt x="294644" y="468630"/>
                  </a:lnTo>
                  <a:cubicBezTo>
                    <a:pt x="294644" y="468630"/>
                    <a:pt x="294644" y="468630"/>
                    <a:pt x="294644" y="468630"/>
                  </a:cubicBezTo>
                  <a:cubicBezTo>
                    <a:pt x="294644" y="468630"/>
                    <a:pt x="295914" y="468630"/>
                    <a:pt x="295914" y="467360"/>
                  </a:cubicBezTo>
                  <a:cubicBezTo>
                    <a:pt x="477524" y="316230"/>
                    <a:pt x="595635" y="160020"/>
                    <a:pt x="647704"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2" name="Freeform 29">
              <a:extLst>
                <a:ext uri="{FF2B5EF4-FFF2-40B4-BE49-F238E27FC236}">
                  <a16:creationId xmlns:a16="http://schemas.microsoft.com/office/drawing/2014/main" id="{91BDEFA7-527F-5EB3-F15F-FC9A3DDC1A18}"/>
                </a:ext>
              </a:extLst>
            </p:cNvPr>
            <p:cNvSpPr/>
            <p:nvPr/>
          </p:nvSpPr>
          <p:spPr>
            <a:xfrm>
              <a:off x="10570205" y="-1270"/>
              <a:ext cx="1621794" cy="2473959"/>
            </a:xfrm>
            <a:custGeom>
              <a:avLst/>
              <a:gdLst>
                <a:gd name="connsiteX0" fmla="*/ 1621795 w 1621794"/>
                <a:gd name="connsiteY0" fmla="*/ 2471420 h 2473959"/>
                <a:gd name="connsiteX1" fmla="*/ 1570995 w 1621794"/>
                <a:gd name="connsiteY1" fmla="*/ 2473960 h 2473959"/>
                <a:gd name="connsiteX2" fmla="*/ 1033785 w 1621794"/>
                <a:gd name="connsiteY2" fmla="*/ 2070100 h 2473959"/>
                <a:gd name="connsiteX3" fmla="*/ 613414 w 1621794"/>
                <a:gd name="connsiteY3" fmla="*/ 1733550 h 2473959"/>
                <a:gd name="connsiteX4" fmla="*/ 613414 w 1621794"/>
                <a:gd name="connsiteY4" fmla="*/ 1733550 h 2473959"/>
                <a:gd name="connsiteX5" fmla="*/ 5 w 1621794"/>
                <a:gd name="connsiteY5" fmla="*/ 996950 h 2473959"/>
                <a:gd name="connsiteX6" fmla="*/ 271785 w 1621794"/>
                <a:gd name="connsiteY6" fmla="*/ 422910 h 2473959"/>
                <a:gd name="connsiteX7" fmla="*/ 271785 w 1621794"/>
                <a:gd name="connsiteY7" fmla="*/ 422910 h 2473959"/>
                <a:gd name="connsiteX8" fmla="*/ 271785 w 1621794"/>
                <a:gd name="connsiteY8" fmla="*/ 422910 h 2473959"/>
                <a:gd name="connsiteX9" fmla="*/ 273055 w 1621794"/>
                <a:gd name="connsiteY9" fmla="*/ 421640 h 2473959"/>
                <a:gd name="connsiteX10" fmla="*/ 594364 w 1621794"/>
                <a:gd name="connsiteY10" fmla="*/ 0 h 24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21794" h="2473959">
                  <a:moveTo>
                    <a:pt x="1621795" y="2471420"/>
                  </a:moveTo>
                  <a:cubicBezTo>
                    <a:pt x="1605285" y="2472690"/>
                    <a:pt x="1587505" y="2473960"/>
                    <a:pt x="1570995" y="2473960"/>
                  </a:cubicBezTo>
                  <a:cubicBezTo>
                    <a:pt x="1316995" y="2472690"/>
                    <a:pt x="1102364" y="2302510"/>
                    <a:pt x="1033785" y="2070100"/>
                  </a:cubicBezTo>
                  <a:cubicBezTo>
                    <a:pt x="967745" y="1849120"/>
                    <a:pt x="915675" y="1786890"/>
                    <a:pt x="613414" y="1733550"/>
                  </a:cubicBezTo>
                  <a:lnTo>
                    <a:pt x="613414" y="1733550"/>
                  </a:lnTo>
                  <a:cubicBezTo>
                    <a:pt x="264164" y="1671320"/>
                    <a:pt x="-1265" y="1365250"/>
                    <a:pt x="5" y="996950"/>
                  </a:cubicBezTo>
                  <a:cubicBezTo>
                    <a:pt x="1275" y="765810"/>
                    <a:pt x="106685" y="560070"/>
                    <a:pt x="271785" y="422910"/>
                  </a:cubicBezTo>
                  <a:lnTo>
                    <a:pt x="271785" y="422910"/>
                  </a:lnTo>
                  <a:cubicBezTo>
                    <a:pt x="271785" y="422910"/>
                    <a:pt x="271785" y="422910"/>
                    <a:pt x="271785" y="422910"/>
                  </a:cubicBezTo>
                  <a:cubicBezTo>
                    <a:pt x="271785" y="422910"/>
                    <a:pt x="271785" y="422910"/>
                    <a:pt x="273055" y="421640"/>
                  </a:cubicBezTo>
                  <a:cubicBezTo>
                    <a:pt x="438155" y="285750"/>
                    <a:pt x="544835" y="144780"/>
                    <a:pt x="594364"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3" name="Freeform 30">
              <a:extLst>
                <a:ext uri="{FF2B5EF4-FFF2-40B4-BE49-F238E27FC236}">
                  <a16:creationId xmlns:a16="http://schemas.microsoft.com/office/drawing/2014/main" id="{6E7657B8-8F44-DE16-CEBD-4C4318FECA89}"/>
                </a:ext>
              </a:extLst>
            </p:cNvPr>
            <p:cNvSpPr/>
            <p:nvPr/>
          </p:nvSpPr>
          <p:spPr>
            <a:xfrm>
              <a:off x="10713714" y="1270"/>
              <a:ext cx="1478285" cy="2255519"/>
            </a:xfrm>
            <a:custGeom>
              <a:avLst/>
              <a:gdLst>
                <a:gd name="connsiteX0" fmla="*/ 1478285 w 1478285"/>
                <a:gd name="connsiteY0" fmla="*/ 2254250 h 2255519"/>
                <a:gd name="connsiteX1" fmla="*/ 1440185 w 1478285"/>
                <a:gd name="connsiteY1" fmla="*/ 2255520 h 2255519"/>
                <a:gd name="connsiteX2" fmla="*/ 947425 w 1478285"/>
                <a:gd name="connsiteY2" fmla="*/ 1885950 h 2255519"/>
                <a:gd name="connsiteX3" fmla="*/ 562616 w 1478285"/>
                <a:gd name="connsiteY3" fmla="*/ 1577340 h 2255519"/>
                <a:gd name="connsiteX4" fmla="*/ 562616 w 1478285"/>
                <a:gd name="connsiteY4" fmla="*/ 1577340 h 2255519"/>
                <a:gd name="connsiteX5" fmla="*/ 5 w 1478285"/>
                <a:gd name="connsiteY5" fmla="*/ 902970 h 2255519"/>
                <a:gd name="connsiteX6" fmla="*/ 248925 w 1478285"/>
                <a:gd name="connsiteY6" fmla="*/ 377190 h 2255519"/>
                <a:gd name="connsiteX7" fmla="*/ 248925 w 1478285"/>
                <a:gd name="connsiteY7" fmla="*/ 377190 h 2255519"/>
                <a:gd name="connsiteX8" fmla="*/ 248925 w 1478285"/>
                <a:gd name="connsiteY8" fmla="*/ 377190 h 2255519"/>
                <a:gd name="connsiteX9" fmla="*/ 250195 w 1478285"/>
                <a:gd name="connsiteY9" fmla="*/ 375920 h 2255519"/>
                <a:gd name="connsiteX10" fmla="*/ 541025 w 1478285"/>
                <a:gd name="connsiteY10" fmla="*/ 0 h 2255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78285" h="2255519">
                  <a:moveTo>
                    <a:pt x="1478285" y="2254250"/>
                  </a:moveTo>
                  <a:cubicBezTo>
                    <a:pt x="1465585" y="2255520"/>
                    <a:pt x="1452885" y="2255520"/>
                    <a:pt x="1440185" y="2255520"/>
                  </a:cubicBezTo>
                  <a:cubicBezTo>
                    <a:pt x="1206505" y="2254250"/>
                    <a:pt x="1010925" y="2099310"/>
                    <a:pt x="947425" y="1885950"/>
                  </a:cubicBezTo>
                  <a:cubicBezTo>
                    <a:pt x="887735" y="1684020"/>
                    <a:pt x="839475" y="1626870"/>
                    <a:pt x="562616" y="1577340"/>
                  </a:cubicBezTo>
                  <a:lnTo>
                    <a:pt x="562616" y="1577340"/>
                  </a:lnTo>
                  <a:cubicBezTo>
                    <a:pt x="241305" y="1520190"/>
                    <a:pt x="-1265" y="1239520"/>
                    <a:pt x="5" y="902970"/>
                  </a:cubicBezTo>
                  <a:cubicBezTo>
                    <a:pt x="1275" y="690880"/>
                    <a:pt x="97795" y="501650"/>
                    <a:pt x="248925" y="377190"/>
                  </a:cubicBezTo>
                  <a:lnTo>
                    <a:pt x="248925" y="377190"/>
                  </a:lnTo>
                  <a:cubicBezTo>
                    <a:pt x="248925" y="377190"/>
                    <a:pt x="248925" y="377190"/>
                    <a:pt x="248925" y="377190"/>
                  </a:cubicBezTo>
                  <a:cubicBezTo>
                    <a:pt x="248925" y="377190"/>
                    <a:pt x="248925" y="377190"/>
                    <a:pt x="250195" y="375920"/>
                  </a:cubicBezTo>
                  <a:cubicBezTo>
                    <a:pt x="397516" y="255270"/>
                    <a:pt x="494035" y="128270"/>
                    <a:pt x="541025"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4" name="Freeform 31">
              <a:extLst>
                <a:ext uri="{FF2B5EF4-FFF2-40B4-BE49-F238E27FC236}">
                  <a16:creationId xmlns:a16="http://schemas.microsoft.com/office/drawing/2014/main" id="{DE25019B-94D2-3DA2-F953-AE87671B1931}"/>
                </a:ext>
              </a:extLst>
            </p:cNvPr>
            <p:cNvSpPr/>
            <p:nvPr/>
          </p:nvSpPr>
          <p:spPr>
            <a:xfrm>
              <a:off x="10857224" y="0"/>
              <a:ext cx="1334775" cy="2040889"/>
            </a:xfrm>
            <a:custGeom>
              <a:avLst/>
              <a:gdLst>
                <a:gd name="connsiteX0" fmla="*/ 1334775 w 1334775"/>
                <a:gd name="connsiteY0" fmla="*/ 2039620 h 2040889"/>
                <a:gd name="connsiteX1" fmla="*/ 1309375 w 1334775"/>
                <a:gd name="connsiteY1" fmla="*/ 2040890 h 2040889"/>
                <a:gd name="connsiteX2" fmla="*/ 862335 w 1334775"/>
                <a:gd name="connsiteY2" fmla="*/ 1704340 h 2040889"/>
                <a:gd name="connsiteX3" fmla="*/ 511815 w 1334775"/>
                <a:gd name="connsiteY3" fmla="*/ 1423670 h 2040889"/>
                <a:gd name="connsiteX4" fmla="*/ 511815 w 1334775"/>
                <a:gd name="connsiteY4" fmla="*/ 1423670 h 2040889"/>
                <a:gd name="connsiteX5" fmla="*/ 5 w 1334775"/>
                <a:gd name="connsiteY5" fmla="*/ 810260 h 2040889"/>
                <a:gd name="connsiteX6" fmla="*/ 227335 w 1334775"/>
                <a:gd name="connsiteY6" fmla="*/ 332740 h 2040889"/>
                <a:gd name="connsiteX7" fmla="*/ 227335 w 1334775"/>
                <a:gd name="connsiteY7" fmla="*/ 332740 h 2040889"/>
                <a:gd name="connsiteX8" fmla="*/ 227335 w 1334775"/>
                <a:gd name="connsiteY8" fmla="*/ 332740 h 2040889"/>
                <a:gd name="connsiteX9" fmla="*/ 228605 w 1334775"/>
                <a:gd name="connsiteY9" fmla="*/ 331470 h 2040889"/>
                <a:gd name="connsiteX10" fmla="*/ 488955 w 1334775"/>
                <a:gd name="connsiteY10" fmla="*/ 0 h 20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4775" h="2040889">
                  <a:moveTo>
                    <a:pt x="1334775" y="2039620"/>
                  </a:moveTo>
                  <a:cubicBezTo>
                    <a:pt x="1325885" y="2039620"/>
                    <a:pt x="1318265" y="2040890"/>
                    <a:pt x="1309375" y="2040890"/>
                  </a:cubicBezTo>
                  <a:cubicBezTo>
                    <a:pt x="1097285" y="2039620"/>
                    <a:pt x="919485" y="1898650"/>
                    <a:pt x="862335" y="1704340"/>
                  </a:cubicBezTo>
                  <a:cubicBezTo>
                    <a:pt x="807725" y="1520190"/>
                    <a:pt x="764545" y="1469390"/>
                    <a:pt x="511815" y="1423670"/>
                  </a:cubicBezTo>
                  <a:lnTo>
                    <a:pt x="511815" y="1423670"/>
                  </a:lnTo>
                  <a:cubicBezTo>
                    <a:pt x="219715" y="1371600"/>
                    <a:pt x="-1265" y="1116330"/>
                    <a:pt x="5" y="810260"/>
                  </a:cubicBezTo>
                  <a:cubicBezTo>
                    <a:pt x="5" y="617220"/>
                    <a:pt x="88905" y="445770"/>
                    <a:pt x="227335" y="332740"/>
                  </a:cubicBezTo>
                  <a:lnTo>
                    <a:pt x="227335" y="332740"/>
                  </a:lnTo>
                  <a:cubicBezTo>
                    <a:pt x="227335" y="332740"/>
                    <a:pt x="227335" y="332740"/>
                    <a:pt x="227335" y="332740"/>
                  </a:cubicBezTo>
                  <a:cubicBezTo>
                    <a:pt x="227335" y="332740"/>
                    <a:pt x="227335" y="332740"/>
                    <a:pt x="228605" y="331470"/>
                  </a:cubicBezTo>
                  <a:cubicBezTo>
                    <a:pt x="358145" y="224790"/>
                    <a:pt x="444505" y="113030"/>
                    <a:pt x="488955"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5" name="Freeform 32">
              <a:extLst>
                <a:ext uri="{FF2B5EF4-FFF2-40B4-BE49-F238E27FC236}">
                  <a16:creationId xmlns:a16="http://schemas.microsoft.com/office/drawing/2014/main" id="{FB7C46AE-716D-D45C-E5EE-28308308E11B}"/>
                </a:ext>
              </a:extLst>
            </p:cNvPr>
            <p:cNvSpPr/>
            <p:nvPr/>
          </p:nvSpPr>
          <p:spPr>
            <a:xfrm>
              <a:off x="11000740" y="1270"/>
              <a:ext cx="1191259" cy="1823719"/>
            </a:xfrm>
            <a:custGeom>
              <a:avLst/>
              <a:gdLst>
                <a:gd name="connsiteX0" fmla="*/ 1191260 w 1191259"/>
                <a:gd name="connsiteY0" fmla="*/ 1823720 h 1823719"/>
                <a:gd name="connsiteX1" fmla="*/ 1178560 w 1191259"/>
                <a:gd name="connsiteY1" fmla="*/ 1823720 h 1823719"/>
                <a:gd name="connsiteX2" fmla="*/ 775970 w 1191259"/>
                <a:gd name="connsiteY2" fmla="*/ 1521460 h 1823719"/>
                <a:gd name="connsiteX3" fmla="*/ 461010 w 1191259"/>
                <a:gd name="connsiteY3" fmla="*/ 1268730 h 1823719"/>
                <a:gd name="connsiteX4" fmla="*/ 461010 w 1191259"/>
                <a:gd name="connsiteY4" fmla="*/ 1268730 h 1823719"/>
                <a:gd name="connsiteX5" fmla="*/ 0 w 1191259"/>
                <a:gd name="connsiteY5" fmla="*/ 716280 h 1823719"/>
                <a:gd name="connsiteX6" fmla="*/ 204470 w 1191259"/>
                <a:gd name="connsiteY6" fmla="*/ 285750 h 1823719"/>
                <a:gd name="connsiteX7" fmla="*/ 204470 w 1191259"/>
                <a:gd name="connsiteY7" fmla="*/ 285750 h 1823719"/>
                <a:gd name="connsiteX8" fmla="*/ 204470 w 1191259"/>
                <a:gd name="connsiteY8" fmla="*/ 285750 h 1823719"/>
                <a:gd name="connsiteX9" fmla="*/ 205740 w 1191259"/>
                <a:gd name="connsiteY9" fmla="*/ 285750 h 1823719"/>
                <a:gd name="connsiteX10" fmla="*/ 435610 w 1191259"/>
                <a:gd name="connsiteY10" fmla="*/ 0 h 1823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1259" h="1823719">
                  <a:moveTo>
                    <a:pt x="1191260" y="1823720"/>
                  </a:moveTo>
                  <a:cubicBezTo>
                    <a:pt x="1187450" y="1823720"/>
                    <a:pt x="1182370" y="1823720"/>
                    <a:pt x="1178560" y="1823720"/>
                  </a:cubicBezTo>
                  <a:cubicBezTo>
                    <a:pt x="988060" y="1823720"/>
                    <a:pt x="826770" y="1695450"/>
                    <a:pt x="775970" y="1521460"/>
                  </a:cubicBezTo>
                  <a:cubicBezTo>
                    <a:pt x="726440" y="1356360"/>
                    <a:pt x="687070" y="1309370"/>
                    <a:pt x="461010" y="1268730"/>
                  </a:cubicBezTo>
                  <a:lnTo>
                    <a:pt x="461010" y="1268730"/>
                  </a:lnTo>
                  <a:cubicBezTo>
                    <a:pt x="198120" y="1221740"/>
                    <a:pt x="0" y="991870"/>
                    <a:pt x="0" y="716280"/>
                  </a:cubicBezTo>
                  <a:cubicBezTo>
                    <a:pt x="0" y="542290"/>
                    <a:pt x="80010" y="388620"/>
                    <a:pt x="204470" y="285750"/>
                  </a:cubicBezTo>
                  <a:lnTo>
                    <a:pt x="204470" y="285750"/>
                  </a:lnTo>
                  <a:cubicBezTo>
                    <a:pt x="204470" y="285750"/>
                    <a:pt x="204470" y="285750"/>
                    <a:pt x="204470" y="285750"/>
                  </a:cubicBezTo>
                  <a:cubicBezTo>
                    <a:pt x="204470" y="285750"/>
                    <a:pt x="204470" y="285750"/>
                    <a:pt x="205740" y="285750"/>
                  </a:cubicBezTo>
                  <a:cubicBezTo>
                    <a:pt x="317500" y="193040"/>
                    <a:pt x="393700" y="97790"/>
                    <a:pt x="435610"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6" name="Freeform 33">
              <a:extLst>
                <a:ext uri="{FF2B5EF4-FFF2-40B4-BE49-F238E27FC236}">
                  <a16:creationId xmlns:a16="http://schemas.microsoft.com/office/drawing/2014/main" id="{55ACDE3D-7E2C-8EAE-3F19-79C9EF8D5B10}"/>
                </a:ext>
              </a:extLst>
            </p:cNvPr>
            <p:cNvSpPr/>
            <p:nvPr/>
          </p:nvSpPr>
          <p:spPr>
            <a:xfrm>
              <a:off x="11144243" y="0"/>
              <a:ext cx="1047756" cy="1609089"/>
            </a:xfrm>
            <a:custGeom>
              <a:avLst/>
              <a:gdLst>
                <a:gd name="connsiteX0" fmla="*/ 1047757 w 1047756"/>
                <a:gd name="connsiteY0" fmla="*/ 1609090 h 1609089"/>
                <a:gd name="connsiteX1" fmla="*/ 1047757 w 1047756"/>
                <a:gd name="connsiteY1" fmla="*/ 1609090 h 1609089"/>
                <a:gd name="connsiteX2" fmla="*/ 689617 w 1047756"/>
                <a:gd name="connsiteY2" fmla="*/ 1339850 h 1609089"/>
                <a:gd name="connsiteX3" fmla="*/ 408947 w 1047756"/>
                <a:gd name="connsiteY3" fmla="*/ 1115060 h 1609089"/>
                <a:gd name="connsiteX4" fmla="*/ 408947 w 1047756"/>
                <a:gd name="connsiteY4" fmla="*/ 1115060 h 1609089"/>
                <a:gd name="connsiteX5" fmla="*/ 7 w 1047756"/>
                <a:gd name="connsiteY5" fmla="*/ 623570 h 1609089"/>
                <a:gd name="connsiteX6" fmla="*/ 181617 w 1047756"/>
                <a:gd name="connsiteY6" fmla="*/ 241300 h 1609089"/>
                <a:gd name="connsiteX7" fmla="*/ 181617 w 1047756"/>
                <a:gd name="connsiteY7" fmla="*/ 241300 h 1609089"/>
                <a:gd name="connsiteX8" fmla="*/ 181617 w 1047756"/>
                <a:gd name="connsiteY8" fmla="*/ 241300 h 1609089"/>
                <a:gd name="connsiteX9" fmla="*/ 181617 w 1047756"/>
                <a:gd name="connsiteY9" fmla="*/ 241300 h 1609089"/>
                <a:gd name="connsiteX10" fmla="*/ 379737 w 1047756"/>
                <a:gd name="connsiteY10" fmla="*/ 0 h 1609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7756" h="1609089">
                  <a:moveTo>
                    <a:pt x="1047757" y="1609090"/>
                  </a:moveTo>
                  <a:cubicBezTo>
                    <a:pt x="1047757" y="1609090"/>
                    <a:pt x="1047757" y="1609090"/>
                    <a:pt x="1047757" y="1609090"/>
                  </a:cubicBezTo>
                  <a:cubicBezTo>
                    <a:pt x="877577" y="1609090"/>
                    <a:pt x="735337" y="1494790"/>
                    <a:pt x="689617" y="1339850"/>
                  </a:cubicBezTo>
                  <a:cubicBezTo>
                    <a:pt x="646437" y="1192530"/>
                    <a:pt x="610877" y="1151890"/>
                    <a:pt x="408947" y="1115060"/>
                  </a:cubicBezTo>
                  <a:lnTo>
                    <a:pt x="408947" y="1115060"/>
                  </a:lnTo>
                  <a:cubicBezTo>
                    <a:pt x="175267" y="1073150"/>
                    <a:pt x="-1263" y="868680"/>
                    <a:pt x="7" y="623570"/>
                  </a:cubicBezTo>
                  <a:cubicBezTo>
                    <a:pt x="7" y="469900"/>
                    <a:pt x="71126" y="331470"/>
                    <a:pt x="181617" y="241300"/>
                  </a:cubicBezTo>
                  <a:lnTo>
                    <a:pt x="181617" y="241300"/>
                  </a:lnTo>
                  <a:cubicBezTo>
                    <a:pt x="181617" y="241300"/>
                    <a:pt x="181617" y="241300"/>
                    <a:pt x="181617" y="241300"/>
                  </a:cubicBezTo>
                  <a:cubicBezTo>
                    <a:pt x="181617" y="241300"/>
                    <a:pt x="181617" y="241300"/>
                    <a:pt x="181617" y="241300"/>
                  </a:cubicBezTo>
                  <a:cubicBezTo>
                    <a:pt x="275597" y="163830"/>
                    <a:pt x="341637" y="82550"/>
                    <a:pt x="379737"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7" name="Freeform 34">
              <a:extLst>
                <a:ext uri="{FF2B5EF4-FFF2-40B4-BE49-F238E27FC236}">
                  <a16:creationId xmlns:a16="http://schemas.microsoft.com/office/drawing/2014/main" id="{3159250D-B54D-A856-13C4-8B825F2834E4}"/>
                </a:ext>
              </a:extLst>
            </p:cNvPr>
            <p:cNvSpPr/>
            <p:nvPr/>
          </p:nvSpPr>
          <p:spPr>
            <a:xfrm>
              <a:off x="11287752" y="0"/>
              <a:ext cx="904247" cy="1391919"/>
            </a:xfrm>
            <a:custGeom>
              <a:avLst/>
              <a:gdLst>
                <a:gd name="connsiteX0" fmla="*/ 904248 w 904247"/>
                <a:gd name="connsiteY0" fmla="*/ 1391920 h 1391919"/>
                <a:gd name="connsiteX1" fmla="*/ 603258 w 904247"/>
                <a:gd name="connsiteY1" fmla="*/ 1156970 h 1391919"/>
                <a:gd name="connsiteX2" fmla="*/ 358148 w 904247"/>
                <a:gd name="connsiteY2" fmla="*/ 960120 h 1391919"/>
                <a:gd name="connsiteX3" fmla="*/ 358148 w 904247"/>
                <a:gd name="connsiteY3" fmla="*/ 960120 h 1391919"/>
                <a:gd name="connsiteX4" fmla="*/ 8 w 904247"/>
                <a:gd name="connsiteY4" fmla="*/ 530860 h 1391919"/>
                <a:gd name="connsiteX5" fmla="*/ 158758 w 904247"/>
                <a:gd name="connsiteY5" fmla="*/ 195580 h 1391919"/>
                <a:gd name="connsiteX6" fmla="*/ 158758 w 904247"/>
                <a:gd name="connsiteY6" fmla="*/ 195580 h 1391919"/>
                <a:gd name="connsiteX7" fmla="*/ 158758 w 904247"/>
                <a:gd name="connsiteY7" fmla="*/ 195580 h 1391919"/>
                <a:gd name="connsiteX8" fmla="*/ 158758 w 904247"/>
                <a:gd name="connsiteY8" fmla="*/ 195580 h 1391919"/>
                <a:gd name="connsiteX9" fmla="*/ 325128 w 904247"/>
                <a:gd name="connsiteY9" fmla="*/ 0 h 1391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4247" h="1391919">
                  <a:moveTo>
                    <a:pt x="904248" y="1391920"/>
                  </a:moveTo>
                  <a:cubicBezTo>
                    <a:pt x="760738" y="1385570"/>
                    <a:pt x="642628" y="1289050"/>
                    <a:pt x="603258" y="1156970"/>
                  </a:cubicBezTo>
                  <a:cubicBezTo>
                    <a:pt x="565158" y="1028700"/>
                    <a:pt x="534678" y="991870"/>
                    <a:pt x="358148" y="960120"/>
                  </a:cubicBezTo>
                  <a:lnTo>
                    <a:pt x="358148" y="960120"/>
                  </a:lnTo>
                  <a:cubicBezTo>
                    <a:pt x="153678" y="923290"/>
                    <a:pt x="-1262" y="745490"/>
                    <a:pt x="8" y="530860"/>
                  </a:cubicBezTo>
                  <a:cubicBezTo>
                    <a:pt x="8" y="396240"/>
                    <a:pt x="62238" y="275590"/>
                    <a:pt x="158758" y="195580"/>
                  </a:cubicBezTo>
                  <a:lnTo>
                    <a:pt x="158758" y="195580"/>
                  </a:lnTo>
                  <a:cubicBezTo>
                    <a:pt x="158758" y="195580"/>
                    <a:pt x="158758" y="195580"/>
                    <a:pt x="158758" y="195580"/>
                  </a:cubicBezTo>
                  <a:cubicBezTo>
                    <a:pt x="158758" y="195580"/>
                    <a:pt x="158758" y="195580"/>
                    <a:pt x="158758" y="195580"/>
                  </a:cubicBezTo>
                  <a:cubicBezTo>
                    <a:pt x="234958" y="132080"/>
                    <a:pt x="290838" y="67310"/>
                    <a:pt x="325128"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8" name="Freeform 35">
              <a:extLst>
                <a:ext uri="{FF2B5EF4-FFF2-40B4-BE49-F238E27FC236}">
                  <a16:creationId xmlns:a16="http://schemas.microsoft.com/office/drawing/2014/main" id="{AE9F5008-CC00-1EFA-5F67-18303DEC1C22}"/>
                </a:ext>
              </a:extLst>
            </p:cNvPr>
            <p:cNvSpPr/>
            <p:nvPr/>
          </p:nvSpPr>
          <p:spPr>
            <a:xfrm>
              <a:off x="11431269" y="0"/>
              <a:ext cx="762000" cy="1174750"/>
            </a:xfrm>
            <a:custGeom>
              <a:avLst/>
              <a:gdLst>
                <a:gd name="connsiteX0" fmla="*/ 269240 w 762000"/>
                <a:gd name="connsiteY0" fmla="*/ 0 h 1174750"/>
                <a:gd name="connsiteX1" fmla="*/ 135890 w 762000"/>
                <a:gd name="connsiteY1" fmla="*/ 149860 h 1174750"/>
                <a:gd name="connsiteX2" fmla="*/ 135890 w 762000"/>
                <a:gd name="connsiteY2" fmla="*/ 149860 h 1174750"/>
                <a:gd name="connsiteX3" fmla="*/ 135890 w 762000"/>
                <a:gd name="connsiteY3" fmla="*/ 149860 h 1174750"/>
                <a:gd name="connsiteX4" fmla="*/ 135890 w 762000"/>
                <a:gd name="connsiteY4" fmla="*/ 149860 h 1174750"/>
                <a:gd name="connsiteX5" fmla="*/ 0 w 762000"/>
                <a:gd name="connsiteY5" fmla="*/ 436880 h 1174750"/>
                <a:gd name="connsiteX6" fmla="*/ 307340 w 762000"/>
                <a:gd name="connsiteY6" fmla="*/ 805180 h 1174750"/>
                <a:gd name="connsiteX7" fmla="*/ 307340 w 762000"/>
                <a:gd name="connsiteY7" fmla="*/ 805180 h 1174750"/>
                <a:gd name="connsiteX8" fmla="*/ 518161 w 762000"/>
                <a:gd name="connsiteY8" fmla="*/ 974090 h 1174750"/>
                <a:gd name="connsiteX9" fmla="*/ 762000 w 762000"/>
                <a:gd name="connsiteY9" fmla="*/ 1174750 h 1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1174750">
                  <a:moveTo>
                    <a:pt x="269240" y="0"/>
                  </a:moveTo>
                  <a:cubicBezTo>
                    <a:pt x="240030" y="50800"/>
                    <a:pt x="195580" y="101600"/>
                    <a:pt x="135890" y="149860"/>
                  </a:cubicBezTo>
                  <a:cubicBezTo>
                    <a:pt x="135890" y="149860"/>
                    <a:pt x="135890" y="149860"/>
                    <a:pt x="135890" y="149860"/>
                  </a:cubicBezTo>
                  <a:cubicBezTo>
                    <a:pt x="135890" y="149860"/>
                    <a:pt x="135890" y="149860"/>
                    <a:pt x="135890" y="149860"/>
                  </a:cubicBezTo>
                  <a:lnTo>
                    <a:pt x="135890" y="149860"/>
                  </a:lnTo>
                  <a:cubicBezTo>
                    <a:pt x="53340" y="218440"/>
                    <a:pt x="0" y="321310"/>
                    <a:pt x="0" y="436880"/>
                  </a:cubicBezTo>
                  <a:cubicBezTo>
                    <a:pt x="0" y="621030"/>
                    <a:pt x="132080" y="773430"/>
                    <a:pt x="307340" y="805180"/>
                  </a:cubicBezTo>
                  <a:lnTo>
                    <a:pt x="307340" y="805180"/>
                  </a:lnTo>
                  <a:cubicBezTo>
                    <a:pt x="458470" y="831850"/>
                    <a:pt x="485140" y="863600"/>
                    <a:pt x="518161" y="974090"/>
                  </a:cubicBezTo>
                  <a:cubicBezTo>
                    <a:pt x="549911" y="1082040"/>
                    <a:pt x="645161" y="1163320"/>
                    <a:pt x="762000" y="117475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9" name="Freeform 36">
              <a:extLst>
                <a:ext uri="{FF2B5EF4-FFF2-40B4-BE49-F238E27FC236}">
                  <a16:creationId xmlns:a16="http://schemas.microsoft.com/office/drawing/2014/main" id="{44B024D0-785A-B4B6-FFD2-9CE70514B3F0}"/>
                </a:ext>
              </a:extLst>
            </p:cNvPr>
            <p:cNvSpPr/>
            <p:nvPr/>
          </p:nvSpPr>
          <p:spPr>
            <a:xfrm>
              <a:off x="11576050" y="0"/>
              <a:ext cx="618490" cy="957580"/>
            </a:xfrm>
            <a:custGeom>
              <a:avLst/>
              <a:gdLst>
                <a:gd name="connsiteX0" fmla="*/ 210820 w 618490"/>
                <a:gd name="connsiteY0" fmla="*/ 0 h 957580"/>
                <a:gd name="connsiteX1" fmla="*/ 113030 w 618490"/>
                <a:gd name="connsiteY1" fmla="*/ 105410 h 957580"/>
                <a:gd name="connsiteX2" fmla="*/ 113030 w 618490"/>
                <a:gd name="connsiteY2" fmla="*/ 105410 h 957580"/>
                <a:gd name="connsiteX3" fmla="*/ 113030 w 618490"/>
                <a:gd name="connsiteY3" fmla="*/ 105410 h 957580"/>
                <a:gd name="connsiteX4" fmla="*/ 113030 w 618490"/>
                <a:gd name="connsiteY4" fmla="*/ 105410 h 957580"/>
                <a:gd name="connsiteX5" fmla="*/ 0 w 618490"/>
                <a:gd name="connsiteY5" fmla="*/ 344170 h 957580"/>
                <a:gd name="connsiteX6" fmla="*/ 256540 w 618490"/>
                <a:gd name="connsiteY6" fmla="*/ 651510 h 957580"/>
                <a:gd name="connsiteX7" fmla="*/ 256540 w 618490"/>
                <a:gd name="connsiteY7" fmla="*/ 651510 h 957580"/>
                <a:gd name="connsiteX8" fmla="*/ 431800 w 618490"/>
                <a:gd name="connsiteY8" fmla="*/ 792480 h 957580"/>
                <a:gd name="connsiteX9" fmla="*/ 618490 w 618490"/>
                <a:gd name="connsiteY9" fmla="*/ 957580 h 95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490" h="957580">
                  <a:moveTo>
                    <a:pt x="210820" y="0"/>
                  </a:moveTo>
                  <a:cubicBezTo>
                    <a:pt x="186690" y="35560"/>
                    <a:pt x="153670" y="71120"/>
                    <a:pt x="113030" y="105410"/>
                  </a:cubicBezTo>
                  <a:cubicBezTo>
                    <a:pt x="113030" y="105410"/>
                    <a:pt x="113030" y="105410"/>
                    <a:pt x="113030" y="105410"/>
                  </a:cubicBezTo>
                  <a:cubicBezTo>
                    <a:pt x="113030" y="105410"/>
                    <a:pt x="113030" y="105410"/>
                    <a:pt x="113030" y="105410"/>
                  </a:cubicBezTo>
                  <a:lnTo>
                    <a:pt x="113030" y="105410"/>
                  </a:lnTo>
                  <a:cubicBezTo>
                    <a:pt x="44450" y="162560"/>
                    <a:pt x="0" y="247650"/>
                    <a:pt x="0" y="344170"/>
                  </a:cubicBezTo>
                  <a:cubicBezTo>
                    <a:pt x="0" y="497840"/>
                    <a:pt x="110490" y="624840"/>
                    <a:pt x="256540" y="651510"/>
                  </a:cubicBezTo>
                  <a:lnTo>
                    <a:pt x="256540" y="651510"/>
                  </a:lnTo>
                  <a:cubicBezTo>
                    <a:pt x="382270" y="674370"/>
                    <a:pt x="403860" y="699770"/>
                    <a:pt x="431800" y="792480"/>
                  </a:cubicBezTo>
                  <a:cubicBezTo>
                    <a:pt x="457200" y="877570"/>
                    <a:pt x="528320" y="942340"/>
                    <a:pt x="618490" y="95758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80" name="Freeform 37">
              <a:extLst>
                <a:ext uri="{FF2B5EF4-FFF2-40B4-BE49-F238E27FC236}">
                  <a16:creationId xmlns:a16="http://schemas.microsoft.com/office/drawing/2014/main" id="{8A01E5FA-49AD-8D61-1B3F-E2A956E751A9}"/>
                </a:ext>
              </a:extLst>
            </p:cNvPr>
            <p:cNvSpPr/>
            <p:nvPr/>
          </p:nvSpPr>
          <p:spPr>
            <a:xfrm>
              <a:off x="11718290" y="0"/>
              <a:ext cx="472440" cy="736600"/>
            </a:xfrm>
            <a:custGeom>
              <a:avLst/>
              <a:gdLst>
                <a:gd name="connsiteX0" fmla="*/ 152400 w 472440"/>
                <a:gd name="connsiteY0" fmla="*/ 0 h 736600"/>
                <a:gd name="connsiteX1" fmla="*/ 91440 w 472440"/>
                <a:gd name="connsiteY1" fmla="*/ 59690 h 736600"/>
                <a:gd name="connsiteX2" fmla="*/ 91440 w 472440"/>
                <a:gd name="connsiteY2" fmla="*/ 59690 h 736600"/>
                <a:gd name="connsiteX3" fmla="*/ 91440 w 472440"/>
                <a:gd name="connsiteY3" fmla="*/ 59690 h 736600"/>
                <a:gd name="connsiteX4" fmla="*/ 91440 w 472440"/>
                <a:gd name="connsiteY4" fmla="*/ 59690 h 736600"/>
                <a:gd name="connsiteX5" fmla="*/ 0 w 472440"/>
                <a:gd name="connsiteY5" fmla="*/ 251460 h 736600"/>
                <a:gd name="connsiteX6" fmla="*/ 204470 w 472440"/>
                <a:gd name="connsiteY6" fmla="*/ 496570 h 736600"/>
                <a:gd name="connsiteX7" fmla="*/ 204470 w 472440"/>
                <a:gd name="connsiteY7" fmla="*/ 496570 h 736600"/>
                <a:gd name="connsiteX8" fmla="*/ 344170 w 472440"/>
                <a:gd name="connsiteY8" fmla="*/ 609600 h 736600"/>
                <a:gd name="connsiteX9" fmla="*/ 472440 w 472440"/>
                <a:gd name="connsiteY9" fmla="*/ 736600 h 73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2440" h="736600">
                  <a:moveTo>
                    <a:pt x="152400" y="0"/>
                  </a:moveTo>
                  <a:cubicBezTo>
                    <a:pt x="135890" y="20320"/>
                    <a:pt x="115570" y="40640"/>
                    <a:pt x="91440" y="59690"/>
                  </a:cubicBezTo>
                  <a:cubicBezTo>
                    <a:pt x="91440" y="59690"/>
                    <a:pt x="91440" y="59690"/>
                    <a:pt x="91440" y="59690"/>
                  </a:cubicBezTo>
                  <a:cubicBezTo>
                    <a:pt x="91440" y="59690"/>
                    <a:pt x="91440" y="59690"/>
                    <a:pt x="91440" y="59690"/>
                  </a:cubicBezTo>
                  <a:lnTo>
                    <a:pt x="91440" y="59690"/>
                  </a:lnTo>
                  <a:cubicBezTo>
                    <a:pt x="35560" y="105410"/>
                    <a:pt x="1270" y="173990"/>
                    <a:pt x="0" y="251460"/>
                  </a:cubicBezTo>
                  <a:cubicBezTo>
                    <a:pt x="0" y="374650"/>
                    <a:pt x="87630" y="476250"/>
                    <a:pt x="204470" y="496570"/>
                  </a:cubicBezTo>
                  <a:lnTo>
                    <a:pt x="204470" y="496570"/>
                  </a:lnTo>
                  <a:cubicBezTo>
                    <a:pt x="304800" y="514350"/>
                    <a:pt x="322580" y="535940"/>
                    <a:pt x="344170" y="609600"/>
                  </a:cubicBezTo>
                  <a:cubicBezTo>
                    <a:pt x="361950" y="670560"/>
                    <a:pt x="411480" y="718820"/>
                    <a:pt x="472440" y="73660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81" name="Freeform 38">
              <a:extLst>
                <a:ext uri="{FF2B5EF4-FFF2-40B4-BE49-F238E27FC236}">
                  <a16:creationId xmlns:a16="http://schemas.microsoft.com/office/drawing/2014/main" id="{96434063-3DA7-6CE3-ABC6-3E81448C69D1}"/>
                </a:ext>
              </a:extLst>
            </p:cNvPr>
            <p:cNvSpPr/>
            <p:nvPr/>
          </p:nvSpPr>
          <p:spPr>
            <a:xfrm>
              <a:off x="11861800" y="0"/>
              <a:ext cx="330200" cy="511809"/>
            </a:xfrm>
            <a:custGeom>
              <a:avLst/>
              <a:gdLst>
                <a:gd name="connsiteX0" fmla="*/ 85090 w 330200"/>
                <a:gd name="connsiteY0" fmla="*/ 0 h 511809"/>
                <a:gd name="connsiteX1" fmla="*/ 68580 w 330200"/>
                <a:gd name="connsiteY1" fmla="*/ 15240 h 511809"/>
                <a:gd name="connsiteX2" fmla="*/ 68580 w 330200"/>
                <a:gd name="connsiteY2" fmla="*/ 15240 h 511809"/>
                <a:gd name="connsiteX3" fmla="*/ 68580 w 330200"/>
                <a:gd name="connsiteY3" fmla="*/ 15240 h 511809"/>
                <a:gd name="connsiteX4" fmla="*/ 68580 w 330200"/>
                <a:gd name="connsiteY4" fmla="*/ 15240 h 511809"/>
                <a:gd name="connsiteX5" fmla="*/ 0 w 330200"/>
                <a:gd name="connsiteY5" fmla="*/ 158750 h 511809"/>
                <a:gd name="connsiteX6" fmla="*/ 153670 w 330200"/>
                <a:gd name="connsiteY6" fmla="*/ 342900 h 511809"/>
                <a:gd name="connsiteX7" fmla="*/ 153670 w 330200"/>
                <a:gd name="connsiteY7" fmla="*/ 342900 h 511809"/>
                <a:gd name="connsiteX8" fmla="*/ 259080 w 330200"/>
                <a:gd name="connsiteY8" fmla="*/ 426720 h 511809"/>
                <a:gd name="connsiteX9" fmla="*/ 330200 w 330200"/>
                <a:gd name="connsiteY9" fmla="*/ 511810 h 511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0200" h="511809">
                  <a:moveTo>
                    <a:pt x="85090" y="0"/>
                  </a:moveTo>
                  <a:cubicBezTo>
                    <a:pt x="80010" y="5080"/>
                    <a:pt x="73660" y="10160"/>
                    <a:pt x="68580" y="15240"/>
                  </a:cubicBezTo>
                  <a:cubicBezTo>
                    <a:pt x="68580" y="15240"/>
                    <a:pt x="68580" y="15240"/>
                    <a:pt x="68580" y="15240"/>
                  </a:cubicBezTo>
                  <a:cubicBezTo>
                    <a:pt x="68580" y="15240"/>
                    <a:pt x="68580" y="15240"/>
                    <a:pt x="68580" y="15240"/>
                  </a:cubicBezTo>
                  <a:lnTo>
                    <a:pt x="68580" y="15240"/>
                  </a:lnTo>
                  <a:cubicBezTo>
                    <a:pt x="26670" y="49530"/>
                    <a:pt x="0" y="101600"/>
                    <a:pt x="0" y="158750"/>
                  </a:cubicBezTo>
                  <a:cubicBezTo>
                    <a:pt x="0" y="251460"/>
                    <a:pt x="66040" y="327660"/>
                    <a:pt x="153670" y="342900"/>
                  </a:cubicBezTo>
                  <a:lnTo>
                    <a:pt x="153670" y="342900"/>
                  </a:lnTo>
                  <a:cubicBezTo>
                    <a:pt x="229870" y="356870"/>
                    <a:pt x="242570" y="372110"/>
                    <a:pt x="259080" y="426720"/>
                  </a:cubicBezTo>
                  <a:cubicBezTo>
                    <a:pt x="270510" y="463550"/>
                    <a:pt x="295910" y="495300"/>
                    <a:pt x="330200" y="51181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82" name="Freeform 39">
              <a:extLst>
                <a:ext uri="{FF2B5EF4-FFF2-40B4-BE49-F238E27FC236}">
                  <a16:creationId xmlns:a16="http://schemas.microsoft.com/office/drawing/2014/main" id="{6E97B6A9-B686-196D-B51D-60AC9EA0C61E}"/>
                </a:ext>
              </a:extLst>
            </p:cNvPr>
            <p:cNvSpPr/>
            <p:nvPr/>
          </p:nvSpPr>
          <p:spPr>
            <a:xfrm>
              <a:off x="12005309" y="0"/>
              <a:ext cx="186690" cy="273050"/>
            </a:xfrm>
            <a:custGeom>
              <a:avLst/>
              <a:gdLst>
                <a:gd name="connsiteX0" fmla="*/ 19050 w 186690"/>
                <a:gd name="connsiteY0" fmla="*/ 0 h 273050"/>
                <a:gd name="connsiteX1" fmla="*/ 0 w 186690"/>
                <a:gd name="connsiteY1" fmla="*/ 66040 h 273050"/>
                <a:gd name="connsiteX2" fmla="*/ 102870 w 186690"/>
                <a:gd name="connsiteY2" fmla="*/ 189230 h 273050"/>
                <a:gd name="connsiteX3" fmla="*/ 102870 w 186690"/>
                <a:gd name="connsiteY3" fmla="*/ 189230 h 273050"/>
                <a:gd name="connsiteX4" fmla="*/ 172720 w 186690"/>
                <a:gd name="connsiteY4" fmla="*/ 245110 h 273050"/>
                <a:gd name="connsiteX5" fmla="*/ 186690 w 186690"/>
                <a:gd name="connsiteY5" fmla="*/ 273050 h 27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690" h="273050">
                  <a:moveTo>
                    <a:pt x="19050" y="0"/>
                  </a:moveTo>
                  <a:cubicBezTo>
                    <a:pt x="7620" y="19050"/>
                    <a:pt x="0" y="41910"/>
                    <a:pt x="0" y="66040"/>
                  </a:cubicBezTo>
                  <a:cubicBezTo>
                    <a:pt x="0" y="127000"/>
                    <a:pt x="44450" y="179070"/>
                    <a:pt x="102870" y="189230"/>
                  </a:cubicBezTo>
                  <a:lnTo>
                    <a:pt x="102870" y="189230"/>
                  </a:lnTo>
                  <a:cubicBezTo>
                    <a:pt x="153670" y="198120"/>
                    <a:pt x="162560" y="208280"/>
                    <a:pt x="172720" y="245110"/>
                  </a:cubicBezTo>
                  <a:cubicBezTo>
                    <a:pt x="175260" y="255270"/>
                    <a:pt x="180340" y="264160"/>
                    <a:pt x="186690" y="27305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83" name="Freeform 40">
              <a:extLst>
                <a:ext uri="{FF2B5EF4-FFF2-40B4-BE49-F238E27FC236}">
                  <a16:creationId xmlns:a16="http://schemas.microsoft.com/office/drawing/2014/main" id="{35AE6930-1381-335B-110C-16352926EAB3}"/>
                </a:ext>
              </a:extLst>
            </p:cNvPr>
            <p:cNvSpPr/>
            <p:nvPr/>
          </p:nvSpPr>
          <p:spPr>
            <a:xfrm>
              <a:off x="12155169" y="0"/>
              <a:ext cx="36830" cy="31750"/>
            </a:xfrm>
            <a:custGeom>
              <a:avLst/>
              <a:gdLst>
                <a:gd name="connsiteX0" fmla="*/ 0 w 36830"/>
                <a:gd name="connsiteY0" fmla="*/ 0 h 31750"/>
                <a:gd name="connsiteX1" fmla="*/ 36830 w 36830"/>
                <a:gd name="connsiteY1" fmla="*/ 31750 h 31750"/>
              </a:gdLst>
              <a:ahLst/>
              <a:cxnLst>
                <a:cxn ang="0">
                  <a:pos x="connsiteX0" y="connsiteY0"/>
                </a:cxn>
                <a:cxn ang="0">
                  <a:pos x="connsiteX1" y="connsiteY1"/>
                </a:cxn>
              </a:cxnLst>
              <a:rect l="l" t="t" r="r" b="b"/>
              <a:pathLst>
                <a:path w="36830" h="31750">
                  <a:moveTo>
                    <a:pt x="0" y="0"/>
                  </a:moveTo>
                  <a:cubicBezTo>
                    <a:pt x="7620" y="15240"/>
                    <a:pt x="20320" y="26670"/>
                    <a:pt x="36830" y="3175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gr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3420000"/>
            <a:ext cx="6120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1483200"/>
            <a:ext cx="6120000" cy="1745544"/>
          </a:xfrm>
        </p:spPr>
        <p:txBody>
          <a:bodyPr vert="horz" anchor="b"/>
          <a:lstStyle>
            <a:lvl1pPr algn="l">
              <a:lnSpc>
                <a:spcPts val="4000"/>
              </a:lnSpc>
              <a:defRPr sz="3600">
                <a:gradFill>
                  <a:gsLst>
                    <a:gs pos="0">
                      <a:srgbClr val="EF4251"/>
                    </a:gs>
                    <a:gs pos="100000">
                      <a:srgbClr val="F4704D"/>
                    </a:gs>
                  </a:gsLst>
                  <a:lin ang="18900000" scaled="0"/>
                </a:gradFill>
              </a:defRPr>
            </a:lvl1pPr>
          </a:lstStyle>
          <a:p>
            <a:r>
              <a:rPr lang="de-DE"/>
              <a:t>Mastertitelformat bearbeiten</a:t>
            </a:r>
            <a:endParaRPr lang="en-US" dirty="0"/>
          </a:p>
        </p:txBody>
      </p:sp>
      <p:pic>
        <p:nvPicPr>
          <p:cNvPr id="55" name="valantic logo">
            <a:extLst>
              <a:ext uri="{FF2B5EF4-FFF2-40B4-BE49-F238E27FC236}">
                <a16:creationId xmlns:a16="http://schemas.microsoft.com/office/drawing/2014/main" id="{F7AE2AE6-2DD6-B611-8273-3605A63BC1C8}"/>
              </a:ext>
            </a:extLst>
          </p:cNvPr>
          <p:cNvPicPr>
            <a:picLocks noChangeAspect="1"/>
          </p:cNvPicPr>
          <p:nvPr/>
        </p:nvPicPr>
        <p:blipFill rotWithShape="1">
          <a:blip>
            <a:extLst>
              <a:ext uri="{96DAC541-7B7A-43D3-8B79-37D633B846F1}">
                <asvg:svgBlip xmlns:asvg="http://schemas.microsoft.com/office/drawing/2016/SVG/main" r:embed="rId2"/>
              </a:ext>
            </a:extLst>
          </a:blip>
          <a:srcRect/>
          <a:stretch/>
        </p:blipFill>
        <p:spPr>
          <a:xfrm>
            <a:off x="225526" y="123982"/>
            <a:ext cx="2802006" cy="1080000"/>
          </a:xfrm>
          <a:prstGeom prst="rect">
            <a:avLst/>
          </a:prstGeom>
        </p:spPr>
      </p:pic>
      <p:graphicFrame>
        <p:nvGraphicFramePr>
          <p:cNvPr id="7" name="Tabelle 6">
            <a:extLst>
              <a:ext uri="{FF2B5EF4-FFF2-40B4-BE49-F238E27FC236}">
                <a16:creationId xmlns:a16="http://schemas.microsoft.com/office/drawing/2014/main" id="{D8B6DCEA-1770-3BD8-EB3E-FD629B26089B}"/>
              </a:ext>
            </a:extLst>
          </p:cNvPr>
          <p:cNvGraphicFramePr>
            <a:graphicFrameLocks noGrp="1"/>
          </p:cNvGraphicFramePr>
          <p:nvPr>
            <p:extLst>
              <p:ext uri="{D42A27DB-BD31-4B8C-83A1-F6EECF244321}">
                <p14:modId xmlns:p14="http://schemas.microsoft.com/office/powerpoint/2010/main" val="1062818064"/>
              </p:ext>
            </p:extLst>
          </p:nvPr>
        </p:nvGraphicFramePr>
        <p:xfrm>
          <a:off x="550862" y="4725850"/>
          <a:ext cx="4176986" cy="1440000"/>
        </p:xfrm>
        <a:graphic>
          <a:graphicData uri="http://schemas.openxmlformats.org/drawingml/2006/table">
            <a:tbl>
              <a:tblPr firstRow="1" firstCol="1" bandRow="1">
                <a:tableStyleId>{912C8C85-51F0-491E-9774-3900AFEF0FD7}</a:tableStyleId>
              </a:tblPr>
              <a:tblGrid>
                <a:gridCol w="1848498">
                  <a:extLst>
                    <a:ext uri="{9D8B030D-6E8A-4147-A177-3AD203B41FA5}">
                      <a16:colId xmlns:a16="http://schemas.microsoft.com/office/drawing/2014/main" val="1279892167"/>
                    </a:ext>
                  </a:extLst>
                </a:gridCol>
                <a:gridCol w="2328488">
                  <a:extLst>
                    <a:ext uri="{9D8B030D-6E8A-4147-A177-3AD203B41FA5}">
                      <a16:colId xmlns:a16="http://schemas.microsoft.com/office/drawing/2014/main" val="3148843870"/>
                    </a:ext>
                  </a:extLst>
                </a:gridCol>
              </a:tblGrid>
              <a:tr h="288000">
                <a:tc>
                  <a:txBody>
                    <a:bodyPr/>
                    <a:lstStyle/>
                    <a:p>
                      <a:pPr algn="l"/>
                      <a:r>
                        <a:rPr lang="en-US" sz="1100" b="0" cap="all" spc="100" baseline="0" noProof="0" dirty="0">
                          <a:solidFill>
                            <a:schemeClr val="tx1"/>
                          </a:solidFill>
                        </a:rPr>
                        <a:t>Document</a:t>
                      </a:r>
                      <a:r>
                        <a:rPr lang="de-DE" sz="1100" b="0" cap="all" spc="100" baseline="0" dirty="0">
                          <a:solidFill>
                            <a:schemeClr val="tx1"/>
                          </a:solidFill>
                        </a:rPr>
                        <a:t> Control</a:t>
                      </a:r>
                      <a:endParaRPr lang="de-DE" sz="1100" b="0" cap="all" spc="100" baseline="0" dirty="0">
                        <a:solidFill>
                          <a:schemeClr val="tx1"/>
                        </a:solidFill>
                        <a:latin typeface="+mj-lt"/>
                      </a:endParaRPr>
                    </a:p>
                  </a:txBody>
                  <a:tcPr anchor="ctr">
                    <a:lnL w="10000" cap="flat" cmpd="sng" algn="ctr">
                      <a:noFill/>
                      <a:prstDash val="solid"/>
                    </a:lnL>
                    <a:lnR>
                      <a:noFill/>
                    </a:lnR>
                    <a:lnT w="10000" cap="flat" cmpd="sng" algn="ctr">
                      <a:noFill/>
                      <a:prstDash val="soli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tc>
                  <a:txBody>
                    <a:bodyPr/>
                    <a:lstStyle/>
                    <a:p>
                      <a:pPr algn="l"/>
                      <a:endParaRPr lang="de-DE" sz="1100" dirty="0"/>
                    </a:p>
                  </a:txBody>
                  <a:tcPr anchor="ctr">
                    <a:lnL>
                      <a:noFill/>
                    </a:lnL>
                    <a:lnR w="10000" cap="flat" cmpd="sng" algn="ctr">
                      <a:noFill/>
                      <a:prstDash val="solid"/>
                    </a:lnR>
                    <a:lnT w="10000" cap="flat" cmpd="sng" algn="ctr">
                      <a:noFill/>
                      <a:prstDash val="soli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noFill/>
                  </a:tcPr>
                </a:tc>
                <a:extLst>
                  <a:ext uri="{0D108BD9-81ED-4DB2-BD59-A6C34878D82A}">
                    <a16:rowId xmlns:a16="http://schemas.microsoft.com/office/drawing/2014/main" val="203305276"/>
                  </a:ext>
                </a:extLst>
              </a:tr>
              <a:tr h="288000">
                <a:tc>
                  <a:txBody>
                    <a:bodyPr/>
                    <a:lstStyle/>
                    <a:p>
                      <a:pPr algn="l"/>
                      <a:r>
                        <a:rPr lang="de-DE" sz="1100" b="0" cap="all" spc="100" baseline="0" dirty="0"/>
                        <a:t>Date</a:t>
                      </a:r>
                      <a:endParaRPr lang="de-DE" sz="1100" b="0" cap="all" spc="100" baseline="0" dirty="0">
                        <a:latin typeface="+mj-lt"/>
                      </a:endParaRPr>
                    </a:p>
                  </a:txBody>
                  <a:tcPr anchor="ctr">
                    <a:lnL w="10000" cap="flat" cmpd="sng" algn="ctr">
                      <a:noFill/>
                      <a:prstDash val="solid"/>
                    </a:lnL>
                    <a:lnR w="12700" cap="flat" cmpd="sng" algn="ctr">
                      <a:noFill/>
                      <a:prstDash val="solid"/>
                      <a:round/>
                      <a:headEnd type="none" w="med" len="med"/>
                      <a:tailEnd type="none" w="med" len="med"/>
                    </a:lnR>
                    <a:lnT w="12700" cap="flat" cmpd="sng" algn="ctr">
                      <a:solidFill>
                        <a:schemeClr val="accent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lang="de-DE" sz="1100" dirty="0"/>
                    </a:p>
                  </a:txBody>
                  <a:tcPr anchor="ctr">
                    <a:lnL w="12700" cap="flat" cmpd="sng" algn="ctr">
                      <a:noFill/>
                      <a:prstDash val="solid"/>
                      <a:round/>
                      <a:headEnd type="none" w="med" len="med"/>
                      <a:tailEnd type="none" w="med" len="med"/>
                    </a:lnL>
                    <a:lnR w="10000" cap="flat" cmpd="sng" algn="ctr">
                      <a:noFill/>
                      <a:prstDash val="solid"/>
                    </a:lnR>
                    <a:lnT w="12700" cap="flat" cmpd="sng" algn="ctr">
                      <a:solidFill>
                        <a:schemeClr val="accent6"/>
                      </a:solid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83083084"/>
                  </a:ext>
                </a:extLst>
              </a:tr>
              <a:tr h="288000">
                <a:tc>
                  <a:txBody>
                    <a:bodyPr/>
                    <a:lstStyle/>
                    <a:p>
                      <a:pPr algn="l"/>
                      <a:r>
                        <a:rPr lang="en-US" sz="1100" b="0" cap="all" spc="100" baseline="0" noProof="0" dirty="0"/>
                        <a:t>Author</a:t>
                      </a:r>
                      <a:endParaRPr lang="de-DE" sz="1100" b="0" cap="all" spc="100" baseline="0" dirty="0">
                        <a:latin typeface="+mj-lt"/>
                      </a:endParaRPr>
                    </a:p>
                  </a:txBody>
                  <a:tcPr anchor="ctr">
                    <a:lnL w="10000" cap="flat" cmpd="sng" algn="ctr">
                      <a:noFill/>
                      <a:prstDash val="soli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lang="de-DE" sz="1100" dirty="0"/>
                    </a:p>
                  </a:txBody>
                  <a:tcPr anchor="ctr">
                    <a:lnL w="12700" cap="flat" cmpd="sng" algn="ctr">
                      <a:noFill/>
                      <a:prstDash val="solid"/>
                      <a:round/>
                      <a:headEnd type="none" w="med" len="med"/>
                      <a:tailEnd type="none" w="med" len="med"/>
                    </a:lnL>
                    <a:lnR w="10000" cap="flat" cmpd="sng" algn="ctr">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081513949"/>
                  </a:ext>
                </a:extLst>
              </a:tr>
              <a:tr h="288000">
                <a:tc>
                  <a:txBody>
                    <a:bodyPr/>
                    <a:lstStyle/>
                    <a:p>
                      <a:pPr algn="l"/>
                      <a:r>
                        <a:rPr lang="de-DE" sz="1100" b="0" cap="all" spc="100" baseline="0" dirty="0"/>
                        <a:t>Classification</a:t>
                      </a:r>
                      <a:endParaRPr lang="de-DE" sz="1100" b="0" cap="all" spc="100" baseline="0" dirty="0">
                        <a:latin typeface="+mj-lt"/>
                      </a:endParaRPr>
                    </a:p>
                  </a:txBody>
                  <a:tcPr anchor="ctr">
                    <a:lnL w="10000" cap="flat" cmpd="sng" algn="ctr">
                      <a:noFill/>
                      <a:prstDash val="soli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lang="de-DE" sz="1100" dirty="0"/>
                    </a:p>
                  </a:txBody>
                  <a:tcPr anchor="ctr">
                    <a:lnL w="12700" cap="flat" cmpd="sng" algn="ctr">
                      <a:noFill/>
                      <a:prstDash val="solid"/>
                      <a:round/>
                      <a:headEnd type="none" w="med" len="med"/>
                      <a:tailEnd type="none" w="med" len="med"/>
                    </a:lnL>
                    <a:lnR w="10000" cap="flat" cmpd="sng" algn="ctr">
                      <a:noFill/>
                      <a:prstDash val="soli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389416635"/>
                  </a:ext>
                </a:extLst>
              </a:tr>
              <a:tr h="288000">
                <a:tc>
                  <a:txBody>
                    <a:bodyPr/>
                    <a:lstStyle/>
                    <a:p>
                      <a:pPr algn="l"/>
                      <a:r>
                        <a:rPr lang="de-DE" sz="1100" b="0" cap="all" spc="100" baseline="0" dirty="0"/>
                        <a:t>Version</a:t>
                      </a:r>
                      <a:endParaRPr lang="de-DE" sz="1100" b="0" cap="all" spc="100" baseline="0" dirty="0">
                        <a:latin typeface="+mj-lt"/>
                      </a:endParaRPr>
                    </a:p>
                  </a:txBody>
                  <a:tcPr anchor="ctr">
                    <a:lnL w="10000" cap="flat" cmpd="sng" algn="ctr">
                      <a:noFill/>
                      <a:prstDash val="solid"/>
                    </a:lnL>
                    <a:lnR w="12700" cap="flat" cmpd="sng" algn="ctr">
                      <a:noFill/>
                      <a:prstDash val="solid"/>
                      <a:round/>
                      <a:headEnd type="none" w="med" len="med"/>
                      <a:tailEnd type="none" w="med" len="med"/>
                    </a:lnR>
                    <a:lnT w="12700" cap="flat" cmpd="sng" algn="ctr">
                      <a:no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tcPr>
                </a:tc>
                <a:tc>
                  <a:txBody>
                    <a:bodyPr/>
                    <a:lstStyle/>
                    <a:p>
                      <a:pPr algn="l"/>
                      <a:endParaRPr lang="de-DE" sz="1100" dirty="0"/>
                    </a:p>
                  </a:txBody>
                  <a:tcPr anchor="ctr">
                    <a:lnL w="12700" cap="flat" cmpd="sng" algn="ctr">
                      <a:noFill/>
                      <a:prstDash val="solid"/>
                      <a:round/>
                      <a:headEnd type="none" w="med" len="med"/>
                      <a:tailEnd type="none" w="med" len="med"/>
                    </a:lnL>
                    <a:lnR w="10000" cap="flat" cmpd="sng" algn="ctr">
                      <a:noFill/>
                      <a:prstDash val="solid"/>
                    </a:lnR>
                    <a:lnT w="12700" cap="flat" cmpd="sng" algn="ctr">
                      <a:noFill/>
                      <a:prstDash val="solid"/>
                      <a:round/>
                      <a:headEnd type="none" w="med" len="med"/>
                      <a:tailEnd type="none" w="med" len="med"/>
                    </a:lnT>
                    <a:lnB w="12700" cap="flat" cmpd="sng" algn="ctr">
                      <a:solidFill>
                        <a:schemeClr val="accent6"/>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455910576"/>
                  </a:ext>
                </a:extLst>
              </a:tr>
            </a:tbl>
          </a:graphicData>
        </a:graphic>
      </p:graphicFrame>
      <p:sp>
        <p:nvSpPr>
          <p:cNvPr id="8" name="Textplatzhalter 19">
            <a:extLst>
              <a:ext uri="{FF2B5EF4-FFF2-40B4-BE49-F238E27FC236}">
                <a16:creationId xmlns:a16="http://schemas.microsoft.com/office/drawing/2014/main" id="{3FCFF982-4CD7-0BDE-79BB-B17890818A3E}"/>
              </a:ext>
            </a:extLst>
          </p:cNvPr>
          <p:cNvSpPr>
            <a:spLocks noGrp="1"/>
          </p:cNvSpPr>
          <p:nvPr>
            <p:ph type="body" sz="quarter" idx="11"/>
          </p:nvPr>
        </p:nvSpPr>
        <p:spPr>
          <a:xfrm>
            <a:off x="2423591" y="5012275"/>
            <a:ext cx="2304257" cy="288000"/>
          </a:xfrm>
          <a:noFill/>
        </p:spPr>
        <p:txBody>
          <a:bodyPr anchor="ctr"/>
          <a:lstStyle>
            <a:lvl1pPr>
              <a:defRPr sz="1100"/>
            </a:lvl1pPr>
          </a:lstStyle>
          <a:p>
            <a:pPr lvl="0"/>
            <a:r>
              <a:rPr lang="de-DE" dirty="0"/>
              <a:t>Mastertextformat bearbeiten</a:t>
            </a:r>
          </a:p>
        </p:txBody>
      </p:sp>
      <p:sp>
        <p:nvSpPr>
          <p:cNvPr id="9" name="Textplatzhalter 19">
            <a:extLst>
              <a:ext uri="{FF2B5EF4-FFF2-40B4-BE49-F238E27FC236}">
                <a16:creationId xmlns:a16="http://schemas.microsoft.com/office/drawing/2014/main" id="{ED8C7CC7-56E5-A782-6044-DDB5A9746ED4}"/>
              </a:ext>
            </a:extLst>
          </p:cNvPr>
          <p:cNvSpPr>
            <a:spLocks noGrp="1"/>
          </p:cNvSpPr>
          <p:nvPr>
            <p:ph type="body" sz="quarter" idx="12"/>
          </p:nvPr>
        </p:nvSpPr>
        <p:spPr>
          <a:xfrm>
            <a:off x="2423591" y="5295561"/>
            <a:ext cx="2304257" cy="288000"/>
          </a:xfrm>
        </p:spPr>
        <p:txBody>
          <a:bodyPr anchor="ctr"/>
          <a:lstStyle>
            <a:lvl1pPr>
              <a:defRPr sz="1100"/>
            </a:lvl1pPr>
          </a:lstStyle>
          <a:p>
            <a:pPr lvl="0"/>
            <a:r>
              <a:rPr lang="de-DE" dirty="0"/>
              <a:t>Mastertextformat bearbeiten</a:t>
            </a:r>
          </a:p>
        </p:txBody>
      </p:sp>
      <p:sp>
        <p:nvSpPr>
          <p:cNvPr id="10" name="Textplatzhalter 19">
            <a:extLst>
              <a:ext uri="{FF2B5EF4-FFF2-40B4-BE49-F238E27FC236}">
                <a16:creationId xmlns:a16="http://schemas.microsoft.com/office/drawing/2014/main" id="{F64A7ED1-F009-6678-C3E8-CCA5BB0BE7E8}"/>
              </a:ext>
            </a:extLst>
          </p:cNvPr>
          <p:cNvSpPr>
            <a:spLocks noGrp="1"/>
          </p:cNvSpPr>
          <p:nvPr>
            <p:ph type="body" sz="quarter" idx="13" hasCustomPrompt="1"/>
          </p:nvPr>
        </p:nvSpPr>
        <p:spPr>
          <a:xfrm>
            <a:off x="2423592" y="5583560"/>
            <a:ext cx="3852430" cy="288000"/>
          </a:xfrm>
          <a:noFill/>
        </p:spPr>
        <p:txBody>
          <a:bodyPr anchor="ctr"/>
          <a:lstStyle>
            <a:lvl1pPr>
              <a:defRPr lang="de-DE" sz="1100" dirty="0"/>
            </a:lvl1pPr>
          </a:lstStyle>
          <a:p>
            <a:pPr lvl="0"/>
            <a:r>
              <a:rPr lang="en-US" noProof="0" dirty="0"/>
              <a:t>Choose from Public, Internal, Confidential, Strictly Confidential</a:t>
            </a:r>
          </a:p>
        </p:txBody>
      </p:sp>
      <p:sp>
        <p:nvSpPr>
          <p:cNvPr id="11" name="Textplatzhalter 19">
            <a:extLst>
              <a:ext uri="{FF2B5EF4-FFF2-40B4-BE49-F238E27FC236}">
                <a16:creationId xmlns:a16="http://schemas.microsoft.com/office/drawing/2014/main" id="{80A35BEA-C535-69B3-B77D-2C90DB4DF9FE}"/>
              </a:ext>
            </a:extLst>
          </p:cNvPr>
          <p:cNvSpPr>
            <a:spLocks noGrp="1"/>
          </p:cNvSpPr>
          <p:nvPr>
            <p:ph type="body" sz="quarter" idx="14" hasCustomPrompt="1"/>
          </p:nvPr>
        </p:nvSpPr>
        <p:spPr>
          <a:xfrm>
            <a:off x="2423591" y="5862132"/>
            <a:ext cx="2304257" cy="288000"/>
          </a:xfrm>
          <a:noFill/>
        </p:spPr>
        <p:txBody>
          <a:bodyPr anchor="ctr"/>
          <a:lstStyle>
            <a:lvl1pPr>
              <a:defRPr lang="de-DE" sz="1100" dirty="0"/>
            </a:lvl1pPr>
          </a:lstStyle>
          <a:p>
            <a:pPr lvl="0"/>
            <a:r>
              <a:rPr lang="de-DE" dirty="0"/>
              <a:t>Mastertextformat bearbeiten </a:t>
            </a:r>
          </a:p>
        </p:txBody>
      </p:sp>
    </p:spTree>
    <p:extLst>
      <p:ext uri="{BB962C8B-B14F-4D97-AF65-F5344CB8AC3E}">
        <p14:creationId xmlns:p14="http://schemas.microsoft.com/office/powerpoint/2010/main" val="84519127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A   006 : 6 rectangles ">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678EE2D6-D24D-BA37-ABA6-646300685C7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14" name="footer">
            <a:extLst>
              <a:ext uri="{FF2B5EF4-FFF2-40B4-BE49-F238E27FC236}">
                <a16:creationId xmlns:a16="http://schemas.microsoft.com/office/drawing/2014/main" id="{DC5969B5-F0D2-CF3A-F4ED-F5344E082ED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15" name="date">
            <a:extLst>
              <a:ext uri="{FF2B5EF4-FFF2-40B4-BE49-F238E27FC236}">
                <a16:creationId xmlns:a16="http://schemas.microsoft.com/office/drawing/2014/main" id="{5F2B97CA-2092-323E-F00E-2C8F8CB8F09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6" name="content 6">
            <a:extLst>
              <a:ext uri="{FF2B5EF4-FFF2-40B4-BE49-F238E27FC236}">
                <a16:creationId xmlns:a16="http://schemas.microsoft.com/office/drawing/2014/main" id="{89C522B1-6801-8B41-4F5D-6C85B8AEBCC7}"/>
              </a:ext>
            </a:extLst>
          </p:cNvPr>
          <p:cNvSpPr>
            <a:spLocks noGrp="1"/>
          </p:cNvSpPr>
          <p:nvPr>
            <p:ph sz="quarter" idx="25"/>
          </p:nvPr>
        </p:nvSpPr>
        <p:spPr>
          <a:xfrm>
            <a:off x="8218863" y="381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0" name="content 5">
            <a:extLst>
              <a:ext uri="{FF2B5EF4-FFF2-40B4-BE49-F238E27FC236}">
                <a16:creationId xmlns:a16="http://schemas.microsoft.com/office/drawing/2014/main" id="{38904F9D-F12D-C1A2-7570-9DC56D6DD698}"/>
              </a:ext>
            </a:extLst>
          </p:cNvPr>
          <p:cNvSpPr>
            <a:spLocks noGrp="1"/>
          </p:cNvSpPr>
          <p:nvPr>
            <p:ph sz="quarter" idx="26"/>
          </p:nvPr>
        </p:nvSpPr>
        <p:spPr>
          <a:xfrm>
            <a:off x="4379432" y="381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nl-NL" noProof="0" dirty="0"/>
            </a:lvl9pPr>
          </a:lstStyle>
          <a:p>
            <a:pPr lvl="0"/>
            <a:r>
              <a:rPr lang="de-DE" noProof="0"/>
              <a:t>Mastertextformat bearbeiten</a:t>
            </a:r>
          </a:p>
        </p:txBody>
      </p:sp>
      <p:sp>
        <p:nvSpPr>
          <p:cNvPr id="11" name="content 4">
            <a:extLst>
              <a:ext uri="{FF2B5EF4-FFF2-40B4-BE49-F238E27FC236}">
                <a16:creationId xmlns:a16="http://schemas.microsoft.com/office/drawing/2014/main" id="{16D0781B-9A31-08E8-DACA-4F56FD0EAC1F}"/>
              </a:ext>
            </a:extLst>
          </p:cNvPr>
          <p:cNvSpPr>
            <a:spLocks noGrp="1"/>
          </p:cNvSpPr>
          <p:nvPr>
            <p:ph sz="quarter" idx="27"/>
          </p:nvPr>
        </p:nvSpPr>
        <p:spPr>
          <a:xfrm>
            <a:off x="540000" y="381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147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147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nl-NL" noProof="0" dirty="0"/>
            </a:lvl9pPr>
          </a:lstStyle>
          <a:p>
            <a:pPr lvl="0"/>
            <a:r>
              <a:rPr lang="de-DE" noProof="0"/>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5998"/>
            <a:ext cx="3420000" cy="234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6" name="navigation">
            <a:extLst>
              <a:ext uri="{FF2B5EF4-FFF2-40B4-BE49-F238E27FC236}">
                <a16:creationId xmlns:a16="http://schemas.microsoft.com/office/drawing/2014/main" id="{AF8A3D53-63F4-8F23-80C6-458C2209C2A4}"/>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48639631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A  007 : only title">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FD75E305-3A46-75FC-CE81-F575AAB126C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91487703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A  008 : empty">
    <p:spTree>
      <p:nvGrpSpPr>
        <p:cNvPr id="1" name=""/>
        <p:cNvGrpSpPr/>
        <p:nvPr/>
      </p:nvGrpSpPr>
      <p:grpSpPr>
        <a:xfrm>
          <a:off x="0" y="0"/>
          <a:ext cx="0" cy="0"/>
          <a:chOff x="0" y="0"/>
          <a:chExt cx="0" cy="0"/>
        </a:xfrm>
      </p:grpSpPr>
      <p:sp>
        <p:nvSpPr>
          <p:cNvPr id="5" name="slide number">
            <a:extLst>
              <a:ext uri="{FF2B5EF4-FFF2-40B4-BE49-F238E27FC236}">
                <a16:creationId xmlns:a16="http://schemas.microsoft.com/office/drawing/2014/main" id="{A17B63CE-D09A-A5B2-92DE-97357DEAC28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8" name="footer">
            <a:extLst>
              <a:ext uri="{FF2B5EF4-FFF2-40B4-BE49-F238E27FC236}">
                <a16:creationId xmlns:a16="http://schemas.microsoft.com/office/drawing/2014/main" id="{264ABE22-2F6A-7F37-B086-AE7A106AEB4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9" name="date">
            <a:extLst>
              <a:ext uri="{FF2B5EF4-FFF2-40B4-BE49-F238E27FC236}">
                <a16:creationId xmlns:a16="http://schemas.microsoft.com/office/drawing/2014/main" id="{7E501AC6-15A5-DC2E-289E-6EB6F31C9B5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Tree>
    <p:extLst>
      <p:ext uri="{BB962C8B-B14F-4D97-AF65-F5344CB8AC3E}">
        <p14:creationId xmlns:p14="http://schemas.microsoft.com/office/powerpoint/2010/main" val="285603502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A  009 : video full size">
    <p:spTree>
      <p:nvGrpSpPr>
        <p:cNvPr id="1" name=""/>
        <p:cNvGrpSpPr/>
        <p:nvPr/>
      </p:nvGrpSpPr>
      <p:grpSpPr>
        <a:xfrm>
          <a:off x="0" y="0"/>
          <a:ext cx="0" cy="0"/>
          <a:chOff x="0" y="0"/>
          <a:chExt cx="0" cy="0"/>
        </a:xfrm>
      </p:grpSpPr>
      <p:sp>
        <p:nvSpPr>
          <p:cNvPr id="3" name="film">
            <a:extLst>
              <a:ext uri="{FF2B5EF4-FFF2-40B4-BE49-F238E27FC236}">
                <a16:creationId xmlns:a16="http://schemas.microsoft.com/office/drawing/2014/main" id="{0833981F-AEE0-01D6-B2C9-2F71CD5FE813}"/>
              </a:ext>
            </a:extLst>
          </p:cNvPr>
          <p:cNvSpPr>
            <a:spLocks noGrp="1"/>
          </p:cNvSpPr>
          <p:nvPr>
            <p:ph type="media" sz="quarter" idx="26"/>
          </p:nvPr>
        </p:nvSpPr>
        <p:spPr>
          <a:xfrm>
            <a:off x="0" y="0"/>
            <a:ext cx="12204000" cy="6858000"/>
          </a:xfrm>
        </p:spPr>
        <p:txBody>
          <a:bodyPr/>
          <a:lstStyle/>
          <a:p>
            <a:r>
              <a:rPr lang="de-DE"/>
              <a:t>Mediaclip durch Klicken auf Symbol hinzufügen</a:t>
            </a:r>
            <a:endParaRPr lang="en-US"/>
          </a:p>
        </p:txBody>
      </p:sp>
      <p:sp>
        <p:nvSpPr>
          <p:cNvPr id="5" name="title">
            <a:extLst>
              <a:ext uri="{FF2B5EF4-FFF2-40B4-BE49-F238E27FC236}">
                <a16:creationId xmlns:a16="http://schemas.microsoft.com/office/drawing/2014/main" id="{73EA888E-C1BB-D71B-E0FC-835A13A60D7F}"/>
              </a:ext>
            </a:extLst>
          </p:cNvPr>
          <p:cNvSpPr>
            <a:spLocks noGrp="1"/>
          </p:cNvSpPr>
          <p:nvPr>
            <p:ph type="title"/>
          </p:nvPr>
        </p:nvSpPr>
        <p:spPr>
          <a:xfrm>
            <a:off x="540000" y="3960000"/>
            <a:ext cx="11088000" cy="2196000"/>
          </a:xfrm>
        </p:spPr>
        <p:txBody>
          <a:bodyPr vert="horz"/>
          <a:lstStyle>
            <a:lvl1pPr>
              <a:lnSpc>
                <a:spcPct val="100000"/>
              </a:lnSpc>
              <a:defRPr/>
            </a:lvl1pPr>
          </a:lstStyle>
          <a:p>
            <a:r>
              <a:rPr lang="de-DE"/>
              <a:t>Mastertitelformat bearbeiten</a:t>
            </a:r>
            <a:endParaRPr lang="en-US" dirty="0"/>
          </a:p>
        </p:txBody>
      </p:sp>
    </p:spTree>
    <p:extLst>
      <p:ext uri="{BB962C8B-B14F-4D97-AF65-F5344CB8AC3E}">
        <p14:creationId xmlns:p14="http://schemas.microsoft.com/office/powerpoint/2010/main" val="69712706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A  010 : content : picture right 17cm">
    <p:spTree>
      <p:nvGrpSpPr>
        <p:cNvPr id="1" name=""/>
        <p:cNvGrpSpPr/>
        <p:nvPr/>
      </p:nvGrpSpPr>
      <p:grpSpPr>
        <a:xfrm>
          <a:off x="0" y="0"/>
          <a:ext cx="0" cy="0"/>
          <a:chOff x="0" y="0"/>
          <a:chExt cx="0" cy="0"/>
        </a:xfrm>
      </p:grpSpPr>
      <p:sp>
        <p:nvSpPr>
          <p:cNvPr id="89" name="slide number">
            <a:extLst>
              <a:ext uri="{FF2B5EF4-FFF2-40B4-BE49-F238E27FC236}">
                <a16:creationId xmlns:a16="http://schemas.microsoft.com/office/drawing/2014/main" id="{4A9A79FA-B946-DC94-8CD4-F9781F90A0D7}"/>
              </a:ext>
            </a:extLst>
          </p:cNvPr>
          <p:cNvSpPr>
            <a:spLocks noGrp="1"/>
          </p:cNvSpPr>
          <p:nvPr>
            <p:ph type="sldNum" sz="quarter" idx="12"/>
          </p:nvPr>
        </p:nvSpPr>
        <p:spPr>
          <a:xfrm>
            <a:off x="11353138" y="6379200"/>
            <a:ext cx="288000" cy="180000"/>
          </a:xfrm>
        </p:spPr>
        <p:txBody>
          <a:bodyPr vert="horz" lIns="0" tIns="0" rIns="0" bIns="0" rtlCol="0" anchor="b" anchorCtr="0">
            <a:noAutofit/>
          </a:bodyPr>
          <a:lstStyle>
            <a:lvl1pPr>
              <a:defRPr lang="en-GB" smtClean="0"/>
            </a:lvl1pPr>
          </a:lstStyle>
          <a:p>
            <a:fld id="{3AB0EB1E-25C5-4740-9782-54CCC0C83B03}" type="slidenum">
              <a:rPr lang="en-GB" smtClean="0"/>
              <a:pPr/>
              <a:t>‹Nr.›</a:t>
            </a:fld>
            <a:endParaRPr lang="en-GB" dirty="0"/>
          </a:p>
        </p:txBody>
      </p:sp>
      <p:sp>
        <p:nvSpPr>
          <p:cNvPr id="90" name="footer">
            <a:extLst>
              <a:ext uri="{FF2B5EF4-FFF2-40B4-BE49-F238E27FC236}">
                <a16:creationId xmlns:a16="http://schemas.microsoft.com/office/drawing/2014/main" id="{CF6B3373-7C3F-A77B-C0D2-AC7E92A6E396}"/>
              </a:ext>
            </a:extLst>
          </p:cNvPr>
          <p:cNvSpPr>
            <a:spLocks noGrp="1"/>
          </p:cNvSpPr>
          <p:nvPr>
            <p:ph type="ftr" sz="quarter" idx="11"/>
          </p:nvPr>
        </p:nvSpPr>
        <p:spPr>
          <a:xfrm>
            <a:off x="7270749" y="6379200"/>
            <a:ext cx="4082389" cy="180000"/>
          </a:xfrm>
        </p:spPr>
        <p:txBody>
          <a:bodyPr/>
          <a:lstStyle/>
          <a:p>
            <a:r>
              <a:rPr lang="en-GB"/>
              <a:t>valantic layout samples Route A dark 001</a:t>
            </a:r>
            <a:endParaRPr lang="en-US" dirty="0"/>
          </a:p>
        </p:txBody>
      </p:sp>
      <p:sp>
        <p:nvSpPr>
          <p:cNvPr id="91" name="date">
            <a:extLst>
              <a:ext uri="{FF2B5EF4-FFF2-40B4-BE49-F238E27FC236}">
                <a16:creationId xmlns:a16="http://schemas.microsoft.com/office/drawing/2014/main" id="{7D661A03-7125-BDF0-8272-47D38FA50BE6}"/>
              </a:ext>
            </a:extLst>
          </p:cNvPr>
          <p:cNvSpPr>
            <a:spLocks noGrp="1"/>
          </p:cNvSpPr>
          <p:nvPr>
            <p:ph type="dt" sz="half" idx="10"/>
          </p:nvPr>
        </p:nvSpPr>
        <p:spPr>
          <a:xfrm>
            <a:off x="5040000" y="6379200"/>
            <a:ext cx="2160000" cy="180000"/>
          </a:xfrm>
        </p:spPr>
        <p:txBody>
          <a:bodyPr vert="horz" lIns="0" tIns="0" rIns="0" bIns="0" rtlCol="0" anchor="b" anchorCtr="0">
            <a:noAutofit/>
          </a:bodyPr>
          <a:lstStyle>
            <a:lvl1pPr>
              <a:defRPr lang="en-US" dirty="0"/>
            </a:lvl1pPr>
          </a:lstStyle>
          <a:p>
            <a:r>
              <a:rPr lang="de-DE"/>
              <a:t>Mai 2026</a:t>
            </a:r>
            <a:endParaRPr lang="en-US" dirty="0"/>
          </a:p>
        </p:txBody>
      </p:sp>
      <p:sp>
        <p:nvSpPr>
          <p:cNvPr id="2" name="picture right">
            <a:extLst>
              <a:ext uri="{FF2B5EF4-FFF2-40B4-BE49-F238E27FC236}">
                <a16:creationId xmlns:a16="http://schemas.microsoft.com/office/drawing/2014/main" id="{4C18BFA3-8B19-4B50-7CE4-E3A14332A793}"/>
              </a:ext>
            </a:extLst>
          </p:cNvPr>
          <p:cNvSpPr>
            <a:spLocks noGrp="1"/>
          </p:cNvSpPr>
          <p:nvPr>
            <p:ph type="pic" sz="quarter" idx="19"/>
          </p:nvPr>
        </p:nvSpPr>
        <p:spPr>
          <a:xfrm>
            <a:off x="6119998" y="-97654"/>
            <a:ext cx="6192000" cy="6263504"/>
          </a:xfrm>
          <a:prstGeom prst="roundRect">
            <a:avLst>
              <a:gd name="adj" fmla="val 1275"/>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3" name="content">
            <a:extLst>
              <a:ext uri="{FF2B5EF4-FFF2-40B4-BE49-F238E27FC236}">
                <a16:creationId xmlns:a16="http://schemas.microsoft.com/office/drawing/2014/main" id="{D1EAF818-3BA4-79E2-FFBA-E32791ECC951}"/>
              </a:ext>
            </a:extLst>
          </p:cNvPr>
          <p:cNvSpPr>
            <a:spLocks noGrp="1"/>
          </p:cNvSpPr>
          <p:nvPr>
            <p:ph sz="quarter" idx="15"/>
          </p:nvPr>
        </p:nvSpPr>
        <p:spPr>
          <a:xfrm>
            <a:off x="539998" y="2628000"/>
            <a:ext cx="5040000" cy="3528000"/>
          </a:xfrm>
          <a:noFill/>
        </p:spPr>
        <p:txBody>
          <a:bodyPr vert="horz" lIns="0" tIns="0" rIns="36000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6" name="title">
            <a:extLst>
              <a:ext uri="{FF2B5EF4-FFF2-40B4-BE49-F238E27FC236}">
                <a16:creationId xmlns:a16="http://schemas.microsoft.com/office/drawing/2014/main" id="{342B1C18-F605-0005-B448-E48E1BADD677}"/>
              </a:ext>
            </a:extLst>
          </p:cNvPr>
          <p:cNvSpPr>
            <a:spLocks noGrp="1"/>
          </p:cNvSpPr>
          <p:nvPr>
            <p:ph type="title"/>
          </p:nvPr>
        </p:nvSpPr>
        <p:spPr>
          <a:xfrm>
            <a:off x="540000" y="622301"/>
            <a:ext cx="5400000" cy="648000"/>
          </a:xfrm>
        </p:spPr>
        <p:txBody>
          <a:bodyPr vert="horz"/>
          <a:lstStyle/>
          <a:p>
            <a:r>
              <a:rPr lang="de-DE"/>
              <a:t>Mastertitelformat bearbeiten</a:t>
            </a:r>
            <a:endParaRPr lang="en-US" dirty="0"/>
          </a:p>
        </p:txBody>
      </p:sp>
      <p:sp>
        <p:nvSpPr>
          <p:cNvPr id="9" name="navigation">
            <a:extLst>
              <a:ext uri="{FF2B5EF4-FFF2-40B4-BE49-F238E27FC236}">
                <a16:creationId xmlns:a16="http://schemas.microsoft.com/office/drawing/2014/main" id="{17D15E65-C349-B474-AF38-0BD6BB805AEB}"/>
              </a:ext>
            </a:extLst>
          </p:cNvPr>
          <p:cNvSpPr>
            <a:spLocks noGrp="1"/>
          </p:cNvSpPr>
          <p:nvPr>
            <p:ph type="body" sz="quarter" idx="14"/>
          </p:nvPr>
        </p:nvSpPr>
        <p:spPr>
          <a:xfrm>
            <a:off x="576000" y="396000"/>
            <a:ext cx="540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82545118"/>
      </p:ext>
    </p:extLst>
  </p:cSld>
  <p:clrMapOvr>
    <a:masterClrMapping/>
  </p:clrMapOvr>
  <p:extLst>
    <p:ext uri="{DCECCB84-F9BA-43D5-87BE-67443E8EF086}">
      <p15:sldGuideLst xmlns:p15="http://schemas.microsoft.com/office/powerpoint/2012/main"/>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A  011 : content : picture right 11cm">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 name="picture right 11cm">
            <a:extLst>
              <a:ext uri="{FF2B5EF4-FFF2-40B4-BE49-F238E27FC236}">
                <a16:creationId xmlns:a16="http://schemas.microsoft.com/office/drawing/2014/main" id="{D34131EF-5822-1F59-0856-EC5B6AEDD515}"/>
              </a:ext>
            </a:extLst>
          </p:cNvPr>
          <p:cNvSpPr>
            <a:spLocks noGrp="1"/>
          </p:cNvSpPr>
          <p:nvPr>
            <p:ph type="pic" sz="quarter" idx="10"/>
          </p:nvPr>
        </p:nvSpPr>
        <p:spPr>
          <a:xfrm>
            <a:off x="8244000" y="-97654"/>
            <a:ext cx="4032000" cy="6263504"/>
          </a:xfrm>
          <a:prstGeom prst="roundRect">
            <a:avLst>
              <a:gd name="adj" fmla="val 16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39999" y="2628000"/>
            <a:ext cx="7200000" cy="352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737A931B-D771-DA24-69D6-B45B66DD9544}"/>
              </a:ext>
            </a:extLst>
          </p:cNvPr>
          <p:cNvSpPr>
            <a:spLocks noGrp="1"/>
          </p:cNvSpPr>
          <p:nvPr>
            <p:ph type="body" sz="quarter" idx="14"/>
          </p:nvPr>
        </p:nvSpPr>
        <p:spPr>
          <a:xfrm>
            <a:off x="576000" y="396000"/>
            <a:ext cx="7164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501493776"/>
      </p:ext>
    </p:extLst>
  </p:cSld>
  <p:clrMapOvr>
    <a:masterClrMapping/>
  </p:clrMapOvr>
  <p:extLst>
    <p:ext uri="{DCECCB84-F9BA-43D5-87BE-67443E8EF086}">
      <p15:sldGuideLst xmlns:p15="http://schemas.microsoft.com/office/powerpoint/2012/main"/>
    </p:ext>
  </p:extLst>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A   012 : 4 rows Icons : picture right 11cm">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 name="picture right 11cm">
            <a:extLst>
              <a:ext uri="{FF2B5EF4-FFF2-40B4-BE49-F238E27FC236}">
                <a16:creationId xmlns:a16="http://schemas.microsoft.com/office/drawing/2014/main" id="{9749B5A8-15AA-06DE-304E-036745278DDF}"/>
              </a:ext>
            </a:extLst>
          </p:cNvPr>
          <p:cNvSpPr>
            <a:spLocks noGrp="1"/>
          </p:cNvSpPr>
          <p:nvPr>
            <p:ph type="pic" sz="quarter" idx="10"/>
          </p:nvPr>
        </p:nvSpPr>
        <p:spPr>
          <a:xfrm>
            <a:off x="8244000" y="-97654"/>
            <a:ext cx="4032000" cy="6263504"/>
          </a:xfrm>
          <a:prstGeom prst="roundRect">
            <a:avLst>
              <a:gd name="adj" fmla="val 16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38" name="Picture Placeholder 4">
            <a:extLst>
              <a:ext uri="{FF2B5EF4-FFF2-40B4-BE49-F238E27FC236}">
                <a16:creationId xmlns:a16="http://schemas.microsoft.com/office/drawing/2014/main" id="{3969FD43-10D8-53B3-1466-FA8F47748BED}"/>
              </a:ext>
            </a:extLst>
          </p:cNvPr>
          <p:cNvSpPr>
            <a:spLocks noGrp="1"/>
          </p:cNvSpPr>
          <p:nvPr>
            <p:ph type="pic" sz="quarter" idx="40"/>
          </p:nvPr>
        </p:nvSpPr>
        <p:spPr>
          <a:xfrm>
            <a:off x="2045237" y="4833000"/>
            <a:ext cx="5184000" cy="648000"/>
          </a:xfrm>
          <a:prstGeom prst="roundRect">
            <a:avLst>
              <a:gd name="adj" fmla="val 50000"/>
            </a:avLst>
          </a:prstGeom>
          <a:solidFill>
            <a:schemeClr val="bg1"/>
          </a:solidFill>
          <a:ln w="3175">
            <a:solidFill>
              <a:schemeClr val="accent6"/>
            </a:solidFill>
          </a:ln>
          <a:effectLst/>
        </p:spPr>
        <p:txBody>
          <a:bodyPr vert="horz" lIns="720000" tIns="0" rIns="0" bIns="0" rtlCol="0" anchor="ctr">
            <a:noAutofit/>
          </a:bodyPr>
          <a:lstStyle>
            <a:lvl1pPr>
              <a:defRPr lang="en-US">
                <a:solidFill>
                  <a:schemeClr val="tx1"/>
                </a:solidFill>
              </a:defRPr>
            </a:lvl1pPr>
          </a:lstStyle>
          <a:p>
            <a:pPr lvl="0"/>
            <a:r>
              <a:rPr lang="de-DE"/>
              <a:t>Bild durch Klicken auf Symbol hinzufügen</a:t>
            </a:r>
            <a:endParaRPr lang="en-US"/>
          </a:p>
        </p:txBody>
      </p:sp>
      <p:sp>
        <p:nvSpPr>
          <p:cNvPr id="52" name="icon 4">
            <a:extLst>
              <a:ext uri="{FF2B5EF4-FFF2-40B4-BE49-F238E27FC236}">
                <a16:creationId xmlns:a16="http://schemas.microsoft.com/office/drawing/2014/main" id="{9A51D476-71BB-18C0-EA44-3E9619A76B96}"/>
              </a:ext>
            </a:extLst>
          </p:cNvPr>
          <p:cNvSpPr>
            <a:spLocks noGrp="1"/>
          </p:cNvSpPr>
          <p:nvPr>
            <p:ph sz="quarter" idx="28"/>
          </p:nvPr>
        </p:nvSpPr>
        <p:spPr>
          <a:xfrm>
            <a:off x="2230876" y="4941000"/>
            <a:ext cx="432000" cy="432000"/>
          </a:xfrm>
          <a:prstGeom prst="ellipse">
            <a:avLst/>
          </a:prstGeom>
          <a:ln>
            <a:noFill/>
          </a:ln>
          <a:effectLst/>
        </p:spPr>
        <p:txBody>
          <a:bodyPr wrap="none" anchor="ctr" anchorCtr="1"/>
          <a:lstStyle>
            <a:lvl1pPr>
              <a:defRPr>
                <a:solidFill>
                  <a:schemeClr val="tx1"/>
                </a:solidFill>
              </a:defRPr>
            </a:lvl1pPr>
          </a:lstStyle>
          <a:p>
            <a:pPr lvl="0"/>
            <a:r>
              <a:rPr lang="de-DE"/>
              <a:t>Mastertextformat bearbeiten</a:t>
            </a:r>
          </a:p>
        </p:txBody>
      </p:sp>
      <p:sp>
        <p:nvSpPr>
          <p:cNvPr id="36" name="Picture Placeholder 3">
            <a:extLst>
              <a:ext uri="{FF2B5EF4-FFF2-40B4-BE49-F238E27FC236}">
                <a16:creationId xmlns:a16="http://schemas.microsoft.com/office/drawing/2014/main" id="{90E038E2-5AF3-9C5E-C76E-839FDE837EAE}"/>
              </a:ext>
            </a:extLst>
          </p:cNvPr>
          <p:cNvSpPr>
            <a:spLocks noGrp="1"/>
          </p:cNvSpPr>
          <p:nvPr>
            <p:ph type="pic" sz="quarter" idx="38"/>
          </p:nvPr>
        </p:nvSpPr>
        <p:spPr>
          <a:xfrm>
            <a:off x="1510906" y="4013616"/>
            <a:ext cx="5184000" cy="648000"/>
          </a:xfrm>
          <a:prstGeom prst="roundRect">
            <a:avLst>
              <a:gd name="adj" fmla="val 50000"/>
            </a:avLst>
          </a:prstGeom>
          <a:solidFill>
            <a:schemeClr val="bg1"/>
          </a:solidFill>
          <a:ln w="3175">
            <a:solidFill>
              <a:schemeClr val="accent6"/>
            </a:solidFill>
          </a:ln>
          <a:effectLst/>
        </p:spPr>
        <p:txBody>
          <a:bodyPr vert="horz" lIns="720000" tIns="0" rIns="0" bIns="0" rtlCol="0" anchor="ctr">
            <a:noAutofit/>
          </a:bodyPr>
          <a:lstStyle>
            <a:lvl1pPr>
              <a:defRPr lang="en-US">
                <a:solidFill>
                  <a:schemeClr val="tx1"/>
                </a:solidFill>
              </a:defRPr>
            </a:lvl1pPr>
          </a:lstStyle>
          <a:p>
            <a:pPr lvl="0"/>
            <a:r>
              <a:rPr lang="de-DE"/>
              <a:t>Bild durch Klicken auf Symbol hinzufügen</a:t>
            </a:r>
            <a:endParaRPr lang="en-US"/>
          </a:p>
        </p:txBody>
      </p:sp>
      <p:sp>
        <p:nvSpPr>
          <p:cNvPr id="53" name="icon 3">
            <a:extLst>
              <a:ext uri="{FF2B5EF4-FFF2-40B4-BE49-F238E27FC236}">
                <a16:creationId xmlns:a16="http://schemas.microsoft.com/office/drawing/2014/main" id="{E3FBBF55-D03C-4130-4790-064E0EA09308}"/>
              </a:ext>
            </a:extLst>
          </p:cNvPr>
          <p:cNvSpPr>
            <a:spLocks noGrp="1"/>
          </p:cNvSpPr>
          <p:nvPr>
            <p:ph sz="quarter" idx="30"/>
          </p:nvPr>
        </p:nvSpPr>
        <p:spPr>
          <a:xfrm>
            <a:off x="1690382" y="4121616"/>
            <a:ext cx="432000" cy="432000"/>
          </a:xfrm>
          <a:prstGeom prst="ellipse">
            <a:avLst/>
          </a:prstGeom>
          <a:ln>
            <a:noFill/>
          </a:ln>
          <a:effectLst/>
        </p:spPr>
        <p:txBody>
          <a:bodyPr wrap="none" anchor="ctr" anchorCtr="1"/>
          <a:lstStyle>
            <a:lvl1pPr>
              <a:defRPr>
                <a:solidFill>
                  <a:schemeClr val="tx1"/>
                </a:solidFill>
              </a:defRPr>
            </a:lvl1pPr>
          </a:lstStyle>
          <a:p>
            <a:pPr lvl="0"/>
            <a:r>
              <a:rPr lang="de-DE"/>
              <a:t>Mastertextformat bearbeiten</a:t>
            </a:r>
          </a:p>
        </p:txBody>
      </p:sp>
      <p:sp>
        <p:nvSpPr>
          <p:cNvPr id="31" name="Picture Placeholder 2">
            <a:extLst>
              <a:ext uri="{FF2B5EF4-FFF2-40B4-BE49-F238E27FC236}">
                <a16:creationId xmlns:a16="http://schemas.microsoft.com/office/drawing/2014/main" id="{D81C2E44-5F3A-5EBA-F642-D6E338329D94}"/>
              </a:ext>
            </a:extLst>
          </p:cNvPr>
          <p:cNvSpPr>
            <a:spLocks noGrp="1"/>
          </p:cNvSpPr>
          <p:nvPr>
            <p:ph type="pic" sz="quarter" idx="36"/>
          </p:nvPr>
        </p:nvSpPr>
        <p:spPr>
          <a:xfrm>
            <a:off x="978675" y="3194232"/>
            <a:ext cx="5184000" cy="648000"/>
          </a:xfrm>
          <a:prstGeom prst="roundRect">
            <a:avLst>
              <a:gd name="adj" fmla="val 50000"/>
            </a:avLst>
          </a:prstGeom>
          <a:solidFill>
            <a:schemeClr val="bg1"/>
          </a:solidFill>
          <a:ln w="3175">
            <a:solidFill>
              <a:schemeClr val="accent6"/>
            </a:solidFill>
          </a:ln>
          <a:effectLst/>
        </p:spPr>
        <p:txBody>
          <a:bodyPr vert="horz" lIns="720000" tIns="0" rIns="0" bIns="0" rtlCol="0" anchor="ctr">
            <a:noAutofit/>
          </a:bodyPr>
          <a:lstStyle>
            <a:lvl1pPr>
              <a:defRPr lang="en-US">
                <a:solidFill>
                  <a:schemeClr val="tx1"/>
                </a:solidFill>
              </a:defRPr>
            </a:lvl1pPr>
          </a:lstStyle>
          <a:p>
            <a:pPr lvl="0"/>
            <a:r>
              <a:rPr lang="de-DE"/>
              <a:t>Bild durch Klicken auf Symbol hinzufügen</a:t>
            </a:r>
            <a:endParaRPr lang="en-US"/>
          </a:p>
        </p:txBody>
      </p:sp>
      <p:sp>
        <p:nvSpPr>
          <p:cNvPr id="54" name="icon 2">
            <a:extLst>
              <a:ext uri="{FF2B5EF4-FFF2-40B4-BE49-F238E27FC236}">
                <a16:creationId xmlns:a16="http://schemas.microsoft.com/office/drawing/2014/main" id="{BC3C9CE3-6A11-0F0F-342A-19C30DB11451}"/>
              </a:ext>
            </a:extLst>
          </p:cNvPr>
          <p:cNvSpPr>
            <a:spLocks noGrp="1"/>
          </p:cNvSpPr>
          <p:nvPr>
            <p:ph sz="quarter" idx="32"/>
          </p:nvPr>
        </p:nvSpPr>
        <p:spPr>
          <a:xfrm>
            <a:off x="1151476" y="3302232"/>
            <a:ext cx="432000" cy="432000"/>
          </a:xfrm>
          <a:prstGeom prst="ellipse">
            <a:avLst/>
          </a:prstGeom>
          <a:ln>
            <a:noFill/>
          </a:ln>
          <a:effectLst/>
        </p:spPr>
        <p:txBody>
          <a:bodyPr wrap="none" anchor="ctr" anchorCtr="1"/>
          <a:lstStyle>
            <a:lvl1pPr>
              <a:defRPr>
                <a:solidFill>
                  <a:schemeClr val="tx1"/>
                </a:solidFill>
              </a:defRPr>
            </a:lvl1pPr>
          </a:lstStyle>
          <a:p>
            <a:pPr lvl="0"/>
            <a:r>
              <a:rPr lang="de-DE"/>
              <a:t>Mastertextformat bearbeiten</a:t>
            </a:r>
          </a:p>
        </p:txBody>
      </p:sp>
      <p:sp>
        <p:nvSpPr>
          <p:cNvPr id="5" name="Picture Placeholder 1">
            <a:extLst>
              <a:ext uri="{FF2B5EF4-FFF2-40B4-BE49-F238E27FC236}">
                <a16:creationId xmlns:a16="http://schemas.microsoft.com/office/drawing/2014/main" id="{9CB66747-F806-9B94-6C73-4C5AFB445F96}"/>
              </a:ext>
            </a:extLst>
          </p:cNvPr>
          <p:cNvSpPr>
            <a:spLocks noGrp="1"/>
          </p:cNvSpPr>
          <p:nvPr>
            <p:ph type="pic" sz="quarter" idx="35"/>
          </p:nvPr>
        </p:nvSpPr>
        <p:spPr>
          <a:xfrm>
            <a:off x="540000" y="2374848"/>
            <a:ext cx="5184000" cy="648000"/>
          </a:xfrm>
          <a:prstGeom prst="roundRect">
            <a:avLst>
              <a:gd name="adj" fmla="val 50000"/>
            </a:avLst>
          </a:prstGeom>
          <a:solidFill>
            <a:schemeClr val="bg1"/>
          </a:solidFill>
          <a:ln w="3175">
            <a:solidFill>
              <a:schemeClr val="accent6"/>
            </a:solidFill>
          </a:ln>
          <a:effectLst/>
        </p:spPr>
        <p:txBody>
          <a:bodyPr lIns="720000" anchor="ctr"/>
          <a:lstStyle>
            <a:lvl1pPr>
              <a:defRPr>
                <a:solidFill>
                  <a:schemeClr val="tx1"/>
                </a:solidFill>
              </a:defRPr>
            </a:lvl1pPr>
          </a:lstStyle>
          <a:p>
            <a:r>
              <a:rPr lang="de-DE"/>
              <a:t>Bild durch Klicken auf Symbol hinzufügen</a:t>
            </a:r>
            <a:endParaRPr lang="en-US"/>
          </a:p>
        </p:txBody>
      </p:sp>
      <p:sp>
        <p:nvSpPr>
          <p:cNvPr id="55" name="icon 1">
            <a:extLst>
              <a:ext uri="{FF2B5EF4-FFF2-40B4-BE49-F238E27FC236}">
                <a16:creationId xmlns:a16="http://schemas.microsoft.com/office/drawing/2014/main" id="{60DBDD10-84E1-C678-9327-E9D8B09548E6}"/>
              </a:ext>
            </a:extLst>
          </p:cNvPr>
          <p:cNvSpPr>
            <a:spLocks noGrp="1"/>
          </p:cNvSpPr>
          <p:nvPr>
            <p:ph sz="quarter" idx="34"/>
          </p:nvPr>
        </p:nvSpPr>
        <p:spPr>
          <a:xfrm>
            <a:off x="719476" y="2482848"/>
            <a:ext cx="432000" cy="432000"/>
          </a:xfrm>
          <a:prstGeom prst="ellipse">
            <a:avLst/>
          </a:prstGeom>
          <a:ln>
            <a:noFill/>
          </a:ln>
          <a:effectLst/>
        </p:spPr>
        <p:txBody>
          <a:bodyPr wrap="none" anchor="ctr" anchorCtr="1"/>
          <a:lstStyle>
            <a:lvl1pPr>
              <a:defRPr>
                <a:solidFill>
                  <a:schemeClr val="tx1"/>
                </a:solidFill>
              </a:defRPr>
            </a:lvl1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4871BBE7-625C-CDD4-5985-F918ED91B1CF}"/>
              </a:ext>
            </a:extLst>
          </p:cNvPr>
          <p:cNvSpPr>
            <a:spLocks noGrp="1"/>
          </p:cNvSpPr>
          <p:nvPr>
            <p:ph type="body" sz="quarter" idx="14"/>
          </p:nvPr>
        </p:nvSpPr>
        <p:spPr>
          <a:xfrm>
            <a:off x="576000" y="396000"/>
            <a:ext cx="720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548462627"/>
      </p:ext>
    </p:extLst>
  </p:cSld>
  <p:clrMapOvr>
    <a:masterClrMapping/>
  </p:clrMapOvr>
  <p:extLst>
    <p:ext uri="{DCECCB84-F9BA-43D5-87BE-67443E8EF086}">
      <p15:sldGuideLst xmlns:p15="http://schemas.microsoft.com/office/powerpoint/2012/main">
        <p15:guide id="1" orient="horz" pos="1706">
          <p15:clr>
            <a:srgbClr val="FBAE40"/>
          </p15:clr>
        </p15:guide>
      </p15:sldGuideLst>
    </p:ext>
  </p:extLst>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A  013 : content : 2 pictures right">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 name="picture below">
            <a:extLst>
              <a:ext uri="{FF2B5EF4-FFF2-40B4-BE49-F238E27FC236}">
                <a16:creationId xmlns:a16="http://schemas.microsoft.com/office/drawing/2014/main" id="{64B5A92D-5A2D-40C8-EC14-0A74FFA0435D}"/>
              </a:ext>
            </a:extLst>
          </p:cNvPr>
          <p:cNvSpPr>
            <a:spLocks noGrp="1"/>
          </p:cNvSpPr>
          <p:nvPr>
            <p:ph type="pic" sz="quarter" idx="16"/>
          </p:nvPr>
        </p:nvSpPr>
        <p:spPr>
          <a:xfrm>
            <a:off x="7464424" y="2636838"/>
            <a:ext cx="4176713" cy="2592387"/>
          </a:xfrm>
          <a:prstGeom prst="roundRect">
            <a:avLst>
              <a:gd name="adj" fmla="val 2626"/>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10" name="picture top">
            <a:extLst>
              <a:ext uri="{FF2B5EF4-FFF2-40B4-BE49-F238E27FC236}">
                <a16:creationId xmlns:a16="http://schemas.microsoft.com/office/drawing/2014/main" id="{1B4CD723-14EE-5CF9-C037-07B25FC9BAB7}"/>
              </a:ext>
            </a:extLst>
          </p:cNvPr>
          <p:cNvSpPr>
            <a:spLocks noGrp="1"/>
          </p:cNvSpPr>
          <p:nvPr>
            <p:ph type="pic" sz="quarter" idx="17"/>
          </p:nvPr>
        </p:nvSpPr>
        <p:spPr>
          <a:xfrm>
            <a:off x="5951162" y="-143606"/>
            <a:ext cx="3617045" cy="2635981"/>
          </a:xfrm>
          <a:prstGeom prst="roundRect">
            <a:avLst>
              <a:gd name="adj" fmla="val 2601"/>
            </a:avLst>
          </a:prstGeom>
          <a:solidFill>
            <a:schemeClr val="bg1"/>
          </a:solidFill>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39998" y="2628000"/>
            <a:ext cx="6120000" cy="3528000"/>
          </a:xfrm>
          <a:noFill/>
        </p:spPr>
        <p:txBody>
          <a:bodyPr vert="horz" lIns="0" tIns="0" rIns="36000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a:xfrm>
            <a:off x="540000" y="622301"/>
            <a:ext cx="5040000" cy="648000"/>
          </a:xfrm>
        </p:spPr>
        <p:txBody>
          <a:bodyPr vert="horz"/>
          <a:lstStyle/>
          <a:p>
            <a:r>
              <a:rPr lang="de-DE"/>
              <a:t>Mastertitelformat bearbeiten</a:t>
            </a:r>
            <a:endParaRPr lang="en-US" dirty="0"/>
          </a:p>
        </p:txBody>
      </p:sp>
      <p:sp>
        <p:nvSpPr>
          <p:cNvPr id="11" name="navigation">
            <a:extLst>
              <a:ext uri="{FF2B5EF4-FFF2-40B4-BE49-F238E27FC236}">
                <a16:creationId xmlns:a16="http://schemas.microsoft.com/office/drawing/2014/main" id="{79403EF5-D055-B045-FE8B-1D0042520C66}"/>
              </a:ext>
            </a:extLst>
          </p:cNvPr>
          <p:cNvSpPr>
            <a:spLocks noGrp="1"/>
          </p:cNvSpPr>
          <p:nvPr>
            <p:ph type="body" sz="quarter" idx="14"/>
          </p:nvPr>
        </p:nvSpPr>
        <p:spPr>
          <a:xfrm>
            <a:off x="576000" y="396000"/>
            <a:ext cx="504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273086414"/>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A  014 : content : 2 pictures right : color-text-box">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 name="picture below">
            <a:extLst>
              <a:ext uri="{FF2B5EF4-FFF2-40B4-BE49-F238E27FC236}">
                <a16:creationId xmlns:a16="http://schemas.microsoft.com/office/drawing/2014/main" id="{1D0F5D2A-81FE-3833-2907-78B51B326DF1}"/>
              </a:ext>
            </a:extLst>
          </p:cNvPr>
          <p:cNvSpPr>
            <a:spLocks noGrp="1"/>
          </p:cNvSpPr>
          <p:nvPr>
            <p:ph type="pic" sz="quarter" idx="16"/>
          </p:nvPr>
        </p:nvSpPr>
        <p:spPr>
          <a:xfrm>
            <a:off x="7464424" y="3780000"/>
            <a:ext cx="4176713" cy="2376000"/>
          </a:xfrm>
          <a:prstGeom prst="roundRect">
            <a:avLst>
              <a:gd name="adj" fmla="val 2626"/>
            </a:avLst>
          </a:prstGeom>
          <a:solidFill>
            <a:schemeClr val="bg1"/>
          </a:solidFill>
          <a:effectLst/>
        </p:spPr>
        <p:txBody>
          <a:bodyPr/>
          <a:lstStyle/>
          <a:p>
            <a:r>
              <a:rPr lang="de-DE"/>
              <a:t>Bild durch Klicken auf Symbol hinzufügen</a:t>
            </a:r>
            <a:endParaRPr lang="en-DE" dirty="0"/>
          </a:p>
        </p:txBody>
      </p:sp>
      <p:sp>
        <p:nvSpPr>
          <p:cNvPr id="4" name="picture top">
            <a:extLst>
              <a:ext uri="{FF2B5EF4-FFF2-40B4-BE49-F238E27FC236}">
                <a16:creationId xmlns:a16="http://schemas.microsoft.com/office/drawing/2014/main" id="{9DC2B4CA-1091-CD31-C625-B499A7922DF0}"/>
              </a:ext>
            </a:extLst>
          </p:cNvPr>
          <p:cNvSpPr>
            <a:spLocks noGrp="1"/>
          </p:cNvSpPr>
          <p:nvPr>
            <p:ph type="pic" sz="quarter" idx="17"/>
          </p:nvPr>
        </p:nvSpPr>
        <p:spPr>
          <a:xfrm>
            <a:off x="6120000" y="1476000"/>
            <a:ext cx="2880000" cy="2196000"/>
          </a:xfrm>
          <a:prstGeom prst="roundRect">
            <a:avLst>
              <a:gd name="adj" fmla="val 3395"/>
            </a:avLst>
          </a:prstGeom>
          <a:solidFill>
            <a:schemeClr val="bg1"/>
          </a:solidFill>
          <a:effectLst/>
        </p:spPr>
        <p:txBody>
          <a:bodyPr/>
          <a:lstStyle/>
          <a:p>
            <a:r>
              <a:rPr lang="de-DE"/>
              <a:t>Bild durch Klicken auf Symbol hinzufügen</a:t>
            </a:r>
            <a:endParaRPr lang="en-DE" dirty="0"/>
          </a:p>
        </p:txBody>
      </p:sp>
      <p:sp>
        <p:nvSpPr>
          <p:cNvPr id="15" name="color-text-box">
            <a:extLst>
              <a:ext uri="{FF2B5EF4-FFF2-40B4-BE49-F238E27FC236}">
                <a16:creationId xmlns:a16="http://schemas.microsoft.com/office/drawing/2014/main" id="{6103A93F-ED21-3458-4157-6CA989FA5CA9}"/>
              </a:ext>
            </a:extLst>
          </p:cNvPr>
          <p:cNvSpPr>
            <a:spLocks noGrp="1"/>
          </p:cNvSpPr>
          <p:nvPr>
            <p:ph sz="quarter" idx="19"/>
          </p:nvPr>
        </p:nvSpPr>
        <p:spPr>
          <a:xfrm>
            <a:off x="8791575" y="3218400"/>
            <a:ext cx="2448000" cy="900000"/>
          </a:xfrm>
          <a:prstGeom prst="roundRect">
            <a:avLst>
              <a:gd name="adj" fmla="val 9259"/>
            </a:avLst>
          </a:prstGeom>
          <a:solidFill>
            <a:schemeClr val="accent1">
              <a:lumMod val="75000"/>
            </a:schemeClr>
          </a:solidFill>
          <a:effectLst/>
        </p:spPr>
        <p:txBody>
          <a:bodyPr lIns="108000" tIns="72000" rIns="72000"/>
          <a:lstStyle>
            <a:lvl1pPr>
              <a:defRPr>
                <a:solidFill>
                  <a:schemeClr val="tx1"/>
                </a:solidFill>
                <a:latin typeface="+mj-lt"/>
              </a:defRPr>
            </a:lvl1pPr>
            <a:lvl2pPr>
              <a:defRPr>
                <a:solidFill>
                  <a:schemeClr val="accent4"/>
                </a:solidFill>
                <a:latin typeface="+mj-lt"/>
              </a:defRPr>
            </a:lvl2pPr>
            <a:lvl3pPr>
              <a:defRPr>
                <a:solidFill>
                  <a:schemeClr val="accent4"/>
                </a:solidFill>
                <a:latin typeface="+mj-lt"/>
              </a:defRPr>
            </a:lvl3pPr>
            <a:lvl4pPr>
              <a:defRPr>
                <a:solidFill>
                  <a:schemeClr val="accent4"/>
                </a:solidFill>
                <a:latin typeface="+mj-lt"/>
              </a:defRPr>
            </a:lvl4pPr>
            <a:lvl5pPr>
              <a:defRPr>
                <a:solidFill>
                  <a:schemeClr val="accent4"/>
                </a:solidFill>
                <a:latin typeface="+mj-lt"/>
              </a:defRPr>
            </a:lvl5pPr>
          </a:lstStyle>
          <a:p>
            <a:pPr lvl="0"/>
            <a:r>
              <a:rPr lang="de-DE"/>
              <a:t>Mastertextformat bearbeiten</a:t>
            </a:r>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39999" y="2627999"/>
            <a:ext cx="5400000" cy="352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p:txBody>
          <a:bodyPr vert="horz"/>
          <a:lstStyle/>
          <a:p>
            <a:r>
              <a:rPr lang="de-DE"/>
              <a:t>Mastertitelformat bearbeiten</a:t>
            </a:r>
            <a:endParaRPr lang="en-US" dirty="0"/>
          </a:p>
        </p:txBody>
      </p:sp>
      <p:sp>
        <p:nvSpPr>
          <p:cNvPr id="11" name="navigation">
            <a:extLst>
              <a:ext uri="{FF2B5EF4-FFF2-40B4-BE49-F238E27FC236}">
                <a16:creationId xmlns:a16="http://schemas.microsoft.com/office/drawing/2014/main" id="{4999ADB6-6035-C50F-BD73-0861CD663CA9}"/>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935172179"/>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p:cSld name="A  015 : 2 contents : picture right">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4" name="picture right 11cm">
            <a:extLst>
              <a:ext uri="{FF2B5EF4-FFF2-40B4-BE49-F238E27FC236}">
                <a16:creationId xmlns:a16="http://schemas.microsoft.com/office/drawing/2014/main" id="{F42EC0E7-9C5E-04AD-2EF7-9AFF63C5065C}"/>
              </a:ext>
            </a:extLst>
          </p:cNvPr>
          <p:cNvSpPr>
            <a:spLocks noGrp="1"/>
          </p:cNvSpPr>
          <p:nvPr>
            <p:ph type="pic" sz="quarter" idx="10"/>
          </p:nvPr>
        </p:nvSpPr>
        <p:spPr>
          <a:xfrm>
            <a:off x="8244000" y="-97654"/>
            <a:ext cx="4032000" cy="6263504"/>
          </a:xfrm>
          <a:prstGeom prst="roundRect">
            <a:avLst>
              <a:gd name="adj" fmla="val 16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3" name="content right">
            <a:extLst>
              <a:ext uri="{FF2B5EF4-FFF2-40B4-BE49-F238E27FC236}">
                <a16:creationId xmlns:a16="http://schemas.microsoft.com/office/drawing/2014/main" id="{A01F8A8C-5D5A-9E22-C97F-06DCBAFD5630}"/>
              </a:ext>
            </a:extLst>
          </p:cNvPr>
          <p:cNvSpPr>
            <a:spLocks noGrp="1"/>
          </p:cNvSpPr>
          <p:nvPr>
            <p:ph sz="quarter" idx="16"/>
          </p:nvPr>
        </p:nvSpPr>
        <p:spPr>
          <a:xfrm>
            <a:off x="4140000" y="2628000"/>
            <a:ext cx="3600000" cy="352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4" name="content left">
            <a:extLst>
              <a:ext uri="{FF2B5EF4-FFF2-40B4-BE49-F238E27FC236}">
                <a16:creationId xmlns:a16="http://schemas.microsoft.com/office/drawing/2014/main" id="{438C11ED-D1E2-4D8E-7E92-53DCAC4E4BB0}"/>
              </a:ext>
            </a:extLst>
          </p:cNvPr>
          <p:cNvSpPr>
            <a:spLocks noGrp="1"/>
          </p:cNvSpPr>
          <p:nvPr>
            <p:ph sz="quarter" idx="15"/>
          </p:nvPr>
        </p:nvSpPr>
        <p:spPr>
          <a:xfrm>
            <a:off x="539999" y="2628000"/>
            <a:ext cx="3600000" cy="352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2" name="content top">
            <a:extLst>
              <a:ext uri="{FF2B5EF4-FFF2-40B4-BE49-F238E27FC236}">
                <a16:creationId xmlns:a16="http://schemas.microsoft.com/office/drawing/2014/main" id="{BE9CDABA-4173-78E5-EB76-6D2956D30E28}"/>
              </a:ext>
            </a:extLst>
          </p:cNvPr>
          <p:cNvSpPr>
            <a:spLocks noGrp="1"/>
          </p:cNvSpPr>
          <p:nvPr>
            <p:ph sz="quarter" idx="17"/>
          </p:nvPr>
        </p:nvSpPr>
        <p:spPr>
          <a:xfrm>
            <a:off x="539999" y="1476000"/>
            <a:ext cx="7200000" cy="100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7200000" cy="648000"/>
          </a:xfrm>
        </p:spPr>
        <p:txBody>
          <a:bodyPr vert="horz"/>
          <a:lstStyle/>
          <a:p>
            <a:r>
              <a:rPr lang="de-DE"/>
              <a:t>Mastertitelformat bearbeiten</a:t>
            </a:r>
            <a:endParaRPr lang="en-US" dirty="0"/>
          </a:p>
        </p:txBody>
      </p:sp>
      <p:sp>
        <p:nvSpPr>
          <p:cNvPr id="11" name="navigation">
            <a:extLst>
              <a:ext uri="{FF2B5EF4-FFF2-40B4-BE49-F238E27FC236}">
                <a16:creationId xmlns:a16="http://schemas.microsoft.com/office/drawing/2014/main" id="{F4D0DAF0-6BB2-80A6-4779-19C386F26D72}"/>
              </a:ext>
            </a:extLst>
          </p:cNvPr>
          <p:cNvSpPr>
            <a:spLocks noGrp="1"/>
          </p:cNvSpPr>
          <p:nvPr>
            <p:ph type="body" sz="quarter" idx="14"/>
          </p:nvPr>
        </p:nvSpPr>
        <p:spPr>
          <a:xfrm>
            <a:off x="576000" y="396000"/>
            <a:ext cx="7164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403794908"/>
      </p:ext>
    </p:extLst>
  </p:cSld>
  <p:clrMapOvr>
    <a:masterClrMapping/>
  </p:clrMapOvr>
  <p:extLst>
    <p:ext uri="{DCECCB84-F9BA-43D5-87BE-67443E8EF086}">
      <p15:sldGuideLst xmlns:p15="http://schemas.microsoft.com/office/powerpoint/2012/main"/>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p:cSld name="A  041 : title page guilloche right">
    <p:spTree>
      <p:nvGrpSpPr>
        <p:cNvPr id="1" name=""/>
        <p:cNvGrpSpPr/>
        <p:nvPr/>
      </p:nvGrpSpPr>
      <p:grpSpPr>
        <a:xfrm>
          <a:off x="0" y="0"/>
          <a:ext cx="0" cy="0"/>
          <a:chOff x="0" y="0"/>
          <a:chExt cx="0" cy="0"/>
        </a:xfrm>
      </p:grpSpPr>
      <p:grpSp>
        <p:nvGrpSpPr>
          <p:cNvPr id="4" name="guilloche">
            <a:extLst>
              <a:ext uri="{FF2B5EF4-FFF2-40B4-BE49-F238E27FC236}">
                <a16:creationId xmlns:a16="http://schemas.microsoft.com/office/drawing/2014/main" id="{93D976D1-B6D9-9570-8BB5-351CACEF3F94}"/>
              </a:ext>
            </a:extLst>
          </p:cNvPr>
          <p:cNvGrpSpPr/>
          <p:nvPr/>
        </p:nvGrpSpPr>
        <p:grpSpPr>
          <a:xfrm>
            <a:off x="6981176" y="-1270"/>
            <a:ext cx="5213363" cy="6860539"/>
            <a:chOff x="6981176" y="-1270"/>
            <a:chExt cx="5213363" cy="6860539"/>
          </a:xfrm>
          <a:noFill/>
        </p:grpSpPr>
        <p:sp>
          <p:nvSpPr>
            <p:cNvPr id="5" name="Freeform 4">
              <a:extLst>
                <a:ext uri="{FF2B5EF4-FFF2-40B4-BE49-F238E27FC236}">
                  <a16:creationId xmlns:a16="http://schemas.microsoft.com/office/drawing/2014/main" id="{9631F78B-9FA8-18C4-4424-33676269C7D1}"/>
                </a:ext>
              </a:extLst>
            </p:cNvPr>
            <p:cNvSpPr/>
            <p:nvPr/>
          </p:nvSpPr>
          <p:spPr>
            <a:xfrm>
              <a:off x="6981176" y="0"/>
              <a:ext cx="3272803" cy="6858000"/>
            </a:xfrm>
            <a:custGeom>
              <a:avLst/>
              <a:gdLst>
                <a:gd name="connsiteX0" fmla="*/ 1903743 w 3272803"/>
                <a:gd name="connsiteY0" fmla="*/ 0 h 6858000"/>
                <a:gd name="connsiteX1" fmla="*/ 843293 w 3272803"/>
                <a:gd name="connsiteY1" fmla="*/ 1550670 h 6858000"/>
                <a:gd name="connsiteX2" fmla="*/ 840753 w 3272803"/>
                <a:gd name="connsiteY2" fmla="*/ 1553210 h 6858000"/>
                <a:gd name="connsiteX3" fmla="*/ 839483 w 3272803"/>
                <a:gd name="connsiteY3" fmla="*/ 1554480 h 6858000"/>
                <a:gd name="connsiteX4" fmla="*/ 839483 w 3272803"/>
                <a:gd name="connsiteY4" fmla="*/ 1554480 h 6858000"/>
                <a:gd name="connsiteX5" fmla="*/ 13 w 3272803"/>
                <a:gd name="connsiteY5" fmla="*/ 3322320 h 6858000"/>
                <a:gd name="connsiteX6" fmla="*/ 1892313 w 3272803"/>
                <a:gd name="connsiteY6" fmla="*/ 5591810 h 6858000"/>
                <a:gd name="connsiteX7" fmla="*/ 1892313 w 3272803"/>
                <a:gd name="connsiteY7" fmla="*/ 5591810 h 6858000"/>
                <a:gd name="connsiteX8" fmla="*/ 3187713 w 3272803"/>
                <a:gd name="connsiteY8" fmla="*/ 6630670 h 6858000"/>
                <a:gd name="connsiteX9" fmla="*/ 3272804 w 3272803"/>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2803" h="6858000">
                  <a:moveTo>
                    <a:pt x="1903743" y="0"/>
                  </a:moveTo>
                  <a:cubicBezTo>
                    <a:pt x="1798333" y="530860"/>
                    <a:pt x="1445273" y="1055370"/>
                    <a:pt x="843293" y="1550670"/>
                  </a:cubicBezTo>
                  <a:cubicBezTo>
                    <a:pt x="842023" y="1551940"/>
                    <a:pt x="842023" y="1551940"/>
                    <a:pt x="840753" y="1553210"/>
                  </a:cubicBezTo>
                  <a:cubicBezTo>
                    <a:pt x="840753" y="1553210"/>
                    <a:pt x="839483" y="1553210"/>
                    <a:pt x="839483" y="1554480"/>
                  </a:cubicBezTo>
                  <a:lnTo>
                    <a:pt x="839483" y="1554480"/>
                  </a:lnTo>
                  <a:cubicBezTo>
                    <a:pt x="328943" y="1974850"/>
                    <a:pt x="2553" y="2609850"/>
                    <a:pt x="13" y="3322320"/>
                  </a:cubicBezTo>
                  <a:cubicBezTo>
                    <a:pt x="-3797" y="4455160"/>
                    <a:pt x="814083" y="5398770"/>
                    <a:pt x="1892313" y="5591810"/>
                  </a:cubicBezTo>
                  <a:lnTo>
                    <a:pt x="1892313" y="5591810"/>
                  </a:lnTo>
                  <a:cubicBezTo>
                    <a:pt x="2824493" y="5759450"/>
                    <a:pt x="2983243" y="5949950"/>
                    <a:pt x="3187713" y="6630670"/>
                  </a:cubicBezTo>
                  <a:cubicBezTo>
                    <a:pt x="3210573" y="6709410"/>
                    <a:pt x="3238513" y="6785610"/>
                    <a:pt x="3272804" y="685800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 name="Freeform 5">
              <a:extLst>
                <a:ext uri="{FF2B5EF4-FFF2-40B4-BE49-F238E27FC236}">
                  <a16:creationId xmlns:a16="http://schemas.microsoft.com/office/drawing/2014/main" id="{9E524E70-DA1D-3B6E-39C4-5F94450EE389}"/>
                </a:ext>
              </a:extLst>
            </p:cNvPr>
            <p:cNvSpPr/>
            <p:nvPr/>
          </p:nvSpPr>
          <p:spPr>
            <a:xfrm>
              <a:off x="7124686" y="0"/>
              <a:ext cx="3284233" cy="6858000"/>
            </a:xfrm>
            <a:custGeom>
              <a:avLst/>
              <a:gdLst>
                <a:gd name="connsiteX0" fmla="*/ 1851674 w 3284233"/>
                <a:gd name="connsiteY0" fmla="*/ 0 h 6858000"/>
                <a:gd name="connsiteX1" fmla="*/ 820433 w 3284233"/>
                <a:gd name="connsiteY1" fmla="*/ 1506220 h 6858000"/>
                <a:gd name="connsiteX2" fmla="*/ 817894 w 3284233"/>
                <a:gd name="connsiteY2" fmla="*/ 1508760 h 6858000"/>
                <a:gd name="connsiteX3" fmla="*/ 816624 w 3284233"/>
                <a:gd name="connsiteY3" fmla="*/ 1510030 h 6858000"/>
                <a:gd name="connsiteX4" fmla="*/ 816624 w 3284233"/>
                <a:gd name="connsiteY4" fmla="*/ 1510030 h 6858000"/>
                <a:gd name="connsiteX5" fmla="*/ 14 w 3284233"/>
                <a:gd name="connsiteY5" fmla="*/ 3229610 h 6858000"/>
                <a:gd name="connsiteX6" fmla="*/ 1840244 w 3284233"/>
                <a:gd name="connsiteY6" fmla="*/ 5436870 h 6858000"/>
                <a:gd name="connsiteX7" fmla="*/ 1840244 w 3284233"/>
                <a:gd name="connsiteY7" fmla="*/ 5436870 h 6858000"/>
                <a:gd name="connsiteX8" fmla="*/ 3100083 w 3284233"/>
                <a:gd name="connsiteY8" fmla="*/ 6447790 h 6858000"/>
                <a:gd name="connsiteX9" fmla="*/ 3284233 w 3284233"/>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4233" h="6858000">
                  <a:moveTo>
                    <a:pt x="1851674" y="0"/>
                  </a:moveTo>
                  <a:cubicBezTo>
                    <a:pt x="1748804" y="514350"/>
                    <a:pt x="1405904" y="1023620"/>
                    <a:pt x="820433" y="1506220"/>
                  </a:cubicBezTo>
                  <a:cubicBezTo>
                    <a:pt x="819164" y="1507490"/>
                    <a:pt x="819164" y="1507490"/>
                    <a:pt x="817894" y="1508760"/>
                  </a:cubicBezTo>
                  <a:cubicBezTo>
                    <a:pt x="817894" y="1508760"/>
                    <a:pt x="816624" y="1508760"/>
                    <a:pt x="816624" y="1510030"/>
                  </a:cubicBezTo>
                  <a:lnTo>
                    <a:pt x="816624" y="1510030"/>
                  </a:lnTo>
                  <a:cubicBezTo>
                    <a:pt x="320054" y="1918970"/>
                    <a:pt x="2554" y="2537460"/>
                    <a:pt x="14" y="3229610"/>
                  </a:cubicBezTo>
                  <a:cubicBezTo>
                    <a:pt x="-3796" y="4331970"/>
                    <a:pt x="791224" y="5250180"/>
                    <a:pt x="1840244" y="5436870"/>
                  </a:cubicBezTo>
                  <a:lnTo>
                    <a:pt x="1840244" y="5436870"/>
                  </a:lnTo>
                  <a:cubicBezTo>
                    <a:pt x="2747024" y="5599430"/>
                    <a:pt x="2903233" y="5784850"/>
                    <a:pt x="3100083" y="6447790"/>
                  </a:cubicBezTo>
                  <a:cubicBezTo>
                    <a:pt x="3143264" y="6593840"/>
                    <a:pt x="3205494" y="6731000"/>
                    <a:pt x="3284233" y="685800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45" name="Freeform 6">
              <a:extLst>
                <a:ext uri="{FF2B5EF4-FFF2-40B4-BE49-F238E27FC236}">
                  <a16:creationId xmlns:a16="http://schemas.microsoft.com/office/drawing/2014/main" id="{563D8DB8-0D58-3FD6-F026-712924CE0BA7}"/>
                </a:ext>
              </a:extLst>
            </p:cNvPr>
            <p:cNvSpPr/>
            <p:nvPr/>
          </p:nvSpPr>
          <p:spPr>
            <a:xfrm>
              <a:off x="7268195" y="0"/>
              <a:ext cx="3335034" cy="6859269"/>
            </a:xfrm>
            <a:custGeom>
              <a:avLst/>
              <a:gdLst>
                <a:gd name="connsiteX0" fmla="*/ 1799604 w 3335034"/>
                <a:gd name="connsiteY0" fmla="*/ 0 h 6859269"/>
                <a:gd name="connsiteX1" fmla="*/ 797574 w 3335034"/>
                <a:gd name="connsiteY1" fmla="*/ 1460500 h 6859269"/>
                <a:gd name="connsiteX2" fmla="*/ 795035 w 3335034"/>
                <a:gd name="connsiteY2" fmla="*/ 1463040 h 6859269"/>
                <a:gd name="connsiteX3" fmla="*/ 793764 w 3335034"/>
                <a:gd name="connsiteY3" fmla="*/ 1464310 h 6859269"/>
                <a:gd name="connsiteX4" fmla="*/ 793764 w 3335034"/>
                <a:gd name="connsiteY4" fmla="*/ 1464310 h 6859269"/>
                <a:gd name="connsiteX5" fmla="*/ 14 w 3335034"/>
                <a:gd name="connsiteY5" fmla="*/ 3136900 h 6859269"/>
                <a:gd name="connsiteX6" fmla="*/ 1789444 w 3335034"/>
                <a:gd name="connsiteY6" fmla="*/ 5283200 h 6859269"/>
                <a:gd name="connsiteX7" fmla="*/ 1789444 w 3335034"/>
                <a:gd name="connsiteY7" fmla="*/ 5283200 h 6859269"/>
                <a:gd name="connsiteX8" fmla="*/ 3014994 w 3335034"/>
                <a:gd name="connsiteY8" fmla="*/ 6266180 h 6859269"/>
                <a:gd name="connsiteX9" fmla="*/ 3335035 w 3335034"/>
                <a:gd name="connsiteY9" fmla="*/ 6859270 h 685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5034" h="6859269">
                  <a:moveTo>
                    <a:pt x="1799604" y="0"/>
                  </a:moveTo>
                  <a:cubicBezTo>
                    <a:pt x="1699274" y="499110"/>
                    <a:pt x="1365264" y="993140"/>
                    <a:pt x="797574" y="1460500"/>
                  </a:cubicBezTo>
                  <a:cubicBezTo>
                    <a:pt x="796304" y="1461770"/>
                    <a:pt x="796304" y="1461770"/>
                    <a:pt x="795035" y="1463040"/>
                  </a:cubicBezTo>
                  <a:cubicBezTo>
                    <a:pt x="795035" y="1463040"/>
                    <a:pt x="793764" y="1463040"/>
                    <a:pt x="793764" y="1464310"/>
                  </a:cubicBezTo>
                  <a:lnTo>
                    <a:pt x="793764" y="1464310"/>
                  </a:lnTo>
                  <a:cubicBezTo>
                    <a:pt x="311164" y="1861820"/>
                    <a:pt x="2554" y="2462530"/>
                    <a:pt x="14" y="3136900"/>
                  </a:cubicBezTo>
                  <a:cubicBezTo>
                    <a:pt x="-3796" y="4208780"/>
                    <a:pt x="769635" y="5101590"/>
                    <a:pt x="1789444" y="5283200"/>
                  </a:cubicBezTo>
                  <a:lnTo>
                    <a:pt x="1789444" y="5283200"/>
                  </a:lnTo>
                  <a:cubicBezTo>
                    <a:pt x="2670824" y="5441950"/>
                    <a:pt x="2823224" y="5622290"/>
                    <a:pt x="3014994" y="6266180"/>
                  </a:cubicBezTo>
                  <a:cubicBezTo>
                    <a:pt x="3079764" y="6485890"/>
                    <a:pt x="3190254" y="6687820"/>
                    <a:pt x="3335035" y="685927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47" name="Freeform 7">
              <a:extLst>
                <a:ext uri="{FF2B5EF4-FFF2-40B4-BE49-F238E27FC236}">
                  <a16:creationId xmlns:a16="http://schemas.microsoft.com/office/drawing/2014/main" id="{49399C91-1631-AB6D-F8CA-32934D663771}"/>
                </a:ext>
              </a:extLst>
            </p:cNvPr>
            <p:cNvSpPr/>
            <p:nvPr/>
          </p:nvSpPr>
          <p:spPr>
            <a:xfrm>
              <a:off x="7412975" y="0"/>
              <a:ext cx="3440443" cy="6858000"/>
            </a:xfrm>
            <a:custGeom>
              <a:avLst/>
              <a:gdLst>
                <a:gd name="connsiteX0" fmla="*/ 1746264 w 3440443"/>
                <a:gd name="connsiteY0" fmla="*/ 0 h 6858000"/>
                <a:gd name="connsiteX1" fmla="*/ 774714 w 3440443"/>
                <a:gd name="connsiteY1" fmla="*/ 1416050 h 6858000"/>
                <a:gd name="connsiteX2" fmla="*/ 772174 w 3440443"/>
                <a:gd name="connsiteY2" fmla="*/ 1418590 h 6858000"/>
                <a:gd name="connsiteX3" fmla="*/ 770905 w 3440443"/>
                <a:gd name="connsiteY3" fmla="*/ 1419860 h 6858000"/>
                <a:gd name="connsiteX4" fmla="*/ 770905 w 3440443"/>
                <a:gd name="connsiteY4" fmla="*/ 1419860 h 6858000"/>
                <a:gd name="connsiteX5" fmla="*/ 14 w 3440443"/>
                <a:gd name="connsiteY5" fmla="*/ 3044190 h 6858000"/>
                <a:gd name="connsiteX6" fmla="*/ 1738644 w 3440443"/>
                <a:gd name="connsiteY6" fmla="*/ 5129530 h 6858000"/>
                <a:gd name="connsiteX7" fmla="*/ 1738644 w 3440443"/>
                <a:gd name="connsiteY7" fmla="*/ 5129530 h 6858000"/>
                <a:gd name="connsiteX8" fmla="*/ 2928634 w 3440443"/>
                <a:gd name="connsiteY8" fmla="*/ 6083300 h 6858000"/>
                <a:gd name="connsiteX9" fmla="*/ 3440444 w 3440443"/>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40443" h="6858000">
                  <a:moveTo>
                    <a:pt x="1746264" y="0"/>
                  </a:moveTo>
                  <a:cubicBezTo>
                    <a:pt x="1648474" y="483870"/>
                    <a:pt x="1324624" y="962660"/>
                    <a:pt x="774714" y="1416050"/>
                  </a:cubicBezTo>
                  <a:cubicBezTo>
                    <a:pt x="773444" y="1417320"/>
                    <a:pt x="773444" y="1417320"/>
                    <a:pt x="772174" y="1418590"/>
                  </a:cubicBezTo>
                  <a:cubicBezTo>
                    <a:pt x="772174" y="1418590"/>
                    <a:pt x="770905" y="1418590"/>
                    <a:pt x="770905" y="1419860"/>
                  </a:cubicBezTo>
                  <a:lnTo>
                    <a:pt x="770905" y="1419860"/>
                  </a:lnTo>
                  <a:cubicBezTo>
                    <a:pt x="302274" y="1805940"/>
                    <a:pt x="2555" y="2390140"/>
                    <a:pt x="14" y="3044190"/>
                  </a:cubicBezTo>
                  <a:cubicBezTo>
                    <a:pt x="-3795" y="4085590"/>
                    <a:pt x="748044" y="4953000"/>
                    <a:pt x="1738644" y="5129530"/>
                  </a:cubicBezTo>
                  <a:lnTo>
                    <a:pt x="1738644" y="5129530"/>
                  </a:lnTo>
                  <a:cubicBezTo>
                    <a:pt x="2594624" y="5283200"/>
                    <a:pt x="2743215" y="5458460"/>
                    <a:pt x="2928634" y="6083300"/>
                  </a:cubicBezTo>
                  <a:cubicBezTo>
                    <a:pt x="3020074" y="6390640"/>
                    <a:pt x="3200415" y="6658610"/>
                    <a:pt x="3440444" y="685800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48" name="Freeform 8">
              <a:extLst>
                <a:ext uri="{FF2B5EF4-FFF2-40B4-BE49-F238E27FC236}">
                  <a16:creationId xmlns:a16="http://schemas.microsoft.com/office/drawing/2014/main" id="{8C615746-BD66-F96C-B168-A634911BBF86}"/>
                </a:ext>
              </a:extLst>
            </p:cNvPr>
            <p:cNvSpPr/>
            <p:nvPr/>
          </p:nvSpPr>
          <p:spPr>
            <a:xfrm>
              <a:off x="7556485" y="0"/>
              <a:ext cx="3658884" cy="6858000"/>
            </a:xfrm>
            <a:custGeom>
              <a:avLst/>
              <a:gdLst>
                <a:gd name="connsiteX0" fmla="*/ 1694195 w 3658884"/>
                <a:gd name="connsiteY0" fmla="*/ 0 h 6858000"/>
                <a:gd name="connsiteX1" fmla="*/ 751855 w 3658884"/>
                <a:gd name="connsiteY1" fmla="*/ 1370330 h 6858000"/>
                <a:gd name="connsiteX2" fmla="*/ 749315 w 3658884"/>
                <a:gd name="connsiteY2" fmla="*/ 1372870 h 6858000"/>
                <a:gd name="connsiteX3" fmla="*/ 748045 w 3658884"/>
                <a:gd name="connsiteY3" fmla="*/ 1374140 h 6858000"/>
                <a:gd name="connsiteX4" fmla="*/ 748045 w 3658884"/>
                <a:gd name="connsiteY4" fmla="*/ 1374140 h 6858000"/>
                <a:gd name="connsiteX5" fmla="*/ 15 w 3658884"/>
                <a:gd name="connsiteY5" fmla="*/ 2951480 h 6858000"/>
                <a:gd name="connsiteX6" fmla="*/ 1687845 w 3658884"/>
                <a:gd name="connsiteY6" fmla="*/ 4974590 h 6858000"/>
                <a:gd name="connsiteX7" fmla="*/ 1687845 w 3658884"/>
                <a:gd name="connsiteY7" fmla="*/ 4974590 h 6858000"/>
                <a:gd name="connsiteX8" fmla="*/ 2842275 w 3658884"/>
                <a:gd name="connsiteY8" fmla="*/ 5900420 h 6858000"/>
                <a:gd name="connsiteX9" fmla="*/ 3658885 w 3658884"/>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58884" h="6858000">
                  <a:moveTo>
                    <a:pt x="1694195" y="0"/>
                  </a:moveTo>
                  <a:cubicBezTo>
                    <a:pt x="1597675" y="468630"/>
                    <a:pt x="1283985" y="932180"/>
                    <a:pt x="751855" y="1370330"/>
                  </a:cubicBezTo>
                  <a:cubicBezTo>
                    <a:pt x="750585" y="1371600"/>
                    <a:pt x="750585" y="1371600"/>
                    <a:pt x="749315" y="1372870"/>
                  </a:cubicBezTo>
                  <a:cubicBezTo>
                    <a:pt x="749315" y="1372870"/>
                    <a:pt x="748045" y="1372870"/>
                    <a:pt x="748045" y="1374140"/>
                  </a:cubicBezTo>
                  <a:lnTo>
                    <a:pt x="748045" y="1374140"/>
                  </a:lnTo>
                  <a:cubicBezTo>
                    <a:pt x="293385" y="1748790"/>
                    <a:pt x="1285" y="2315210"/>
                    <a:pt x="15" y="2951480"/>
                  </a:cubicBezTo>
                  <a:cubicBezTo>
                    <a:pt x="-3795" y="3962400"/>
                    <a:pt x="725185" y="4803140"/>
                    <a:pt x="1687845" y="4974590"/>
                  </a:cubicBezTo>
                  <a:lnTo>
                    <a:pt x="1687845" y="4974590"/>
                  </a:lnTo>
                  <a:cubicBezTo>
                    <a:pt x="2519695" y="5124450"/>
                    <a:pt x="2663205" y="5293360"/>
                    <a:pt x="2842275" y="5900420"/>
                  </a:cubicBezTo>
                  <a:cubicBezTo>
                    <a:pt x="2968005" y="6323330"/>
                    <a:pt x="3267725" y="6670040"/>
                    <a:pt x="3658885" y="685800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49" name="Freeform 9">
              <a:extLst>
                <a:ext uri="{FF2B5EF4-FFF2-40B4-BE49-F238E27FC236}">
                  <a16:creationId xmlns:a16="http://schemas.microsoft.com/office/drawing/2014/main" id="{C04C9B93-E357-93B8-B443-6BB4D0261883}"/>
                </a:ext>
              </a:extLst>
            </p:cNvPr>
            <p:cNvSpPr/>
            <p:nvPr/>
          </p:nvSpPr>
          <p:spPr>
            <a:xfrm>
              <a:off x="7700003" y="0"/>
              <a:ext cx="4491996" cy="6793230"/>
            </a:xfrm>
            <a:custGeom>
              <a:avLst/>
              <a:gdLst>
                <a:gd name="connsiteX0" fmla="*/ 1642117 w 4491996"/>
                <a:gd name="connsiteY0" fmla="*/ 0 h 6793230"/>
                <a:gd name="connsiteX1" fmla="*/ 728987 w 4491996"/>
                <a:gd name="connsiteY1" fmla="*/ 1325880 h 6793230"/>
                <a:gd name="connsiteX2" fmla="*/ 726447 w 4491996"/>
                <a:gd name="connsiteY2" fmla="*/ 1328420 h 6793230"/>
                <a:gd name="connsiteX3" fmla="*/ 725177 w 4491996"/>
                <a:gd name="connsiteY3" fmla="*/ 1329690 h 6793230"/>
                <a:gd name="connsiteX4" fmla="*/ 725177 w 4491996"/>
                <a:gd name="connsiteY4" fmla="*/ 1329690 h 6793230"/>
                <a:gd name="connsiteX5" fmla="*/ 7 w 4491996"/>
                <a:gd name="connsiteY5" fmla="*/ 2858770 h 6793230"/>
                <a:gd name="connsiteX6" fmla="*/ 1635767 w 4491996"/>
                <a:gd name="connsiteY6" fmla="*/ 4820920 h 6793230"/>
                <a:gd name="connsiteX7" fmla="*/ 1635767 w 4491996"/>
                <a:gd name="connsiteY7" fmla="*/ 4820920 h 6793230"/>
                <a:gd name="connsiteX8" fmla="*/ 2755907 w 4491996"/>
                <a:gd name="connsiteY8" fmla="*/ 5718810 h 6793230"/>
                <a:gd name="connsiteX9" fmla="*/ 4187197 w 4491996"/>
                <a:gd name="connsiteY9" fmla="*/ 6793231 h 6793230"/>
                <a:gd name="connsiteX10" fmla="*/ 4491997 w 4491996"/>
                <a:gd name="connsiteY10" fmla="*/ 6762750 h 679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91996" h="6793230">
                  <a:moveTo>
                    <a:pt x="1642117" y="0"/>
                  </a:moveTo>
                  <a:cubicBezTo>
                    <a:pt x="1548137" y="453390"/>
                    <a:pt x="1243337" y="901700"/>
                    <a:pt x="728987" y="1325880"/>
                  </a:cubicBezTo>
                  <a:cubicBezTo>
                    <a:pt x="727717" y="1327150"/>
                    <a:pt x="727717" y="1327150"/>
                    <a:pt x="726447" y="1328420"/>
                  </a:cubicBezTo>
                  <a:cubicBezTo>
                    <a:pt x="726447" y="1328420"/>
                    <a:pt x="726447" y="1328420"/>
                    <a:pt x="725177" y="1329690"/>
                  </a:cubicBezTo>
                  <a:lnTo>
                    <a:pt x="725177" y="1329690"/>
                  </a:lnTo>
                  <a:cubicBezTo>
                    <a:pt x="283217" y="1692910"/>
                    <a:pt x="1277" y="2242820"/>
                    <a:pt x="7" y="2858770"/>
                  </a:cubicBezTo>
                  <a:cubicBezTo>
                    <a:pt x="-2533" y="3839210"/>
                    <a:pt x="703587" y="4654550"/>
                    <a:pt x="1635767" y="4820920"/>
                  </a:cubicBezTo>
                  <a:lnTo>
                    <a:pt x="1635767" y="4820920"/>
                  </a:lnTo>
                  <a:cubicBezTo>
                    <a:pt x="2442217" y="4965700"/>
                    <a:pt x="2580647" y="5130800"/>
                    <a:pt x="2755907" y="5718810"/>
                  </a:cubicBezTo>
                  <a:cubicBezTo>
                    <a:pt x="2940057" y="6337300"/>
                    <a:pt x="3509017" y="6791960"/>
                    <a:pt x="4187197" y="6793231"/>
                  </a:cubicBezTo>
                  <a:cubicBezTo>
                    <a:pt x="4291337" y="6793231"/>
                    <a:pt x="4394207" y="6783070"/>
                    <a:pt x="4491997" y="676275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0" name="Freeform 10">
              <a:extLst>
                <a:ext uri="{FF2B5EF4-FFF2-40B4-BE49-F238E27FC236}">
                  <a16:creationId xmlns:a16="http://schemas.microsoft.com/office/drawing/2014/main" id="{EBA4497D-7255-1914-778F-C041A454B8ED}"/>
                </a:ext>
              </a:extLst>
            </p:cNvPr>
            <p:cNvSpPr/>
            <p:nvPr/>
          </p:nvSpPr>
          <p:spPr>
            <a:xfrm>
              <a:off x="7843503" y="0"/>
              <a:ext cx="4348496" cy="6576166"/>
            </a:xfrm>
            <a:custGeom>
              <a:avLst/>
              <a:gdLst>
                <a:gd name="connsiteX0" fmla="*/ 4348496 w 4348496"/>
                <a:gd name="connsiteY0" fmla="*/ 6548120 h 6576166"/>
                <a:gd name="connsiteX1" fmla="*/ 4056396 w 4348496"/>
                <a:gd name="connsiteY1" fmla="*/ 6576060 h 6576166"/>
                <a:gd name="connsiteX2" fmla="*/ 2669556 w 4348496"/>
                <a:gd name="connsiteY2" fmla="*/ 5534660 h 6576166"/>
                <a:gd name="connsiteX3" fmla="*/ 1584976 w 4348496"/>
                <a:gd name="connsiteY3" fmla="*/ 4664710 h 6576166"/>
                <a:gd name="connsiteX4" fmla="*/ 1584976 w 4348496"/>
                <a:gd name="connsiteY4" fmla="*/ 4664710 h 6576166"/>
                <a:gd name="connsiteX5" fmla="*/ 16 w 4348496"/>
                <a:gd name="connsiteY5" fmla="*/ 2763520 h 6576166"/>
                <a:gd name="connsiteX6" fmla="*/ 703596 w 4348496"/>
                <a:gd name="connsiteY6" fmla="*/ 1282700 h 6576166"/>
                <a:gd name="connsiteX7" fmla="*/ 703596 w 4348496"/>
                <a:gd name="connsiteY7" fmla="*/ 1282700 h 6576166"/>
                <a:gd name="connsiteX8" fmla="*/ 704866 w 4348496"/>
                <a:gd name="connsiteY8" fmla="*/ 1281430 h 6576166"/>
                <a:gd name="connsiteX9" fmla="*/ 707406 w 4348496"/>
                <a:gd name="connsiteY9" fmla="*/ 1278890 h 6576166"/>
                <a:gd name="connsiteX10" fmla="*/ 1590056 w 4348496"/>
                <a:gd name="connsiteY10" fmla="*/ 0 h 6576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48496" h="6576166">
                  <a:moveTo>
                    <a:pt x="4348496" y="6548120"/>
                  </a:moveTo>
                  <a:cubicBezTo>
                    <a:pt x="4254516" y="6567170"/>
                    <a:pt x="4156727" y="6577331"/>
                    <a:pt x="4056396" y="6576060"/>
                  </a:cubicBezTo>
                  <a:cubicBezTo>
                    <a:pt x="3398536" y="6573520"/>
                    <a:pt x="2847356" y="6134100"/>
                    <a:pt x="2669556" y="5534660"/>
                  </a:cubicBezTo>
                  <a:cubicBezTo>
                    <a:pt x="2500646" y="4964430"/>
                    <a:pt x="2364756" y="4804410"/>
                    <a:pt x="1584976" y="4664710"/>
                  </a:cubicBezTo>
                  <a:lnTo>
                    <a:pt x="1584976" y="4664710"/>
                  </a:lnTo>
                  <a:cubicBezTo>
                    <a:pt x="682006" y="4503420"/>
                    <a:pt x="-3794" y="3713480"/>
                    <a:pt x="16" y="2763520"/>
                  </a:cubicBezTo>
                  <a:cubicBezTo>
                    <a:pt x="2556" y="2166620"/>
                    <a:pt x="275606" y="1634490"/>
                    <a:pt x="703596" y="1282700"/>
                  </a:cubicBezTo>
                  <a:lnTo>
                    <a:pt x="703596" y="1282700"/>
                  </a:lnTo>
                  <a:cubicBezTo>
                    <a:pt x="703596" y="1282700"/>
                    <a:pt x="703596" y="1282700"/>
                    <a:pt x="704866" y="1281430"/>
                  </a:cubicBezTo>
                  <a:cubicBezTo>
                    <a:pt x="706136" y="1280160"/>
                    <a:pt x="706136" y="1280160"/>
                    <a:pt x="707406" y="1278890"/>
                  </a:cubicBezTo>
                  <a:cubicBezTo>
                    <a:pt x="1202706" y="869950"/>
                    <a:pt x="1497346" y="438150"/>
                    <a:pt x="1590056"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1" name="Freeform 11">
              <a:extLst>
                <a:ext uri="{FF2B5EF4-FFF2-40B4-BE49-F238E27FC236}">
                  <a16:creationId xmlns:a16="http://schemas.microsoft.com/office/drawing/2014/main" id="{D169140C-5AB5-6149-7719-50C147850C51}"/>
                </a:ext>
              </a:extLst>
            </p:cNvPr>
            <p:cNvSpPr/>
            <p:nvPr/>
          </p:nvSpPr>
          <p:spPr>
            <a:xfrm>
              <a:off x="7985752" y="-1270"/>
              <a:ext cx="4206247" cy="6361429"/>
            </a:xfrm>
            <a:custGeom>
              <a:avLst/>
              <a:gdLst>
                <a:gd name="connsiteX0" fmla="*/ 4206248 w 4206247"/>
                <a:gd name="connsiteY0" fmla="*/ 6334760 h 6361429"/>
                <a:gd name="connsiteX1" fmla="*/ 3926848 w 4206247"/>
                <a:gd name="connsiteY1" fmla="*/ 6361430 h 6361429"/>
                <a:gd name="connsiteX2" fmla="*/ 2584457 w 4206247"/>
                <a:gd name="connsiteY2" fmla="*/ 5354320 h 6361429"/>
                <a:gd name="connsiteX3" fmla="*/ 1534167 w 4206247"/>
                <a:gd name="connsiteY3" fmla="*/ 4512310 h 6361429"/>
                <a:gd name="connsiteX4" fmla="*/ 1534167 w 4206247"/>
                <a:gd name="connsiteY4" fmla="*/ 4512310 h 6361429"/>
                <a:gd name="connsiteX5" fmla="*/ 7 w 4206247"/>
                <a:gd name="connsiteY5" fmla="*/ 2672080 h 6361429"/>
                <a:gd name="connsiteX6" fmla="*/ 680728 w 4206247"/>
                <a:gd name="connsiteY6" fmla="*/ 1238250 h 6361429"/>
                <a:gd name="connsiteX7" fmla="*/ 680728 w 4206247"/>
                <a:gd name="connsiteY7" fmla="*/ 1238250 h 6361429"/>
                <a:gd name="connsiteX8" fmla="*/ 681997 w 4206247"/>
                <a:gd name="connsiteY8" fmla="*/ 1236980 h 6361429"/>
                <a:gd name="connsiteX9" fmla="*/ 684538 w 4206247"/>
                <a:gd name="connsiteY9" fmla="*/ 1234440 h 6361429"/>
                <a:gd name="connsiteX10" fmla="*/ 1539247 w 4206247"/>
                <a:gd name="connsiteY10" fmla="*/ 0 h 636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06247" h="6361429">
                  <a:moveTo>
                    <a:pt x="4206248" y="6334760"/>
                  </a:moveTo>
                  <a:cubicBezTo>
                    <a:pt x="4116078" y="6352540"/>
                    <a:pt x="4022098" y="6361430"/>
                    <a:pt x="3926848" y="6361430"/>
                  </a:cubicBezTo>
                  <a:cubicBezTo>
                    <a:pt x="3290578" y="6358890"/>
                    <a:pt x="2757178" y="5933440"/>
                    <a:pt x="2584457" y="5354320"/>
                  </a:cubicBezTo>
                  <a:cubicBezTo>
                    <a:pt x="2420628" y="4803140"/>
                    <a:pt x="2289817" y="4648200"/>
                    <a:pt x="1534167" y="4512310"/>
                  </a:cubicBezTo>
                  <a:lnTo>
                    <a:pt x="1534167" y="4512310"/>
                  </a:lnTo>
                  <a:cubicBezTo>
                    <a:pt x="660407" y="4356100"/>
                    <a:pt x="-2533" y="3591560"/>
                    <a:pt x="7" y="2672080"/>
                  </a:cubicBezTo>
                  <a:cubicBezTo>
                    <a:pt x="1278" y="2094230"/>
                    <a:pt x="266707" y="1578610"/>
                    <a:pt x="680728" y="1238250"/>
                  </a:cubicBezTo>
                  <a:lnTo>
                    <a:pt x="680728" y="1238250"/>
                  </a:lnTo>
                  <a:cubicBezTo>
                    <a:pt x="680728" y="1238250"/>
                    <a:pt x="680728" y="1238250"/>
                    <a:pt x="681997" y="1236980"/>
                  </a:cubicBezTo>
                  <a:cubicBezTo>
                    <a:pt x="683267" y="1236980"/>
                    <a:pt x="683267" y="1235710"/>
                    <a:pt x="684538" y="1234440"/>
                  </a:cubicBezTo>
                  <a:cubicBezTo>
                    <a:pt x="1164597" y="839470"/>
                    <a:pt x="1449078" y="421640"/>
                    <a:pt x="1539247"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2" name="Freeform 12">
              <a:extLst>
                <a:ext uri="{FF2B5EF4-FFF2-40B4-BE49-F238E27FC236}">
                  <a16:creationId xmlns:a16="http://schemas.microsoft.com/office/drawing/2014/main" id="{E079C8B3-61F6-6981-EC63-8CBAFB6F63D3}"/>
                </a:ext>
              </a:extLst>
            </p:cNvPr>
            <p:cNvSpPr/>
            <p:nvPr/>
          </p:nvSpPr>
          <p:spPr>
            <a:xfrm>
              <a:off x="8129262" y="0"/>
              <a:ext cx="4062737" cy="6144259"/>
            </a:xfrm>
            <a:custGeom>
              <a:avLst/>
              <a:gdLst>
                <a:gd name="connsiteX0" fmla="*/ 4062738 w 4062737"/>
                <a:gd name="connsiteY0" fmla="*/ 6118860 h 6144259"/>
                <a:gd name="connsiteX1" fmla="*/ 3796038 w 4062737"/>
                <a:gd name="connsiteY1" fmla="*/ 6144260 h 6144259"/>
                <a:gd name="connsiteX2" fmla="*/ 2498098 w 4062737"/>
                <a:gd name="connsiteY2" fmla="*/ 5170170 h 6144259"/>
                <a:gd name="connsiteX3" fmla="*/ 1483368 w 4062737"/>
                <a:gd name="connsiteY3" fmla="*/ 4356100 h 6144259"/>
                <a:gd name="connsiteX4" fmla="*/ 1483368 w 4062737"/>
                <a:gd name="connsiteY4" fmla="*/ 4356100 h 6144259"/>
                <a:gd name="connsiteX5" fmla="*/ 8 w 4062737"/>
                <a:gd name="connsiteY5" fmla="*/ 2578100 h 6144259"/>
                <a:gd name="connsiteX6" fmla="*/ 657868 w 4062737"/>
                <a:gd name="connsiteY6" fmla="*/ 1192530 h 6144259"/>
                <a:gd name="connsiteX7" fmla="*/ 657868 w 4062737"/>
                <a:gd name="connsiteY7" fmla="*/ 1192530 h 6144259"/>
                <a:gd name="connsiteX8" fmla="*/ 659138 w 4062737"/>
                <a:gd name="connsiteY8" fmla="*/ 1191260 h 6144259"/>
                <a:gd name="connsiteX9" fmla="*/ 661678 w 4062737"/>
                <a:gd name="connsiteY9" fmla="*/ 1189990 h 6144259"/>
                <a:gd name="connsiteX10" fmla="*/ 1487178 w 4062737"/>
                <a:gd name="connsiteY10" fmla="*/ 0 h 61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62737" h="6144259">
                  <a:moveTo>
                    <a:pt x="4062738" y="6118860"/>
                  </a:moveTo>
                  <a:cubicBezTo>
                    <a:pt x="3976378" y="6135370"/>
                    <a:pt x="3887478" y="6144260"/>
                    <a:pt x="3796038" y="6144260"/>
                  </a:cubicBezTo>
                  <a:cubicBezTo>
                    <a:pt x="3181358" y="6141720"/>
                    <a:pt x="2664468" y="5731510"/>
                    <a:pt x="2498098" y="5170170"/>
                  </a:cubicBezTo>
                  <a:cubicBezTo>
                    <a:pt x="2339348" y="4636770"/>
                    <a:pt x="2213618" y="4486910"/>
                    <a:pt x="1483368" y="4356100"/>
                  </a:cubicBezTo>
                  <a:lnTo>
                    <a:pt x="1483368" y="4356100"/>
                  </a:lnTo>
                  <a:cubicBezTo>
                    <a:pt x="637548" y="4204970"/>
                    <a:pt x="-2532" y="3465830"/>
                    <a:pt x="8" y="2578100"/>
                  </a:cubicBezTo>
                  <a:cubicBezTo>
                    <a:pt x="1278" y="2019300"/>
                    <a:pt x="257818" y="1521460"/>
                    <a:pt x="657868" y="1192530"/>
                  </a:cubicBezTo>
                  <a:lnTo>
                    <a:pt x="657868" y="1192530"/>
                  </a:lnTo>
                  <a:cubicBezTo>
                    <a:pt x="657868" y="1192530"/>
                    <a:pt x="657868" y="1192530"/>
                    <a:pt x="659138" y="1191260"/>
                  </a:cubicBezTo>
                  <a:cubicBezTo>
                    <a:pt x="660408" y="1191260"/>
                    <a:pt x="660408" y="1189990"/>
                    <a:pt x="661678" y="1189990"/>
                  </a:cubicBezTo>
                  <a:cubicBezTo>
                    <a:pt x="1123958" y="808990"/>
                    <a:pt x="1399548" y="407670"/>
                    <a:pt x="1487178"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3" name="Freeform 13">
              <a:extLst>
                <a:ext uri="{FF2B5EF4-FFF2-40B4-BE49-F238E27FC236}">
                  <a16:creationId xmlns:a16="http://schemas.microsoft.com/office/drawing/2014/main" id="{C742003D-00AE-92B1-2565-2FDB4A3BE2B9}"/>
                </a:ext>
              </a:extLst>
            </p:cNvPr>
            <p:cNvSpPr/>
            <p:nvPr/>
          </p:nvSpPr>
          <p:spPr>
            <a:xfrm>
              <a:off x="8274032" y="0"/>
              <a:ext cx="3917967" cy="5929629"/>
            </a:xfrm>
            <a:custGeom>
              <a:avLst/>
              <a:gdLst>
                <a:gd name="connsiteX0" fmla="*/ 3917968 w 3917967"/>
                <a:gd name="connsiteY0" fmla="*/ 5905500 h 5929629"/>
                <a:gd name="connsiteX1" fmla="*/ 3663968 w 3917967"/>
                <a:gd name="connsiteY1" fmla="*/ 5929630 h 5929629"/>
                <a:gd name="connsiteX2" fmla="*/ 2411748 w 3917967"/>
                <a:gd name="connsiteY2" fmla="*/ 4988560 h 5929629"/>
                <a:gd name="connsiteX3" fmla="*/ 1431308 w 3917967"/>
                <a:gd name="connsiteY3" fmla="*/ 4202430 h 5929629"/>
                <a:gd name="connsiteX4" fmla="*/ 1431308 w 3917967"/>
                <a:gd name="connsiteY4" fmla="*/ 4202430 h 5929629"/>
                <a:gd name="connsiteX5" fmla="*/ 18 w 3917967"/>
                <a:gd name="connsiteY5" fmla="*/ 2485390 h 5929629"/>
                <a:gd name="connsiteX6" fmla="*/ 635018 w 3917967"/>
                <a:gd name="connsiteY6" fmla="*/ 1146810 h 5929629"/>
                <a:gd name="connsiteX7" fmla="*/ 635018 w 3917967"/>
                <a:gd name="connsiteY7" fmla="*/ 1146810 h 5929629"/>
                <a:gd name="connsiteX8" fmla="*/ 636287 w 3917967"/>
                <a:gd name="connsiteY8" fmla="*/ 1145540 h 5929629"/>
                <a:gd name="connsiteX9" fmla="*/ 638827 w 3917967"/>
                <a:gd name="connsiteY9" fmla="*/ 1144270 h 5929629"/>
                <a:gd name="connsiteX10" fmla="*/ 1435118 w 3917967"/>
                <a:gd name="connsiteY10" fmla="*/ 0 h 592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17967" h="5929629">
                  <a:moveTo>
                    <a:pt x="3917968" y="5905500"/>
                  </a:moveTo>
                  <a:cubicBezTo>
                    <a:pt x="3835418" y="5922010"/>
                    <a:pt x="3750327" y="5929630"/>
                    <a:pt x="3663968" y="5929630"/>
                  </a:cubicBezTo>
                  <a:cubicBezTo>
                    <a:pt x="3070877" y="5927090"/>
                    <a:pt x="2571768" y="5530850"/>
                    <a:pt x="2411748" y="4988560"/>
                  </a:cubicBezTo>
                  <a:cubicBezTo>
                    <a:pt x="2259348" y="4474210"/>
                    <a:pt x="2137427" y="4329430"/>
                    <a:pt x="1431308" y="4202430"/>
                  </a:cubicBezTo>
                  <a:lnTo>
                    <a:pt x="1431308" y="4202430"/>
                  </a:lnTo>
                  <a:cubicBezTo>
                    <a:pt x="614698" y="4056380"/>
                    <a:pt x="-3792" y="3342640"/>
                    <a:pt x="18" y="2485390"/>
                  </a:cubicBezTo>
                  <a:cubicBezTo>
                    <a:pt x="1287" y="1945640"/>
                    <a:pt x="248937" y="1465580"/>
                    <a:pt x="635018" y="1146810"/>
                  </a:cubicBezTo>
                  <a:lnTo>
                    <a:pt x="635018" y="1146810"/>
                  </a:lnTo>
                  <a:cubicBezTo>
                    <a:pt x="635018" y="1146810"/>
                    <a:pt x="635018" y="1146810"/>
                    <a:pt x="636287" y="1145540"/>
                  </a:cubicBezTo>
                  <a:cubicBezTo>
                    <a:pt x="637558" y="1145540"/>
                    <a:pt x="637558" y="1144270"/>
                    <a:pt x="638827" y="1144270"/>
                  </a:cubicBezTo>
                  <a:cubicBezTo>
                    <a:pt x="1083327" y="777240"/>
                    <a:pt x="1348758" y="391160"/>
                    <a:pt x="1435118"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4" name="Freeform 14">
              <a:extLst>
                <a:ext uri="{FF2B5EF4-FFF2-40B4-BE49-F238E27FC236}">
                  <a16:creationId xmlns:a16="http://schemas.microsoft.com/office/drawing/2014/main" id="{354D5D63-3BE5-F5FD-B0AA-E1DD8CE71F86}"/>
                </a:ext>
              </a:extLst>
            </p:cNvPr>
            <p:cNvSpPr/>
            <p:nvPr/>
          </p:nvSpPr>
          <p:spPr>
            <a:xfrm>
              <a:off x="8417551" y="0"/>
              <a:ext cx="3774448" cy="5713729"/>
            </a:xfrm>
            <a:custGeom>
              <a:avLst/>
              <a:gdLst>
                <a:gd name="connsiteX0" fmla="*/ 3774448 w 3774448"/>
                <a:gd name="connsiteY0" fmla="*/ 5690870 h 5713729"/>
                <a:gd name="connsiteX1" fmla="*/ 3533148 w 3774448"/>
                <a:gd name="connsiteY1" fmla="*/ 5713730 h 5713729"/>
                <a:gd name="connsiteX2" fmla="*/ 2325379 w 3774448"/>
                <a:gd name="connsiteY2" fmla="*/ 4806950 h 5713729"/>
                <a:gd name="connsiteX3" fmla="*/ 1380498 w 3774448"/>
                <a:gd name="connsiteY3" fmla="*/ 4048760 h 5713729"/>
                <a:gd name="connsiteX4" fmla="*/ 1380498 w 3774448"/>
                <a:gd name="connsiteY4" fmla="*/ 4048760 h 5713729"/>
                <a:gd name="connsiteX5" fmla="*/ 8 w 3774448"/>
                <a:gd name="connsiteY5" fmla="*/ 2392680 h 5713729"/>
                <a:gd name="connsiteX6" fmla="*/ 612148 w 3774448"/>
                <a:gd name="connsiteY6" fmla="*/ 1102360 h 5713729"/>
                <a:gd name="connsiteX7" fmla="*/ 612148 w 3774448"/>
                <a:gd name="connsiteY7" fmla="*/ 1102360 h 5713729"/>
                <a:gd name="connsiteX8" fmla="*/ 613418 w 3774448"/>
                <a:gd name="connsiteY8" fmla="*/ 1101090 h 5713729"/>
                <a:gd name="connsiteX9" fmla="*/ 615958 w 3774448"/>
                <a:gd name="connsiteY9" fmla="*/ 1099820 h 5713729"/>
                <a:gd name="connsiteX10" fmla="*/ 1383038 w 3774448"/>
                <a:gd name="connsiteY10" fmla="*/ 0 h 571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4448" h="5713729">
                  <a:moveTo>
                    <a:pt x="3774448" y="5690870"/>
                  </a:moveTo>
                  <a:cubicBezTo>
                    <a:pt x="3695708" y="5706110"/>
                    <a:pt x="3615698" y="5713730"/>
                    <a:pt x="3533148" y="5713730"/>
                  </a:cubicBezTo>
                  <a:cubicBezTo>
                    <a:pt x="2960379" y="5712460"/>
                    <a:pt x="2480318" y="5328920"/>
                    <a:pt x="2325379" y="4806950"/>
                  </a:cubicBezTo>
                  <a:cubicBezTo>
                    <a:pt x="2178058" y="4310380"/>
                    <a:pt x="2059948" y="4171950"/>
                    <a:pt x="1380498" y="4048760"/>
                  </a:cubicBezTo>
                  <a:lnTo>
                    <a:pt x="1380498" y="4048760"/>
                  </a:lnTo>
                  <a:cubicBezTo>
                    <a:pt x="593098" y="3907790"/>
                    <a:pt x="-2532" y="3219450"/>
                    <a:pt x="8" y="2392680"/>
                  </a:cubicBezTo>
                  <a:cubicBezTo>
                    <a:pt x="1279" y="1873250"/>
                    <a:pt x="240038" y="1408430"/>
                    <a:pt x="612148" y="1102360"/>
                  </a:cubicBezTo>
                  <a:lnTo>
                    <a:pt x="612148" y="1102360"/>
                  </a:lnTo>
                  <a:cubicBezTo>
                    <a:pt x="612148" y="1102360"/>
                    <a:pt x="612148" y="1102360"/>
                    <a:pt x="613418" y="1101090"/>
                  </a:cubicBezTo>
                  <a:cubicBezTo>
                    <a:pt x="614688" y="1101090"/>
                    <a:pt x="614688" y="1099820"/>
                    <a:pt x="615958" y="1099820"/>
                  </a:cubicBezTo>
                  <a:cubicBezTo>
                    <a:pt x="1043948" y="748030"/>
                    <a:pt x="1299218" y="375920"/>
                    <a:pt x="1383038"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6" name="Freeform 15">
              <a:extLst>
                <a:ext uri="{FF2B5EF4-FFF2-40B4-BE49-F238E27FC236}">
                  <a16:creationId xmlns:a16="http://schemas.microsoft.com/office/drawing/2014/main" id="{A2F145ED-EFDE-514B-96DF-CAF6D23FC17B}"/>
                </a:ext>
              </a:extLst>
            </p:cNvPr>
            <p:cNvSpPr/>
            <p:nvPr/>
          </p:nvSpPr>
          <p:spPr>
            <a:xfrm>
              <a:off x="8559791" y="0"/>
              <a:ext cx="3632208" cy="5496696"/>
            </a:xfrm>
            <a:custGeom>
              <a:avLst/>
              <a:gdLst>
                <a:gd name="connsiteX0" fmla="*/ 3632209 w 3632208"/>
                <a:gd name="connsiteY0" fmla="*/ 5476240 h 5496696"/>
                <a:gd name="connsiteX1" fmla="*/ 3403609 w 3632208"/>
                <a:gd name="connsiteY1" fmla="*/ 5496560 h 5496696"/>
                <a:gd name="connsiteX2" fmla="*/ 2240289 w 3632208"/>
                <a:gd name="connsiteY2" fmla="*/ 4622800 h 5496696"/>
                <a:gd name="connsiteX3" fmla="*/ 1329699 w 3632208"/>
                <a:gd name="connsiteY3" fmla="*/ 3892550 h 5496696"/>
                <a:gd name="connsiteX4" fmla="*/ 1329699 w 3632208"/>
                <a:gd name="connsiteY4" fmla="*/ 3892550 h 5496696"/>
                <a:gd name="connsiteX5" fmla="*/ 8 w 3632208"/>
                <a:gd name="connsiteY5" fmla="*/ 2298700 h 5496696"/>
                <a:gd name="connsiteX6" fmla="*/ 589289 w 3632208"/>
                <a:gd name="connsiteY6" fmla="*/ 1056640 h 5496696"/>
                <a:gd name="connsiteX7" fmla="*/ 589289 w 3632208"/>
                <a:gd name="connsiteY7" fmla="*/ 1056640 h 5496696"/>
                <a:gd name="connsiteX8" fmla="*/ 590558 w 3632208"/>
                <a:gd name="connsiteY8" fmla="*/ 1055370 h 5496696"/>
                <a:gd name="connsiteX9" fmla="*/ 593099 w 3632208"/>
                <a:gd name="connsiteY9" fmla="*/ 1054100 h 5496696"/>
                <a:gd name="connsiteX10" fmla="*/ 1330968 w 3632208"/>
                <a:gd name="connsiteY10" fmla="*/ 0 h 5496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32208" h="5496696">
                  <a:moveTo>
                    <a:pt x="3632209" y="5476240"/>
                  </a:moveTo>
                  <a:cubicBezTo>
                    <a:pt x="3558549" y="5490210"/>
                    <a:pt x="3481078" y="5497830"/>
                    <a:pt x="3403609" y="5496560"/>
                  </a:cubicBezTo>
                  <a:cubicBezTo>
                    <a:pt x="2852428" y="5495290"/>
                    <a:pt x="2390149" y="5125720"/>
                    <a:pt x="2240289" y="4622800"/>
                  </a:cubicBezTo>
                  <a:cubicBezTo>
                    <a:pt x="2098049" y="4144010"/>
                    <a:pt x="1985018" y="4010660"/>
                    <a:pt x="1329699" y="3892550"/>
                  </a:cubicBezTo>
                  <a:lnTo>
                    <a:pt x="1329699" y="3892550"/>
                  </a:lnTo>
                  <a:cubicBezTo>
                    <a:pt x="572778" y="3757930"/>
                    <a:pt x="-2532" y="3094990"/>
                    <a:pt x="8" y="2298700"/>
                  </a:cubicBezTo>
                  <a:cubicBezTo>
                    <a:pt x="1278" y="1798320"/>
                    <a:pt x="231149" y="1351280"/>
                    <a:pt x="589289" y="1056640"/>
                  </a:cubicBezTo>
                  <a:lnTo>
                    <a:pt x="589289" y="1056640"/>
                  </a:lnTo>
                  <a:cubicBezTo>
                    <a:pt x="589289" y="1056640"/>
                    <a:pt x="589289" y="1056640"/>
                    <a:pt x="590558" y="1055370"/>
                  </a:cubicBezTo>
                  <a:cubicBezTo>
                    <a:pt x="591828" y="1055370"/>
                    <a:pt x="591828" y="1054100"/>
                    <a:pt x="593099" y="1054100"/>
                  </a:cubicBezTo>
                  <a:cubicBezTo>
                    <a:pt x="1003308" y="716280"/>
                    <a:pt x="1248418" y="360680"/>
                    <a:pt x="1330968"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8" name="Freeform 16">
              <a:extLst>
                <a:ext uri="{FF2B5EF4-FFF2-40B4-BE49-F238E27FC236}">
                  <a16:creationId xmlns:a16="http://schemas.microsoft.com/office/drawing/2014/main" id="{309A2F75-83A1-F908-F2E4-8B6FC58527CF}"/>
                </a:ext>
              </a:extLst>
            </p:cNvPr>
            <p:cNvSpPr/>
            <p:nvPr/>
          </p:nvSpPr>
          <p:spPr>
            <a:xfrm>
              <a:off x="8703301" y="0"/>
              <a:ext cx="3488698" cy="5280659"/>
            </a:xfrm>
            <a:custGeom>
              <a:avLst/>
              <a:gdLst>
                <a:gd name="connsiteX0" fmla="*/ 3488699 w 3488698"/>
                <a:gd name="connsiteY0" fmla="*/ 5261610 h 5280659"/>
                <a:gd name="connsiteX1" fmla="*/ 3272799 w 3488698"/>
                <a:gd name="connsiteY1" fmla="*/ 5280660 h 5280659"/>
                <a:gd name="connsiteX2" fmla="*/ 2153929 w 3488698"/>
                <a:gd name="connsiteY2" fmla="*/ 4441190 h 5280659"/>
                <a:gd name="connsiteX3" fmla="*/ 1278899 w 3488698"/>
                <a:gd name="connsiteY3" fmla="*/ 3738880 h 5280659"/>
                <a:gd name="connsiteX4" fmla="*/ 1278899 w 3488698"/>
                <a:gd name="connsiteY4" fmla="*/ 3738880 h 5280659"/>
                <a:gd name="connsiteX5" fmla="*/ 9 w 3488698"/>
                <a:gd name="connsiteY5" fmla="*/ 2205990 h 5280659"/>
                <a:gd name="connsiteX6" fmla="*/ 566429 w 3488698"/>
                <a:gd name="connsiteY6" fmla="*/ 1010920 h 5280659"/>
                <a:gd name="connsiteX7" fmla="*/ 566429 w 3488698"/>
                <a:gd name="connsiteY7" fmla="*/ 1010920 h 5280659"/>
                <a:gd name="connsiteX8" fmla="*/ 567699 w 3488698"/>
                <a:gd name="connsiteY8" fmla="*/ 1010920 h 5280659"/>
                <a:gd name="connsiteX9" fmla="*/ 570239 w 3488698"/>
                <a:gd name="connsiteY9" fmla="*/ 1009650 h 5280659"/>
                <a:gd name="connsiteX10" fmla="*/ 1277629 w 3488698"/>
                <a:gd name="connsiteY10" fmla="*/ 0 h 5280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88698" h="5280659">
                  <a:moveTo>
                    <a:pt x="3488699" y="5261610"/>
                  </a:moveTo>
                  <a:cubicBezTo>
                    <a:pt x="3418849" y="5274310"/>
                    <a:pt x="3346459" y="5280660"/>
                    <a:pt x="3272799" y="5280660"/>
                  </a:cubicBezTo>
                  <a:cubicBezTo>
                    <a:pt x="2743209" y="5279390"/>
                    <a:pt x="2297439" y="4923790"/>
                    <a:pt x="2153929" y="4441190"/>
                  </a:cubicBezTo>
                  <a:cubicBezTo>
                    <a:pt x="2018039" y="3981450"/>
                    <a:pt x="1908819" y="3853180"/>
                    <a:pt x="1278899" y="3738880"/>
                  </a:cubicBezTo>
                  <a:lnTo>
                    <a:pt x="1278899" y="3738880"/>
                  </a:lnTo>
                  <a:cubicBezTo>
                    <a:pt x="549919" y="3609340"/>
                    <a:pt x="-2531" y="2971800"/>
                    <a:pt x="9" y="2205990"/>
                  </a:cubicBezTo>
                  <a:cubicBezTo>
                    <a:pt x="1279" y="1724660"/>
                    <a:pt x="222259" y="1295400"/>
                    <a:pt x="566429" y="1010920"/>
                  </a:cubicBezTo>
                  <a:lnTo>
                    <a:pt x="566429" y="1010920"/>
                  </a:lnTo>
                  <a:cubicBezTo>
                    <a:pt x="566429" y="1010920"/>
                    <a:pt x="566429" y="1010920"/>
                    <a:pt x="567699" y="1010920"/>
                  </a:cubicBezTo>
                  <a:cubicBezTo>
                    <a:pt x="568969" y="1010920"/>
                    <a:pt x="568969" y="1009650"/>
                    <a:pt x="570239" y="1009650"/>
                  </a:cubicBezTo>
                  <a:cubicBezTo>
                    <a:pt x="962669" y="685800"/>
                    <a:pt x="1197619" y="345440"/>
                    <a:pt x="1277629"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9" name="Freeform 17">
              <a:extLst>
                <a:ext uri="{FF2B5EF4-FFF2-40B4-BE49-F238E27FC236}">
                  <a16:creationId xmlns:a16="http://schemas.microsoft.com/office/drawing/2014/main" id="{DD702A88-548E-3720-8176-80E9F707E600}"/>
                </a:ext>
              </a:extLst>
            </p:cNvPr>
            <p:cNvSpPr/>
            <p:nvPr/>
          </p:nvSpPr>
          <p:spPr>
            <a:xfrm>
              <a:off x="8846810" y="0"/>
              <a:ext cx="3345189" cy="5064759"/>
            </a:xfrm>
            <a:custGeom>
              <a:avLst/>
              <a:gdLst>
                <a:gd name="connsiteX0" fmla="*/ 3345190 w 3345189"/>
                <a:gd name="connsiteY0" fmla="*/ 5046980 h 5064759"/>
                <a:gd name="connsiteX1" fmla="*/ 3141990 w 3345189"/>
                <a:gd name="connsiteY1" fmla="*/ 5064760 h 5064759"/>
                <a:gd name="connsiteX2" fmla="*/ 2067570 w 3345189"/>
                <a:gd name="connsiteY2" fmla="*/ 4258310 h 5064759"/>
                <a:gd name="connsiteX3" fmla="*/ 1226830 w 3345189"/>
                <a:gd name="connsiteY3" fmla="*/ 3585210 h 5064759"/>
                <a:gd name="connsiteX4" fmla="*/ 1226830 w 3345189"/>
                <a:gd name="connsiteY4" fmla="*/ 3585210 h 5064759"/>
                <a:gd name="connsiteX5" fmla="*/ 9 w 3345189"/>
                <a:gd name="connsiteY5" fmla="*/ 2113280 h 5064759"/>
                <a:gd name="connsiteX6" fmla="*/ 544839 w 3345189"/>
                <a:gd name="connsiteY6" fmla="*/ 966470 h 5064759"/>
                <a:gd name="connsiteX7" fmla="*/ 544839 w 3345189"/>
                <a:gd name="connsiteY7" fmla="*/ 966470 h 5064759"/>
                <a:gd name="connsiteX8" fmla="*/ 546109 w 3345189"/>
                <a:gd name="connsiteY8" fmla="*/ 966470 h 5064759"/>
                <a:gd name="connsiteX9" fmla="*/ 547380 w 3345189"/>
                <a:gd name="connsiteY9" fmla="*/ 965200 h 5064759"/>
                <a:gd name="connsiteX10" fmla="*/ 1225559 w 3345189"/>
                <a:gd name="connsiteY10" fmla="*/ 0 h 5064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5189" h="5064759">
                  <a:moveTo>
                    <a:pt x="3345190" y="5046980"/>
                  </a:moveTo>
                  <a:cubicBezTo>
                    <a:pt x="3279149" y="5058410"/>
                    <a:pt x="3210570" y="5064760"/>
                    <a:pt x="3141990" y="5064760"/>
                  </a:cubicBezTo>
                  <a:cubicBezTo>
                    <a:pt x="2632720" y="5063490"/>
                    <a:pt x="2205999" y="4723130"/>
                    <a:pt x="2067570" y="4258310"/>
                  </a:cubicBezTo>
                  <a:cubicBezTo>
                    <a:pt x="1936759" y="3816350"/>
                    <a:pt x="1832620" y="3693160"/>
                    <a:pt x="1226830" y="3585210"/>
                  </a:cubicBezTo>
                  <a:lnTo>
                    <a:pt x="1226830" y="3585210"/>
                  </a:lnTo>
                  <a:cubicBezTo>
                    <a:pt x="527059" y="3460750"/>
                    <a:pt x="-2530" y="2848610"/>
                    <a:pt x="9" y="2113280"/>
                  </a:cubicBezTo>
                  <a:cubicBezTo>
                    <a:pt x="1280" y="1651000"/>
                    <a:pt x="213370" y="1238250"/>
                    <a:pt x="544839" y="966470"/>
                  </a:cubicBezTo>
                  <a:lnTo>
                    <a:pt x="544839" y="966470"/>
                  </a:lnTo>
                  <a:cubicBezTo>
                    <a:pt x="544839" y="966470"/>
                    <a:pt x="544839" y="966470"/>
                    <a:pt x="546109" y="966470"/>
                  </a:cubicBezTo>
                  <a:cubicBezTo>
                    <a:pt x="546109" y="966470"/>
                    <a:pt x="547380" y="965200"/>
                    <a:pt x="547380" y="965200"/>
                  </a:cubicBezTo>
                  <a:cubicBezTo>
                    <a:pt x="922030" y="655320"/>
                    <a:pt x="1148089" y="328930"/>
                    <a:pt x="1225559"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0" name="Freeform 18">
              <a:extLst>
                <a:ext uri="{FF2B5EF4-FFF2-40B4-BE49-F238E27FC236}">
                  <a16:creationId xmlns:a16="http://schemas.microsoft.com/office/drawing/2014/main" id="{C30F34F6-B9D2-52DD-11FE-FEE28E782EF9}"/>
                </a:ext>
              </a:extLst>
            </p:cNvPr>
            <p:cNvSpPr/>
            <p:nvPr/>
          </p:nvSpPr>
          <p:spPr>
            <a:xfrm>
              <a:off x="8991590" y="2540"/>
              <a:ext cx="3200409" cy="4846319"/>
            </a:xfrm>
            <a:custGeom>
              <a:avLst/>
              <a:gdLst>
                <a:gd name="connsiteX0" fmla="*/ 3200410 w 3200409"/>
                <a:gd name="connsiteY0" fmla="*/ 4829810 h 4846319"/>
                <a:gd name="connsiteX1" fmla="*/ 3009910 w 3200409"/>
                <a:gd name="connsiteY1" fmla="*/ 4846320 h 4846319"/>
                <a:gd name="connsiteX2" fmla="*/ 1981210 w 3200409"/>
                <a:gd name="connsiteY2" fmla="*/ 4074160 h 4846319"/>
                <a:gd name="connsiteX3" fmla="*/ 1176029 w 3200409"/>
                <a:gd name="connsiteY3" fmla="*/ 3429000 h 4846319"/>
                <a:gd name="connsiteX4" fmla="*/ 1176029 w 3200409"/>
                <a:gd name="connsiteY4" fmla="*/ 3429000 h 4846319"/>
                <a:gd name="connsiteX5" fmla="*/ 9 w 3200409"/>
                <a:gd name="connsiteY5" fmla="*/ 2018030 h 4846319"/>
                <a:gd name="connsiteX6" fmla="*/ 521979 w 3200409"/>
                <a:gd name="connsiteY6" fmla="*/ 919480 h 4846319"/>
                <a:gd name="connsiteX7" fmla="*/ 521979 w 3200409"/>
                <a:gd name="connsiteY7" fmla="*/ 919480 h 4846319"/>
                <a:gd name="connsiteX8" fmla="*/ 523250 w 3200409"/>
                <a:gd name="connsiteY8" fmla="*/ 919480 h 4846319"/>
                <a:gd name="connsiteX9" fmla="*/ 524519 w 3200409"/>
                <a:gd name="connsiteY9" fmla="*/ 918210 h 4846319"/>
                <a:gd name="connsiteX10" fmla="*/ 1173490 w 3200409"/>
                <a:gd name="connsiteY10" fmla="*/ 0 h 484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00409" h="4846319">
                  <a:moveTo>
                    <a:pt x="3200410" y="4829810"/>
                  </a:moveTo>
                  <a:cubicBezTo>
                    <a:pt x="3138179" y="4841240"/>
                    <a:pt x="3074679" y="4846320"/>
                    <a:pt x="3009910" y="4846320"/>
                  </a:cubicBezTo>
                  <a:cubicBezTo>
                    <a:pt x="2522229" y="4845050"/>
                    <a:pt x="2113290" y="4518660"/>
                    <a:pt x="1981210" y="4074160"/>
                  </a:cubicBezTo>
                  <a:cubicBezTo>
                    <a:pt x="1855479" y="3651250"/>
                    <a:pt x="1755150" y="3533140"/>
                    <a:pt x="1176029" y="3429000"/>
                  </a:cubicBezTo>
                  <a:lnTo>
                    <a:pt x="1176029" y="3429000"/>
                  </a:lnTo>
                  <a:cubicBezTo>
                    <a:pt x="505469" y="3309620"/>
                    <a:pt x="-2531" y="2722880"/>
                    <a:pt x="9" y="2018030"/>
                  </a:cubicBezTo>
                  <a:cubicBezTo>
                    <a:pt x="1279" y="1574800"/>
                    <a:pt x="204479" y="1179830"/>
                    <a:pt x="521979" y="919480"/>
                  </a:cubicBezTo>
                  <a:lnTo>
                    <a:pt x="521979" y="919480"/>
                  </a:lnTo>
                  <a:cubicBezTo>
                    <a:pt x="521979" y="919480"/>
                    <a:pt x="521979" y="919480"/>
                    <a:pt x="523250" y="919480"/>
                  </a:cubicBezTo>
                  <a:cubicBezTo>
                    <a:pt x="523250" y="919480"/>
                    <a:pt x="524519" y="918210"/>
                    <a:pt x="524519" y="918210"/>
                  </a:cubicBezTo>
                  <a:cubicBezTo>
                    <a:pt x="881390" y="623570"/>
                    <a:pt x="1098560" y="313690"/>
                    <a:pt x="1173490"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1" name="Freeform 19">
              <a:extLst>
                <a:ext uri="{FF2B5EF4-FFF2-40B4-BE49-F238E27FC236}">
                  <a16:creationId xmlns:a16="http://schemas.microsoft.com/office/drawing/2014/main" id="{F6F5A91D-B63D-8E89-9E67-54C9BEF6793D}"/>
                </a:ext>
              </a:extLst>
            </p:cNvPr>
            <p:cNvSpPr/>
            <p:nvPr/>
          </p:nvSpPr>
          <p:spPr>
            <a:xfrm>
              <a:off x="9135099" y="1270"/>
              <a:ext cx="3056900" cy="4631689"/>
            </a:xfrm>
            <a:custGeom>
              <a:avLst/>
              <a:gdLst>
                <a:gd name="connsiteX0" fmla="*/ 3056900 w 3056900"/>
                <a:gd name="connsiteY0" fmla="*/ 4616450 h 4631689"/>
                <a:gd name="connsiteX1" fmla="*/ 2879100 w 3056900"/>
                <a:gd name="connsiteY1" fmla="*/ 4631690 h 4631689"/>
                <a:gd name="connsiteX2" fmla="*/ 1894850 w 3056900"/>
                <a:gd name="connsiteY2" fmla="*/ 3892550 h 4631689"/>
                <a:gd name="connsiteX3" fmla="*/ 1125230 w 3056900"/>
                <a:gd name="connsiteY3" fmla="*/ 3275330 h 4631689"/>
                <a:gd name="connsiteX4" fmla="*/ 1125230 w 3056900"/>
                <a:gd name="connsiteY4" fmla="*/ 3275330 h 4631689"/>
                <a:gd name="connsiteX5" fmla="*/ 10 w 3056900"/>
                <a:gd name="connsiteY5" fmla="*/ 1926590 h 4631689"/>
                <a:gd name="connsiteX6" fmla="*/ 499120 w 3056900"/>
                <a:gd name="connsiteY6" fmla="*/ 875030 h 4631689"/>
                <a:gd name="connsiteX7" fmla="*/ 499120 w 3056900"/>
                <a:gd name="connsiteY7" fmla="*/ 875030 h 4631689"/>
                <a:gd name="connsiteX8" fmla="*/ 500390 w 3056900"/>
                <a:gd name="connsiteY8" fmla="*/ 875030 h 4631689"/>
                <a:gd name="connsiteX9" fmla="*/ 501660 w 3056900"/>
                <a:gd name="connsiteY9" fmla="*/ 873760 h 4631689"/>
                <a:gd name="connsiteX10" fmla="*/ 1121420 w 3056900"/>
                <a:gd name="connsiteY10" fmla="*/ 0 h 4631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56900" h="4631689">
                  <a:moveTo>
                    <a:pt x="3056900" y="4616450"/>
                  </a:moveTo>
                  <a:cubicBezTo>
                    <a:pt x="2998480" y="4626610"/>
                    <a:pt x="2940060" y="4631690"/>
                    <a:pt x="2879100" y="4631690"/>
                  </a:cubicBezTo>
                  <a:cubicBezTo>
                    <a:pt x="2413010" y="4630420"/>
                    <a:pt x="2020580" y="4318000"/>
                    <a:pt x="1894850" y="3892550"/>
                  </a:cubicBezTo>
                  <a:cubicBezTo>
                    <a:pt x="1774200" y="3487420"/>
                    <a:pt x="1678950" y="3374390"/>
                    <a:pt x="1125230" y="3275330"/>
                  </a:cubicBezTo>
                  <a:lnTo>
                    <a:pt x="1125230" y="3275330"/>
                  </a:lnTo>
                  <a:cubicBezTo>
                    <a:pt x="483880" y="3161030"/>
                    <a:pt x="-2530" y="2599690"/>
                    <a:pt x="10" y="1926590"/>
                  </a:cubicBezTo>
                  <a:cubicBezTo>
                    <a:pt x="1280" y="1502410"/>
                    <a:pt x="195590" y="1125220"/>
                    <a:pt x="499120" y="875030"/>
                  </a:cubicBezTo>
                  <a:lnTo>
                    <a:pt x="499120" y="875030"/>
                  </a:lnTo>
                  <a:cubicBezTo>
                    <a:pt x="499120" y="875030"/>
                    <a:pt x="499120" y="875030"/>
                    <a:pt x="500390" y="875030"/>
                  </a:cubicBezTo>
                  <a:cubicBezTo>
                    <a:pt x="500390" y="875030"/>
                    <a:pt x="501660" y="873760"/>
                    <a:pt x="501660" y="873760"/>
                  </a:cubicBezTo>
                  <a:cubicBezTo>
                    <a:pt x="842020" y="594360"/>
                    <a:pt x="1047760" y="298450"/>
                    <a:pt x="1121420"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2" name="Freeform 20">
              <a:extLst>
                <a:ext uri="{FF2B5EF4-FFF2-40B4-BE49-F238E27FC236}">
                  <a16:creationId xmlns:a16="http://schemas.microsoft.com/office/drawing/2014/main" id="{E96E1F54-7F9A-5C75-022E-B3C96761EDF4}"/>
                </a:ext>
              </a:extLst>
            </p:cNvPr>
            <p:cNvSpPr/>
            <p:nvPr/>
          </p:nvSpPr>
          <p:spPr>
            <a:xfrm>
              <a:off x="9277347" y="1270"/>
              <a:ext cx="2914652" cy="4415789"/>
            </a:xfrm>
            <a:custGeom>
              <a:avLst/>
              <a:gdLst>
                <a:gd name="connsiteX0" fmla="*/ 2914653 w 2914652"/>
                <a:gd name="connsiteY0" fmla="*/ 4401820 h 4415789"/>
                <a:gd name="connsiteX1" fmla="*/ 2749553 w 2914652"/>
                <a:gd name="connsiteY1" fmla="*/ 4415790 h 4415789"/>
                <a:gd name="connsiteX2" fmla="*/ 1809753 w 2914652"/>
                <a:gd name="connsiteY2" fmla="*/ 3709670 h 4415789"/>
                <a:gd name="connsiteX3" fmla="*/ 1074422 w 2914652"/>
                <a:gd name="connsiteY3" fmla="*/ 3120390 h 4415789"/>
                <a:gd name="connsiteX4" fmla="*/ 1074422 w 2914652"/>
                <a:gd name="connsiteY4" fmla="*/ 3120390 h 4415789"/>
                <a:gd name="connsiteX5" fmla="*/ 3 w 2914652"/>
                <a:gd name="connsiteY5" fmla="*/ 1832610 h 4415789"/>
                <a:gd name="connsiteX6" fmla="*/ 476253 w 2914652"/>
                <a:gd name="connsiteY6" fmla="*/ 829310 h 4415789"/>
                <a:gd name="connsiteX7" fmla="*/ 476253 w 2914652"/>
                <a:gd name="connsiteY7" fmla="*/ 829310 h 4415789"/>
                <a:gd name="connsiteX8" fmla="*/ 476253 w 2914652"/>
                <a:gd name="connsiteY8" fmla="*/ 829310 h 4415789"/>
                <a:gd name="connsiteX9" fmla="*/ 477522 w 2914652"/>
                <a:gd name="connsiteY9" fmla="*/ 828040 h 4415789"/>
                <a:gd name="connsiteX10" fmla="*/ 1068072 w 2914652"/>
                <a:gd name="connsiteY10" fmla="*/ 0 h 4415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14652" h="4415789">
                  <a:moveTo>
                    <a:pt x="2914653" y="4401820"/>
                  </a:moveTo>
                  <a:cubicBezTo>
                    <a:pt x="2861313" y="4410710"/>
                    <a:pt x="2805433" y="4415790"/>
                    <a:pt x="2749553" y="4415790"/>
                  </a:cubicBezTo>
                  <a:cubicBezTo>
                    <a:pt x="2303783" y="4414520"/>
                    <a:pt x="1930403" y="4116070"/>
                    <a:pt x="1809753" y="3709670"/>
                  </a:cubicBezTo>
                  <a:cubicBezTo>
                    <a:pt x="1695453" y="3323590"/>
                    <a:pt x="1604013" y="3215640"/>
                    <a:pt x="1074422" y="3120390"/>
                  </a:cubicBezTo>
                  <a:lnTo>
                    <a:pt x="1074422" y="3120390"/>
                  </a:lnTo>
                  <a:cubicBezTo>
                    <a:pt x="462283" y="3011170"/>
                    <a:pt x="-1267" y="2475230"/>
                    <a:pt x="3" y="1832610"/>
                  </a:cubicBezTo>
                  <a:cubicBezTo>
                    <a:pt x="1272" y="1428750"/>
                    <a:pt x="186693" y="1066800"/>
                    <a:pt x="476253" y="829310"/>
                  </a:cubicBezTo>
                  <a:lnTo>
                    <a:pt x="476253" y="829310"/>
                  </a:lnTo>
                  <a:cubicBezTo>
                    <a:pt x="476253" y="829310"/>
                    <a:pt x="476253" y="829310"/>
                    <a:pt x="476253" y="829310"/>
                  </a:cubicBezTo>
                  <a:cubicBezTo>
                    <a:pt x="476253" y="829310"/>
                    <a:pt x="477522" y="828040"/>
                    <a:pt x="477522" y="828040"/>
                  </a:cubicBezTo>
                  <a:cubicBezTo>
                    <a:pt x="800103" y="562610"/>
                    <a:pt x="996953" y="283210"/>
                    <a:pt x="1068072"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3" name="Freeform 21">
              <a:extLst>
                <a:ext uri="{FF2B5EF4-FFF2-40B4-BE49-F238E27FC236}">
                  <a16:creationId xmlns:a16="http://schemas.microsoft.com/office/drawing/2014/main" id="{0E7FD298-F75D-0E47-F44C-C310B4DCB2DF}"/>
                </a:ext>
              </a:extLst>
            </p:cNvPr>
            <p:cNvSpPr/>
            <p:nvPr/>
          </p:nvSpPr>
          <p:spPr>
            <a:xfrm>
              <a:off x="9422119" y="0"/>
              <a:ext cx="2769880" cy="4201159"/>
            </a:xfrm>
            <a:custGeom>
              <a:avLst/>
              <a:gdLst>
                <a:gd name="connsiteX0" fmla="*/ 2769881 w 2769880"/>
                <a:gd name="connsiteY0" fmla="*/ 4188460 h 4201159"/>
                <a:gd name="connsiteX1" fmla="*/ 2617481 w 2769880"/>
                <a:gd name="connsiteY1" fmla="*/ 4201160 h 4201159"/>
                <a:gd name="connsiteX2" fmla="*/ 1722131 w 2769880"/>
                <a:gd name="connsiteY2" fmla="*/ 3529330 h 4201159"/>
                <a:gd name="connsiteX3" fmla="*/ 1022361 w 2769880"/>
                <a:gd name="connsiteY3" fmla="*/ 2967990 h 4201159"/>
                <a:gd name="connsiteX4" fmla="*/ 1022361 w 2769880"/>
                <a:gd name="connsiteY4" fmla="*/ 2967990 h 4201159"/>
                <a:gd name="connsiteX5" fmla="*/ 11 w 2769880"/>
                <a:gd name="connsiteY5" fmla="*/ 1741170 h 4201159"/>
                <a:gd name="connsiteX6" fmla="*/ 453400 w 2769880"/>
                <a:gd name="connsiteY6" fmla="*/ 784860 h 4201159"/>
                <a:gd name="connsiteX7" fmla="*/ 453400 w 2769880"/>
                <a:gd name="connsiteY7" fmla="*/ 784860 h 4201159"/>
                <a:gd name="connsiteX8" fmla="*/ 453400 w 2769880"/>
                <a:gd name="connsiteY8" fmla="*/ 784860 h 4201159"/>
                <a:gd name="connsiteX9" fmla="*/ 454671 w 2769880"/>
                <a:gd name="connsiteY9" fmla="*/ 783590 h 4201159"/>
                <a:gd name="connsiteX10" fmla="*/ 1014740 w 2769880"/>
                <a:gd name="connsiteY10" fmla="*/ 0 h 4201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69880" h="4201159">
                  <a:moveTo>
                    <a:pt x="2769881" y="4188460"/>
                  </a:moveTo>
                  <a:cubicBezTo>
                    <a:pt x="2720350" y="4196080"/>
                    <a:pt x="2669550" y="4201160"/>
                    <a:pt x="2617481" y="4201160"/>
                  </a:cubicBezTo>
                  <a:cubicBezTo>
                    <a:pt x="2193300" y="4199890"/>
                    <a:pt x="1837700" y="3916680"/>
                    <a:pt x="1722131" y="3529330"/>
                  </a:cubicBezTo>
                  <a:cubicBezTo>
                    <a:pt x="1612911" y="3161030"/>
                    <a:pt x="1525281" y="3058160"/>
                    <a:pt x="1022361" y="2967990"/>
                  </a:cubicBezTo>
                  <a:lnTo>
                    <a:pt x="1022361" y="2967990"/>
                  </a:lnTo>
                  <a:cubicBezTo>
                    <a:pt x="439431" y="2863850"/>
                    <a:pt x="-2529" y="2353310"/>
                    <a:pt x="11" y="1741170"/>
                  </a:cubicBezTo>
                  <a:cubicBezTo>
                    <a:pt x="1281" y="1356360"/>
                    <a:pt x="177811" y="1012190"/>
                    <a:pt x="453400" y="784860"/>
                  </a:cubicBezTo>
                  <a:lnTo>
                    <a:pt x="453400" y="784860"/>
                  </a:lnTo>
                  <a:cubicBezTo>
                    <a:pt x="453400" y="784860"/>
                    <a:pt x="453400" y="784860"/>
                    <a:pt x="453400" y="784860"/>
                  </a:cubicBezTo>
                  <a:cubicBezTo>
                    <a:pt x="453400" y="784860"/>
                    <a:pt x="454671" y="783590"/>
                    <a:pt x="454671" y="783590"/>
                  </a:cubicBezTo>
                  <a:cubicBezTo>
                    <a:pt x="759471" y="532130"/>
                    <a:pt x="946161" y="267970"/>
                    <a:pt x="1014740"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4" name="Freeform 22">
              <a:extLst>
                <a:ext uri="{FF2B5EF4-FFF2-40B4-BE49-F238E27FC236}">
                  <a16:creationId xmlns:a16="http://schemas.microsoft.com/office/drawing/2014/main" id="{CBB0A9D5-D4C6-C442-5157-0FE9D540E6D8}"/>
                </a:ext>
              </a:extLst>
            </p:cNvPr>
            <p:cNvSpPr/>
            <p:nvPr/>
          </p:nvSpPr>
          <p:spPr>
            <a:xfrm>
              <a:off x="9565628" y="0"/>
              <a:ext cx="2626371" cy="3983990"/>
            </a:xfrm>
            <a:custGeom>
              <a:avLst/>
              <a:gdLst>
                <a:gd name="connsiteX0" fmla="*/ 2626371 w 2626371"/>
                <a:gd name="connsiteY0" fmla="*/ 3973830 h 3983990"/>
                <a:gd name="connsiteX1" fmla="*/ 2486671 w 2626371"/>
                <a:gd name="connsiteY1" fmla="*/ 3983990 h 3983990"/>
                <a:gd name="connsiteX2" fmla="*/ 1637041 w 2626371"/>
                <a:gd name="connsiteY2" fmla="*/ 3345180 h 3983990"/>
                <a:gd name="connsiteX3" fmla="*/ 971561 w 2626371"/>
                <a:gd name="connsiteY3" fmla="*/ 2811780 h 3983990"/>
                <a:gd name="connsiteX4" fmla="*/ 971561 w 2626371"/>
                <a:gd name="connsiteY4" fmla="*/ 2811780 h 3983990"/>
                <a:gd name="connsiteX5" fmla="*/ 11 w 2626371"/>
                <a:gd name="connsiteY5" fmla="*/ 1645920 h 3983990"/>
                <a:gd name="connsiteX6" fmla="*/ 430541 w 2626371"/>
                <a:gd name="connsiteY6" fmla="*/ 737870 h 3983990"/>
                <a:gd name="connsiteX7" fmla="*/ 430541 w 2626371"/>
                <a:gd name="connsiteY7" fmla="*/ 737870 h 3983990"/>
                <a:gd name="connsiteX8" fmla="*/ 430541 w 2626371"/>
                <a:gd name="connsiteY8" fmla="*/ 737870 h 3983990"/>
                <a:gd name="connsiteX9" fmla="*/ 431811 w 2626371"/>
                <a:gd name="connsiteY9" fmla="*/ 736600 h 3983990"/>
                <a:gd name="connsiteX10" fmla="*/ 962671 w 2626371"/>
                <a:gd name="connsiteY10" fmla="*/ 0 h 3983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26371" h="3983990">
                  <a:moveTo>
                    <a:pt x="2626371" y="3973830"/>
                  </a:moveTo>
                  <a:cubicBezTo>
                    <a:pt x="2580652" y="3981450"/>
                    <a:pt x="2533662" y="3983990"/>
                    <a:pt x="2486671" y="3983990"/>
                  </a:cubicBezTo>
                  <a:cubicBezTo>
                    <a:pt x="2084081" y="3982720"/>
                    <a:pt x="1744991" y="3713480"/>
                    <a:pt x="1637041" y="3345180"/>
                  </a:cubicBezTo>
                  <a:cubicBezTo>
                    <a:pt x="1532902" y="2995930"/>
                    <a:pt x="1450352" y="2898140"/>
                    <a:pt x="971561" y="2811780"/>
                  </a:cubicBezTo>
                  <a:lnTo>
                    <a:pt x="971561" y="2811780"/>
                  </a:lnTo>
                  <a:cubicBezTo>
                    <a:pt x="417841" y="2712720"/>
                    <a:pt x="-2529" y="2228850"/>
                    <a:pt x="11" y="1645920"/>
                  </a:cubicBezTo>
                  <a:cubicBezTo>
                    <a:pt x="1281" y="1280160"/>
                    <a:pt x="168921" y="953770"/>
                    <a:pt x="430541" y="737870"/>
                  </a:cubicBezTo>
                  <a:lnTo>
                    <a:pt x="430541" y="737870"/>
                  </a:lnTo>
                  <a:cubicBezTo>
                    <a:pt x="430541" y="737870"/>
                    <a:pt x="430541" y="737870"/>
                    <a:pt x="430541" y="737870"/>
                  </a:cubicBezTo>
                  <a:cubicBezTo>
                    <a:pt x="430541" y="737870"/>
                    <a:pt x="431811" y="736600"/>
                    <a:pt x="431811" y="736600"/>
                  </a:cubicBezTo>
                  <a:cubicBezTo>
                    <a:pt x="720102" y="501650"/>
                    <a:pt x="896631" y="252730"/>
                    <a:pt x="962671"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6" name="Freeform 23">
              <a:extLst>
                <a:ext uri="{FF2B5EF4-FFF2-40B4-BE49-F238E27FC236}">
                  <a16:creationId xmlns:a16="http://schemas.microsoft.com/office/drawing/2014/main" id="{10F4961A-1395-7FED-BAD1-336B7AFF81EF}"/>
                </a:ext>
              </a:extLst>
            </p:cNvPr>
            <p:cNvSpPr/>
            <p:nvPr/>
          </p:nvSpPr>
          <p:spPr>
            <a:xfrm>
              <a:off x="9709146" y="0"/>
              <a:ext cx="2482853" cy="3768090"/>
            </a:xfrm>
            <a:custGeom>
              <a:avLst/>
              <a:gdLst>
                <a:gd name="connsiteX0" fmla="*/ 2482853 w 2482853"/>
                <a:gd name="connsiteY0" fmla="*/ 3759200 h 3768090"/>
                <a:gd name="connsiteX1" fmla="*/ 2355853 w 2482853"/>
                <a:gd name="connsiteY1" fmla="*/ 3768090 h 3768090"/>
                <a:gd name="connsiteX2" fmla="*/ 1550673 w 2482853"/>
                <a:gd name="connsiteY2" fmla="*/ 3163570 h 3768090"/>
                <a:gd name="connsiteX3" fmla="*/ 920753 w 2482853"/>
                <a:gd name="connsiteY3" fmla="*/ 2658110 h 3768090"/>
                <a:gd name="connsiteX4" fmla="*/ 920753 w 2482853"/>
                <a:gd name="connsiteY4" fmla="*/ 2658110 h 3768090"/>
                <a:gd name="connsiteX5" fmla="*/ 3 w 2482853"/>
                <a:gd name="connsiteY5" fmla="*/ 1554480 h 3768090"/>
                <a:gd name="connsiteX6" fmla="*/ 407673 w 2482853"/>
                <a:gd name="connsiteY6" fmla="*/ 694690 h 3768090"/>
                <a:gd name="connsiteX7" fmla="*/ 407673 w 2482853"/>
                <a:gd name="connsiteY7" fmla="*/ 694690 h 3768090"/>
                <a:gd name="connsiteX8" fmla="*/ 407673 w 2482853"/>
                <a:gd name="connsiteY8" fmla="*/ 694690 h 3768090"/>
                <a:gd name="connsiteX9" fmla="*/ 408943 w 2482853"/>
                <a:gd name="connsiteY9" fmla="*/ 693420 h 3768090"/>
                <a:gd name="connsiteX10" fmla="*/ 910593 w 2482853"/>
                <a:gd name="connsiteY10" fmla="*/ 0 h 376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82853" h="3768090">
                  <a:moveTo>
                    <a:pt x="2482853" y="3759200"/>
                  </a:moveTo>
                  <a:cubicBezTo>
                    <a:pt x="2440943" y="3765550"/>
                    <a:pt x="2399033" y="3768090"/>
                    <a:pt x="2355853" y="3768090"/>
                  </a:cubicBezTo>
                  <a:cubicBezTo>
                    <a:pt x="1973583" y="3766820"/>
                    <a:pt x="1653543" y="3511550"/>
                    <a:pt x="1550673" y="3163570"/>
                  </a:cubicBezTo>
                  <a:cubicBezTo>
                    <a:pt x="1452883" y="2832100"/>
                    <a:pt x="1374143" y="2739390"/>
                    <a:pt x="920753" y="2658110"/>
                  </a:cubicBezTo>
                  <a:lnTo>
                    <a:pt x="920753" y="2658110"/>
                  </a:lnTo>
                  <a:cubicBezTo>
                    <a:pt x="396243" y="2564130"/>
                    <a:pt x="-1267" y="2105660"/>
                    <a:pt x="3" y="1554480"/>
                  </a:cubicBezTo>
                  <a:cubicBezTo>
                    <a:pt x="1273" y="1207770"/>
                    <a:pt x="160023" y="897890"/>
                    <a:pt x="407673" y="694690"/>
                  </a:cubicBezTo>
                  <a:lnTo>
                    <a:pt x="407673" y="694690"/>
                  </a:lnTo>
                  <a:cubicBezTo>
                    <a:pt x="407673" y="694690"/>
                    <a:pt x="407673" y="694690"/>
                    <a:pt x="407673" y="694690"/>
                  </a:cubicBezTo>
                  <a:cubicBezTo>
                    <a:pt x="407673" y="694690"/>
                    <a:pt x="408943" y="693420"/>
                    <a:pt x="408943" y="693420"/>
                  </a:cubicBezTo>
                  <a:cubicBezTo>
                    <a:pt x="679453" y="471170"/>
                    <a:pt x="845823" y="236220"/>
                    <a:pt x="910593"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7" name="Freeform 24">
              <a:extLst>
                <a:ext uri="{FF2B5EF4-FFF2-40B4-BE49-F238E27FC236}">
                  <a16:creationId xmlns:a16="http://schemas.microsoft.com/office/drawing/2014/main" id="{CEAFB86B-2490-B715-3A68-465E1E8EB305}"/>
                </a:ext>
              </a:extLst>
            </p:cNvPr>
            <p:cNvSpPr/>
            <p:nvPr/>
          </p:nvSpPr>
          <p:spPr>
            <a:xfrm>
              <a:off x="9851386" y="-1270"/>
              <a:ext cx="2340613" cy="3553460"/>
            </a:xfrm>
            <a:custGeom>
              <a:avLst/>
              <a:gdLst>
                <a:gd name="connsiteX0" fmla="*/ 2340613 w 2340613"/>
                <a:gd name="connsiteY0" fmla="*/ 3545840 h 3553460"/>
                <a:gd name="connsiteX1" fmla="*/ 2226313 w 2340613"/>
                <a:gd name="connsiteY1" fmla="*/ 3553460 h 3553460"/>
                <a:gd name="connsiteX2" fmla="*/ 1465583 w 2340613"/>
                <a:gd name="connsiteY2" fmla="*/ 2981960 h 3553460"/>
                <a:gd name="connsiteX3" fmla="*/ 869953 w 2340613"/>
                <a:gd name="connsiteY3" fmla="*/ 2504440 h 3553460"/>
                <a:gd name="connsiteX4" fmla="*/ 869953 w 2340613"/>
                <a:gd name="connsiteY4" fmla="*/ 2504440 h 3553460"/>
                <a:gd name="connsiteX5" fmla="*/ 3 w 2340613"/>
                <a:gd name="connsiteY5" fmla="*/ 1461770 h 3553460"/>
                <a:gd name="connsiteX6" fmla="*/ 386083 w 2340613"/>
                <a:gd name="connsiteY6" fmla="*/ 648970 h 3553460"/>
                <a:gd name="connsiteX7" fmla="*/ 386083 w 2340613"/>
                <a:gd name="connsiteY7" fmla="*/ 648970 h 3553460"/>
                <a:gd name="connsiteX8" fmla="*/ 386083 w 2340613"/>
                <a:gd name="connsiteY8" fmla="*/ 648970 h 3553460"/>
                <a:gd name="connsiteX9" fmla="*/ 387353 w 2340613"/>
                <a:gd name="connsiteY9" fmla="*/ 647700 h 3553460"/>
                <a:gd name="connsiteX10" fmla="*/ 858523 w 2340613"/>
                <a:gd name="connsiteY10" fmla="*/ 0 h 355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0613" h="3553460">
                  <a:moveTo>
                    <a:pt x="2340613" y="3545840"/>
                  </a:moveTo>
                  <a:cubicBezTo>
                    <a:pt x="2303783" y="3550920"/>
                    <a:pt x="2264413" y="3553460"/>
                    <a:pt x="2226313" y="3553460"/>
                  </a:cubicBezTo>
                  <a:cubicBezTo>
                    <a:pt x="1865633" y="3552190"/>
                    <a:pt x="1563373" y="3310890"/>
                    <a:pt x="1465583" y="2981960"/>
                  </a:cubicBezTo>
                  <a:cubicBezTo>
                    <a:pt x="1372873" y="2669540"/>
                    <a:pt x="1299213" y="2581910"/>
                    <a:pt x="869953" y="2504440"/>
                  </a:cubicBezTo>
                  <a:lnTo>
                    <a:pt x="869953" y="2504440"/>
                  </a:lnTo>
                  <a:cubicBezTo>
                    <a:pt x="374653" y="2415540"/>
                    <a:pt x="-1267" y="1982470"/>
                    <a:pt x="3" y="1461770"/>
                  </a:cubicBezTo>
                  <a:cubicBezTo>
                    <a:pt x="1273" y="1134110"/>
                    <a:pt x="151133" y="842010"/>
                    <a:pt x="386083" y="648970"/>
                  </a:cubicBezTo>
                  <a:lnTo>
                    <a:pt x="386083" y="648970"/>
                  </a:lnTo>
                  <a:cubicBezTo>
                    <a:pt x="386083" y="648970"/>
                    <a:pt x="386083" y="648970"/>
                    <a:pt x="386083" y="648970"/>
                  </a:cubicBezTo>
                  <a:cubicBezTo>
                    <a:pt x="386083" y="648970"/>
                    <a:pt x="387353" y="647700"/>
                    <a:pt x="387353" y="647700"/>
                  </a:cubicBezTo>
                  <a:cubicBezTo>
                    <a:pt x="640083" y="439420"/>
                    <a:pt x="796293" y="222250"/>
                    <a:pt x="858523"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8" name="Freeform 25">
              <a:extLst>
                <a:ext uri="{FF2B5EF4-FFF2-40B4-BE49-F238E27FC236}">
                  <a16:creationId xmlns:a16="http://schemas.microsoft.com/office/drawing/2014/main" id="{1EAF4F7B-CC56-D2E0-44DE-50FFC2A70B92}"/>
                </a:ext>
              </a:extLst>
            </p:cNvPr>
            <p:cNvSpPr/>
            <p:nvPr/>
          </p:nvSpPr>
          <p:spPr>
            <a:xfrm>
              <a:off x="9996156" y="0"/>
              <a:ext cx="2195843" cy="3336290"/>
            </a:xfrm>
            <a:custGeom>
              <a:avLst/>
              <a:gdLst>
                <a:gd name="connsiteX0" fmla="*/ 2195844 w 2195843"/>
                <a:gd name="connsiteY0" fmla="*/ 3329940 h 3336290"/>
                <a:gd name="connsiteX1" fmla="*/ 2094244 w 2195843"/>
                <a:gd name="connsiteY1" fmla="*/ 3336290 h 3336290"/>
                <a:gd name="connsiteX2" fmla="*/ 1377964 w 2195843"/>
                <a:gd name="connsiteY2" fmla="*/ 2799080 h 3336290"/>
                <a:gd name="connsiteX3" fmla="*/ 817894 w 2195843"/>
                <a:gd name="connsiteY3" fmla="*/ 2349500 h 3336290"/>
                <a:gd name="connsiteX4" fmla="*/ 817894 w 2195843"/>
                <a:gd name="connsiteY4" fmla="*/ 2349500 h 3336290"/>
                <a:gd name="connsiteX5" fmla="*/ 14 w 2195843"/>
                <a:gd name="connsiteY5" fmla="*/ 1367790 h 3336290"/>
                <a:gd name="connsiteX6" fmla="*/ 363234 w 2195843"/>
                <a:gd name="connsiteY6" fmla="*/ 603250 h 3336290"/>
                <a:gd name="connsiteX7" fmla="*/ 363234 w 2195843"/>
                <a:gd name="connsiteY7" fmla="*/ 603250 h 3336290"/>
                <a:gd name="connsiteX8" fmla="*/ 363234 w 2195843"/>
                <a:gd name="connsiteY8" fmla="*/ 603250 h 3336290"/>
                <a:gd name="connsiteX9" fmla="*/ 364504 w 2195843"/>
                <a:gd name="connsiteY9" fmla="*/ 601980 h 3336290"/>
                <a:gd name="connsiteX10" fmla="*/ 806464 w 2195843"/>
                <a:gd name="connsiteY10" fmla="*/ 0 h 333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95843" h="3336290">
                  <a:moveTo>
                    <a:pt x="2195844" y="3329940"/>
                  </a:moveTo>
                  <a:cubicBezTo>
                    <a:pt x="2162824" y="3333750"/>
                    <a:pt x="2128534" y="3336290"/>
                    <a:pt x="2094244" y="3336290"/>
                  </a:cubicBezTo>
                  <a:cubicBezTo>
                    <a:pt x="1755154" y="3335020"/>
                    <a:pt x="1470674" y="3107690"/>
                    <a:pt x="1377964" y="2799080"/>
                  </a:cubicBezTo>
                  <a:cubicBezTo>
                    <a:pt x="1290334" y="2504440"/>
                    <a:pt x="1220484" y="2421890"/>
                    <a:pt x="817894" y="2349500"/>
                  </a:cubicBezTo>
                  <a:lnTo>
                    <a:pt x="817894" y="2349500"/>
                  </a:lnTo>
                  <a:cubicBezTo>
                    <a:pt x="351804" y="2265680"/>
                    <a:pt x="-2526" y="1858010"/>
                    <a:pt x="14" y="1367790"/>
                  </a:cubicBezTo>
                  <a:cubicBezTo>
                    <a:pt x="1284" y="1059180"/>
                    <a:pt x="142254" y="784860"/>
                    <a:pt x="363234" y="603250"/>
                  </a:cubicBezTo>
                  <a:lnTo>
                    <a:pt x="363234" y="603250"/>
                  </a:lnTo>
                  <a:cubicBezTo>
                    <a:pt x="363234" y="603250"/>
                    <a:pt x="363234" y="603250"/>
                    <a:pt x="363234" y="603250"/>
                  </a:cubicBezTo>
                  <a:cubicBezTo>
                    <a:pt x="363234" y="603250"/>
                    <a:pt x="364504" y="601980"/>
                    <a:pt x="364504" y="601980"/>
                  </a:cubicBezTo>
                  <a:cubicBezTo>
                    <a:pt x="599454" y="408940"/>
                    <a:pt x="746774" y="205740"/>
                    <a:pt x="806464"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9" name="Freeform 26">
              <a:extLst>
                <a:ext uri="{FF2B5EF4-FFF2-40B4-BE49-F238E27FC236}">
                  <a16:creationId xmlns:a16="http://schemas.microsoft.com/office/drawing/2014/main" id="{3B220283-8FE5-E220-47CC-39A6E6994927}"/>
                </a:ext>
              </a:extLst>
            </p:cNvPr>
            <p:cNvSpPr/>
            <p:nvPr/>
          </p:nvSpPr>
          <p:spPr>
            <a:xfrm>
              <a:off x="10138406" y="0"/>
              <a:ext cx="2053593" cy="3120389"/>
            </a:xfrm>
            <a:custGeom>
              <a:avLst/>
              <a:gdLst>
                <a:gd name="connsiteX0" fmla="*/ 2053594 w 2053593"/>
                <a:gd name="connsiteY0" fmla="*/ 3115310 h 3120389"/>
                <a:gd name="connsiteX1" fmla="*/ 1964694 w 2053593"/>
                <a:gd name="connsiteY1" fmla="*/ 3120390 h 3120389"/>
                <a:gd name="connsiteX2" fmla="*/ 1292864 w 2053593"/>
                <a:gd name="connsiteY2" fmla="*/ 2616200 h 3120389"/>
                <a:gd name="connsiteX3" fmla="*/ 767084 w 2053593"/>
                <a:gd name="connsiteY3" fmla="*/ 2194560 h 3120389"/>
                <a:gd name="connsiteX4" fmla="*/ 767084 w 2053593"/>
                <a:gd name="connsiteY4" fmla="*/ 2194560 h 3120389"/>
                <a:gd name="connsiteX5" fmla="*/ 4 w 2053593"/>
                <a:gd name="connsiteY5" fmla="*/ 1273810 h 3120389"/>
                <a:gd name="connsiteX6" fmla="*/ 340363 w 2053593"/>
                <a:gd name="connsiteY6" fmla="*/ 556260 h 3120389"/>
                <a:gd name="connsiteX7" fmla="*/ 340363 w 2053593"/>
                <a:gd name="connsiteY7" fmla="*/ 556260 h 3120389"/>
                <a:gd name="connsiteX8" fmla="*/ 340363 w 2053593"/>
                <a:gd name="connsiteY8" fmla="*/ 556260 h 3120389"/>
                <a:gd name="connsiteX9" fmla="*/ 341634 w 2053593"/>
                <a:gd name="connsiteY9" fmla="*/ 554990 h 3120389"/>
                <a:gd name="connsiteX10" fmla="*/ 754384 w 2053593"/>
                <a:gd name="connsiteY10" fmla="*/ 0 h 3120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3593" h="3120389">
                  <a:moveTo>
                    <a:pt x="2053594" y="3115310"/>
                  </a:moveTo>
                  <a:cubicBezTo>
                    <a:pt x="2024384" y="3119120"/>
                    <a:pt x="1995174" y="3120390"/>
                    <a:pt x="1964694" y="3120390"/>
                  </a:cubicBezTo>
                  <a:cubicBezTo>
                    <a:pt x="1645924" y="3119120"/>
                    <a:pt x="1379224" y="2907030"/>
                    <a:pt x="1292864" y="2616200"/>
                  </a:cubicBezTo>
                  <a:cubicBezTo>
                    <a:pt x="1211584" y="2340610"/>
                    <a:pt x="1145544" y="2263140"/>
                    <a:pt x="767084" y="2194560"/>
                  </a:cubicBezTo>
                  <a:lnTo>
                    <a:pt x="767084" y="2194560"/>
                  </a:lnTo>
                  <a:cubicBezTo>
                    <a:pt x="330204" y="2117090"/>
                    <a:pt x="-1266" y="1733550"/>
                    <a:pt x="4" y="1273810"/>
                  </a:cubicBezTo>
                  <a:cubicBezTo>
                    <a:pt x="1274" y="984250"/>
                    <a:pt x="133354" y="727710"/>
                    <a:pt x="340363" y="556260"/>
                  </a:cubicBezTo>
                  <a:lnTo>
                    <a:pt x="340363" y="556260"/>
                  </a:lnTo>
                  <a:cubicBezTo>
                    <a:pt x="340363" y="556260"/>
                    <a:pt x="340363" y="556260"/>
                    <a:pt x="340363" y="556260"/>
                  </a:cubicBezTo>
                  <a:cubicBezTo>
                    <a:pt x="340363" y="556260"/>
                    <a:pt x="341634" y="554990"/>
                    <a:pt x="341634" y="554990"/>
                  </a:cubicBezTo>
                  <a:cubicBezTo>
                    <a:pt x="560074" y="378460"/>
                    <a:pt x="697234" y="190500"/>
                    <a:pt x="754384"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0" name="Freeform 27">
              <a:extLst>
                <a:ext uri="{FF2B5EF4-FFF2-40B4-BE49-F238E27FC236}">
                  <a16:creationId xmlns:a16="http://schemas.microsoft.com/office/drawing/2014/main" id="{BDB57F72-FD2E-2252-5FDC-F9EA0FE5FE61}"/>
                </a:ext>
              </a:extLst>
            </p:cNvPr>
            <p:cNvSpPr/>
            <p:nvPr/>
          </p:nvSpPr>
          <p:spPr>
            <a:xfrm>
              <a:off x="10283186" y="0"/>
              <a:ext cx="1908813" cy="2904489"/>
            </a:xfrm>
            <a:custGeom>
              <a:avLst/>
              <a:gdLst>
                <a:gd name="connsiteX0" fmla="*/ 1908814 w 1908813"/>
                <a:gd name="connsiteY0" fmla="*/ 2900680 h 2904489"/>
                <a:gd name="connsiteX1" fmla="*/ 1832614 w 1908813"/>
                <a:gd name="connsiteY1" fmla="*/ 2904490 h 2904489"/>
                <a:gd name="connsiteX2" fmla="*/ 1206504 w 1908813"/>
                <a:gd name="connsiteY2" fmla="*/ 2434590 h 2904489"/>
                <a:gd name="connsiteX3" fmla="*/ 716283 w 1908813"/>
                <a:gd name="connsiteY3" fmla="*/ 2040890 h 2904489"/>
                <a:gd name="connsiteX4" fmla="*/ 716283 w 1908813"/>
                <a:gd name="connsiteY4" fmla="*/ 2040890 h 2904489"/>
                <a:gd name="connsiteX5" fmla="*/ 4 w 1908813"/>
                <a:gd name="connsiteY5" fmla="*/ 1182370 h 2904489"/>
                <a:gd name="connsiteX6" fmla="*/ 317504 w 1908813"/>
                <a:gd name="connsiteY6" fmla="*/ 513080 h 2904489"/>
                <a:gd name="connsiteX7" fmla="*/ 317504 w 1908813"/>
                <a:gd name="connsiteY7" fmla="*/ 513080 h 2904489"/>
                <a:gd name="connsiteX8" fmla="*/ 317504 w 1908813"/>
                <a:gd name="connsiteY8" fmla="*/ 513080 h 2904489"/>
                <a:gd name="connsiteX9" fmla="*/ 318774 w 1908813"/>
                <a:gd name="connsiteY9" fmla="*/ 511810 h 2904489"/>
                <a:gd name="connsiteX10" fmla="*/ 701044 w 1908813"/>
                <a:gd name="connsiteY10" fmla="*/ 0 h 29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813" h="2904489">
                  <a:moveTo>
                    <a:pt x="1908814" y="2900680"/>
                  </a:moveTo>
                  <a:cubicBezTo>
                    <a:pt x="1883414" y="2903220"/>
                    <a:pt x="1858014" y="2904490"/>
                    <a:pt x="1832614" y="2904490"/>
                  </a:cubicBezTo>
                  <a:cubicBezTo>
                    <a:pt x="1535433" y="2903220"/>
                    <a:pt x="1286514" y="2705100"/>
                    <a:pt x="1206504" y="2434590"/>
                  </a:cubicBezTo>
                  <a:cubicBezTo>
                    <a:pt x="1130304" y="2176780"/>
                    <a:pt x="1069344" y="2104390"/>
                    <a:pt x="716283" y="2040890"/>
                  </a:cubicBezTo>
                  <a:lnTo>
                    <a:pt x="716283" y="2040890"/>
                  </a:lnTo>
                  <a:cubicBezTo>
                    <a:pt x="308614" y="1968500"/>
                    <a:pt x="-1267" y="1610360"/>
                    <a:pt x="4" y="1182370"/>
                  </a:cubicBezTo>
                  <a:cubicBezTo>
                    <a:pt x="1274" y="913130"/>
                    <a:pt x="124464" y="671830"/>
                    <a:pt x="317504" y="513080"/>
                  </a:cubicBezTo>
                  <a:lnTo>
                    <a:pt x="317504" y="513080"/>
                  </a:lnTo>
                  <a:cubicBezTo>
                    <a:pt x="317504" y="513080"/>
                    <a:pt x="317504" y="513080"/>
                    <a:pt x="317504" y="513080"/>
                  </a:cubicBezTo>
                  <a:cubicBezTo>
                    <a:pt x="317504" y="513080"/>
                    <a:pt x="318774" y="513080"/>
                    <a:pt x="318774" y="511810"/>
                  </a:cubicBezTo>
                  <a:cubicBezTo>
                    <a:pt x="518164" y="347980"/>
                    <a:pt x="645164" y="175260"/>
                    <a:pt x="701044"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1" name="Freeform 28">
              <a:extLst>
                <a:ext uri="{FF2B5EF4-FFF2-40B4-BE49-F238E27FC236}">
                  <a16:creationId xmlns:a16="http://schemas.microsoft.com/office/drawing/2014/main" id="{7D0AFB7D-27E1-B78E-D9D9-F5AD1C634108}"/>
                </a:ext>
              </a:extLst>
            </p:cNvPr>
            <p:cNvSpPr/>
            <p:nvPr/>
          </p:nvSpPr>
          <p:spPr>
            <a:xfrm>
              <a:off x="10426695" y="0"/>
              <a:ext cx="1765304" cy="2689088"/>
            </a:xfrm>
            <a:custGeom>
              <a:avLst/>
              <a:gdLst>
                <a:gd name="connsiteX0" fmla="*/ 1765304 w 1765304"/>
                <a:gd name="connsiteY0" fmla="*/ 2686050 h 2689088"/>
                <a:gd name="connsiteX1" fmla="*/ 1701804 w 1765304"/>
                <a:gd name="connsiteY1" fmla="*/ 2688590 h 2689088"/>
                <a:gd name="connsiteX2" fmla="*/ 1120144 w 1765304"/>
                <a:gd name="connsiteY2" fmla="*/ 2251710 h 2689088"/>
                <a:gd name="connsiteX3" fmla="*/ 665485 w 1765304"/>
                <a:gd name="connsiteY3" fmla="*/ 1887220 h 2689088"/>
                <a:gd name="connsiteX4" fmla="*/ 665485 w 1765304"/>
                <a:gd name="connsiteY4" fmla="*/ 1887220 h 2689088"/>
                <a:gd name="connsiteX5" fmla="*/ 4 w 1765304"/>
                <a:gd name="connsiteY5" fmla="*/ 1089660 h 2689088"/>
                <a:gd name="connsiteX6" fmla="*/ 294644 w 1765304"/>
                <a:gd name="connsiteY6" fmla="*/ 468630 h 2689088"/>
                <a:gd name="connsiteX7" fmla="*/ 294644 w 1765304"/>
                <a:gd name="connsiteY7" fmla="*/ 468630 h 2689088"/>
                <a:gd name="connsiteX8" fmla="*/ 294644 w 1765304"/>
                <a:gd name="connsiteY8" fmla="*/ 468630 h 2689088"/>
                <a:gd name="connsiteX9" fmla="*/ 295914 w 1765304"/>
                <a:gd name="connsiteY9" fmla="*/ 467360 h 2689088"/>
                <a:gd name="connsiteX10" fmla="*/ 647704 w 1765304"/>
                <a:gd name="connsiteY10" fmla="*/ 0 h 268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5304" h="2689088">
                  <a:moveTo>
                    <a:pt x="1765304" y="2686050"/>
                  </a:moveTo>
                  <a:cubicBezTo>
                    <a:pt x="1744985" y="2688590"/>
                    <a:pt x="1723394" y="2689860"/>
                    <a:pt x="1701804" y="2688590"/>
                  </a:cubicBezTo>
                  <a:cubicBezTo>
                    <a:pt x="1426214" y="2687320"/>
                    <a:pt x="1195074" y="2503170"/>
                    <a:pt x="1120144" y="2251710"/>
                  </a:cubicBezTo>
                  <a:cubicBezTo>
                    <a:pt x="1049024" y="2012950"/>
                    <a:pt x="993144" y="1945640"/>
                    <a:pt x="665485" y="1887220"/>
                  </a:cubicBezTo>
                  <a:lnTo>
                    <a:pt x="665485" y="1887220"/>
                  </a:lnTo>
                  <a:cubicBezTo>
                    <a:pt x="287024" y="1819910"/>
                    <a:pt x="-1266" y="1488440"/>
                    <a:pt x="4" y="1089660"/>
                  </a:cubicBezTo>
                  <a:cubicBezTo>
                    <a:pt x="1274" y="839470"/>
                    <a:pt x="115574" y="615950"/>
                    <a:pt x="294644" y="468630"/>
                  </a:cubicBezTo>
                  <a:lnTo>
                    <a:pt x="294644" y="468630"/>
                  </a:lnTo>
                  <a:cubicBezTo>
                    <a:pt x="294644" y="468630"/>
                    <a:pt x="294644" y="468630"/>
                    <a:pt x="294644" y="468630"/>
                  </a:cubicBezTo>
                  <a:cubicBezTo>
                    <a:pt x="294644" y="468630"/>
                    <a:pt x="295914" y="468630"/>
                    <a:pt x="295914" y="467360"/>
                  </a:cubicBezTo>
                  <a:cubicBezTo>
                    <a:pt x="477524" y="316230"/>
                    <a:pt x="595635" y="160020"/>
                    <a:pt x="647704"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2" name="Freeform 29">
              <a:extLst>
                <a:ext uri="{FF2B5EF4-FFF2-40B4-BE49-F238E27FC236}">
                  <a16:creationId xmlns:a16="http://schemas.microsoft.com/office/drawing/2014/main" id="{91BDEFA7-527F-5EB3-F15F-FC9A3DDC1A18}"/>
                </a:ext>
              </a:extLst>
            </p:cNvPr>
            <p:cNvSpPr/>
            <p:nvPr/>
          </p:nvSpPr>
          <p:spPr>
            <a:xfrm>
              <a:off x="10570205" y="-1270"/>
              <a:ext cx="1621794" cy="2473959"/>
            </a:xfrm>
            <a:custGeom>
              <a:avLst/>
              <a:gdLst>
                <a:gd name="connsiteX0" fmla="*/ 1621795 w 1621794"/>
                <a:gd name="connsiteY0" fmla="*/ 2471420 h 2473959"/>
                <a:gd name="connsiteX1" fmla="*/ 1570995 w 1621794"/>
                <a:gd name="connsiteY1" fmla="*/ 2473960 h 2473959"/>
                <a:gd name="connsiteX2" fmla="*/ 1033785 w 1621794"/>
                <a:gd name="connsiteY2" fmla="*/ 2070100 h 2473959"/>
                <a:gd name="connsiteX3" fmla="*/ 613414 w 1621794"/>
                <a:gd name="connsiteY3" fmla="*/ 1733550 h 2473959"/>
                <a:gd name="connsiteX4" fmla="*/ 613414 w 1621794"/>
                <a:gd name="connsiteY4" fmla="*/ 1733550 h 2473959"/>
                <a:gd name="connsiteX5" fmla="*/ 5 w 1621794"/>
                <a:gd name="connsiteY5" fmla="*/ 996950 h 2473959"/>
                <a:gd name="connsiteX6" fmla="*/ 271785 w 1621794"/>
                <a:gd name="connsiteY6" fmla="*/ 422910 h 2473959"/>
                <a:gd name="connsiteX7" fmla="*/ 271785 w 1621794"/>
                <a:gd name="connsiteY7" fmla="*/ 422910 h 2473959"/>
                <a:gd name="connsiteX8" fmla="*/ 271785 w 1621794"/>
                <a:gd name="connsiteY8" fmla="*/ 422910 h 2473959"/>
                <a:gd name="connsiteX9" fmla="*/ 273055 w 1621794"/>
                <a:gd name="connsiteY9" fmla="*/ 421640 h 2473959"/>
                <a:gd name="connsiteX10" fmla="*/ 594364 w 1621794"/>
                <a:gd name="connsiteY10" fmla="*/ 0 h 24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21794" h="2473959">
                  <a:moveTo>
                    <a:pt x="1621795" y="2471420"/>
                  </a:moveTo>
                  <a:cubicBezTo>
                    <a:pt x="1605285" y="2472690"/>
                    <a:pt x="1587505" y="2473960"/>
                    <a:pt x="1570995" y="2473960"/>
                  </a:cubicBezTo>
                  <a:cubicBezTo>
                    <a:pt x="1316995" y="2472690"/>
                    <a:pt x="1102364" y="2302510"/>
                    <a:pt x="1033785" y="2070100"/>
                  </a:cubicBezTo>
                  <a:cubicBezTo>
                    <a:pt x="967745" y="1849120"/>
                    <a:pt x="915675" y="1786890"/>
                    <a:pt x="613414" y="1733550"/>
                  </a:cubicBezTo>
                  <a:lnTo>
                    <a:pt x="613414" y="1733550"/>
                  </a:lnTo>
                  <a:cubicBezTo>
                    <a:pt x="264164" y="1671320"/>
                    <a:pt x="-1265" y="1365250"/>
                    <a:pt x="5" y="996950"/>
                  </a:cubicBezTo>
                  <a:cubicBezTo>
                    <a:pt x="1275" y="765810"/>
                    <a:pt x="106685" y="560070"/>
                    <a:pt x="271785" y="422910"/>
                  </a:cubicBezTo>
                  <a:lnTo>
                    <a:pt x="271785" y="422910"/>
                  </a:lnTo>
                  <a:cubicBezTo>
                    <a:pt x="271785" y="422910"/>
                    <a:pt x="271785" y="422910"/>
                    <a:pt x="271785" y="422910"/>
                  </a:cubicBezTo>
                  <a:cubicBezTo>
                    <a:pt x="271785" y="422910"/>
                    <a:pt x="271785" y="422910"/>
                    <a:pt x="273055" y="421640"/>
                  </a:cubicBezTo>
                  <a:cubicBezTo>
                    <a:pt x="438155" y="285750"/>
                    <a:pt x="544835" y="144780"/>
                    <a:pt x="594364"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3" name="Freeform 30">
              <a:extLst>
                <a:ext uri="{FF2B5EF4-FFF2-40B4-BE49-F238E27FC236}">
                  <a16:creationId xmlns:a16="http://schemas.microsoft.com/office/drawing/2014/main" id="{6E7657B8-8F44-DE16-CEBD-4C4318FECA89}"/>
                </a:ext>
              </a:extLst>
            </p:cNvPr>
            <p:cNvSpPr/>
            <p:nvPr/>
          </p:nvSpPr>
          <p:spPr>
            <a:xfrm>
              <a:off x="10713714" y="1270"/>
              <a:ext cx="1478285" cy="2255519"/>
            </a:xfrm>
            <a:custGeom>
              <a:avLst/>
              <a:gdLst>
                <a:gd name="connsiteX0" fmla="*/ 1478285 w 1478285"/>
                <a:gd name="connsiteY0" fmla="*/ 2254250 h 2255519"/>
                <a:gd name="connsiteX1" fmla="*/ 1440185 w 1478285"/>
                <a:gd name="connsiteY1" fmla="*/ 2255520 h 2255519"/>
                <a:gd name="connsiteX2" fmla="*/ 947425 w 1478285"/>
                <a:gd name="connsiteY2" fmla="*/ 1885950 h 2255519"/>
                <a:gd name="connsiteX3" fmla="*/ 562616 w 1478285"/>
                <a:gd name="connsiteY3" fmla="*/ 1577340 h 2255519"/>
                <a:gd name="connsiteX4" fmla="*/ 562616 w 1478285"/>
                <a:gd name="connsiteY4" fmla="*/ 1577340 h 2255519"/>
                <a:gd name="connsiteX5" fmla="*/ 5 w 1478285"/>
                <a:gd name="connsiteY5" fmla="*/ 902970 h 2255519"/>
                <a:gd name="connsiteX6" fmla="*/ 248925 w 1478285"/>
                <a:gd name="connsiteY6" fmla="*/ 377190 h 2255519"/>
                <a:gd name="connsiteX7" fmla="*/ 248925 w 1478285"/>
                <a:gd name="connsiteY7" fmla="*/ 377190 h 2255519"/>
                <a:gd name="connsiteX8" fmla="*/ 248925 w 1478285"/>
                <a:gd name="connsiteY8" fmla="*/ 377190 h 2255519"/>
                <a:gd name="connsiteX9" fmla="*/ 250195 w 1478285"/>
                <a:gd name="connsiteY9" fmla="*/ 375920 h 2255519"/>
                <a:gd name="connsiteX10" fmla="*/ 541025 w 1478285"/>
                <a:gd name="connsiteY10" fmla="*/ 0 h 2255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78285" h="2255519">
                  <a:moveTo>
                    <a:pt x="1478285" y="2254250"/>
                  </a:moveTo>
                  <a:cubicBezTo>
                    <a:pt x="1465585" y="2255520"/>
                    <a:pt x="1452885" y="2255520"/>
                    <a:pt x="1440185" y="2255520"/>
                  </a:cubicBezTo>
                  <a:cubicBezTo>
                    <a:pt x="1206505" y="2254250"/>
                    <a:pt x="1010925" y="2099310"/>
                    <a:pt x="947425" y="1885950"/>
                  </a:cubicBezTo>
                  <a:cubicBezTo>
                    <a:pt x="887735" y="1684020"/>
                    <a:pt x="839475" y="1626870"/>
                    <a:pt x="562616" y="1577340"/>
                  </a:cubicBezTo>
                  <a:lnTo>
                    <a:pt x="562616" y="1577340"/>
                  </a:lnTo>
                  <a:cubicBezTo>
                    <a:pt x="241305" y="1520190"/>
                    <a:pt x="-1265" y="1239520"/>
                    <a:pt x="5" y="902970"/>
                  </a:cubicBezTo>
                  <a:cubicBezTo>
                    <a:pt x="1275" y="690880"/>
                    <a:pt x="97795" y="501650"/>
                    <a:pt x="248925" y="377190"/>
                  </a:cubicBezTo>
                  <a:lnTo>
                    <a:pt x="248925" y="377190"/>
                  </a:lnTo>
                  <a:cubicBezTo>
                    <a:pt x="248925" y="377190"/>
                    <a:pt x="248925" y="377190"/>
                    <a:pt x="248925" y="377190"/>
                  </a:cubicBezTo>
                  <a:cubicBezTo>
                    <a:pt x="248925" y="377190"/>
                    <a:pt x="248925" y="377190"/>
                    <a:pt x="250195" y="375920"/>
                  </a:cubicBezTo>
                  <a:cubicBezTo>
                    <a:pt x="397516" y="255270"/>
                    <a:pt x="494035" y="128270"/>
                    <a:pt x="541025"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4" name="Freeform 31">
              <a:extLst>
                <a:ext uri="{FF2B5EF4-FFF2-40B4-BE49-F238E27FC236}">
                  <a16:creationId xmlns:a16="http://schemas.microsoft.com/office/drawing/2014/main" id="{DE25019B-94D2-3DA2-F953-AE87671B1931}"/>
                </a:ext>
              </a:extLst>
            </p:cNvPr>
            <p:cNvSpPr/>
            <p:nvPr/>
          </p:nvSpPr>
          <p:spPr>
            <a:xfrm>
              <a:off x="10857224" y="0"/>
              <a:ext cx="1334775" cy="2040889"/>
            </a:xfrm>
            <a:custGeom>
              <a:avLst/>
              <a:gdLst>
                <a:gd name="connsiteX0" fmla="*/ 1334775 w 1334775"/>
                <a:gd name="connsiteY0" fmla="*/ 2039620 h 2040889"/>
                <a:gd name="connsiteX1" fmla="*/ 1309375 w 1334775"/>
                <a:gd name="connsiteY1" fmla="*/ 2040890 h 2040889"/>
                <a:gd name="connsiteX2" fmla="*/ 862335 w 1334775"/>
                <a:gd name="connsiteY2" fmla="*/ 1704340 h 2040889"/>
                <a:gd name="connsiteX3" fmla="*/ 511815 w 1334775"/>
                <a:gd name="connsiteY3" fmla="*/ 1423670 h 2040889"/>
                <a:gd name="connsiteX4" fmla="*/ 511815 w 1334775"/>
                <a:gd name="connsiteY4" fmla="*/ 1423670 h 2040889"/>
                <a:gd name="connsiteX5" fmla="*/ 5 w 1334775"/>
                <a:gd name="connsiteY5" fmla="*/ 810260 h 2040889"/>
                <a:gd name="connsiteX6" fmla="*/ 227335 w 1334775"/>
                <a:gd name="connsiteY6" fmla="*/ 332740 h 2040889"/>
                <a:gd name="connsiteX7" fmla="*/ 227335 w 1334775"/>
                <a:gd name="connsiteY7" fmla="*/ 332740 h 2040889"/>
                <a:gd name="connsiteX8" fmla="*/ 227335 w 1334775"/>
                <a:gd name="connsiteY8" fmla="*/ 332740 h 2040889"/>
                <a:gd name="connsiteX9" fmla="*/ 228605 w 1334775"/>
                <a:gd name="connsiteY9" fmla="*/ 331470 h 2040889"/>
                <a:gd name="connsiteX10" fmla="*/ 488955 w 1334775"/>
                <a:gd name="connsiteY10" fmla="*/ 0 h 20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4775" h="2040889">
                  <a:moveTo>
                    <a:pt x="1334775" y="2039620"/>
                  </a:moveTo>
                  <a:cubicBezTo>
                    <a:pt x="1325885" y="2039620"/>
                    <a:pt x="1318265" y="2040890"/>
                    <a:pt x="1309375" y="2040890"/>
                  </a:cubicBezTo>
                  <a:cubicBezTo>
                    <a:pt x="1097285" y="2039620"/>
                    <a:pt x="919485" y="1898650"/>
                    <a:pt x="862335" y="1704340"/>
                  </a:cubicBezTo>
                  <a:cubicBezTo>
                    <a:pt x="807725" y="1520190"/>
                    <a:pt x="764545" y="1469390"/>
                    <a:pt x="511815" y="1423670"/>
                  </a:cubicBezTo>
                  <a:lnTo>
                    <a:pt x="511815" y="1423670"/>
                  </a:lnTo>
                  <a:cubicBezTo>
                    <a:pt x="219715" y="1371600"/>
                    <a:pt x="-1265" y="1116330"/>
                    <a:pt x="5" y="810260"/>
                  </a:cubicBezTo>
                  <a:cubicBezTo>
                    <a:pt x="5" y="617220"/>
                    <a:pt x="88905" y="445770"/>
                    <a:pt x="227335" y="332740"/>
                  </a:cubicBezTo>
                  <a:lnTo>
                    <a:pt x="227335" y="332740"/>
                  </a:lnTo>
                  <a:cubicBezTo>
                    <a:pt x="227335" y="332740"/>
                    <a:pt x="227335" y="332740"/>
                    <a:pt x="227335" y="332740"/>
                  </a:cubicBezTo>
                  <a:cubicBezTo>
                    <a:pt x="227335" y="332740"/>
                    <a:pt x="227335" y="332740"/>
                    <a:pt x="228605" y="331470"/>
                  </a:cubicBezTo>
                  <a:cubicBezTo>
                    <a:pt x="358145" y="224790"/>
                    <a:pt x="444505" y="113030"/>
                    <a:pt x="488955"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5" name="Freeform 32">
              <a:extLst>
                <a:ext uri="{FF2B5EF4-FFF2-40B4-BE49-F238E27FC236}">
                  <a16:creationId xmlns:a16="http://schemas.microsoft.com/office/drawing/2014/main" id="{FB7C46AE-716D-D45C-E5EE-28308308E11B}"/>
                </a:ext>
              </a:extLst>
            </p:cNvPr>
            <p:cNvSpPr/>
            <p:nvPr/>
          </p:nvSpPr>
          <p:spPr>
            <a:xfrm>
              <a:off x="11000740" y="1270"/>
              <a:ext cx="1191259" cy="1823719"/>
            </a:xfrm>
            <a:custGeom>
              <a:avLst/>
              <a:gdLst>
                <a:gd name="connsiteX0" fmla="*/ 1191260 w 1191259"/>
                <a:gd name="connsiteY0" fmla="*/ 1823720 h 1823719"/>
                <a:gd name="connsiteX1" fmla="*/ 1178560 w 1191259"/>
                <a:gd name="connsiteY1" fmla="*/ 1823720 h 1823719"/>
                <a:gd name="connsiteX2" fmla="*/ 775970 w 1191259"/>
                <a:gd name="connsiteY2" fmla="*/ 1521460 h 1823719"/>
                <a:gd name="connsiteX3" fmla="*/ 461010 w 1191259"/>
                <a:gd name="connsiteY3" fmla="*/ 1268730 h 1823719"/>
                <a:gd name="connsiteX4" fmla="*/ 461010 w 1191259"/>
                <a:gd name="connsiteY4" fmla="*/ 1268730 h 1823719"/>
                <a:gd name="connsiteX5" fmla="*/ 0 w 1191259"/>
                <a:gd name="connsiteY5" fmla="*/ 716280 h 1823719"/>
                <a:gd name="connsiteX6" fmla="*/ 204470 w 1191259"/>
                <a:gd name="connsiteY6" fmla="*/ 285750 h 1823719"/>
                <a:gd name="connsiteX7" fmla="*/ 204470 w 1191259"/>
                <a:gd name="connsiteY7" fmla="*/ 285750 h 1823719"/>
                <a:gd name="connsiteX8" fmla="*/ 204470 w 1191259"/>
                <a:gd name="connsiteY8" fmla="*/ 285750 h 1823719"/>
                <a:gd name="connsiteX9" fmla="*/ 205740 w 1191259"/>
                <a:gd name="connsiteY9" fmla="*/ 285750 h 1823719"/>
                <a:gd name="connsiteX10" fmla="*/ 435610 w 1191259"/>
                <a:gd name="connsiteY10" fmla="*/ 0 h 1823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1259" h="1823719">
                  <a:moveTo>
                    <a:pt x="1191260" y="1823720"/>
                  </a:moveTo>
                  <a:cubicBezTo>
                    <a:pt x="1187450" y="1823720"/>
                    <a:pt x="1182370" y="1823720"/>
                    <a:pt x="1178560" y="1823720"/>
                  </a:cubicBezTo>
                  <a:cubicBezTo>
                    <a:pt x="988060" y="1823720"/>
                    <a:pt x="826770" y="1695450"/>
                    <a:pt x="775970" y="1521460"/>
                  </a:cubicBezTo>
                  <a:cubicBezTo>
                    <a:pt x="726440" y="1356360"/>
                    <a:pt x="687070" y="1309370"/>
                    <a:pt x="461010" y="1268730"/>
                  </a:cubicBezTo>
                  <a:lnTo>
                    <a:pt x="461010" y="1268730"/>
                  </a:lnTo>
                  <a:cubicBezTo>
                    <a:pt x="198120" y="1221740"/>
                    <a:pt x="0" y="991870"/>
                    <a:pt x="0" y="716280"/>
                  </a:cubicBezTo>
                  <a:cubicBezTo>
                    <a:pt x="0" y="542290"/>
                    <a:pt x="80010" y="388620"/>
                    <a:pt x="204470" y="285750"/>
                  </a:cubicBezTo>
                  <a:lnTo>
                    <a:pt x="204470" y="285750"/>
                  </a:lnTo>
                  <a:cubicBezTo>
                    <a:pt x="204470" y="285750"/>
                    <a:pt x="204470" y="285750"/>
                    <a:pt x="204470" y="285750"/>
                  </a:cubicBezTo>
                  <a:cubicBezTo>
                    <a:pt x="204470" y="285750"/>
                    <a:pt x="204470" y="285750"/>
                    <a:pt x="205740" y="285750"/>
                  </a:cubicBezTo>
                  <a:cubicBezTo>
                    <a:pt x="317500" y="193040"/>
                    <a:pt x="393700" y="97790"/>
                    <a:pt x="435610"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6" name="Freeform 33">
              <a:extLst>
                <a:ext uri="{FF2B5EF4-FFF2-40B4-BE49-F238E27FC236}">
                  <a16:creationId xmlns:a16="http://schemas.microsoft.com/office/drawing/2014/main" id="{55ACDE3D-7E2C-8EAE-3F19-79C9EF8D5B10}"/>
                </a:ext>
              </a:extLst>
            </p:cNvPr>
            <p:cNvSpPr/>
            <p:nvPr/>
          </p:nvSpPr>
          <p:spPr>
            <a:xfrm>
              <a:off x="11144243" y="0"/>
              <a:ext cx="1047756" cy="1609089"/>
            </a:xfrm>
            <a:custGeom>
              <a:avLst/>
              <a:gdLst>
                <a:gd name="connsiteX0" fmla="*/ 1047757 w 1047756"/>
                <a:gd name="connsiteY0" fmla="*/ 1609090 h 1609089"/>
                <a:gd name="connsiteX1" fmla="*/ 1047757 w 1047756"/>
                <a:gd name="connsiteY1" fmla="*/ 1609090 h 1609089"/>
                <a:gd name="connsiteX2" fmla="*/ 689617 w 1047756"/>
                <a:gd name="connsiteY2" fmla="*/ 1339850 h 1609089"/>
                <a:gd name="connsiteX3" fmla="*/ 408947 w 1047756"/>
                <a:gd name="connsiteY3" fmla="*/ 1115060 h 1609089"/>
                <a:gd name="connsiteX4" fmla="*/ 408947 w 1047756"/>
                <a:gd name="connsiteY4" fmla="*/ 1115060 h 1609089"/>
                <a:gd name="connsiteX5" fmla="*/ 7 w 1047756"/>
                <a:gd name="connsiteY5" fmla="*/ 623570 h 1609089"/>
                <a:gd name="connsiteX6" fmla="*/ 181617 w 1047756"/>
                <a:gd name="connsiteY6" fmla="*/ 241300 h 1609089"/>
                <a:gd name="connsiteX7" fmla="*/ 181617 w 1047756"/>
                <a:gd name="connsiteY7" fmla="*/ 241300 h 1609089"/>
                <a:gd name="connsiteX8" fmla="*/ 181617 w 1047756"/>
                <a:gd name="connsiteY8" fmla="*/ 241300 h 1609089"/>
                <a:gd name="connsiteX9" fmla="*/ 181617 w 1047756"/>
                <a:gd name="connsiteY9" fmla="*/ 241300 h 1609089"/>
                <a:gd name="connsiteX10" fmla="*/ 379737 w 1047756"/>
                <a:gd name="connsiteY10" fmla="*/ 0 h 1609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7756" h="1609089">
                  <a:moveTo>
                    <a:pt x="1047757" y="1609090"/>
                  </a:moveTo>
                  <a:cubicBezTo>
                    <a:pt x="1047757" y="1609090"/>
                    <a:pt x="1047757" y="1609090"/>
                    <a:pt x="1047757" y="1609090"/>
                  </a:cubicBezTo>
                  <a:cubicBezTo>
                    <a:pt x="877577" y="1609090"/>
                    <a:pt x="735337" y="1494790"/>
                    <a:pt x="689617" y="1339850"/>
                  </a:cubicBezTo>
                  <a:cubicBezTo>
                    <a:pt x="646437" y="1192530"/>
                    <a:pt x="610877" y="1151890"/>
                    <a:pt x="408947" y="1115060"/>
                  </a:cubicBezTo>
                  <a:lnTo>
                    <a:pt x="408947" y="1115060"/>
                  </a:lnTo>
                  <a:cubicBezTo>
                    <a:pt x="175267" y="1073150"/>
                    <a:pt x="-1263" y="868680"/>
                    <a:pt x="7" y="623570"/>
                  </a:cubicBezTo>
                  <a:cubicBezTo>
                    <a:pt x="7" y="469900"/>
                    <a:pt x="71126" y="331470"/>
                    <a:pt x="181617" y="241300"/>
                  </a:cubicBezTo>
                  <a:lnTo>
                    <a:pt x="181617" y="241300"/>
                  </a:lnTo>
                  <a:cubicBezTo>
                    <a:pt x="181617" y="241300"/>
                    <a:pt x="181617" y="241300"/>
                    <a:pt x="181617" y="241300"/>
                  </a:cubicBezTo>
                  <a:cubicBezTo>
                    <a:pt x="181617" y="241300"/>
                    <a:pt x="181617" y="241300"/>
                    <a:pt x="181617" y="241300"/>
                  </a:cubicBezTo>
                  <a:cubicBezTo>
                    <a:pt x="275597" y="163830"/>
                    <a:pt x="341637" y="82550"/>
                    <a:pt x="379737"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7" name="Freeform 34">
              <a:extLst>
                <a:ext uri="{FF2B5EF4-FFF2-40B4-BE49-F238E27FC236}">
                  <a16:creationId xmlns:a16="http://schemas.microsoft.com/office/drawing/2014/main" id="{3159250D-B54D-A856-13C4-8B825F2834E4}"/>
                </a:ext>
              </a:extLst>
            </p:cNvPr>
            <p:cNvSpPr/>
            <p:nvPr/>
          </p:nvSpPr>
          <p:spPr>
            <a:xfrm>
              <a:off x="11287752" y="0"/>
              <a:ext cx="904247" cy="1391919"/>
            </a:xfrm>
            <a:custGeom>
              <a:avLst/>
              <a:gdLst>
                <a:gd name="connsiteX0" fmla="*/ 904248 w 904247"/>
                <a:gd name="connsiteY0" fmla="*/ 1391920 h 1391919"/>
                <a:gd name="connsiteX1" fmla="*/ 603258 w 904247"/>
                <a:gd name="connsiteY1" fmla="*/ 1156970 h 1391919"/>
                <a:gd name="connsiteX2" fmla="*/ 358148 w 904247"/>
                <a:gd name="connsiteY2" fmla="*/ 960120 h 1391919"/>
                <a:gd name="connsiteX3" fmla="*/ 358148 w 904247"/>
                <a:gd name="connsiteY3" fmla="*/ 960120 h 1391919"/>
                <a:gd name="connsiteX4" fmla="*/ 8 w 904247"/>
                <a:gd name="connsiteY4" fmla="*/ 530860 h 1391919"/>
                <a:gd name="connsiteX5" fmla="*/ 158758 w 904247"/>
                <a:gd name="connsiteY5" fmla="*/ 195580 h 1391919"/>
                <a:gd name="connsiteX6" fmla="*/ 158758 w 904247"/>
                <a:gd name="connsiteY6" fmla="*/ 195580 h 1391919"/>
                <a:gd name="connsiteX7" fmla="*/ 158758 w 904247"/>
                <a:gd name="connsiteY7" fmla="*/ 195580 h 1391919"/>
                <a:gd name="connsiteX8" fmla="*/ 158758 w 904247"/>
                <a:gd name="connsiteY8" fmla="*/ 195580 h 1391919"/>
                <a:gd name="connsiteX9" fmla="*/ 325128 w 904247"/>
                <a:gd name="connsiteY9" fmla="*/ 0 h 1391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4247" h="1391919">
                  <a:moveTo>
                    <a:pt x="904248" y="1391920"/>
                  </a:moveTo>
                  <a:cubicBezTo>
                    <a:pt x="760738" y="1385570"/>
                    <a:pt x="642628" y="1289050"/>
                    <a:pt x="603258" y="1156970"/>
                  </a:cubicBezTo>
                  <a:cubicBezTo>
                    <a:pt x="565158" y="1028700"/>
                    <a:pt x="534678" y="991870"/>
                    <a:pt x="358148" y="960120"/>
                  </a:cubicBezTo>
                  <a:lnTo>
                    <a:pt x="358148" y="960120"/>
                  </a:lnTo>
                  <a:cubicBezTo>
                    <a:pt x="153678" y="923290"/>
                    <a:pt x="-1262" y="745490"/>
                    <a:pt x="8" y="530860"/>
                  </a:cubicBezTo>
                  <a:cubicBezTo>
                    <a:pt x="8" y="396240"/>
                    <a:pt x="62238" y="275590"/>
                    <a:pt x="158758" y="195580"/>
                  </a:cubicBezTo>
                  <a:lnTo>
                    <a:pt x="158758" y="195580"/>
                  </a:lnTo>
                  <a:cubicBezTo>
                    <a:pt x="158758" y="195580"/>
                    <a:pt x="158758" y="195580"/>
                    <a:pt x="158758" y="195580"/>
                  </a:cubicBezTo>
                  <a:cubicBezTo>
                    <a:pt x="158758" y="195580"/>
                    <a:pt x="158758" y="195580"/>
                    <a:pt x="158758" y="195580"/>
                  </a:cubicBezTo>
                  <a:cubicBezTo>
                    <a:pt x="234958" y="132080"/>
                    <a:pt x="290838" y="67310"/>
                    <a:pt x="325128"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8" name="Freeform 35">
              <a:extLst>
                <a:ext uri="{FF2B5EF4-FFF2-40B4-BE49-F238E27FC236}">
                  <a16:creationId xmlns:a16="http://schemas.microsoft.com/office/drawing/2014/main" id="{AE9F5008-CC00-1EFA-5F67-18303DEC1C22}"/>
                </a:ext>
              </a:extLst>
            </p:cNvPr>
            <p:cNvSpPr/>
            <p:nvPr/>
          </p:nvSpPr>
          <p:spPr>
            <a:xfrm>
              <a:off x="11431269" y="0"/>
              <a:ext cx="762000" cy="1174750"/>
            </a:xfrm>
            <a:custGeom>
              <a:avLst/>
              <a:gdLst>
                <a:gd name="connsiteX0" fmla="*/ 269240 w 762000"/>
                <a:gd name="connsiteY0" fmla="*/ 0 h 1174750"/>
                <a:gd name="connsiteX1" fmla="*/ 135890 w 762000"/>
                <a:gd name="connsiteY1" fmla="*/ 149860 h 1174750"/>
                <a:gd name="connsiteX2" fmla="*/ 135890 w 762000"/>
                <a:gd name="connsiteY2" fmla="*/ 149860 h 1174750"/>
                <a:gd name="connsiteX3" fmla="*/ 135890 w 762000"/>
                <a:gd name="connsiteY3" fmla="*/ 149860 h 1174750"/>
                <a:gd name="connsiteX4" fmla="*/ 135890 w 762000"/>
                <a:gd name="connsiteY4" fmla="*/ 149860 h 1174750"/>
                <a:gd name="connsiteX5" fmla="*/ 0 w 762000"/>
                <a:gd name="connsiteY5" fmla="*/ 436880 h 1174750"/>
                <a:gd name="connsiteX6" fmla="*/ 307340 w 762000"/>
                <a:gd name="connsiteY6" fmla="*/ 805180 h 1174750"/>
                <a:gd name="connsiteX7" fmla="*/ 307340 w 762000"/>
                <a:gd name="connsiteY7" fmla="*/ 805180 h 1174750"/>
                <a:gd name="connsiteX8" fmla="*/ 518161 w 762000"/>
                <a:gd name="connsiteY8" fmla="*/ 974090 h 1174750"/>
                <a:gd name="connsiteX9" fmla="*/ 762000 w 762000"/>
                <a:gd name="connsiteY9" fmla="*/ 1174750 h 1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1174750">
                  <a:moveTo>
                    <a:pt x="269240" y="0"/>
                  </a:moveTo>
                  <a:cubicBezTo>
                    <a:pt x="240030" y="50800"/>
                    <a:pt x="195580" y="101600"/>
                    <a:pt x="135890" y="149860"/>
                  </a:cubicBezTo>
                  <a:cubicBezTo>
                    <a:pt x="135890" y="149860"/>
                    <a:pt x="135890" y="149860"/>
                    <a:pt x="135890" y="149860"/>
                  </a:cubicBezTo>
                  <a:cubicBezTo>
                    <a:pt x="135890" y="149860"/>
                    <a:pt x="135890" y="149860"/>
                    <a:pt x="135890" y="149860"/>
                  </a:cubicBezTo>
                  <a:lnTo>
                    <a:pt x="135890" y="149860"/>
                  </a:lnTo>
                  <a:cubicBezTo>
                    <a:pt x="53340" y="218440"/>
                    <a:pt x="0" y="321310"/>
                    <a:pt x="0" y="436880"/>
                  </a:cubicBezTo>
                  <a:cubicBezTo>
                    <a:pt x="0" y="621030"/>
                    <a:pt x="132080" y="773430"/>
                    <a:pt x="307340" y="805180"/>
                  </a:cubicBezTo>
                  <a:lnTo>
                    <a:pt x="307340" y="805180"/>
                  </a:lnTo>
                  <a:cubicBezTo>
                    <a:pt x="458470" y="831850"/>
                    <a:pt x="485140" y="863600"/>
                    <a:pt x="518161" y="974090"/>
                  </a:cubicBezTo>
                  <a:cubicBezTo>
                    <a:pt x="549911" y="1082040"/>
                    <a:pt x="645161" y="1163320"/>
                    <a:pt x="762000" y="117475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9" name="Freeform 36">
              <a:extLst>
                <a:ext uri="{FF2B5EF4-FFF2-40B4-BE49-F238E27FC236}">
                  <a16:creationId xmlns:a16="http://schemas.microsoft.com/office/drawing/2014/main" id="{44B024D0-785A-B4B6-FFD2-9CE70514B3F0}"/>
                </a:ext>
              </a:extLst>
            </p:cNvPr>
            <p:cNvSpPr/>
            <p:nvPr/>
          </p:nvSpPr>
          <p:spPr>
            <a:xfrm>
              <a:off x="11576050" y="0"/>
              <a:ext cx="618490" cy="957580"/>
            </a:xfrm>
            <a:custGeom>
              <a:avLst/>
              <a:gdLst>
                <a:gd name="connsiteX0" fmla="*/ 210820 w 618490"/>
                <a:gd name="connsiteY0" fmla="*/ 0 h 957580"/>
                <a:gd name="connsiteX1" fmla="*/ 113030 w 618490"/>
                <a:gd name="connsiteY1" fmla="*/ 105410 h 957580"/>
                <a:gd name="connsiteX2" fmla="*/ 113030 w 618490"/>
                <a:gd name="connsiteY2" fmla="*/ 105410 h 957580"/>
                <a:gd name="connsiteX3" fmla="*/ 113030 w 618490"/>
                <a:gd name="connsiteY3" fmla="*/ 105410 h 957580"/>
                <a:gd name="connsiteX4" fmla="*/ 113030 w 618490"/>
                <a:gd name="connsiteY4" fmla="*/ 105410 h 957580"/>
                <a:gd name="connsiteX5" fmla="*/ 0 w 618490"/>
                <a:gd name="connsiteY5" fmla="*/ 344170 h 957580"/>
                <a:gd name="connsiteX6" fmla="*/ 256540 w 618490"/>
                <a:gd name="connsiteY6" fmla="*/ 651510 h 957580"/>
                <a:gd name="connsiteX7" fmla="*/ 256540 w 618490"/>
                <a:gd name="connsiteY7" fmla="*/ 651510 h 957580"/>
                <a:gd name="connsiteX8" fmla="*/ 431800 w 618490"/>
                <a:gd name="connsiteY8" fmla="*/ 792480 h 957580"/>
                <a:gd name="connsiteX9" fmla="*/ 618490 w 618490"/>
                <a:gd name="connsiteY9" fmla="*/ 957580 h 95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490" h="957580">
                  <a:moveTo>
                    <a:pt x="210820" y="0"/>
                  </a:moveTo>
                  <a:cubicBezTo>
                    <a:pt x="186690" y="35560"/>
                    <a:pt x="153670" y="71120"/>
                    <a:pt x="113030" y="105410"/>
                  </a:cubicBezTo>
                  <a:cubicBezTo>
                    <a:pt x="113030" y="105410"/>
                    <a:pt x="113030" y="105410"/>
                    <a:pt x="113030" y="105410"/>
                  </a:cubicBezTo>
                  <a:cubicBezTo>
                    <a:pt x="113030" y="105410"/>
                    <a:pt x="113030" y="105410"/>
                    <a:pt x="113030" y="105410"/>
                  </a:cubicBezTo>
                  <a:lnTo>
                    <a:pt x="113030" y="105410"/>
                  </a:lnTo>
                  <a:cubicBezTo>
                    <a:pt x="44450" y="162560"/>
                    <a:pt x="0" y="247650"/>
                    <a:pt x="0" y="344170"/>
                  </a:cubicBezTo>
                  <a:cubicBezTo>
                    <a:pt x="0" y="497840"/>
                    <a:pt x="110490" y="624840"/>
                    <a:pt x="256540" y="651510"/>
                  </a:cubicBezTo>
                  <a:lnTo>
                    <a:pt x="256540" y="651510"/>
                  </a:lnTo>
                  <a:cubicBezTo>
                    <a:pt x="382270" y="674370"/>
                    <a:pt x="403860" y="699770"/>
                    <a:pt x="431800" y="792480"/>
                  </a:cubicBezTo>
                  <a:cubicBezTo>
                    <a:pt x="457200" y="877570"/>
                    <a:pt x="528320" y="942340"/>
                    <a:pt x="618490" y="95758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80" name="Freeform 37">
              <a:extLst>
                <a:ext uri="{FF2B5EF4-FFF2-40B4-BE49-F238E27FC236}">
                  <a16:creationId xmlns:a16="http://schemas.microsoft.com/office/drawing/2014/main" id="{8A01E5FA-49AD-8D61-1B3F-E2A956E751A9}"/>
                </a:ext>
              </a:extLst>
            </p:cNvPr>
            <p:cNvSpPr/>
            <p:nvPr/>
          </p:nvSpPr>
          <p:spPr>
            <a:xfrm>
              <a:off x="11718290" y="0"/>
              <a:ext cx="472440" cy="736600"/>
            </a:xfrm>
            <a:custGeom>
              <a:avLst/>
              <a:gdLst>
                <a:gd name="connsiteX0" fmla="*/ 152400 w 472440"/>
                <a:gd name="connsiteY0" fmla="*/ 0 h 736600"/>
                <a:gd name="connsiteX1" fmla="*/ 91440 w 472440"/>
                <a:gd name="connsiteY1" fmla="*/ 59690 h 736600"/>
                <a:gd name="connsiteX2" fmla="*/ 91440 w 472440"/>
                <a:gd name="connsiteY2" fmla="*/ 59690 h 736600"/>
                <a:gd name="connsiteX3" fmla="*/ 91440 w 472440"/>
                <a:gd name="connsiteY3" fmla="*/ 59690 h 736600"/>
                <a:gd name="connsiteX4" fmla="*/ 91440 w 472440"/>
                <a:gd name="connsiteY4" fmla="*/ 59690 h 736600"/>
                <a:gd name="connsiteX5" fmla="*/ 0 w 472440"/>
                <a:gd name="connsiteY5" fmla="*/ 251460 h 736600"/>
                <a:gd name="connsiteX6" fmla="*/ 204470 w 472440"/>
                <a:gd name="connsiteY6" fmla="*/ 496570 h 736600"/>
                <a:gd name="connsiteX7" fmla="*/ 204470 w 472440"/>
                <a:gd name="connsiteY7" fmla="*/ 496570 h 736600"/>
                <a:gd name="connsiteX8" fmla="*/ 344170 w 472440"/>
                <a:gd name="connsiteY8" fmla="*/ 609600 h 736600"/>
                <a:gd name="connsiteX9" fmla="*/ 472440 w 472440"/>
                <a:gd name="connsiteY9" fmla="*/ 736600 h 73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2440" h="736600">
                  <a:moveTo>
                    <a:pt x="152400" y="0"/>
                  </a:moveTo>
                  <a:cubicBezTo>
                    <a:pt x="135890" y="20320"/>
                    <a:pt x="115570" y="40640"/>
                    <a:pt x="91440" y="59690"/>
                  </a:cubicBezTo>
                  <a:cubicBezTo>
                    <a:pt x="91440" y="59690"/>
                    <a:pt x="91440" y="59690"/>
                    <a:pt x="91440" y="59690"/>
                  </a:cubicBezTo>
                  <a:cubicBezTo>
                    <a:pt x="91440" y="59690"/>
                    <a:pt x="91440" y="59690"/>
                    <a:pt x="91440" y="59690"/>
                  </a:cubicBezTo>
                  <a:lnTo>
                    <a:pt x="91440" y="59690"/>
                  </a:lnTo>
                  <a:cubicBezTo>
                    <a:pt x="35560" y="105410"/>
                    <a:pt x="1270" y="173990"/>
                    <a:pt x="0" y="251460"/>
                  </a:cubicBezTo>
                  <a:cubicBezTo>
                    <a:pt x="0" y="374650"/>
                    <a:pt x="87630" y="476250"/>
                    <a:pt x="204470" y="496570"/>
                  </a:cubicBezTo>
                  <a:lnTo>
                    <a:pt x="204470" y="496570"/>
                  </a:lnTo>
                  <a:cubicBezTo>
                    <a:pt x="304800" y="514350"/>
                    <a:pt x="322580" y="535940"/>
                    <a:pt x="344170" y="609600"/>
                  </a:cubicBezTo>
                  <a:cubicBezTo>
                    <a:pt x="361950" y="670560"/>
                    <a:pt x="411480" y="718820"/>
                    <a:pt x="472440" y="73660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81" name="Freeform 38">
              <a:extLst>
                <a:ext uri="{FF2B5EF4-FFF2-40B4-BE49-F238E27FC236}">
                  <a16:creationId xmlns:a16="http://schemas.microsoft.com/office/drawing/2014/main" id="{96434063-3DA7-6CE3-ABC6-3E81448C69D1}"/>
                </a:ext>
              </a:extLst>
            </p:cNvPr>
            <p:cNvSpPr/>
            <p:nvPr/>
          </p:nvSpPr>
          <p:spPr>
            <a:xfrm>
              <a:off x="11861800" y="0"/>
              <a:ext cx="330200" cy="511809"/>
            </a:xfrm>
            <a:custGeom>
              <a:avLst/>
              <a:gdLst>
                <a:gd name="connsiteX0" fmla="*/ 85090 w 330200"/>
                <a:gd name="connsiteY0" fmla="*/ 0 h 511809"/>
                <a:gd name="connsiteX1" fmla="*/ 68580 w 330200"/>
                <a:gd name="connsiteY1" fmla="*/ 15240 h 511809"/>
                <a:gd name="connsiteX2" fmla="*/ 68580 w 330200"/>
                <a:gd name="connsiteY2" fmla="*/ 15240 h 511809"/>
                <a:gd name="connsiteX3" fmla="*/ 68580 w 330200"/>
                <a:gd name="connsiteY3" fmla="*/ 15240 h 511809"/>
                <a:gd name="connsiteX4" fmla="*/ 68580 w 330200"/>
                <a:gd name="connsiteY4" fmla="*/ 15240 h 511809"/>
                <a:gd name="connsiteX5" fmla="*/ 0 w 330200"/>
                <a:gd name="connsiteY5" fmla="*/ 158750 h 511809"/>
                <a:gd name="connsiteX6" fmla="*/ 153670 w 330200"/>
                <a:gd name="connsiteY6" fmla="*/ 342900 h 511809"/>
                <a:gd name="connsiteX7" fmla="*/ 153670 w 330200"/>
                <a:gd name="connsiteY7" fmla="*/ 342900 h 511809"/>
                <a:gd name="connsiteX8" fmla="*/ 259080 w 330200"/>
                <a:gd name="connsiteY8" fmla="*/ 426720 h 511809"/>
                <a:gd name="connsiteX9" fmla="*/ 330200 w 330200"/>
                <a:gd name="connsiteY9" fmla="*/ 511810 h 511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0200" h="511809">
                  <a:moveTo>
                    <a:pt x="85090" y="0"/>
                  </a:moveTo>
                  <a:cubicBezTo>
                    <a:pt x="80010" y="5080"/>
                    <a:pt x="73660" y="10160"/>
                    <a:pt x="68580" y="15240"/>
                  </a:cubicBezTo>
                  <a:cubicBezTo>
                    <a:pt x="68580" y="15240"/>
                    <a:pt x="68580" y="15240"/>
                    <a:pt x="68580" y="15240"/>
                  </a:cubicBezTo>
                  <a:cubicBezTo>
                    <a:pt x="68580" y="15240"/>
                    <a:pt x="68580" y="15240"/>
                    <a:pt x="68580" y="15240"/>
                  </a:cubicBezTo>
                  <a:lnTo>
                    <a:pt x="68580" y="15240"/>
                  </a:lnTo>
                  <a:cubicBezTo>
                    <a:pt x="26670" y="49530"/>
                    <a:pt x="0" y="101600"/>
                    <a:pt x="0" y="158750"/>
                  </a:cubicBezTo>
                  <a:cubicBezTo>
                    <a:pt x="0" y="251460"/>
                    <a:pt x="66040" y="327660"/>
                    <a:pt x="153670" y="342900"/>
                  </a:cubicBezTo>
                  <a:lnTo>
                    <a:pt x="153670" y="342900"/>
                  </a:lnTo>
                  <a:cubicBezTo>
                    <a:pt x="229870" y="356870"/>
                    <a:pt x="242570" y="372110"/>
                    <a:pt x="259080" y="426720"/>
                  </a:cubicBezTo>
                  <a:cubicBezTo>
                    <a:pt x="270510" y="463550"/>
                    <a:pt x="295910" y="495300"/>
                    <a:pt x="330200" y="51181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82" name="Freeform 39">
              <a:extLst>
                <a:ext uri="{FF2B5EF4-FFF2-40B4-BE49-F238E27FC236}">
                  <a16:creationId xmlns:a16="http://schemas.microsoft.com/office/drawing/2014/main" id="{6E97B6A9-B686-196D-B51D-60AC9EA0C61E}"/>
                </a:ext>
              </a:extLst>
            </p:cNvPr>
            <p:cNvSpPr/>
            <p:nvPr/>
          </p:nvSpPr>
          <p:spPr>
            <a:xfrm>
              <a:off x="12005309" y="0"/>
              <a:ext cx="186690" cy="273050"/>
            </a:xfrm>
            <a:custGeom>
              <a:avLst/>
              <a:gdLst>
                <a:gd name="connsiteX0" fmla="*/ 19050 w 186690"/>
                <a:gd name="connsiteY0" fmla="*/ 0 h 273050"/>
                <a:gd name="connsiteX1" fmla="*/ 0 w 186690"/>
                <a:gd name="connsiteY1" fmla="*/ 66040 h 273050"/>
                <a:gd name="connsiteX2" fmla="*/ 102870 w 186690"/>
                <a:gd name="connsiteY2" fmla="*/ 189230 h 273050"/>
                <a:gd name="connsiteX3" fmla="*/ 102870 w 186690"/>
                <a:gd name="connsiteY3" fmla="*/ 189230 h 273050"/>
                <a:gd name="connsiteX4" fmla="*/ 172720 w 186690"/>
                <a:gd name="connsiteY4" fmla="*/ 245110 h 273050"/>
                <a:gd name="connsiteX5" fmla="*/ 186690 w 186690"/>
                <a:gd name="connsiteY5" fmla="*/ 273050 h 27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690" h="273050">
                  <a:moveTo>
                    <a:pt x="19050" y="0"/>
                  </a:moveTo>
                  <a:cubicBezTo>
                    <a:pt x="7620" y="19050"/>
                    <a:pt x="0" y="41910"/>
                    <a:pt x="0" y="66040"/>
                  </a:cubicBezTo>
                  <a:cubicBezTo>
                    <a:pt x="0" y="127000"/>
                    <a:pt x="44450" y="179070"/>
                    <a:pt x="102870" y="189230"/>
                  </a:cubicBezTo>
                  <a:lnTo>
                    <a:pt x="102870" y="189230"/>
                  </a:lnTo>
                  <a:cubicBezTo>
                    <a:pt x="153670" y="198120"/>
                    <a:pt x="162560" y="208280"/>
                    <a:pt x="172720" y="245110"/>
                  </a:cubicBezTo>
                  <a:cubicBezTo>
                    <a:pt x="175260" y="255270"/>
                    <a:pt x="180340" y="264160"/>
                    <a:pt x="186690" y="27305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83" name="Freeform 40">
              <a:extLst>
                <a:ext uri="{FF2B5EF4-FFF2-40B4-BE49-F238E27FC236}">
                  <a16:creationId xmlns:a16="http://schemas.microsoft.com/office/drawing/2014/main" id="{35AE6930-1381-335B-110C-16352926EAB3}"/>
                </a:ext>
              </a:extLst>
            </p:cNvPr>
            <p:cNvSpPr/>
            <p:nvPr/>
          </p:nvSpPr>
          <p:spPr>
            <a:xfrm>
              <a:off x="12155169" y="0"/>
              <a:ext cx="36830" cy="31750"/>
            </a:xfrm>
            <a:custGeom>
              <a:avLst/>
              <a:gdLst>
                <a:gd name="connsiteX0" fmla="*/ 0 w 36830"/>
                <a:gd name="connsiteY0" fmla="*/ 0 h 31750"/>
                <a:gd name="connsiteX1" fmla="*/ 36830 w 36830"/>
                <a:gd name="connsiteY1" fmla="*/ 31750 h 31750"/>
              </a:gdLst>
              <a:ahLst/>
              <a:cxnLst>
                <a:cxn ang="0">
                  <a:pos x="connsiteX0" y="connsiteY0"/>
                </a:cxn>
                <a:cxn ang="0">
                  <a:pos x="connsiteX1" y="connsiteY1"/>
                </a:cxn>
              </a:cxnLst>
              <a:rect l="l" t="t" r="r" b="b"/>
              <a:pathLst>
                <a:path w="36830" h="31750">
                  <a:moveTo>
                    <a:pt x="0" y="0"/>
                  </a:moveTo>
                  <a:cubicBezTo>
                    <a:pt x="7620" y="15240"/>
                    <a:pt x="20320" y="26670"/>
                    <a:pt x="36830" y="3175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gr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540000" y="5220000"/>
            <a:ext cx="6120000"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r>
              <a:rPr lang="de-DE"/>
              <a:t>Mastertextformat bearbeiten</a:t>
            </a:r>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4032000"/>
            <a:ext cx="6120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2034456"/>
            <a:ext cx="6120000" cy="1745544"/>
          </a:xfrm>
        </p:spPr>
        <p:txBody>
          <a:bodyPr vert="horz" anchor="b"/>
          <a:lstStyle>
            <a:lvl1pPr algn="l">
              <a:lnSpc>
                <a:spcPts val="4000"/>
              </a:lnSpc>
              <a:defRPr sz="3600">
                <a:gradFill>
                  <a:gsLst>
                    <a:gs pos="0">
                      <a:srgbClr val="EF4251"/>
                    </a:gs>
                    <a:gs pos="100000">
                      <a:srgbClr val="F4704D"/>
                    </a:gs>
                  </a:gsLst>
                  <a:lin ang="18900000" scaled="0"/>
                </a:gradFill>
              </a:defRPr>
            </a:lvl1pPr>
          </a:lstStyle>
          <a:p>
            <a:r>
              <a:rPr lang="de-DE"/>
              <a:t>Mastertitelformat bearbeiten</a:t>
            </a:r>
            <a:endParaRPr lang="en-US" dirty="0"/>
          </a:p>
        </p:txBody>
      </p:sp>
      <p:pic>
        <p:nvPicPr>
          <p:cNvPr id="55" name="valantic logo">
            <a:extLst>
              <a:ext uri="{FF2B5EF4-FFF2-40B4-BE49-F238E27FC236}">
                <a16:creationId xmlns:a16="http://schemas.microsoft.com/office/drawing/2014/main" id="{F7AE2AE6-2DD6-B611-8273-3605A63BC1C8}"/>
              </a:ext>
            </a:extLst>
          </p:cNvPr>
          <p:cNvPicPr>
            <a:picLocks noChangeAspect="1"/>
          </p:cNvPicPr>
          <p:nvPr/>
        </p:nvPicPr>
        <p:blipFill rotWithShape="1">
          <a:blip>
            <a:extLst>
              <a:ext uri="{96DAC541-7B7A-43D3-8B79-37D633B846F1}">
                <asvg:svgBlip xmlns:asvg="http://schemas.microsoft.com/office/drawing/2016/SVG/main" r:embed="rId2"/>
              </a:ext>
            </a:extLst>
          </a:blip>
          <a:srcRect/>
          <a:stretch/>
        </p:blipFill>
        <p:spPr>
          <a:xfrm>
            <a:off x="225526" y="123982"/>
            <a:ext cx="2802006" cy="1080000"/>
          </a:xfrm>
          <a:prstGeom prst="rect">
            <a:avLst/>
          </a:prstGeom>
        </p:spPr>
      </p:pic>
    </p:spTree>
    <p:extLst>
      <p:ext uri="{BB962C8B-B14F-4D97-AF65-F5344CB8AC3E}">
        <p14:creationId xmlns:p14="http://schemas.microsoft.com/office/powerpoint/2010/main" val="29537874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p:cSld name="A  015a : picture left : 2 textboxes right">
    <p:spTree>
      <p:nvGrpSpPr>
        <p:cNvPr id="1" name=""/>
        <p:cNvGrpSpPr/>
        <p:nvPr/>
      </p:nvGrpSpPr>
      <p:grpSpPr>
        <a:xfrm>
          <a:off x="0" y="0"/>
          <a:ext cx="0" cy="0"/>
          <a:chOff x="0" y="0"/>
          <a:chExt cx="0" cy="0"/>
        </a:xfrm>
      </p:grpSpPr>
      <p:sp>
        <p:nvSpPr>
          <p:cNvPr id="16" name="slide number">
            <a:extLst>
              <a:ext uri="{FF2B5EF4-FFF2-40B4-BE49-F238E27FC236}">
                <a16:creationId xmlns:a16="http://schemas.microsoft.com/office/drawing/2014/main" id="{BEB57DBE-63B8-E581-3096-F2652E6BC4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9" name="footer">
            <a:extLst>
              <a:ext uri="{FF2B5EF4-FFF2-40B4-BE49-F238E27FC236}">
                <a16:creationId xmlns:a16="http://schemas.microsoft.com/office/drawing/2014/main" id="{A0884F85-B37A-46FC-CACB-D048B0C1E02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20" name="date">
            <a:extLst>
              <a:ext uri="{FF2B5EF4-FFF2-40B4-BE49-F238E27FC236}">
                <a16:creationId xmlns:a16="http://schemas.microsoft.com/office/drawing/2014/main" id="{C36A1B14-05F1-8B1B-20DA-31A9A97A783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5" name="picture left 11cm">
            <a:extLst>
              <a:ext uri="{FF2B5EF4-FFF2-40B4-BE49-F238E27FC236}">
                <a16:creationId xmlns:a16="http://schemas.microsoft.com/office/drawing/2014/main" id="{74ED0BBF-0E8C-44D4-921F-066BA5C9B178}"/>
              </a:ext>
            </a:extLst>
          </p:cNvPr>
          <p:cNvSpPr>
            <a:spLocks noGrp="1"/>
          </p:cNvSpPr>
          <p:nvPr>
            <p:ph type="pic" sz="quarter" idx="10"/>
          </p:nvPr>
        </p:nvSpPr>
        <p:spPr>
          <a:xfrm>
            <a:off x="1" y="0"/>
            <a:ext cx="3960000" cy="6858000"/>
          </a:xfrm>
          <a:custGeom>
            <a:avLst/>
            <a:gdLst>
              <a:gd name="connsiteX0" fmla="*/ 0 w 4370389"/>
              <a:gd name="connsiteY0" fmla="*/ 0 h 6858000"/>
              <a:gd name="connsiteX1" fmla="*/ 4370389 w 4370389"/>
              <a:gd name="connsiteY1" fmla="*/ 0 h 6858000"/>
              <a:gd name="connsiteX2" fmla="*/ 4370389 w 4370389"/>
              <a:gd name="connsiteY2" fmla="*/ 6858000 h 6858000"/>
              <a:gd name="connsiteX3" fmla="*/ 0 w 43703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70389" h="6858000">
                <a:moveTo>
                  <a:pt x="0" y="0"/>
                </a:moveTo>
                <a:lnTo>
                  <a:pt x="4370389" y="0"/>
                </a:lnTo>
                <a:lnTo>
                  <a:pt x="437038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dirty="0"/>
          </a:p>
        </p:txBody>
      </p:sp>
      <p:sp>
        <p:nvSpPr>
          <p:cNvPr id="8" name="logo placeholder">
            <a:extLst>
              <a:ext uri="{FF2B5EF4-FFF2-40B4-BE49-F238E27FC236}">
                <a16:creationId xmlns:a16="http://schemas.microsoft.com/office/drawing/2014/main" id="{1F75B0BC-6C5A-1CD1-854C-F1D8676D772A}"/>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8113138" y="1475999"/>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a:lvl9pPr>
          </a:lstStyle>
          <a:p>
            <a:pPr lvl="0"/>
            <a:r>
              <a:rPr lang="de-DE"/>
              <a:t>Mastertextformat bearbeiten</a:t>
            </a:r>
          </a:p>
        </p:txBody>
      </p:sp>
      <p:sp>
        <p:nvSpPr>
          <p:cNvPr id="9" name="circle 2">
            <a:extLst>
              <a:ext uri="{FF2B5EF4-FFF2-40B4-BE49-F238E27FC236}">
                <a16:creationId xmlns:a16="http://schemas.microsoft.com/office/drawing/2014/main" id="{D6269545-42AA-46E1-9D73-61DDF60EAF88}"/>
              </a:ext>
            </a:extLst>
          </p:cNvPr>
          <p:cNvSpPr>
            <a:spLocks noGrp="1"/>
          </p:cNvSpPr>
          <p:nvPr>
            <p:ph type="body" idx="25" hasCustomPrompt="1"/>
          </p:nvPr>
        </p:nvSpPr>
        <p:spPr>
          <a:xfrm>
            <a:off x="10935381" y="1324614"/>
            <a:ext cx="720000" cy="720000"/>
          </a:xfrm>
          <a:prstGeom prst="ellipse">
            <a:avLst/>
          </a:prstGeom>
          <a:solidFill>
            <a:schemeClr val="accent6"/>
          </a:solidFill>
          <a:ln w="3175">
            <a:noFill/>
          </a:ln>
          <a:effectLst/>
        </p:spPr>
        <p:txBody>
          <a:bodyPr anchor="ctr"/>
          <a:lstStyle>
            <a:lvl1pPr marL="0" indent="0" algn="ctr">
              <a:lnSpc>
                <a:spcPts val="1400"/>
              </a:lnSpc>
              <a:spcBef>
                <a:spcPts val="0"/>
              </a:spcBef>
              <a:spcAft>
                <a:spcPts val="0"/>
              </a:spcAft>
              <a:buNone/>
              <a:defRPr sz="1200" b="0">
                <a:solidFill>
                  <a:schemeClr val="tx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1" name="icon-placeholder">
            <a:extLst>
              <a:ext uri="{FF2B5EF4-FFF2-40B4-BE49-F238E27FC236}">
                <a16:creationId xmlns:a16="http://schemas.microsoft.com/office/drawing/2014/main" id="{FE48F49F-7F06-F02A-2F05-39DB2C69ECB5}"/>
              </a:ext>
            </a:extLst>
          </p:cNvPr>
          <p:cNvSpPr>
            <a:spLocks noGrp="1"/>
          </p:cNvSpPr>
          <p:nvPr>
            <p:ph sz="quarter" idx="26"/>
          </p:nvPr>
        </p:nvSpPr>
        <p:spPr>
          <a:xfrm>
            <a:off x="11115381" y="1504614"/>
            <a:ext cx="360000" cy="360000"/>
          </a:xfrm>
          <a:prstGeom prst="rect">
            <a:avLst/>
          </a:prstGeom>
          <a:ln>
            <a:noFill/>
          </a:ln>
          <a:effectLst/>
        </p:spPr>
        <p:txBody>
          <a:bodyPr anchor="ctr"/>
          <a:lstStyle>
            <a:lvl1pPr algn="ctr">
              <a:defRPr>
                <a:solidFill>
                  <a:schemeClr val="tx1"/>
                </a:solidFill>
              </a:defRPr>
            </a:lvl1pPr>
          </a:lstStyle>
          <a:p>
            <a:pPr lvl="0"/>
            <a:r>
              <a:rPr lang="de-DE" dirty="0"/>
              <a:t>Mastertextformat bearbeiten</a:t>
            </a:r>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4320000" y="1475999"/>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dirty="0"/>
            </a:lvl9pPr>
          </a:lstStyle>
          <a:p>
            <a:pPr lvl="0"/>
            <a:r>
              <a:rPr lang="de-DE"/>
              <a:t>Mastertextformat bearbeiten</a:t>
            </a:r>
          </a:p>
        </p:txBody>
      </p:sp>
      <p:sp>
        <p:nvSpPr>
          <p:cNvPr id="3" name="circle 1">
            <a:extLst>
              <a:ext uri="{FF2B5EF4-FFF2-40B4-BE49-F238E27FC236}">
                <a16:creationId xmlns:a16="http://schemas.microsoft.com/office/drawing/2014/main" id="{66EF865A-E383-A7AB-B70C-D48BE1424418}"/>
              </a:ext>
            </a:extLst>
          </p:cNvPr>
          <p:cNvSpPr>
            <a:spLocks noGrp="1"/>
          </p:cNvSpPr>
          <p:nvPr>
            <p:ph type="body" idx="1" hasCustomPrompt="1"/>
          </p:nvPr>
        </p:nvSpPr>
        <p:spPr>
          <a:xfrm>
            <a:off x="7142243" y="1324614"/>
            <a:ext cx="720000" cy="720000"/>
          </a:xfrm>
          <a:prstGeom prst="ellipse">
            <a:avLst/>
          </a:prstGeom>
          <a:solidFill>
            <a:schemeClr val="accent6"/>
          </a:solidFill>
          <a:ln w="3175">
            <a:noFill/>
          </a:ln>
          <a:effectLst/>
        </p:spPr>
        <p:txBody>
          <a:bodyPr anchor="ctr"/>
          <a:lstStyle>
            <a:lvl1pPr marL="0" indent="0" algn="ctr">
              <a:lnSpc>
                <a:spcPts val="1400"/>
              </a:lnSpc>
              <a:spcBef>
                <a:spcPts val="0"/>
              </a:spcBef>
              <a:spcAft>
                <a:spcPts val="0"/>
              </a:spcAft>
              <a:buNone/>
              <a:defRPr sz="1200" b="0">
                <a:solidFill>
                  <a:schemeClr val="tx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4" name="icon-placeholder">
            <a:extLst>
              <a:ext uri="{FF2B5EF4-FFF2-40B4-BE49-F238E27FC236}">
                <a16:creationId xmlns:a16="http://schemas.microsoft.com/office/drawing/2014/main" id="{39A352DB-4E1A-E132-A720-1AD484EBE7CA}"/>
              </a:ext>
            </a:extLst>
          </p:cNvPr>
          <p:cNvSpPr>
            <a:spLocks noGrp="1"/>
          </p:cNvSpPr>
          <p:nvPr>
            <p:ph sz="quarter" idx="19"/>
          </p:nvPr>
        </p:nvSpPr>
        <p:spPr>
          <a:xfrm>
            <a:off x="7322243" y="1504614"/>
            <a:ext cx="360000" cy="360000"/>
          </a:xfrm>
          <a:prstGeom prst="rect">
            <a:avLst/>
          </a:prstGeom>
          <a:ln>
            <a:noFill/>
          </a:ln>
          <a:effectLst/>
        </p:spPr>
        <p:txBody>
          <a:bodyPr anchor="ctr"/>
          <a:lstStyle>
            <a:lvl1pPr algn="ctr">
              <a:defRPr>
                <a:solidFill>
                  <a:schemeClr val="tx1"/>
                </a:solidFill>
              </a:defRPr>
            </a:lvl1pPr>
          </a:lstStyle>
          <a:p>
            <a:pPr lvl="0"/>
            <a:r>
              <a:rPr lang="de-DE" dirty="0"/>
              <a:t>Mastertextformat bearbeiten</a:t>
            </a:r>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4320000" y="622301"/>
            <a:ext cx="7313414" cy="648000"/>
          </a:xfrm>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C0586414-654D-FD5A-5B01-5890021AF44E}"/>
              </a:ext>
            </a:extLst>
          </p:cNvPr>
          <p:cNvSpPr>
            <a:spLocks noGrp="1"/>
          </p:cNvSpPr>
          <p:nvPr>
            <p:ph type="body" sz="quarter" idx="14"/>
          </p:nvPr>
        </p:nvSpPr>
        <p:spPr>
          <a:xfrm>
            <a:off x="4341827" y="396000"/>
            <a:ext cx="7313414"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216772913"/>
      </p:ext>
    </p:extLst>
  </p:cSld>
  <p:clrMapOvr>
    <a:masterClrMapping/>
  </p:clrMapOvr>
  <p:extLst>
    <p:ext uri="{DCECCB84-F9BA-43D5-87BE-67443E8EF086}">
      <p15:sldGuideLst xmlns:p15="http://schemas.microsoft.com/office/powerpoint/2012/main"/>
    </p:ext>
  </p:extLst>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A  015b : picture right : 2 textboxes right">
    <p:spTree>
      <p:nvGrpSpPr>
        <p:cNvPr id="1" name=""/>
        <p:cNvGrpSpPr/>
        <p:nvPr/>
      </p:nvGrpSpPr>
      <p:grpSpPr>
        <a:xfrm>
          <a:off x="0" y="0"/>
          <a:ext cx="0" cy="0"/>
          <a:chOff x="0" y="0"/>
          <a:chExt cx="0" cy="0"/>
        </a:xfrm>
      </p:grpSpPr>
      <p:sp>
        <p:nvSpPr>
          <p:cNvPr id="16" name="slide number">
            <a:extLst>
              <a:ext uri="{FF2B5EF4-FFF2-40B4-BE49-F238E27FC236}">
                <a16:creationId xmlns:a16="http://schemas.microsoft.com/office/drawing/2014/main" id="{BEB57DBE-63B8-E581-3096-F2652E6BC4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9" name="footer">
            <a:extLst>
              <a:ext uri="{FF2B5EF4-FFF2-40B4-BE49-F238E27FC236}">
                <a16:creationId xmlns:a16="http://schemas.microsoft.com/office/drawing/2014/main" id="{A0884F85-B37A-46FC-CACB-D048B0C1E020}"/>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20" name="date">
            <a:extLst>
              <a:ext uri="{FF2B5EF4-FFF2-40B4-BE49-F238E27FC236}">
                <a16:creationId xmlns:a16="http://schemas.microsoft.com/office/drawing/2014/main" id="{C36A1B14-05F1-8B1B-20DA-31A9A97A783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9" name="picture right 11cm">
            <a:extLst>
              <a:ext uri="{FF2B5EF4-FFF2-40B4-BE49-F238E27FC236}">
                <a16:creationId xmlns:a16="http://schemas.microsoft.com/office/drawing/2014/main" id="{BEAEAE56-A0A9-9340-F7A3-632FF73F1485}"/>
              </a:ext>
            </a:extLst>
          </p:cNvPr>
          <p:cNvSpPr>
            <a:spLocks noGrp="1"/>
          </p:cNvSpPr>
          <p:nvPr>
            <p:ph type="pic" sz="quarter" idx="10"/>
          </p:nvPr>
        </p:nvSpPr>
        <p:spPr>
          <a:xfrm>
            <a:off x="8244000" y="-97654"/>
            <a:ext cx="4032000" cy="6263504"/>
          </a:xfrm>
          <a:prstGeom prst="roundRect">
            <a:avLst>
              <a:gd name="adj" fmla="val 1802"/>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text 2">
            <a:extLst>
              <a:ext uri="{FF2B5EF4-FFF2-40B4-BE49-F238E27FC236}">
                <a16:creationId xmlns:a16="http://schemas.microsoft.com/office/drawing/2014/main" id="{D0CA0C5D-15CE-F0B1-D9B1-3991123ADDCA}"/>
              </a:ext>
            </a:extLst>
          </p:cNvPr>
          <p:cNvSpPr>
            <a:spLocks noGrp="1"/>
          </p:cNvSpPr>
          <p:nvPr>
            <p:ph type="body" sz="quarter" idx="27"/>
          </p:nvPr>
        </p:nvSpPr>
        <p:spPr>
          <a:xfrm>
            <a:off x="4314894" y="1476000"/>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dirty="0"/>
            </a:lvl9pPr>
          </a:lstStyle>
          <a:p>
            <a:pPr lvl="0"/>
            <a:r>
              <a:rPr lang="de-DE" dirty="0"/>
              <a:t>Mastertextformat bearbeiten</a:t>
            </a:r>
          </a:p>
        </p:txBody>
      </p:sp>
      <p:sp>
        <p:nvSpPr>
          <p:cNvPr id="5" name="circle 2">
            <a:extLst>
              <a:ext uri="{FF2B5EF4-FFF2-40B4-BE49-F238E27FC236}">
                <a16:creationId xmlns:a16="http://schemas.microsoft.com/office/drawing/2014/main" id="{6D1C1D24-B674-E5C9-9486-71BE10D2EEBC}"/>
              </a:ext>
            </a:extLst>
          </p:cNvPr>
          <p:cNvSpPr>
            <a:spLocks noGrp="1"/>
          </p:cNvSpPr>
          <p:nvPr>
            <p:ph type="body" idx="25" hasCustomPrompt="1"/>
          </p:nvPr>
        </p:nvSpPr>
        <p:spPr>
          <a:xfrm>
            <a:off x="7146244" y="1324614"/>
            <a:ext cx="720000" cy="720000"/>
          </a:xfrm>
          <a:prstGeom prst="ellipse">
            <a:avLst/>
          </a:prstGeom>
          <a:solidFill>
            <a:schemeClr val="accent6"/>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8" name="icon-placeholder 2">
            <a:extLst>
              <a:ext uri="{FF2B5EF4-FFF2-40B4-BE49-F238E27FC236}">
                <a16:creationId xmlns:a16="http://schemas.microsoft.com/office/drawing/2014/main" id="{790F5E0A-19E3-265A-7183-C398C67DE058}"/>
              </a:ext>
            </a:extLst>
          </p:cNvPr>
          <p:cNvSpPr>
            <a:spLocks noGrp="1"/>
          </p:cNvSpPr>
          <p:nvPr>
            <p:ph sz="quarter" idx="26"/>
          </p:nvPr>
        </p:nvSpPr>
        <p:spPr>
          <a:xfrm>
            <a:off x="7326244" y="1504614"/>
            <a:ext cx="360000" cy="360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540000" y="1476000"/>
            <a:ext cx="3528000" cy="4680000"/>
          </a:xfrm>
          <a:noFill/>
        </p:spPr>
        <p:txBody>
          <a:bodyPr vert="horz" lIns="0" tIns="0" rIns="0" bIns="0" rtlCol="0">
            <a:noAutofit/>
          </a:bodyPr>
          <a:lstStyle>
            <a:lvl1pPr>
              <a:defRPr lang="en-US" sz="1000" smtClean="0"/>
            </a:lvl1pPr>
            <a:lvl2pPr>
              <a:defRPr lang="en-US" sz="1000" smtClean="0"/>
            </a:lvl2pPr>
            <a:lvl3pPr>
              <a:defRPr lang="en-US" sz="1000" smtClean="0"/>
            </a:lvl3pPr>
            <a:lvl4pPr>
              <a:defRPr lang="en-US" sz="1000" smtClean="0"/>
            </a:lvl4pPr>
            <a:lvl5pPr>
              <a:defRPr lang="en-US" sz="1200" smtClean="0"/>
            </a:lvl5pPr>
            <a:lvl6pPr>
              <a:defRPr lang="en-US" sz="1000" smtClean="0"/>
            </a:lvl6pPr>
            <a:lvl7pPr>
              <a:defRPr lang="en-US" sz="1000" smtClean="0"/>
            </a:lvl7pPr>
            <a:lvl8pPr>
              <a:defRPr lang="en-US" sz="1000" smtClean="0"/>
            </a:lvl8pPr>
            <a:lvl9pPr>
              <a:defRPr lang="en-US" sz="1200" dirty="0"/>
            </a:lvl9pPr>
          </a:lstStyle>
          <a:p>
            <a:pPr lvl="0"/>
            <a:r>
              <a:rPr lang="de-DE" dirty="0"/>
              <a:t>Mastertextformat bearbeiten</a:t>
            </a:r>
          </a:p>
        </p:txBody>
      </p:sp>
      <p:sp>
        <p:nvSpPr>
          <p:cNvPr id="2" name="circle 1">
            <a:extLst>
              <a:ext uri="{FF2B5EF4-FFF2-40B4-BE49-F238E27FC236}">
                <a16:creationId xmlns:a16="http://schemas.microsoft.com/office/drawing/2014/main" id="{5DDC773C-CFDB-6822-7E82-53F46B554E32}"/>
              </a:ext>
            </a:extLst>
          </p:cNvPr>
          <p:cNvSpPr>
            <a:spLocks noGrp="1"/>
          </p:cNvSpPr>
          <p:nvPr>
            <p:ph type="body" idx="1" hasCustomPrompt="1"/>
          </p:nvPr>
        </p:nvSpPr>
        <p:spPr>
          <a:xfrm>
            <a:off x="3353106" y="1324614"/>
            <a:ext cx="720000" cy="720000"/>
          </a:xfrm>
          <a:prstGeom prst="ellipse">
            <a:avLst/>
          </a:prstGeom>
          <a:solidFill>
            <a:schemeClr val="accent6"/>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 </a:t>
            </a:r>
          </a:p>
        </p:txBody>
      </p:sp>
      <p:sp>
        <p:nvSpPr>
          <p:cNvPr id="4" name="icon-placeholder 1">
            <a:extLst>
              <a:ext uri="{FF2B5EF4-FFF2-40B4-BE49-F238E27FC236}">
                <a16:creationId xmlns:a16="http://schemas.microsoft.com/office/drawing/2014/main" id="{0FA06DFB-AE24-87F6-49B6-DC89CB1E0786}"/>
              </a:ext>
            </a:extLst>
          </p:cNvPr>
          <p:cNvSpPr>
            <a:spLocks noGrp="1"/>
          </p:cNvSpPr>
          <p:nvPr>
            <p:ph sz="quarter" idx="19"/>
          </p:nvPr>
        </p:nvSpPr>
        <p:spPr>
          <a:xfrm>
            <a:off x="3533106" y="1504614"/>
            <a:ext cx="360000" cy="360000"/>
          </a:xfrm>
          <a:prstGeom prst="rect">
            <a:avLst/>
          </a:prstGeom>
        </p:spPr>
        <p:txBody>
          <a:bodyPr anchor="ctr"/>
          <a:lstStyle>
            <a:lvl1pPr algn="ctr">
              <a:defRPr>
                <a:solidFill>
                  <a:schemeClr val="bg1"/>
                </a:solidFill>
              </a:defRPr>
            </a:lvl1pPr>
          </a:lstStyle>
          <a:p>
            <a:pPr lvl="0"/>
            <a:r>
              <a:rPr lang="de-DE"/>
              <a:t>Mastertextformat bearbeiten</a:t>
            </a:r>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540000" y="622301"/>
            <a:ext cx="7344000" cy="648000"/>
          </a:xfrm>
        </p:spPr>
        <p:txBody>
          <a:bodyPr vert="horz"/>
          <a:lstStyle/>
          <a:p>
            <a:r>
              <a:rPr lang="de-DE"/>
              <a:t>Mastertitelformat bearbeiten</a:t>
            </a:r>
            <a:endParaRPr lang="en-US" dirty="0"/>
          </a:p>
        </p:txBody>
      </p:sp>
      <p:sp>
        <p:nvSpPr>
          <p:cNvPr id="21" name="navigation">
            <a:extLst>
              <a:ext uri="{FF2B5EF4-FFF2-40B4-BE49-F238E27FC236}">
                <a16:creationId xmlns:a16="http://schemas.microsoft.com/office/drawing/2014/main" id="{5ED1B3BB-ED8E-414F-C7FA-C46A025ECBA9}"/>
              </a:ext>
            </a:extLst>
          </p:cNvPr>
          <p:cNvSpPr>
            <a:spLocks noGrp="1"/>
          </p:cNvSpPr>
          <p:nvPr>
            <p:ph type="body" sz="quarter" idx="14"/>
          </p:nvPr>
        </p:nvSpPr>
        <p:spPr>
          <a:xfrm>
            <a:off x="576000" y="396000"/>
            <a:ext cx="730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814375015"/>
      </p:ext>
    </p:extLst>
  </p:cSld>
  <p:clrMapOvr>
    <a:masterClrMapping/>
  </p:clrMapOvr>
  <p:extLst>
    <p:ext uri="{DCECCB84-F9BA-43D5-87BE-67443E8EF086}">
      <p15:sldGuideLst xmlns:p15="http://schemas.microsoft.com/office/powerpoint/2012/main">
        <p15:guide id="1" pos="2933">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p:cSld name="A  016 : content top : 2 pictures below">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 name="picture right">
            <a:extLst>
              <a:ext uri="{FF2B5EF4-FFF2-40B4-BE49-F238E27FC236}">
                <a16:creationId xmlns:a16="http://schemas.microsoft.com/office/drawing/2014/main" id="{1D0F5D2A-81FE-3833-2907-78B51B326DF1}"/>
              </a:ext>
            </a:extLst>
          </p:cNvPr>
          <p:cNvSpPr>
            <a:spLocks noGrp="1"/>
          </p:cNvSpPr>
          <p:nvPr>
            <p:ph type="pic" sz="quarter" idx="16"/>
          </p:nvPr>
        </p:nvSpPr>
        <p:spPr>
          <a:xfrm>
            <a:off x="7200000" y="3798472"/>
            <a:ext cx="5112000" cy="2376000"/>
          </a:xfrm>
          <a:prstGeom prst="roundRect">
            <a:avLst>
              <a:gd name="adj" fmla="val 2810"/>
            </a:avLst>
          </a:prstGeom>
          <a:solidFill>
            <a:schemeClr val="bg1"/>
          </a:solidFill>
          <a:effectLst/>
        </p:spPr>
        <p:txBody>
          <a:bodyPr/>
          <a:lstStyle/>
          <a:p>
            <a:r>
              <a:rPr lang="de-DE"/>
              <a:t>Bild durch Klicken auf Symbol hinzufügen</a:t>
            </a:r>
            <a:endParaRPr lang="en-DE" dirty="0"/>
          </a:p>
        </p:txBody>
      </p:sp>
      <p:sp>
        <p:nvSpPr>
          <p:cNvPr id="4" name="picture left">
            <a:extLst>
              <a:ext uri="{FF2B5EF4-FFF2-40B4-BE49-F238E27FC236}">
                <a16:creationId xmlns:a16="http://schemas.microsoft.com/office/drawing/2014/main" id="{9DC2B4CA-1091-CD31-C625-B499A7922DF0}"/>
              </a:ext>
            </a:extLst>
          </p:cNvPr>
          <p:cNvSpPr>
            <a:spLocks noGrp="1"/>
          </p:cNvSpPr>
          <p:nvPr>
            <p:ph type="pic" sz="quarter" idx="17"/>
          </p:nvPr>
        </p:nvSpPr>
        <p:spPr>
          <a:xfrm>
            <a:off x="1800000" y="3798472"/>
            <a:ext cx="5112000" cy="2376000"/>
          </a:xfrm>
          <a:prstGeom prst="roundRect">
            <a:avLst>
              <a:gd name="adj" fmla="val 2963"/>
            </a:avLst>
          </a:prstGeom>
          <a:solidFill>
            <a:schemeClr val="bg1"/>
          </a:solidFill>
          <a:effectLst/>
        </p:spPr>
        <p:txBody>
          <a:bodyPr/>
          <a:lstStyle/>
          <a:p>
            <a:r>
              <a:rPr lang="de-DE"/>
              <a:t>Bild durch Klicken auf Symbol hinzufügen</a:t>
            </a:r>
            <a:endParaRPr lang="en-DE"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1800000" y="1476000"/>
            <a:ext cx="9864000" cy="2160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p:txBody>
          <a:bodyPr vert="horz"/>
          <a:lstStyle/>
          <a:p>
            <a:r>
              <a:rPr lang="de-DE"/>
              <a:t>Mastertitelformat bearbeiten</a:t>
            </a:r>
            <a:endParaRPr lang="en-US" dirty="0"/>
          </a:p>
        </p:txBody>
      </p:sp>
      <p:sp>
        <p:nvSpPr>
          <p:cNvPr id="11" name="navigation">
            <a:extLst>
              <a:ext uri="{FF2B5EF4-FFF2-40B4-BE49-F238E27FC236}">
                <a16:creationId xmlns:a16="http://schemas.microsoft.com/office/drawing/2014/main" id="{8F6EF335-A824-493F-EF26-F29C4D10FD1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034724868"/>
      </p:ext>
    </p:extLst>
  </p:cSld>
  <p:clrMapOvr>
    <a:masterClrMapping/>
  </p:clrMapOvr>
  <p:extLst>
    <p:ext uri="{DCECCB84-F9BA-43D5-87BE-67443E8EF086}">
      <p15:sldGuideLst xmlns:p15="http://schemas.microsoft.com/office/powerpoint/2012/main"/>
    </p:ext>
  </p:extLst>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p:cSld name="A  017 : 2 contents : 2 pictures below">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 name="picture right">
            <a:extLst>
              <a:ext uri="{FF2B5EF4-FFF2-40B4-BE49-F238E27FC236}">
                <a16:creationId xmlns:a16="http://schemas.microsoft.com/office/drawing/2014/main" id="{1D0F5D2A-81FE-3833-2907-78B51B326DF1}"/>
              </a:ext>
            </a:extLst>
          </p:cNvPr>
          <p:cNvSpPr>
            <a:spLocks noGrp="1"/>
          </p:cNvSpPr>
          <p:nvPr>
            <p:ph type="pic" sz="quarter" idx="16"/>
          </p:nvPr>
        </p:nvSpPr>
        <p:spPr>
          <a:xfrm>
            <a:off x="7200000" y="3798472"/>
            <a:ext cx="5112000" cy="2376000"/>
          </a:xfrm>
          <a:prstGeom prst="roundRect">
            <a:avLst>
              <a:gd name="adj" fmla="val 2679"/>
            </a:avLst>
          </a:prstGeom>
          <a:solidFill>
            <a:schemeClr val="bg1"/>
          </a:solidFill>
          <a:effectLst/>
        </p:spPr>
        <p:txBody>
          <a:bodyPr/>
          <a:lstStyle/>
          <a:p>
            <a:r>
              <a:rPr lang="de-DE"/>
              <a:t>Bild durch Klicken auf Symbol hinzufügen</a:t>
            </a:r>
            <a:endParaRPr lang="en-DE" dirty="0"/>
          </a:p>
        </p:txBody>
      </p:sp>
      <p:sp>
        <p:nvSpPr>
          <p:cNvPr id="4" name="picture left">
            <a:extLst>
              <a:ext uri="{FF2B5EF4-FFF2-40B4-BE49-F238E27FC236}">
                <a16:creationId xmlns:a16="http://schemas.microsoft.com/office/drawing/2014/main" id="{9DC2B4CA-1091-CD31-C625-B499A7922DF0}"/>
              </a:ext>
            </a:extLst>
          </p:cNvPr>
          <p:cNvSpPr>
            <a:spLocks noGrp="1"/>
          </p:cNvSpPr>
          <p:nvPr>
            <p:ph type="pic" sz="quarter" idx="17"/>
          </p:nvPr>
        </p:nvSpPr>
        <p:spPr>
          <a:xfrm>
            <a:off x="1800000" y="3798472"/>
            <a:ext cx="5112000" cy="2376000"/>
          </a:xfrm>
          <a:prstGeom prst="roundRect">
            <a:avLst>
              <a:gd name="adj" fmla="val 3012"/>
            </a:avLst>
          </a:prstGeom>
          <a:solidFill>
            <a:schemeClr val="bg1"/>
          </a:solidFill>
          <a:effectLst/>
        </p:spPr>
        <p:txBody>
          <a:bodyPr/>
          <a:lstStyle/>
          <a:p>
            <a:r>
              <a:rPr lang="de-DE"/>
              <a:t>Bild durch Klicken auf Symbol hinzufügen</a:t>
            </a:r>
            <a:endParaRPr lang="en-DE" dirty="0"/>
          </a:p>
        </p:txBody>
      </p:sp>
      <p:sp>
        <p:nvSpPr>
          <p:cNvPr id="2" name="content right">
            <a:extLst>
              <a:ext uri="{FF2B5EF4-FFF2-40B4-BE49-F238E27FC236}">
                <a16:creationId xmlns:a16="http://schemas.microsoft.com/office/drawing/2014/main" id="{7AE5D198-395E-4863-A7A5-07680FA32CD3}"/>
              </a:ext>
            </a:extLst>
          </p:cNvPr>
          <p:cNvSpPr>
            <a:spLocks noGrp="1"/>
          </p:cNvSpPr>
          <p:nvPr>
            <p:ph sz="quarter" idx="18"/>
          </p:nvPr>
        </p:nvSpPr>
        <p:spPr>
          <a:xfrm>
            <a:off x="5400000" y="1476000"/>
            <a:ext cx="6264000" cy="1800000"/>
          </a:xfrm>
          <a:noFill/>
        </p:spPr>
        <p:txBody>
          <a:bodyPr vert="horz" lIns="0" tIns="0" rIns="0" bIns="0" rtlCol="0" anchor="b">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4" name="content left">
            <a:extLst>
              <a:ext uri="{FF2B5EF4-FFF2-40B4-BE49-F238E27FC236}">
                <a16:creationId xmlns:a16="http://schemas.microsoft.com/office/drawing/2014/main" id="{438C11ED-D1E2-4D8E-7E92-53DCAC4E4BB0}"/>
              </a:ext>
            </a:extLst>
          </p:cNvPr>
          <p:cNvSpPr>
            <a:spLocks noGrp="1"/>
          </p:cNvSpPr>
          <p:nvPr>
            <p:ph sz="quarter" idx="15"/>
          </p:nvPr>
        </p:nvSpPr>
        <p:spPr>
          <a:xfrm>
            <a:off x="1800000" y="1476000"/>
            <a:ext cx="3240000" cy="1800000"/>
          </a:xfrm>
          <a:noFill/>
        </p:spPr>
        <p:txBody>
          <a:bodyPr vert="horz" lIns="0" tIns="0" rIns="360000" bIns="0" rtlCol="0" anchor="b">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p:txBody>
          <a:bodyPr vert="horz"/>
          <a:lstStyle/>
          <a:p>
            <a:r>
              <a:rPr lang="de-DE"/>
              <a:t>Mastertitelformat bearbeiten</a:t>
            </a:r>
            <a:endParaRPr lang="en-US" dirty="0"/>
          </a:p>
        </p:txBody>
      </p:sp>
      <p:sp>
        <p:nvSpPr>
          <p:cNvPr id="12" name="navigation">
            <a:extLst>
              <a:ext uri="{FF2B5EF4-FFF2-40B4-BE49-F238E27FC236}">
                <a16:creationId xmlns:a16="http://schemas.microsoft.com/office/drawing/2014/main" id="{E5462B85-61BE-140F-33DC-E2D969B40EDF}"/>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855910634"/>
      </p:ext>
    </p:extLst>
  </p:cSld>
  <p:clrMapOvr>
    <a:masterClrMapping/>
  </p:clrMapOvr>
  <p:extLst>
    <p:ext uri="{DCECCB84-F9BA-43D5-87BE-67443E8EF086}">
      <p15:sldGuideLst xmlns:p15="http://schemas.microsoft.com/office/powerpoint/2012/main">
        <p15:guide id="1" pos="3386">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p:cSld name="A  018 : title left : 3 pictures : 3 contents">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4" name="content 3">
            <a:extLst>
              <a:ext uri="{FF2B5EF4-FFF2-40B4-BE49-F238E27FC236}">
                <a16:creationId xmlns:a16="http://schemas.microsoft.com/office/drawing/2014/main" id="{BAD52ADE-440B-F73C-8384-4062C1392FE1}"/>
              </a:ext>
            </a:extLst>
          </p:cNvPr>
          <p:cNvSpPr>
            <a:spLocks noGrp="1"/>
          </p:cNvSpPr>
          <p:nvPr>
            <p:ph sz="quarter" idx="20"/>
          </p:nvPr>
        </p:nvSpPr>
        <p:spPr>
          <a:xfrm>
            <a:off x="8939478" y="3240001"/>
            <a:ext cx="2700000" cy="2916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20" name="picture 3">
            <a:extLst>
              <a:ext uri="{FF2B5EF4-FFF2-40B4-BE49-F238E27FC236}">
                <a16:creationId xmlns:a16="http://schemas.microsoft.com/office/drawing/2014/main" id="{16D161C1-5395-1A70-B6E9-DDB636142C18}"/>
              </a:ext>
            </a:extLst>
          </p:cNvPr>
          <p:cNvSpPr>
            <a:spLocks noGrp="1"/>
          </p:cNvSpPr>
          <p:nvPr>
            <p:ph type="pic" sz="quarter" idx="18"/>
          </p:nvPr>
        </p:nvSpPr>
        <p:spPr>
          <a:xfrm>
            <a:off x="8934972" y="-180000"/>
            <a:ext cx="2700000" cy="3240000"/>
          </a:xfrm>
          <a:prstGeom prst="roundRect">
            <a:avLst>
              <a:gd name="adj" fmla="val 2626"/>
            </a:avLst>
          </a:prstGeom>
          <a:solidFill>
            <a:schemeClr val="bg1"/>
          </a:solidFill>
          <a:effectLst/>
        </p:spPr>
        <p:txBody>
          <a:bodyPr/>
          <a:lstStyle/>
          <a:p>
            <a:r>
              <a:rPr lang="de-DE"/>
              <a:t>Bild durch Klicken auf Symbol hinzufügen</a:t>
            </a:r>
            <a:endParaRPr lang="en-DE" dirty="0"/>
          </a:p>
        </p:txBody>
      </p:sp>
      <p:sp>
        <p:nvSpPr>
          <p:cNvPr id="23" name="content 2">
            <a:extLst>
              <a:ext uri="{FF2B5EF4-FFF2-40B4-BE49-F238E27FC236}">
                <a16:creationId xmlns:a16="http://schemas.microsoft.com/office/drawing/2014/main" id="{36EDB524-3828-3196-B148-EA4D6A28C4CA}"/>
              </a:ext>
            </a:extLst>
          </p:cNvPr>
          <p:cNvSpPr>
            <a:spLocks noGrp="1"/>
          </p:cNvSpPr>
          <p:nvPr>
            <p:ph sz="quarter" idx="19"/>
          </p:nvPr>
        </p:nvSpPr>
        <p:spPr>
          <a:xfrm>
            <a:off x="6079652" y="3240001"/>
            <a:ext cx="2700000" cy="2916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3" name="picture 2">
            <a:extLst>
              <a:ext uri="{FF2B5EF4-FFF2-40B4-BE49-F238E27FC236}">
                <a16:creationId xmlns:a16="http://schemas.microsoft.com/office/drawing/2014/main" id="{1D0F5D2A-81FE-3833-2907-78B51B326DF1}"/>
              </a:ext>
            </a:extLst>
          </p:cNvPr>
          <p:cNvSpPr>
            <a:spLocks noGrp="1"/>
          </p:cNvSpPr>
          <p:nvPr>
            <p:ph type="pic" sz="quarter" idx="16"/>
          </p:nvPr>
        </p:nvSpPr>
        <p:spPr>
          <a:xfrm>
            <a:off x="6087486" y="-180000"/>
            <a:ext cx="2700000" cy="3240000"/>
          </a:xfrm>
          <a:prstGeom prst="roundRect">
            <a:avLst>
              <a:gd name="adj" fmla="val 2626"/>
            </a:avLst>
          </a:prstGeom>
          <a:solidFill>
            <a:schemeClr val="bg1"/>
          </a:solidFill>
          <a:effectLst/>
        </p:spPr>
        <p:txBody>
          <a:bodyPr/>
          <a:lstStyle/>
          <a:p>
            <a:r>
              <a:rPr lang="de-DE"/>
              <a:t>Bild durch Klicken auf Symbol hinzufügen</a:t>
            </a:r>
            <a:endParaRPr lang="en-DE" dirty="0"/>
          </a:p>
        </p:txBody>
      </p:sp>
      <p:sp>
        <p:nvSpPr>
          <p:cNvPr id="14" name="content 1">
            <a:extLst>
              <a:ext uri="{FF2B5EF4-FFF2-40B4-BE49-F238E27FC236}">
                <a16:creationId xmlns:a16="http://schemas.microsoft.com/office/drawing/2014/main" id="{438C11ED-D1E2-4D8E-7E92-53DCAC4E4BB0}"/>
              </a:ext>
            </a:extLst>
          </p:cNvPr>
          <p:cNvSpPr>
            <a:spLocks noGrp="1"/>
          </p:cNvSpPr>
          <p:nvPr>
            <p:ph sz="quarter" idx="15"/>
          </p:nvPr>
        </p:nvSpPr>
        <p:spPr>
          <a:xfrm>
            <a:off x="3219825" y="3240001"/>
            <a:ext cx="2700000" cy="2916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4" name="picture 1">
            <a:extLst>
              <a:ext uri="{FF2B5EF4-FFF2-40B4-BE49-F238E27FC236}">
                <a16:creationId xmlns:a16="http://schemas.microsoft.com/office/drawing/2014/main" id="{9DC2B4CA-1091-CD31-C625-B499A7922DF0}"/>
              </a:ext>
            </a:extLst>
          </p:cNvPr>
          <p:cNvSpPr>
            <a:spLocks noGrp="1"/>
          </p:cNvSpPr>
          <p:nvPr>
            <p:ph type="pic" sz="quarter" idx="17"/>
          </p:nvPr>
        </p:nvSpPr>
        <p:spPr>
          <a:xfrm>
            <a:off x="3240000" y="-180000"/>
            <a:ext cx="2700000" cy="3240000"/>
          </a:xfrm>
          <a:prstGeom prst="roundRect">
            <a:avLst>
              <a:gd name="adj" fmla="val 2587"/>
            </a:avLst>
          </a:prstGeom>
          <a:solidFill>
            <a:schemeClr val="bg1"/>
          </a:solidFill>
          <a:effectLst/>
        </p:spPr>
        <p:txBody>
          <a:bodyPr/>
          <a:lstStyle/>
          <a:p>
            <a:r>
              <a:rPr lang="de-DE"/>
              <a:t>Bild durch Klicken auf Symbol hinzufügen</a:t>
            </a:r>
            <a:endParaRPr lang="en-DE" dirty="0"/>
          </a:p>
        </p:txBody>
      </p:sp>
      <p:sp>
        <p:nvSpPr>
          <p:cNvPr id="11" name="subtitle colored">
            <a:extLst>
              <a:ext uri="{FF2B5EF4-FFF2-40B4-BE49-F238E27FC236}">
                <a16:creationId xmlns:a16="http://schemas.microsoft.com/office/drawing/2014/main" id="{EE4F1825-9269-3164-D5CF-9080D1FE03C3}"/>
              </a:ext>
            </a:extLst>
          </p:cNvPr>
          <p:cNvSpPr>
            <a:spLocks noGrp="1"/>
          </p:cNvSpPr>
          <p:nvPr>
            <p:ph type="body" idx="13"/>
          </p:nvPr>
        </p:nvSpPr>
        <p:spPr>
          <a:xfrm>
            <a:off x="539999" y="3148551"/>
            <a:ext cx="2520000" cy="3007450"/>
          </a:xfrm>
          <a:noFill/>
        </p:spPr>
        <p:txBody>
          <a:bodyPr vert="horz" lIns="0" tIns="0" rIns="0" bIns="0" rtlCol="0" anchor="t">
            <a:noAutofit/>
          </a:bodyPr>
          <a:lstStyle>
            <a:lvl1pPr>
              <a:lnSpc>
                <a:spcPts val="3000"/>
              </a:lnSpc>
              <a:spcAft>
                <a:spcPts val="0"/>
              </a:spcAft>
              <a:defRPr lang="en-US" sz="2400" spc="0" dirty="0">
                <a:gradFill>
                  <a:gsLst>
                    <a:gs pos="0">
                      <a:srgbClr val="FF4B4B"/>
                    </a:gs>
                    <a:gs pos="100000">
                      <a:srgbClr val="FF744F"/>
                    </a:gs>
                  </a:gsLst>
                  <a:lin ang="18900000" scaled="0"/>
                </a:gradFill>
                <a:latin typeface="Segoe UI Light" panose="020B0502040204020203" pitchFamily="34" charset="0"/>
                <a:ea typeface="Segoe UI Black" panose="020B0A02040204020203" pitchFamily="34" charset="0"/>
                <a:cs typeface="Segoe UI Light" panose="020B0502040204020203" pitchFamily="34" charset="0"/>
              </a:defRPr>
            </a:lvl1pPr>
          </a:lstStyle>
          <a:p>
            <a:pPr lvl="0">
              <a:lnSpc>
                <a:spcPts val="2800"/>
              </a:lnSpc>
              <a:spcBef>
                <a:spcPct val="0"/>
              </a:spcBef>
              <a:tabLst>
                <a:tab pos="10760075" algn="r"/>
              </a:tabLst>
            </a:pPr>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a:xfrm>
            <a:off x="540000" y="622301"/>
            <a:ext cx="2519999" cy="2507398"/>
          </a:xfrm>
        </p:spPr>
        <p:txBody>
          <a:bodyPr vert="horz" anchor="b"/>
          <a:lstStyle/>
          <a:p>
            <a:r>
              <a:rPr lang="de-DE"/>
              <a:t>Mastertitelformat bearbeiten</a:t>
            </a:r>
            <a:endParaRPr lang="en-US" dirty="0"/>
          </a:p>
        </p:txBody>
      </p:sp>
      <p:sp>
        <p:nvSpPr>
          <p:cNvPr id="13" name="navigation">
            <a:extLst>
              <a:ext uri="{FF2B5EF4-FFF2-40B4-BE49-F238E27FC236}">
                <a16:creationId xmlns:a16="http://schemas.microsoft.com/office/drawing/2014/main" id="{C5721D59-0BAA-5542-705E-CAC51D6A6CE7}"/>
              </a:ext>
            </a:extLst>
          </p:cNvPr>
          <p:cNvSpPr>
            <a:spLocks noGrp="1"/>
          </p:cNvSpPr>
          <p:nvPr>
            <p:ph type="body" sz="quarter" idx="14"/>
          </p:nvPr>
        </p:nvSpPr>
        <p:spPr>
          <a:xfrm>
            <a:off x="576000" y="396000"/>
            <a:ext cx="25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606152043"/>
      </p:ext>
    </p:extLst>
  </p:cSld>
  <p:clrMapOvr>
    <a:masterClrMapping/>
  </p:clrMapOvr>
  <p:extLst>
    <p:ext uri="{DCECCB84-F9BA-43D5-87BE-67443E8EF086}">
      <p15:sldGuideLst xmlns:p15="http://schemas.microsoft.com/office/powerpoint/2012/main"/>
    </p:ext>
  </p:extLst>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p:cSld name="A  018a : title small : 3 contents : picture">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4" name="content 3">
            <a:extLst>
              <a:ext uri="{FF2B5EF4-FFF2-40B4-BE49-F238E27FC236}">
                <a16:creationId xmlns:a16="http://schemas.microsoft.com/office/drawing/2014/main" id="{BAD52ADE-440B-F73C-8384-4062C1392FE1}"/>
              </a:ext>
            </a:extLst>
          </p:cNvPr>
          <p:cNvSpPr>
            <a:spLocks noGrp="1"/>
          </p:cNvSpPr>
          <p:nvPr>
            <p:ph sz="quarter" idx="20"/>
          </p:nvPr>
        </p:nvSpPr>
        <p:spPr>
          <a:xfrm>
            <a:off x="8928000" y="1476000"/>
            <a:ext cx="2700000" cy="4680000"/>
          </a:xfrm>
          <a:noFill/>
        </p:spPr>
        <p:txBody>
          <a:bodyPr vert="horz" lIns="0" tIns="0" rIns="0" bIns="0" rtlCol="0" anchor="t" anchorCtr="0">
            <a:noAutofit/>
          </a:bodyPr>
          <a:lstStyle>
            <a:lvl1pPr>
              <a:defRPr lang="de-DE" dirty="0"/>
            </a:lvl1pPr>
            <a:lvl2pPr>
              <a:defRPr lang="de-DE" dirty="0"/>
            </a:lvl2pPr>
            <a:lvl3pPr>
              <a:defRPr lang="de-DE" dirty="0"/>
            </a:lvl3pPr>
            <a:lvl4pPr>
              <a:defRPr lang="de-DE" dirty="0"/>
            </a:lvl4pPr>
            <a:lvl5pPr>
              <a:defRPr lang="en-US" dirty="0"/>
            </a:lvl5pPr>
          </a:lstStyle>
          <a:p>
            <a:pPr lvl="0">
              <a:tabLst>
                <a:tab pos="723900" algn="r"/>
              </a:tabLst>
            </a:pPr>
            <a:r>
              <a:rPr lang="de-DE"/>
              <a:t>Mastertextformat bearbeiten</a:t>
            </a:r>
          </a:p>
        </p:txBody>
      </p:sp>
      <p:sp>
        <p:nvSpPr>
          <p:cNvPr id="5" name="picture 3">
            <a:extLst>
              <a:ext uri="{FF2B5EF4-FFF2-40B4-BE49-F238E27FC236}">
                <a16:creationId xmlns:a16="http://schemas.microsoft.com/office/drawing/2014/main" id="{D7D0480A-C3B5-74C8-1304-1EAB20CA39B4}"/>
              </a:ext>
            </a:extLst>
          </p:cNvPr>
          <p:cNvSpPr>
            <a:spLocks noGrp="1"/>
          </p:cNvSpPr>
          <p:nvPr>
            <p:ph type="pic" sz="quarter" idx="23"/>
          </p:nvPr>
        </p:nvSpPr>
        <p:spPr>
          <a:xfrm>
            <a:off x="8928000" y="-108000"/>
            <a:ext cx="2700000" cy="1296000"/>
          </a:xfrm>
          <a:prstGeom prst="roundRect">
            <a:avLst>
              <a:gd name="adj" fmla="val 542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content 2">
            <a:extLst>
              <a:ext uri="{FF2B5EF4-FFF2-40B4-BE49-F238E27FC236}">
                <a16:creationId xmlns:a16="http://schemas.microsoft.com/office/drawing/2014/main" id="{3DBBD527-B43C-A4A3-2C19-3107F5409B0A}"/>
              </a:ext>
            </a:extLst>
          </p:cNvPr>
          <p:cNvSpPr>
            <a:spLocks noGrp="1"/>
          </p:cNvSpPr>
          <p:nvPr>
            <p:ph sz="quarter" idx="24"/>
          </p:nvPr>
        </p:nvSpPr>
        <p:spPr>
          <a:xfrm>
            <a:off x="6073912" y="1476000"/>
            <a:ext cx="2700000" cy="4680000"/>
          </a:xfrm>
          <a:noFill/>
        </p:spPr>
        <p:txBody>
          <a:bodyPr vert="horz" lIns="0" tIns="0" rIns="0" bIns="0" rtlCol="0" anchor="t" anchorCtr="0">
            <a:noAutofit/>
          </a:bodyPr>
          <a:lstStyle>
            <a:lvl1pPr>
              <a:defRPr lang="de-DE" dirty="0"/>
            </a:lvl1pPr>
            <a:lvl2pPr>
              <a:defRPr lang="de-DE" dirty="0"/>
            </a:lvl2pPr>
            <a:lvl3pPr>
              <a:defRPr lang="de-DE" dirty="0"/>
            </a:lvl3pPr>
            <a:lvl4pPr>
              <a:defRPr lang="de-DE" dirty="0"/>
            </a:lvl4pPr>
            <a:lvl5pPr>
              <a:defRPr lang="en-US" dirty="0"/>
            </a:lvl5pPr>
          </a:lstStyle>
          <a:p>
            <a:pPr lvl="0">
              <a:tabLst>
                <a:tab pos="723900" algn="r"/>
              </a:tabLst>
            </a:pPr>
            <a:r>
              <a:rPr lang="de-DE"/>
              <a:t>Mastertextformat bearbeiten</a:t>
            </a:r>
          </a:p>
        </p:txBody>
      </p:sp>
      <p:sp>
        <p:nvSpPr>
          <p:cNvPr id="4" name="picture 2">
            <a:extLst>
              <a:ext uri="{FF2B5EF4-FFF2-40B4-BE49-F238E27FC236}">
                <a16:creationId xmlns:a16="http://schemas.microsoft.com/office/drawing/2014/main" id="{39CC87F6-AD8E-F897-AEA1-26E3489CE465}"/>
              </a:ext>
            </a:extLst>
          </p:cNvPr>
          <p:cNvSpPr>
            <a:spLocks noGrp="1"/>
          </p:cNvSpPr>
          <p:nvPr>
            <p:ph type="pic" sz="quarter" idx="22"/>
          </p:nvPr>
        </p:nvSpPr>
        <p:spPr>
          <a:xfrm>
            <a:off x="6084000" y="-108000"/>
            <a:ext cx="2700000" cy="1296000"/>
          </a:xfrm>
          <a:prstGeom prst="roundRect">
            <a:avLst>
              <a:gd name="adj" fmla="val 5320"/>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7" name="content 1">
            <a:extLst>
              <a:ext uri="{FF2B5EF4-FFF2-40B4-BE49-F238E27FC236}">
                <a16:creationId xmlns:a16="http://schemas.microsoft.com/office/drawing/2014/main" id="{3E69B6F8-E92E-EC2C-70A0-0B4B433F7B50}"/>
              </a:ext>
            </a:extLst>
          </p:cNvPr>
          <p:cNvSpPr>
            <a:spLocks noGrp="1"/>
          </p:cNvSpPr>
          <p:nvPr>
            <p:ph sz="quarter" idx="25"/>
          </p:nvPr>
        </p:nvSpPr>
        <p:spPr>
          <a:xfrm>
            <a:off x="3240000" y="1476000"/>
            <a:ext cx="2700000" cy="4680000"/>
          </a:xfrm>
          <a:noFill/>
        </p:spPr>
        <p:txBody>
          <a:bodyPr vert="horz" lIns="0" tIns="0" rIns="0" bIns="0" rtlCol="0" anchor="t" anchorCtr="0">
            <a:noAutofit/>
          </a:bodyPr>
          <a:lstStyle>
            <a:lvl1pPr>
              <a:defRPr lang="de-DE" dirty="0"/>
            </a:lvl1pPr>
            <a:lvl2pPr>
              <a:defRPr lang="de-DE" dirty="0"/>
            </a:lvl2pPr>
            <a:lvl3pPr>
              <a:defRPr lang="de-DE" dirty="0"/>
            </a:lvl3pPr>
            <a:lvl4pPr>
              <a:defRPr lang="de-DE" dirty="0"/>
            </a:lvl4pPr>
            <a:lvl5pPr>
              <a:defRPr lang="en-US" dirty="0"/>
            </a:lvl5pPr>
          </a:lstStyle>
          <a:p>
            <a:pPr lvl="0">
              <a:tabLst>
                <a:tab pos="723900" algn="r"/>
              </a:tabLst>
            </a:pPr>
            <a:r>
              <a:rPr lang="de-DE"/>
              <a:t>Mastertextformat bearbeiten</a:t>
            </a:r>
          </a:p>
        </p:txBody>
      </p:sp>
      <p:sp>
        <p:nvSpPr>
          <p:cNvPr id="3" name="picture 1">
            <a:extLst>
              <a:ext uri="{FF2B5EF4-FFF2-40B4-BE49-F238E27FC236}">
                <a16:creationId xmlns:a16="http://schemas.microsoft.com/office/drawing/2014/main" id="{A151D760-B972-579B-82FB-106085E476A2}"/>
              </a:ext>
            </a:extLst>
          </p:cNvPr>
          <p:cNvSpPr>
            <a:spLocks noGrp="1"/>
          </p:cNvSpPr>
          <p:nvPr>
            <p:ph type="pic" sz="quarter" idx="21"/>
          </p:nvPr>
        </p:nvSpPr>
        <p:spPr>
          <a:xfrm>
            <a:off x="3240000" y="-108000"/>
            <a:ext cx="2700000" cy="1296000"/>
          </a:xfrm>
          <a:prstGeom prst="roundRect">
            <a:avLst>
              <a:gd name="adj" fmla="val 5427"/>
            </a:avLst>
          </a:prstGeom>
          <a:solidFill>
            <a:schemeClr val="bg1"/>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8" name="subtitle colored">
            <a:extLst>
              <a:ext uri="{FF2B5EF4-FFF2-40B4-BE49-F238E27FC236}">
                <a16:creationId xmlns:a16="http://schemas.microsoft.com/office/drawing/2014/main" id="{B0C8179C-9675-A341-9E98-1E6BBEEE8380}"/>
              </a:ext>
            </a:extLst>
          </p:cNvPr>
          <p:cNvSpPr>
            <a:spLocks noGrp="1"/>
          </p:cNvSpPr>
          <p:nvPr>
            <p:ph type="body" idx="26"/>
          </p:nvPr>
        </p:nvSpPr>
        <p:spPr>
          <a:xfrm>
            <a:off x="539999" y="3148551"/>
            <a:ext cx="2520000" cy="3007450"/>
          </a:xfrm>
          <a:noFill/>
        </p:spPr>
        <p:txBody>
          <a:bodyPr vert="horz" lIns="0" tIns="0" rIns="0" bIns="0" rtlCol="0" anchor="t">
            <a:noAutofit/>
          </a:bodyPr>
          <a:lstStyle>
            <a:lvl1pPr>
              <a:lnSpc>
                <a:spcPts val="3000"/>
              </a:lnSpc>
              <a:spcAft>
                <a:spcPts val="0"/>
              </a:spcAft>
              <a:defRPr lang="en-US" sz="2400" spc="0" dirty="0">
                <a:gradFill>
                  <a:gsLst>
                    <a:gs pos="0">
                      <a:srgbClr val="FF4B4B"/>
                    </a:gs>
                    <a:gs pos="100000">
                      <a:srgbClr val="FF744F"/>
                    </a:gs>
                  </a:gsLst>
                  <a:lin ang="18900000" scaled="0"/>
                </a:gradFill>
                <a:latin typeface="Segoe UI Light" panose="020B0502040204020203" pitchFamily="34" charset="0"/>
                <a:ea typeface="Segoe UI Black" panose="020B0A02040204020203" pitchFamily="34" charset="0"/>
                <a:cs typeface="Segoe UI Light" panose="020B0502040204020203" pitchFamily="34" charset="0"/>
              </a:defRPr>
            </a:lvl1pPr>
          </a:lstStyle>
          <a:p>
            <a:pPr lvl="0">
              <a:lnSpc>
                <a:spcPts val="2800"/>
              </a:lnSpc>
              <a:spcBef>
                <a:spcPct val="0"/>
              </a:spcBef>
              <a:tabLst>
                <a:tab pos="10760075" algn="r"/>
              </a:tabLst>
            </a:pPr>
            <a:r>
              <a:rPr lang="de-DE"/>
              <a:t>Mastertextformat bearbeiten</a:t>
            </a:r>
          </a:p>
        </p:txBody>
      </p:sp>
      <p:sp>
        <p:nvSpPr>
          <p:cNvPr id="16" name="title">
            <a:extLst>
              <a:ext uri="{FF2B5EF4-FFF2-40B4-BE49-F238E27FC236}">
                <a16:creationId xmlns:a16="http://schemas.microsoft.com/office/drawing/2014/main" id="{E54BCACE-F7FE-E7F5-8B89-3D95049EA30D}"/>
              </a:ext>
            </a:extLst>
          </p:cNvPr>
          <p:cNvSpPr>
            <a:spLocks noGrp="1"/>
          </p:cNvSpPr>
          <p:nvPr>
            <p:ph type="title"/>
          </p:nvPr>
        </p:nvSpPr>
        <p:spPr>
          <a:xfrm>
            <a:off x="540000" y="620713"/>
            <a:ext cx="2519999" cy="2508985"/>
          </a:xfrm>
        </p:spPr>
        <p:txBody>
          <a:bodyPr vert="horz" anchor="b"/>
          <a:lstStyle/>
          <a:p>
            <a:r>
              <a:rPr lang="de-DE"/>
              <a:t>Mastertitelformat bearbeiten</a:t>
            </a:r>
            <a:endParaRPr lang="en-US" dirty="0"/>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25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851035496"/>
      </p:ext>
    </p:extLst>
  </p:cSld>
  <p:clrMapOvr>
    <a:masterClrMapping/>
  </p:clrMapOvr>
  <p:extLst>
    <p:ext uri="{DCECCB84-F9BA-43D5-87BE-67443E8EF086}">
      <p15:sldGuideLst xmlns:p15="http://schemas.microsoft.com/office/powerpoint/2012/main"/>
    </p:ext>
  </p:extLst>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A  018b : 3 pictures sqare : 3 text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 name="text 3">
            <a:extLst>
              <a:ext uri="{FF2B5EF4-FFF2-40B4-BE49-F238E27FC236}">
                <a16:creationId xmlns:a16="http://schemas.microsoft.com/office/drawing/2014/main" id="{DBF77AD1-3F53-8411-7BFB-686CE3922DD3}"/>
              </a:ext>
            </a:extLst>
          </p:cNvPr>
          <p:cNvSpPr>
            <a:spLocks noGrp="1"/>
          </p:cNvSpPr>
          <p:nvPr>
            <p:ph type="body" sz="quarter" idx="26"/>
          </p:nvPr>
        </p:nvSpPr>
        <p:spPr>
          <a:xfrm>
            <a:off x="8182913" y="4176000"/>
            <a:ext cx="3456000" cy="1980000"/>
          </a:xfrm>
          <a:noFill/>
        </p:spPr>
        <p:txBody>
          <a:bodyPr vert="horz" lIns="0" tIns="0" rIns="0" bIns="0" rtlCol="0">
            <a:noAutofit/>
          </a:bodyPr>
          <a:lstStyle>
            <a:lvl1pPr>
              <a:spcBef>
                <a:spcPts val="600"/>
              </a:spcBef>
              <a:defRPr lang="en-US" smtClean="0"/>
            </a:lvl1pPr>
            <a:lvl2pPr>
              <a:defRPr lang="en-US" smtClean="0"/>
            </a:lvl2pPr>
            <a:lvl3pPr>
              <a:defRPr lang="en-US" smtClean="0"/>
            </a:lvl3pPr>
            <a:lvl4pPr>
              <a:defRPr lang="en-US" smtClean="0"/>
            </a:lvl4pPr>
            <a:lvl5pPr>
              <a:defRPr lang="en-US"/>
            </a:lvl5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5" name="picture 3">
            <a:extLst>
              <a:ext uri="{FF2B5EF4-FFF2-40B4-BE49-F238E27FC236}">
                <a16:creationId xmlns:a16="http://schemas.microsoft.com/office/drawing/2014/main" id="{07DCDBF7-6BBA-E4E1-35B0-9AF4B638BEC0}"/>
              </a:ext>
            </a:extLst>
          </p:cNvPr>
          <p:cNvSpPr>
            <a:spLocks noGrp="1"/>
          </p:cNvSpPr>
          <p:nvPr>
            <p:ph type="pic" sz="quarter" idx="23"/>
          </p:nvPr>
        </p:nvSpPr>
        <p:spPr>
          <a:xfrm>
            <a:off x="8182913" y="1980000"/>
            <a:ext cx="3456000" cy="2052000"/>
          </a:xfrm>
          <a:prstGeom prst="round2SameRect">
            <a:avLst>
              <a:gd name="adj1" fmla="val 4811"/>
              <a:gd name="adj2" fmla="val 0"/>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11" name="name 3">
            <a:extLst>
              <a:ext uri="{FF2B5EF4-FFF2-40B4-BE49-F238E27FC236}">
                <a16:creationId xmlns:a16="http://schemas.microsoft.com/office/drawing/2014/main" id="{25087732-F141-1DFC-22BE-63025C08ADFA}"/>
              </a:ext>
            </a:extLst>
          </p:cNvPr>
          <p:cNvSpPr>
            <a:spLocks noGrp="1"/>
          </p:cNvSpPr>
          <p:nvPr>
            <p:ph type="body" idx="49"/>
          </p:nvPr>
        </p:nvSpPr>
        <p:spPr>
          <a:xfrm>
            <a:off x="8182911" y="1512000"/>
            <a:ext cx="3456000" cy="360000"/>
          </a:xfrm>
          <a:noFill/>
        </p:spPr>
        <p:txBody>
          <a:bodyPr vert="horz" lIns="0" tIns="0" rIns="0" bIns="0" rtlCol="0" anchor="b" anchorCtr="0">
            <a:noAutofit/>
          </a:bodyPr>
          <a:lstStyle>
            <a:lvl1pPr>
              <a:defRPr lang="en-US" sz="1200" cap="all" spc="100" dirty="0">
                <a:cs typeface="Segoe UI Semibold" panose="020B0702040204020203" pitchFamily="34" charset="0"/>
              </a:defRPr>
            </a:lvl1pPr>
          </a:lstStyle>
          <a:p>
            <a:pPr lvl="0">
              <a:lnSpc>
                <a:spcPts val="1600"/>
              </a:lnSpc>
              <a:spcBef>
                <a:spcPts val="0"/>
              </a:spcBef>
              <a:spcAft>
                <a:spcPts val="0"/>
              </a:spcAft>
            </a:pPr>
            <a:r>
              <a:rPr lang="de-DE"/>
              <a:t>Mastertextformat bearbeiten</a:t>
            </a:r>
          </a:p>
        </p:txBody>
      </p:sp>
      <p:sp>
        <p:nvSpPr>
          <p:cNvPr id="6" name="text 2">
            <a:extLst>
              <a:ext uri="{FF2B5EF4-FFF2-40B4-BE49-F238E27FC236}">
                <a16:creationId xmlns:a16="http://schemas.microsoft.com/office/drawing/2014/main" id="{38051FBB-626D-D841-2F85-AC66FD20929D}"/>
              </a:ext>
            </a:extLst>
          </p:cNvPr>
          <p:cNvSpPr>
            <a:spLocks noGrp="1"/>
          </p:cNvSpPr>
          <p:nvPr>
            <p:ph type="body" sz="quarter" idx="25"/>
          </p:nvPr>
        </p:nvSpPr>
        <p:spPr>
          <a:xfrm>
            <a:off x="4372087" y="4176000"/>
            <a:ext cx="3456000" cy="1980000"/>
          </a:xfrm>
        </p:spPr>
        <p:txBody>
          <a:bodyPr/>
          <a:lstStyle>
            <a:lvl1pPr>
              <a:spcBef>
                <a:spcPts val="600"/>
              </a:spcBef>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7" name="picture 2">
            <a:extLst>
              <a:ext uri="{FF2B5EF4-FFF2-40B4-BE49-F238E27FC236}">
                <a16:creationId xmlns:a16="http://schemas.microsoft.com/office/drawing/2014/main" id="{DA38717A-15A3-3D06-B48F-7AE7662FB0A8}"/>
              </a:ext>
            </a:extLst>
          </p:cNvPr>
          <p:cNvSpPr>
            <a:spLocks noGrp="1"/>
          </p:cNvSpPr>
          <p:nvPr>
            <p:ph type="pic" sz="quarter" idx="22"/>
          </p:nvPr>
        </p:nvSpPr>
        <p:spPr>
          <a:xfrm>
            <a:off x="4372087" y="1980000"/>
            <a:ext cx="3456000" cy="2052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de-DE"/>
              <a:t>Bild durch Klicken auf Symbol hinzufügen</a:t>
            </a:r>
            <a:endParaRPr lang="en-DE" dirty="0"/>
          </a:p>
        </p:txBody>
      </p:sp>
      <p:sp>
        <p:nvSpPr>
          <p:cNvPr id="13" name="name 2">
            <a:extLst>
              <a:ext uri="{FF2B5EF4-FFF2-40B4-BE49-F238E27FC236}">
                <a16:creationId xmlns:a16="http://schemas.microsoft.com/office/drawing/2014/main" id="{0DD7C1ED-B089-0115-5BE3-44559752CC7F}"/>
              </a:ext>
            </a:extLst>
          </p:cNvPr>
          <p:cNvSpPr>
            <a:spLocks noGrp="1"/>
          </p:cNvSpPr>
          <p:nvPr>
            <p:ph type="body" idx="50"/>
          </p:nvPr>
        </p:nvSpPr>
        <p:spPr>
          <a:xfrm>
            <a:off x="4361454" y="1512000"/>
            <a:ext cx="3456000" cy="360000"/>
          </a:xfrm>
          <a:noFill/>
        </p:spPr>
        <p:txBody>
          <a:bodyPr vert="horz" lIns="0" tIns="0" rIns="0" bIns="0" rtlCol="0" anchor="b" anchorCtr="0">
            <a:noAutofit/>
          </a:bodyPr>
          <a:lstStyle>
            <a:lvl1pPr>
              <a:defRPr lang="en-US" sz="1200" cap="all" spc="100" dirty="0">
                <a:cs typeface="Segoe UI Semibold" panose="020B0702040204020203" pitchFamily="34" charset="0"/>
              </a:defRPr>
            </a:lvl1pPr>
          </a:lstStyle>
          <a:p>
            <a:pPr lvl="0">
              <a:lnSpc>
                <a:spcPts val="1600"/>
              </a:lnSpc>
              <a:spcBef>
                <a:spcPts val="0"/>
              </a:spcBef>
              <a:spcAft>
                <a:spcPts val="0"/>
              </a:spcAft>
            </a:pPr>
            <a:r>
              <a:rPr lang="de-DE"/>
              <a:t>Mastertextformat bearbeiten</a:t>
            </a:r>
          </a:p>
        </p:txBody>
      </p:sp>
      <p:sp>
        <p:nvSpPr>
          <p:cNvPr id="8" name="text 1">
            <a:extLst>
              <a:ext uri="{FF2B5EF4-FFF2-40B4-BE49-F238E27FC236}">
                <a16:creationId xmlns:a16="http://schemas.microsoft.com/office/drawing/2014/main" id="{4D4F3A9E-F3BA-5060-CF16-364B2B566099}"/>
              </a:ext>
            </a:extLst>
          </p:cNvPr>
          <p:cNvSpPr>
            <a:spLocks noGrp="1"/>
          </p:cNvSpPr>
          <p:nvPr>
            <p:ph type="body" sz="quarter" idx="24"/>
          </p:nvPr>
        </p:nvSpPr>
        <p:spPr>
          <a:xfrm>
            <a:off x="557012" y="4176000"/>
            <a:ext cx="3456000" cy="1980000"/>
          </a:xfrm>
        </p:spPr>
        <p:txBody>
          <a:bodyPr/>
          <a:lstStyle>
            <a:lvl1pPr>
              <a:spcBef>
                <a:spcPts val="600"/>
              </a:spcBef>
              <a:defRPr/>
            </a:lvl1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9" name="picture 1">
            <a:extLst>
              <a:ext uri="{FF2B5EF4-FFF2-40B4-BE49-F238E27FC236}">
                <a16:creationId xmlns:a16="http://schemas.microsoft.com/office/drawing/2014/main" id="{333A41ED-C717-D0E8-34AF-C7BB8785272D}"/>
              </a:ext>
            </a:extLst>
          </p:cNvPr>
          <p:cNvSpPr>
            <a:spLocks noGrp="1"/>
          </p:cNvSpPr>
          <p:nvPr>
            <p:ph type="pic" sz="quarter" idx="21"/>
          </p:nvPr>
        </p:nvSpPr>
        <p:spPr>
          <a:xfrm>
            <a:off x="557012" y="1980000"/>
            <a:ext cx="3456000" cy="2052000"/>
          </a:xfrm>
          <a:prstGeom prst="round2SameRect">
            <a:avLst>
              <a:gd name="adj1" fmla="val 4811"/>
              <a:gd name="adj2" fmla="val 0"/>
            </a:avLst>
          </a:prstGeom>
          <a:solidFill>
            <a:schemeClr val="bg1"/>
          </a:solidFill>
          <a:effectLst>
            <a:outerShdw blurRad="63500" algn="tl" rotWithShape="0">
              <a:schemeClr val="accent4">
                <a:alpha val="50000"/>
              </a:schemeClr>
            </a:outerShdw>
          </a:effectLst>
        </p:spPr>
        <p:txBody>
          <a:bodyPr/>
          <a:lstStyle>
            <a:lvl1pPr>
              <a:defRPr lang="en-DE" dirty="0"/>
            </a:lvl1pPr>
          </a:lstStyle>
          <a:p>
            <a:r>
              <a:rPr lang="de-DE"/>
              <a:t>Bild durch Klicken auf Symbol hinzufügen</a:t>
            </a:r>
            <a:endParaRPr lang="en-DE" dirty="0"/>
          </a:p>
        </p:txBody>
      </p:sp>
      <p:sp>
        <p:nvSpPr>
          <p:cNvPr id="14" name="name 1">
            <a:extLst>
              <a:ext uri="{FF2B5EF4-FFF2-40B4-BE49-F238E27FC236}">
                <a16:creationId xmlns:a16="http://schemas.microsoft.com/office/drawing/2014/main" id="{BE2AE0F4-379F-BECF-6BAD-610E4DA292CE}"/>
              </a:ext>
            </a:extLst>
          </p:cNvPr>
          <p:cNvSpPr>
            <a:spLocks noGrp="1"/>
          </p:cNvSpPr>
          <p:nvPr>
            <p:ph type="body" idx="51"/>
          </p:nvPr>
        </p:nvSpPr>
        <p:spPr>
          <a:xfrm>
            <a:off x="539998" y="1512000"/>
            <a:ext cx="3456000" cy="360000"/>
          </a:xfrm>
        </p:spPr>
        <p:txBody>
          <a:bodyPr lIns="0" rIns="0" anchor="b" anchorCtr="0"/>
          <a:lstStyle>
            <a:lvl1pPr marL="0" indent="0" algn="l">
              <a:lnSpc>
                <a:spcPts val="1600"/>
              </a:lnSpc>
              <a:spcBef>
                <a:spcPts val="0"/>
              </a:spcBef>
              <a:spcAft>
                <a:spcPts val="0"/>
              </a:spcAft>
              <a:buNone/>
              <a:defRPr sz="1200" b="0" cap="all" spc="100" baseline="0">
                <a:solidFill>
                  <a:schemeClr val="tx2"/>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985412278"/>
      </p:ext>
    </p:extLst>
  </p:cSld>
  <p:clrMapOvr>
    <a:masterClrMapping/>
  </p:clrMapOvr>
  <p:extLst>
    <p:ext uri="{DCECCB84-F9BA-43D5-87BE-67443E8EF086}">
      <p15:sldGuideLst xmlns:p15="http://schemas.microsoft.com/office/powerpoint/2012/main"/>
    </p:ext>
  </p:extLst>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A   019 : 4 pictures top : 4 contents">
    <p:spTree>
      <p:nvGrpSpPr>
        <p:cNvPr id="1" name=""/>
        <p:cNvGrpSpPr/>
        <p:nvPr/>
      </p:nvGrpSpPr>
      <p:grpSpPr>
        <a:xfrm>
          <a:off x="0" y="0"/>
          <a:ext cx="0" cy="0"/>
          <a:chOff x="0" y="0"/>
          <a:chExt cx="0" cy="0"/>
        </a:xfrm>
      </p:grpSpPr>
      <p:sp>
        <p:nvSpPr>
          <p:cNvPr id="17" name="slide number">
            <a:extLst>
              <a:ext uri="{FF2B5EF4-FFF2-40B4-BE49-F238E27FC236}">
                <a16:creationId xmlns:a16="http://schemas.microsoft.com/office/drawing/2014/main" id="{63D2B20F-0609-55E7-7FB3-B5EE7402F6E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8" name="footer">
            <a:extLst>
              <a:ext uri="{FF2B5EF4-FFF2-40B4-BE49-F238E27FC236}">
                <a16:creationId xmlns:a16="http://schemas.microsoft.com/office/drawing/2014/main" id="{15CFD07B-B345-C5CF-102F-714DA927D2C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9" name="date">
            <a:extLst>
              <a:ext uri="{FF2B5EF4-FFF2-40B4-BE49-F238E27FC236}">
                <a16:creationId xmlns:a16="http://schemas.microsoft.com/office/drawing/2014/main" id="{629EB2D1-84A0-2CF1-B415-FC5E5FD76E1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4" name="content 4">
            <a:extLst>
              <a:ext uri="{FF2B5EF4-FFF2-40B4-BE49-F238E27FC236}">
                <a16:creationId xmlns:a16="http://schemas.microsoft.com/office/drawing/2014/main" id="{BAD52ADE-440B-F73C-8384-4062C1392FE1}"/>
              </a:ext>
            </a:extLst>
          </p:cNvPr>
          <p:cNvSpPr>
            <a:spLocks noGrp="1"/>
          </p:cNvSpPr>
          <p:nvPr>
            <p:ph sz="quarter" idx="20"/>
          </p:nvPr>
        </p:nvSpPr>
        <p:spPr>
          <a:xfrm>
            <a:off x="9108292"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20" name="picture 4">
            <a:extLst>
              <a:ext uri="{FF2B5EF4-FFF2-40B4-BE49-F238E27FC236}">
                <a16:creationId xmlns:a16="http://schemas.microsoft.com/office/drawing/2014/main" id="{16D161C1-5395-1A70-B6E9-DDB636142C18}"/>
              </a:ext>
            </a:extLst>
          </p:cNvPr>
          <p:cNvSpPr>
            <a:spLocks noGrp="1"/>
          </p:cNvSpPr>
          <p:nvPr>
            <p:ph type="pic" sz="quarter" idx="18"/>
          </p:nvPr>
        </p:nvSpPr>
        <p:spPr>
          <a:xfrm>
            <a:off x="9108292" y="1476000"/>
            <a:ext cx="2520000" cy="1440000"/>
          </a:xfrm>
          <a:prstGeom prst="roundRect">
            <a:avLst>
              <a:gd name="adj" fmla="val 4635"/>
            </a:avLst>
          </a:prstGeom>
          <a:solidFill>
            <a:schemeClr val="bg1"/>
          </a:solidFill>
          <a:effectLst/>
        </p:spPr>
        <p:txBody>
          <a:bodyPr/>
          <a:lstStyle/>
          <a:p>
            <a:r>
              <a:rPr lang="de-DE"/>
              <a:t>Bild durch Klicken auf Symbol hinzufügen</a:t>
            </a:r>
            <a:endParaRPr lang="en-DE" dirty="0"/>
          </a:p>
        </p:txBody>
      </p:sp>
      <p:sp>
        <p:nvSpPr>
          <p:cNvPr id="23" name="content 3">
            <a:extLst>
              <a:ext uri="{FF2B5EF4-FFF2-40B4-BE49-F238E27FC236}">
                <a16:creationId xmlns:a16="http://schemas.microsoft.com/office/drawing/2014/main" id="{36EDB524-3828-3196-B148-EA4D6A28C4CA}"/>
              </a:ext>
            </a:extLst>
          </p:cNvPr>
          <p:cNvSpPr>
            <a:spLocks noGrp="1"/>
          </p:cNvSpPr>
          <p:nvPr>
            <p:ph sz="quarter" idx="19"/>
          </p:nvPr>
        </p:nvSpPr>
        <p:spPr>
          <a:xfrm>
            <a:off x="6260098"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3" name="picture 3">
            <a:extLst>
              <a:ext uri="{FF2B5EF4-FFF2-40B4-BE49-F238E27FC236}">
                <a16:creationId xmlns:a16="http://schemas.microsoft.com/office/drawing/2014/main" id="{1D0F5D2A-81FE-3833-2907-78B51B326DF1}"/>
              </a:ext>
            </a:extLst>
          </p:cNvPr>
          <p:cNvSpPr>
            <a:spLocks noGrp="1"/>
          </p:cNvSpPr>
          <p:nvPr>
            <p:ph type="pic" sz="quarter" idx="16"/>
          </p:nvPr>
        </p:nvSpPr>
        <p:spPr>
          <a:xfrm>
            <a:off x="6252194" y="1476000"/>
            <a:ext cx="2520000" cy="1440000"/>
          </a:xfrm>
          <a:prstGeom prst="roundRect">
            <a:avLst>
              <a:gd name="adj" fmla="val 4903"/>
            </a:avLst>
          </a:prstGeom>
          <a:solidFill>
            <a:schemeClr val="bg1"/>
          </a:solidFill>
          <a:effectLst/>
        </p:spPr>
        <p:txBody>
          <a:bodyPr/>
          <a:lstStyle/>
          <a:p>
            <a:r>
              <a:rPr lang="de-DE"/>
              <a:t>Bild durch Klicken auf Symbol hinzufügen</a:t>
            </a:r>
            <a:endParaRPr lang="en-DE" dirty="0"/>
          </a:p>
        </p:txBody>
      </p:sp>
      <p:sp>
        <p:nvSpPr>
          <p:cNvPr id="14" name="content 2">
            <a:extLst>
              <a:ext uri="{FF2B5EF4-FFF2-40B4-BE49-F238E27FC236}">
                <a16:creationId xmlns:a16="http://schemas.microsoft.com/office/drawing/2014/main" id="{438C11ED-D1E2-4D8E-7E92-53DCAC4E4BB0}"/>
              </a:ext>
            </a:extLst>
          </p:cNvPr>
          <p:cNvSpPr>
            <a:spLocks noGrp="1"/>
          </p:cNvSpPr>
          <p:nvPr>
            <p:ph sz="quarter" idx="15"/>
          </p:nvPr>
        </p:nvSpPr>
        <p:spPr>
          <a:xfrm>
            <a:off x="3411904"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4" name="picture 2">
            <a:extLst>
              <a:ext uri="{FF2B5EF4-FFF2-40B4-BE49-F238E27FC236}">
                <a16:creationId xmlns:a16="http://schemas.microsoft.com/office/drawing/2014/main" id="{9DC2B4CA-1091-CD31-C625-B499A7922DF0}"/>
              </a:ext>
            </a:extLst>
          </p:cNvPr>
          <p:cNvSpPr>
            <a:spLocks noGrp="1"/>
          </p:cNvSpPr>
          <p:nvPr>
            <p:ph type="pic" sz="quarter" idx="17"/>
          </p:nvPr>
        </p:nvSpPr>
        <p:spPr>
          <a:xfrm>
            <a:off x="3396097" y="1476000"/>
            <a:ext cx="2520000" cy="1440000"/>
          </a:xfrm>
          <a:prstGeom prst="roundRect">
            <a:avLst>
              <a:gd name="adj" fmla="val 4814"/>
            </a:avLst>
          </a:prstGeom>
          <a:solidFill>
            <a:schemeClr val="bg1"/>
          </a:solidFill>
          <a:effectLst/>
        </p:spPr>
        <p:txBody>
          <a:bodyPr/>
          <a:lstStyle/>
          <a:p>
            <a:r>
              <a:rPr lang="de-DE"/>
              <a:t>Bild durch Klicken auf Symbol hinzufügen</a:t>
            </a:r>
            <a:endParaRPr lang="en-DE" dirty="0"/>
          </a:p>
        </p:txBody>
      </p:sp>
      <p:sp>
        <p:nvSpPr>
          <p:cNvPr id="10" name="content 1">
            <a:extLst>
              <a:ext uri="{FF2B5EF4-FFF2-40B4-BE49-F238E27FC236}">
                <a16:creationId xmlns:a16="http://schemas.microsoft.com/office/drawing/2014/main" id="{40482FD8-4BA0-D9DD-B70D-CF60E58832EB}"/>
              </a:ext>
            </a:extLst>
          </p:cNvPr>
          <p:cNvSpPr>
            <a:spLocks noGrp="1"/>
          </p:cNvSpPr>
          <p:nvPr>
            <p:ph sz="quarter" idx="21"/>
          </p:nvPr>
        </p:nvSpPr>
        <p:spPr>
          <a:xfrm>
            <a:off x="563710" y="3176472"/>
            <a:ext cx="2520000" cy="2988000"/>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2" name="picture 1">
            <a:extLst>
              <a:ext uri="{FF2B5EF4-FFF2-40B4-BE49-F238E27FC236}">
                <a16:creationId xmlns:a16="http://schemas.microsoft.com/office/drawing/2014/main" id="{6D4F5E74-E4BC-26A1-6B3C-B5941695269D}"/>
              </a:ext>
            </a:extLst>
          </p:cNvPr>
          <p:cNvSpPr>
            <a:spLocks noGrp="1"/>
          </p:cNvSpPr>
          <p:nvPr>
            <p:ph type="pic" sz="quarter" idx="22"/>
          </p:nvPr>
        </p:nvSpPr>
        <p:spPr>
          <a:xfrm>
            <a:off x="540000" y="1476000"/>
            <a:ext cx="2520000" cy="1440000"/>
          </a:xfrm>
          <a:prstGeom prst="roundRect">
            <a:avLst>
              <a:gd name="adj" fmla="val 5485"/>
            </a:avLst>
          </a:prstGeom>
          <a:solidFill>
            <a:schemeClr val="bg1"/>
          </a:solidFill>
          <a:effectLst/>
        </p:spPr>
        <p:txBody>
          <a:bodyPr/>
          <a:lstStyle/>
          <a:p>
            <a:r>
              <a:rPr lang="de-DE"/>
              <a:t>Bild durch Klicken auf Symbol hinzufügen</a:t>
            </a:r>
            <a:endParaRPr lang="en-DE" dirty="0"/>
          </a:p>
        </p:txBody>
      </p:sp>
      <p:sp>
        <p:nvSpPr>
          <p:cNvPr id="2" name="title 1">
            <a:extLst>
              <a:ext uri="{FF2B5EF4-FFF2-40B4-BE49-F238E27FC236}">
                <a16:creationId xmlns:a16="http://schemas.microsoft.com/office/drawing/2014/main" id="{F3754094-CFF9-5176-ADA0-C7C302BF1F77}"/>
              </a:ext>
            </a:extLst>
          </p:cNvPr>
          <p:cNvSpPr>
            <a:spLocks noGrp="1"/>
          </p:cNvSpPr>
          <p:nvPr>
            <p:ph type="title"/>
          </p:nvPr>
        </p:nvSpPr>
        <p:spPr/>
        <p:txBody>
          <a:bodyPr vert="horz"/>
          <a:lstStyle/>
          <a:p>
            <a:r>
              <a:rPr lang="de-DE"/>
              <a:t>Mastertitelformat bearbeiten</a:t>
            </a:r>
            <a:endParaRPr lang="en-US"/>
          </a:p>
        </p:txBody>
      </p:sp>
      <p:sp>
        <p:nvSpPr>
          <p:cNvPr id="11" name="navigation">
            <a:extLst>
              <a:ext uri="{FF2B5EF4-FFF2-40B4-BE49-F238E27FC236}">
                <a16:creationId xmlns:a16="http://schemas.microsoft.com/office/drawing/2014/main" id="{285D18D8-AB0C-71A7-8522-08C65978C76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323067293"/>
      </p:ext>
    </p:extLst>
  </p:cSld>
  <p:clrMapOvr>
    <a:masterClrMapping/>
  </p:clrMapOvr>
  <p:extLst>
    <p:ext uri="{DCECCB84-F9BA-43D5-87BE-67443E8EF086}">
      <p15:sldGuideLst xmlns:p15="http://schemas.microsoft.com/office/powerpoint/2012/main"/>
    </p:ext>
  </p:extLst>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A  020 :  4 textboxes right : picture Left">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3459B900-5FE1-00F0-A4B9-051ACF007E4F}"/>
              </a:ext>
            </a:extLst>
          </p:cNvPr>
          <p:cNvSpPr>
            <a:spLocks noGrp="1"/>
          </p:cNvSpPr>
          <p:nvPr>
            <p:ph type="sldNum" sz="quarter" idx="13"/>
          </p:nvPr>
        </p:nvSpPr>
        <p:spPr/>
        <p:txBody>
          <a:bodyPr vert="horz" lIns="0" tIns="0" rIns="0" bIns="0" rtlCol="0" anchor="b" anchorCtr="0">
            <a:noAutofit/>
          </a:bodyPr>
          <a:lstStyle>
            <a:lvl1pPr>
              <a:defRPr lang="en-GB" smtClean="0"/>
            </a:lvl1pPr>
          </a:lstStyle>
          <a:p>
            <a:fld id="{D7B5DC5B-6873-43DB-ADC7-B15ACCE0DFDB}" type="slidenum">
              <a:rPr lang="en-GB" smtClean="0"/>
              <a:pPr/>
              <a:t>‹Nr.›</a:t>
            </a:fld>
            <a:endParaRPr lang="en-GB" dirty="0"/>
          </a:p>
        </p:txBody>
      </p:sp>
      <p:sp>
        <p:nvSpPr>
          <p:cNvPr id="3" name="footer">
            <a:extLst>
              <a:ext uri="{FF2B5EF4-FFF2-40B4-BE49-F238E27FC236}">
                <a16:creationId xmlns:a16="http://schemas.microsoft.com/office/drawing/2014/main" id="{1D38B9FD-F6EF-9E86-A8F2-ED5A7EBD06E1}"/>
              </a:ext>
            </a:extLst>
          </p:cNvPr>
          <p:cNvSpPr>
            <a:spLocks noGrp="1"/>
          </p:cNvSpPr>
          <p:nvPr>
            <p:ph type="ftr" sz="quarter" idx="12"/>
          </p:nvPr>
        </p:nvSpPr>
        <p:spPr/>
        <p:txBody>
          <a:bodyPr/>
          <a:lstStyle/>
          <a:p>
            <a:pPr algn="r"/>
            <a:r>
              <a:rPr lang="en-GB"/>
              <a:t>valantic layout samples Route A dark 001</a:t>
            </a:r>
            <a:endParaRPr lang="nl-NL" dirty="0"/>
          </a:p>
        </p:txBody>
      </p:sp>
      <p:sp>
        <p:nvSpPr>
          <p:cNvPr id="2" name="date">
            <a:extLst>
              <a:ext uri="{FF2B5EF4-FFF2-40B4-BE49-F238E27FC236}">
                <a16:creationId xmlns:a16="http://schemas.microsoft.com/office/drawing/2014/main" id="{5FEEC918-95BC-9B14-BDE8-A2EC4732897E}"/>
              </a:ext>
            </a:extLst>
          </p:cNvPr>
          <p:cNvSpPr>
            <a:spLocks noGrp="1"/>
          </p:cNvSpPr>
          <p:nvPr>
            <p:ph type="dt" sz="half" idx="11"/>
          </p:nvPr>
        </p:nvSpPr>
        <p:spPr/>
        <p:txBody>
          <a:bodyPr vert="horz" lIns="0" tIns="0" rIns="0" bIns="0" rtlCol="0" anchor="b" anchorCtr="0">
            <a:noAutofit/>
          </a:bodyPr>
          <a:lstStyle>
            <a:lvl1pPr>
              <a:defRPr lang="nl-NL" dirty="0"/>
            </a:lvl1pPr>
          </a:lstStyle>
          <a:p>
            <a:r>
              <a:rPr lang="de-DE"/>
              <a:t>Mai 2026</a:t>
            </a:r>
            <a:endParaRPr lang="nl-NL" dirty="0"/>
          </a:p>
        </p:txBody>
      </p:sp>
      <p:sp>
        <p:nvSpPr>
          <p:cNvPr id="5" name="picture left 11cm">
            <a:extLst>
              <a:ext uri="{FF2B5EF4-FFF2-40B4-BE49-F238E27FC236}">
                <a16:creationId xmlns:a16="http://schemas.microsoft.com/office/drawing/2014/main" id="{74ED0BBF-0E8C-44D4-921F-066BA5C9B178}"/>
              </a:ext>
            </a:extLst>
          </p:cNvPr>
          <p:cNvSpPr>
            <a:spLocks noGrp="1"/>
          </p:cNvSpPr>
          <p:nvPr>
            <p:ph type="pic" sz="quarter" idx="10"/>
          </p:nvPr>
        </p:nvSpPr>
        <p:spPr>
          <a:xfrm>
            <a:off x="1" y="0"/>
            <a:ext cx="3960000" cy="6858000"/>
          </a:xfrm>
          <a:custGeom>
            <a:avLst/>
            <a:gdLst>
              <a:gd name="connsiteX0" fmla="*/ 0 w 4370389"/>
              <a:gd name="connsiteY0" fmla="*/ 0 h 6858000"/>
              <a:gd name="connsiteX1" fmla="*/ 4370389 w 4370389"/>
              <a:gd name="connsiteY1" fmla="*/ 0 h 6858000"/>
              <a:gd name="connsiteX2" fmla="*/ 4370389 w 4370389"/>
              <a:gd name="connsiteY2" fmla="*/ 6858000 h 6858000"/>
              <a:gd name="connsiteX3" fmla="*/ 0 w 43703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70389" h="6858000">
                <a:moveTo>
                  <a:pt x="0" y="0"/>
                </a:moveTo>
                <a:lnTo>
                  <a:pt x="4370389" y="0"/>
                </a:lnTo>
                <a:lnTo>
                  <a:pt x="437038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8" name="logo placeholder">
            <a:extLst>
              <a:ext uri="{FF2B5EF4-FFF2-40B4-BE49-F238E27FC236}">
                <a16:creationId xmlns:a16="http://schemas.microsoft.com/office/drawing/2014/main" id="{6BD2F8E4-A7BF-7377-2442-AC090A89623C}"/>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25" name="text 4">
            <a:extLst>
              <a:ext uri="{FF2B5EF4-FFF2-40B4-BE49-F238E27FC236}">
                <a16:creationId xmlns:a16="http://schemas.microsoft.com/office/drawing/2014/main" id="{E318E77B-CFEA-5F69-2552-9B3EE92ACFFC}"/>
              </a:ext>
            </a:extLst>
          </p:cNvPr>
          <p:cNvSpPr>
            <a:spLocks noGrp="1"/>
          </p:cNvSpPr>
          <p:nvPr>
            <p:ph type="body" sz="quarter" idx="23"/>
          </p:nvPr>
        </p:nvSpPr>
        <p:spPr>
          <a:xfrm>
            <a:off x="8833138" y="4360863"/>
            <a:ext cx="2808000" cy="1800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8" name="text 3">
            <a:extLst>
              <a:ext uri="{FF2B5EF4-FFF2-40B4-BE49-F238E27FC236}">
                <a16:creationId xmlns:a16="http://schemas.microsoft.com/office/drawing/2014/main" id="{759DB7E1-A1AC-4FE8-5983-602E59EB1391}"/>
              </a:ext>
            </a:extLst>
          </p:cNvPr>
          <p:cNvSpPr>
            <a:spLocks noGrp="1"/>
          </p:cNvSpPr>
          <p:nvPr>
            <p:ph type="body" sz="quarter" idx="22"/>
          </p:nvPr>
        </p:nvSpPr>
        <p:spPr>
          <a:xfrm>
            <a:off x="5508000" y="4360863"/>
            <a:ext cx="2808000" cy="1800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8833138" y="1980000"/>
            <a:ext cx="2808000" cy="1800000"/>
          </a:xfrm>
          <a:noFill/>
        </p:spPr>
        <p:txBody>
          <a:bodyPr vert="horz" lIns="0" tIns="0" rIns="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2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5508000"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sz="1200"/>
            </a:lvl6pPr>
            <a:lvl7pPr>
              <a:defRPr sz="1200"/>
            </a:lvl7pPr>
            <a:lvl8pPr>
              <a:defRPr sz="1200"/>
            </a:lvl8pPr>
            <a:lvl9pPr>
              <a:defRPr sz="1200"/>
            </a:lvl9pPr>
          </a:lstStyle>
          <a:p>
            <a:pPr lvl="0"/>
            <a:r>
              <a:rPr lang="de-DE"/>
              <a:t>Mastertextformat bearbeiten</a:t>
            </a:r>
          </a:p>
        </p:txBody>
      </p:sp>
      <p:sp>
        <p:nvSpPr>
          <p:cNvPr id="9" name="circle 1">
            <a:extLst>
              <a:ext uri="{FF2B5EF4-FFF2-40B4-BE49-F238E27FC236}">
                <a16:creationId xmlns:a16="http://schemas.microsoft.com/office/drawing/2014/main" id="{403DC5A8-9072-9072-B1F1-10BD7DE2762A}"/>
              </a:ext>
            </a:extLst>
          </p:cNvPr>
          <p:cNvSpPr>
            <a:spLocks noGrp="1"/>
          </p:cNvSpPr>
          <p:nvPr>
            <p:ph type="body" idx="1" hasCustomPrompt="1"/>
          </p:nvPr>
        </p:nvSpPr>
        <p:spPr>
          <a:xfrm>
            <a:off x="4289172" y="1044000"/>
            <a:ext cx="864000" cy="864000"/>
          </a:xfrm>
          <a:prstGeom prst="ellipse">
            <a:avLst/>
          </a:prstGeom>
          <a:solidFill>
            <a:schemeClr val="accent6"/>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0" name="icon-placeholder">
            <a:extLst>
              <a:ext uri="{FF2B5EF4-FFF2-40B4-BE49-F238E27FC236}">
                <a16:creationId xmlns:a16="http://schemas.microsoft.com/office/drawing/2014/main" id="{6E168105-C219-CBCA-C307-2530B60A9C19}"/>
              </a:ext>
            </a:extLst>
          </p:cNvPr>
          <p:cNvSpPr>
            <a:spLocks noGrp="1"/>
          </p:cNvSpPr>
          <p:nvPr>
            <p:ph sz="quarter" idx="19"/>
          </p:nvPr>
        </p:nvSpPr>
        <p:spPr>
          <a:xfrm>
            <a:off x="4505172" y="1260000"/>
            <a:ext cx="432000" cy="432000"/>
          </a:xfrm>
          <a:prstGeom prst="rect">
            <a:avLst/>
          </a:prstGeom>
        </p:spPr>
        <p:txBody>
          <a:bodyPr anchor="ctr"/>
          <a:lstStyle>
            <a:lvl1pPr algn="ctr">
              <a:defRPr>
                <a:solidFill>
                  <a:schemeClr val="bg1"/>
                </a:solidFill>
              </a:defRPr>
            </a:lvl1pPr>
          </a:lstStyle>
          <a:p>
            <a:pPr lvl="0"/>
            <a:r>
              <a:rPr lang="de-DE" dirty="0"/>
              <a:t>Mastertextformat bearbeiten</a:t>
            </a:r>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5508000" y="622301"/>
            <a:ext cx="6120000" cy="648000"/>
          </a:xfrm>
        </p:spPr>
        <p:txBody>
          <a:bodyPr vert="horz"/>
          <a:lstStyle/>
          <a:p>
            <a:r>
              <a:rPr lang="de-DE"/>
              <a:t>Mastertitelformat bearbeiten</a:t>
            </a:r>
            <a:endParaRPr lang="en-US" dirty="0"/>
          </a:p>
        </p:txBody>
      </p:sp>
      <p:sp>
        <p:nvSpPr>
          <p:cNvPr id="14" name="navigation">
            <a:extLst>
              <a:ext uri="{FF2B5EF4-FFF2-40B4-BE49-F238E27FC236}">
                <a16:creationId xmlns:a16="http://schemas.microsoft.com/office/drawing/2014/main" id="{65B3393C-0262-0AC6-71DD-A13CE9AAA727}"/>
              </a:ext>
            </a:extLst>
          </p:cNvPr>
          <p:cNvSpPr>
            <a:spLocks noGrp="1"/>
          </p:cNvSpPr>
          <p:nvPr>
            <p:ph type="body" sz="quarter" idx="14"/>
          </p:nvPr>
        </p:nvSpPr>
        <p:spPr>
          <a:xfrm>
            <a:off x="5508000" y="396000"/>
            <a:ext cx="61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046897192"/>
      </p:ext>
    </p:extLst>
  </p:cSld>
  <p:clrMapOvr>
    <a:masterClrMapping/>
  </p:clrMapOvr>
  <p:extLst>
    <p:ext uri="{DCECCB84-F9BA-43D5-87BE-67443E8EF086}">
      <p15:sldGuideLst xmlns:p15="http://schemas.microsoft.com/office/powerpoint/2012/main">
        <p15:guide id="1" pos="3468">
          <p15:clr>
            <a:srgbClr val="FBAE40"/>
          </p15:clr>
        </p15:guide>
      </p15:sldGuideLst>
    </p:ext>
  </p:extLst>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A  021 : 4 textboxes left : picture right">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3459B900-5FE1-00F0-A4B9-051ACF007E4F}"/>
              </a:ext>
            </a:extLst>
          </p:cNvPr>
          <p:cNvSpPr>
            <a:spLocks noGrp="1"/>
          </p:cNvSpPr>
          <p:nvPr>
            <p:ph type="sldNum" sz="quarter" idx="13"/>
          </p:nvPr>
        </p:nvSpPr>
        <p:spPr/>
        <p:txBody>
          <a:bodyPr vert="horz" lIns="0" tIns="0" rIns="0" bIns="0" rtlCol="0" anchor="b" anchorCtr="0">
            <a:noAutofit/>
          </a:bodyPr>
          <a:lstStyle>
            <a:lvl1pPr>
              <a:defRPr lang="en-GB" smtClean="0"/>
            </a:lvl1pPr>
          </a:lstStyle>
          <a:p>
            <a:fld id="{D7B5DC5B-6873-43DB-ADC7-B15ACCE0DFDB}" type="slidenum">
              <a:rPr lang="en-GB" smtClean="0"/>
              <a:pPr/>
              <a:t>‹Nr.›</a:t>
            </a:fld>
            <a:endParaRPr lang="en-GB" dirty="0"/>
          </a:p>
        </p:txBody>
      </p:sp>
      <p:sp>
        <p:nvSpPr>
          <p:cNvPr id="3" name="footer">
            <a:extLst>
              <a:ext uri="{FF2B5EF4-FFF2-40B4-BE49-F238E27FC236}">
                <a16:creationId xmlns:a16="http://schemas.microsoft.com/office/drawing/2014/main" id="{1D38B9FD-F6EF-9E86-A8F2-ED5A7EBD06E1}"/>
              </a:ext>
            </a:extLst>
          </p:cNvPr>
          <p:cNvSpPr>
            <a:spLocks noGrp="1"/>
          </p:cNvSpPr>
          <p:nvPr>
            <p:ph type="ftr" sz="quarter" idx="12"/>
          </p:nvPr>
        </p:nvSpPr>
        <p:spPr/>
        <p:txBody>
          <a:bodyPr/>
          <a:lstStyle/>
          <a:p>
            <a:pPr algn="r"/>
            <a:r>
              <a:rPr lang="en-GB"/>
              <a:t>valantic layout samples Route A dark 001</a:t>
            </a:r>
            <a:endParaRPr lang="nl-NL" dirty="0"/>
          </a:p>
        </p:txBody>
      </p:sp>
      <p:sp>
        <p:nvSpPr>
          <p:cNvPr id="2" name="date">
            <a:extLst>
              <a:ext uri="{FF2B5EF4-FFF2-40B4-BE49-F238E27FC236}">
                <a16:creationId xmlns:a16="http://schemas.microsoft.com/office/drawing/2014/main" id="{5FEEC918-95BC-9B14-BDE8-A2EC4732897E}"/>
              </a:ext>
            </a:extLst>
          </p:cNvPr>
          <p:cNvSpPr>
            <a:spLocks noGrp="1"/>
          </p:cNvSpPr>
          <p:nvPr>
            <p:ph type="dt" sz="half" idx="11"/>
          </p:nvPr>
        </p:nvSpPr>
        <p:spPr/>
        <p:txBody>
          <a:bodyPr/>
          <a:lstStyle/>
          <a:p>
            <a:r>
              <a:rPr lang="de-DE"/>
              <a:t>Mai 2026</a:t>
            </a:r>
            <a:endParaRPr lang="nl-NL" dirty="0"/>
          </a:p>
        </p:txBody>
      </p:sp>
      <p:sp>
        <p:nvSpPr>
          <p:cNvPr id="25" name="text 4">
            <a:extLst>
              <a:ext uri="{FF2B5EF4-FFF2-40B4-BE49-F238E27FC236}">
                <a16:creationId xmlns:a16="http://schemas.microsoft.com/office/drawing/2014/main" id="{E318E77B-CFEA-5F69-2552-9B3EE92ACFFC}"/>
              </a:ext>
            </a:extLst>
          </p:cNvPr>
          <p:cNvSpPr>
            <a:spLocks noGrp="1"/>
          </p:cNvSpPr>
          <p:nvPr>
            <p:ph type="body" sz="quarter" idx="23"/>
          </p:nvPr>
        </p:nvSpPr>
        <p:spPr>
          <a:xfrm>
            <a:off x="3866400" y="4360863"/>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stStyle>
          <a:p>
            <a:pPr lvl="0"/>
            <a:r>
              <a:rPr lang="de-DE"/>
              <a:t>Mastertextformat bearbeiten</a:t>
            </a:r>
          </a:p>
        </p:txBody>
      </p:sp>
      <p:sp>
        <p:nvSpPr>
          <p:cNvPr id="18" name="text 3">
            <a:extLst>
              <a:ext uri="{FF2B5EF4-FFF2-40B4-BE49-F238E27FC236}">
                <a16:creationId xmlns:a16="http://schemas.microsoft.com/office/drawing/2014/main" id="{759DB7E1-A1AC-4FE8-5983-602E59EB1391}"/>
              </a:ext>
            </a:extLst>
          </p:cNvPr>
          <p:cNvSpPr>
            <a:spLocks noGrp="1"/>
          </p:cNvSpPr>
          <p:nvPr>
            <p:ph type="body" sz="quarter" idx="22"/>
          </p:nvPr>
        </p:nvSpPr>
        <p:spPr>
          <a:xfrm>
            <a:off x="540000" y="4360863"/>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stStyle>
          <a:p>
            <a:pPr lvl="0"/>
            <a:r>
              <a:rPr lang="de-DE"/>
              <a:t>Mastertextformat bearbeiten</a:t>
            </a:r>
          </a:p>
        </p:txBody>
      </p:sp>
      <p:sp>
        <p:nvSpPr>
          <p:cNvPr id="17" name="text 2">
            <a:extLst>
              <a:ext uri="{FF2B5EF4-FFF2-40B4-BE49-F238E27FC236}">
                <a16:creationId xmlns:a16="http://schemas.microsoft.com/office/drawing/2014/main" id="{CAE3D3F0-664E-ABBC-3640-50F182DB9BED}"/>
              </a:ext>
            </a:extLst>
          </p:cNvPr>
          <p:cNvSpPr>
            <a:spLocks noGrp="1"/>
          </p:cNvSpPr>
          <p:nvPr>
            <p:ph type="body" sz="quarter" idx="21"/>
          </p:nvPr>
        </p:nvSpPr>
        <p:spPr>
          <a:xfrm>
            <a:off x="3866400"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stStyle>
          <a:p>
            <a:pPr lvl="0"/>
            <a:r>
              <a:rPr lang="de-DE"/>
              <a:t>Mastertextformat bearbeiten</a:t>
            </a:r>
          </a:p>
        </p:txBody>
      </p:sp>
      <p:sp>
        <p:nvSpPr>
          <p:cNvPr id="15" name="text 1">
            <a:extLst>
              <a:ext uri="{FF2B5EF4-FFF2-40B4-BE49-F238E27FC236}">
                <a16:creationId xmlns:a16="http://schemas.microsoft.com/office/drawing/2014/main" id="{0292821D-E361-102A-F29E-3F6CA54EC1E9}"/>
              </a:ext>
            </a:extLst>
          </p:cNvPr>
          <p:cNvSpPr>
            <a:spLocks noGrp="1"/>
          </p:cNvSpPr>
          <p:nvPr>
            <p:ph type="body" sz="quarter" idx="20"/>
          </p:nvPr>
        </p:nvSpPr>
        <p:spPr>
          <a:xfrm>
            <a:off x="540000" y="1980000"/>
            <a:ext cx="2808000" cy="1800000"/>
          </a:xfr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stStyle>
          <a:p>
            <a:pPr lvl="0"/>
            <a:r>
              <a:rPr lang="de-DE"/>
              <a:t>Mastertextformat bearbeiten</a:t>
            </a:r>
          </a:p>
        </p:txBody>
      </p:sp>
      <p:sp>
        <p:nvSpPr>
          <p:cNvPr id="5" name="circle 1">
            <a:extLst>
              <a:ext uri="{FF2B5EF4-FFF2-40B4-BE49-F238E27FC236}">
                <a16:creationId xmlns:a16="http://schemas.microsoft.com/office/drawing/2014/main" id="{5B2F3CB3-E5F4-C911-E3CB-55860F23FC85}"/>
              </a:ext>
            </a:extLst>
          </p:cNvPr>
          <p:cNvSpPr>
            <a:spLocks noGrp="1"/>
          </p:cNvSpPr>
          <p:nvPr>
            <p:ph type="body" idx="1" hasCustomPrompt="1"/>
          </p:nvPr>
        </p:nvSpPr>
        <p:spPr>
          <a:xfrm>
            <a:off x="7027200" y="1044000"/>
            <a:ext cx="864000" cy="864000"/>
          </a:xfrm>
          <a:prstGeom prst="ellipse">
            <a:avLst/>
          </a:prstGeom>
          <a:solidFill>
            <a:schemeClr val="accent6"/>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9" name="icon-placeholder">
            <a:extLst>
              <a:ext uri="{FF2B5EF4-FFF2-40B4-BE49-F238E27FC236}">
                <a16:creationId xmlns:a16="http://schemas.microsoft.com/office/drawing/2014/main" id="{E9663EC9-3DC0-1CA8-A312-ED1EF5DE95B1}"/>
              </a:ext>
            </a:extLst>
          </p:cNvPr>
          <p:cNvSpPr>
            <a:spLocks noGrp="1"/>
          </p:cNvSpPr>
          <p:nvPr>
            <p:ph sz="quarter" idx="19"/>
          </p:nvPr>
        </p:nvSpPr>
        <p:spPr>
          <a:xfrm>
            <a:off x="7243200" y="1260000"/>
            <a:ext cx="432000" cy="432000"/>
          </a:xfrm>
          <a:prstGeom prst="rect">
            <a:avLst/>
          </a:prstGeom>
        </p:spPr>
        <p:txBody>
          <a:bodyPr anchor="ctr"/>
          <a:lstStyle>
            <a:lvl1pPr algn="ctr">
              <a:defRPr>
                <a:solidFill>
                  <a:schemeClr val="bg1"/>
                </a:solidFill>
              </a:defRPr>
            </a:lvl1pPr>
          </a:lstStyle>
          <a:p>
            <a:pPr lvl="0"/>
            <a:r>
              <a:rPr lang="de-DE" dirty="0"/>
              <a:t>Mastertextformat bearbeiten</a:t>
            </a:r>
          </a:p>
        </p:txBody>
      </p:sp>
      <p:sp>
        <p:nvSpPr>
          <p:cNvPr id="8" name="picture right 11cm">
            <a:extLst>
              <a:ext uri="{FF2B5EF4-FFF2-40B4-BE49-F238E27FC236}">
                <a16:creationId xmlns:a16="http://schemas.microsoft.com/office/drawing/2014/main" id="{010DEB43-0FB6-9ABB-EF6A-8D516EB188D1}"/>
              </a:ext>
            </a:extLst>
          </p:cNvPr>
          <p:cNvSpPr>
            <a:spLocks noGrp="1"/>
          </p:cNvSpPr>
          <p:nvPr>
            <p:ph type="pic" sz="quarter" idx="10"/>
          </p:nvPr>
        </p:nvSpPr>
        <p:spPr>
          <a:xfrm>
            <a:off x="8244000" y="-97654"/>
            <a:ext cx="4032000" cy="6263504"/>
          </a:xfrm>
          <a:prstGeom prst="roundRect">
            <a:avLst>
              <a:gd name="adj" fmla="val 16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7" name="title">
            <a:extLst>
              <a:ext uri="{FF2B5EF4-FFF2-40B4-BE49-F238E27FC236}">
                <a16:creationId xmlns:a16="http://schemas.microsoft.com/office/drawing/2014/main" id="{7A7461C7-A592-D8D9-0006-53F1781C658B}"/>
              </a:ext>
            </a:extLst>
          </p:cNvPr>
          <p:cNvSpPr>
            <a:spLocks noGrp="1"/>
          </p:cNvSpPr>
          <p:nvPr>
            <p:ph type="title"/>
          </p:nvPr>
        </p:nvSpPr>
        <p:spPr>
          <a:xfrm>
            <a:off x="8866862" y="1493156"/>
            <a:ext cx="2785138" cy="3600000"/>
          </a:xfrm>
        </p:spPr>
        <p:txBody>
          <a:bodyPr vert="horz" anchor="ctr"/>
          <a:lstStyle>
            <a:lvl1pPr algn="ctr" defTabSz="914400" rtl="0" eaLnBrk="1" latinLnBrk="0" hangingPunct="1">
              <a:lnSpc>
                <a:spcPts val="2800"/>
              </a:lnSpc>
              <a:spcBef>
                <a:spcPct val="0"/>
              </a:spcBef>
              <a:buNone/>
              <a:tabLst>
                <a:tab pos="10760075" algn="r"/>
              </a:tabLst>
              <a:defRPr lang="en-US" sz="2400" b="0" i="0" kern="1200" spc="100" baseline="0" noProof="0" dirty="0">
                <a:solidFill>
                  <a:schemeClr val="tx1"/>
                </a:solidFill>
                <a:latin typeface="+mj-lt"/>
                <a:ea typeface="Segoe UI Black" panose="020B0A02040204020203" pitchFamily="34" charset="0"/>
                <a:cs typeface="Segoe UI Semibold" panose="020B0502040204020203" pitchFamily="34" charset="0"/>
              </a:defRPr>
            </a:lvl1pPr>
          </a:lstStyle>
          <a:p>
            <a:r>
              <a:rPr lang="de-DE" dirty="0"/>
              <a:t>Mastertitelformat bearbeiten</a:t>
            </a:r>
            <a:endParaRPr lang="en-US" dirty="0"/>
          </a:p>
        </p:txBody>
      </p:sp>
      <p:sp>
        <p:nvSpPr>
          <p:cNvPr id="16" name="navigation">
            <a:extLst>
              <a:ext uri="{FF2B5EF4-FFF2-40B4-BE49-F238E27FC236}">
                <a16:creationId xmlns:a16="http://schemas.microsoft.com/office/drawing/2014/main" id="{7DB8CB8E-9FD0-0AAD-84C8-C649C318BBD4}"/>
              </a:ext>
            </a:extLst>
          </p:cNvPr>
          <p:cNvSpPr>
            <a:spLocks noGrp="1"/>
          </p:cNvSpPr>
          <p:nvPr>
            <p:ph type="body" sz="quarter" idx="14"/>
          </p:nvPr>
        </p:nvSpPr>
        <p:spPr>
          <a:xfrm>
            <a:off x="576000" y="396000"/>
            <a:ext cx="612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899585147"/>
      </p:ext>
    </p:extLst>
  </p:cSld>
  <p:clrMapOvr>
    <a:masterClrMapping/>
  </p:clrMapOvr>
  <p:extLst>
    <p:ext uri="{DCECCB84-F9BA-43D5-87BE-67443E8EF086}">
      <p15:sldGuideLst xmlns:p15="http://schemas.microsoft.com/office/powerpoint/2012/main">
        <p15:guide id="1" pos="3468">
          <p15:clr>
            <a:srgbClr val="FBAE40"/>
          </p15:clr>
        </p15:guide>
      </p15:sldGuideLst>
    </p:ext>
  </p:extLs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A  001 : BASIC title and content">
    <p:bg>
      <p:bgPr>
        <a:solidFill>
          <a:schemeClr val="bg1"/>
        </a:solidFill>
        <a:effectLst/>
      </p:bgPr>
    </p:bg>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40000" y="1476000"/>
            <a:ext cx="11088000" cy="4680000"/>
          </a:xfr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0" name="navigation">
            <a:extLst>
              <a:ext uri="{FF2B5EF4-FFF2-40B4-BE49-F238E27FC236}">
                <a16:creationId xmlns:a16="http://schemas.microsoft.com/office/drawing/2014/main" id="{8661E367-96D6-2142-39BA-981B1B0BED59}"/>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523590619"/>
      </p:ext>
    </p:extLst>
  </p:cSld>
  <p:clrMapOvr>
    <a:overrideClrMapping bg1="lt1" tx1="dk1" bg2="lt2" tx2="dk2" accent1="accent1" accent2="accent2" accent3="accent3" accent4="accent4" accent5="accent5" accent6="accent6" hlink="hlink" folHlink="folHlink"/>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A  022 : cover references : full page picture : text : logo">
    <p:spTree>
      <p:nvGrpSpPr>
        <p:cNvPr id="1" name=""/>
        <p:cNvGrpSpPr/>
        <p:nvPr/>
      </p:nvGrpSpPr>
      <p:grpSpPr>
        <a:xfrm>
          <a:off x="0" y="0"/>
          <a:ext cx="0" cy="0"/>
          <a:chOff x="0" y="0"/>
          <a:chExt cx="0" cy="0"/>
        </a:xfrm>
      </p:grpSpPr>
      <p:sp>
        <p:nvSpPr>
          <p:cNvPr id="3" name="picture">
            <a:extLst>
              <a:ext uri="{FF2B5EF4-FFF2-40B4-BE49-F238E27FC236}">
                <a16:creationId xmlns:a16="http://schemas.microsoft.com/office/drawing/2014/main" id="{940ECA07-E3D7-CFCA-C677-0BD690AD1BDA}"/>
              </a:ext>
            </a:extLst>
          </p:cNvPr>
          <p:cNvSpPr>
            <a:spLocks noGrp="1"/>
          </p:cNvSpPr>
          <p:nvPr>
            <p:ph type="pic" sz="quarter" idx="16"/>
          </p:nvPr>
        </p:nvSpPr>
        <p:spPr>
          <a:xfrm>
            <a:off x="0" y="0"/>
            <a:ext cx="12204000" cy="6858000"/>
          </a:xfrm>
        </p:spPr>
        <p:txBody>
          <a:bodyPr/>
          <a:lstStyle/>
          <a:p>
            <a:r>
              <a:rPr lang="de-DE"/>
              <a:t>Bild durch Klicken auf Symbol hinzufügen</a:t>
            </a:r>
            <a:endParaRPr lang="en-US" dirty="0"/>
          </a:p>
        </p:txBody>
      </p:sp>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 name="logo placeholder">
            <a:extLst>
              <a:ext uri="{FF2B5EF4-FFF2-40B4-BE49-F238E27FC236}">
                <a16:creationId xmlns:a16="http://schemas.microsoft.com/office/drawing/2014/main" id="{F34A17B4-9EFA-E101-8CCF-87C317028338}"/>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11" name="text below">
            <a:extLst>
              <a:ext uri="{FF2B5EF4-FFF2-40B4-BE49-F238E27FC236}">
                <a16:creationId xmlns:a16="http://schemas.microsoft.com/office/drawing/2014/main" id="{A2CE80B2-8B9A-D0FB-C427-6D3137DAECA4}"/>
              </a:ext>
            </a:extLst>
          </p:cNvPr>
          <p:cNvSpPr>
            <a:spLocks noGrp="1"/>
          </p:cNvSpPr>
          <p:nvPr>
            <p:ph type="body" sz="quarter" idx="17"/>
          </p:nvPr>
        </p:nvSpPr>
        <p:spPr>
          <a:xfrm>
            <a:off x="7344000" y="2880000"/>
            <a:ext cx="4320000" cy="3240000"/>
          </a:xfrm>
          <a:prstGeom prst="rect">
            <a:avLst/>
          </a:prstGeom>
          <a:noFill/>
          <a:effectLst/>
        </p:spPr>
        <p:txBody>
          <a:bodyPr vert="horz" lIns="0" tIns="0" rIns="0" bIns="0" rtlCol="0" anchor="t">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marL="171450" indent="-171450">
              <a:buClr>
                <a:schemeClr val="tx1"/>
              </a:buClr>
              <a:buFont typeface="Arial" panose="020B0604020202020204" pitchFamily="34" charset="0"/>
              <a:buChar char="•"/>
              <a:defRPr lang="en-US" sz="1200" dirty="0">
                <a:solidFill>
                  <a:schemeClr val="tx1"/>
                </a:solidFill>
              </a:defRPr>
            </a:lvl2pPr>
            <a:lvl3pPr>
              <a:buClr>
                <a:schemeClr val="tx1"/>
              </a:buClr>
              <a:defRPr lang="en-US" sz="1200" dirty="0">
                <a:solidFill>
                  <a:schemeClr val="tx1"/>
                </a:solidFill>
              </a:defRPr>
            </a:lvl3pPr>
            <a:lvl4pPr>
              <a:buClr>
                <a:schemeClr val="tx1"/>
              </a:buClr>
              <a:defRPr lang="en-US" sz="1200" dirty="0">
                <a:solidFill>
                  <a:schemeClr val="tx1"/>
                </a:solidFill>
              </a:defRPr>
            </a:lvl4pPr>
            <a:lvl5pPr>
              <a:defRPr lang="en-US" sz="1600" dirty="0">
                <a:solidFill>
                  <a:schemeClr val="tx1"/>
                </a:solidFill>
              </a:defRPr>
            </a:lvl5pPr>
          </a:lstStyle>
          <a:p>
            <a:pPr lvl="0">
              <a:lnSpc>
                <a:spcPct val="100000"/>
              </a:lnSpc>
            </a:pPr>
            <a:r>
              <a:rPr lang="de-DE" dirty="0"/>
              <a:t>Mastertextformat bearbeiten</a:t>
            </a:r>
          </a:p>
        </p:txBody>
      </p:sp>
      <p:sp>
        <p:nvSpPr>
          <p:cNvPr id="5" name="logo placeholder white">
            <a:extLst>
              <a:ext uri="{FF2B5EF4-FFF2-40B4-BE49-F238E27FC236}">
                <a16:creationId xmlns:a16="http://schemas.microsoft.com/office/drawing/2014/main" id="{468BE9AE-1E5A-D12A-64D1-88E2074751A3}"/>
              </a:ext>
            </a:extLst>
          </p:cNvPr>
          <p:cNvSpPr>
            <a:spLocks noGrp="1" noChangeAspect="1"/>
          </p:cNvSpPr>
          <p:nvPr>
            <p:ph type="pic" sz="quarter" idx="66" hasCustomPrompt="1"/>
          </p:nvPr>
        </p:nvSpPr>
        <p:spPr>
          <a:xfrm>
            <a:off x="9179337" y="441936"/>
            <a:ext cx="2160000" cy="900000"/>
          </a:xfrm>
          <a:prstGeom prst="roundRect">
            <a:avLst>
              <a:gd name="adj" fmla="val 12587"/>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6" name="customer logo">
            <a:extLst>
              <a:ext uri="{FF2B5EF4-FFF2-40B4-BE49-F238E27FC236}">
                <a16:creationId xmlns:a16="http://schemas.microsoft.com/office/drawing/2014/main" id="{8DBDF38A-4389-1ECE-562B-874287CF8DD7}"/>
              </a:ext>
            </a:extLst>
          </p:cNvPr>
          <p:cNvSpPr>
            <a:spLocks noGrp="1" noChangeAspect="1"/>
          </p:cNvSpPr>
          <p:nvPr>
            <p:ph type="pic" sz="quarter" idx="46" hasCustomPrompt="1"/>
          </p:nvPr>
        </p:nvSpPr>
        <p:spPr>
          <a:xfrm>
            <a:off x="9395337" y="603936"/>
            <a:ext cx="1728000" cy="576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CUSTOMER </a:t>
            </a:r>
            <a:r>
              <a:rPr lang="de-DE" dirty="0"/>
              <a:t>LOGO</a:t>
            </a:r>
            <a:endParaRPr lang="en-US" dirty="0"/>
          </a:p>
        </p:txBody>
      </p:sp>
      <p:sp>
        <p:nvSpPr>
          <p:cNvPr id="4" name="Titel 3">
            <a:extLst>
              <a:ext uri="{FF2B5EF4-FFF2-40B4-BE49-F238E27FC236}">
                <a16:creationId xmlns:a16="http://schemas.microsoft.com/office/drawing/2014/main" id="{9A4CE4BB-55A3-98A8-A486-FE20AC44007B}"/>
              </a:ext>
            </a:extLst>
          </p:cNvPr>
          <p:cNvSpPr>
            <a:spLocks noGrp="1"/>
          </p:cNvSpPr>
          <p:nvPr>
            <p:ph type="title"/>
          </p:nvPr>
        </p:nvSpPr>
        <p:spPr>
          <a:xfrm>
            <a:off x="7344000" y="1944000"/>
            <a:ext cx="4320000" cy="648000"/>
          </a:xfrm>
        </p:spPr>
        <p:txBody>
          <a:bodyPr/>
          <a:lstStyle/>
          <a:p>
            <a:r>
              <a:rPr lang="de-DE" dirty="0"/>
              <a:t>Mastertitelformat bearbeiten</a:t>
            </a:r>
          </a:p>
        </p:txBody>
      </p:sp>
    </p:spTree>
    <p:extLst>
      <p:ext uri="{BB962C8B-B14F-4D97-AF65-F5344CB8AC3E}">
        <p14:creationId xmlns:p14="http://schemas.microsoft.com/office/powerpoint/2010/main" val="3706609733"/>
      </p:ext>
    </p:extLst>
  </p:cSld>
  <p:clrMapOvr>
    <a:masterClrMapping/>
  </p:clrMapOvr>
  <p:extLst>
    <p:ext uri="{DCECCB84-F9BA-43D5-87BE-67443E8EF086}">
      <p15:sldGuideLst xmlns:p15="http://schemas.microsoft.com/office/powerpoint/2012/main"/>
    </p:ext>
  </p:extLst>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p:cSld name="A   022a : references : long form">
    <p:spTree>
      <p:nvGrpSpPr>
        <p:cNvPr id="1" name=""/>
        <p:cNvGrpSpPr/>
        <p:nvPr/>
      </p:nvGrpSpPr>
      <p:grpSpPr>
        <a:xfrm>
          <a:off x="0" y="0"/>
          <a:ext cx="0" cy="0"/>
          <a:chOff x="0" y="0"/>
          <a:chExt cx="0" cy="0"/>
        </a:xfrm>
      </p:grpSpPr>
      <p:sp>
        <p:nvSpPr>
          <p:cNvPr id="22" name="placeholder hg">
            <a:extLst>
              <a:ext uri="{FF2B5EF4-FFF2-40B4-BE49-F238E27FC236}">
                <a16:creationId xmlns:a16="http://schemas.microsoft.com/office/drawing/2014/main" id="{7CB97BF9-FAF4-B54D-AC1F-41FDC277823E}"/>
              </a:ext>
            </a:extLst>
          </p:cNvPr>
          <p:cNvSpPr>
            <a:spLocks noGrp="1"/>
          </p:cNvSpPr>
          <p:nvPr>
            <p:ph type="pic" sz="quarter" idx="86" hasCustomPrompt="1"/>
          </p:nvPr>
        </p:nvSpPr>
        <p:spPr>
          <a:xfrm>
            <a:off x="8881200" y="0"/>
            <a:ext cx="3312000" cy="6858000"/>
          </a:xfrm>
          <a:prstGeom prst="rect">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4" name="slide number">
            <a:extLst>
              <a:ext uri="{FF2B5EF4-FFF2-40B4-BE49-F238E27FC236}">
                <a16:creationId xmlns:a16="http://schemas.microsoft.com/office/drawing/2014/main" id="{3459B900-5FE1-00F0-A4B9-051ACF007E4F}"/>
              </a:ext>
            </a:extLst>
          </p:cNvPr>
          <p:cNvSpPr>
            <a:spLocks noGrp="1"/>
          </p:cNvSpPr>
          <p:nvPr>
            <p:ph type="sldNum" sz="quarter" idx="13"/>
          </p:nvPr>
        </p:nvSpPr>
        <p:spPr/>
        <p:txBody>
          <a:bodyPr vert="horz" lIns="0" tIns="0" rIns="0" bIns="0" rtlCol="0" anchor="b" anchorCtr="0">
            <a:noAutofit/>
          </a:bodyPr>
          <a:lstStyle>
            <a:lvl1pPr>
              <a:defRPr lang="en-GB" smtClean="0"/>
            </a:lvl1pPr>
          </a:lstStyle>
          <a:p>
            <a:fld id="{D7B5DC5B-6873-43DB-ADC7-B15ACCE0DFDB}" type="slidenum">
              <a:rPr lang="en-GB" smtClean="0"/>
              <a:pPr/>
              <a:t>‹Nr.›</a:t>
            </a:fld>
            <a:endParaRPr lang="en-GB" dirty="0"/>
          </a:p>
        </p:txBody>
      </p:sp>
      <p:sp>
        <p:nvSpPr>
          <p:cNvPr id="3" name="footer">
            <a:extLst>
              <a:ext uri="{FF2B5EF4-FFF2-40B4-BE49-F238E27FC236}">
                <a16:creationId xmlns:a16="http://schemas.microsoft.com/office/drawing/2014/main" id="{1D38B9FD-F6EF-9E86-A8F2-ED5A7EBD06E1}"/>
              </a:ext>
            </a:extLst>
          </p:cNvPr>
          <p:cNvSpPr>
            <a:spLocks noGrp="1"/>
          </p:cNvSpPr>
          <p:nvPr>
            <p:ph type="ftr" sz="quarter" idx="12"/>
          </p:nvPr>
        </p:nvSpPr>
        <p:spPr/>
        <p:txBody>
          <a:bodyPr/>
          <a:lstStyle/>
          <a:p>
            <a:pPr algn="r"/>
            <a:r>
              <a:rPr lang="en-GB"/>
              <a:t>valantic layout samples Route A dark 001</a:t>
            </a:r>
            <a:endParaRPr lang="nl-NL" dirty="0"/>
          </a:p>
        </p:txBody>
      </p:sp>
      <p:sp>
        <p:nvSpPr>
          <p:cNvPr id="2" name="date">
            <a:extLst>
              <a:ext uri="{FF2B5EF4-FFF2-40B4-BE49-F238E27FC236}">
                <a16:creationId xmlns:a16="http://schemas.microsoft.com/office/drawing/2014/main" id="{5FEEC918-95BC-9B14-BDE8-A2EC4732897E}"/>
              </a:ext>
            </a:extLst>
          </p:cNvPr>
          <p:cNvSpPr>
            <a:spLocks noGrp="1"/>
          </p:cNvSpPr>
          <p:nvPr>
            <p:ph type="dt" sz="half" idx="11"/>
          </p:nvPr>
        </p:nvSpPr>
        <p:spPr/>
        <p:txBody>
          <a:bodyPr/>
          <a:lstStyle/>
          <a:p>
            <a:r>
              <a:rPr lang="de-DE"/>
              <a:t>Mai 2026</a:t>
            </a:r>
            <a:endParaRPr lang="nl-NL" dirty="0"/>
          </a:p>
        </p:txBody>
      </p:sp>
      <p:sp>
        <p:nvSpPr>
          <p:cNvPr id="13" name="button 3">
            <a:extLst>
              <a:ext uri="{FF2B5EF4-FFF2-40B4-BE49-F238E27FC236}">
                <a16:creationId xmlns:a16="http://schemas.microsoft.com/office/drawing/2014/main" id="{0028027F-77E7-E5A3-FCB4-A76BAC4380D6}"/>
              </a:ext>
            </a:extLst>
          </p:cNvPr>
          <p:cNvSpPr>
            <a:spLocks noGrp="1"/>
          </p:cNvSpPr>
          <p:nvPr>
            <p:ph type="body" sz="quarter" idx="84"/>
          </p:nvPr>
        </p:nvSpPr>
        <p:spPr>
          <a:xfrm>
            <a:off x="9179336" y="4939884"/>
            <a:ext cx="2484000" cy="720000"/>
          </a:xfrm>
          <a:prstGeom prst="roundRect">
            <a:avLst>
              <a:gd name="adj" fmla="val 50000"/>
            </a:avLst>
          </a:prstGeom>
          <a:solidFill>
            <a:schemeClr val="bg1"/>
          </a:solidFill>
        </p:spPr>
        <p:txBody>
          <a:bodyPr lIns="180000" tIns="0" rIns="648000" bIns="0" anchor="ctr"/>
          <a:lstStyle>
            <a:lvl1pPr>
              <a:lnSpc>
                <a:spcPts val="1200"/>
              </a:lnSpc>
              <a:spcAft>
                <a:spcPts val="0"/>
              </a:spcAft>
              <a:defRPr sz="1200">
                <a:latin typeface="+mj-lt"/>
              </a:defRPr>
            </a:lvl1pPr>
            <a:lvl2pPr>
              <a:lnSpc>
                <a:spcPts val="1200"/>
              </a:lnSpc>
              <a:spcAft>
                <a:spcPts val="0"/>
              </a:spcAft>
              <a:defRPr sz="1200">
                <a:latin typeface="+mj-lt"/>
              </a:defRPr>
            </a:lvl2pPr>
            <a:lvl3pPr>
              <a:lnSpc>
                <a:spcPts val="1200"/>
              </a:lnSpc>
              <a:spcAft>
                <a:spcPts val="0"/>
              </a:spcAft>
              <a:defRPr sz="1200">
                <a:latin typeface="+mj-lt"/>
              </a:defRPr>
            </a:lvl3pPr>
            <a:lvl4pPr>
              <a:lnSpc>
                <a:spcPts val="1200"/>
              </a:lnSpc>
              <a:spcAft>
                <a:spcPts val="0"/>
              </a:spcAft>
              <a:defRPr sz="1200">
                <a:latin typeface="+mj-lt"/>
              </a:defRPr>
            </a:lvl4pPr>
            <a:lvl5pPr>
              <a:lnSpc>
                <a:spcPts val="1200"/>
              </a:lnSpc>
              <a:spcAft>
                <a:spcPts val="0"/>
              </a:spcAft>
              <a:defRPr sz="1200">
                <a:latin typeface="+mj-lt"/>
              </a:defRPr>
            </a:lvl5pPr>
          </a:lstStyle>
          <a:p>
            <a:pPr lvl="0"/>
            <a:r>
              <a:rPr lang="de-DE"/>
              <a:t>Mastertextformat bearbeiten</a:t>
            </a:r>
          </a:p>
        </p:txBody>
      </p:sp>
      <p:sp>
        <p:nvSpPr>
          <p:cNvPr id="14" name="circle 3">
            <a:extLst>
              <a:ext uri="{FF2B5EF4-FFF2-40B4-BE49-F238E27FC236}">
                <a16:creationId xmlns:a16="http://schemas.microsoft.com/office/drawing/2014/main" id="{1A59375E-4E5C-5355-94F0-B0E3A0089C8D}"/>
              </a:ext>
            </a:extLst>
          </p:cNvPr>
          <p:cNvSpPr>
            <a:spLocks noGrp="1"/>
          </p:cNvSpPr>
          <p:nvPr>
            <p:ph type="body" idx="81" hasCustomPrompt="1"/>
          </p:nvPr>
        </p:nvSpPr>
        <p:spPr>
          <a:xfrm>
            <a:off x="10960710" y="4936233"/>
            <a:ext cx="720000" cy="720000"/>
          </a:xfrm>
          <a:prstGeom prst="ellipse">
            <a:avLst/>
          </a:prstGeom>
          <a:solidFill>
            <a:schemeClr val="accent6"/>
          </a:solidFill>
          <a:ln w="3175">
            <a:noFill/>
          </a:ln>
          <a:effectLst/>
        </p:spPr>
        <p:txBody>
          <a:bodyPr anchor="ctr"/>
          <a:lstStyle>
            <a:lvl1pPr marL="0" indent="0" algn="ctr">
              <a:lnSpc>
                <a:spcPts val="1400"/>
              </a:lnSpc>
              <a:spcBef>
                <a:spcPts val="0"/>
              </a:spcBef>
              <a:spcAft>
                <a:spcPts val="0"/>
              </a:spcAft>
              <a:buNone/>
              <a:defRPr sz="1400" b="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5" name="icon-placeholder 3">
            <a:extLst>
              <a:ext uri="{FF2B5EF4-FFF2-40B4-BE49-F238E27FC236}">
                <a16:creationId xmlns:a16="http://schemas.microsoft.com/office/drawing/2014/main" id="{827DB83A-A77F-4F1F-E9DE-0516A980101C}"/>
              </a:ext>
            </a:extLst>
          </p:cNvPr>
          <p:cNvSpPr>
            <a:spLocks noGrp="1"/>
          </p:cNvSpPr>
          <p:nvPr>
            <p:ph sz="quarter" idx="82"/>
          </p:nvPr>
        </p:nvSpPr>
        <p:spPr>
          <a:xfrm>
            <a:off x="11110025" y="5086583"/>
            <a:ext cx="432000" cy="432000"/>
          </a:xfrm>
          <a:prstGeom prst="rect">
            <a:avLst/>
          </a:prstGeom>
          <a:noFill/>
        </p:spPr>
        <p:txBody>
          <a:bodyPr anchor="ctr"/>
          <a:lstStyle>
            <a:lvl1pPr algn="ctr">
              <a:lnSpc>
                <a:spcPts val="1400"/>
              </a:lnSpc>
              <a:spcBef>
                <a:spcPts val="0"/>
              </a:spcBef>
              <a:spcAft>
                <a:spcPts val="0"/>
              </a:spcAft>
              <a:defRPr lang="de-DE" sz="1400" b="0" kern="1200" baseline="0" noProof="0" dirty="0">
                <a:solidFill>
                  <a:schemeClr val="bg1"/>
                </a:solidFill>
                <a:latin typeface="Segoe UI Semibold" panose="020B0702040204020203" pitchFamily="34" charset="0"/>
                <a:ea typeface="+mn-ea"/>
                <a:cs typeface="Segoe UI Semibold" panose="020B0702040204020203" pitchFamily="34" charset="0"/>
              </a:defRPr>
            </a:lvl1pPr>
          </a:lstStyle>
          <a:p>
            <a:pPr marL="0" lvl="0" indent="0" algn="ctr"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dirty="0"/>
              <a:t>Mastertextformat bearbeiten</a:t>
            </a:r>
          </a:p>
        </p:txBody>
      </p:sp>
      <p:sp>
        <p:nvSpPr>
          <p:cNvPr id="16" name="button 2">
            <a:extLst>
              <a:ext uri="{FF2B5EF4-FFF2-40B4-BE49-F238E27FC236}">
                <a16:creationId xmlns:a16="http://schemas.microsoft.com/office/drawing/2014/main" id="{116C5A0F-2DE9-F729-A9A5-0BB95001B7CD}"/>
              </a:ext>
            </a:extLst>
          </p:cNvPr>
          <p:cNvSpPr>
            <a:spLocks noGrp="1"/>
          </p:cNvSpPr>
          <p:nvPr>
            <p:ph type="body" sz="quarter" idx="83"/>
          </p:nvPr>
        </p:nvSpPr>
        <p:spPr>
          <a:xfrm>
            <a:off x="9179336" y="3704913"/>
            <a:ext cx="2484000" cy="720000"/>
          </a:xfrm>
          <a:prstGeom prst="roundRect">
            <a:avLst>
              <a:gd name="adj" fmla="val 50000"/>
            </a:avLst>
          </a:prstGeom>
          <a:solidFill>
            <a:schemeClr val="bg1"/>
          </a:solidFill>
        </p:spPr>
        <p:txBody>
          <a:bodyPr lIns="180000" tIns="0" rIns="648000" bIns="0" anchor="ctr"/>
          <a:lstStyle>
            <a:lvl1pPr>
              <a:lnSpc>
                <a:spcPts val="1200"/>
              </a:lnSpc>
              <a:spcAft>
                <a:spcPts val="0"/>
              </a:spcAft>
              <a:defRPr sz="1200">
                <a:latin typeface="+mj-lt"/>
              </a:defRPr>
            </a:lvl1pPr>
            <a:lvl2pPr>
              <a:lnSpc>
                <a:spcPts val="1200"/>
              </a:lnSpc>
              <a:spcAft>
                <a:spcPts val="0"/>
              </a:spcAft>
              <a:defRPr sz="1200">
                <a:latin typeface="+mj-lt"/>
              </a:defRPr>
            </a:lvl2pPr>
            <a:lvl3pPr>
              <a:lnSpc>
                <a:spcPts val="1200"/>
              </a:lnSpc>
              <a:spcAft>
                <a:spcPts val="0"/>
              </a:spcAft>
              <a:defRPr sz="1200">
                <a:latin typeface="+mj-lt"/>
              </a:defRPr>
            </a:lvl3pPr>
            <a:lvl4pPr>
              <a:lnSpc>
                <a:spcPts val="1200"/>
              </a:lnSpc>
              <a:spcAft>
                <a:spcPts val="0"/>
              </a:spcAft>
              <a:defRPr sz="1200">
                <a:latin typeface="+mj-lt"/>
              </a:defRPr>
            </a:lvl4pPr>
            <a:lvl5pPr>
              <a:lnSpc>
                <a:spcPts val="1200"/>
              </a:lnSpc>
              <a:spcAft>
                <a:spcPts val="0"/>
              </a:spcAft>
              <a:defRPr sz="1200">
                <a:latin typeface="+mj-lt"/>
              </a:defRPr>
            </a:lvl5pPr>
          </a:lstStyle>
          <a:p>
            <a:pPr lvl="0"/>
            <a:r>
              <a:rPr lang="de-DE"/>
              <a:t>Mastertextformat bearbeiten</a:t>
            </a:r>
          </a:p>
        </p:txBody>
      </p:sp>
      <p:sp>
        <p:nvSpPr>
          <p:cNvPr id="17" name="circle 2">
            <a:extLst>
              <a:ext uri="{FF2B5EF4-FFF2-40B4-BE49-F238E27FC236}">
                <a16:creationId xmlns:a16="http://schemas.microsoft.com/office/drawing/2014/main" id="{A1A9BD3A-61F0-98B9-1F49-01DD9B1D3000}"/>
              </a:ext>
            </a:extLst>
          </p:cNvPr>
          <p:cNvSpPr>
            <a:spLocks noGrp="1"/>
          </p:cNvSpPr>
          <p:nvPr>
            <p:ph type="body" idx="79" hasCustomPrompt="1"/>
          </p:nvPr>
        </p:nvSpPr>
        <p:spPr>
          <a:xfrm>
            <a:off x="10960710" y="3703087"/>
            <a:ext cx="720000" cy="720000"/>
          </a:xfrm>
          <a:prstGeom prst="ellipse">
            <a:avLst/>
          </a:prstGeom>
          <a:solidFill>
            <a:schemeClr val="accent6"/>
          </a:solidFill>
          <a:ln w="3175">
            <a:noFill/>
          </a:ln>
          <a:effectLst/>
        </p:spPr>
        <p:txBody>
          <a:bodyPr anchor="ctr"/>
          <a:lstStyle>
            <a:lvl1pPr marL="0" indent="0" algn="ctr">
              <a:lnSpc>
                <a:spcPts val="1400"/>
              </a:lnSpc>
              <a:spcBef>
                <a:spcPts val="0"/>
              </a:spcBef>
              <a:spcAft>
                <a:spcPts val="0"/>
              </a:spcAft>
              <a:buNone/>
              <a:defRPr sz="1400" b="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8" name="icon-placeholder 2">
            <a:extLst>
              <a:ext uri="{FF2B5EF4-FFF2-40B4-BE49-F238E27FC236}">
                <a16:creationId xmlns:a16="http://schemas.microsoft.com/office/drawing/2014/main" id="{E514FF21-5A7C-4F7F-720B-28B168C2713C}"/>
              </a:ext>
            </a:extLst>
          </p:cNvPr>
          <p:cNvSpPr>
            <a:spLocks noGrp="1"/>
          </p:cNvSpPr>
          <p:nvPr>
            <p:ph sz="quarter" idx="80"/>
          </p:nvPr>
        </p:nvSpPr>
        <p:spPr>
          <a:xfrm>
            <a:off x="11110025" y="3853437"/>
            <a:ext cx="432000" cy="432000"/>
          </a:xfrm>
          <a:prstGeom prst="rect">
            <a:avLst/>
          </a:prstGeom>
          <a:noFill/>
        </p:spPr>
        <p:txBody>
          <a:bodyPr anchor="ctr"/>
          <a:lstStyle>
            <a:lvl1pPr algn="ctr">
              <a:lnSpc>
                <a:spcPts val="1400"/>
              </a:lnSpc>
              <a:spcBef>
                <a:spcPts val="0"/>
              </a:spcBef>
              <a:spcAft>
                <a:spcPts val="0"/>
              </a:spcAft>
              <a:defRPr lang="de-DE" sz="1400" b="0" kern="1200" baseline="0" noProof="0">
                <a:solidFill>
                  <a:schemeClr val="bg1"/>
                </a:solidFill>
                <a:latin typeface="Segoe UI Semibold" panose="020B0702040204020203" pitchFamily="34" charset="0"/>
                <a:ea typeface="+mn-ea"/>
                <a:cs typeface="Segoe UI Semibold" panose="020B0702040204020203" pitchFamily="34" charset="0"/>
              </a:defRPr>
            </a:lvl1pPr>
          </a:lstStyle>
          <a:p>
            <a:pPr marL="0" lvl="0" indent="0" algn="ctr"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dirty="0"/>
              <a:t>Mastertextformat bearbeiten</a:t>
            </a:r>
          </a:p>
        </p:txBody>
      </p:sp>
      <p:sp>
        <p:nvSpPr>
          <p:cNvPr id="19" name="button 1">
            <a:extLst>
              <a:ext uri="{FF2B5EF4-FFF2-40B4-BE49-F238E27FC236}">
                <a16:creationId xmlns:a16="http://schemas.microsoft.com/office/drawing/2014/main" id="{4271B51A-87CA-692F-C9DF-8D624A90B9A5}"/>
              </a:ext>
            </a:extLst>
          </p:cNvPr>
          <p:cNvSpPr>
            <a:spLocks noGrp="1"/>
          </p:cNvSpPr>
          <p:nvPr>
            <p:ph type="body" sz="quarter" idx="85"/>
          </p:nvPr>
        </p:nvSpPr>
        <p:spPr>
          <a:xfrm>
            <a:off x="9179336" y="2469942"/>
            <a:ext cx="2484000" cy="720000"/>
          </a:xfrm>
          <a:prstGeom prst="roundRect">
            <a:avLst>
              <a:gd name="adj" fmla="val 50000"/>
            </a:avLst>
          </a:prstGeom>
          <a:solidFill>
            <a:schemeClr val="bg1"/>
          </a:solidFill>
        </p:spPr>
        <p:txBody>
          <a:bodyPr lIns="180000" tIns="0" rIns="648000" bIns="0" anchor="ctr"/>
          <a:lstStyle>
            <a:lvl1pPr>
              <a:lnSpc>
                <a:spcPts val="1200"/>
              </a:lnSpc>
              <a:spcAft>
                <a:spcPts val="0"/>
              </a:spcAft>
              <a:defRPr sz="1200">
                <a:latin typeface="+mj-lt"/>
              </a:defRPr>
            </a:lvl1pPr>
            <a:lvl2pPr>
              <a:lnSpc>
                <a:spcPts val="1200"/>
              </a:lnSpc>
              <a:spcAft>
                <a:spcPts val="0"/>
              </a:spcAft>
              <a:defRPr sz="1200">
                <a:latin typeface="+mj-lt"/>
              </a:defRPr>
            </a:lvl2pPr>
            <a:lvl3pPr>
              <a:lnSpc>
                <a:spcPts val="1200"/>
              </a:lnSpc>
              <a:spcAft>
                <a:spcPts val="0"/>
              </a:spcAft>
              <a:defRPr sz="1200">
                <a:latin typeface="+mj-lt"/>
              </a:defRPr>
            </a:lvl3pPr>
            <a:lvl4pPr>
              <a:lnSpc>
                <a:spcPts val="1200"/>
              </a:lnSpc>
              <a:spcAft>
                <a:spcPts val="0"/>
              </a:spcAft>
              <a:defRPr sz="1200">
                <a:latin typeface="+mj-lt"/>
              </a:defRPr>
            </a:lvl4pPr>
            <a:lvl5pPr>
              <a:lnSpc>
                <a:spcPts val="1200"/>
              </a:lnSpc>
              <a:spcAft>
                <a:spcPts val="0"/>
              </a:spcAft>
              <a:defRPr sz="1200">
                <a:latin typeface="+mj-lt"/>
              </a:defRPr>
            </a:lvl5pPr>
          </a:lstStyle>
          <a:p>
            <a:pPr lvl="0"/>
            <a:r>
              <a:rPr lang="de-DE" dirty="0"/>
              <a:t>Mastertextformat bearbeiten</a:t>
            </a:r>
          </a:p>
        </p:txBody>
      </p:sp>
      <p:sp>
        <p:nvSpPr>
          <p:cNvPr id="20" name="circle 1">
            <a:extLst>
              <a:ext uri="{FF2B5EF4-FFF2-40B4-BE49-F238E27FC236}">
                <a16:creationId xmlns:a16="http://schemas.microsoft.com/office/drawing/2014/main" id="{732B39F3-0C53-EBC9-400C-2DB4D1352698}"/>
              </a:ext>
            </a:extLst>
          </p:cNvPr>
          <p:cNvSpPr>
            <a:spLocks noGrp="1"/>
          </p:cNvSpPr>
          <p:nvPr>
            <p:ph type="body" idx="78" hasCustomPrompt="1"/>
          </p:nvPr>
        </p:nvSpPr>
        <p:spPr>
          <a:xfrm>
            <a:off x="10960710" y="2469942"/>
            <a:ext cx="720000" cy="720000"/>
          </a:xfrm>
          <a:prstGeom prst="ellipse">
            <a:avLst/>
          </a:prstGeom>
          <a:solidFill>
            <a:schemeClr val="accent6"/>
          </a:solidFill>
          <a:ln w="3175">
            <a:noFill/>
          </a:ln>
          <a:effectLst/>
        </p:spPr>
        <p:txBody>
          <a:bodyPr anchor="ctr"/>
          <a:lstStyle>
            <a:lvl1pPr marL="0" indent="0" algn="ctr">
              <a:lnSpc>
                <a:spcPts val="1400"/>
              </a:lnSpc>
              <a:spcBef>
                <a:spcPts val="0"/>
              </a:spcBef>
              <a:spcAft>
                <a:spcPts val="0"/>
              </a:spcAft>
              <a:buNone/>
              <a:defRPr sz="1400" b="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1" name="icon-placeholder 1">
            <a:extLst>
              <a:ext uri="{FF2B5EF4-FFF2-40B4-BE49-F238E27FC236}">
                <a16:creationId xmlns:a16="http://schemas.microsoft.com/office/drawing/2014/main" id="{5F2A848B-8C60-507A-317D-5EA95EEB41FD}"/>
              </a:ext>
            </a:extLst>
          </p:cNvPr>
          <p:cNvSpPr>
            <a:spLocks noGrp="1"/>
          </p:cNvSpPr>
          <p:nvPr>
            <p:ph sz="quarter" idx="19"/>
          </p:nvPr>
        </p:nvSpPr>
        <p:spPr>
          <a:xfrm>
            <a:off x="11110025" y="2620292"/>
            <a:ext cx="432000" cy="432000"/>
          </a:xfrm>
          <a:prstGeom prst="rect">
            <a:avLst/>
          </a:prstGeom>
          <a:noFill/>
        </p:spPr>
        <p:txBody>
          <a:bodyPr anchor="ctr"/>
          <a:lstStyle>
            <a:lvl1pPr algn="ctr">
              <a:lnSpc>
                <a:spcPts val="1400"/>
              </a:lnSpc>
              <a:spcBef>
                <a:spcPts val="0"/>
              </a:spcBef>
              <a:spcAft>
                <a:spcPts val="0"/>
              </a:spcAft>
              <a:defRPr sz="1400">
                <a:solidFill>
                  <a:schemeClr val="bg1"/>
                </a:solidFill>
                <a:latin typeface="Segoe UI Semibold" panose="020B0702040204020203" pitchFamily="34" charset="0"/>
                <a:cs typeface="Segoe UI Semibold" panose="020B0702040204020203" pitchFamily="34" charset="0"/>
              </a:defRPr>
            </a:lvl1pPr>
          </a:lstStyle>
          <a:p>
            <a:pPr lvl="0"/>
            <a:r>
              <a:rPr lang="de-DE" dirty="0"/>
              <a:t>Mastertextformat bearbeiten</a:t>
            </a:r>
          </a:p>
        </p:txBody>
      </p:sp>
      <p:sp>
        <p:nvSpPr>
          <p:cNvPr id="23" name="subhead 4">
            <a:extLst>
              <a:ext uri="{FF2B5EF4-FFF2-40B4-BE49-F238E27FC236}">
                <a16:creationId xmlns:a16="http://schemas.microsoft.com/office/drawing/2014/main" id="{EBB9113A-9913-C6D2-6C35-02AB7F8760C8}"/>
              </a:ext>
            </a:extLst>
          </p:cNvPr>
          <p:cNvSpPr>
            <a:spLocks noGrp="1"/>
          </p:cNvSpPr>
          <p:nvPr>
            <p:ph type="body" idx="87"/>
          </p:nvPr>
        </p:nvSpPr>
        <p:spPr>
          <a:xfrm>
            <a:off x="9464188" y="1495939"/>
            <a:ext cx="2160001" cy="432000"/>
          </a:xfrm>
          <a:noFill/>
        </p:spPr>
        <p:txBody>
          <a:bodyPr vert="horz" lIns="0" tIns="0" rIns="0" bIns="0" rtlCol="0" anchor="t" anchorCtr="0">
            <a:noAutofit/>
          </a:bodyPr>
          <a:lstStyle>
            <a:lvl1pPr>
              <a:defRPr lang="en-US" cap="all" spc="0" smtClean="0">
                <a:solidFill>
                  <a:schemeClr val="tx1"/>
                </a:solidFill>
                <a:latin typeface="+mn-lt"/>
              </a:defRPr>
            </a:lvl1pPr>
            <a:lvl5pPr>
              <a:defRPr>
                <a:solidFill>
                  <a:schemeClr val="bg1"/>
                </a:solidFill>
              </a:defRPr>
            </a:lvl5pPr>
          </a:lstStyle>
          <a:p>
            <a:pPr lvl="0">
              <a:lnSpc>
                <a:spcPts val="1600"/>
              </a:lnSpc>
              <a:spcBef>
                <a:spcPts val="0"/>
              </a:spcBef>
              <a:spcAft>
                <a:spcPts val="0"/>
              </a:spcAft>
            </a:pPr>
            <a:r>
              <a:rPr lang="de-DE" dirty="0"/>
              <a:t>Mastertextformat bearbeiten</a:t>
            </a:r>
          </a:p>
        </p:txBody>
      </p:sp>
      <p:sp>
        <p:nvSpPr>
          <p:cNvPr id="62" name="logo placeholder white">
            <a:extLst>
              <a:ext uri="{FF2B5EF4-FFF2-40B4-BE49-F238E27FC236}">
                <a16:creationId xmlns:a16="http://schemas.microsoft.com/office/drawing/2014/main" id="{94172B6B-6B33-E669-22A9-FA37565B7C91}"/>
              </a:ext>
            </a:extLst>
          </p:cNvPr>
          <p:cNvSpPr>
            <a:spLocks noGrp="1" noChangeAspect="1"/>
          </p:cNvSpPr>
          <p:nvPr>
            <p:ph type="pic" sz="quarter" idx="66" hasCustomPrompt="1"/>
          </p:nvPr>
        </p:nvSpPr>
        <p:spPr>
          <a:xfrm>
            <a:off x="9179336" y="441936"/>
            <a:ext cx="2160000" cy="900000"/>
          </a:xfrm>
          <a:prstGeom prst="roundRect">
            <a:avLst>
              <a:gd name="adj" fmla="val 12587"/>
            </a:avLst>
          </a:prstGeom>
          <a:solidFill>
            <a:schemeClr val="bg1"/>
          </a:solid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63" name="customer logo">
            <a:extLst>
              <a:ext uri="{FF2B5EF4-FFF2-40B4-BE49-F238E27FC236}">
                <a16:creationId xmlns:a16="http://schemas.microsoft.com/office/drawing/2014/main" id="{B35E3D6E-6FE0-7FC6-AC5B-7CB179A6DC63}"/>
              </a:ext>
            </a:extLst>
          </p:cNvPr>
          <p:cNvSpPr>
            <a:spLocks noGrp="1" noChangeAspect="1"/>
          </p:cNvSpPr>
          <p:nvPr>
            <p:ph type="pic" sz="quarter" idx="46" hasCustomPrompt="1"/>
          </p:nvPr>
        </p:nvSpPr>
        <p:spPr>
          <a:xfrm>
            <a:off x="9395337" y="603936"/>
            <a:ext cx="1728000" cy="576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CUSTOMER </a:t>
            </a:r>
            <a:r>
              <a:rPr lang="de-DE" dirty="0"/>
              <a:t>LOGO</a:t>
            </a:r>
            <a:endParaRPr lang="en-US" dirty="0"/>
          </a:p>
        </p:txBody>
      </p:sp>
      <p:sp>
        <p:nvSpPr>
          <p:cNvPr id="64" name="text 3">
            <a:extLst>
              <a:ext uri="{FF2B5EF4-FFF2-40B4-BE49-F238E27FC236}">
                <a16:creationId xmlns:a16="http://schemas.microsoft.com/office/drawing/2014/main" id="{C7B7B0F1-1389-039B-1882-E56204926F31}"/>
              </a:ext>
            </a:extLst>
          </p:cNvPr>
          <p:cNvSpPr>
            <a:spLocks noGrp="1"/>
          </p:cNvSpPr>
          <p:nvPr>
            <p:ph type="body" sz="quarter" idx="50"/>
          </p:nvPr>
        </p:nvSpPr>
        <p:spPr>
          <a:xfrm>
            <a:off x="6211242" y="2205544"/>
            <a:ext cx="2556000" cy="3960000"/>
          </a:xfrm>
          <a:prstGeom prst="rect">
            <a:avLst/>
          </a:prstGeom>
          <a:solidFill>
            <a:schemeClr val="bg1"/>
          </a:solidFill>
          <a:ln>
            <a:noFill/>
          </a:ln>
          <a:effectLst/>
        </p:spPr>
        <p:txBody>
          <a:bodyPr vert="horz" lIns="0" tIns="0" rIns="18000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6" name="subhead 3">
            <a:extLst>
              <a:ext uri="{FF2B5EF4-FFF2-40B4-BE49-F238E27FC236}">
                <a16:creationId xmlns:a16="http://schemas.microsoft.com/office/drawing/2014/main" id="{846451F4-8E98-411D-0946-B13B5FE3C523}"/>
              </a:ext>
            </a:extLst>
          </p:cNvPr>
          <p:cNvSpPr>
            <a:spLocks noGrp="1"/>
          </p:cNvSpPr>
          <p:nvPr>
            <p:ph type="body" idx="77"/>
          </p:nvPr>
        </p:nvSpPr>
        <p:spPr>
          <a:xfrm>
            <a:off x="6751242" y="1495939"/>
            <a:ext cx="2016000" cy="432000"/>
          </a:xfrm>
          <a:noFill/>
        </p:spPr>
        <p:txBody>
          <a:bodyPr vert="horz" lIns="0" tIns="0" rIns="0" bIns="0" rtlCol="0" anchor="t" anchorCtr="0">
            <a:noAutofit/>
          </a:bodyPr>
          <a:lstStyle>
            <a:lvl1pPr>
              <a:defRPr lang="en-US" cap="all" spc="0" smtClean="0">
                <a:solidFill>
                  <a:schemeClr val="tx1"/>
                </a:solidFill>
                <a:latin typeface="+mn-lt"/>
              </a:defRPr>
            </a:lvl1pPr>
          </a:lstStyle>
          <a:p>
            <a:pPr lvl="0">
              <a:lnSpc>
                <a:spcPts val="1600"/>
              </a:lnSpc>
              <a:spcBef>
                <a:spcPts val="0"/>
              </a:spcBef>
              <a:spcAft>
                <a:spcPts val="0"/>
              </a:spcAft>
            </a:pPr>
            <a:r>
              <a:rPr lang="de-DE"/>
              <a:t>Mastertextformat bearbeiten</a:t>
            </a:r>
          </a:p>
        </p:txBody>
      </p:sp>
      <p:sp>
        <p:nvSpPr>
          <p:cNvPr id="7" name="icon-placeholder 3">
            <a:extLst>
              <a:ext uri="{FF2B5EF4-FFF2-40B4-BE49-F238E27FC236}">
                <a16:creationId xmlns:a16="http://schemas.microsoft.com/office/drawing/2014/main" id="{BFB3EA2C-5D23-5BF0-590E-32A3AB43815A}"/>
              </a:ext>
            </a:extLst>
          </p:cNvPr>
          <p:cNvSpPr>
            <a:spLocks noGrp="1"/>
          </p:cNvSpPr>
          <p:nvPr>
            <p:ph sz="quarter" idx="51"/>
          </p:nvPr>
        </p:nvSpPr>
        <p:spPr>
          <a:xfrm>
            <a:off x="6211242" y="1486685"/>
            <a:ext cx="432000" cy="432000"/>
          </a:xfrm>
        </p:spPr>
        <p:txBody>
          <a:bodyPr rIns="108000" anchor="t"/>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67" name="text 2">
            <a:extLst>
              <a:ext uri="{FF2B5EF4-FFF2-40B4-BE49-F238E27FC236}">
                <a16:creationId xmlns:a16="http://schemas.microsoft.com/office/drawing/2014/main" id="{AA604985-0A44-1DF3-DF06-3B7BD48E4A68}"/>
              </a:ext>
            </a:extLst>
          </p:cNvPr>
          <p:cNvSpPr>
            <a:spLocks noGrp="1"/>
          </p:cNvSpPr>
          <p:nvPr>
            <p:ph type="body" sz="quarter" idx="47"/>
          </p:nvPr>
        </p:nvSpPr>
        <p:spPr>
          <a:xfrm>
            <a:off x="3375621" y="2205544"/>
            <a:ext cx="2556000" cy="3960000"/>
          </a:xfrm>
          <a:prstGeom prst="rect">
            <a:avLst/>
          </a:prstGeom>
          <a:solidFill>
            <a:schemeClr val="bg1"/>
          </a:solidFill>
          <a:ln>
            <a:noFill/>
          </a:ln>
          <a:effectLst/>
        </p:spPr>
        <p:txBody>
          <a:bodyPr vert="horz" lIns="0" tIns="0" rIns="18000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8" name="subhead 2">
            <a:extLst>
              <a:ext uri="{FF2B5EF4-FFF2-40B4-BE49-F238E27FC236}">
                <a16:creationId xmlns:a16="http://schemas.microsoft.com/office/drawing/2014/main" id="{F39425E0-90BF-E5FE-F105-C62FFF09ACDD}"/>
              </a:ext>
            </a:extLst>
          </p:cNvPr>
          <p:cNvSpPr>
            <a:spLocks noGrp="1"/>
          </p:cNvSpPr>
          <p:nvPr>
            <p:ph type="body" idx="76"/>
          </p:nvPr>
        </p:nvSpPr>
        <p:spPr>
          <a:xfrm>
            <a:off x="3915621" y="1495939"/>
            <a:ext cx="2016000" cy="432000"/>
          </a:xfrm>
          <a:noFill/>
        </p:spPr>
        <p:txBody>
          <a:bodyPr vert="horz" lIns="0" tIns="0" rIns="0" bIns="0" rtlCol="0" anchor="t" anchorCtr="0">
            <a:noAutofit/>
          </a:bodyPr>
          <a:lstStyle>
            <a:lvl1pPr>
              <a:defRPr lang="en-US" cap="all" spc="0" smtClean="0">
                <a:solidFill>
                  <a:schemeClr val="tx1"/>
                </a:solidFill>
                <a:latin typeface="+mn-lt"/>
              </a:defRPr>
            </a:lvl1pPr>
          </a:lstStyle>
          <a:p>
            <a:pPr lvl="0">
              <a:lnSpc>
                <a:spcPts val="1600"/>
              </a:lnSpc>
              <a:spcBef>
                <a:spcPts val="0"/>
              </a:spcBef>
              <a:spcAft>
                <a:spcPts val="0"/>
              </a:spcAft>
            </a:pPr>
            <a:r>
              <a:rPr lang="de-DE"/>
              <a:t>Mastertextformat bearbeiten</a:t>
            </a:r>
          </a:p>
        </p:txBody>
      </p:sp>
      <p:sp>
        <p:nvSpPr>
          <p:cNvPr id="9" name="Icon-placeholder 2">
            <a:extLst>
              <a:ext uri="{FF2B5EF4-FFF2-40B4-BE49-F238E27FC236}">
                <a16:creationId xmlns:a16="http://schemas.microsoft.com/office/drawing/2014/main" id="{D70E11D8-22E4-1BB0-2CEE-EAEB8AE57491}"/>
              </a:ext>
            </a:extLst>
          </p:cNvPr>
          <p:cNvSpPr>
            <a:spLocks noGrp="1"/>
          </p:cNvSpPr>
          <p:nvPr>
            <p:ph sz="quarter" idx="48"/>
          </p:nvPr>
        </p:nvSpPr>
        <p:spPr>
          <a:xfrm>
            <a:off x="3375621" y="1495939"/>
            <a:ext cx="432000" cy="432000"/>
          </a:xfrm>
        </p:spPr>
        <p:txBody>
          <a:bodyPr rIns="108000" anchor="t"/>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70" name="text 1">
            <a:extLst>
              <a:ext uri="{FF2B5EF4-FFF2-40B4-BE49-F238E27FC236}">
                <a16:creationId xmlns:a16="http://schemas.microsoft.com/office/drawing/2014/main" id="{F5B698AB-1131-C547-D24A-AD8CCAF6CE61}"/>
              </a:ext>
            </a:extLst>
          </p:cNvPr>
          <p:cNvSpPr>
            <a:spLocks noGrp="1"/>
          </p:cNvSpPr>
          <p:nvPr>
            <p:ph type="body" sz="quarter" idx="29"/>
          </p:nvPr>
        </p:nvSpPr>
        <p:spPr>
          <a:xfrm>
            <a:off x="536602" y="2205544"/>
            <a:ext cx="2556000" cy="3960000"/>
          </a:xfrm>
          <a:prstGeom prst="rect">
            <a:avLst/>
          </a:prstGeom>
          <a:solidFill>
            <a:schemeClr val="bg1"/>
          </a:solidFill>
          <a:ln>
            <a:noFill/>
          </a:ln>
          <a:effectLst/>
        </p:spPr>
        <p:txBody>
          <a:bodyPr vert="horz" lIns="0" tIns="0" rIns="180000" bIns="0" rtlCol="0">
            <a:noAutofit/>
          </a:bodyPr>
          <a:lstStyle>
            <a:lvl1pPr>
              <a:defRPr lang="en-US" sz="1200" dirty="0"/>
            </a:lvl1pPr>
            <a:lvl2pPr>
              <a:defRPr lang="en-US" sz="1200" dirty="0"/>
            </a:lvl2pPr>
            <a:lvl3pPr>
              <a:defRPr lang="en-US" sz="1200" dirty="0"/>
            </a:lvl3pPr>
            <a:lvl4pPr>
              <a:defRPr lang="en-US" sz="1200" dirty="0"/>
            </a:lvl4pPr>
            <a:lvl5pPr>
              <a:defRPr lang="en-US" sz="1400" b="0" kern="1200" spc="40" baseline="0" noProof="0" dirty="0">
                <a:gradFill>
                  <a:gsLst>
                    <a:gs pos="0">
                      <a:srgbClr val="FF4B4B"/>
                    </a:gs>
                    <a:gs pos="100000">
                      <a:srgbClr val="FF744F"/>
                    </a:gs>
                  </a:gsLst>
                  <a:lin ang="18900000" scaled="0"/>
                </a:gradFill>
                <a:latin typeface="+mj-lt"/>
                <a:ea typeface="+mn-ea"/>
                <a:cs typeface="+mn-cs"/>
              </a:defRPr>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0" name="subhead 1">
            <a:extLst>
              <a:ext uri="{FF2B5EF4-FFF2-40B4-BE49-F238E27FC236}">
                <a16:creationId xmlns:a16="http://schemas.microsoft.com/office/drawing/2014/main" id="{B94A39BB-A1D0-73B8-7C78-9D5EF776744D}"/>
              </a:ext>
            </a:extLst>
          </p:cNvPr>
          <p:cNvSpPr>
            <a:spLocks noGrp="1"/>
          </p:cNvSpPr>
          <p:nvPr>
            <p:ph type="body" idx="63"/>
          </p:nvPr>
        </p:nvSpPr>
        <p:spPr>
          <a:xfrm>
            <a:off x="1076602" y="1495939"/>
            <a:ext cx="2016000" cy="432000"/>
          </a:xfrm>
          <a:noFill/>
        </p:spPr>
        <p:txBody>
          <a:bodyPr vert="horz" lIns="0" tIns="0" rIns="0" bIns="0" rtlCol="0" anchor="t" anchorCtr="0">
            <a:noAutofit/>
          </a:bodyPr>
          <a:lstStyle>
            <a:lvl1pPr>
              <a:defRPr lang="en-US" cap="all" spc="0" smtClean="0">
                <a:solidFill>
                  <a:schemeClr val="tx1"/>
                </a:solidFill>
                <a:latin typeface="+mn-lt"/>
              </a:defRPr>
            </a:lvl1pPr>
          </a:lstStyle>
          <a:p>
            <a:pPr lvl="0">
              <a:lnSpc>
                <a:spcPts val="1600"/>
              </a:lnSpc>
              <a:spcBef>
                <a:spcPts val="0"/>
              </a:spcBef>
              <a:spcAft>
                <a:spcPts val="0"/>
              </a:spcAft>
            </a:pPr>
            <a:r>
              <a:rPr lang="de-DE"/>
              <a:t>Mastertextformat bearbeiten</a:t>
            </a:r>
          </a:p>
        </p:txBody>
      </p:sp>
      <p:sp>
        <p:nvSpPr>
          <p:cNvPr id="11" name="icon-placeholder 1">
            <a:extLst>
              <a:ext uri="{FF2B5EF4-FFF2-40B4-BE49-F238E27FC236}">
                <a16:creationId xmlns:a16="http://schemas.microsoft.com/office/drawing/2014/main" id="{22BE5786-D506-9333-7BCF-B840E043FBB2}"/>
              </a:ext>
            </a:extLst>
          </p:cNvPr>
          <p:cNvSpPr>
            <a:spLocks noGrp="1"/>
          </p:cNvSpPr>
          <p:nvPr>
            <p:ph sz="quarter" idx="23"/>
          </p:nvPr>
        </p:nvSpPr>
        <p:spPr>
          <a:xfrm>
            <a:off x="559774" y="1495939"/>
            <a:ext cx="432000" cy="432000"/>
          </a:xfrm>
        </p:spPr>
        <p:txBody>
          <a:bodyPr rIns="108000" anchor="t"/>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75" name="title">
            <a:extLst>
              <a:ext uri="{FF2B5EF4-FFF2-40B4-BE49-F238E27FC236}">
                <a16:creationId xmlns:a16="http://schemas.microsoft.com/office/drawing/2014/main" id="{FAF29352-6CFD-356E-04FF-146566787C4B}"/>
              </a:ext>
            </a:extLst>
          </p:cNvPr>
          <p:cNvSpPr>
            <a:spLocks noGrp="1"/>
          </p:cNvSpPr>
          <p:nvPr>
            <p:ph type="title"/>
          </p:nvPr>
        </p:nvSpPr>
        <p:spPr>
          <a:xfrm>
            <a:off x="540000" y="622301"/>
            <a:ext cx="8208000" cy="648000"/>
          </a:xfrm>
        </p:spPr>
        <p:txBody>
          <a:bodyPr/>
          <a:lstStyle/>
          <a:p>
            <a:r>
              <a:rPr lang="de-DE"/>
              <a:t>Mastertitelformat bearbeiten</a:t>
            </a:r>
            <a:endParaRPr lang="en-US"/>
          </a:p>
        </p:txBody>
      </p:sp>
      <p:sp>
        <p:nvSpPr>
          <p:cNvPr id="74" name="navigation">
            <a:extLst>
              <a:ext uri="{FF2B5EF4-FFF2-40B4-BE49-F238E27FC236}">
                <a16:creationId xmlns:a16="http://schemas.microsoft.com/office/drawing/2014/main" id="{FAAB39D1-6F84-16FA-0F65-D7F3CF76FFED}"/>
              </a:ext>
            </a:extLst>
          </p:cNvPr>
          <p:cNvSpPr>
            <a:spLocks noGrp="1"/>
          </p:cNvSpPr>
          <p:nvPr>
            <p:ph type="body" sz="quarter" idx="14"/>
          </p:nvPr>
        </p:nvSpPr>
        <p:spPr>
          <a:xfrm>
            <a:off x="576000" y="396000"/>
            <a:ext cx="817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014573513"/>
      </p:ext>
    </p:extLst>
  </p:cSld>
  <p:clrMapOvr>
    <a:masterClrMapping/>
  </p:clrMapOvr>
  <p:extLst>
    <p:ext uri="{DCECCB84-F9BA-43D5-87BE-67443E8EF086}">
      <p15:sldGuideLst xmlns:p15="http://schemas.microsoft.com/office/powerpoint/2012/main">
        <p15:guide id="2" orient="horz" pos="2160">
          <p15:clr>
            <a:srgbClr val="FBAE40"/>
          </p15:clr>
        </p15:guide>
        <p15:guide id="3" orient="horz" pos="1207">
          <p15:clr>
            <a:srgbClr val="FBAE40"/>
          </p15:clr>
        </p15:guide>
      </p15:sldGuideLst>
    </p:ext>
  </p:extLst>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p:cSld name="A  022b : references : content left : picture right : citiation right">
    <p:spTree>
      <p:nvGrpSpPr>
        <p:cNvPr id="1" name=""/>
        <p:cNvGrpSpPr/>
        <p:nvPr/>
      </p:nvGrpSpPr>
      <p:grpSpPr>
        <a:xfrm>
          <a:off x="0" y="0"/>
          <a:ext cx="0" cy="0"/>
          <a:chOff x="0" y="0"/>
          <a:chExt cx="0" cy="0"/>
        </a:xfrm>
      </p:grpSpPr>
      <p:sp>
        <p:nvSpPr>
          <p:cNvPr id="39" name="blue bg right">
            <a:extLst>
              <a:ext uri="{FF2B5EF4-FFF2-40B4-BE49-F238E27FC236}">
                <a16:creationId xmlns:a16="http://schemas.microsoft.com/office/drawing/2014/main" id="{D64A880E-B408-A8EF-1752-56090A7E900C}"/>
              </a:ext>
            </a:extLst>
          </p:cNvPr>
          <p:cNvSpPr/>
          <p:nvPr/>
        </p:nvSpPr>
        <p:spPr>
          <a:xfrm>
            <a:off x="8881524" y="0"/>
            <a:ext cx="3310475" cy="6858000"/>
          </a:xfrm>
          <a:prstGeom prst="rect">
            <a:avLst/>
          </a:prstGeom>
          <a:solidFill>
            <a:schemeClr val="accent6"/>
          </a:solidFill>
          <a:effectLst/>
        </p:spPr>
        <p:txBody>
          <a:bodyPr vert="horz" lIns="540000" tIns="360000" rIns="540000" bIns="360000" rtlCol="0" anchor="ctr" anchorCtr="0">
            <a:noAutofit/>
          </a:bodyPr>
          <a:lstStyle/>
          <a:p>
            <a:pPr lvl="0" indent="0" algn="ctr">
              <a:lnSpc>
                <a:spcPct val="100000"/>
              </a:lnSpc>
              <a:spcBef>
                <a:spcPts val="0"/>
              </a:spcBef>
              <a:spcAft>
                <a:spcPts val="0"/>
              </a:spcAft>
              <a:buClr>
                <a:schemeClr val="accent2"/>
              </a:buClr>
              <a:buSzPct val="100000"/>
              <a:buFont typeface="Verdana" panose="020B0604030504040204" pitchFamily="34" charset="0"/>
              <a:buNone/>
            </a:pPr>
            <a:endParaRPr lang="en-DE" sz="2000" b="0" baseline="0" noProof="0" dirty="0" err="1">
              <a:solidFill>
                <a:schemeClr val="accent4"/>
              </a:solidFill>
              <a:latin typeface="+mj-lt"/>
            </a:endParaRPr>
          </a:p>
        </p:txBody>
      </p:sp>
      <p:pic>
        <p:nvPicPr>
          <p:cNvPr id="9" name="Grafik 8">
            <a:extLst>
              <a:ext uri="{FF2B5EF4-FFF2-40B4-BE49-F238E27FC236}">
                <a16:creationId xmlns:a16="http://schemas.microsoft.com/office/drawing/2014/main" id="{6CD4B9C5-D453-385B-D24E-350BA4C2D16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16000" y="612000"/>
            <a:ext cx="681068" cy="576000"/>
          </a:xfrm>
          <a:prstGeom prst="rect">
            <a:avLst/>
          </a:prstGeom>
        </p:spPr>
      </p:pic>
      <p:sp>
        <p:nvSpPr>
          <p:cNvPr id="5" name="picture left 11cm">
            <a:extLst>
              <a:ext uri="{FF2B5EF4-FFF2-40B4-BE49-F238E27FC236}">
                <a16:creationId xmlns:a16="http://schemas.microsoft.com/office/drawing/2014/main" id="{07669673-F448-1693-0028-5B9E6376ECF2}"/>
              </a:ext>
            </a:extLst>
          </p:cNvPr>
          <p:cNvSpPr>
            <a:spLocks noGrp="1"/>
          </p:cNvSpPr>
          <p:nvPr>
            <p:ph type="pic" sz="quarter" idx="10"/>
          </p:nvPr>
        </p:nvSpPr>
        <p:spPr>
          <a:xfrm>
            <a:off x="5579375" y="0"/>
            <a:ext cx="3312000" cy="6876000"/>
          </a:xfrm>
          <a:custGeom>
            <a:avLst/>
            <a:gdLst>
              <a:gd name="connsiteX0" fmla="*/ 0 w 4370389"/>
              <a:gd name="connsiteY0" fmla="*/ 0 h 6858000"/>
              <a:gd name="connsiteX1" fmla="*/ 4370389 w 4370389"/>
              <a:gd name="connsiteY1" fmla="*/ 0 h 6858000"/>
              <a:gd name="connsiteX2" fmla="*/ 4370389 w 4370389"/>
              <a:gd name="connsiteY2" fmla="*/ 6858000 h 6858000"/>
              <a:gd name="connsiteX3" fmla="*/ 0 w 4370389"/>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4370389" h="6858000">
                <a:moveTo>
                  <a:pt x="0" y="0"/>
                </a:moveTo>
                <a:lnTo>
                  <a:pt x="4370389" y="0"/>
                </a:lnTo>
                <a:lnTo>
                  <a:pt x="4370389" y="6858000"/>
                </a:lnTo>
                <a:lnTo>
                  <a:pt x="0" y="685800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4" name="slide number">
            <a:extLst>
              <a:ext uri="{FF2B5EF4-FFF2-40B4-BE49-F238E27FC236}">
                <a16:creationId xmlns:a16="http://schemas.microsoft.com/office/drawing/2014/main" id="{3459B900-5FE1-00F0-A4B9-051ACF007E4F}"/>
              </a:ext>
            </a:extLst>
          </p:cNvPr>
          <p:cNvSpPr>
            <a:spLocks noGrp="1"/>
          </p:cNvSpPr>
          <p:nvPr>
            <p:ph type="sldNum" sz="quarter" idx="13"/>
          </p:nvPr>
        </p:nvSpPr>
        <p:spPr/>
        <p:txBody>
          <a:bodyPr/>
          <a:lstStyle>
            <a:lvl1pPr>
              <a:defRPr>
                <a:solidFill>
                  <a:schemeClr val="bg1"/>
                </a:solidFill>
              </a:defRPr>
            </a:lvl1pPr>
          </a:lstStyle>
          <a:p>
            <a:fld id="{D7B5DC5B-6873-43DB-ADC7-B15ACCE0DFDB}" type="slidenum">
              <a:rPr lang="en-GB" smtClean="0"/>
              <a:pPr/>
              <a:t>‹Nr.›</a:t>
            </a:fld>
            <a:endParaRPr lang="en-GB" dirty="0"/>
          </a:p>
        </p:txBody>
      </p:sp>
      <p:sp>
        <p:nvSpPr>
          <p:cNvPr id="3" name="footer">
            <a:extLst>
              <a:ext uri="{FF2B5EF4-FFF2-40B4-BE49-F238E27FC236}">
                <a16:creationId xmlns:a16="http://schemas.microsoft.com/office/drawing/2014/main" id="{1D38B9FD-F6EF-9E86-A8F2-ED5A7EBD06E1}"/>
              </a:ext>
            </a:extLst>
          </p:cNvPr>
          <p:cNvSpPr>
            <a:spLocks noGrp="1"/>
          </p:cNvSpPr>
          <p:nvPr>
            <p:ph type="ftr" sz="quarter" idx="12"/>
          </p:nvPr>
        </p:nvSpPr>
        <p:spPr/>
        <p:txBody>
          <a:bodyPr/>
          <a:lstStyle>
            <a:lvl1pPr>
              <a:defRPr>
                <a:solidFill>
                  <a:schemeClr val="bg1"/>
                </a:solidFill>
              </a:defRPr>
            </a:lvl1pPr>
          </a:lstStyle>
          <a:p>
            <a:r>
              <a:rPr lang="en-GB"/>
              <a:t>valantic layout samples Route A dark 001</a:t>
            </a:r>
            <a:endParaRPr lang="nl-NL" dirty="0"/>
          </a:p>
        </p:txBody>
      </p:sp>
      <p:sp>
        <p:nvSpPr>
          <p:cNvPr id="2" name="date">
            <a:extLst>
              <a:ext uri="{FF2B5EF4-FFF2-40B4-BE49-F238E27FC236}">
                <a16:creationId xmlns:a16="http://schemas.microsoft.com/office/drawing/2014/main" id="{5FEEC918-95BC-9B14-BDE8-A2EC4732897E}"/>
              </a:ext>
            </a:extLst>
          </p:cNvPr>
          <p:cNvSpPr>
            <a:spLocks noGrp="1"/>
          </p:cNvSpPr>
          <p:nvPr>
            <p:ph type="dt" sz="half" idx="11"/>
          </p:nvPr>
        </p:nvSpPr>
        <p:spPr/>
        <p:txBody>
          <a:bodyPr/>
          <a:lstStyle/>
          <a:p>
            <a:r>
              <a:rPr lang="de-DE"/>
              <a:t>Mai 2026</a:t>
            </a:r>
            <a:endParaRPr lang="nl-NL" dirty="0"/>
          </a:p>
        </p:txBody>
      </p:sp>
      <p:sp>
        <p:nvSpPr>
          <p:cNvPr id="8" name="text box">
            <a:extLst>
              <a:ext uri="{FF2B5EF4-FFF2-40B4-BE49-F238E27FC236}">
                <a16:creationId xmlns:a16="http://schemas.microsoft.com/office/drawing/2014/main" id="{6FA9A6C5-711D-0B6D-55AB-5E4C59811DCF}"/>
              </a:ext>
            </a:extLst>
          </p:cNvPr>
          <p:cNvSpPr>
            <a:spLocks noGrp="1"/>
          </p:cNvSpPr>
          <p:nvPr>
            <p:ph type="body" idx="1"/>
          </p:nvPr>
        </p:nvSpPr>
        <p:spPr>
          <a:xfrm>
            <a:off x="9432000" y="1476000"/>
            <a:ext cx="2232000" cy="4680000"/>
          </a:xfrm>
          <a:prstGeom prst="roundRect">
            <a:avLst>
              <a:gd name="adj" fmla="val 0"/>
            </a:avLst>
          </a:prstGeom>
          <a:noFill/>
          <a:effectLst/>
        </p:spPr>
        <p:txBody>
          <a:bodyPr lIns="0" tIns="360000" rIns="0" bIns="360000" anchor="ctr" anchorCtr="0"/>
          <a:lstStyle>
            <a:lvl1pPr marL="0" indent="0" algn="ctr">
              <a:lnSpc>
                <a:spcPct val="100000"/>
              </a:lnSpc>
              <a:spcBef>
                <a:spcPts val="0"/>
              </a:spcBef>
              <a:spcAft>
                <a:spcPts val="0"/>
              </a:spcAft>
              <a:buNone/>
              <a:defRPr sz="2000" b="0">
                <a:solidFill>
                  <a:schemeClr val="bg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7" name="industry">
            <a:extLst>
              <a:ext uri="{FF2B5EF4-FFF2-40B4-BE49-F238E27FC236}">
                <a16:creationId xmlns:a16="http://schemas.microsoft.com/office/drawing/2014/main" id="{59A98800-DA0A-0FA8-DBD9-591CCB872EF5}"/>
              </a:ext>
            </a:extLst>
          </p:cNvPr>
          <p:cNvSpPr>
            <a:spLocks noGrp="1"/>
          </p:cNvSpPr>
          <p:nvPr>
            <p:ph type="body" idx="16"/>
          </p:nvPr>
        </p:nvSpPr>
        <p:spPr>
          <a:xfrm>
            <a:off x="6108699" y="1507551"/>
            <a:ext cx="1941603" cy="360000"/>
          </a:xfrm>
        </p:spPr>
        <p:txBody>
          <a:bodyPr anchor="t" anchorCtr="0"/>
          <a:lstStyle>
            <a:lvl1pPr marL="0" indent="0" algn="l">
              <a:lnSpc>
                <a:spcPct val="100000"/>
              </a:lnSpc>
              <a:buNone/>
              <a:defRPr sz="1200" b="0" cap="all" spc="100" baseline="0">
                <a:solidFill>
                  <a:schemeClr val="tx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2" name="logo placeholder white">
            <a:extLst>
              <a:ext uri="{FF2B5EF4-FFF2-40B4-BE49-F238E27FC236}">
                <a16:creationId xmlns:a16="http://schemas.microsoft.com/office/drawing/2014/main" id="{3DE755F3-9F3D-FA53-9A94-CFFA43974D1C}"/>
              </a:ext>
            </a:extLst>
          </p:cNvPr>
          <p:cNvSpPr>
            <a:spLocks noGrp="1" noChangeAspect="1"/>
          </p:cNvSpPr>
          <p:nvPr>
            <p:ph type="pic" sz="quarter" idx="66" hasCustomPrompt="1"/>
          </p:nvPr>
        </p:nvSpPr>
        <p:spPr>
          <a:xfrm>
            <a:off x="5890302" y="441936"/>
            <a:ext cx="2160000" cy="900000"/>
          </a:xfrm>
          <a:prstGeom prst="roundRect">
            <a:avLst>
              <a:gd name="adj" fmla="val 12587"/>
            </a:avLst>
          </a:prstGeom>
          <a:noFill/>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en-US"/>
              <a:t> </a:t>
            </a:r>
            <a:endParaRPr lang="en-US" dirty="0"/>
          </a:p>
        </p:txBody>
      </p:sp>
      <p:sp>
        <p:nvSpPr>
          <p:cNvPr id="13" name="customer logo">
            <a:extLst>
              <a:ext uri="{FF2B5EF4-FFF2-40B4-BE49-F238E27FC236}">
                <a16:creationId xmlns:a16="http://schemas.microsoft.com/office/drawing/2014/main" id="{9FF0D743-933C-8EB2-55C0-BB3DD8567E31}"/>
              </a:ext>
            </a:extLst>
          </p:cNvPr>
          <p:cNvSpPr>
            <a:spLocks noGrp="1" noChangeAspect="1"/>
          </p:cNvSpPr>
          <p:nvPr>
            <p:ph type="pic" sz="quarter" idx="46" hasCustomPrompt="1"/>
          </p:nvPr>
        </p:nvSpPr>
        <p:spPr>
          <a:xfrm>
            <a:off x="6106302" y="603936"/>
            <a:ext cx="1728000" cy="576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a:t>
            </a:r>
            <a:endParaRPr lang="en-US" dirty="0"/>
          </a:p>
        </p:txBody>
      </p:sp>
      <p:sp>
        <p:nvSpPr>
          <p:cNvPr id="11" name="content">
            <a:extLst>
              <a:ext uri="{FF2B5EF4-FFF2-40B4-BE49-F238E27FC236}">
                <a16:creationId xmlns:a16="http://schemas.microsoft.com/office/drawing/2014/main" id="{55460CD8-7F20-3092-8A14-190F979D7794}"/>
              </a:ext>
            </a:extLst>
          </p:cNvPr>
          <p:cNvSpPr>
            <a:spLocks noGrp="1"/>
          </p:cNvSpPr>
          <p:nvPr>
            <p:ph sz="quarter" idx="15"/>
          </p:nvPr>
        </p:nvSpPr>
        <p:spPr>
          <a:xfrm>
            <a:off x="539999" y="1980000"/>
            <a:ext cx="4680000" cy="4166862"/>
          </a:xfrm>
          <a:noFill/>
        </p:spPr>
        <p:txBody>
          <a:bodyPr vert="horz" lIns="0" tIns="0" rIns="360000" bIns="0" rtlCol="0">
            <a:noAutofit/>
          </a:bodyPr>
          <a:lstStyle>
            <a:lvl1pPr>
              <a:defRPr lang="en-US" sz="1200" dirty="0" smtClean="0"/>
            </a:lvl1pPr>
            <a:lvl2pPr>
              <a:defRPr lang="en-US" sz="1200" dirty="0" smtClean="0"/>
            </a:lvl2pPr>
            <a:lvl3pPr>
              <a:defRPr lang="en-US" sz="1200" dirty="0" smtClean="0"/>
            </a:lvl3pPr>
            <a:lvl4pPr>
              <a:defRPr lang="en-US" sz="1200" dirty="0" smtClean="0"/>
            </a:lvl4pPr>
            <a:lvl5pPr>
              <a:defRPr lang="en-US" sz="1400" dirty="0" smtClean="0"/>
            </a:lvl5pPr>
            <a:lvl6pPr>
              <a:defRPr lang="en-US" sz="1200" dirty="0" smtClean="0"/>
            </a:lvl6pPr>
            <a:lvl7pPr>
              <a:defRPr lang="en-US" sz="1200" dirty="0" smtClean="0"/>
            </a:lvl7pPr>
            <a:lvl8pPr>
              <a:defRPr lang="en-US" sz="1200" dirty="0" smtClean="0"/>
            </a:lvl8pPr>
            <a:lvl9pPr>
              <a:defRPr lang="en-US" sz="1200" dirty="0"/>
            </a:lvl9pPr>
          </a:lstStyle>
          <a:p>
            <a:pPr lvl="0"/>
            <a:r>
              <a:rPr lang="de-DE"/>
              <a:t>Mastertextformat bearbeiten</a:t>
            </a:r>
          </a:p>
        </p:txBody>
      </p:sp>
      <p:sp>
        <p:nvSpPr>
          <p:cNvPr id="21" name="Title">
            <a:extLst>
              <a:ext uri="{FF2B5EF4-FFF2-40B4-BE49-F238E27FC236}">
                <a16:creationId xmlns:a16="http://schemas.microsoft.com/office/drawing/2014/main" id="{24D79DE1-5191-A9D7-9EAB-2EC78ABFA849}"/>
              </a:ext>
            </a:extLst>
          </p:cNvPr>
          <p:cNvSpPr>
            <a:spLocks noGrp="1"/>
          </p:cNvSpPr>
          <p:nvPr>
            <p:ph type="title"/>
          </p:nvPr>
        </p:nvSpPr>
        <p:spPr>
          <a:xfrm>
            <a:off x="540000" y="622301"/>
            <a:ext cx="4680000" cy="648000"/>
          </a:xfrm>
        </p:spPr>
        <p:txBody>
          <a:bodyPr vert="horz"/>
          <a:lstStyle/>
          <a:p>
            <a:r>
              <a:rPr lang="de-DE"/>
              <a:t>Mastertitelformat bearbeiten</a:t>
            </a:r>
            <a:endParaRPr lang="en-US"/>
          </a:p>
        </p:txBody>
      </p:sp>
      <p:sp>
        <p:nvSpPr>
          <p:cNvPr id="16" name="navigation">
            <a:extLst>
              <a:ext uri="{FF2B5EF4-FFF2-40B4-BE49-F238E27FC236}">
                <a16:creationId xmlns:a16="http://schemas.microsoft.com/office/drawing/2014/main" id="{39FC5B04-1B5D-B2F9-19C6-155508C05E18}"/>
              </a:ext>
            </a:extLst>
          </p:cNvPr>
          <p:cNvSpPr>
            <a:spLocks noGrp="1"/>
          </p:cNvSpPr>
          <p:nvPr>
            <p:ph type="body" sz="quarter" idx="14"/>
          </p:nvPr>
        </p:nvSpPr>
        <p:spPr>
          <a:xfrm>
            <a:off x="576000" y="396000"/>
            <a:ext cx="4680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197881579"/>
      </p:ext>
    </p:extLst>
  </p:cSld>
  <p:clrMapOvr>
    <a:masterClrMapping/>
  </p:clrMapOvr>
  <p:extLst>
    <p:ext uri="{DCECCB84-F9BA-43D5-87BE-67443E8EF086}">
      <p15:sldGuideLst xmlns:p15="http://schemas.microsoft.com/office/powerpoint/2012/main">
        <p15:guide id="2" orient="horz" pos="1253">
          <p15:clr>
            <a:srgbClr val="FBAE40"/>
          </p15:clr>
        </p15:guide>
      </p15:sldGuideLst>
    </p:ext>
  </p:extLst>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p:cSld name="A  023a : 4 contents : picture above">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1" name="content 4">
            <a:extLst>
              <a:ext uri="{FF2B5EF4-FFF2-40B4-BE49-F238E27FC236}">
                <a16:creationId xmlns:a16="http://schemas.microsoft.com/office/drawing/2014/main" id="{3830FDEA-EA00-C121-8031-B1412F780ADB}"/>
              </a:ext>
            </a:extLst>
          </p:cNvPr>
          <p:cNvSpPr>
            <a:spLocks noGrp="1"/>
          </p:cNvSpPr>
          <p:nvPr>
            <p:ph sz="quarter" idx="24"/>
          </p:nvPr>
        </p:nvSpPr>
        <p:spPr>
          <a:xfrm>
            <a:off x="9589138" y="2138200"/>
            <a:ext cx="2052000" cy="4032000"/>
          </a:xfrm>
          <a:prstGeom prst="rect">
            <a:avLst/>
          </a:prstGeom>
          <a:noFill/>
        </p:spPr>
        <p:txBody>
          <a:bodyPr vert="horz" lIns="0" tIns="0" rIns="0" bIns="0" rtlCol="0">
            <a:noAutofit/>
          </a:bodyPr>
          <a:lstStyle>
            <a:lvl1pPr algn="l" defTabSz="914400" rtl="0" eaLnBrk="1" latinLnBrk="0" hangingPunct="1">
              <a:tabLst>
                <a:tab pos="182563" algn="l"/>
              </a:tabLst>
              <a:defRPr lang="en-US" sz="1000" b="0" kern="1200" baseline="0" noProof="0">
                <a:solidFill>
                  <a:schemeClr val="tx2"/>
                </a:solidFill>
                <a:latin typeface="+mn-lt"/>
                <a:ea typeface="+mn-ea"/>
                <a:cs typeface="+mn-cs"/>
              </a:defRPr>
            </a:lvl1pPr>
            <a:lvl2pPr algn="l" defTabSz="914400" rtl="0" eaLnBrk="1" latinLnBrk="0" hangingPunct="1">
              <a:tabLst>
                <a:tab pos="182563" algn="l"/>
              </a:tabLst>
              <a:defRPr lang="en-US" sz="1000" b="0" kern="1200" baseline="0" noProof="0">
                <a:solidFill>
                  <a:schemeClr val="tx2"/>
                </a:solidFill>
                <a:latin typeface="+mn-lt"/>
                <a:ea typeface="+mn-ea"/>
                <a:cs typeface="+mn-cs"/>
              </a:defRPr>
            </a:lvl2pPr>
            <a:lvl3pPr algn="l" defTabSz="914400" rtl="0" eaLnBrk="1" latinLnBrk="0" hangingPunct="1">
              <a:tabLst>
                <a:tab pos="182563" algn="l"/>
              </a:tabLst>
              <a:defRPr lang="en-US" sz="1000" b="0" kern="1200" baseline="0" noProof="0">
                <a:solidFill>
                  <a:schemeClr val="tx2"/>
                </a:solidFill>
                <a:latin typeface="+mn-lt"/>
                <a:ea typeface="+mn-ea"/>
                <a:cs typeface="+mn-cs"/>
              </a:defRPr>
            </a:lvl3pPr>
            <a:lvl4pPr algn="l" defTabSz="914400" rtl="0" eaLnBrk="1" latinLnBrk="0" hangingPunct="1">
              <a:tabLst>
                <a:tab pos="182563" algn="l"/>
              </a:tabLst>
              <a:defRPr lang="en-US" sz="1000" b="0" kern="1200" baseline="0" noProof="0">
                <a:solidFill>
                  <a:schemeClr val="tx2"/>
                </a:solidFill>
                <a:latin typeface="+mn-lt"/>
                <a:ea typeface="+mn-ea"/>
                <a:cs typeface="+mn-cs"/>
              </a:defRPr>
            </a:lvl4pPr>
            <a:lvl5pPr algn="l" defTabSz="914400" rtl="0" eaLnBrk="1" latinLnBrk="0" hangingPunct="1">
              <a:tabLst>
                <a:tab pos="182563" algn="l"/>
              </a:tabLst>
              <a:defRPr lang="en-US" sz="1000" b="0" kern="1200" baseline="0" noProof="0" dirty="0">
                <a:solidFill>
                  <a:schemeClr val="tx1"/>
                </a:solidFill>
                <a:latin typeface="+mn-lt"/>
                <a:ea typeface="+mn-ea"/>
                <a:cs typeface="+mn-cs"/>
              </a:defRPr>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0" name="content 3">
            <a:extLst>
              <a:ext uri="{FF2B5EF4-FFF2-40B4-BE49-F238E27FC236}">
                <a16:creationId xmlns:a16="http://schemas.microsoft.com/office/drawing/2014/main" id="{18389146-967B-7864-AB07-8E11BE69C32E}"/>
              </a:ext>
            </a:extLst>
          </p:cNvPr>
          <p:cNvSpPr>
            <a:spLocks noGrp="1"/>
          </p:cNvSpPr>
          <p:nvPr>
            <p:ph sz="quarter" idx="23"/>
          </p:nvPr>
        </p:nvSpPr>
        <p:spPr>
          <a:xfrm>
            <a:off x="7388758" y="2138200"/>
            <a:ext cx="2052000" cy="4032000"/>
          </a:xfrm>
          <a:prstGeom prst="rect">
            <a:avLst/>
          </a:prstGeom>
          <a:noFill/>
        </p:spPr>
        <p:txBody>
          <a:bodyPr vert="horz" lIns="0" tIns="0" rIns="0" bIns="0" rtlCol="0">
            <a:noAutofit/>
          </a:bodyPr>
          <a:lstStyle>
            <a:lvl1pPr algn="l" defTabSz="914400" rtl="0" eaLnBrk="1" latinLnBrk="0" hangingPunct="1">
              <a:tabLst>
                <a:tab pos="182563" algn="l"/>
              </a:tabLst>
              <a:defRPr lang="en-US" sz="1000" b="0" kern="1200" baseline="0" noProof="0">
                <a:solidFill>
                  <a:schemeClr val="tx2"/>
                </a:solidFill>
                <a:latin typeface="+mn-lt"/>
                <a:ea typeface="+mn-ea"/>
                <a:cs typeface="+mn-cs"/>
              </a:defRPr>
            </a:lvl1pPr>
            <a:lvl2pPr algn="l" defTabSz="914400" rtl="0" eaLnBrk="1" latinLnBrk="0" hangingPunct="1">
              <a:tabLst>
                <a:tab pos="182563" algn="l"/>
              </a:tabLst>
              <a:defRPr lang="en-US" sz="1000" b="0" kern="1200" baseline="0" noProof="0">
                <a:solidFill>
                  <a:schemeClr val="tx2"/>
                </a:solidFill>
                <a:latin typeface="+mn-lt"/>
                <a:ea typeface="+mn-ea"/>
                <a:cs typeface="+mn-cs"/>
              </a:defRPr>
            </a:lvl2pPr>
            <a:lvl3pPr algn="l" defTabSz="914400" rtl="0" eaLnBrk="1" latinLnBrk="0" hangingPunct="1">
              <a:tabLst>
                <a:tab pos="182563" algn="l"/>
              </a:tabLst>
              <a:defRPr lang="en-US" sz="1000" b="0" kern="1200" baseline="0" noProof="0">
                <a:solidFill>
                  <a:schemeClr val="tx2"/>
                </a:solidFill>
                <a:latin typeface="+mn-lt"/>
                <a:ea typeface="+mn-ea"/>
                <a:cs typeface="+mn-cs"/>
              </a:defRPr>
            </a:lvl3pPr>
            <a:lvl4pPr algn="l" defTabSz="914400" rtl="0" eaLnBrk="1" latinLnBrk="0" hangingPunct="1">
              <a:tabLst>
                <a:tab pos="182563" algn="l"/>
              </a:tabLst>
              <a:defRPr lang="en-US" sz="1000" b="0" kern="1200" baseline="0" noProof="0">
                <a:solidFill>
                  <a:schemeClr val="tx2"/>
                </a:solidFill>
                <a:latin typeface="+mn-lt"/>
                <a:ea typeface="+mn-ea"/>
                <a:cs typeface="+mn-cs"/>
              </a:defRPr>
            </a:lvl4pPr>
            <a:lvl5pPr algn="l" defTabSz="914400" rtl="0" eaLnBrk="1" latinLnBrk="0" hangingPunct="1">
              <a:tabLst>
                <a:tab pos="182563" algn="l"/>
              </a:tabLst>
              <a:defRPr lang="en-US" sz="1000" b="0" kern="1200" spc="40" baseline="0" noProof="0" dirty="0">
                <a:solidFill>
                  <a:schemeClr val="tx1"/>
                </a:solidFill>
                <a:latin typeface="+mn-lt"/>
                <a:ea typeface="+mn-ea"/>
                <a:cs typeface="+mn-cs"/>
              </a:defRPr>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5188379" y="2138200"/>
            <a:ext cx="2052000" cy="4032000"/>
          </a:xfrm>
          <a:prstGeom prst="rect">
            <a:avLst/>
          </a:prstGeom>
          <a:noFill/>
        </p:spPr>
        <p:txBody>
          <a:bodyPr vert="horz" lIns="0" tIns="0" rIns="0" bIns="0" rtlCol="0">
            <a:noAutofit/>
          </a:bodyPr>
          <a:lstStyle>
            <a:lvl1pPr algn="l" defTabSz="914400" rtl="0" eaLnBrk="1" latinLnBrk="0" hangingPunct="1">
              <a:tabLst>
                <a:tab pos="182563" algn="l"/>
              </a:tabLst>
              <a:defRPr lang="en-US" sz="1000" b="0" kern="1200" baseline="0" noProof="0">
                <a:solidFill>
                  <a:schemeClr val="tx2"/>
                </a:solidFill>
                <a:latin typeface="+mn-lt"/>
                <a:ea typeface="+mn-ea"/>
                <a:cs typeface="+mn-cs"/>
              </a:defRPr>
            </a:lvl1pPr>
            <a:lvl2pPr algn="l" defTabSz="914400" rtl="0" eaLnBrk="1" latinLnBrk="0" hangingPunct="1">
              <a:tabLst>
                <a:tab pos="182563" algn="l"/>
              </a:tabLst>
              <a:defRPr lang="en-US" sz="1000" b="0" kern="1200" baseline="0" noProof="0">
                <a:solidFill>
                  <a:schemeClr val="tx2"/>
                </a:solidFill>
                <a:latin typeface="+mn-lt"/>
                <a:ea typeface="+mn-ea"/>
                <a:cs typeface="+mn-cs"/>
              </a:defRPr>
            </a:lvl2pPr>
            <a:lvl3pPr algn="l" defTabSz="914400" rtl="0" eaLnBrk="1" latinLnBrk="0" hangingPunct="1">
              <a:tabLst>
                <a:tab pos="182563" algn="l"/>
              </a:tabLst>
              <a:defRPr lang="en-US" sz="1000" b="0" kern="1200" baseline="0" noProof="0">
                <a:solidFill>
                  <a:schemeClr val="tx2"/>
                </a:solidFill>
                <a:latin typeface="+mn-lt"/>
                <a:ea typeface="+mn-ea"/>
                <a:cs typeface="+mn-cs"/>
              </a:defRPr>
            </a:lvl3pPr>
            <a:lvl4pPr algn="l" defTabSz="914400" rtl="0" eaLnBrk="1" latinLnBrk="0" hangingPunct="1">
              <a:tabLst>
                <a:tab pos="182563" algn="l"/>
              </a:tabLst>
              <a:defRPr lang="en-US" sz="1000" b="0" kern="1200" baseline="0" noProof="0">
                <a:solidFill>
                  <a:schemeClr val="tx2"/>
                </a:solidFill>
                <a:latin typeface="+mn-lt"/>
                <a:ea typeface="+mn-ea"/>
                <a:cs typeface="+mn-cs"/>
              </a:defRPr>
            </a:lvl4pPr>
            <a:lvl5pPr algn="l" defTabSz="914400" rtl="0" eaLnBrk="1" latinLnBrk="0" hangingPunct="1">
              <a:tabLst>
                <a:tab pos="182563" algn="l"/>
              </a:tabLst>
              <a:defRPr lang="en-US" sz="1000" b="0" kern="1200" baseline="0" noProof="0" dirty="0">
                <a:solidFill>
                  <a:schemeClr val="tx1"/>
                </a:solidFill>
                <a:latin typeface="+mn-lt"/>
                <a:ea typeface="+mn-ea"/>
                <a:cs typeface="+mn-cs"/>
              </a:defRPr>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7" y="2138200"/>
            <a:ext cx="4500003" cy="4032000"/>
          </a:xfrm>
          <a:prstGeom prst="rect">
            <a:avLst/>
          </a:prstGeom>
          <a:noFill/>
        </p:spPr>
        <p:txBody>
          <a:bodyPr vert="horz" lIns="0" tIns="0" rIns="0" bIns="0" rtlCol="0">
            <a:noAutofit/>
          </a:bodyPr>
          <a:lstStyle>
            <a:lvl1pPr>
              <a:defRPr lang="en-US" sz="1000" dirty="0"/>
            </a:lvl1pPr>
            <a:lvl2pPr>
              <a:defRPr lang="en-US" sz="1000" dirty="0"/>
            </a:lvl2pPr>
            <a:lvl3pPr>
              <a:defRPr lang="en-US" sz="1000" dirty="0"/>
            </a:lvl3pPr>
            <a:lvl4pPr>
              <a:defRPr lang="en-US" sz="1000" dirty="0"/>
            </a:lvl4pPr>
            <a:lvl5pPr>
              <a:lnSpc>
                <a:spcPts val="1600"/>
              </a:lnSpc>
              <a:spcBef>
                <a:spcPts val="100"/>
              </a:spcBef>
              <a:spcAft>
                <a:spcPts val="100"/>
              </a:spcAft>
              <a:defRPr lang="en-US" sz="1000" dirty="0">
                <a:solidFill>
                  <a:schemeClr val="tx1"/>
                </a:solidFill>
              </a:defRPr>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8" name="picture right">
            <a:extLst>
              <a:ext uri="{FF2B5EF4-FFF2-40B4-BE49-F238E27FC236}">
                <a16:creationId xmlns:a16="http://schemas.microsoft.com/office/drawing/2014/main" id="{500BF364-B154-B732-45F8-3424E506904B}"/>
              </a:ext>
            </a:extLst>
          </p:cNvPr>
          <p:cNvSpPr>
            <a:spLocks noGrp="1"/>
          </p:cNvSpPr>
          <p:nvPr>
            <p:ph type="pic" sz="quarter" idx="19"/>
          </p:nvPr>
        </p:nvSpPr>
        <p:spPr>
          <a:xfrm>
            <a:off x="5188379" y="-101600"/>
            <a:ext cx="6480000" cy="1980000"/>
          </a:xfrm>
          <a:prstGeom prst="roundRect">
            <a:avLst>
              <a:gd name="adj" fmla="val 3390"/>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6" name="customer logo">
            <a:extLst>
              <a:ext uri="{FF2B5EF4-FFF2-40B4-BE49-F238E27FC236}">
                <a16:creationId xmlns:a16="http://schemas.microsoft.com/office/drawing/2014/main" id="{6F6BF07D-D104-2E05-4531-3EB7767A3D92}"/>
              </a:ext>
            </a:extLst>
          </p:cNvPr>
          <p:cNvSpPr>
            <a:spLocks noGrp="1"/>
          </p:cNvSpPr>
          <p:nvPr>
            <p:ph type="pic" sz="quarter" idx="46" hasCustomPrompt="1"/>
          </p:nvPr>
        </p:nvSpPr>
        <p:spPr>
          <a:xfrm>
            <a:off x="3707999" y="1044000"/>
            <a:ext cx="1332000" cy="828000"/>
          </a:xfrm>
          <a:prstGeom prst="roundRect">
            <a:avLst>
              <a:gd name="adj" fmla="val 7414"/>
            </a:avLst>
          </a:prstGeom>
          <a:noFill/>
        </p:spPr>
        <p:txBody>
          <a:bodyPr anchor="ctr" anchorCtr="1">
            <a:noAutofit/>
          </a:bodyPr>
          <a:lstStyle>
            <a:lvl1pPr algn="ctr">
              <a:defRPr/>
            </a:lvl1p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 CUSTOMER </a:t>
            </a:r>
            <a:r>
              <a:rPr lang="de-DE" dirty="0"/>
              <a:t>LOGO</a:t>
            </a:r>
            <a:endParaRPr lang="en-US" dirty="0"/>
          </a:p>
        </p:txBody>
      </p:sp>
      <p:sp>
        <p:nvSpPr>
          <p:cNvPr id="45" name="subtitle">
            <a:extLst>
              <a:ext uri="{FF2B5EF4-FFF2-40B4-BE49-F238E27FC236}">
                <a16:creationId xmlns:a16="http://schemas.microsoft.com/office/drawing/2014/main" id="{0633A486-8FC4-7B86-52CC-410B63F32E3E}"/>
              </a:ext>
            </a:extLst>
          </p:cNvPr>
          <p:cNvSpPr>
            <a:spLocks noGrp="1"/>
          </p:cNvSpPr>
          <p:nvPr>
            <p:ph type="body" idx="1"/>
          </p:nvPr>
        </p:nvSpPr>
        <p:spPr>
          <a:xfrm>
            <a:off x="539997" y="1497200"/>
            <a:ext cx="3132000" cy="491938"/>
          </a:xfrm>
        </p:spPr>
        <p:txBody>
          <a:bodyPr anchor="ctr" anchorCtr="0"/>
          <a:lstStyle>
            <a:lvl1pPr marL="0" indent="0">
              <a:lnSpc>
                <a:spcPct val="100000"/>
              </a:lnSpc>
              <a:spcBef>
                <a:spcPts val="0"/>
              </a:spcBef>
              <a:spcAft>
                <a:spcPts val="0"/>
              </a:spcAft>
              <a:buNone/>
              <a:defRPr sz="1800" b="0" spc="70" baseline="0">
                <a:gradFill>
                  <a:gsLst>
                    <a:gs pos="0">
                      <a:srgbClr val="FF4D4A"/>
                    </a:gs>
                    <a:gs pos="100000">
                      <a:srgbClr val="FF744F"/>
                    </a:gs>
                  </a:gsLst>
                  <a:lin ang="18900000" scaled="0"/>
                </a:gra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6" name="title">
            <a:extLst>
              <a:ext uri="{FF2B5EF4-FFF2-40B4-BE49-F238E27FC236}">
                <a16:creationId xmlns:a16="http://schemas.microsoft.com/office/drawing/2014/main" id="{C42A5394-0582-37AA-737C-9A22F650EDD4}"/>
              </a:ext>
            </a:extLst>
          </p:cNvPr>
          <p:cNvSpPr>
            <a:spLocks noGrp="1"/>
          </p:cNvSpPr>
          <p:nvPr>
            <p:ph type="title"/>
          </p:nvPr>
        </p:nvSpPr>
        <p:spPr>
          <a:xfrm>
            <a:off x="540000" y="622301"/>
            <a:ext cx="3132000" cy="828000"/>
          </a:xfrm>
        </p:spPr>
        <p:txBody>
          <a:bodyPr vert="horz" anchor="b"/>
          <a:lstStyle/>
          <a:p>
            <a:r>
              <a:rPr lang="de-DE"/>
              <a:t>Mastertitelformat bearbeiten</a:t>
            </a:r>
            <a:endParaRPr lang="en-US"/>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29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71039934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p:cSld name="A  023b : 5 contents : 3 picture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1" name="content C">
            <a:extLst>
              <a:ext uri="{FF2B5EF4-FFF2-40B4-BE49-F238E27FC236}">
                <a16:creationId xmlns:a16="http://schemas.microsoft.com/office/drawing/2014/main" id="{3830FDEA-EA00-C121-8031-B1412F780ADB}"/>
              </a:ext>
            </a:extLst>
          </p:cNvPr>
          <p:cNvSpPr>
            <a:spLocks noGrp="1"/>
          </p:cNvSpPr>
          <p:nvPr>
            <p:ph sz="quarter" idx="24"/>
          </p:nvPr>
        </p:nvSpPr>
        <p:spPr>
          <a:xfrm>
            <a:off x="9769138" y="3283974"/>
            <a:ext cx="1872000" cy="28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de-DE"/>
              <a:t>Mastertextformat bearbeiten</a:t>
            </a:r>
          </a:p>
        </p:txBody>
      </p:sp>
      <p:sp>
        <p:nvSpPr>
          <p:cNvPr id="10" name="content B">
            <a:extLst>
              <a:ext uri="{FF2B5EF4-FFF2-40B4-BE49-F238E27FC236}">
                <a16:creationId xmlns:a16="http://schemas.microsoft.com/office/drawing/2014/main" id="{18389146-967B-7864-AB07-8E11BE69C32E}"/>
              </a:ext>
            </a:extLst>
          </p:cNvPr>
          <p:cNvSpPr>
            <a:spLocks noGrp="1"/>
          </p:cNvSpPr>
          <p:nvPr>
            <p:ph sz="quarter" idx="23"/>
          </p:nvPr>
        </p:nvSpPr>
        <p:spPr>
          <a:xfrm>
            <a:off x="7645138" y="3283974"/>
            <a:ext cx="1872000" cy="28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de-DE"/>
              <a:t>Mastertextformat bearbeiten</a:t>
            </a:r>
          </a:p>
        </p:txBody>
      </p:sp>
      <p:sp>
        <p:nvSpPr>
          <p:cNvPr id="3" name="content A">
            <a:extLst>
              <a:ext uri="{FF2B5EF4-FFF2-40B4-BE49-F238E27FC236}">
                <a16:creationId xmlns:a16="http://schemas.microsoft.com/office/drawing/2014/main" id="{77A29EE5-2B1C-3EC4-6F36-6ECBC9D69F26}"/>
              </a:ext>
            </a:extLst>
          </p:cNvPr>
          <p:cNvSpPr>
            <a:spLocks noGrp="1"/>
          </p:cNvSpPr>
          <p:nvPr>
            <p:ph sz="quarter" idx="22"/>
          </p:nvPr>
        </p:nvSpPr>
        <p:spPr>
          <a:xfrm>
            <a:off x="5521138" y="3283974"/>
            <a:ext cx="1872000" cy="2880000"/>
          </a:xfrm>
          <a:prstGeom prst="rect">
            <a:avLst/>
          </a:prstGeom>
          <a:noFill/>
        </p:spPr>
        <p:txBody>
          <a:bodyPr vert="horz" lIns="0" tIns="0" rIns="0" bIns="0" rtlCol="0">
            <a:noAutofit/>
          </a:bodyPr>
          <a:lstStyle>
            <a:lvl1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1pPr>
            <a:lvl2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2pPr>
            <a:lvl3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3pPr>
            <a:lvl4pPr algn="l" defTabSz="914400" rtl="0" eaLnBrk="1" latinLnBrk="0" hangingPunct="1">
              <a:lnSpc>
                <a:spcPts val="1800"/>
              </a:lnSpc>
              <a:spcBef>
                <a:spcPts val="300"/>
              </a:spcBef>
              <a:tabLst>
                <a:tab pos="182563" algn="l"/>
              </a:tabLst>
              <a:defRPr lang="en-US" sz="1200" b="0" kern="1200" baseline="0" noProof="0">
                <a:solidFill>
                  <a:schemeClr val="tx2"/>
                </a:solidFill>
                <a:latin typeface="+mn-lt"/>
                <a:ea typeface="+mn-ea"/>
                <a:cs typeface="+mn-cs"/>
              </a:defRPr>
            </a:lvl4pPr>
            <a:lvl5pPr algn="l" defTabSz="914400" rtl="0" eaLnBrk="1" latinLnBrk="0" hangingPunct="1">
              <a:lnSpc>
                <a:spcPts val="1800"/>
              </a:lnSpc>
              <a:spcBef>
                <a:spcPts val="300"/>
              </a:spcBef>
              <a:tabLst>
                <a:tab pos="182563" algn="l"/>
              </a:tabLst>
              <a:defRPr lang="en-US" sz="1200" smtClean="0"/>
            </a:lvl5pPr>
            <a:lvl6pPr>
              <a:lnSpc>
                <a:spcPts val="1800"/>
              </a:lnSpc>
              <a:spcBef>
                <a:spcPts val="300"/>
              </a:spcBef>
              <a:defRPr lang="en-US" sz="1200" dirty="0"/>
            </a:lvl6pPr>
            <a:lvl7pPr>
              <a:lnSpc>
                <a:spcPts val="1800"/>
              </a:lnSpc>
              <a:spcBef>
                <a:spcPts val="300"/>
              </a:spcBef>
              <a:defRPr lang="en-US" sz="1200" dirty="0"/>
            </a:lvl7pPr>
            <a:lvl8pPr>
              <a:lnSpc>
                <a:spcPts val="1800"/>
              </a:lnSpc>
              <a:spcBef>
                <a:spcPts val="300"/>
              </a:spcBef>
              <a:defRPr lang="en-US" sz="1200" dirty="0"/>
            </a:lvl8pPr>
            <a:lvl9pPr>
              <a:lnSpc>
                <a:spcPts val="1800"/>
              </a:lnSpc>
              <a:spcBef>
                <a:spcPts val="300"/>
              </a:spcBef>
              <a:defRPr lang="en-US" sz="1200" dirty="0"/>
            </a:lvl9pPr>
          </a:lstStyle>
          <a:p>
            <a:pPr lvl="0"/>
            <a:r>
              <a:rPr lang="de-DE"/>
              <a:t>Mastertextformat bearbeiten</a:t>
            </a:r>
          </a:p>
        </p:txBody>
      </p:sp>
      <p:sp>
        <p:nvSpPr>
          <p:cNvPr id="25" name="picture 3">
            <a:extLst>
              <a:ext uri="{FF2B5EF4-FFF2-40B4-BE49-F238E27FC236}">
                <a16:creationId xmlns:a16="http://schemas.microsoft.com/office/drawing/2014/main" id="{CB19C893-3E43-7B55-F09D-404F65ECC95A}"/>
              </a:ext>
            </a:extLst>
          </p:cNvPr>
          <p:cNvSpPr>
            <a:spLocks noGrp="1"/>
          </p:cNvSpPr>
          <p:nvPr>
            <p:ph type="pic" sz="quarter" idx="18"/>
          </p:nvPr>
        </p:nvSpPr>
        <p:spPr>
          <a:xfrm>
            <a:off x="9780002" y="1993437"/>
            <a:ext cx="1872000" cy="1152000"/>
          </a:xfrm>
          <a:prstGeom prst="roundRect">
            <a:avLst>
              <a:gd name="adj" fmla="val 5151"/>
            </a:avLst>
          </a:prstGeom>
          <a:solidFill>
            <a:schemeClr val="bg1"/>
          </a:solidFill>
          <a:effectLst/>
        </p:spPr>
        <p:txBody>
          <a:bodyPr/>
          <a:lstStyle/>
          <a:p>
            <a:r>
              <a:rPr lang="de-DE"/>
              <a:t>Bild durch Klicken auf Symbol hinzufügen</a:t>
            </a:r>
            <a:endParaRPr lang="en-DE" dirty="0"/>
          </a:p>
        </p:txBody>
      </p:sp>
      <p:sp>
        <p:nvSpPr>
          <p:cNvPr id="26" name="picture 2">
            <a:extLst>
              <a:ext uri="{FF2B5EF4-FFF2-40B4-BE49-F238E27FC236}">
                <a16:creationId xmlns:a16="http://schemas.microsoft.com/office/drawing/2014/main" id="{B610BDAE-37E1-B34F-0439-C8A4845B6F82}"/>
              </a:ext>
            </a:extLst>
          </p:cNvPr>
          <p:cNvSpPr>
            <a:spLocks noGrp="1"/>
          </p:cNvSpPr>
          <p:nvPr>
            <p:ph type="pic" sz="quarter" idx="16"/>
          </p:nvPr>
        </p:nvSpPr>
        <p:spPr>
          <a:xfrm>
            <a:off x="7645138" y="1993437"/>
            <a:ext cx="1872000" cy="1152000"/>
          </a:xfrm>
          <a:prstGeom prst="roundRect">
            <a:avLst>
              <a:gd name="adj" fmla="val 5467"/>
            </a:avLst>
          </a:prstGeom>
          <a:solidFill>
            <a:schemeClr val="bg1"/>
          </a:solidFill>
          <a:effectLst/>
        </p:spPr>
        <p:txBody>
          <a:bodyPr/>
          <a:lstStyle/>
          <a:p>
            <a:r>
              <a:rPr lang="de-DE"/>
              <a:t>Bild durch Klicken auf Symbol hinzufügen</a:t>
            </a:r>
            <a:endParaRPr lang="en-DE" dirty="0"/>
          </a:p>
        </p:txBody>
      </p:sp>
      <p:sp>
        <p:nvSpPr>
          <p:cNvPr id="27" name="picture 1">
            <a:extLst>
              <a:ext uri="{FF2B5EF4-FFF2-40B4-BE49-F238E27FC236}">
                <a16:creationId xmlns:a16="http://schemas.microsoft.com/office/drawing/2014/main" id="{A2181A85-67F3-4040-0C70-CD4B92E7B17E}"/>
              </a:ext>
            </a:extLst>
          </p:cNvPr>
          <p:cNvSpPr>
            <a:spLocks noGrp="1"/>
          </p:cNvSpPr>
          <p:nvPr>
            <p:ph type="pic" sz="quarter" idx="17"/>
          </p:nvPr>
        </p:nvSpPr>
        <p:spPr>
          <a:xfrm>
            <a:off x="5521138" y="1993437"/>
            <a:ext cx="1872000" cy="1152000"/>
          </a:xfrm>
          <a:prstGeom prst="roundRect">
            <a:avLst>
              <a:gd name="adj" fmla="val 5788"/>
            </a:avLst>
          </a:prstGeom>
          <a:solidFill>
            <a:schemeClr val="bg1"/>
          </a:solidFill>
          <a:effectLst/>
        </p:spPr>
        <p:txBody>
          <a:bodyPr/>
          <a:lstStyle/>
          <a:p>
            <a:r>
              <a:rPr lang="de-DE"/>
              <a:t>Bild durch Klicken auf Symbol hinzufügen</a:t>
            </a:r>
            <a:endParaRPr lang="en-DE" dirty="0"/>
          </a:p>
        </p:txBody>
      </p:sp>
      <p:sp>
        <p:nvSpPr>
          <p:cNvPr id="28" name="content  3">
            <a:extLst>
              <a:ext uri="{FF2B5EF4-FFF2-40B4-BE49-F238E27FC236}">
                <a16:creationId xmlns:a16="http://schemas.microsoft.com/office/drawing/2014/main" id="{C1680A4C-F25B-0267-212B-AD9960BC73B1}"/>
              </a:ext>
            </a:extLst>
          </p:cNvPr>
          <p:cNvSpPr>
            <a:spLocks noGrp="1"/>
          </p:cNvSpPr>
          <p:nvPr>
            <p:ph sz="quarter" idx="56" hasCustomPrompt="1"/>
          </p:nvPr>
        </p:nvSpPr>
        <p:spPr>
          <a:xfrm>
            <a:off x="5521138" y="1484313"/>
            <a:ext cx="6120000" cy="504825"/>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en-US"/>
              <a:t>First level</a:t>
            </a:r>
            <a:endParaRPr lang="en-US" dirty="0"/>
          </a:p>
        </p:txBody>
      </p:sp>
      <p:sp>
        <p:nvSpPr>
          <p:cNvPr id="4" name="content 2">
            <a:extLst>
              <a:ext uri="{FF2B5EF4-FFF2-40B4-BE49-F238E27FC236}">
                <a16:creationId xmlns:a16="http://schemas.microsoft.com/office/drawing/2014/main" id="{7A5FAD4D-21B9-A852-4BBD-6443D406EB19}"/>
              </a:ext>
            </a:extLst>
          </p:cNvPr>
          <p:cNvSpPr>
            <a:spLocks noGrp="1"/>
          </p:cNvSpPr>
          <p:nvPr>
            <p:ph sz="quarter" idx="47"/>
          </p:nvPr>
        </p:nvSpPr>
        <p:spPr>
          <a:xfrm>
            <a:off x="2843997" y="1476000"/>
            <a:ext cx="1980000" cy="46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7" y="1476000"/>
            <a:ext cx="1980000" cy="4680000"/>
          </a:xfrm>
          <a:prstGeom prst="rect">
            <a:avLst/>
          </a:prstGeom>
          <a:noFill/>
        </p:spPr>
        <p:txBody>
          <a:bodyPr vert="horz" lIns="0" tIns="0" rIns="0" bIns="0" rtlCol="0">
            <a:noAutofit/>
          </a:bodyPr>
          <a:lstStyle>
            <a:lvl1pPr>
              <a:defRPr lang="en-US" sz="1200" dirty="0"/>
            </a:lvl1pPr>
            <a:lvl2pPr>
              <a:defRPr lang="en-US" sz="1200" b="0" baseline="0" smtClean="0"/>
            </a:lvl2pPr>
            <a:lvl3pPr>
              <a:defRPr lang="en-US" sz="1200" smtClean="0"/>
            </a:lvl3pPr>
            <a:lvl4pPr>
              <a:defRPr lang="en-US" sz="1200" smtClean="0">
                <a:solidFill>
                  <a:schemeClr val="tx2"/>
                </a:solidFill>
                <a:cs typeface="+mn-cs"/>
              </a:defRPr>
            </a:lvl4pPr>
            <a:lvl5pPr>
              <a:defRPr lang="en-US" sz="1200" smtClean="0"/>
            </a:lvl5pPr>
            <a:lvl6pPr>
              <a:defRPr lang="en-US" sz="1200" smtClean="0"/>
            </a:lvl6pPr>
            <a:lvl7pPr>
              <a:defRPr lang="en-US" sz="1200" smtClean="0"/>
            </a:lvl7pPr>
            <a:lvl8pPr>
              <a:defRPr lang="en-US" sz="1200" smtClean="0"/>
            </a:lvl8pPr>
            <a:lvl9pPr>
              <a:defRPr lang="en-US" sz="1200" smtClean="0"/>
            </a:lvl9pPr>
          </a:lstStyle>
          <a:p>
            <a:pPr lvl="0"/>
            <a:r>
              <a:rPr lang="de-DE"/>
              <a:t>Mastertextformat bearbeiten</a:t>
            </a:r>
          </a:p>
        </p:txBody>
      </p:sp>
      <p:sp>
        <p:nvSpPr>
          <p:cNvPr id="36" name="title">
            <a:extLst>
              <a:ext uri="{FF2B5EF4-FFF2-40B4-BE49-F238E27FC236}">
                <a16:creationId xmlns:a16="http://schemas.microsoft.com/office/drawing/2014/main" id="{C42A5394-0582-37AA-737C-9A22F650EDD4}"/>
              </a:ext>
            </a:extLst>
          </p:cNvPr>
          <p:cNvSpPr>
            <a:spLocks noGrp="1"/>
          </p:cNvSpPr>
          <p:nvPr>
            <p:ph type="title"/>
          </p:nvPr>
        </p:nvSpPr>
        <p:spPr>
          <a:xfrm>
            <a:off x="540000" y="622301"/>
            <a:ext cx="11088000" cy="828000"/>
          </a:xfrm>
        </p:spPr>
        <p:txBody>
          <a:bodyPr vert="horz" anchor="t"/>
          <a:lstStyle/>
          <a:p>
            <a:r>
              <a:rPr lang="de-DE"/>
              <a:t>Mastertitelformat bearbeiten</a:t>
            </a:r>
            <a:endParaRPr lang="en-US"/>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83318818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p:cSld name="A  024a : pc : content : picture">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4" name="title">
            <a:extLst>
              <a:ext uri="{FF2B5EF4-FFF2-40B4-BE49-F238E27FC236}">
                <a16:creationId xmlns:a16="http://schemas.microsoft.com/office/drawing/2014/main" id="{7FE1E167-5B62-BEF8-DF11-0EE0B2E2F6BA}"/>
              </a:ext>
            </a:extLst>
          </p:cNvPr>
          <p:cNvSpPr>
            <a:spLocks noGrp="1"/>
          </p:cNvSpPr>
          <p:nvPr>
            <p:ph type="title"/>
          </p:nvPr>
        </p:nvSpPr>
        <p:spPr>
          <a:xfrm>
            <a:off x="540000" y="622301"/>
            <a:ext cx="11088000" cy="648000"/>
          </a:xfrm>
        </p:spPr>
        <p:txBody>
          <a:bodyPr vert="horz"/>
          <a:lstStyle/>
          <a:p>
            <a:r>
              <a:rPr lang="de-DE"/>
              <a:t>Mastertitelformat bearbeiten</a:t>
            </a:r>
            <a:endParaRPr lang="en-US"/>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3" name="monitor">
            <a:extLst>
              <a:ext uri="{FF2B5EF4-FFF2-40B4-BE49-F238E27FC236}">
                <a16:creationId xmlns:a16="http://schemas.microsoft.com/office/drawing/2014/main" id="{A87C9662-A50A-1B6F-1255-BAB9778D4AB0}"/>
              </a:ext>
            </a:extLst>
          </p:cNvPr>
          <p:cNvSpPr txBox="1">
            <a:spLocks/>
          </p:cNvSpPr>
          <p:nvPr/>
        </p:nvSpPr>
        <p:spPr>
          <a:xfrm>
            <a:off x="540000" y="1484312"/>
            <a:ext cx="5419342" cy="4917145"/>
          </a:xfrm>
          <a:prstGeom prst="rect">
            <a:avLst/>
          </a:prstGeom>
          <a:blipFill>
            <a:blip r:embed="rId2"/>
            <a:srcRect/>
            <a:stretch>
              <a:fillRect l="410" t="-1" r="410" b="4153"/>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en-US" sz="100" b="0" i="0" u="none" strike="noStrike" kern="1200" cap="none" spc="0" normalizeH="0" baseline="0" noProof="0" dirty="0">
                <a:ln>
                  <a:noFill/>
                </a:ln>
                <a:solidFill>
                  <a:sysClr val="window" lastClr="FFFFFF"/>
                </a:solidFill>
                <a:effectLst/>
                <a:uLnTx/>
                <a:uFillTx/>
                <a:latin typeface="Open Sans Light"/>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Light"/>
              <a:ea typeface="+mn-ea"/>
              <a:cs typeface="+mn-cs"/>
            </a:endParaRPr>
          </a:p>
        </p:txBody>
      </p:sp>
      <p:sp>
        <p:nvSpPr>
          <p:cNvPr id="7" name="picture front">
            <a:extLst>
              <a:ext uri="{FF2B5EF4-FFF2-40B4-BE49-F238E27FC236}">
                <a16:creationId xmlns:a16="http://schemas.microsoft.com/office/drawing/2014/main" id="{90E740B9-F740-5CE7-A779-38995F973C31}"/>
              </a:ext>
            </a:extLst>
          </p:cNvPr>
          <p:cNvSpPr>
            <a:spLocks noGrp="1"/>
          </p:cNvSpPr>
          <p:nvPr>
            <p:ph type="pic" sz="quarter" idx="17"/>
          </p:nvPr>
        </p:nvSpPr>
        <p:spPr>
          <a:xfrm>
            <a:off x="720080" y="1656273"/>
            <a:ext cx="5040000" cy="2999116"/>
          </a:xfrm>
          <a:prstGeom prst="roundRect">
            <a:avLst>
              <a:gd name="adj" fmla="val 2688"/>
            </a:avLst>
          </a:prstGeom>
          <a:solidFill>
            <a:schemeClr val="bg1"/>
          </a:solidFill>
          <a:effectLst>
            <a:outerShdw blurRad="63500" algn="tl" rotWithShape="0">
              <a:schemeClr val="accent4">
                <a:alpha val="50000"/>
              </a:schemeClr>
            </a:outerShdw>
          </a:effectLst>
        </p:spPr>
        <p:txBody>
          <a:bodyPr/>
          <a:lstStyle/>
          <a:p>
            <a:r>
              <a:rPr lang="de-DE"/>
              <a:t>Bild durch Klicken auf Symbol hinzufügen</a:t>
            </a:r>
            <a:endParaRPr lang="en-DE" dirty="0"/>
          </a:p>
        </p:txBody>
      </p:sp>
      <p:sp>
        <p:nvSpPr>
          <p:cNvPr id="9" name="content">
            <a:extLst>
              <a:ext uri="{FF2B5EF4-FFF2-40B4-BE49-F238E27FC236}">
                <a16:creationId xmlns:a16="http://schemas.microsoft.com/office/drawing/2014/main" id="{5119ECF5-D965-7763-E30E-19CB037362C9}"/>
              </a:ext>
            </a:extLst>
          </p:cNvPr>
          <p:cNvSpPr>
            <a:spLocks noGrp="1"/>
          </p:cNvSpPr>
          <p:nvPr>
            <p:ph sz="quarter" idx="18" hasCustomPrompt="1"/>
          </p:nvPr>
        </p:nvSpPr>
        <p:spPr>
          <a:xfrm>
            <a:off x="6456363" y="1484313"/>
            <a:ext cx="5184000"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dirty="0"/>
              <a:t>First level</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5" name="monitor">
            <a:extLst>
              <a:ext uri="{FF2B5EF4-FFF2-40B4-BE49-F238E27FC236}">
                <a16:creationId xmlns:a16="http://schemas.microsoft.com/office/drawing/2014/main" id="{B9C368C6-3B49-1AEF-ED42-334EB73D8043}"/>
              </a:ext>
            </a:extLst>
          </p:cNvPr>
          <p:cNvSpPr txBox="1">
            <a:spLocks/>
          </p:cNvSpPr>
          <p:nvPr/>
        </p:nvSpPr>
        <p:spPr>
          <a:xfrm>
            <a:off x="540000" y="1484312"/>
            <a:ext cx="5419342" cy="4917145"/>
          </a:xfrm>
          <a:prstGeom prst="rect">
            <a:avLst/>
          </a:prstGeom>
          <a:blipFill>
            <a:blip r:embed="rId2"/>
            <a:srcRect/>
            <a:stretch>
              <a:fillRect l="410" t="-1" r="410" b="4153"/>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en-US" sz="100" b="0" i="0" u="none" strike="noStrike" kern="1200" cap="none" spc="0" normalizeH="0" baseline="0" noProof="0" dirty="0">
                <a:ln>
                  <a:noFill/>
                </a:ln>
                <a:solidFill>
                  <a:sysClr val="window" lastClr="FFFFFF"/>
                </a:solidFill>
                <a:effectLst/>
                <a:uLnTx/>
                <a:uFillTx/>
                <a:latin typeface="Open Sans Light"/>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Light"/>
              <a:ea typeface="+mn-ea"/>
              <a:cs typeface="+mn-cs"/>
            </a:endParaRPr>
          </a:p>
        </p:txBody>
      </p:sp>
      <p:sp>
        <p:nvSpPr>
          <p:cNvPr id="6" name="monitor">
            <a:extLst>
              <a:ext uri="{FF2B5EF4-FFF2-40B4-BE49-F238E27FC236}">
                <a16:creationId xmlns:a16="http://schemas.microsoft.com/office/drawing/2014/main" id="{C90564C3-11B2-99C2-DB24-51BC7AE36661}"/>
              </a:ext>
            </a:extLst>
          </p:cNvPr>
          <p:cNvSpPr txBox="1">
            <a:spLocks/>
          </p:cNvSpPr>
          <p:nvPr userDrawn="1"/>
        </p:nvSpPr>
        <p:spPr>
          <a:xfrm>
            <a:off x="540000" y="1484312"/>
            <a:ext cx="5419342" cy="4917145"/>
          </a:xfrm>
          <a:prstGeom prst="rect">
            <a:avLst/>
          </a:prstGeom>
          <a:blipFill>
            <a:blip r:embed="rId2"/>
            <a:srcRect/>
            <a:stretch>
              <a:fillRect l="410" t="-1" r="410" b="4153"/>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en-US" sz="100" b="0" i="0" u="none" strike="noStrike" kern="1200" cap="none" spc="0" normalizeH="0" baseline="0" noProof="0" dirty="0">
                <a:ln>
                  <a:noFill/>
                </a:ln>
                <a:solidFill>
                  <a:sysClr val="window" lastClr="FFFFFF"/>
                </a:solidFill>
                <a:effectLst/>
                <a:uLnTx/>
                <a:uFillTx/>
                <a:latin typeface="Open Sans Light"/>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Light"/>
              <a:ea typeface="+mn-ea"/>
              <a:cs typeface="+mn-cs"/>
            </a:endParaRPr>
          </a:p>
        </p:txBody>
      </p:sp>
    </p:spTree>
    <p:extLst>
      <p:ext uri="{BB962C8B-B14F-4D97-AF65-F5344CB8AC3E}">
        <p14:creationId xmlns:p14="http://schemas.microsoft.com/office/powerpoint/2010/main" val="1463083386"/>
      </p:ext>
    </p:extLst>
  </p:cSld>
  <p:clrMapOvr>
    <a:masterClrMapping/>
  </p:clrMapOvr>
  <p:extLst>
    <p:ext uri="{DCECCB84-F9BA-43D5-87BE-67443E8EF086}">
      <p15:sldGuideLst xmlns:p15="http://schemas.microsoft.com/office/powerpoint/2012/main"/>
    </p:ext>
  </p:extLst>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p:cSld name="A  024b : mobile : 2 contents">
    <p:spTree>
      <p:nvGrpSpPr>
        <p:cNvPr id="1" name=""/>
        <p:cNvGrpSpPr/>
        <p:nvPr/>
      </p:nvGrpSpPr>
      <p:grpSpPr>
        <a:xfrm>
          <a:off x="0" y="0"/>
          <a:ext cx="0" cy="0"/>
          <a:chOff x="0" y="0"/>
          <a:chExt cx="0" cy="0"/>
        </a:xfrm>
      </p:grpSpPr>
      <p:sp>
        <p:nvSpPr>
          <p:cNvPr id="14" name="mobile with hand">
            <a:extLst>
              <a:ext uri="{FF2B5EF4-FFF2-40B4-BE49-F238E27FC236}">
                <a16:creationId xmlns:a16="http://schemas.microsoft.com/office/drawing/2014/main" id="{59821215-9BE7-DA38-5A7B-6A43DF0C476B}"/>
              </a:ext>
            </a:extLst>
          </p:cNvPr>
          <p:cNvSpPr txBox="1">
            <a:spLocks/>
          </p:cNvSpPr>
          <p:nvPr/>
        </p:nvSpPr>
        <p:spPr>
          <a:xfrm>
            <a:off x="7870050" y="1495552"/>
            <a:ext cx="4278407" cy="5362448"/>
          </a:xfrm>
          <a:prstGeom prst="rect">
            <a:avLst/>
          </a:prstGeom>
          <a:blipFill>
            <a:blip r:embed="rId2" cstate="hqprint">
              <a:extLst>
                <a:ext uri="{28A0092B-C50C-407E-A947-70E740481C1C}">
                  <a14:useLocalDpi xmlns:a14="http://schemas.microsoft.com/office/drawing/2010/main"/>
                </a:ext>
              </a:extLst>
            </a:blip>
            <a:srcRect/>
            <a:stretch>
              <a:fillRect t="92" r="-24040"/>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nl-NL" sz="100" b="0" i="0" u="none" strike="noStrike" kern="1200" cap="none" spc="0" normalizeH="0" baseline="0" noProof="0">
                <a:ln>
                  <a:noFill/>
                </a:ln>
                <a:solidFill>
                  <a:sysClr val="window" lastClr="FFFFFF"/>
                </a:solidFill>
                <a:effectLst/>
                <a:uLnTx/>
                <a:uFillTx/>
                <a:latin typeface="Open Sans Light"/>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Light"/>
              <a:ea typeface="+mn-ea"/>
              <a:cs typeface="+mn-cs"/>
            </a:endParaRPr>
          </a:p>
        </p:txBody>
      </p:sp>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1" name="picture front">
            <a:extLst>
              <a:ext uri="{FF2B5EF4-FFF2-40B4-BE49-F238E27FC236}">
                <a16:creationId xmlns:a16="http://schemas.microsoft.com/office/drawing/2014/main" id="{2E74DA68-A790-58DF-BCB9-34E3B7F38EB0}"/>
              </a:ext>
            </a:extLst>
          </p:cNvPr>
          <p:cNvSpPr>
            <a:spLocks noGrp="1"/>
          </p:cNvSpPr>
          <p:nvPr>
            <p:ph type="pic" sz="quarter" idx="17"/>
          </p:nvPr>
        </p:nvSpPr>
        <p:spPr>
          <a:xfrm>
            <a:off x="8412002" y="1627187"/>
            <a:ext cx="2340000" cy="4613955"/>
          </a:xfrm>
          <a:prstGeom prst="roundRect">
            <a:avLst>
              <a:gd name="adj" fmla="val 11275"/>
            </a:avLst>
          </a:prstGeom>
          <a:solidFill>
            <a:schemeClr val="bg1"/>
          </a:solidFill>
          <a:effectLst>
            <a:outerShdw blurRad="63500" algn="tl" rotWithShape="0">
              <a:schemeClr val="accent4">
                <a:alpha val="50000"/>
              </a:schemeClr>
            </a:outerShdw>
          </a:effectLst>
        </p:spPr>
        <p:txBody>
          <a:bodyPr/>
          <a:lstStyle/>
          <a:p>
            <a:r>
              <a:rPr lang="de-DE"/>
              <a:t>Bild durch Klicken auf Symbol hinzufügen</a:t>
            </a:r>
            <a:endParaRPr lang="en-DE" dirty="0"/>
          </a:p>
        </p:txBody>
      </p:sp>
      <p:sp>
        <p:nvSpPr>
          <p:cNvPr id="15" name="content 2">
            <a:extLst>
              <a:ext uri="{FF2B5EF4-FFF2-40B4-BE49-F238E27FC236}">
                <a16:creationId xmlns:a16="http://schemas.microsoft.com/office/drawing/2014/main" id="{721B5AA9-0EFD-C504-CCC2-7DA201A87084}"/>
              </a:ext>
            </a:extLst>
          </p:cNvPr>
          <p:cNvSpPr>
            <a:spLocks noGrp="1"/>
          </p:cNvSpPr>
          <p:nvPr>
            <p:ph sz="quarter" idx="19" hasCustomPrompt="1"/>
          </p:nvPr>
        </p:nvSpPr>
        <p:spPr>
          <a:xfrm>
            <a:off x="4205025" y="1476000"/>
            <a:ext cx="3420000"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8" name="content 1">
            <a:extLst>
              <a:ext uri="{FF2B5EF4-FFF2-40B4-BE49-F238E27FC236}">
                <a16:creationId xmlns:a16="http://schemas.microsoft.com/office/drawing/2014/main" id="{DD0A18D2-5F71-F86D-980D-AF35B8104C72}"/>
              </a:ext>
            </a:extLst>
          </p:cNvPr>
          <p:cNvSpPr>
            <a:spLocks noGrp="1"/>
          </p:cNvSpPr>
          <p:nvPr>
            <p:ph sz="quarter" idx="18" hasCustomPrompt="1"/>
          </p:nvPr>
        </p:nvSpPr>
        <p:spPr>
          <a:xfrm>
            <a:off x="540000" y="1476000"/>
            <a:ext cx="3420000"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title">
            <a:extLst>
              <a:ext uri="{FF2B5EF4-FFF2-40B4-BE49-F238E27FC236}">
                <a16:creationId xmlns:a16="http://schemas.microsoft.com/office/drawing/2014/main" id="{7FE1E167-5B62-BEF8-DF11-0EE0B2E2F6BA}"/>
              </a:ext>
            </a:extLst>
          </p:cNvPr>
          <p:cNvSpPr>
            <a:spLocks noGrp="1"/>
          </p:cNvSpPr>
          <p:nvPr>
            <p:ph type="title"/>
          </p:nvPr>
        </p:nvSpPr>
        <p:spPr>
          <a:xfrm>
            <a:off x="540000" y="622301"/>
            <a:ext cx="11088000" cy="648000"/>
          </a:xfrm>
        </p:spPr>
        <p:txBody>
          <a:bodyPr vert="horz"/>
          <a:lstStyle/>
          <a:p>
            <a:r>
              <a:rPr lang="de-DE"/>
              <a:t>Mastertitelformat bearbeiten</a:t>
            </a:r>
            <a:endParaRPr lang="en-US"/>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3" name="mobile with hand">
            <a:extLst>
              <a:ext uri="{FF2B5EF4-FFF2-40B4-BE49-F238E27FC236}">
                <a16:creationId xmlns:a16="http://schemas.microsoft.com/office/drawing/2014/main" id="{A48509A5-2339-8564-B5FB-B98587273D34}"/>
              </a:ext>
            </a:extLst>
          </p:cNvPr>
          <p:cNvSpPr txBox="1">
            <a:spLocks/>
          </p:cNvSpPr>
          <p:nvPr/>
        </p:nvSpPr>
        <p:spPr>
          <a:xfrm>
            <a:off x="7870050" y="1495552"/>
            <a:ext cx="4278407" cy="5362448"/>
          </a:xfrm>
          <a:prstGeom prst="rect">
            <a:avLst/>
          </a:prstGeom>
          <a:blipFill>
            <a:blip r:embed="rId2" cstate="hqprint">
              <a:extLst>
                <a:ext uri="{28A0092B-C50C-407E-A947-70E740481C1C}">
                  <a14:useLocalDpi xmlns:a14="http://schemas.microsoft.com/office/drawing/2010/main"/>
                </a:ext>
              </a:extLst>
            </a:blip>
            <a:srcRect/>
            <a:stretch>
              <a:fillRect t="92" r="-24040"/>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nl-NL" sz="100" b="0" i="0" u="none" strike="noStrike" kern="1200" cap="none" spc="0" normalizeH="0" baseline="0" noProof="0">
                <a:ln>
                  <a:noFill/>
                </a:ln>
                <a:solidFill>
                  <a:sysClr val="window" lastClr="FFFFFF"/>
                </a:solidFill>
                <a:effectLst/>
                <a:uLnTx/>
                <a:uFillTx/>
                <a:latin typeface="Open Sans Light"/>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Light"/>
              <a:ea typeface="+mn-ea"/>
              <a:cs typeface="+mn-cs"/>
            </a:endParaRPr>
          </a:p>
        </p:txBody>
      </p:sp>
      <p:sp>
        <p:nvSpPr>
          <p:cNvPr id="5" name="mobile with hand">
            <a:extLst>
              <a:ext uri="{FF2B5EF4-FFF2-40B4-BE49-F238E27FC236}">
                <a16:creationId xmlns:a16="http://schemas.microsoft.com/office/drawing/2014/main" id="{C2A9E3F6-02B9-AAB7-7682-E22907D6BCF1}"/>
              </a:ext>
            </a:extLst>
          </p:cNvPr>
          <p:cNvSpPr txBox="1">
            <a:spLocks/>
          </p:cNvSpPr>
          <p:nvPr userDrawn="1"/>
        </p:nvSpPr>
        <p:spPr>
          <a:xfrm>
            <a:off x="7870050" y="1495552"/>
            <a:ext cx="4278407" cy="5362448"/>
          </a:xfrm>
          <a:prstGeom prst="rect">
            <a:avLst/>
          </a:prstGeom>
          <a:blipFill>
            <a:blip r:embed="rId2" cstate="hqprint">
              <a:extLst>
                <a:ext uri="{28A0092B-C50C-407E-A947-70E740481C1C}">
                  <a14:useLocalDpi xmlns:a14="http://schemas.microsoft.com/office/drawing/2010/main"/>
                </a:ext>
              </a:extLst>
            </a:blip>
            <a:srcRect/>
            <a:stretch>
              <a:fillRect t="92" r="-24040"/>
            </a:stretch>
          </a:blipFill>
          <a:effectLst/>
        </p:spPr>
        <p:txBody>
          <a:bodyPr vert="horz" lIns="0" tIns="0" rIns="0" bIns="0" rtlCol="0">
            <a:noAutofit/>
          </a:bodyPr>
          <a:lstStyle>
            <a:lvl1pPr marL="0" indent="0" algn="l" defTabSz="914400" rtl="0" eaLnBrk="1" latinLnBrk="0" hangingPunct="1">
              <a:lnSpc>
                <a:spcPct val="100000"/>
              </a:lnSpc>
              <a:spcBef>
                <a:spcPts val="600"/>
              </a:spcBef>
              <a:spcAft>
                <a:spcPts val="600"/>
              </a:spcAft>
              <a:buClr>
                <a:schemeClr val="accent2"/>
              </a:buClr>
              <a:buSzPct val="100000"/>
              <a:buFont typeface="Verdana" panose="020B0604030504040204" pitchFamily="34" charset="0"/>
              <a:buNone/>
              <a:defRPr sz="100" kern="1200">
                <a:solidFill>
                  <a:schemeClr val="bg1"/>
                </a:solidFill>
                <a:latin typeface="+mn-lt"/>
                <a:ea typeface="+mn-ea"/>
                <a:cs typeface="+mn-cs"/>
              </a:defRPr>
            </a:lvl1pPr>
            <a:lvl2pPr marL="541338" indent="-276225" algn="l" defTabSz="914400" rtl="0" eaLnBrk="1" latinLnBrk="0" hangingPunct="1">
              <a:lnSpc>
                <a:spcPct val="100000"/>
              </a:lnSpc>
              <a:spcBef>
                <a:spcPts val="600"/>
              </a:spcBef>
              <a:spcAft>
                <a:spcPts val="600"/>
              </a:spcAft>
              <a:buClr>
                <a:schemeClr val="accent3"/>
              </a:buClr>
              <a:buFont typeface="Courier New" panose="02070309020205020404" pitchFamily="49" charset="0"/>
              <a:buChar char="o"/>
              <a:tabLst/>
              <a:defRPr sz="1600" kern="1200">
                <a:solidFill>
                  <a:schemeClr val="tx2"/>
                </a:solidFill>
                <a:latin typeface="+mn-lt"/>
                <a:ea typeface="+mn-ea"/>
                <a:cs typeface="+mn-cs"/>
              </a:defRPr>
            </a:lvl2pPr>
            <a:lvl3pPr marL="806450" indent="-265113" algn="l" defTabSz="914400" rtl="0" eaLnBrk="1" latinLnBrk="0" hangingPunct="1">
              <a:lnSpc>
                <a:spcPct val="100000"/>
              </a:lnSpc>
              <a:spcBef>
                <a:spcPts val="600"/>
              </a:spcBef>
              <a:spcAft>
                <a:spcPts val="600"/>
              </a:spcAft>
              <a:buClr>
                <a:schemeClr val="accent4"/>
              </a:buClr>
              <a:buFont typeface="Verdana" panose="020B0604030504040204" pitchFamily="34" charset="0"/>
              <a:buChar char="–"/>
              <a:defRPr sz="1400" kern="1200">
                <a:solidFill>
                  <a:schemeClr val="tx2"/>
                </a:solidFill>
                <a:latin typeface="+mn-lt"/>
                <a:ea typeface="+mn-ea"/>
                <a:cs typeface="+mn-cs"/>
              </a:defRPr>
            </a:lvl3pPr>
            <a:lvl4pPr marL="0" indent="0" algn="l" defTabSz="914400" rtl="0" eaLnBrk="1" latinLnBrk="0" hangingPunct="1">
              <a:lnSpc>
                <a:spcPct val="100000"/>
              </a:lnSpc>
              <a:spcBef>
                <a:spcPts val="600"/>
              </a:spcBef>
              <a:spcAft>
                <a:spcPts val="600"/>
              </a:spcAft>
              <a:buFont typeface="Arial" panose="020B0604020202020204" pitchFamily="34" charset="0"/>
              <a:buNone/>
              <a:defRPr sz="1600" kern="1200">
                <a:solidFill>
                  <a:schemeClr val="tx2"/>
                </a:solidFill>
                <a:latin typeface="+mn-lt"/>
                <a:ea typeface="+mn-ea"/>
                <a:cs typeface="+mn-cs"/>
              </a:defRPr>
            </a:lvl4pPr>
            <a:lvl5pPr marL="0" indent="0" algn="l" defTabSz="914400" rtl="0" eaLnBrk="1" latinLnBrk="0" hangingPunct="1">
              <a:lnSpc>
                <a:spcPct val="100000"/>
              </a:lnSpc>
              <a:spcBef>
                <a:spcPts val="600"/>
              </a:spcBef>
              <a:spcAft>
                <a:spcPts val="600"/>
              </a:spcAft>
              <a:buFont typeface="Arial" panose="020B0604020202020204" pitchFamily="34" charset="0"/>
              <a:buNone/>
              <a:defRPr sz="2000" b="1" kern="1200">
                <a:solidFill>
                  <a:schemeClr val="tx2"/>
                </a:solidFill>
                <a:latin typeface="+mj-lt"/>
                <a:ea typeface="+mn-ea"/>
                <a:cs typeface="+mn-cs"/>
              </a:defRPr>
            </a:lvl5pPr>
            <a:lvl6pPr marL="0" indent="0" algn="l" defTabSz="914400" rtl="0" eaLnBrk="1" latinLnBrk="0" hangingPunct="1">
              <a:lnSpc>
                <a:spcPct val="100000"/>
              </a:lnSpc>
              <a:spcBef>
                <a:spcPts val="600"/>
              </a:spcBef>
              <a:spcAft>
                <a:spcPts val="600"/>
              </a:spcAft>
              <a:buClr>
                <a:schemeClr val="accent1"/>
              </a:buClr>
              <a:buFont typeface="Arial" panose="020B0604020202020204" pitchFamily="34" charset="0"/>
              <a:buNone/>
              <a:defRPr sz="1600" b="0" kern="1200" cap="all" baseline="0">
                <a:solidFill>
                  <a:schemeClr val="tx2"/>
                </a:solidFill>
                <a:latin typeface="+mj-lt"/>
                <a:ea typeface="+mn-ea"/>
                <a:cs typeface="+mn-cs"/>
              </a:defRPr>
            </a:lvl6pPr>
            <a:lvl7pPr marL="342900" indent="-342900" algn="l" defTabSz="914400" rtl="0" eaLnBrk="1" latinLnBrk="0" hangingPunct="1">
              <a:lnSpc>
                <a:spcPct val="100000"/>
              </a:lnSpc>
              <a:spcBef>
                <a:spcPts val="600"/>
              </a:spcBef>
              <a:spcAft>
                <a:spcPts val="600"/>
              </a:spcAft>
              <a:buClr>
                <a:schemeClr val="accent2"/>
              </a:buClr>
              <a:buFont typeface="+mj-lt"/>
              <a:buAutoNum type="arabicPeriod"/>
              <a:tabLst/>
              <a:defRPr sz="1600" kern="1200">
                <a:solidFill>
                  <a:schemeClr val="tx2"/>
                </a:solidFill>
                <a:latin typeface="+mn-lt"/>
                <a:ea typeface="+mn-ea"/>
                <a:cs typeface="+mn-cs"/>
              </a:defRPr>
            </a:lvl7pPr>
            <a:lvl8pPr marL="342900" indent="-342900" algn="l" defTabSz="914400" rtl="0" eaLnBrk="1" latinLnBrk="0" hangingPunct="1">
              <a:lnSpc>
                <a:spcPct val="100000"/>
              </a:lnSpc>
              <a:spcBef>
                <a:spcPts val="600"/>
              </a:spcBef>
              <a:spcAft>
                <a:spcPts val="600"/>
              </a:spcAft>
              <a:buClr>
                <a:schemeClr val="accent2"/>
              </a:buClr>
              <a:buFont typeface="+mj-lt"/>
              <a:buAutoNum type="alphaLcPeriod"/>
              <a:defRPr sz="1600" kern="1200">
                <a:solidFill>
                  <a:schemeClr val="tx2"/>
                </a:solidFill>
                <a:latin typeface="+mn-lt"/>
                <a:ea typeface="+mn-ea"/>
                <a:cs typeface="+mn-cs"/>
              </a:defRPr>
            </a:lvl8pPr>
            <a:lvl9pPr marL="541338" indent="-180975" algn="l" defTabSz="914400" rtl="0" eaLnBrk="1" latinLnBrk="0" hangingPunct="1">
              <a:lnSpc>
                <a:spcPct val="100000"/>
              </a:lnSpc>
              <a:spcBef>
                <a:spcPts val="600"/>
              </a:spcBef>
              <a:spcAft>
                <a:spcPts val="600"/>
              </a:spcAft>
              <a:buClr>
                <a:schemeClr val="accent4"/>
              </a:buClr>
              <a:buFont typeface="Arial" panose="020B0604020202020204" pitchFamily="34" charset="0"/>
              <a:buChar char="•"/>
              <a:defRPr sz="1600" i="0" kern="1200">
                <a:solidFill>
                  <a:schemeClr val="tx2"/>
                </a:solidFill>
                <a:latin typeface="+mn-lt"/>
                <a:ea typeface="+mn-ea"/>
                <a:cs typeface="+mn-cs"/>
              </a:defRPr>
            </a:lvl9pPr>
          </a:lstStyle>
          <a:p>
            <a:pPr marL="0" marR="0" lvl="0" indent="0" algn="l" defTabSz="914400" rtl="0" eaLnBrk="1" fontAlgn="auto" latinLnBrk="0" hangingPunct="1">
              <a:lnSpc>
                <a:spcPct val="100000"/>
              </a:lnSpc>
              <a:spcBef>
                <a:spcPts val="600"/>
              </a:spcBef>
              <a:spcAft>
                <a:spcPts val="600"/>
              </a:spcAft>
              <a:buClr>
                <a:srgbClr val="FF4B4B"/>
              </a:buClr>
              <a:buSzPct val="100000"/>
              <a:buFont typeface="Verdana" panose="020B0604030504040204" pitchFamily="34" charset="0"/>
              <a:buNone/>
              <a:tabLst/>
              <a:defRPr/>
            </a:pPr>
            <a:r>
              <a:rPr kumimoji="0" lang="nl-NL" sz="100" b="0" i="0" u="none" strike="noStrike" kern="1200" cap="none" spc="0" normalizeH="0" baseline="0" noProof="0">
                <a:ln>
                  <a:noFill/>
                </a:ln>
                <a:solidFill>
                  <a:sysClr val="window" lastClr="FFFFFF"/>
                </a:solidFill>
                <a:effectLst/>
                <a:uLnTx/>
                <a:uFillTx/>
                <a:latin typeface="Open Sans Light"/>
                <a:ea typeface="+mn-ea"/>
                <a:cs typeface="+mn-cs"/>
              </a:rPr>
              <a:t> </a:t>
            </a:r>
            <a:endParaRPr kumimoji="0" lang="nl-NL" sz="100" b="0" i="0" u="none" strike="noStrike" kern="1200" cap="none" spc="0" normalizeH="0" baseline="0" noProof="0" dirty="0">
              <a:ln>
                <a:noFill/>
              </a:ln>
              <a:solidFill>
                <a:sysClr val="window" lastClr="FFFFFF"/>
              </a:solidFill>
              <a:effectLst/>
              <a:uLnTx/>
              <a:uFillTx/>
              <a:latin typeface="Open Sans Light"/>
              <a:ea typeface="+mn-ea"/>
              <a:cs typeface="+mn-cs"/>
            </a:endParaRPr>
          </a:p>
        </p:txBody>
      </p:sp>
    </p:spTree>
    <p:extLst>
      <p:ext uri="{BB962C8B-B14F-4D97-AF65-F5344CB8AC3E}">
        <p14:creationId xmlns:p14="http://schemas.microsoft.com/office/powerpoint/2010/main" val="886290375"/>
      </p:ext>
    </p:extLst>
  </p:cSld>
  <p:clrMapOvr>
    <a:masterClrMapping/>
  </p:clrMapOvr>
  <p:extLst>
    <p:ext uri="{DCECCB84-F9BA-43D5-87BE-67443E8EF086}">
      <p15:sldGuideLst xmlns:p15="http://schemas.microsoft.com/office/powerpoint/2012/main"/>
    </p:ext>
  </p:extLst>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p:cSld name="A  024c : pc : mobile : laptop ">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43A8C717-4722-397F-A0C8-433FF5FE6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2FBD8772-FE66-8FDF-84A4-30F5BE975178}"/>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3" name="date">
            <a:extLst>
              <a:ext uri="{FF2B5EF4-FFF2-40B4-BE49-F238E27FC236}">
                <a16:creationId xmlns:a16="http://schemas.microsoft.com/office/drawing/2014/main" id="{E99FB28A-22AA-994E-7043-22AAEC7A3A30}"/>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8" name="content 1">
            <a:extLst>
              <a:ext uri="{FF2B5EF4-FFF2-40B4-BE49-F238E27FC236}">
                <a16:creationId xmlns:a16="http://schemas.microsoft.com/office/drawing/2014/main" id="{DD0A18D2-5F71-F86D-980D-AF35B8104C72}"/>
              </a:ext>
            </a:extLst>
          </p:cNvPr>
          <p:cNvSpPr>
            <a:spLocks noGrp="1"/>
          </p:cNvSpPr>
          <p:nvPr>
            <p:ph sz="quarter" idx="18" hasCustomPrompt="1"/>
          </p:nvPr>
        </p:nvSpPr>
        <p:spPr>
          <a:xfrm>
            <a:off x="540000" y="1476000"/>
            <a:ext cx="2759246" cy="4681537"/>
          </a:xfrm>
        </p:spPr>
        <p:txBody>
          <a:bodyPr/>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p:txBody>
      </p:sp>
      <p:sp>
        <p:nvSpPr>
          <p:cNvPr id="4" name="title">
            <a:extLst>
              <a:ext uri="{FF2B5EF4-FFF2-40B4-BE49-F238E27FC236}">
                <a16:creationId xmlns:a16="http://schemas.microsoft.com/office/drawing/2014/main" id="{7FE1E167-5B62-BEF8-DF11-0EE0B2E2F6BA}"/>
              </a:ext>
            </a:extLst>
          </p:cNvPr>
          <p:cNvSpPr>
            <a:spLocks noGrp="1"/>
          </p:cNvSpPr>
          <p:nvPr>
            <p:ph type="title"/>
          </p:nvPr>
        </p:nvSpPr>
        <p:spPr>
          <a:xfrm>
            <a:off x="540000" y="622301"/>
            <a:ext cx="11088000" cy="648000"/>
          </a:xfrm>
        </p:spPr>
        <p:txBody>
          <a:bodyPr vert="horz"/>
          <a:lstStyle/>
          <a:p>
            <a:r>
              <a:rPr lang="de-DE"/>
              <a:t>Mastertitelformat bearbeiten</a:t>
            </a:r>
            <a:endParaRPr lang="en-US"/>
          </a:p>
        </p:txBody>
      </p:sp>
      <p:sp>
        <p:nvSpPr>
          <p:cNvPr id="2" name="navigation">
            <a:extLst>
              <a:ext uri="{FF2B5EF4-FFF2-40B4-BE49-F238E27FC236}">
                <a16:creationId xmlns:a16="http://schemas.microsoft.com/office/drawing/2014/main" id="{AD6AF56D-58A3-40A6-7508-E3363684801A}"/>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pic>
        <p:nvPicPr>
          <p:cNvPr id="3" name="Picture 2">
            <a:extLst>
              <a:ext uri="{FF2B5EF4-FFF2-40B4-BE49-F238E27FC236}">
                <a16:creationId xmlns:a16="http://schemas.microsoft.com/office/drawing/2014/main" id="{7D713091-CFF5-0754-08D5-1B343AFEF09D}"/>
              </a:ext>
            </a:extLst>
          </p:cNvPr>
          <p:cNvPicPr>
            <a:picLocks noChangeAspect="1"/>
          </p:cNvPicPr>
          <p:nvPr/>
        </p:nvPicPr>
        <p:blipFill>
          <a:blip r:embed="rId2"/>
          <a:stretch>
            <a:fillRect/>
          </a:stretch>
        </p:blipFill>
        <p:spPr>
          <a:xfrm>
            <a:off x="3527118" y="1568896"/>
            <a:ext cx="8187638" cy="4627265"/>
          </a:xfrm>
          <a:prstGeom prst="rect">
            <a:avLst/>
          </a:prstGeom>
        </p:spPr>
      </p:pic>
      <p:sp>
        <p:nvSpPr>
          <p:cNvPr id="5" name="picture front">
            <a:extLst>
              <a:ext uri="{FF2B5EF4-FFF2-40B4-BE49-F238E27FC236}">
                <a16:creationId xmlns:a16="http://schemas.microsoft.com/office/drawing/2014/main" id="{82D1674F-734B-1BF5-46D2-745F3BF0515B}"/>
              </a:ext>
            </a:extLst>
          </p:cNvPr>
          <p:cNvSpPr>
            <a:spLocks noGrp="1"/>
          </p:cNvSpPr>
          <p:nvPr>
            <p:ph type="pic" sz="quarter" idx="23"/>
          </p:nvPr>
        </p:nvSpPr>
        <p:spPr>
          <a:xfrm>
            <a:off x="3728203" y="1757686"/>
            <a:ext cx="4422992" cy="2621823"/>
          </a:xfrm>
          <a:custGeom>
            <a:avLst/>
            <a:gdLst>
              <a:gd name="connsiteX0" fmla="*/ 0 w 4796460"/>
              <a:gd name="connsiteY0" fmla="*/ 74741 h 2780557"/>
              <a:gd name="connsiteX1" fmla="*/ 74741 w 4796460"/>
              <a:gd name="connsiteY1" fmla="*/ 0 h 2780557"/>
              <a:gd name="connsiteX2" fmla="*/ 4721719 w 4796460"/>
              <a:gd name="connsiteY2" fmla="*/ 0 h 2780557"/>
              <a:gd name="connsiteX3" fmla="*/ 4796460 w 4796460"/>
              <a:gd name="connsiteY3" fmla="*/ 74741 h 2780557"/>
              <a:gd name="connsiteX4" fmla="*/ 4796460 w 4796460"/>
              <a:gd name="connsiteY4" fmla="*/ 2705816 h 2780557"/>
              <a:gd name="connsiteX5" fmla="*/ 4721719 w 4796460"/>
              <a:gd name="connsiteY5" fmla="*/ 2780557 h 2780557"/>
              <a:gd name="connsiteX6" fmla="*/ 74741 w 4796460"/>
              <a:gd name="connsiteY6" fmla="*/ 2780557 h 2780557"/>
              <a:gd name="connsiteX7" fmla="*/ 0 w 4796460"/>
              <a:gd name="connsiteY7" fmla="*/ 2705816 h 2780557"/>
              <a:gd name="connsiteX8" fmla="*/ 0 w 4796460"/>
              <a:gd name="connsiteY8" fmla="*/ 74741 h 2780557"/>
              <a:gd name="connsiteX0" fmla="*/ 0 w 4796460"/>
              <a:gd name="connsiteY0" fmla="*/ 74741 h 2780557"/>
              <a:gd name="connsiteX1" fmla="*/ 74741 w 4796460"/>
              <a:gd name="connsiteY1" fmla="*/ 0 h 2780557"/>
              <a:gd name="connsiteX2" fmla="*/ 4721719 w 4796460"/>
              <a:gd name="connsiteY2" fmla="*/ 0 h 2780557"/>
              <a:gd name="connsiteX3" fmla="*/ 4796460 w 4796460"/>
              <a:gd name="connsiteY3" fmla="*/ 74741 h 2780557"/>
              <a:gd name="connsiteX4" fmla="*/ 4796460 w 4796460"/>
              <a:gd name="connsiteY4" fmla="*/ 2705816 h 2780557"/>
              <a:gd name="connsiteX5" fmla="*/ 4423269 w 4796460"/>
              <a:gd name="connsiteY5" fmla="*/ 2780557 h 2780557"/>
              <a:gd name="connsiteX6" fmla="*/ 74741 w 4796460"/>
              <a:gd name="connsiteY6" fmla="*/ 2780557 h 2780557"/>
              <a:gd name="connsiteX7" fmla="*/ 0 w 4796460"/>
              <a:gd name="connsiteY7" fmla="*/ 2705816 h 2780557"/>
              <a:gd name="connsiteX8" fmla="*/ 0 w 4796460"/>
              <a:gd name="connsiteY8"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23269 w 4802810"/>
              <a:gd name="connsiteY5" fmla="*/ 2780557 h 2780557"/>
              <a:gd name="connsiteX6" fmla="*/ 74741 w 4802810"/>
              <a:gd name="connsiteY6" fmla="*/ 2780557 h 2780557"/>
              <a:gd name="connsiteX7" fmla="*/ 0 w 4802810"/>
              <a:gd name="connsiteY7" fmla="*/ 2705816 h 2780557"/>
              <a:gd name="connsiteX8" fmla="*/ 0 w 4802810"/>
              <a:gd name="connsiteY8"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2780557"/>
              <a:gd name="connsiteX1" fmla="*/ 74741 w 4802810"/>
              <a:gd name="connsiteY1" fmla="*/ 0 h 2780557"/>
              <a:gd name="connsiteX2" fmla="*/ 4721719 w 4802810"/>
              <a:gd name="connsiteY2" fmla="*/ 0 h 2780557"/>
              <a:gd name="connsiteX3" fmla="*/ 4796460 w 4802810"/>
              <a:gd name="connsiteY3" fmla="*/ 74741 h 2780557"/>
              <a:gd name="connsiteX4" fmla="*/ 4802810 w 4802810"/>
              <a:gd name="connsiteY4" fmla="*/ 1480266 h 2780557"/>
              <a:gd name="connsiteX5" fmla="*/ 4433434 w 4802810"/>
              <a:gd name="connsiteY5" fmla="*/ 1552397 h 2780557"/>
              <a:gd name="connsiteX6" fmla="*/ 4423269 w 4802810"/>
              <a:gd name="connsiteY6" fmla="*/ 2780557 h 2780557"/>
              <a:gd name="connsiteX7" fmla="*/ 74741 w 4802810"/>
              <a:gd name="connsiteY7" fmla="*/ 2780557 h 2780557"/>
              <a:gd name="connsiteX8" fmla="*/ 0 w 4802810"/>
              <a:gd name="connsiteY8" fmla="*/ 2705816 h 2780557"/>
              <a:gd name="connsiteX9" fmla="*/ 0 w 4802810"/>
              <a:gd name="connsiteY9" fmla="*/ 74741 h 2780557"/>
              <a:gd name="connsiteX0" fmla="*/ 0 w 4802810"/>
              <a:gd name="connsiteY0" fmla="*/ 74741 h 3424582"/>
              <a:gd name="connsiteX1" fmla="*/ 74741 w 4802810"/>
              <a:gd name="connsiteY1" fmla="*/ 0 h 3424582"/>
              <a:gd name="connsiteX2" fmla="*/ 4721719 w 4802810"/>
              <a:gd name="connsiteY2" fmla="*/ 0 h 3424582"/>
              <a:gd name="connsiteX3" fmla="*/ 4796460 w 4802810"/>
              <a:gd name="connsiteY3" fmla="*/ 74741 h 3424582"/>
              <a:gd name="connsiteX4" fmla="*/ 4802810 w 4802810"/>
              <a:gd name="connsiteY4" fmla="*/ 1480266 h 3424582"/>
              <a:gd name="connsiteX5" fmla="*/ 4433434 w 4802810"/>
              <a:gd name="connsiteY5" fmla="*/ 1552397 h 3424582"/>
              <a:gd name="connsiteX6" fmla="*/ 4423269 w 4802810"/>
              <a:gd name="connsiteY6" fmla="*/ 2780557 h 3424582"/>
              <a:gd name="connsiteX7" fmla="*/ 74741 w 4802810"/>
              <a:gd name="connsiteY7" fmla="*/ 2780557 h 3424582"/>
              <a:gd name="connsiteX8" fmla="*/ 0 w 4802810"/>
              <a:gd name="connsiteY8" fmla="*/ 2705816 h 3424582"/>
              <a:gd name="connsiteX9" fmla="*/ 0 w 4802810"/>
              <a:gd name="connsiteY9" fmla="*/ 74741 h 3424582"/>
              <a:gd name="connsiteX0" fmla="*/ 0 w 4802810"/>
              <a:gd name="connsiteY0" fmla="*/ 74741 h 3424582"/>
              <a:gd name="connsiteX1" fmla="*/ 74741 w 4802810"/>
              <a:gd name="connsiteY1" fmla="*/ 0 h 3424582"/>
              <a:gd name="connsiteX2" fmla="*/ 4721719 w 4802810"/>
              <a:gd name="connsiteY2" fmla="*/ 0 h 3424582"/>
              <a:gd name="connsiteX3" fmla="*/ 4796460 w 4802810"/>
              <a:gd name="connsiteY3" fmla="*/ 74741 h 3424582"/>
              <a:gd name="connsiteX4" fmla="*/ 4802810 w 4802810"/>
              <a:gd name="connsiteY4" fmla="*/ 1480266 h 3424582"/>
              <a:gd name="connsiteX5" fmla="*/ 4433434 w 4802810"/>
              <a:gd name="connsiteY5" fmla="*/ 1552397 h 3424582"/>
              <a:gd name="connsiteX6" fmla="*/ 4423269 w 4802810"/>
              <a:gd name="connsiteY6" fmla="*/ 2780557 h 3424582"/>
              <a:gd name="connsiteX7" fmla="*/ 74741 w 4802810"/>
              <a:gd name="connsiteY7" fmla="*/ 2780557 h 3424582"/>
              <a:gd name="connsiteX8" fmla="*/ 0 w 4802810"/>
              <a:gd name="connsiteY8" fmla="*/ 2705816 h 3424582"/>
              <a:gd name="connsiteX9" fmla="*/ 0 w 4802810"/>
              <a:gd name="connsiteY9" fmla="*/ 74741 h 3424582"/>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33434 w 4802810"/>
              <a:gd name="connsiteY5" fmla="*/ 15523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905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651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480266 h 2783938"/>
              <a:gd name="connsiteX5" fmla="*/ 4465184 w 4802810"/>
              <a:gd name="connsiteY5" fmla="*/ 1514297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0 w 4807572"/>
              <a:gd name="connsiteY0" fmla="*/ 74741 h 2783938"/>
              <a:gd name="connsiteX1" fmla="*/ 74741 w 4807572"/>
              <a:gd name="connsiteY1" fmla="*/ 0 h 2783938"/>
              <a:gd name="connsiteX2" fmla="*/ 4721719 w 4807572"/>
              <a:gd name="connsiteY2" fmla="*/ 0 h 2783938"/>
              <a:gd name="connsiteX3" fmla="*/ 4796460 w 4807572"/>
              <a:gd name="connsiteY3" fmla="*/ 74741 h 2783938"/>
              <a:gd name="connsiteX4" fmla="*/ 4807572 w 4807572"/>
              <a:gd name="connsiteY4" fmla="*/ 1485028 h 2783938"/>
              <a:gd name="connsiteX5" fmla="*/ 4465184 w 4807572"/>
              <a:gd name="connsiteY5" fmla="*/ 1514297 h 2783938"/>
              <a:gd name="connsiteX6" fmla="*/ 4423269 w 4807572"/>
              <a:gd name="connsiteY6" fmla="*/ 2780557 h 2783938"/>
              <a:gd name="connsiteX7" fmla="*/ 74741 w 4807572"/>
              <a:gd name="connsiteY7" fmla="*/ 2780557 h 2783938"/>
              <a:gd name="connsiteX8" fmla="*/ 0 w 4807572"/>
              <a:gd name="connsiteY8" fmla="*/ 2705816 h 2783938"/>
              <a:gd name="connsiteX9" fmla="*/ 0 w 4807572"/>
              <a:gd name="connsiteY9" fmla="*/ 74741 h 2783938"/>
              <a:gd name="connsiteX0" fmla="*/ 0 w 4807572"/>
              <a:gd name="connsiteY0" fmla="*/ 74741 h 2783938"/>
              <a:gd name="connsiteX1" fmla="*/ 74741 w 4807572"/>
              <a:gd name="connsiteY1" fmla="*/ 0 h 2783938"/>
              <a:gd name="connsiteX2" fmla="*/ 4721719 w 4807572"/>
              <a:gd name="connsiteY2" fmla="*/ 0 h 2783938"/>
              <a:gd name="connsiteX3" fmla="*/ 4796460 w 4807572"/>
              <a:gd name="connsiteY3" fmla="*/ 74741 h 2783938"/>
              <a:gd name="connsiteX4" fmla="*/ 4807572 w 4807572"/>
              <a:gd name="connsiteY4" fmla="*/ 1485028 h 2783938"/>
              <a:gd name="connsiteX5" fmla="*/ 4450897 w 4807572"/>
              <a:gd name="connsiteY5" fmla="*/ 1519060 h 2783938"/>
              <a:gd name="connsiteX6" fmla="*/ 4423269 w 4807572"/>
              <a:gd name="connsiteY6" fmla="*/ 2780557 h 2783938"/>
              <a:gd name="connsiteX7" fmla="*/ 74741 w 4807572"/>
              <a:gd name="connsiteY7" fmla="*/ 2780557 h 2783938"/>
              <a:gd name="connsiteX8" fmla="*/ 0 w 4807572"/>
              <a:gd name="connsiteY8" fmla="*/ 2705816 h 2783938"/>
              <a:gd name="connsiteX9" fmla="*/ 0 w 4807572"/>
              <a:gd name="connsiteY9" fmla="*/ 74741 h 2783938"/>
              <a:gd name="connsiteX0" fmla="*/ 0 w 4807572"/>
              <a:gd name="connsiteY0" fmla="*/ 74741 h 2783938"/>
              <a:gd name="connsiteX1" fmla="*/ 74741 w 4807572"/>
              <a:gd name="connsiteY1" fmla="*/ 0 h 2783938"/>
              <a:gd name="connsiteX2" fmla="*/ 4721719 w 4807572"/>
              <a:gd name="connsiteY2" fmla="*/ 0 h 2783938"/>
              <a:gd name="connsiteX3" fmla="*/ 4796460 w 4807572"/>
              <a:gd name="connsiteY3" fmla="*/ 74741 h 2783938"/>
              <a:gd name="connsiteX4" fmla="*/ 4807572 w 4807572"/>
              <a:gd name="connsiteY4" fmla="*/ 1485028 h 2783938"/>
              <a:gd name="connsiteX5" fmla="*/ 4450897 w 4807572"/>
              <a:gd name="connsiteY5" fmla="*/ 1519060 h 2783938"/>
              <a:gd name="connsiteX6" fmla="*/ 4423269 w 4807572"/>
              <a:gd name="connsiteY6" fmla="*/ 2780557 h 2783938"/>
              <a:gd name="connsiteX7" fmla="*/ 74741 w 4807572"/>
              <a:gd name="connsiteY7" fmla="*/ 2780557 h 2783938"/>
              <a:gd name="connsiteX8" fmla="*/ 0 w 4807572"/>
              <a:gd name="connsiteY8" fmla="*/ 2705816 h 2783938"/>
              <a:gd name="connsiteX9" fmla="*/ 0 w 4807572"/>
              <a:gd name="connsiteY9" fmla="*/ 74741 h 2783938"/>
              <a:gd name="connsiteX0" fmla="*/ 0 w 4802810"/>
              <a:gd name="connsiteY0" fmla="*/ 74741 h 2783938"/>
              <a:gd name="connsiteX1" fmla="*/ 74741 w 4802810"/>
              <a:gd name="connsiteY1" fmla="*/ 0 h 2783938"/>
              <a:gd name="connsiteX2" fmla="*/ 4721719 w 4802810"/>
              <a:gd name="connsiteY2" fmla="*/ 0 h 2783938"/>
              <a:gd name="connsiteX3" fmla="*/ 4796460 w 4802810"/>
              <a:gd name="connsiteY3" fmla="*/ 74741 h 2783938"/>
              <a:gd name="connsiteX4" fmla="*/ 4802810 w 4802810"/>
              <a:gd name="connsiteY4" fmla="*/ 1504078 h 2783938"/>
              <a:gd name="connsiteX5" fmla="*/ 4450897 w 4802810"/>
              <a:gd name="connsiteY5" fmla="*/ 1519060 h 2783938"/>
              <a:gd name="connsiteX6" fmla="*/ 4423269 w 4802810"/>
              <a:gd name="connsiteY6" fmla="*/ 2780557 h 2783938"/>
              <a:gd name="connsiteX7" fmla="*/ 74741 w 4802810"/>
              <a:gd name="connsiteY7" fmla="*/ 2780557 h 2783938"/>
              <a:gd name="connsiteX8" fmla="*/ 0 w 4802810"/>
              <a:gd name="connsiteY8" fmla="*/ 2705816 h 2783938"/>
              <a:gd name="connsiteX9" fmla="*/ 0 w 4802810"/>
              <a:gd name="connsiteY9" fmla="*/ 74741 h 2783938"/>
              <a:gd name="connsiteX0" fmla="*/ 50 w 4802860"/>
              <a:gd name="connsiteY0" fmla="*/ 75136 h 2784333"/>
              <a:gd name="connsiteX1" fmla="*/ 74791 w 4802860"/>
              <a:gd name="connsiteY1" fmla="*/ 395 h 2784333"/>
              <a:gd name="connsiteX2" fmla="*/ 4721769 w 4802860"/>
              <a:gd name="connsiteY2" fmla="*/ 395 h 2784333"/>
              <a:gd name="connsiteX3" fmla="*/ 4796510 w 4802860"/>
              <a:gd name="connsiteY3" fmla="*/ 75136 h 2784333"/>
              <a:gd name="connsiteX4" fmla="*/ 4802860 w 4802860"/>
              <a:gd name="connsiteY4" fmla="*/ 1504473 h 2784333"/>
              <a:gd name="connsiteX5" fmla="*/ 4450947 w 4802860"/>
              <a:gd name="connsiteY5" fmla="*/ 1519455 h 2784333"/>
              <a:gd name="connsiteX6" fmla="*/ 4423319 w 4802860"/>
              <a:gd name="connsiteY6" fmla="*/ 2780952 h 2784333"/>
              <a:gd name="connsiteX7" fmla="*/ 74791 w 4802860"/>
              <a:gd name="connsiteY7" fmla="*/ 2780952 h 2784333"/>
              <a:gd name="connsiteX8" fmla="*/ 50 w 4802860"/>
              <a:gd name="connsiteY8" fmla="*/ 2706211 h 2784333"/>
              <a:gd name="connsiteX9" fmla="*/ 50 w 4802860"/>
              <a:gd name="connsiteY9" fmla="*/ 75136 h 2784333"/>
              <a:gd name="connsiteX0" fmla="*/ 50 w 4802860"/>
              <a:gd name="connsiteY0" fmla="*/ 79455 h 2788652"/>
              <a:gd name="connsiteX1" fmla="*/ 74791 w 4802860"/>
              <a:gd name="connsiteY1" fmla="*/ 4714 h 2788652"/>
              <a:gd name="connsiteX2" fmla="*/ 4750344 w 4802860"/>
              <a:gd name="connsiteY2" fmla="*/ 0 h 2788652"/>
              <a:gd name="connsiteX3" fmla="*/ 4796510 w 4802860"/>
              <a:gd name="connsiteY3" fmla="*/ 79455 h 2788652"/>
              <a:gd name="connsiteX4" fmla="*/ 4802860 w 4802860"/>
              <a:gd name="connsiteY4" fmla="*/ 1508792 h 2788652"/>
              <a:gd name="connsiteX5" fmla="*/ 4450947 w 4802860"/>
              <a:gd name="connsiteY5" fmla="*/ 1523774 h 2788652"/>
              <a:gd name="connsiteX6" fmla="*/ 4423319 w 4802860"/>
              <a:gd name="connsiteY6" fmla="*/ 2785271 h 2788652"/>
              <a:gd name="connsiteX7" fmla="*/ 74791 w 4802860"/>
              <a:gd name="connsiteY7" fmla="*/ 2785271 h 2788652"/>
              <a:gd name="connsiteX8" fmla="*/ 50 w 4802860"/>
              <a:gd name="connsiteY8" fmla="*/ 2710530 h 2788652"/>
              <a:gd name="connsiteX9" fmla="*/ 50 w 4802860"/>
              <a:gd name="connsiteY9" fmla="*/ 79455 h 2788652"/>
              <a:gd name="connsiteX0" fmla="*/ 9525 w 4812335"/>
              <a:gd name="connsiteY0" fmla="*/ 79455 h 2794435"/>
              <a:gd name="connsiteX1" fmla="*/ 84266 w 4812335"/>
              <a:gd name="connsiteY1" fmla="*/ 4714 h 2794435"/>
              <a:gd name="connsiteX2" fmla="*/ 4759819 w 4812335"/>
              <a:gd name="connsiteY2" fmla="*/ 0 h 2794435"/>
              <a:gd name="connsiteX3" fmla="*/ 4805985 w 4812335"/>
              <a:gd name="connsiteY3" fmla="*/ 79455 h 2794435"/>
              <a:gd name="connsiteX4" fmla="*/ 4812335 w 4812335"/>
              <a:gd name="connsiteY4" fmla="*/ 1508792 h 2794435"/>
              <a:gd name="connsiteX5" fmla="*/ 4460422 w 4812335"/>
              <a:gd name="connsiteY5" fmla="*/ 1523774 h 2794435"/>
              <a:gd name="connsiteX6" fmla="*/ 4432794 w 4812335"/>
              <a:gd name="connsiteY6" fmla="*/ 2785271 h 2794435"/>
              <a:gd name="connsiteX7" fmla="*/ 84266 w 4812335"/>
              <a:gd name="connsiteY7" fmla="*/ 2785271 h 2794435"/>
              <a:gd name="connsiteX8" fmla="*/ 0 w 4812335"/>
              <a:gd name="connsiteY8" fmla="*/ 2771806 h 2794435"/>
              <a:gd name="connsiteX9" fmla="*/ 9525 w 4812335"/>
              <a:gd name="connsiteY9" fmla="*/ 79455 h 2794435"/>
              <a:gd name="connsiteX0" fmla="*/ 4762 w 4807572"/>
              <a:gd name="connsiteY0" fmla="*/ 79455 h 2788652"/>
              <a:gd name="connsiteX1" fmla="*/ 79503 w 4807572"/>
              <a:gd name="connsiteY1" fmla="*/ 4714 h 2788652"/>
              <a:gd name="connsiteX2" fmla="*/ 4755056 w 4807572"/>
              <a:gd name="connsiteY2" fmla="*/ 0 h 2788652"/>
              <a:gd name="connsiteX3" fmla="*/ 4801222 w 4807572"/>
              <a:gd name="connsiteY3" fmla="*/ 79455 h 2788652"/>
              <a:gd name="connsiteX4" fmla="*/ 4807572 w 4807572"/>
              <a:gd name="connsiteY4" fmla="*/ 1508792 h 2788652"/>
              <a:gd name="connsiteX5" fmla="*/ 4455659 w 4807572"/>
              <a:gd name="connsiteY5" fmla="*/ 1523774 h 2788652"/>
              <a:gd name="connsiteX6" fmla="*/ 4428031 w 4807572"/>
              <a:gd name="connsiteY6" fmla="*/ 2785271 h 2788652"/>
              <a:gd name="connsiteX7" fmla="*/ 79503 w 4807572"/>
              <a:gd name="connsiteY7" fmla="*/ 2785271 h 2788652"/>
              <a:gd name="connsiteX8" fmla="*/ 0 w 4807572"/>
              <a:gd name="connsiteY8" fmla="*/ 2734098 h 2788652"/>
              <a:gd name="connsiteX9" fmla="*/ 4762 w 4807572"/>
              <a:gd name="connsiteY9" fmla="*/ 79455 h 2788652"/>
              <a:gd name="connsiteX0" fmla="*/ 4762 w 4807572"/>
              <a:gd name="connsiteY0" fmla="*/ 79455 h 2788652"/>
              <a:gd name="connsiteX1" fmla="*/ 79503 w 4807572"/>
              <a:gd name="connsiteY1" fmla="*/ 4714 h 2788652"/>
              <a:gd name="connsiteX2" fmla="*/ 4755056 w 4807572"/>
              <a:gd name="connsiteY2" fmla="*/ 0 h 2788652"/>
              <a:gd name="connsiteX3" fmla="*/ 4801222 w 4807572"/>
              <a:gd name="connsiteY3" fmla="*/ 79455 h 2788652"/>
              <a:gd name="connsiteX4" fmla="*/ 4807572 w 4807572"/>
              <a:gd name="connsiteY4" fmla="*/ 1485224 h 2788652"/>
              <a:gd name="connsiteX5" fmla="*/ 4455659 w 4807572"/>
              <a:gd name="connsiteY5" fmla="*/ 1523774 h 2788652"/>
              <a:gd name="connsiteX6" fmla="*/ 4428031 w 4807572"/>
              <a:gd name="connsiteY6" fmla="*/ 2785271 h 2788652"/>
              <a:gd name="connsiteX7" fmla="*/ 79503 w 4807572"/>
              <a:gd name="connsiteY7" fmla="*/ 2785271 h 2788652"/>
              <a:gd name="connsiteX8" fmla="*/ 0 w 4807572"/>
              <a:gd name="connsiteY8" fmla="*/ 2734098 h 2788652"/>
              <a:gd name="connsiteX9" fmla="*/ 4762 w 4807572"/>
              <a:gd name="connsiteY9" fmla="*/ 79455 h 2788652"/>
              <a:gd name="connsiteX0" fmla="*/ 4762 w 4807572"/>
              <a:gd name="connsiteY0" fmla="*/ 79455 h 2788652"/>
              <a:gd name="connsiteX1" fmla="*/ 79503 w 4807572"/>
              <a:gd name="connsiteY1" fmla="*/ 4714 h 2788652"/>
              <a:gd name="connsiteX2" fmla="*/ 4755056 w 4807572"/>
              <a:gd name="connsiteY2" fmla="*/ 0 h 2788652"/>
              <a:gd name="connsiteX3" fmla="*/ 4801222 w 4807572"/>
              <a:gd name="connsiteY3" fmla="*/ 79455 h 2788652"/>
              <a:gd name="connsiteX4" fmla="*/ 4807572 w 4807572"/>
              <a:gd name="connsiteY4" fmla="*/ 1485224 h 2788652"/>
              <a:gd name="connsiteX5" fmla="*/ 4455659 w 4807572"/>
              <a:gd name="connsiteY5" fmla="*/ 1523774 h 2788652"/>
              <a:gd name="connsiteX6" fmla="*/ 4423268 w 4807572"/>
              <a:gd name="connsiteY6" fmla="*/ 2785271 h 2788652"/>
              <a:gd name="connsiteX7" fmla="*/ 79503 w 4807572"/>
              <a:gd name="connsiteY7" fmla="*/ 2785271 h 2788652"/>
              <a:gd name="connsiteX8" fmla="*/ 0 w 4807572"/>
              <a:gd name="connsiteY8" fmla="*/ 2734098 h 2788652"/>
              <a:gd name="connsiteX9" fmla="*/ 4762 w 4807572"/>
              <a:gd name="connsiteY9" fmla="*/ 79455 h 2788652"/>
              <a:gd name="connsiteX0" fmla="*/ 273123 w 5075933"/>
              <a:gd name="connsiteY0" fmla="*/ 79455 h 2788652"/>
              <a:gd name="connsiteX1" fmla="*/ 347864 w 5075933"/>
              <a:gd name="connsiteY1" fmla="*/ 4714 h 2788652"/>
              <a:gd name="connsiteX2" fmla="*/ 5023417 w 5075933"/>
              <a:gd name="connsiteY2" fmla="*/ 0 h 2788652"/>
              <a:gd name="connsiteX3" fmla="*/ 5069583 w 5075933"/>
              <a:gd name="connsiteY3" fmla="*/ 79455 h 2788652"/>
              <a:gd name="connsiteX4" fmla="*/ 5075933 w 5075933"/>
              <a:gd name="connsiteY4" fmla="*/ 1485224 h 2788652"/>
              <a:gd name="connsiteX5" fmla="*/ 4724020 w 5075933"/>
              <a:gd name="connsiteY5" fmla="*/ 1523774 h 2788652"/>
              <a:gd name="connsiteX6" fmla="*/ 4691629 w 5075933"/>
              <a:gd name="connsiteY6" fmla="*/ 2785271 h 2788652"/>
              <a:gd name="connsiteX7" fmla="*/ 347864 w 5075933"/>
              <a:gd name="connsiteY7" fmla="*/ 2785271 h 2788652"/>
              <a:gd name="connsiteX8" fmla="*/ 273123 w 5075933"/>
              <a:gd name="connsiteY8" fmla="*/ 79455 h 2788652"/>
              <a:gd name="connsiteX0" fmla="*/ 563898 w 5291967"/>
              <a:gd name="connsiteY0" fmla="*/ 2785271 h 2788652"/>
              <a:gd name="connsiteX1" fmla="*/ 563898 w 5291967"/>
              <a:gd name="connsiteY1" fmla="*/ 4714 h 2788652"/>
              <a:gd name="connsiteX2" fmla="*/ 5239451 w 5291967"/>
              <a:gd name="connsiteY2" fmla="*/ 0 h 2788652"/>
              <a:gd name="connsiteX3" fmla="*/ 5285617 w 5291967"/>
              <a:gd name="connsiteY3" fmla="*/ 79455 h 2788652"/>
              <a:gd name="connsiteX4" fmla="*/ 5291967 w 5291967"/>
              <a:gd name="connsiteY4" fmla="*/ 1485224 h 2788652"/>
              <a:gd name="connsiteX5" fmla="*/ 4940054 w 5291967"/>
              <a:gd name="connsiteY5" fmla="*/ 1523774 h 2788652"/>
              <a:gd name="connsiteX6" fmla="*/ 4907663 w 5291967"/>
              <a:gd name="connsiteY6" fmla="*/ 2785271 h 2788652"/>
              <a:gd name="connsiteX7" fmla="*/ 563898 w 5291967"/>
              <a:gd name="connsiteY7" fmla="*/ 2785271 h 2788652"/>
              <a:gd name="connsiteX0" fmla="*/ 613543 w 5341612"/>
              <a:gd name="connsiteY0" fmla="*/ 2785271 h 2788652"/>
              <a:gd name="connsiteX1" fmla="*/ 613543 w 5341612"/>
              <a:gd name="connsiteY1" fmla="*/ 4714 h 2788652"/>
              <a:gd name="connsiteX2" fmla="*/ 5289096 w 5341612"/>
              <a:gd name="connsiteY2" fmla="*/ 0 h 2788652"/>
              <a:gd name="connsiteX3" fmla="*/ 5335262 w 5341612"/>
              <a:gd name="connsiteY3" fmla="*/ 79455 h 2788652"/>
              <a:gd name="connsiteX4" fmla="*/ 5341612 w 5341612"/>
              <a:gd name="connsiteY4" fmla="*/ 1485224 h 2788652"/>
              <a:gd name="connsiteX5" fmla="*/ 4989699 w 5341612"/>
              <a:gd name="connsiteY5" fmla="*/ 1523774 h 2788652"/>
              <a:gd name="connsiteX6" fmla="*/ 4957308 w 5341612"/>
              <a:gd name="connsiteY6" fmla="*/ 2785271 h 2788652"/>
              <a:gd name="connsiteX7" fmla="*/ 613543 w 5341612"/>
              <a:gd name="connsiteY7" fmla="*/ 2785271 h 2788652"/>
              <a:gd name="connsiteX0" fmla="*/ 313517 w 5041586"/>
              <a:gd name="connsiteY0" fmla="*/ 3468185 h 3471566"/>
              <a:gd name="connsiteX1" fmla="*/ 313517 w 5041586"/>
              <a:gd name="connsiteY1" fmla="*/ 687628 h 3471566"/>
              <a:gd name="connsiteX2" fmla="*/ 4989070 w 5041586"/>
              <a:gd name="connsiteY2" fmla="*/ 682914 h 3471566"/>
              <a:gd name="connsiteX3" fmla="*/ 5035236 w 5041586"/>
              <a:gd name="connsiteY3" fmla="*/ 762369 h 3471566"/>
              <a:gd name="connsiteX4" fmla="*/ 5041586 w 5041586"/>
              <a:gd name="connsiteY4" fmla="*/ 2168138 h 3471566"/>
              <a:gd name="connsiteX5" fmla="*/ 4689673 w 5041586"/>
              <a:gd name="connsiteY5" fmla="*/ 2206688 h 3471566"/>
              <a:gd name="connsiteX6" fmla="*/ 4657282 w 5041586"/>
              <a:gd name="connsiteY6" fmla="*/ 3468185 h 3471566"/>
              <a:gd name="connsiteX7" fmla="*/ 313517 w 5041586"/>
              <a:gd name="connsiteY7" fmla="*/ 3468185 h 3471566"/>
              <a:gd name="connsiteX0" fmla="*/ 313517 w 5041586"/>
              <a:gd name="connsiteY0" fmla="*/ 3468185 h 3471566"/>
              <a:gd name="connsiteX1" fmla="*/ 313517 w 5041586"/>
              <a:gd name="connsiteY1" fmla="*/ 687628 h 3471566"/>
              <a:gd name="connsiteX2" fmla="*/ 4989070 w 5041586"/>
              <a:gd name="connsiteY2" fmla="*/ 682914 h 3471566"/>
              <a:gd name="connsiteX3" fmla="*/ 5035236 w 5041586"/>
              <a:gd name="connsiteY3" fmla="*/ 762369 h 3471566"/>
              <a:gd name="connsiteX4" fmla="*/ 5041586 w 5041586"/>
              <a:gd name="connsiteY4" fmla="*/ 2168138 h 3471566"/>
              <a:gd name="connsiteX5" fmla="*/ 4689673 w 5041586"/>
              <a:gd name="connsiteY5" fmla="*/ 2206688 h 3471566"/>
              <a:gd name="connsiteX6" fmla="*/ 4657282 w 5041586"/>
              <a:gd name="connsiteY6" fmla="*/ 3468185 h 3471566"/>
              <a:gd name="connsiteX7" fmla="*/ 313517 w 5041586"/>
              <a:gd name="connsiteY7" fmla="*/ 3468185 h 3471566"/>
              <a:gd name="connsiteX0" fmla="*/ 313517 w 5041586"/>
              <a:gd name="connsiteY0" fmla="*/ 2785271 h 2788652"/>
              <a:gd name="connsiteX1" fmla="*/ 313517 w 5041586"/>
              <a:gd name="connsiteY1" fmla="*/ 4714 h 2788652"/>
              <a:gd name="connsiteX2" fmla="*/ 4989070 w 5041586"/>
              <a:gd name="connsiteY2" fmla="*/ 0 h 2788652"/>
              <a:gd name="connsiteX3" fmla="*/ 5035236 w 5041586"/>
              <a:gd name="connsiteY3" fmla="*/ 79455 h 2788652"/>
              <a:gd name="connsiteX4" fmla="*/ 5041586 w 5041586"/>
              <a:gd name="connsiteY4" fmla="*/ 1485224 h 2788652"/>
              <a:gd name="connsiteX5" fmla="*/ 4689673 w 5041586"/>
              <a:gd name="connsiteY5" fmla="*/ 1523774 h 2788652"/>
              <a:gd name="connsiteX6" fmla="*/ 4657282 w 5041586"/>
              <a:gd name="connsiteY6" fmla="*/ 2785271 h 2788652"/>
              <a:gd name="connsiteX7" fmla="*/ 313517 w 5041586"/>
              <a:gd name="connsiteY7" fmla="*/ 2785271 h 2788652"/>
              <a:gd name="connsiteX0" fmla="*/ 0 w 4728069"/>
              <a:gd name="connsiteY0" fmla="*/ 2785271 h 2788652"/>
              <a:gd name="connsiteX1" fmla="*/ 0 w 4728069"/>
              <a:gd name="connsiteY1" fmla="*/ 4714 h 2788652"/>
              <a:gd name="connsiteX2" fmla="*/ 4675553 w 4728069"/>
              <a:gd name="connsiteY2" fmla="*/ 0 h 2788652"/>
              <a:gd name="connsiteX3" fmla="*/ 4721719 w 4728069"/>
              <a:gd name="connsiteY3" fmla="*/ 79455 h 2788652"/>
              <a:gd name="connsiteX4" fmla="*/ 4728069 w 4728069"/>
              <a:gd name="connsiteY4" fmla="*/ 1485224 h 2788652"/>
              <a:gd name="connsiteX5" fmla="*/ 4376156 w 4728069"/>
              <a:gd name="connsiteY5" fmla="*/ 1523774 h 2788652"/>
              <a:gd name="connsiteX6" fmla="*/ 4343765 w 4728069"/>
              <a:gd name="connsiteY6" fmla="*/ 2785271 h 2788652"/>
              <a:gd name="connsiteX7" fmla="*/ 0 w 4728069"/>
              <a:gd name="connsiteY7" fmla="*/ 2785271 h 2788652"/>
              <a:gd name="connsiteX0" fmla="*/ 0 w 4809032"/>
              <a:gd name="connsiteY0" fmla="*/ 2799412 h 2799412"/>
              <a:gd name="connsiteX1" fmla="*/ 80963 w 4809032"/>
              <a:gd name="connsiteY1" fmla="*/ 4714 h 2799412"/>
              <a:gd name="connsiteX2" fmla="*/ 4756516 w 4809032"/>
              <a:gd name="connsiteY2" fmla="*/ 0 h 2799412"/>
              <a:gd name="connsiteX3" fmla="*/ 4802682 w 4809032"/>
              <a:gd name="connsiteY3" fmla="*/ 79455 h 2799412"/>
              <a:gd name="connsiteX4" fmla="*/ 4809032 w 4809032"/>
              <a:gd name="connsiteY4" fmla="*/ 1485224 h 2799412"/>
              <a:gd name="connsiteX5" fmla="*/ 4457119 w 4809032"/>
              <a:gd name="connsiteY5" fmla="*/ 1523774 h 2799412"/>
              <a:gd name="connsiteX6" fmla="*/ 4424728 w 4809032"/>
              <a:gd name="connsiteY6" fmla="*/ 2785271 h 2799412"/>
              <a:gd name="connsiteX7" fmla="*/ 0 w 4809032"/>
              <a:gd name="connsiteY7" fmla="*/ 2799412 h 2799412"/>
              <a:gd name="connsiteX0" fmla="*/ 0 w 4809032"/>
              <a:gd name="connsiteY0" fmla="*/ 2806062 h 2806062"/>
              <a:gd name="connsiteX1" fmla="*/ 1 w 4809032"/>
              <a:gd name="connsiteY1" fmla="*/ 1937 h 2806062"/>
              <a:gd name="connsiteX2" fmla="*/ 4756516 w 4809032"/>
              <a:gd name="connsiteY2" fmla="*/ 6650 h 2806062"/>
              <a:gd name="connsiteX3" fmla="*/ 4802682 w 4809032"/>
              <a:gd name="connsiteY3" fmla="*/ 86105 h 2806062"/>
              <a:gd name="connsiteX4" fmla="*/ 4809032 w 4809032"/>
              <a:gd name="connsiteY4" fmla="*/ 1491874 h 2806062"/>
              <a:gd name="connsiteX5" fmla="*/ 4457119 w 4809032"/>
              <a:gd name="connsiteY5" fmla="*/ 1530424 h 2806062"/>
              <a:gd name="connsiteX6" fmla="*/ 4424728 w 4809032"/>
              <a:gd name="connsiteY6" fmla="*/ 2791921 h 2806062"/>
              <a:gd name="connsiteX7" fmla="*/ 0 w 4809032"/>
              <a:gd name="connsiteY7" fmla="*/ 2806062 h 2806062"/>
              <a:gd name="connsiteX0" fmla="*/ 5 w 4809037"/>
              <a:gd name="connsiteY0" fmla="*/ 2806062 h 2806062"/>
              <a:gd name="connsiteX1" fmla="*/ 6 w 4809037"/>
              <a:gd name="connsiteY1" fmla="*/ 1937 h 2806062"/>
              <a:gd name="connsiteX2" fmla="*/ 4756521 w 4809037"/>
              <a:gd name="connsiteY2" fmla="*/ 6650 h 2806062"/>
              <a:gd name="connsiteX3" fmla="*/ 4802687 w 4809037"/>
              <a:gd name="connsiteY3" fmla="*/ 86105 h 2806062"/>
              <a:gd name="connsiteX4" fmla="*/ 4809037 w 4809037"/>
              <a:gd name="connsiteY4" fmla="*/ 1491874 h 2806062"/>
              <a:gd name="connsiteX5" fmla="*/ 4457124 w 4809037"/>
              <a:gd name="connsiteY5" fmla="*/ 1530424 h 2806062"/>
              <a:gd name="connsiteX6" fmla="*/ 4424733 w 4809037"/>
              <a:gd name="connsiteY6" fmla="*/ 2791921 h 2806062"/>
              <a:gd name="connsiteX7" fmla="*/ 5 w 4809037"/>
              <a:gd name="connsiteY7" fmla="*/ 2806062 h 2806062"/>
              <a:gd name="connsiteX0" fmla="*/ 5 w 4809037"/>
              <a:gd name="connsiteY0" fmla="*/ 3042258 h 3042258"/>
              <a:gd name="connsiteX1" fmla="*/ 6 w 4809037"/>
              <a:gd name="connsiteY1" fmla="*/ 238133 h 3042258"/>
              <a:gd name="connsiteX2" fmla="*/ 4802687 w 4809037"/>
              <a:gd name="connsiteY2" fmla="*/ 322301 h 3042258"/>
              <a:gd name="connsiteX3" fmla="*/ 4809037 w 4809037"/>
              <a:gd name="connsiteY3" fmla="*/ 1728070 h 3042258"/>
              <a:gd name="connsiteX4" fmla="*/ 4457124 w 4809037"/>
              <a:gd name="connsiteY4" fmla="*/ 1766620 h 3042258"/>
              <a:gd name="connsiteX5" fmla="*/ 4424733 w 4809037"/>
              <a:gd name="connsiteY5" fmla="*/ 3028117 h 3042258"/>
              <a:gd name="connsiteX6" fmla="*/ 5 w 4809037"/>
              <a:gd name="connsiteY6" fmla="*/ 3042258 h 3042258"/>
              <a:gd name="connsiteX0" fmla="*/ 5 w 4809037"/>
              <a:gd name="connsiteY0" fmla="*/ 3074793 h 3074793"/>
              <a:gd name="connsiteX1" fmla="*/ 6 w 4809037"/>
              <a:gd name="connsiteY1" fmla="*/ 270668 h 3074793"/>
              <a:gd name="connsiteX2" fmla="*/ 4797924 w 4809037"/>
              <a:gd name="connsiteY2" fmla="*/ 265280 h 3074793"/>
              <a:gd name="connsiteX3" fmla="*/ 4809037 w 4809037"/>
              <a:gd name="connsiteY3" fmla="*/ 1760605 h 3074793"/>
              <a:gd name="connsiteX4" fmla="*/ 4457124 w 4809037"/>
              <a:gd name="connsiteY4" fmla="*/ 1799155 h 3074793"/>
              <a:gd name="connsiteX5" fmla="*/ 4424733 w 4809037"/>
              <a:gd name="connsiteY5" fmla="*/ 3060652 h 3074793"/>
              <a:gd name="connsiteX6" fmla="*/ 5 w 4809037"/>
              <a:gd name="connsiteY6" fmla="*/ 3074793 h 3074793"/>
              <a:gd name="connsiteX0" fmla="*/ 5 w 4809037"/>
              <a:gd name="connsiteY0" fmla="*/ 2990782 h 2990782"/>
              <a:gd name="connsiteX1" fmla="*/ 6 w 4809037"/>
              <a:gd name="connsiteY1" fmla="*/ 186657 h 2990782"/>
              <a:gd name="connsiteX2" fmla="*/ 4797924 w 4809037"/>
              <a:gd name="connsiteY2" fmla="*/ 181269 h 2990782"/>
              <a:gd name="connsiteX3" fmla="*/ 4809037 w 4809037"/>
              <a:gd name="connsiteY3" fmla="*/ 1676594 h 2990782"/>
              <a:gd name="connsiteX4" fmla="*/ 4457124 w 4809037"/>
              <a:gd name="connsiteY4" fmla="*/ 1715144 h 2990782"/>
              <a:gd name="connsiteX5" fmla="*/ 4424733 w 4809037"/>
              <a:gd name="connsiteY5" fmla="*/ 2976641 h 2990782"/>
              <a:gd name="connsiteX6" fmla="*/ 5 w 4809037"/>
              <a:gd name="connsiteY6" fmla="*/ 2990782 h 2990782"/>
              <a:gd name="connsiteX0" fmla="*/ 5 w 4809037"/>
              <a:gd name="connsiteY0" fmla="*/ 2821150 h 2821150"/>
              <a:gd name="connsiteX1" fmla="*/ 6 w 4809037"/>
              <a:gd name="connsiteY1" fmla="*/ 17025 h 2821150"/>
              <a:gd name="connsiteX2" fmla="*/ 4797924 w 4809037"/>
              <a:gd name="connsiteY2" fmla="*/ 11637 h 2821150"/>
              <a:gd name="connsiteX3" fmla="*/ 4809037 w 4809037"/>
              <a:gd name="connsiteY3" fmla="*/ 1506962 h 2821150"/>
              <a:gd name="connsiteX4" fmla="*/ 4457124 w 4809037"/>
              <a:gd name="connsiteY4" fmla="*/ 1545512 h 2821150"/>
              <a:gd name="connsiteX5" fmla="*/ 4424733 w 4809037"/>
              <a:gd name="connsiteY5" fmla="*/ 2807009 h 2821150"/>
              <a:gd name="connsiteX6" fmla="*/ 5 w 4809037"/>
              <a:gd name="connsiteY6" fmla="*/ 2821150 h 2821150"/>
              <a:gd name="connsiteX0" fmla="*/ 5 w 4809037"/>
              <a:gd name="connsiteY0" fmla="*/ 2811040 h 2811040"/>
              <a:gd name="connsiteX1" fmla="*/ 6 w 4809037"/>
              <a:gd name="connsiteY1" fmla="*/ 6915 h 2811040"/>
              <a:gd name="connsiteX2" fmla="*/ 4797924 w 4809037"/>
              <a:gd name="connsiteY2" fmla="*/ 1527 h 2811040"/>
              <a:gd name="connsiteX3" fmla="*/ 4809037 w 4809037"/>
              <a:gd name="connsiteY3" fmla="*/ 1496852 h 2811040"/>
              <a:gd name="connsiteX4" fmla="*/ 4457124 w 4809037"/>
              <a:gd name="connsiteY4" fmla="*/ 1535402 h 2811040"/>
              <a:gd name="connsiteX5" fmla="*/ 4424733 w 4809037"/>
              <a:gd name="connsiteY5" fmla="*/ 2796899 h 2811040"/>
              <a:gd name="connsiteX6" fmla="*/ 5 w 4809037"/>
              <a:gd name="connsiteY6" fmla="*/ 2811040 h 2811040"/>
              <a:gd name="connsiteX0" fmla="*/ 5 w 4809037"/>
              <a:gd name="connsiteY0" fmla="*/ 2815715 h 2815715"/>
              <a:gd name="connsiteX1" fmla="*/ 6 w 4809037"/>
              <a:gd name="connsiteY1" fmla="*/ 11590 h 2815715"/>
              <a:gd name="connsiteX2" fmla="*/ 4797924 w 4809037"/>
              <a:gd name="connsiteY2" fmla="*/ 6202 h 2815715"/>
              <a:gd name="connsiteX3" fmla="*/ 4809037 w 4809037"/>
              <a:gd name="connsiteY3" fmla="*/ 1501527 h 2815715"/>
              <a:gd name="connsiteX4" fmla="*/ 4457124 w 4809037"/>
              <a:gd name="connsiteY4" fmla="*/ 1540077 h 2815715"/>
              <a:gd name="connsiteX5" fmla="*/ 4424733 w 4809037"/>
              <a:gd name="connsiteY5" fmla="*/ 2801574 h 2815715"/>
              <a:gd name="connsiteX6" fmla="*/ 5 w 4809037"/>
              <a:gd name="connsiteY6" fmla="*/ 2815715 h 2815715"/>
              <a:gd name="connsiteX0" fmla="*/ 5 w 4809037"/>
              <a:gd name="connsiteY0" fmla="*/ 2820308 h 2820308"/>
              <a:gd name="connsiteX1" fmla="*/ 6 w 4809037"/>
              <a:gd name="connsiteY1" fmla="*/ 16183 h 2820308"/>
              <a:gd name="connsiteX2" fmla="*/ 4797924 w 4809037"/>
              <a:gd name="connsiteY2" fmla="*/ 10795 h 2820308"/>
              <a:gd name="connsiteX3" fmla="*/ 4809037 w 4809037"/>
              <a:gd name="connsiteY3" fmla="*/ 1506120 h 2820308"/>
              <a:gd name="connsiteX4" fmla="*/ 4457124 w 4809037"/>
              <a:gd name="connsiteY4" fmla="*/ 1544670 h 2820308"/>
              <a:gd name="connsiteX5" fmla="*/ 4424733 w 4809037"/>
              <a:gd name="connsiteY5" fmla="*/ 2806167 h 2820308"/>
              <a:gd name="connsiteX6" fmla="*/ 5 w 4809037"/>
              <a:gd name="connsiteY6" fmla="*/ 2820308 h 2820308"/>
              <a:gd name="connsiteX0" fmla="*/ 5 w 4809037"/>
              <a:gd name="connsiteY0" fmla="*/ 2814097 h 2814097"/>
              <a:gd name="connsiteX1" fmla="*/ 6 w 4809037"/>
              <a:gd name="connsiteY1" fmla="*/ 9972 h 2814097"/>
              <a:gd name="connsiteX2" fmla="*/ 4797924 w 4809037"/>
              <a:gd name="connsiteY2" fmla="*/ 4584 h 2814097"/>
              <a:gd name="connsiteX3" fmla="*/ 4809037 w 4809037"/>
              <a:gd name="connsiteY3" fmla="*/ 1499909 h 2814097"/>
              <a:gd name="connsiteX4" fmla="*/ 4457124 w 4809037"/>
              <a:gd name="connsiteY4" fmla="*/ 1538459 h 2814097"/>
              <a:gd name="connsiteX5" fmla="*/ 4424733 w 4809037"/>
              <a:gd name="connsiteY5" fmla="*/ 2799956 h 2814097"/>
              <a:gd name="connsiteX6" fmla="*/ 5 w 4809037"/>
              <a:gd name="connsiteY6" fmla="*/ 2814097 h 2814097"/>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33875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33875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578097 w 4809037"/>
              <a:gd name="connsiteY4" fmla="*/ 1518550 h 2809513"/>
              <a:gd name="connsiteX5" fmla="*/ 4457124 w 4809037"/>
              <a:gd name="connsiteY5" fmla="*/ 1533875 h 2809513"/>
              <a:gd name="connsiteX6" fmla="*/ 4424733 w 4809037"/>
              <a:gd name="connsiteY6" fmla="*/ 2795372 h 2809513"/>
              <a:gd name="connsiteX7" fmla="*/ 5 w 4809037"/>
              <a:gd name="connsiteY7"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578097 w 4809037"/>
              <a:gd name="connsiteY4" fmla="*/ 1518550 h 2809513"/>
              <a:gd name="connsiteX5" fmla="*/ 4457124 w 4809037"/>
              <a:gd name="connsiteY5" fmla="*/ 1576296 h 2809513"/>
              <a:gd name="connsiteX6" fmla="*/ 4424733 w 4809037"/>
              <a:gd name="connsiteY6" fmla="*/ 2795372 h 2809513"/>
              <a:gd name="connsiteX7" fmla="*/ 5 w 4809037"/>
              <a:gd name="connsiteY7"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7629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7629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7629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81010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57124 w 4809037"/>
              <a:gd name="connsiteY4" fmla="*/ 1581010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42837 w 4809037"/>
              <a:gd name="connsiteY4" fmla="*/ 1573939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442837 w 4809037"/>
              <a:gd name="connsiteY4" fmla="*/ 1573939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5325 h 2809513"/>
              <a:gd name="connsiteX4" fmla="*/ 4395212 w 4809037"/>
              <a:gd name="connsiteY4" fmla="*/ 1524448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69401 h 2809513"/>
              <a:gd name="connsiteX4" fmla="*/ 4395212 w 4809037"/>
              <a:gd name="connsiteY4" fmla="*/ 1524448 h 2809513"/>
              <a:gd name="connsiteX5" fmla="*/ 4424733 w 4809037"/>
              <a:gd name="connsiteY5" fmla="*/ 2795372 h 2809513"/>
              <a:gd name="connsiteX6" fmla="*/ 5 w 4809037"/>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2968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395212 w 4804275"/>
              <a:gd name="connsiteY4" fmla="*/ 152444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42837 w 4804275"/>
              <a:gd name="connsiteY4" fmla="*/ 1533876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5694 w 4804275"/>
              <a:gd name="connsiteY4" fmla="*/ 1531518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8075 w 4804275"/>
              <a:gd name="connsiteY4" fmla="*/ 1545659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8075 w 4804275"/>
              <a:gd name="connsiteY4" fmla="*/ 1545659 h 2809513"/>
              <a:gd name="connsiteX5" fmla="*/ 4424733 w 4804275"/>
              <a:gd name="connsiteY5" fmla="*/ 2795372 h 2809513"/>
              <a:gd name="connsiteX6" fmla="*/ 5 w 4804275"/>
              <a:gd name="connsiteY6" fmla="*/ 2809513 h 2809513"/>
              <a:gd name="connsiteX0" fmla="*/ 5 w 4804275"/>
              <a:gd name="connsiteY0" fmla="*/ 2809513 h 2809513"/>
              <a:gd name="connsiteX1" fmla="*/ 6 w 4804275"/>
              <a:gd name="connsiteY1" fmla="*/ 5388 h 2809513"/>
              <a:gd name="connsiteX2" fmla="*/ 4797924 w 4804275"/>
              <a:gd name="connsiteY2" fmla="*/ 0 h 2809513"/>
              <a:gd name="connsiteX3" fmla="*/ 4804275 w 4804275"/>
              <a:gd name="connsiteY3" fmla="*/ 1490611 h 2809513"/>
              <a:gd name="connsiteX4" fmla="*/ 4438075 w 4804275"/>
              <a:gd name="connsiteY4" fmla="*/ 1545659 h 2809513"/>
              <a:gd name="connsiteX5" fmla="*/ 4424733 w 4804275"/>
              <a:gd name="connsiteY5" fmla="*/ 2795372 h 2809513"/>
              <a:gd name="connsiteX6" fmla="*/ 5 w 4804275"/>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2968 h 2809513"/>
              <a:gd name="connsiteX4" fmla="*/ 4438075 w 4809037"/>
              <a:gd name="connsiteY4" fmla="*/ 1545659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2968 h 2809513"/>
              <a:gd name="connsiteX4" fmla="*/ 4433312 w 4809037"/>
              <a:gd name="connsiteY4" fmla="*/ 1548016 h 2809513"/>
              <a:gd name="connsiteX5" fmla="*/ 4424733 w 4809037"/>
              <a:gd name="connsiteY5" fmla="*/ 2795372 h 2809513"/>
              <a:gd name="connsiteX6" fmla="*/ 5 w 4809037"/>
              <a:gd name="connsiteY6" fmla="*/ 2809513 h 2809513"/>
              <a:gd name="connsiteX0" fmla="*/ 5 w 4809037"/>
              <a:gd name="connsiteY0" fmla="*/ 2809513 h 2809513"/>
              <a:gd name="connsiteX1" fmla="*/ 6 w 4809037"/>
              <a:gd name="connsiteY1" fmla="*/ 5388 h 2809513"/>
              <a:gd name="connsiteX2" fmla="*/ 4797924 w 4809037"/>
              <a:gd name="connsiteY2" fmla="*/ 0 h 2809513"/>
              <a:gd name="connsiteX3" fmla="*/ 4809037 w 4809037"/>
              <a:gd name="connsiteY3" fmla="*/ 1492968 h 2809513"/>
              <a:gd name="connsiteX4" fmla="*/ 4433312 w 4809037"/>
              <a:gd name="connsiteY4" fmla="*/ 1548016 h 2809513"/>
              <a:gd name="connsiteX5" fmla="*/ 4424733 w 4809037"/>
              <a:gd name="connsiteY5" fmla="*/ 2795372 h 2809513"/>
              <a:gd name="connsiteX6" fmla="*/ 5 w 4809037"/>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24733 w 4802909"/>
              <a:gd name="connsiteY5" fmla="*/ 2795372 h 2809513"/>
              <a:gd name="connsiteX6" fmla="*/ 5 w 4802909"/>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43118 w 4802909"/>
              <a:gd name="connsiteY5" fmla="*/ 2761337 h 2809513"/>
              <a:gd name="connsiteX6" fmla="*/ 5 w 4802909"/>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43118 w 4802909"/>
              <a:gd name="connsiteY5" fmla="*/ 2744320 h 2809513"/>
              <a:gd name="connsiteX6" fmla="*/ 5 w 4802909"/>
              <a:gd name="connsiteY6" fmla="*/ 2809513 h 2809513"/>
              <a:gd name="connsiteX0" fmla="*/ 5 w 4802909"/>
              <a:gd name="connsiteY0" fmla="*/ 2809513 h 2809513"/>
              <a:gd name="connsiteX1" fmla="*/ 6 w 4802909"/>
              <a:gd name="connsiteY1" fmla="*/ 5388 h 2809513"/>
              <a:gd name="connsiteX2" fmla="*/ 4797924 w 4802909"/>
              <a:gd name="connsiteY2" fmla="*/ 0 h 2809513"/>
              <a:gd name="connsiteX3" fmla="*/ 4802909 w 4802909"/>
              <a:gd name="connsiteY3" fmla="*/ 1487296 h 2809513"/>
              <a:gd name="connsiteX4" fmla="*/ 4433312 w 4802909"/>
              <a:gd name="connsiteY4" fmla="*/ 1548016 h 2809513"/>
              <a:gd name="connsiteX5" fmla="*/ 4443118 w 4802909"/>
              <a:gd name="connsiteY5" fmla="*/ 2698940 h 2809513"/>
              <a:gd name="connsiteX6" fmla="*/ 5 w 4802909"/>
              <a:gd name="connsiteY6" fmla="*/ 2809513 h 2809513"/>
              <a:gd name="connsiteX0" fmla="*/ 0 w 4821290"/>
              <a:gd name="connsiteY0" fmla="*/ 2696064 h 2698940"/>
              <a:gd name="connsiteX1" fmla="*/ 18387 w 4821290"/>
              <a:gd name="connsiteY1" fmla="*/ 5388 h 2698940"/>
              <a:gd name="connsiteX2" fmla="*/ 4816305 w 4821290"/>
              <a:gd name="connsiteY2" fmla="*/ 0 h 2698940"/>
              <a:gd name="connsiteX3" fmla="*/ 4821290 w 4821290"/>
              <a:gd name="connsiteY3" fmla="*/ 1487296 h 2698940"/>
              <a:gd name="connsiteX4" fmla="*/ 4451693 w 4821290"/>
              <a:gd name="connsiteY4" fmla="*/ 1548016 h 2698940"/>
              <a:gd name="connsiteX5" fmla="*/ 4461499 w 4821290"/>
              <a:gd name="connsiteY5" fmla="*/ 2698940 h 2698940"/>
              <a:gd name="connsiteX6" fmla="*/ 0 w 4821290"/>
              <a:gd name="connsiteY6" fmla="*/ 2696064 h 2698940"/>
              <a:gd name="connsiteX0" fmla="*/ 0 w 4821290"/>
              <a:gd name="connsiteY0" fmla="*/ 2696064 h 2698940"/>
              <a:gd name="connsiteX1" fmla="*/ 18387 w 4821290"/>
              <a:gd name="connsiteY1" fmla="*/ 5388 h 2698940"/>
              <a:gd name="connsiteX2" fmla="*/ 4816305 w 4821290"/>
              <a:gd name="connsiteY2" fmla="*/ 0 h 2698940"/>
              <a:gd name="connsiteX3" fmla="*/ 4821290 w 4821290"/>
              <a:gd name="connsiteY3" fmla="*/ 1487296 h 2698940"/>
              <a:gd name="connsiteX4" fmla="*/ 4476207 w 4821290"/>
              <a:gd name="connsiteY4" fmla="*/ 1542344 h 2698940"/>
              <a:gd name="connsiteX5" fmla="*/ 4461499 w 4821290"/>
              <a:gd name="connsiteY5" fmla="*/ 2698940 h 2698940"/>
              <a:gd name="connsiteX6" fmla="*/ 0 w 4821290"/>
              <a:gd name="connsiteY6" fmla="*/ 2696064 h 2698940"/>
              <a:gd name="connsiteX0" fmla="*/ 0 w 4815162"/>
              <a:gd name="connsiteY0" fmla="*/ 2696064 h 2698940"/>
              <a:gd name="connsiteX1" fmla="*/ 12259 w 4815162"/>
              <a:gd name="connsiteY1" fmla="*/ 5388 h 2698940"/>
              <a:gd name="connsiteX2" fmla="*/ 4810177 w 4815162"/>
              <a:gd name="connsiteY2" fmla="*/ 0 h 2698940"/>
              <a:gd name="connsiteX3" fmla="*/ 4815162 w 4815162"/>
              <a:gd name="connsiteY3" fmla="*/ 1487296 h 2698940"/>
              <a:gd name="connsiteX4" fmla="*/ 4470079 w 4815162"/>
              <a:gd name="connsiteY4" fmla="*/ 1542344 h 2698940"/>
              <a:gd name="connsiteX5" fmla="*/ 4455371 w 4815162"/>
              <a:gd name="connsiteY5" fmla="*/ 2698940 h 2698940"/>
              <a:gd name="connsiteX6" fmla="*/ 0 w 4815162"/>
              <a:gd name="connsiteY6" fmla="*/ 2696064 h 2698940"/>
              <a:gd name="connsiteX0" fmla="*/ 12258 w 4802906"/>
              <a:gd name="connsiteY0" fmla="*/ 2684720 h 2698940"/>
              <a:gd name="connsiteX1" fmla="*/ 3 w 4802906"/>
              <a:gd name="connsiteY1" fmla="*/ 5388 h 2698940"/>
              <a:gd name="connsiteX2" fmla="*/ 4797921 w 4802906"/>
              <a:gd name="connsiteY2" fmla="*/ 0 h 2698940"/>
              <a:gd name="connsiteX3" fmla="*/ 4802906 w 4802906"/>
              <a:gd name="connsiteY3" fmla="*/ 1487296 h 2698940"/>
              <a:gd name="connsiteX4" fmla="*/ 4457823 w 4802906"/>
              <a:gd name="connsiteY4" fmla="*/ 1542344 h 2698940"/>
              <a:gd name="connsiteX5" fmla="*/ 4443115 w 4802906"/>
              <a:gd name="connsiteY5" fmla="*/ 2698940 h 2698940"/>
              <a:gd name="connsiteX6" fmla="*/ 12258 w 4802906"/>
              <a:gd name="connsiteY6" fmla="*/ 2684720 h 2698940"/>
              <a:gd name="connsiteX0" fmla="*/ 12280 w 4802928"/>
              <a:gd name="connsiteY0" fmla="*/ 2684720 h 2698940"/>
              <a:gd name="connsiteX1" fmla="*/ 25 w 4802928"/>
              <a:gd name="connsiteY1" fmla="*/ 5388 h 2698940"/>
              <a:gd name="connsiteX2" fmla="*/ 4797943 w 4802928"/>
              <a:gd name="connsiteY2" fmla="*/ 0 h 2698940"/>
              <a:gd name="connsiteX3" fmla="*/ 4802928 w 4802928"/>
              <a:gd name="connsiteY3" fmla="*/ 1487296 h 2698940"/>
              <a:gd name="connsiteX4" fmla="*/ 4457845 w 4802928"/>
              <a:gd name="connsiteY4" fmla="*/ 1542344 h 2698940"/>
              <a:gd name="connsiteX5" fmla="*/ 4443137 w 4802928"/>
              <a:gd name="connsiteY5" fmla="*/ 2698940 h 2698940"/>
              <a:gd name="connsiteX6" fmla="*/ 12280 w 4802928"/>
              <a:gd name="connsiteY6" fmla="*/ 2684720 h 2698940"/>
              <a:gd name="connsiteX0" fmla="*/ 12262 w 4802910"/>
              <a:gd name="connsiteY0" fmla="*/ 2684720 h 2698940"/>
              <a:gd name="connsiteX1" fmla="*/ 7 w 4802910"/>
              <a:gd name="connsiteY1" fmla="*/ 5388 h 2698940"/>
              <a:gd name="connsiteX2" fmla="*/ 4797925 w 4802910"/>
              <a:gd name="connsiteY2" fmla="*/ 0 h 2698940"/>
              <a:gd name="connsiteX3" fmla="*/ 4802910 w 4802910"/>
              <a:gd name="connsiteY3" fmla="*/ 1487296 h 2698940"/>
              <a:gd name="connsiteX4" fmla="*/ 4457827 w 4802910"/>
              <a:gd name="connsiteY4" fmla="*/ 1542344 h 2698940"/>
              <a:gd name="connsiteX5" fmla="*/ 4443119 w 4802910"/>
              <a:gd name="connsiteY5" fmla="*/ 2698940 h 2698940"/>
              <a:gd name="connsiteX6" fmla="*/ 12262 w 4802910"/>
              <a:gd name="connsiteY6" fmla="*/ 2684720 h 2698940"/>
              <a:gd name="connsiteX0" fmla="*/ 1202 w 4810236"/>
              <a:gd name="connsiteY0" fmla="*/ 2629413 h 2698940"/>
              <a:gd name="connsiteX1" fmla="*/ 7333 w 4810236"/>
              <a:gd name="connsiteY1" fmla="*/ 5388 h 2698940"/>
              <a:gd name="connsiteX2" fmla="*/ 4805251 w 4810236"/>
              <a:gd name="connsiteY2" fmla="*/ 0 h 2698940"/>
              <a:gd name="connsiteX3" fmla="*/ 4810236 w 4810236"/>
              <a:gd name="connsiteY3" fmla="*/ 1487296 h 2698940"/>
              <a:gd name="connsiteX4" fmla="*/ 4465153 w 4810236"/>
              <a:gd name="connsiteY4" fmla="*/ 1542344 h 2698940"/>
              <a:gd name="connsiteX5" fmla="*/ 4450445 w 4810236"/>
              <a:gd name="connsiteY5" fmla="*/ 2698940 h 2698940"/>
              <a:gd name="connsiteX6" fmla="*/ 1202 w 4810236"/>
              <a:gd name="connsiteY6" fmla="*/ 2629413 h 2698940"/>
              <a:gd name="connsiteX0" fmla="*/ 3452 w 4812486"/>
              <a:gd name="connsiteY0" fmla="*/ 2629413 h 2698940"/>
              <a:gd name="connsiteX1" fmla="*/ 390 w 4812486"/>
              <a:gd name="connsiteY1" fmla="*/ 9642 h 2698940"/>
              <a:gd name="connsiteX2" fmla="*/ 4807501 w 4812486"/>
              <a:gd name="connsiteY2" fmla="*/ 0 h 2698940"/>
              <a:gd name="connsiteX3" fmla="*/ 4812486 w 4812486"/>
              <a:gd name="connsiteY3" fmla="*/ 1487296 h 2698940"/>
              <a:gd name="connsiteX4" fmla="*/ 4467403 w 4812486"/>
              <a:gd name="connsiteY4" fmla="*/ 1542344 h 2698940"/>
              <a:gd name="connsiteX5" fmla="*/ 4452695 w 4812486"/>
              <a:gd name="connsiteY5" fmla="*/ 2698940 h 2698940"/>
              <a:gd name="connsiteX6" fmla="*/ 3452 w 4812486"/>
              <a:gd name="connsiteY6" fmla="*/ 2629413 h 269894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4458824 w 4812486"/>
              <a:gd name="connsiteY5" fmla="*/ 2630870 h 2630870"/>
              <a:gd name="connsiteX6" fmla="*/ 3452 w 4812486"/>
              <a:gd name="connsiteY6"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3433807 w 4812486"/>
              <a:gd name="connsiteY5" fmla="*/ 2630870 h 2630870"/>
              <a:gd name="connsiteX6" fmla="*/ 3452 w 4812486"/>
              <a:gd name="connsiteY6"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4012969 w 4812486"/>
              <a:gd name="connsiteY5" fmla="*/ 1806140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487296 h 2630870"/>
              <a:gd name="connsiteX4" fmla="*/ 4467403 w 4812486"/>
              <a:gd name="connsiteY4" fmla="*/ 1542344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467403 w 4812486"/>
              <a:gd name="connsiteY4" fmla="*/ 1542344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63694 w 4812486"/>
              <a:gd name="connsiteY4" fmla="*/ 1203732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094669 w 4812486"/>
              <a:gd name="connsiteY4" fmla="*/ 1190954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3191575 w 4812486"/>
              <a:gd name="connsiteY5" fmla="*/ 1576139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40579 w 4812486"/>
              <a:gd name="connsiteY5" fmla="*/ 1921140 h 2630870"/>
              <a:gd name="connsiteX6" fmla="*/ 3433807 w 4812486"/>
              <a:gd name="connsiteY6" fmla="*/ 2630870 h 2630870"/>
              <a:gd name="connsiteX7" fmla="*/ 3452 w 4812486"/>
              <a:gd name="connsiteY7"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40579 w 4812486"/>
              <a:gd name="connsiteY5" fmla="*/ 1921140 h 2630870"/>
              <a:gd name="connsiteX6" fmla="*/ 3912883 w 4812486"/>
              <a:gd name="connsiteY6" fmla="*/ 2320447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40579 w 4812486"/>
              <a:gd name="connsiteY5" fmla="*/ 1921140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08474 w 4812486"/>
              <a:gd name="connsiteY4" fmla="*/ 1159009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49889 w 4812486"/>
              <a:gd name="connsiteY4" fmla="*/ 1168593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49889 w 4812486"/>
              <a:gd name="connsiteY4" fmla="*/ 1168593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60243 w 4812486"/>
              <a:gd name="connsiteY4" fmla="*/ 1156614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83538 w 4812486"/>
              <a:gd name="connsiteY4" fmla="*/ 1144635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83538 w 4812486"/>
              <a:gd name="connsiteY4" fmla="*/ 1132656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068189 w 4812486"/>
              <a:gd name="connsiteY5" fmla="*/ 1933918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81393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91746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91746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2630870"/>
              <a:gd name="connsiteX1" fmla="*/ 390 w 4812486"/>
              <a:gd name="connsiteY1" fmla="*/ 9642 h 2630870"/>
              <a:gd name="connsiteX2" fmla="*/ 4807501 w 4812486"/>
              <a:gd name="connsiteY2" fmla="*/ 0 h 2630870"/>
              <a:gd name="connsiteX3" fmla="*/ 4812486 w 4812486"/>
              <a:gd name="connsiteY3" fmla="*/ 1110350 h 2630870"/>
              <a:gd name="connsiteX4" fmla="*/ 4191304 w 4812486"/>
              <a:gd name="connsiteY4" fmla="*/ 1132656 h 2630870"/>
              <a:gd name="connsiteX5" fmla="*/ 4122545 w 4812486"/>
              <a:gd name="connsiteY5" fmla="*/ 1881209 h 2630870"/>
              <a:gd name="connsiteX6" fmla="*/ 3391746 w 4812486"/>
              <a:gd name="connsiteY6" fmla="*/ 1905168 h 2630870"/>
              <a:gd name="connsiteX7" fmla="*/ 3433807 w 4812486"/>
              <a:gd name="connsiteY7" fmla="*/ 2630870 h 2630870"/>
              <a:gd name="connsiteX8" fmla="*/ 3452 w 4812486"/>
              <a:gd name="connsiteY8" fmla="*/ 2629413 h 2630870"/>
              <a:gd name="connsiteX0" fmla="*/ 3452 w 4812486"/>
              <a:gd name="connsiteY0" fmla="*/ 2629413 h 3137647"/>
              <a:gd name="connsiteX1" fmla="*/ 390 w 4812486"/>
              <a:gd name="connsiteY1" fmla="*/ 9642 h 3137647"/>
              <a:gd name="connsiteX2" fmla="*/ 4807501 w 4812486"/>
              <a:gd name="connsiteY2" fmla="*/ 0 h 3137647"/>
              <a:gd name="connsiteX3" fmla="*/ 4812486 w 4812486"/>
              <a:gd name="connsiteY3" fmla="*/ 1110350 h 3137647"/>
              <a:gd name="connsiteX4" fmla="*/ 4191304 w 4812486"/>
              <a:gd name="connsiteY4" fmla="*/ 1132656 h 3137647"/>
              <a:gd name="connsiteX5" fmla="*/ 4122545 w 4812486"/>
              <a:gd name="connsiteY5" fmla="*/ 1881209 h 3137647"/>
              <a:gd name="connsiteX6" fmla="*/ 3391746 w 4812486"/>
              <a:gd name="connsiteY6" fmla="*/ 1905168 h 3137647"/>
              <a:gd name="connsiteX7" fmla="*/ 3433807 w 4812486"/>
              <a:gd name="connsiteY7" fmla="*/ 2630870 h 3137647"/>
              <a:gd name="connsiteX8" fmla="*/ 3452 w 4812486"/>
              <a:gd name="connsiteY8" fmla="*/ 2629413 h 3137647"/>
              <a:gd name="connsiteX0" fmla="*/ 3452 w 4812486"/>
              <a:gd name="connsiteY0" fmla="*/ 2629413 h 3137647"/>
              <a:gd name="connsiteX1" fmla="*/ 390 w 4812486"/>
              <a:gd name="connsiteY1" fmla="*/ 9642 h 3137647"/>
              <a:gd name="connsiteX2" fmla="*/ 4807501 w 4812486"/>
              <a:gd name="connsiteY2" fmla="*/ 0 h 3137647"/>
              <a:gd name="connsiteX3" fmla="*/ 4812486 w 4812486"/>
              <a:gd name="connsiteY3" fmla="*/ 1110350 h 3137647"/>
              <a:gd name="connsiteX4" fmla="*/ 4191304 w 4812486"/>
              <a:gd name="connsiteY4" fmla="*/ 1132656 h 3137647"/>
              <a:gd name="connsiteX5" fmla="*/ 4122545 w 4812486"/>
              <a:gd name="connsiteY5" fmla="*/ 1881209 h 3137647"/>
              <a:gd name="connsiteX6" fmla="*/ 3391746 w 4812486"/>
              <a:gd name="connsiteY6" fmla="*/ 1905168 h 3137647"/>
              <a:gd name="connsiteX7" fmla="*/ 3433807 w 4812486"/>
              <a:gd name="connsiteY7" fmla="*/ 2630870 h 3137647"/>
              <a:gd name="connsiteX8" fmla="*/ 3452 w 4812486"/>
              <a:gd name="connsiteY8" fmla="*/ 2629413 h 3137647"/>
              <a:gd name="connsiteX0" fmla="*/ 3452 w 4812486"/>
              <a:gd name="connsiteY0" fmla="*/ 2629413 h 2643577"/>
              <a:gd name="connsiteX1" fmla="*/ 390 w 4812486"/>
              <a:gd name="connsiteY1" fmla="*/ 9642 h 2643577"/>
              <a:gd name="connsiteX2" fmla="*/ 4807501 w 4812486"/>
              <a:gd name="connsiteY2" fmla="*/ 0 h 2643577"/>
              <a:gd name="connsiteX3" fmla="*/ 4812486 w 4812486"/>
              <a:gd name="connsiteY3" fmla="*/ 1110350 h 2643577"/>
              <a:gd name="connsiteX4" fmla="*/ 4191304 w 4812486"/>
              <a:gd name="connsiteY4" fmla="*/ 1132656 h 2643577"/>
              <a:gd name="connsiteX5" fmla="*/ 4122545 w 4812486"/>
              <a:gd name="connsiteY5" fmla="*/ 1881209 h 2643577"/>
              <a:gd name="connsiteX6" fmla="*/ 3391746 w 4812486"/>
              <a:gd name="connsiteY6" fmla="*/ 1905168 h 2643577"/>
              <a:gd name="connsiteX7" fmla="*/ 3433807 w 4812486"/>
              <a:gd name="connsiteY7" fmla="*/ 2630870 h 2643577"/>
              <a:gd name="connsiteX8" fmla="*/ 3452 w 4812486"/>
              <a:gd name="connsiteY8" fmla="*/ 2629413 h 2643577"/>
              <a:gd name="connsiteX0" fmla="*/ 3452 w 4812486"/>
              <a:gd name="connsiteY0" fmla="*/ 2629413 h 2646415"/>
              <a:gd name="connsiteX1" fmla="*/ 390 w 4812486"/>
              <a:gd name="connsiteY1" fmla="*/ 9642 h 2646415"/>
              <a:gd name="connsiteX2" fmla="*/ 4807501 w 4812486"/>
              <a:gd name="connsiteY2" fmla="*/ 0 h 2646415"/>
              <a:gd name="connsiteX3" fmla="*/ 4812486 w 4812486"/>
              <a:gd name="connsiteY3" fmla="*/ 1110350 h 2646415"/>
              <a:gd name="connsiteX4" fmla="*/ 4191304 w 4812486"/>
              <a:gd name="connsiteY4" fmla="*/ 1132656 h 2646415"/>
              <a:gd name="connsiteX5" fmla="*/ 4122545 w 4812486"/>
              <a:gd name="connsiteY5" fmla="*/ 1881209 h 2646415"/>
              <a:gd name="connsiteX6" fmla="*/ 3391746 w 4812486"/>
              <a:gd name="connsiteY6" fmla="*/ 1905168 h 2646415"/>
              <a:gd name="connsiteX7" fmla="*/ 3433807 w 4812486"/>
              <a:gd name="connsiteY7" fmla="*/ 2630870 h 2646415"/>
              <a:gd name="connsiteX8" fmla="*/ 3452 w 4812486"/>
              <a:gd name="connsiteY8" fmla="*/ 2629413 h 2646415"/>
              <a:gd name="connsiteX0" fmla="*/ 3452 w 4812486"/>
              <a:gd name="connsiteY0" fmla="*/ 2629413 h 2651351"/>
              <a:gd name="connsiteX1" fmla="*/ 390 w 4812486"/>
              <a:gd name="connsiteY1" fmla="*/ 9642 h 2651351"/>
              <a:gd name="connsiteX2" fmla="*/ 4807501 w 4812486"/>
              <a:gd name="connsiteY2" fmla="*/ 0 h 2651351"/>
              <a:gd name="connsiteX3" fmla="*/ 4812486 w 4812486"/>
              <a:gd name="connsiteY3" fmla="*/ 1110350 h 2651351"/>
              <a:gd name="connsiteX4" fmla="*/ 4191304 w 4812486"/>
              <a:gd name="connsiteY4" fmla="*/ 1132656 h 2651351"/>
              <a:gd name="connsiteX5" fmla="*/ 4122545 w 4812486"/>
              <a:gd name="connsiteY5" fmla="*/ 1881209 h 2651351"/>
              <a:gd name="connsiteX6" fmla="*/ 3391746 w 4812486"/>
              <a:gd name="connsiteY6" fmla="*/ 1905168 h 2651351"/>
              <a:gd name="connsiteX7" fmla="*/ 3440709 w 4812486"/>
              <a:gd name="connsiteY7" fmla="*/ 2637259 h 2651351"/>
              <a:gd name="connsiteX8" fmla="*/ 3452 w 4812486"/>
              <a:gd name="connsiteY8" fmla="*/ 2629413 h 2651351"/>
              <a:gd name="connsiteX0" fmla="*/ 3452 w 4812486"/>
              <a:gd name="connsiteY0" fmla="*/ 2629413 h 2637259"/>
              <a:gd name="connsiteX1" fmla="*/ 390 w 4812486"/>
              <a:gd name="connsiteY1" fmla="*/ 9642 h 2637259"/>
              <a:gd name="connsiteX2" fmla="*/ 4807501 w 4812486"/>
              <a:gd name="connsiteY2" fmla="*/ 0 h 2637259"/>
              <a:gd name="connsiteX3" fmla="*/ 4812486 w 4812486"/>
              <a:gd name="connsiteY3" fmla="*/ 1110350 h 2637259"/>
              <a:gd name="connsiteX4" fmla="*/ 4191304 w 4812486"/>
              <a:gd name="connsiteY4" fmla="*/ 1132656 h 2637259"/>
              <a:gd name="connsiteX5" fmla="*/ 4122545 w 4812486"/>
              <a:gd name="connsiteY5" fmla="*/ 1881209 h 2637259"/>
              <a:gd name="connsiteX6" fmla="*/ 3391746 w 4812486"/>
              <a:gd name="connsiteY6" fmla="*/ 1905168 h 2637259"/>
              <a:gd name="connsiteX7" fmla="*/ 3440709 w 4812486"/>
              <a:gd name="connsiteY7" fmla="*/ 2637259 h 2637259"/>
              <a:gd name="connsiteX8" fmla="*/ 3452 w 4812486"/>
              <a:gd name="connsiteY8" fmla="*/ 2629413 h 2637259"/>
              <a:gd name="connsiteX0" fmla="*/ 3452 w 4812486"/>
              <a:gd name="connsiteY0" fmla="*/ 2629413 h 2637259"/>
              <a:gd name="connsiteX1" fmla="*/ 390 w 4812486"/>
              <a:gd name="connsiteY1" fmla="*/ 9642 h 2637259"/>
              <a:gd name="connsiteX2" fmla="*/ 4807501 w 4812486"/>
              <a:gd name="connsiteY2" fmla="*/ 0 h 2637259"/>
              <a:gd name="connsiteX3" fmla="*/ 4812486 w 4812486"/>
              <a:gd name="connsiteY3" fmla="*/ 1110350 h 2637259"/>
              <a:gd name="connsiteX4" fmla="*/ 4191304 w 4812486"/>
              <a:gd name="connsiteY4" fmla="*/ 1132656 h 2637259"/>
              <a:gd name="connsiteX5" fmla="*/ 4122545 w 4812486"/>
              <a:gd name="connsiteY5" fmla="*/ 1881209 h 2637259"/>
              <a:gd name="connsiteX6" fmla="*/ 3391746 w 4812486"/>
              <a:gd name="connsiteY6" fmla="*/ 1905168 h 2637259"/>
              <a:gd name="connsiteX7" fmla="*/ 3440709 w 4812486"/>
              <a:gd name="connsiteY7" fmla="*/ 2637259 h 2637259"/>
              <a:gd name="connsiteX8" fmla="*/ 3452 w 4812486"/>
              <a:gd name="connsiteY8" fmla="*/ 2629413 h 2637259"/>
              <a:gd name="connsiteX0" fmla="*/ 3452 w 4812486"/>
              <a:gd name="connsiteY0" fmla="*/ 2629413 h 2632468"/>
              <a:gd name="connsiteX1" fmla="*/ 390 w 4812486"/>
              <a:gd name="connsiteY1" fmla="*/ 9642 h 2632468"/>
              <a:gd name="connsiteX2" fmla="*/ 4807501 w 4812486"/>
              <a:gd name="connsiteY2" fmla="*/ 0 h 2632468"/>
              <a:gd name="connsiteX3" fmla="*/ 4812486 w 4812486"/>
              <a:gd name="connsiteY3" fmla="*/ 1110350 h 2632468"/>
              <a:gd name="connsiteX4" fmla="*/ 4191304 w 4812486"/>
              <a:gd name="connsiteY4" fmla="*/ 1132656 h 2632468"/>
              <a:gd name="connsiteX5" fmla="*/ 4122545 w 4812486"/>
              <a:gd name="connsiteY5" fmla="*/ 1881209 h 2632468"/>
              <a:gd name="connsiteX6" fmla="*/ 3391746 w 4812486"/>
              <a:gd name="connsiteY6" fmla="*/ 1905168 h 2632468"/>
              <a:gd name="connsiteX7" fmla="*/ 3414825 w 4812486"/>
              <a:gd name="connsiteY7" fmla="*/ 2632468 h 2632468"/>
              <a:gd name="connsiteX8" fmla="*/ 3452 w 4812486"/>
              <a:gd name="connsiteY8" fmla="*/ 2629413 h 2632468"/>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391746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521168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521168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521168 w 4812486"/>
              <a:gd name="connsiteY6" fmla="*/ 1905168 h 2637890"/>
              <a:gd name="connsiteX7" fmla="*/ 3414825 w 4812486"/>
              <a:gd name="connsiteY7" fmla="*/ 2632468 h 2637890"/>
              <a:gd name="connsiteX8" fmla="*/ 3452 w 4812486"/>
              <a:gd name="connsiteY8"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521168 w 4812486"/>
              <a:gd name="connsiteY7" fmla="*/ 1905168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3162 w 4812486"/>
              <a:gd name="connsiteY7" fmla="*/ 199381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3162 w 4812486"/>
              <a:gd name="connsiteY7" fmla="*/ 199381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3162 w 4812486"/>
              <a:gd name="connsiteY7" fmla="*/ 199381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30574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22545 w 4812486"/>
              <a:gd name="connsiteY5" fmla="*/ 1881209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11762 w 4812486"/>
              <a:gd name="connsiteY6" fmla="*/ 1880411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22116 w 4812486"/>
              <a:gd name="connsiteY6" fmla="*/ 1885203 h 2637890"/>
              <a:gd name="connsiteX7" fmla="*/ 3427986 w 4812486"/>
              <a:gd name="connsiteY7" fmla="*/ 198662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22116 w 4812486"/>
              <a:gd name="connsiteY6" fmla="*/ 1885203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22116 w 4812486"/>
              <a:gd name="connsiteY6" fmla="*/ 1885203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20220 w 4812486"/>
              <a:gd name="connsiteY7" fmla="*/ 1984230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7464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7464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74646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42824 w 4812486"/>
              <a:gd name="connsiteY6" fmla="*/ 1889996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91304 w 4812486"/>
              <a:gd name="connsiteY4" fmla="*/ 1132656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45841 w 4812486"/>
              <a:gd name="connsiteY5" fmla="*/ 188360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9956 w 4812486"/>
              <a:gd name="connsiteY5" fmla="*/ 1859647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083719 w 4812486"/>
              <a:gd name="connsiteY5" fmla="*/ 185485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083719 w 4812486"/>
              <a:gd name="connsiteY5" fmla="*/ 185485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083719 w 4812486"/>
              <a:gd name="connsiteY5" fmla="*/ 1854856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85203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07014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6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5774 w 4812486"/>
              <a:gd name="connsiteY4" fmla="*/ 1127864 h 2637890"/>
              <a:gd name="connsiteX5" fmla="*/ 4111330 w 4812486"/>
              <a:gd name="connsiteY5" fmla="*/ 1243117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5774 w 4812486"/>
              <a:gd name="connsiteY4" fmla="*/ 1127864 h 2637890"/>
              <a:gd name="connsiteX5" fmla="*/ 4116507 w 4812486"/>
              <a:gd name="connsiteY5" fmla="*/ 1204783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5774 w 4812486"/>
              <a:gd name="connsiteY4" fmla="*/ 1127864 h 2637890"/>
              <a:gd name="connsiteX5" fmla="*/ 4121684 w 4812486"/>
              <a:gd name="connsiteY5" fmla="*/ 1228742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7 w 4812486"/>
              <a:gd name="connsiteY4" fmla="*/ 1137447 h 2637890"/>
              <a:gd name="connsiteX5" fmla="*/ 4121684 w 4812486"/>
              <a:gd name="connsiteY5" fmla="*/ 1228742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70597 w 4812486"/>
              <a:gd name="connsiteY4" fmla="*/ 1137447 h 2637890"/>
              <a:gd name="connsiteX5" fmla="*/ 4121684 w 4812486"/>
              <a:gd name="connsiteY5" fmla="*/ 1228742 h 2637890"/>
              <a:gd name="connsiteX6" fmla="*/ 4117368 w 4812486"/>
              <a:gd name="connsiteY6" fmla="*/ 1893189 h 2637890"/>
              <a:gd name="connsiteX7" fmla="*/ 3632471 w 4812486"/>
              <a:gd name="connsiteY7" fmla="*/ 1894787 h 2637890"/>
              <a:gd name="connsiteX8" fmla="*/ 3433162 w 4812486"/>
              <a:gd name="connsiteY8" fmla="*/ 1981834 h 2637890"/>
              <a:gd name="connsiteX9" fmla="*/ 3414825 w 4812486"/>
              <a:gd name="connsiteY9" fmla="*/ 2632468 h 2637890"/>
              <a:gd name="connsiteX10" fmla="*/ 3452 w 4812486"/>
              <a:gd name="connsiteY10"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12486"/>
              <a:gd name="connsiteY0" fmla="*/ 2629413 h 2637890"/>
              <a:gd name="connsiteX1" fmla="*/ 390 w 4812486"/>
              <a:gd name="connsiteY1" fmla="*/ 9642 h 2637890"/>
              <a:gd name="connsiteX2" fmla="*/ 4807501 w 4812486"/>
              <a:gd name="connsiteY2" fmla="*/ 0 h 2637890"/>
              <a:gd name="connsiteX3" fmla="*/ 4812486 w 4812486"/>
              <a:gd name="connsiteY3" fmla="*/ 1110350 h 2637890"/>
              <a:gd name="connsiteX4" fmla="*/ 4121684 w 4812486"/>
              <a:gd name="connsiteY4" fmla="*/ 1228742 h 2637890"/>
              <a:gd name="connsiteX5" fmla="*/ 4117368 w 4812486"/>
              <a:gd name="connsiteY5" fmla="*/ 1893189 h 2637890"/>
              <a:gd name="connsiteX6" fmla="*/ 3632471 w 4812486"/>
              <a:gd name="connsiteY6" fmla="*/ 1894787 h 2637890"/>
              <a:gd name="connsiteX7" fmla="*/ 3433162 w 4812486"/>
              <a:gd name="connsiteY7" fmla="*/ 1981834 h 2637890"/>
              <a:gd name="connsiteX8" fmla="*/ 3414825 w 4812486"/>
              <a:gd name="connsiteY8" fmla="*/ 2632468 h 2637890"/>
              <a:gd name="connsiteX9" fmla="*/ 3452 w 4812486"/>
              <a:gd name="connsiteY9" fmla="*/ 2629413 h 2637890"/>
              <a:gd name="connsiteX0" fmla="*/ 3452 w 4808090"/>
              <a:gd name="connsiteY0" fmla="*/ 2629413 h 2637890"/>
              <a:gd name="connsiteX1" fmla="*/ 390 w 4808090"/>
              <a:gd name="connsiteY1" fmla="*/ 9642 h 2637890"/>
              <a:gd name="connsiteX2" fmla="*/ 4807501 w 4808090"/>
              <a:gd name="connsiteY2" fmla="*/ 0 h 2637890"/>
              <a:gd name="connsiteX3" fmla="*/ 4807309 w 4808090"/>
              <a:gd name="connsiteY3" fmla="*/ 1105558 h 2637890"/>
              <a:gd name="connsiteX4" fmla="*/ 4121684 w 4808090"/>
              <a:gd name="connsiteY4" fmla="*/ 1228742 h 2637890"/>
              <a:gd name="connsiteX5" fmla="*/ 4117368 w 4808090"/>
              <a:gd name="connsiteY5" fmla="*/ 1893189 h 2637890"/>
              <a:gd name="connsiteX6" fmla="*/ 3632471 w 4808090"/>
              <a:gd name="connsiteY6" fmla="*/ 1894787 h 2637890"/>
              <a:gd name="connsiteX7" fmla="*/ 3433162 w 4808090"/>
              <a:gd name="connsiteY7" fmla="*/ 1981834 h 2637890"/>
              <a:gd name="connsiteX8" fmla="*/ 3414825 w 4808090"/>
              <a:gd name="connsiteY8" fmla="*/ 2632468 h 2637890"/>
              <a:gd name="connsiteX9" fmla="*/ 3452 w 4808090"/>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21684 w 4807807"/>
              <a:gd name="connsiteY4" fmla="*/ 1228742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11330 w 4807807"/>
              <a:gd name="connsiteY4" fmla="*/ 1166451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11330 w 4807807"/>
              <a:gd name="connsiteY4" fmla="*/ 1166451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17368 w 4807807"/>
              <a:gd name="connsiteY5" fmla="*/ 1893189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42391 w 4807807"/>
              <a:gd name="connsiteY4" fmla="*/ 1171242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 name="connsiteX0" fmla="*/ 3452 w 4807807"/>
              <a:gd name="connsiteY0" fmla="*/ 2629413 h 2637890"/>
              <a:gd name="connsiteX1" fmla="*/ 390 w 4807807"/>
              <a:gd name="connsiteY1" fmla="*/ 9642 h 2637890"/>
              <a:gd name="connsiteX2" fmla="*/ 4807501 w 4807807"/>
              <a:gd name="connsiteY2" fmla="*/ 0 h 2637890"/>
              <a:gd name="connsiteX3" fmla="*/ 4802133 w 4807807"/>
              <a:gd name="connsiteY3" fmla="*/ 1100767 h 2637890"/>
              <a:gd name="connsiteX4" fmla="*/ 4152745 w 4807807"/>
              <a:gd name="connsiteY4" fmla="*/ 1147284 h 2637890"/>
              <a:gd name="connsiteX5" fmla="*/ 4127722 w 4807807"/>
              <a:gd name="connsiteY5" fmla="*/ 1888397 h 2637890"/>
              <a:gd name="connsiteX6" fmla="*/ 3632471 w 4807807"/>
              <a:gd name="connsiteY6" fmla="*/ 1894787 h 2637890"/>
              <a:gd name="connsiteX7" fmla="*/ 3433162 w 4807807"/>
              <a:gd name="connsiteY7" fmla="*/ 1981834 h 2637890"/>
              <a:gd name="connsiteX8" fmla="*/ 3414825 w 4807807"/>
              <a:gd name="connsiteY8" fmla="*/ 2632468 h 2637890"/>
              <a:gd name="connsiteX9" fmla="*/ 3452 w 4807807"/>
              <a:gd name="connsiteY9" fmla="*/ 2629413 h 26378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07807" h="2637890">
                <a:moveTo>
                  <a:pt x="3452" y="2629413"/>
                </a:moveTo>
                <a:cubicBezTo>
                  <a:pt x="-1246" y="1773758"/>
                  <a:pt x="122" y="438542"/>
                  <a:pt x="390" y="9642"/>
                </a:cubicBezTo>
                <a:lnTo>
                  <a:pt x="4807501" y="0"/>
                </a:lnTo>
                <a:cubicBezTo>
                  <a:pt x="4809618" y="468508"/>
                  <a:pt x="4800016" y="632259"/>
                  <a:pt x="4802133" y="1100767"/>
                </a:cubicBezTo>
                <a:cubicBezTo>
                  <a:pt x="4610179" y="1118682"/>
                  <a:pt x="4175322" y="1071459"/>
                  <a:pt x="4152745" y="1147284"/>
                </a:cubicBezTo>
                <a:cubicBezTo>
                  <a:pt x="4107122" y="1300509"/>
                  <a:pt x="4122114" y="1755827"/>
                  <a:pt x="4127722" y="1888397"/>
                </a:cubicBezTo>
                <a:lnTo>
                  <a:pt x="3632471" y="1894787"/>
                </a:lnTo>
                <a:cubicBezTo>
                  <a:pt x="3501183" y="1893989"/>
                  <a:pt x="3467976" y="1910705"/>
                  <a:pt x="3433162" y="1981834"/>
                </a:cubicBezTo>
                <a:cubicBezTo>
                  <a:pt x="3405076" y="2092880"/>
                  <a:pt x="3413556" y="2321288"/>
                  <a:pt x="3414825" y="2632468"/>
                </a:cubicBezTo>
                <a:cubicBezTo>
                  <a:pt x="2282879" y="2645824"/>
                  <a:pt x="1140576" y="2630431"/>
                  <a:pt x="3452" y="2629413"/>
                </a:cubicBezTo>
                <a:close/>
              </a:path>
            </a:pathLst>
          </a:custGeom>
          <a:solidFill>
            <a:schemeClr val="bg1"/>
          </a:solidFill>
          <a:effectLst>
            <a:outerShdw blurRad="63500" algn="tl" rotWithShape="0">
              <a:schemeClr val="accent4">
                <a:alpha val="50000"/>
              </a:schemeClr>
            </a:outerShdw>
          </a:effectLst>
        </p:spPr>
        <p:txBody>
          <a:bodyPr/>
          <a:lstStyle/>
          <a:p>
            <a:r>
              <a:rPr lang="de-DE"/>
              <a:t>Bild durch Klicken auf Symbol hinzufügen</a:t>
            </a:r>
            <a:endParaRPr lang="en-DE" dirty="0"/>
          </a:p>
        </p:txBody>
      </p:sp>
      <p:sp>
        <p:nvSpPr>
          <p:cNvPr id="6" name="laptop picture">
            <a:extLst>
              <a:ext uri="{FF2B5EF4-FFF2-40B4-BE49-F238E27FC236}">
                <a16:creationId xmlns:a16="http://schemas.microsoft.com/office/drawing/2014/main" id="{BE71543C-A06E-48FE-F480-8B8CA09D35CF}"/>
              </a:ext>
            </a:extLst>
          </p:cNvPr>
          <p:cNvSpPr>
            <a:spLocks noGrp="1"/>
          </p:cNvSpPr>
          <p:nvPr>
            <p:ph type="pic" sz="quarter" idx="24"/>
          </p:nvPr>
        </p:nvSpPr>
        <p:spPr>
          <a:xfrm>
            <a:off x="7711936" y="3083566"/>
            <a:ext cx="3341806" cy="2352355"/>
          </a:xfrm>
          <a:custGeom>
            <a:avLst/>
            <a:gdLst>
              <a:gd name="connsiteX0" fmla="*/ 0 w 3341806"/>
              <a:gd name="connsiteY0" fmla="*/ 63026 h 2344735"/>
              <a:gd name="connsiteX1" fmla="*/ 63026 w 3341806"/>
              <a:gd name="connsiteY1" fmla="*/ 0 h 2344735"/>
              <a:gd name="connsiteX2" fmla="*/ 3278780 w 3341806"/>
              <a:gd name="connsiteY2" fmla="*/ 0 h 2344735"/>
              <a:gd name="connsiteX3" fmla="*/ 3341806 w 3341806"/>
              <a:gd name="connsiteY3" fmla="*/ 63026 h 2344735"/>
              <a:gd name="connsiteX4" fmla="*/ 3341806 w 3341806"/>
              <a:gd name="connsiteY4" fmla="*/ 2281709 h 2344735"/>
              <a:gd name="connsiteX5" fmla="*/ 3278780 w 3341806"/>
              <a:gd name="connsiteY5" fmla="*/ 2344735 h 2344735"/>
              <a:gd name="connsiteX6" fmla="*/ 63026 w 3341806"/>
              <a:gd name="connsiteY6" fmla="*/ 2344735 h 2344735"/>
              <a:gd name="connsiteX7" fmla="*/ 0 w 3341806"/>
              <a:gd name="connsiteY7" fmla="*/ 2281709 h 2344735"/>
              <a:gd name="connsiteX8" fmla="*/ 0 w 3341806"/>
              <a:gd name="connsiteY8" fmla="*/ 63026 h 234473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0 w 3341806"/>
              <a:gd name="connsiteY7" fmla="*/ 2281709 h 2352355"/>
              <a:gd name="connsiteX8" fmla="*/ 0 w 3341806"/>
              <a:gd name="connsiteY8"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0 w 3341806"/>
              <a:gd name="connsiteY7" fmla="*/ 551969 h 2352355"/>
              <a:gd name="connsiteX8" fmla="*/ 0 w 3341806"/>
              <a:gd name="connsiteY8" fmla="*/ 63026 h 2352355"/>
              <a:gd name="connsiteX0" fmla="*/ 68614 w 3410420"/>
              <a:gd name="connsiteY0" fmla="*/ 63026 h 2352355"/>
              <a:gd name="connsiteX1" fmla="*/ 131640 w 3410420"/>
              <a:gd name="connsiteY1" fmla="*/ 0 h 2352355"/>
              <a:gd name="connsiteX2" fmla="*/ 3347394 w 3410420"/>
              <a:gd name="connsiteY2" fmla="*/ 0 h 2352355"/>
              <a:gd name="connsiteX3" fmla="*/ 3410420 w 3410420"/>
              <a:gd name="connsiteY3" fmla="*/ 63026 h 2352355"/>
              <a:gd name="connsiteX4" fmla="*/ 3410420 w 3410420"/>
              <a:gd name="connsiteY4" fmla="*/ 2281709 h 2352355"/>
              <a:gd name="connsiteX5" fmla="*/ 3347394 w 3410420"/>
              <a:gd name="connsiteY5" fmla="*/ 2344735 h 2352355"/>
              <a:gd name="connsiteX6" fmla="*/ 291660 w 3410420"/>
              <a:gd name="connsiteY6" fmla="*/ 2352355 h 2352355"/>
              <a:gd name="connsiteX7" fmla="*/ 98598 w 3410420"/>
              <a:gd name="connsiteY7" fmla="*/ 833114 h 2352355"/>
              <a:gd name="connsiteX8" fmla="*/ 68614 w 3410420"/>
              <a:gd name="connsiteY8" fmla="*/ 551969 h 2352355"/>
              <a:gd name="connsiteX9" fmla="*/ 68614 w 3410420"/>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89064 w 3341806"/>
              <a:gd name="connsiteY7" fmla="*/ 741674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89064 w 3341806"/>
              <a:gd name="connsiteY7" fmla="*/ 741674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89064 w 3341806"/>
              <a:gd name="connsiteY7" fmla="*/ 741674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7361 w 3349167"/>
              <a:gd name="connsiteY0" fmla="*/ 63026 h 2352356"/>
              <a:gd name="connsiteX1" fmla="*/ 70387 w 3349167"/>
              <a:gd name="connsiteY1" fmla="*/ 0 h 2352356"/>
              <a:gd name="connsiteX2" fmla="*/ 3286141 w 3349167"/>
              <a:gd name="connsiteY2" fmla="*/ 0 h 2352356"/>
              <a:gd name="connsiteX3" fmla="*/ 3349167 w 3349167"/>
              <a:gd name="connsiteY3" fmla="*/ 63026 h 2352356"/>
              <a:gd name="connsiteX4" fmla="*/ 3349167 w 3349167"/>
              <a:gd name="connsiteY4" fmla="*/ 2281709 h 2352356"/>
              <a:gd name="connsiteX5" fmla="*/ 3286141 w 3349167"/>
              <a:gd name="connsiteY5" fmla="*/ 2344735 h 2352356"/>
              <a:gd name="connsiteX6" fmla="*/ 230407 w 3349167"/>
              <a:gd name="connsiteY6" fmla="*/ 2352355 h 2352356"/>
              <a:gd name="connsiteX7" fmla="*/ 277375 w 3349167"/>
              <a:gd name="connsiteY7" fmla="*/ 832161 h 2352356"/>
              <a:gd name="connsiteX8" fmla="*/ 7361 w 3349167"/>
              <a:gd name="connsiteY8" fmla="*/ 551969 h 2352356"/>
              <a:gd name="connsiteX9" fmla="*/ 7361 w 3349167"/>
              <a:gd name="connsiteY9" fmla="*/ 63026 h 2352356"/>
              <a:gd name="connsiteX0" fmla="*/ 0 w 3341806"/>
              <a:gd name="connsiteY0" fmla="*/ 63026 h 2801684"/>
              <a:gd name="connsiteX1" fmla="*/ 63026 w 3341806"/>
              <a:gd name="connsiteY1" fmla="*/ 0 h 2801684"/>
              <a:gd name="connsiteX2" fmla="*/ 3278780 w 3341806"/>
              <a:gd name="connsiteY2" fmla="*/ 0 h 2801684"/>
              <a:gd name="connsiteX3" fmla="*/ 3341806 w 3341806"/>
              <a:gd name="connsiteY3" fmla="*/ 63026 h 2801684"/>
              <a:gd name="connsiteX4" fmla="*/ 3341806 w 3341806"/>
              <a:gd name="connsiteY4" fmla="*/ 2281709 h 2801684"/>
              <a:gd name="connsiteX5" fmla="*/ 3278780 w 3341806"/>
              <a:gd name="connsiteY5" fmla="*/ 2344735 h 2801684"/>
              <a:gd name="connsiteX6" fmla="*/ 223046 w 3341806"/>
              <a:gd name="connsiteY6" fmla="*/ 2352355 h 2801684"/>
              <a:gd name="connsiteX7" fmla="*/ 270014 w 3341806"/>
              <a:gd name="connsiteY7" fmla="*/ 832161 h 2801684"/>
              <a:gd name="connsiteX8" fmla="*/ 0 w 3341806"/>
              <a:gd name="connsiteY8" fmla="*/ 551969 h 2801684"/>
              <a:gd name="connsiteX9" fmla="*/ 0 w 3341806"/>
              <a:gd name="connsiteY9" fmla="*/ 63026 h 2801684"/>
              <a:gd name="connsiteX0" fmla="*/ 0 w 3341806"/>
              <a:gd name="connsiteY0" fmla="*/ 63026 h 2801684"/>
              <a:gd name="connsiteX1" fmla="*/ 63026 w 3341806"/>
              <a:gd name="connsiteY1" fmla="*/ 0 h 2801684"/>
              <a:gd name="connsiteX2" fmla="*/ 3278780 w 3341806"/>
              <a:gd name="connsiteY2" fmla="*/ 0 h 2801684"/>
              <a:gd name="connsiteX3" fmla="*/ 3341806 w 3341806"/>
              <a:gd name="connsiteY3" fmla="*/ 63026 h 2801684"/>
              <a:gd name="connsiteX4" fmla="*/ 3341806 w 3341806"/>
              <a:gd name="connsiteY4" fmla="*/ 2281709 h 2801684"/>
              <a:gd name="connsiteX5" fmla="*/ 3278780 w 3341806"/>
              <a:gd name="connsiteY5" fmla="*/ 2344735 h 2801684"/>
              <a:gd name="connsiteX6" fmla="*/ 223046 w 3341806"/>
              <a:gd name="connsiteY6" fmla="*/ 2352355 h 2801684"/>
              <a:gd name="connsiteX7" fmla="*/ 270014 w 3341806"/>
              <a:gd name="connsiteY7" fmla="*/ 832161 h 2801684"/>
              <a:gd name="connsiteX8" fmla="*/ 0 w 3341806"/>
              <a:gd name="connsiteY8" fmla="*/ 551969 h 2801684"/>
              <a:gd name="connsiteX9" fmla="*/ 0 w 3341806"/>
              <a:gd name="connsiteY9" fmla="*/ 63026 h 2801684"/>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2304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0014 w 3341806"/>
              <a:gd name="connsiteY7" fmla="*/ 832161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4777 w 3341806"/>
              <a:gd name="connsiteY7" fmla="*/ 803586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817873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93827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0 w 3341806"/>
              <a:gd name="connsiteY8" fmla="*/ 55196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9525 w 3341806"/>
              <a:gd name="connsiteY8" fmla="*/ 542444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9525 w 3341806"/>
              <a:gd name="connsiteY8" fmla="*/ 53291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9525 w 3341806"/>
              <a:gd name="connsiteY8" fmla="*/ 532919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19050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789298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80196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65909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65909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 name="connsiteX0" fmla="*/ 0 w 3341806"/>
              <a:gd name="connsiteY0" fmla="*/ 63026 h 2352355"/>
              <a:gd name="connsiteX1" fmla="*/ 63026 w 3341806"/>
              <a:gd name="connsiteY1" fmla="*/ 0 h 2352355"/>
              <a:gd name="connsiteX2" fmla="*/ 3278780 w 3341806"/>
              <a:gd name="connsiteY2" fmla="*/ 0 h 2352355"/>
              <a:gd name="connsiteX3" fmla="*/ 3341806 w 3341806"/>
              <a:gd name="connsiteY3" fmla="*/ 63026 h 2352355"/>
              <a:gd name="connsiteX4" fmla="*/ 3341806 w 3341806"/>
              <a:gd name="connsiteY4" fmla="*/ 2281709 h 2352355"/>
              <a:gd name="connsiteX5" fmla="*/ 3278780 w 3341806"/>
              <a:gd name="connsiteY5" fmla="*/ 2344735 h 2352355"/>
              <a:gd name="connsiteX6" fmla="*/ 265909 w 3341806"/>
              <a:gd name="connsiteY6" fmla="*/ 2352355 h 2352355"/>
              <a:gd name="connsiteX7" fmla="*/ 279539 w 3341806"/>
              <a:gd name="connsiteY7" fmla="*/ 822636 h 2352355"/>
              <a:gd name="connsiteX8" fmla="*/ 4762 w 3341806"/>
              <a:gd name="connsiteY8" fmla="*/ 537681 h 2352355"/>
              <a:gd name="connsiteX9" fmla="*/ 0 w 3341806"/>
              <a:gd name="connsiteY9" fmla="*/ 63026 h 23523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41806" h="2352355">
                <a:moveTo>
                  <a:pt x="0" y="63026"/>
                </a:moveTo>
                <a:cubicBezTo>
                  <a:pt x="0" y="28218"/>
                  <a:pt x="28218" y="0"/>
                  <a:pt x="63026" y="0"/>
                </a:cubicBezTo>
                <a:lnTo>
                  <a:pt x="3278780" y="0"/>
                </a:lnTo>
                <a:cubicBezTo>
                  <a:pt x="3313588" y="0"/>
                  <a:pt x="3341806" y="28218"/>
                  <a:pt x="3341806" y="63026"/>
                </a:cubicBezTo>
                <a:lnTo>
                  <a:pt x="3341806" y="2281709"/>
                </a:lnTo>
                <a:cubicBezTo>
                  <a:pt x="3341806" y="2316517"/>
                  <a:pt x="3313588" y="2344735"/>
                  <a:pt x="3278780" y="2344735"/>
                </a:cubicBezTo>
                <a:lnTo>
                  <a:pt x="265909" y="2352355"/>
                </a:lnTo>
                <a:cubicBezTo>
                  <a:pt x="266622" y="1734631"/>
                  <a:pt x="264326" y="1146512"/>
                  <a:pt x="279539" y="822636"/>
                </a:cubicBezTo>
                <a:cubicBezTo>
                  <a:pt x="256652" y="541622"/>
                  <a:pt x="209784" y="546966"/>
                  <a:pt x="4762" y="537681"/>
                </a:cubicBezTo>
                <a:cubicBezTo>
                  <a:pt x="3175" y="379463"/>
                  <a:pt x="1587" y="221244"/>
                  <a:pt x="0" y="63026"/>
                </a:cubicBezTo>
                <a:close/>
              </a:path>
            </a:pathLst>
          </a:custGeom>
          <a:solidFill>
            <a:schemeClr val="bg1"/>
          </a:solidFill>
          <a:effectLst>
            <a:outerShdw blurRad="63500" algn="tl" rotWithShape="0">
              <a:schemeClr val="accent4">
                <a:alpha val="50000"/>
              </a:schemeClr>
            </a:outerShdw>
          </a:effectLst>
        </p:spPr>
        <p:txBody>
          <a:bodyPr/>
          <a:lstStyle>
            <a:lvl1pPr>
              <a:defRPr/>
            </a:lvl1pPr>
          </a:lstStyle>
          <a:p>
            <a:r>
              <a:rPr lang="de-DE"/>
              <a:t>Bild durch Klicken auf Symbol hinzufügen</a:t>
            </a:r>
            <a:endParaRPr lang="en-DE" dirty="0"/>
          </a:p>
        </p:txBody>
      </p:sp>
      <p:sp>
        <p:nvSpPr>
          <p:cNvPr id="7" name="mobile picture">
            <a:extLst>
              <a:ext uri="{FF2B5EF4-FFF2-40B4-BE49-F238E27FC236}">
                <a16:creationId xmlns:a16="http://schemas.microsoft.com/office/drawing/2014/main" id="{1EA704AB-C101-2CD3-DE90-0B40FD800C18}"/>
              </a:ext>
            </a:extLst>
          </p:cNvPr>
          <p:cNvSpPr>
            <a:spLocks noGrp="1"/>
          </p:cNvSpPr>
          <p:nvPr>
            <p:ph type="pic" sz="quarter" idx="17"/>
          </p:nvPr>
        </p:nvSpPr>
        <p:spPr>
          <a:xfrm>
            <a:off x="6900862" y="3686175"/>
            <a:ext cx="1028459" cy="2424113"/>
          </a:xfrm>
          <a:prstGeom prst="roundRect">
            <a:avLst>
              <a:gd name="adj" fmla="val 11275"/>
            </a:avLst>
          </a:prstGeom>
          <a:solidFill>
            <a:schemeClr val="bg1"/>
          </a:solidFill>
          <a:effectLst>
            <a:outerShdw blurRad="63500" algn="tl" rotWithShape="0">
              <a:schemeClr val="accent4">
                <a:alpha val="50000"/>
              </a:schemeClr>
            </a:outerShdw>
          </a:effectLst>
        </p:spPr>
        <p:txBody>
          <a:bodyPr/>
          <a:lstStyle/>
          <a:p>
            <a:r>
              <a:rPr lang="de-DE"/>
              <a:t>Bild durch Klicken auf Symbol hinzufügen</a:t>
            </a:r>
            <a:endParaRPr lang="en-DE" dirty="0"/>
          </a:p>
        </p:txBody>
      </p:sp>
      <p:pic>
        <p:nvPicPr>
          <p:cNvPr id="9" name="Picture 2">
            <a:extLst>
              <a:ext uri="{FF2B5EF4-FFF2-40B4-BE49-F238E27FC236}">
                <a16:creationId xmlns:a16="http://schemas.microsoft.com/office/drawing/2014/main" id="{A5625247-A544-8FBF-3647-CFAC11E1A262}"/>
              </a:ext>
            </a:extLst>
          </p:cNvPr>
          <p:cNvPicPr>
            <a:picLocks noChangeAspect="1"/>
          </p:cNvPicPr>
          <p:nvPr/>
        </p:nvPicPr>
        <p:blipFill>
          <a:blip r:embed="rId2"/>
          <a:stretch>
            <a:fillRect/>
          </a:stretch>
        </p:blipFill>
        <p:spPr>
          <a:xfrm>
            <a:off x="3527118" y="1568896"/>
            <a:ext cx="8187638" cy="4627265"/>
          </a:xfrm>
          <a:prstGeom prst="rect">
            <a:avLst/>
          </a:prstGeom>
        </p:spPr>
      </p:pic>
      <p:pic>
        <p:nvPicPr>
          <p:cNvPr id="11" name="Picture 2">
            <a:extLst>
              <a:ext uri="{FF2B5EF4-FFF2-40B4-BE49-F238E27FC236}">
                <a16:creationId xmlns:a16="http://schemas.microsoft.com/office/drawing/2014/main" id="{872758DC-583B-CFED-DC6D-4408A202DE37}"/>
              </a:ext>
            </a:extLst>
          </p:cNvPr>
          <p:cNvPicPr>
            <a:picLocks noChangeAspect="1"/>
          </p:cNvPicPr>
          <p:nvPr userDrawn="1"/>
        </p:nvPicPr>
        <p:blipFill>
          <a:blip r:embed="rId2"/>
          <a:stretch>
            <a:fillRect/>
          </a:stretch>
        </p:blipFill>
        <p:spPr>
          <a:xfrm>
            <a:off x="3527118" y="1568896"/>
            <a:ext cx="8187638" cy="4627265"/>
          </a:xfrm>
          <a:prstGeom prst="rect">
            <a:avLst/>
          </a:prstGeom>
        </p:spPr>
      </p:pic>
    </p:spTree>
    <p:extLst>
      <p:ext uri="{BB962C8B-B14F-4D97-AF65-F5344CB8AC3E}">
        <p14:creationId xmlns:p14="http://schemas.microsoft.com/office/powerpoint/2010/main" val="3582762994"/>
      </p:ext>
    </p:extLst>
  </p:cSld>
  <p:clrMapOvr>
    <a:masterClrMapping/>
  </p:clrMapOvr>
  <p:extLst>
    <p:ext uri="{DCECCB84-F9BA-43D5-87BE-67443E8EF086}">
      <p15:sldGuideLst xmlns:p15="http://schemas.microsoft.com/office/powerpoint/2012/main"/>
    </p:ext>
  </p:extLst>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p:cSld name="A  024 : 3 icon-circles : 3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6" name="content 3">
            <a:extLst>
              <a:ext uri="{FF2B5EF4-FFF2-40B4-BE49-F238E27FC236}">
                <a16:creationId xmlns:a16="http://schemas.microsoft.com/office/drawing/2014/main" id="{B5886103-0D8E-5D01-3B87-1FDDA2E05BE4}"/>
              </a:ext>
            </a:extLst>
          </p:cNvPr>
          <p:cNvSpPr>
            <a:spLocks noGrp="1"/>
          </p:cNvSpPr>
          <p:nvPr>
            <p:ph sz="quarter" idx="25"/>
          </p:nvPr>
        </p:nvSpPr>
        <p:spPr>
          <a:xfrm>
            <a:off x="8299890" y="3420000"/>
            <a:ext cx="2736000" cy="2736500"/>
          </a:xfrm>
          <a:prstGeom prst="rect">
            <a:avLst/>
          </a:prstGeom>
          <a:noFill/>
        </p:spPr>
        <p:txBody>
          <a:bodyPr vert="horz" lIns="0" tIns="0" rIns="0" bIns="0" rtlCol="0" anchor="t" anchorCtr="0">
            <a:noAutofit/>
          </a:bodyPr>
          <a:lstStyle>
            <a:lvl1pPr algn="l">
              <a:defRPr lang="en-US" sz="1400" dirty="0"/>
            </a:lvl1pPr>
            <a:lvl2pPr algn="l">
              <a:defRPr lang="en-US" sz="1400" dirty="0"/>
            </a:lvl2pPr>
            <a:lvl3pPr algn="l">
              <a:defRPr lang="en-US" sz="1400" dirty="0"/>
            </a:lvl3pPr>
            <a:lvl4pPr algn="l">
              <a:defRPr lang="en-US" sz="1400" dirty="0"/>
            </a:lvl4pPr>
            <a:lvl5pPr algn="l">
              <a:defRPr lang="nl-NL" sz="1400" noProof="0" dirty="0"/>
            </a:lvl5pPr>
            <a:lvl6pPr algn="l">
              <a:defRPr lang="nl-NL" sz="1400" noProof="0" dirty="0"/>
            </a:lvl6pPr>
            <a:lvl7pPr algn="l">
              <a:defRPr lang="nl-NL" sz="1400" noProof="0" dirty="0"/>
            </a:lvl7pPr>
            <a:lvl8pPr algn="l">
              <a:defRPr lang="nl-NL" sz="1400" noProof="0" dirty="0"/>
            </a:lvl8pPr>
            <a:lvl9pPr algn="l">
              <a:defRPr lang="nl-NL" sz="1400" noProof="0" dirty="0"/>
            </a:lvl9pPr>
          </a:lstStyle>
          <a:p>
            <a:pPr lvl="0"/>
            <a:r>
              <a:rPr lang="de-DE"/>
              <a:t>Mastertextformat bearbeiten</a:t>
            </a:r>
          </a:p>
        </p:txBody>
      </p:sp>
      <p:sp>
        <p:nvSpPr>
          <p:cNvPr id="9" name="circle 3">
            <a:extLst>
              <a:ext uri="{FF2B5EF4-FFF2-40B4-BE49-F238E27FC236}">
                <a16:creationId xmlns:a16="http://schemas.microsoft.com/office/drawing/2014/main" id="{03E6616D-6BE5-1F0D-0C0A-EDEE8E74F894}"/>
              </a:ext>
            </a:extLst>
          </p:cNvPr>
          <p:cNvSpPr>
            <a:spLocks noGrp="1"/>
          </p:cNvSpPr>
          <p:nvPr>
            <p:ph type="body" idx="45" hasCustomPrompt="1"/>
          </p:nvPr>
        </p:nvSpPr>
        <p:spPr>
          <a:xfrm>
            <a:off x="9037890" y="1719500"/>
            <a:ext cx="1260000" cy="1260000"/>
          </a:xfrm>
          <a:prstGeom prst="ellipse">
            <a:avLst/>
          </a:prstGeom>
          <a:noFill/>
          <a:ln w="3175">
            <a:solidFill>
              <a:schemeClr val="accent6"/>
            </a:solid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9" name="Icon-placeholder 3">
            <a:extLst>
              <a:ext uri="{FF2B5EF4-FFF2-40B4-BE49-F238E27FC236}">
                <a16:creationId xmlns:a16="http://schemas.microsoft.com/office/drawing/2014/main" id="{C60ADAF8-2C7E-52B4-A639-798B1160C641}"/>
              </a:ext>
            </a:extLst>
          </p:cNvPr>
          <p:cNvSpPr>
            <a:spLocks noGrp="1"/>
          </p:cNvSpPr>
          <p:nvPr>
            <p:ph sz="quarter" idx="35"/>
          </p:nvPr>
        </p:nvSpPr>
        <p:spPr>
          <a:xfrm>
            <a:off x="9397890" y="2079650"/>
            <a:ext cx="540000" cy="540000"/>
          </a:xfrm>
          <a:ln>
            <a:noFill/>
          </a:ln>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4" name="content 2">
            <a:extLst>
              <a:ext uri="{FF2B5EF4-FFF2-40B4-BE49-F238E27FC236}">
                <a16:creationId xmlns:a16="http://schemas.microsoft.com/office/drawing/2014/main" id="{0F189F99-D754-4356-5E4B-0F553CC9C353}"/>
              </a:ext>
            </a:extLst>
          </p:cNvPr>
          <p:cNvSpPr>
            <a:spLocks noGrp="1"/>
          </p:cNvSpPr>
          <p:nvPr>
            <p:ph sz="quarter" idx="24"/>
          </p:nvPr>
        </p:nvSpPr>
        <p:spPr>
          <a:xfrm>
            <a:off x="4728000" y="3420000"/>
            <a:ext cx="2736000" cy="2736500"/>
          </a:xfrm>
          <a:prstGeom prst="rect">
            <a:avLst/>
          </a:prstGeom>
          <a:noFill/>
        </p:spPr>
        <p:txBody>
          <a:bodyPr vert="horz" lIns="0" tIns="0" rIns="0" bIns="0" rtlCol="0" anchor="t" anchorCtr="0">
            <a:noAutofit/>
          </a:bodyPr>
          <a:lstStyle>
            <a:lvl1pPr algn="l">
              <a:defRPr lang="en-US" sz="1400" dirty="0"/>
            </a:lvl1pPr>
            <a:lvl2pPr algn="l">
              <a:defRPr lang="en-US" sz="1400" dirty="0"/>
            </a:lvl2pPr>
            <a:lvl3pPr algn="l">
              <a:defRPr lang="en-US" sz="1400" dirty="0"/>
            </a:lvl3pPr>
            <a:lvl4pPr algn="l">
              <a:defRPr lang="en-US" sz="1400" dirty="0"/>
            </a:lvl4pPr>
            <a:lvl5pPr algn="l">
              <a:defRPr lang="nl-NL" sz="1400" noProof="0" dirty="0"/>
            </a:lvl5pPr>
            <a:lvl6pPr algn="l">
              <a:defRPr lang="nl-NL" sz="1400" noProof="0" dirty="0"/>
            </a:lvl6pPr>
            <a:lvl7pPr algn="l">
              <a:defRPr lang="nl-NL" sz="1400" noProof="0" dirty="0"/>
            </a:lvl7pPr>
            <a:lvl8pPr algn="l">
              <a:defRPr lang="nl-NL" sz="1400" noProof="0" dirty="0"/>
            </a:lvl8pPr>
            <a:lvl9pPr algn="l">
              <a:defRPr lang="nl-NL" sz="1400" noProof="0" dirty="0"/>
            </a:lvl9pPr>
          </a:lstStyle>
          <a:p>
            <a:pPr lvl="0"/>
            <a:r>
              <a:rPr lang="de-DE"/>
              <a:t>Mastertextformat bearbeiten</a:t>
            </a:r>
          </a:p>
        </p:txBody>
      </p:sp>
      <p:sp>
        <p:nvSpPr>
          <p:cNvPr id="11" name="circle 2">
            <a:extLst>
              <a:ext uri="{FF2B5EF4-FFF2-40B4-BE49-F238E27FC236}">
                <a16:creationId xmlns:a16="http://schemas.microsoft.com/office/drawing/2014/main" id="{734287B7-FF2C-081C-D1AE-E5AAC79579AE}"/>
              </a:ext>
            </a:extLst>
          </p:cNvPr>
          <p:cNvSpPr>
            <a:spLocks noGrp="1"/>
          </p:cNvSpPr>
          <p:nvPr>
            <p:ph type="body" idx="44" hasCustomPrompt="1"/>
          </p:nvPr>
        </p:nvSpPr>
        <p:spPr>
          <a:xfrm>
            <a:off x="5466000" y="1719500"/>
            <a:ext cx="1260000" cy="1260000"/>
          </a:xfrm>
          <a:prstGeom prst="ellipse">
            <a:avLst/>
          </a:prstGeom>
          <a:noFill/>
          <a:ln w="3175">
            <a:solidFill>
              <a:schemeClr val="accent6"/>
            </a:solid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5" name="Icon-placeholder 2">
            <a:extLst>
              <a:ext uri="{FF2B5EF4-FFF2-40B4-BE49-F238E27FC236}">
                <a16:creationId xmlns:a16="http://schemas.microsoft.com/office/drawing/2014/main" id="{2E85AA86-5649-E89A-22E5-F7FE994FA4CF}"/>
              </a:ext>
            </a:extLst>
          </p:cNvPr>
          <p:cNvSpPr>
            <a:spLocks noGrp="1"/>
          </p:cNvSpPr>
          <p:nvPr>
            <p:ph sz="quarter" idx="33"/>
          </p:nvPr>
        </p:nvSpPr>
        <p:spPr>
          <a:xfrm>
            <a:off x="5826000" y="2079650"/>
            <a:ext cx="540000" cy="540000"/>
          </a:xfrm>
          <a:ln>
            <a:noFill/>
          </a:ln>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 name="content 1">
            <a:extLst>
              <a:ext uri="{FF2B5EF4-FFF2-40B4-BE49-F238E27FC236}">
                <a16:creationId xmlns:a16="http://schemas.microsoft.com/office/drawing/2014/main" id="{77A29EE5-2B1C-3EC4-6F36-6ECBC9D69F26}"/>
              </a:ext>
            </a:extLst>
          </p:cNvPr>
          <p:cNvSpPr>
            <a:spLocks noGrp="1"/>
          </p:cNvSpPr>
          <p:nvPr>
            <p:ph sz="quarter" idx="22"/>
          </p:nvPr>
        </p:nvSpPr>
        <p:spPr>
          <a:xfrm>
            <a:off x="1156110" y="3420000"/>
            <a:ext cx="2736000" cy="2736500"/>
          </a:xfrm>
          <a:prstGeom prst="rect">
            <a:avLst/>
          </a:prstGeom>
          <a:noFill/>
        </p:spPr>
        <p:txBody>
          <a:bodyPr vert="horz" lIns="0" tIns="0" rIns="0" bIns="0" rtlCol="0" anchor="t" anchorCtr="0">
            <a:noAutofit/>
          </a:bodyPr>
          <a:lstStyle>
            <a:lvl1pPr algn="l">
              <a:defRPr lang="en-US" sz="1400" dirty="0"/>
            </a:lvl1pPr>
            <a:lvl2pPr algn="l">
              <a:defRPr lang="en-US" sz="1400" dirty="0"/>
            </a:lvl2pPr>
            <a:lvl3pPr algn="l">
              <a:defRPr lang="en-US" sz="1400" dirty="0"/>
            </a:lvl3pPr>
            <a:lvl4pPr algn="l">
              <a:defRPr lang="en-US" sz="1400" dirty="0"/>
            </a:lvl4pPr>
            <a:lvl5pPr algn="l">
              <a:defRPr lang="nl-NL" sz="1400" noProof="0" dirty="0"/>
            </a:lvl5pPr>
            <a:lvl6pPr algn="l">
              <a:defRPr lang="nl-NL" sz="1400" noProof="0" dirty="0"/>
            </a:lvl6pPr>
            <a:lvl7pPr algn="l">
              <a:defRPr lang="nl-NL" sz="1400" noProof="0" dirty="0"/>
            </a:lvl7pPr>
            <a:lvl8pPr algn="l">
              <a:defRPr lang="nl-NL" sz="1400" noProof="0" dirty="0"/>
            </a:lvl8pPr>
            <a:lvl9pPr algn="l">
              <a:defRPr lang="nl-NL" sz="1400" noProof="0" dirty="0"/>
            </a:lvl9pPr>
          </a:lstStyle>
          <a:p>
            <a:pPr lvl="0"/>
            <a:r>
              <a:rPr lang="de-DE"/>
              <a:t>Mastertextformat bearbeiten</a:t>
            </a:r>
          </a:p>
        </p:txBody>
      </p:sp>
      <p:sp>
        <p:nvSpPr>
          <p:cNvPr id="16" name="circle 1">
            <a:extLst>
              <a:ext uri="{FF2B5EF4-FFF2-40B4-BE49-F238E27FC236}">
                <a16:creationId xmlns:a16="http://schemas.microsoft.com/office/drawing/2014/main" id="{CF9B3468-8D83-E9F3-7B03-E73CD41ECE15}"/>
              </a:ext>
            </a:extLst>
          </p:cNvPr>
          <p:cNvSpPr>
            <a:spLocks noGrp="1"/>
          </p:cNvSpPr>
          <p:nvPr>
            <p:ph type="body" idx="43" hasCustomPrompt="1"/>
          </p:nvPr>
        </p:nvSpPr>
        <p:spPr>
          <a:xfrm>
            <a:off x="1894110" y="1719500"/>
            <a:ext cx="1260000" cy="1260000"/>
          </a:xfrm>
          <a:prstGeom prst="ellipse">
            <a:avLst/>
          </a:prstGeom>
          <a:noFill/>
          <a:ln w="3175">
            <a:solidFill>
              <a:schemeClr val="accent6"/>
            </a:solid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1" name="Icon-placeholder 1">
            <a:extLst>
              <a:ext uri="{FF2B5EF4-FFF2-40B4-BE49-F238E27FC236}">
                <a16:creationId xmlns:a16="http://schemas.microsoft.com/office/drawing/2014/main" id="{58129E42-8DEF-4ABF-4EC7-0503FD820234}"/>
              </a:ext>
            </a:extLst>
          </p:cNvPr>
          <p:cNvSpPr>
            <a:spLocks noGrp="1"/>
          </p:cNvSpPr>
          <p:nvPr>
            <p:ph sz="quarter" idx="23"/>
          </p:nvPr>
        </p:nvSpPr>
        <p:spPr>
          <a:xfrm>
            <a:off x="2254110" y="2079650"/>
            <a:ext cx="540000" cy="540000"/>
          </a:xfrm>
          <a:ln>
            <a:noFill/>
          </a:ln>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dirty="0"/>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6" name="navigation">
            <a:extLst>
              <a:ext uri="{FF2B5EF4-FFF2-40B4-BE49-F238E27FC236}">
                <a16:creationId xmlns:a16="http://schemas.microsoft.com/office/drawing/2014/main" id="{F987EC86-4A7D-30EF-A710-3B73466D18D9}"/>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136140852"/>
      </p:ext>
    </p:extLst>
  </p:cSld>
  <p:clrMapOvr>
    <a:masterClrMapping/>
  </p:clrMapOvr>
  <p:extLst>
    <p:ext uri="{DCECCB84-F9BA-43D5-87BE-67443E8EF086}">
      <p15:sldGuideLst xmlns:p15="http://schemas.microsoft.com/office/powerpoint/2012/main">
        <p15:guide id="1" orient="horz" pos="1480">
          <p15:clr>
            <a:srgbClr val="FBAE40"/>
          </p15:clr>
        </p15:guide>
        <p15:guide id="2" orient="horz" pos="2160">
          <p15:clr>
            <a:srgbClr val="FBAE40"/>
          </p15:clr>
        </p15:guide>
        <p15:guide id="3" pos="3840">
          <p15:clr>
            <a:srgbClr val="FBAE40"/>
          </p15:clr>
        </p15:guide>
      </p15:sldGuideLst>
    </p:ext>
  </p:extLst>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p:cSld name="A  025 : 2 text circl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7" name="text 2">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7309203" y="2628000"/>
            <a:ext cx="2160000" cy="3060000"/>
          </a:xfrm>
          <a:prstGeom prst="rect">
            <a:avLst/>
          </a:prstGeom>
          <a:noFill/>
          <a:effectLst/>
        </p:spPr>
        <p:txBody>
          <a:bodyPr vert="horz" lIns="0" tIns="0" rIns="0" bIns="0" rtlCol="0">
            <a:noAutofit/>
          </a:bodyPr>
          <a:lstStyle>
            <a:lvl1pPr>
              <a:defRPr lang="en-US" sz="1400" dirty="0"/>
            </a:lvl1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2880000" y="2628000"/>
            <a:ext cx="2160000" cy="3060000"/>
          </a:xfrm>
          <a:prstGeom prst="rect">
            <a:avLst/>
          </a:prstGeom>
          <a:noFill/>
          <a:effectLst/>
        </p:spPr>
        <p:txBody>
          <a:bodyPr vert="horz" lIns="0" tIns="0" rIns="0" bIns="0" rtlCol="0">
            <a:noAutofit/>
          </a:bodyPr>
          <a:lstStyle>
            <a:lvl1pPr>
              <a:defRPr lang="en-US" sz="1400" dirty="0"/>
            </a:lvl1pPr>
          </a:lstStyle>
          <a:p>
            <a:pPr lvl="0"/>
            <a:r>
              <a:rPr lang="en-US"/>
              <a:t>First level</a:t>
            </a:r>
          </a:p>
          <a:p>
            <a:pPr lvl="1"/>
            <a:r>
              <a:rPr lang="en-US"/>
              <a:t>Second level</a:t>
            </a:r>
          </a:p>
          <a:p>
            <a:pPr lvl="2"/>
            <a:r>
              <a:rPr lang="en-US"/>
              <a:t>Third level </a:t>
            </a:r>
          </a:p>
          <a:p>
            <a:pPr lvl="3"/>
            <a:r>
              <a:rPr lang="en-US"/>
              <a:t>Fourth level</a:t>
            </a:r>
          </a:p>
          <a:p>
            <a:pPr lvl="4"/>
            <a:r>
              <a:rPr lang="en-US"/>
              <a:t>Fifth level</a:t>
            </a:r>
          </a:p>
          <a:p>
            <a:pPr lvl="5"/>
            <a:r>
              <a:rPr lang="en-US"/>
              <a:t>Sixth level</a:t>
            </a:r>
          </a:p>
          <a:p>
            <a:pPr lvl="6"/>
            <a:r>
              <a:rPr lang="en-US"/>
              <a:t>Seventh level</a:t>
            </a:r>
          </a:p>
          <a:p>
            <a:pPr lvl="7"/>
            <a:r>
              <a:rPr lang="en-US"/>
              <a:t>Eighth level</a:t>
            </a:r>
          </a:p>
          <a:p>
            <a:pPr lvl="8"/>
            <a:r>
              <a:rPr lang="en-US"/>
              <a:t>Ninth level</a:t>
            </a:r>
          </a:p>
          <a:p>
            <a:pPr lvl="0"/>
            <a:endParaRPr lang="en-US" dirty="0"/>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828184453"/>
      </p:ext>
    </p:extLst>
  </p:cSld>
  <p:clrMapOvr>
    <a:masterClrMapping/>
  </p:clrMapOvr>
  <p:extLst>
    <p:ext uri="{DCECCB84-F9BA-43D5-87BE-67443E8EF086}">
      <p15:sldGuideLst xmlns:p15="http://schemas.microsoft.com/office/powerpoint/2012/main">
        <p15:guide id="1" orient="horz" pos="1525">
          <p15:clr>
            <a:srgbClr val="FBAE40"/>
          </p15:clr>
        </p15:guide>
      </p15:sldGuideLst>
    </p:ext>
  </p:extLst>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A  001 : BASIC :  Notes :  title and content">
    <p:bg>
      <p:bgPr>
        <a:solidFill>
          <a:schemeClr val="bg1"/>
        </a:solidFill>
        <a:effectLst/>
      </p:bgPr>
    </p:bg>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 name="text 1">
            <a:extLst>
              <a:ext uri="{FF2B5EF4-FFF2-40B4-BE49-F238E27FC236}">
                <a16:creationId xmlns:a16="http://schemas.microsoft.com/office/drawing/2014/main" id="{1F870429-46EB-BE76-31CB-B332FCD029B0}"/>
              </a:ext>
            </a:extLst>
          </p:cNvPr>
          <p:cNvSpPr>
            <a:spLocks noGrp="1"/>
          </p:cNvSpPr>
          <p:nvPr>
            <p:ph type="body" sz="quarter" idx="57"/>
          </p:nvPr>
        </p:nvSpPr>
        <p:spPr>
          <a:xfrm>
            <a:off x="540000" y="5831998"/>
            <a:ext cx="1112400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4" name="content">
            <a:extLst>
              <a:ext uri="{FF2B5EF4-FFF2-40B4-BE49-F238E27FC236}">
                <a16:creationId xmlns:a16="http://schemas.microsoft.com/office/drawing/2014/main" id="{438C11ED-D1E2-4D8E-7E92-53DCAC4E4BB0}"/>
              </a:ext>
            </a:extLst>
          </p:cNvPr>
          <p:cNvSpPr>
            <a:spLocks noGrp="1"/>
          </p:cNvSpPr>
          <p:nvPr>
            <p:ph sz="quarter" idx="15"/>
          </p:nvPr>
        </p:nvSpPr>
        <p:spPr>
          <a:xfrm>
            <a:off x="540000" y="1476000"/>
            <a:ext cx="11088000" cy="4320000"/>
          </a:xfr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0" name="navigation">
            <a:extLst>
              <a:ext uri="{FF2B5EF4-FFF2-40B4-BE49-F238E27FC236}">
                <a16:creationId xmlns:a16="http://schemas.microsoft.com/office/drawing/2014/main" id="{8661E367-96D6-2142-39BA-981B1B0BED59}"/>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479356313"/>
      </p:ext>
    </p:extLst>
  </p:cSld>
  <p:clrMapOvr>
    <a:overrideClrMapping bg1="lt1" tx1="dk1" bg2="lt2" tx2="dk2" accent1="accent1" accent2="accent2" accent3="accent3" accent4="accent4" accent5="accent5" accent6="accent6" hlink="hlink" folHlink="folHlink"/>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p:cSld name="A  025 : 2 text boxes : Icons">
    <p:spTree>
      <p:nvGrpSpPr>
        <p:cNvPr id="1" name=""/>
        <p:cNvGrpSpPr/>
        <p:nvPr/>
      </p:nvGrpSpPr>
      <p:grpSpPr>
        <a:xfrm>
          <a:off x="0" y="0"/>
          <a:ext cx="0" cy="0"/>
          <a:chOff x="0" y="0"/>
          <a:chExt cx="0" cy="0"/>
        </a:xfrm>
      </p:grpSpPr>
      <p:sp>
        <p:nvSpPr>
          <p:cNvPr id="2" name="text 4">
            <a:extLst>
              <a:ext uri="{FF2B5EF4-FFF2-40B4-BE49-F238E27FC236}">
                <a16:creationId xmlns:a16="http://schemas.microsoft.com/office/drawing/2014/main" id="{ABA98948-A9F9-1A69-FE42-43DC07F82A44}"/>
              </a:ext>
            </a:extLst>
          </p:cNvPr>
          <p:cNvSpPr>
            <a:spLocks noGrp="1"/>
          </p:cNvSpPr>
          <p:nvPr>
            <p:ph type="body" idx="35"/>
          </p:nvPr>
        </p:nvSpPr>
        <p:spPr>
          <a:xfrm>
            <a:off x="540000" y="1476000"/>
            <a:ext cx="11088000" cy="1440000"/>
          </a:xfrm>
          <a:prstGeom prst="roundRect">
            <a:avLst>
              <a:gd name="adj" fmla="val 5828"/>
            </a:avLst>
          </a:prstGeom>
          <a:solidFill>
            <a:schemeClr val="bg1"/>
          </a:solidFill>
          <a:ln w="3175">
            <a:solidFill>
              <a:schemeClr val="accent6"/>
            </a:solidFill>
          </a:ln>
          <a:effectLst/>
        </p:spPr>
        <p:txBody>
          <a:bodyPr vert="horz" lIns="0" tIns="288000" rIns="0" bIns="0" rtlCol="0" anchor="t" anchorCtr="1">
            <a:noAutofit/>
          </a:bodyPr>
          <a:lstStyle>
            <a:lvl1pPr>
              <a:defRPr lang="en-US" sz="1800">
                <a:solidFill>
                  <a:schemeClr val="tx1"/>
                </a:solidFill>
              </a:defRPr>
            </a:lvl1pPr>
          </a:lstStyle>
          <a:p>
            <a:pPr lvl="0" algn="ctr"/>
            <a:r>
              <a:rPr lang="de-DE" dirty="0"/>
              <a:t>Mastertextformat bearbeiten</a:t>
            </a:r>
          </a:p>
        </p:txBody>
      </p:sp>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7" name="text 2">
            <a:extLst>
              <a:ext uri="{FF2B5EF4-FFF2-40B4-BE49-F238E27FC236}">
                <a16:creationId xmlns:a16="http://schemas.microsoft.com/office/drawing/2014/main" id="{4C7A74BA-677D-44AF-0C2A-FDAE4A7E8131}"/>
              </a:ext>
            </a:extLst>
          </p:cNvPr>
          <p:cNvSpPr>
            <a:spLocks noGrp="1"/>
          </p:cNvSpPr>
          <p:nvPr>
            <p:ph type="body" sz="quarter" idx="34" hasCustomPrompt="1"/>
          </p:nvPr>
        </p:nvSpPr>
        <p:spPr>
          <a:xfrm>
            <a:off x="6096000" y="2412000"/>
            <a:ext cx="3960000" cy="3600000"/>
          </a:xfrm>
          <a:prstGeom prst="roundRect">
            <a:avLst>
              <a:gd name="adj" fmla="val 2115"/>
            </a:avLst>
          </a:prstGeom>
          <a:solidFill>
            <a:schemeClr val="accent1">
              <a:lumMod val="50000"/>
            </a:schemeClr>
          </a:solidFill>
          <a:ln w="3175">
            <a:noFill/>
          </a:ln>
          <a:effectLst/>
        </p:spPr>
        <p:txBody>
          <a:bodyPr vert="horz" lIns="180000" tIns="1044000" rIns="108000" bIns="0" rtlCol="0">
            <a:noAutofit/>
          </a:bodyPr>
          <a:lstStyle>
            <a:lvl1pPr>
              <a:defRPr lang="en-US" sz="1000" dirty="0" smtClean="0"/>
            </a:lvl1pPr>
            <a:lvl2pPr>
              <a:defRPr lang="en-US" sz="1000" dirty="0" smtClean="0"/>
            </a:lvl2pPr>
            <a:lvl3pPr>
              <a:defRPr lang="en-US" sz="1000" dirty="0" smtClean="0"/>
            </a:lvl3pPr>
            <a:lvl4pPr>
              <a:defRPr lang="en-US" sz="1000" dirty="0" smtClean="0">
                <a:solidFill>
                  <a:schemeClr val="tx2"/>
                </a:solidFill>
              </a:defRPr>
            </a:lvl4pPr>
            <a:lvl5pPr marL="0" indent="0" algn="l" defTabSz="914400" rtl="0" eaLnBrk="1" latinLnBrk="0" hangingPunct="1">
              <a:lnSpc>
                <a:spcPct val="110000"/>
              </a:lnSpc>
              <a:spcBef>
                <a:spcPts val="600"/>
              </a:spcBef>
              <a:spcAft>
                <a:spcPts val="300"/>
              </a:spcAft>
              <a:buFont typeface="Arial" panose="020B0604020202020204" pitchFamily="34" charset="0"/>
              <a:buNone/>
              <a:tabLst>
                <a:tab pos="182563" algn="l"/>
              </a:tabLst>
              <a:defRPr lang="en-US" sz="1400" b="0" kern="1200" spc="40" baseline="0" noProof="0" smtClean="0">
                <a:solidFill>
                  <a:schemeClr val="accent6"/>
                </a:solidFill>
                <a:latin typeface="Segoe UI Semibold" panose="020B0702040204020203" pitchFamily="34" charset="0"/>
                <a:ea typeface="+mn-ea"/>
                <a:cs typeface="Segoe UI Semibold" panose="020B0702040204020203" pitchFamily="34" charset="0"/>
              </a:defRPr>
            </a:lvl5pPr>
            <a:lvl6pPr>
              <a:defRPr lang="en-US" sz="1000" dirty="0" smtClean="0">
                <a:solidFill>
                  <a:schemeClr val="tx2"/>
                </a:solidFill>
                <a:ea typeface="+mn-ea"/>
                <a:cs typeface="+mn-cs"/>
              </a:defRPr>
            </a:lvl6pPr>
            <a:lvl7pPr>
              <a:defRPr lang="en-US" sz="1000" b="0" baseline="0" dirty="0" smtClean="0"/>
            </a:lvl7pPr>
            <a:lvl8pPr>
              <a:defRPr lang="en-US" sz="1000" b="0" baseline="0" dirty="0" smtClean="0"/>
            </a:lvl8pPr>
            <a:lvl9pPr>
              <a:defRPr lang="en-US" sz="1000" b="0" dirty="0" smtClean="0">
                <a:latin typeface="+mn-lt"/>
                <a:cs typeface="+mn-cs"/>
              </a:defRPr>
            </a:lvl9pPr>
          </a:lstStyle>
          <a:p>
            <a:pPr lvl="0"/>
            <a:r>
              <a:rPr lang="en-US" dirty="0"/>
              <a:t>First level</a:t>
            </a:r>
          </a:p>
          <a:p>
            <a:pPr lvl="1"/>
            <a:r>
              <a:rPr lang="en-US" dirty="0"/>
              <a:t>Second level</a:t>
            </a:r>
          </a:p>
          <a:p>
            <a:pPr lvl="2"/>
            <a:r>
              <a:rPr lang="en-US" dirty="0"/>
              <a:t>Third level </a:t>
            </a:r>
          </a:p>
          <a:p>
            <a:pPr lvl="3"/>
            <a:r>
              <a:rPr lang="en-US" dirty="0"/>
              <a:t>Fourth level</a:t>
            </a:r>
          </a:p>
          <a:p>
            <a:pPr marL="0" lvl="4" indent="0" algn="l" defTabSz="914400" rtl="0" eaLnBrk="1" latinLnBrk="0" hangingPunct="1">
              <a:lnSpc>
                <a:spcPct val="110000"/>
              </a:lnSpc>
              <a:spcBef>
                <a:spcPts val="600"/>
              </a:spcBef>
              <a:spcAft>
                <a:spcPts val="300"/>
              </a:spcAft>
              <a:buFont typeface="Arial" panose="020B0604020202020204" pitchFamily="34" charset="0"/>
              <a:buNone/>
              <a:tabLst>
                <a:tab pos="182563" algn="l"/>
              </a:tabLst>
            </a:pPr>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4" name="icon 2">
            <a:extLst>
              <a:ext uri="{FF2B5EF4-FFF2-40B4-BE49-F238E27FC236}">
                <a16:creationId xmlns:a16="http://schemas.microsoft.com/office/drawing/2014/main" id="{59748B2D-BB1C-8085-B717-CE69ADE160FD}"/>
              </a:ext>
            </a:extLst>
          </p:cNvPr>
          <p:cNvSpPr>
            <a:spLocks noGrp="1"/>
          </p:cNvSpPr>
          <p:nvPr>
            <p:ph sz="quarter" idx="27"/>
          </p:nvPr>
        </p:nvSpPr>
        <p:spPr>
          <a:xfrm>
            <a:off x="6301805" y="2628000"/>
            <a:ext cx="540000" cy="540000"/>
          </a:xfrm>
          <a:noFill/>
          <a:ln>
            <a:noFill/>
          </a:ln>
          <a:effectLst/>
        </p:spPr>
        <p:txBody>
          <a:bodyPr vert="horz" lIns="0" tIns="0" rIns="0" bIns="0" rtlCol="0">
            <a:noAutofit/>
          </a:bodyPr>
          <a:lstStyle>
            <a:lvl1pPr>
              <a:defRPr lang="en-US" sz="1000">
                <a:ln>
                  <a:noFill/>
                </a:ln>
                <a:solidFill>
                  <a:schemeClr val="accent1">
                    <a:lumMod val="75000"/>
                  </a:schemeClr>
                </a:solidFill>
              </a:defRPr>
            </a:lvl1pPr>
          </a:lstStyle>
          <a:p>
            <a:pPr lvl="0">
              <a:lnSpc>
                <a:spcPts val="1400"/>
              </a:lnSpc>
            </a:pPr>
            <a:r>
              <a:rPr lang="de-DE"/>
              <a:t>Mastertextformat bearbeiten</a:t>
            </a:r>
          </a:p>
        </p:txBody>
      </p:sp>
      <p:sp>
        <p:nvSpPr>
          <p:cNvPr id="35" name="text 1">
            <a:extLst>
              <a:ext uri="{FF2B5EF4-FFF2-40B4-BE49-F238E27FC236}">
                <a16:creationId xmlns:a16="http://schemas.microsoft.com/office/drawing/2014/main" id="{927C191B-A08F-85D5-D2F2-99828DB99C61}"/>
              </a:ext>
            </a:extLst>
          </p:cNvPr>
          <p:cNvSpPr>
            <a:spLocks noGrp="1"/>
          </p:cNvSpPr>
          <p:nvPr>
            <p:ph type="body" sz="quarter" idx="29" hasCustomPrompt="1"/>
          </p:nvPr>
        </p:nvSpPr>
        <p:spPr>
          <a:xfrm>
            <a:off x="1762898" y="2412000"/>
            <a:ext cx="3960000" cy="3600000"/>
          </a:xfrm>
          <a:prstGeom prst="roundRect">
            <a:avLst>
              <a:gd name="adj" fmla="val 2115"/>
            </a:avLst>
          </a:prstGeom>
          <a:solidFill>
            <a:schemeClr val="accent1">
              <a:lumMod val="50000"/>
            </a:schemeClr>
          </a:solidFill>
          <a:ln w="3175">
            <a:noFill/>
          </a:ln>
          <a:effectLst/>
        </p:spPr>
        <p:txBody>
          <a:bodyPr lIns="180000" tIns="1044000" rIns="108000"/>
          <a:lstStyle>
            <a:lvl1pPr>
              <a:defRPr sz="1000">
                <a:latin typeface="+mn-lt"/>
              </a:defRPr>
            </a:lvl1pPr>
            <a:lvl2pPr>
              <a:defRPr sz="1000">
                <a:latin typeface="+mn-lt"/>
              </a:defRPr>
            </a:lvl2pPr>
            <a:lvl3pPr>
              <a:defRPr sz="1000">
                <a:latin typeface="+mn-lt"/>
              </a:defRPr>
            </a:lvl3pPr>
            <a:lvl4pPr>
              <a:defRPr sz="1000">
                <a:solidFill>
                  <a:schemeClr val="tx2"/>
                </a:solidFill>
                <a:latin typeface="+mn-lt"/>
              </a:defRPr>
            </a:lvl4pPr>
            <a:lvl5pPr marL="0" indent="0" algn="l" defTabSz="914400" rtl="0" eaLnBrk="1" latinLnBrk="0" hangingPunct="1">
              <a:lnSpc>
                <a:spcPct val="110000"/>
              </a:lnSpc>
              <a:spcBef>
                <a:spcPts val="600"/>
              </a:spcBef>
              <a:spcAft>
                <a:spcPts val="300"/>
              </a:spcAft>
              <a:buFont typeface="Arial" panose="020B0604020202020204" pitchFamily="34" charset="0"/>
              <a:buNone/>
              <a:tabLst>
                <a:tab pos="182563" algn="l"/>
              </a:tabLst>
              <a:defRPr lang="en-US" sz="1400" b="0" kern="1200" spc="40" baseline="0" noProof="0" smtClean="0">
                <a:solidFill>
                  <a:schemeClr val="accent6"/>
                </a:solidFill>
                <a:latin typeface="Segoe UI Semibold" panose="020B0702040204020203" pitchFamily="34" charset="0"/>
                <a:ea typeface="+mn-ea"/>
                <a:cs typeface="Segoe UI Semibold" panose="020B0702040204020203" pitchFamily="34" charset="0"/>
              </a:defRPr>
            </a:lvl5pPr>
            <a:lvl6pPr>
              <a:defRPr lang="en-US" sz="1000" b="0" kern="1200" baseline="0" noProof="0" dirty="0" smtClean="0">
                <a:solidFill>
                  <a:schemeClr val="tx2"/>
                </a:solidFill>
                <a:latin typeface="+mn-lt"/>
                <a:ea typeface="+mn-ea"/>
                <a:cs typeface="+mn-cs"/>
              </a:defRPr>
            </a:lvl6pPr>
            <a:lvl7pPr>
              <a:defRPr lang="en-US" sz="1000" b="0" kern="1200" baseline="0" noProof="0" dirty="0" smtClean="0">
                <a:solidFill>
                  <a:schemeClr val="tx2"/>
                </a:solidFill>
                <a:latin typeface="+mn-lt"/>
                <a:ea typeface="+mn-ea"/>
                <a:cs typeface="+mn-cs"/>
              </a:defRPr>
            </a:lvl7pPr>
            <a:lvl8pPr>
              <a:defRPr lang="en-US" sz="1000" b="0" kern="1200" baseline="0" noProof="0" dirty="0" smtClean="0">
                <a:solidFill>
                  <a:schemeClr val="tx2"/>
                </a:solidFill>
                <a:latin typeface="+mn-lt"/>
                <a:ea typeface="+mn-ea"/>
                <a:cs typeface="+mn-cs"/>
              </a:defRPr>
            </a:lvl8pPr>
            <a:lvl9pPr>
              <a:defRPr lang="en-US" sz="1000" b="0" kern="1200" baseline="0" noProof="0" dirty="0" smtClean="0">
                <a:solidFill>
                  <a:schemeClr val="tx2"/>
                </a:solidFill>
                <a:latin typeface="+mn-lt"/>
                <a:ea typeface="+mn-ea"/>
                <a:cs typeface="+mn-cs"/>
              </a:defRPr>
            </a:lvl9pPr>
          </a:lstStyle>
          <a:p>
            <a:pPr lvl="0"/>
            <a:r>
              <a:rPr lang="en-US" dirty="0"/>
              <a:t>First level</a:t>
            </a:r>
          </a:p>
          <a:p>
            <a:pPr lvl="1"/>
            <a:r>
              <a:rPr lang="en-US" dirty="0"/>
              <a:t>Second level</a:t>
            </a:r>
          </a:p>
          <a:p>
            <a:pPr lvl="2"/>
            <a:r>
              <a:rPr lang="en-US" dirty="0"/>
              <a:t>Third level </a:t>
            </a:r>
          </a:p>
          <a:p>
            <a:pPr lvl="3"/>
            <a:r>
              <a:rPr lang="en-US" dirty="0"/>
              <a:t>Fourth level</a:t>
            </a:r>
          </a:p>
          <a:p>
            <a:pPr marL="0" lvl="4" indent="0" algn="l" defTabSz="914400" rtl="0" eaLnBrk="1" latinLnBrk="0" hangingPunct="1">
              <a:lnSpc>
                <a:spcPct val="110000"/>
              </a:lnSpc>
              <a:spcBef>
                <a:spcPts val="600"/>
              </a:spcBef>
              <a:spcAft>
                <a:spcPts val="300"/>
              </a:spcAft>
              <a:buFont typeface="Arial" panose="020B0604020202020204" pitchFamily="34" charset="0"/>
              <a:buNone/>
              <a:tabLst>
                <a:tab pos="182563" algn="l"/>
              </a:tabLst>
            </a:pPr>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8" name="icon 1">
            <a:extLst>
              <a:ext uri="{FF2B5EF4-FFF2-40B4-BE49-F238E27FC236}">
                <a16:creationId xmlns:a16="http://schemas.microsoft.com/office/drawing/2014/main" id="{BF2DF158-C122-E218-BDE2-5E6595D1B8CA}"/>
              </a:ext>
            </a:extLst>
          </p:cNvPr>
          <p:cNvSpPr>
            <a:spLocks noGrp="1"/>
          </p:cNvSpPr>
          <p:nvPr>
            <p:ph sz="quarter" idx="23"/>
          </p:nvPr>
        </p:nvSpPr>
        <p:spPr>
          <a:xfrm>
            <a:off x="1962900" y="2628000"/>
            <a:ext cx="540000" cy="540000"/>
          </a:xfrm>
          <a:noFill/>
          <a:ln>
            <a:noFill/>
          </a:ln>
          <a:effectLst/>
        </p:spPr>
        <p:txBody>
          <a:bodyPr vert="horz" lIns="0" tIns="0" rIns="0" bIns="0" rtlCol="0">
            <a:noAutofit/>
          </a:bodyPr>
          <a:lstStyle>
            <a:lvl1pPr>
              <a:defRPr lang="en-US" sz="1000">
                <a:ln>
                  <a:noFill/>
                </a:ln>
                <a:solidFill>
                  <a:schemeClr val="accent1">
                    <a:lumMod val="75000"/>
                  </a:schemeClr>
                </a:solidFill>
              </a:defRPr>
            </a:lvl1pPr>
          </a:lstStyle>
          <a:p>
            <a:pPr lvl="0">
              <a:lnSpc>
                <a:spcPts val="1400"/>
              </a:lnSpc>
            </a:pPr>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090978365"/>
      </p:ext>
    </p:extLst>
  </p:cSld>
  <p:clrMapOvr>
    <a:masterClrMapping/>
  </p:clrMapOvr>
  <p:extLst>
    <p:ext uri="{DCECCB84-F9BA-43D5-87BE-67443E8EF086}">
      <p15:sldGuideLst xmlns:p15="http://schemas.microsoft.com/office/powerpoint/2012/main">
        <p15:guide id="1" orient="horz" pos="1525">
          <p15:clr>
            <a:srgbClr val="FBAE40"/>
          </p15:clr>
        </p15:guide>
      </p15:sldGuideLst>
    </p:ext>
  </p:extLst>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A  025 : 3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3" name="text 4">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accent6"/>
          </a:solidFill>
          <a:ln w="3175">
            <a:solidFill>
              <a:schemeClr val="accent6"/>
            </a:solidFill>
          </a:ln>
          <a:effectLst/>
        </p:spPr>
        <p:txBody>
          <a:bodyPr vert="horz" lIns="0" tIns="288000" rIns="0" bIns="0" rtlCol="0" anchor="t" anchorCtr="1">
            <a:noAutofit/>
          </a:bodyPr>
          <a:lstStyle>
            <a:lvl1pPr>
              <a:defRPr lang="de-DE" sz="1800" smtClean="0">
                <a:solidFill>
                  <a:schemeClr val="tx1"/>
                </a:solidFill>
              </a:defRPr>
            </a:lvl1pPr>
          </a:lstStyle>
          <a:p>
            <a:pPr lvl="0" algn="ctr"/>
            <a:r>
              <a:rPr lang="de-DE" dirty="0"/>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2" name="text 3">
            <a:extLst>
              <a:ext uri="{FF2B5EF4-FFF2-40B4-BE49-F238E27FC236}">
                <a16:creationId xmlns:a16="http://schemas.microsoft.com/office/drawing/2014/main" id="{0CBF0D88-D9AA-FF6E-AF5D-964D5E83EA0B}"/>
              </a:ext>
            </a:extLst>
          </p:cNvPr>
          <p:cNvSpPr>
            <a:spLocks noGrp="1"/>
          </p:cNvSpPr>
          <p:nvPr>
            <p:ph type="body" sz="quarter" idx="34" hasCustomPrompt="1"/>
          </p:nvPr>
        </p:nvSpPr>
        <p:spPr>
          <a:xfrm>
            <a:off x="8113138" y="2412000"/>
            <a:ext cx="3240000" cy="3600000"/>
          </a:xfrm>
          <a:prstGeom prst="roundRect">
            <a:avLst>
              <a:gd name="adj" fmla="val 2115"/>
            </a:avLst>
          </a:prstGeom>
          <a:solidFill>
            <a:schemeClr val="accent1">
              <a:lumMod val="50000"/>
            </a:schemeClr>
          </a:solidFill>
          <a:ln w="3175">
            <a:no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3" name="Icon-placeholder 3">
            <a:extLst>
              <a:ext uri="{FF2B5EF4-FFF2-40B4-BE49-F238E27FC236}">
                <a16:creationId xmlns:a16="http://schemas.microsoft.com/office/drawing/2014/main" id="{6928697B-3F22-AE15-F0B5-BFFDBD398602}"/>
              </a:ext>
            </a:extLst>
          </p:cNvPr>
          <p:cNvSpPr>
            <a:spLocks noGrp="1"/>
          </p:cNvSpPr>
          <p:nvPr>
            <p:ph sz="quarter" idx="27"/>
          </p:nvPr>
        </p:nvSpPr>
        <p:spPr>
          <a:xfrm>
            <a:off x="8309643" y="2628000"/>
            <a:ext cx="540000" cy="540000"/>
          </a:xfrm>
          <a:noFill/>
          <a:ln>
            <a:noFill/>
          </a:ln>
          <a:effectLst/>
        </p:spPr>
        <p:txBody>
          <a:bodyPr vert="horz" lIns="0" tIns="0" rIns="0" bIns="0" rtlCol="0">
            <a:noAutofit/>
          </a:bodyPr>
          <a:lstStyle>
            <a:lvl1pPr>
              <a:defRPr lang="en-US" sz="1000">
                <a:ln>
                  <a:noFill/>
                </a:ln>
                <a:solidFill>
                  <a:schemeClr val="accent1">
                    <a:lumMod val="75000"/>
                  </a:schemeClr>
                </a:solidFill>
              </a:defRPr>
            </a:lvl1pPr>
          </a:lstStyle>
          <a:p>
            <a:pPr lvl="0">
              <a:lnSpc>
                <a:spcPts val="1400"/>
              </a:lnSpc>
            </a:pPr>
            <a:r>
              <a:rPr lang="de-DE"/>
              <a:t>Mastertextformat bearbeiten</a:t>
            </a:r>
          </a:p>
        </p:txBody>
      </p:sp>
      <p:sp>
        <p:nvSpPr>
          <p:cNvPr id="4" name="text 2">
            <a:extLst>
              <a:ext uri="{FF2B5EF4-FFF2-40B4-BE49-F238E27FC236}">
                <a16:creationId xmlns:a16="http://schemas.microsoft.com/office/drawing/2014/main" id="{2C825B53-6E22-2F32-8437-8BA1CCB29108}"/>
              </a:ext>
            </a:extLst>
          </p:cNvPr>
          <p:cNvSpPr>
            <a:spLocks noGrp="1"/>
          </p:cNvSpPr>
          <p:nvPr>
            <p:ph type="body" sz="quarter" idx="33" hasCustomPrompt="1"/>
          </p:nvPr>
        </p:nvSpPr>
        <p:spPr>
          <a:xfrm>
            <a:off x="4469558" y="2412000"/>
            <a:ext cx="3240000" cy="3600000"/>
          </a:xfrm>
          <a:prstGeom prst="roundRect">
            <a:avLst>
              <a:gd name="adj" fmla="val 2115"/>
            </a:avLst>
          </a:prstGeom>
          <a:solidFill>
            <a:schemeClr val="accent1">
              <a:lumMod val="50000"/>
            </a:schemeClr>
          </a:solidFill>
          <a:ln w="3175">
            <a:noFill/>
          </a:ln>
          <a:effectLst/>
        </p:spPr>
        <p:txBody>
          <a:bodyPr vert="horz" lIns="180000" tIns="1044000" rIns="108000" bIns="0" rtlCol="0">
            <a:noAutofit/>
          </a:bodyPr>
          <a:lstStyle>
            <a:lvl1pPr>
              <a:defRPr lang="en-US" sz="1000" dirty="0"/>
            </a:lvl1pPr>
            <a:lvl2pPr>
              <a:defRPr lang="en-US" sz="1000" dirty="0"/>
            </a:lvl2pPr>
            <a:lvl3pPr>
              <a:defRPr lang="en-US" sz="1000" dirty="0"/>
            </a:lvl3pPr>
            <a:lvl4pPr>
              <a:defRPr lang="en-US" sz="1000" dirty="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6" name="Icon-placeholder 2">
            <a:extLst>
              <a:ext uri="{FF2B5EF4-FFF2-40B4-BE49-F238E27FC236}">
                <a16:creationId xmlns:a16="http://schemas.microsoft.com/office/drawing/2014/main" id="{DD13447B-F2AE-D6A8-562A-FB09445B903E}"/>
              </a:ext>
            </a:extLst>
          </p:cNvPr>
          <p:cNvSpPr>
            <a:spLocks noGrp="1"/>
          </p:cNvSpPr>
          <p:nvPr>
            <p:ph sz="quarter" idx="24"/>
          </p:nvPr>
        </p:nvSpPr>
        <p:spPr>
          <a:xfrm>
            <a:off x="4667028" y="2628000"/>
            <a:ext cx="540000" cy="540000"/>
          </a:xfrm>
          <a:noFill/>
          <a:ln>
            <a:noFill/>
          </a:ln>
          <a:effectLst/>
        </p:spPr>
        <p:txBody>
          <a:bodyPr vert="horz" lIns="0" tIns="0" rIns="0" bIns="0" rtlCol="0">
            <a:noAutofit/>
          </a:bodyPr>
          <a:lstStyle>
            <a:lvl1pPr>
              <a:defRPr lang="en-US" sz="1000">
                <a:ln>
                  <a:noFill/>
                </a:ln>
                <a:solidFill>
                  <a:schemeClr val="accent1">
                    <a:lumMod val="75000"/>
                  </a:schemeClr>
                </a:solidFill>
              </a:defRPr>
            </a:lvl1pPr>
          </a:lstStyle>
          <a:p>
            <a:pPr lvl="0">
              <a:lnSpc>
                <a:spcPts val="1400"/>
              </a:lnSpc>
            </a:pPr>
            <a:r>
              <a:rPr lang="de-DE"/>
              <a:t>Mastertextformat bearbeiten</a:t>
            </a:r>
          </a:p>
        </p:txBody>
      </p:sp>
      <p:sp>
        <p:nvSpPr>
          <p:cNvPr id="7" name="text 1">
            <a:extLst>
              <a:ext uri="{FF2B5EF4-FFF2-40B4-BE49-F238E27FC236}">
                <a16:creationId xmlns:a16="http://schemas.microsoft.com/office/drawing/2014/main" id="{10632221-2507-2522-34A0-762BD86FC691}"/>
              </a:ext>
            </a:extLst>
          </p:cNvPr>
          <p:cNvSpPr>
            <a:spLocks noGrp="1"/>
          </p:cNvSpPr>
          <p:nvPr>
            <p:ph type="body" sz="quarter" idx="29" hasCustomPrompt="1"/>
          </p:nvPr>
        </p:nvSpPr>
        <p:spPr>
          <a:xfrm>
            <a:off x="825978" y="2412000"/>
            <a:ext cx="3240000" cy="3600000"/>
          </a:xfrm>
          <a:prstGeom prst="roundRect">
            <a:avLst>
              <a:gd name="adj" fmla="val 2115"/>
            </a:avLst>
          </a:prstGeom>
          <a:solidFill>
            <a:schemeClr val="accent1">
              <a:lumMod val="50000"/>
            </a:schemeClr>
          </a:solidFill>
          <a:ln w="3175">
            <a:no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8" name="Icon-placeholder 1">
            <a:extLst>
              <a:ext uri="{FF2B5EF4-FFF2-40B4-BE49-F238E27FC236}">
                <a16:creationId xmlns:a16="http://schemas.microsoft.com/office/drawing/2014/main" id="{0F339725-E0D8-D0B2-77D3-EE6F6F909087}"/>
              </a:ext>
            </a:extLst>
          </p:cNvPr>
          <p:cNvSpPr>
            <a:spLocks noGrp="1"/>
          </p:cNvSpPr>
          <p:nvPr>
            <p:ph sz="quarter" idx="23"/>
          </p:nvPr>
        </p:nvSpPr>
        <p:spPr>
          <a:xfrm>
            <a:off x="1025979" y="2628000"/>
            <a:ext cx="540000" cy="540000"/>
          </a:xfrm>
          <a:noFill/>
          <a:ln>
            <a:noFill/>
          </a:ln>
          <a:effectLst/>
        </p:spPr>
        <p:txBody>
          <a:bodyPr vert="horz" lIns="0" tIns="0" rIns="0" bIns="0" rtlCol="0">
            <a:noAutofit/>
          </a:bodyPr>
          <a:lstStyle>
            <a:lvl1pPr>
              <a:defRPr lang="en-US" sz="1000">
                <a:ln>
                  <a:noFill/>
                </a:ln>
                <a:solidFill>
                  <a:schemeClr val="accent1">
                    <a:lumMod val="75000"/>
                  </a:schemeClr>
                </a:solidFill>
              </a:defRPr>
            </a:lvl1pPr>
          </a:lstStyle>
          <a:p>
            <a:pPr lvl="0">
              <a:lnSpc>
                <a:spcPts val="1400"/>
              </a:lnSpc>
            </a:pPr>
            <a:r>
              <a:rPr lang="de-DE"/>
              <a:t>Mastertextformat bearbeiten</a:t>
            </a:r>
          </a:p>
        </p:txBody>
      </p:sp>
    </p:spTree>
    <p:extLst>
      <p:ext uri="{BB962C8B-B14F-4D97-AF65-F5344CB8AC3E}">
        <p14:creationId xmlns:p14="http://schemas.microsoft.com/office/powerpoint/2010/main" val="2534882679"/>
      </p:ext>
    </p:extLst>
  </p:cSld>
  <p:clrMapOvr>
    <a:masterClrMapping/>
  </p:clrMapOvr>
  <p:extLst>
    <p:ext uri="{DCECCB84-F9BA-43D5-87BE-67443E8EF086}">
      <p15:sldGuideLst xmlns:p15="http://schemas.microsoft.com/office/powerpoint/2012/main">
        <p15:guide id="1" orient="horz" pos="1525">
          <p15:clr>
            <a:srgbClr val="FBAE40"/>
          </p15:clr>
        </p15:guide>
      </p15:sldGuideLst>
    </p:ext>
  </p:extLst>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A  025 : 4 text boxes : Icons :">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3" name="text 5">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6"/>
            </a:solidFill>
          </a:ln>
          <a:effectLst/>
        </p:spPr>
        <p:txBody>
          <a:bodyPr vert="horz" lIns="0" tIns="288000" rIns="0" bIns="0" rtlCol="0" anchor="t" anchorCtr="1">
            <a:noAutofit/>
          </a:bodyPr>
          <a:lstStyle>
            <a:lvl1pPr>
              <a:defRPr lang="de-DE" sz="1800">
                <a:solidFill>
                  <a:schemeClr val="tx1"/>
                </a:solidFill>
              </a:defRPr>
            </a:lvl1pPr>
          </a:lstStyle>
          <a:p>
            <a:pPr lvl="0" algn="ctr"/>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2" name="text 4">
            <a:extLst>
              <a:ext uri="{FF2B5EF4-FFF2-40B4-BE49-F238E27FC236}">
                <a16:creationId xmlns:a16="http://schemas.microsoft.com/office/drawing/2014/main" id="{D945A7C6-4CEB-65FD-83FB-DEAABE1B3FD5}"/>
              </a:ext>
            </a:extLst>
          </p:cNvPr>
          <p:cNvSpPr>
            <a:spLocks noGrp="1"/>
          </p:cNvSpPr>
          <p:nvPr>
            <p:ph type="body" sz="quarter" idx="35" hasCustomPrompt="1"/>
          </p:nvPr>
        </p:nvSpPr>
        <p:spPr>
          <a:xfrm>
            <a:off x="8729180" y="2412000"/>
            <a:ext cx="2340000" cy="3600000"/>
          </a:xfrm>
          <a:prstGeom prst="roundRect">
            <a:avLst>
              <a:gd name="adj" fmla="val 2115"/>
            </a:avLst>
          </a:prstGeom>
          <a:solidFill>
            <a:schemeClr val="accent1">
              <a:lumMod val="50000"/>
            </a:schemeClr>
          </a:solidFill>
          <a:ln w="3175">
            <a:no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3" name="Icon-placeholder 4">
            <a:extLst>
              <a:ext uri="{FF2B5EF4-FFF2-40B4-BE49-F238E27FC236}">
                <a16:creationId xmlns:a16="http://schemas.microsoft.com/office/drawing/2014/main" id="{169C1673-5211-1092-3980-8544A3BFEF78}"/>
              </a:ext>
            </a:extLst>
          </p:cNvPr>
          <p:cNvSpPr>
            <a:spLocks noGrp="1"/>
          </p:cNvSpPr>
          <p:nvPr>
            <p:ph sz="quarter" idx="28"/>
          </p:nvPr>
        </p:nvSpPr>
        <p:spPr>
          <a:xfrm>
            <a:off x="8928610" y="2628000"/>
            <a:ext cx="540000" cy="540000"/>
          </a:xfrm>
          <a:noFill/>
          <a:ln>
            <a:noFill/>
          </a:ln>
        </p:spPr>
        <p:txBody>
          <a:bodyPr vert="horz" lIns="0" tIns="0" rIns="0" bIns="0" rtlCol="0">
            <a:noAutofit/>
          </a:bodyPr>
          <a:lstStyle>
            <a:lvl1pPr>
              <a:defRPr lang="de-DE" sz="1000">
                <a:ln>
                  <a:noFill/>
                </a:ln>
                <a:solidFill>
                  <a:schemeClr val="tx1"/>
                </a:solidFill>
              </a:defRPr>
            </a:lvl1pPr>
          </a:lstStyle>
          <a:p>
            <a:pPr lvl="0">
              <a:lnSpc>
                <a:spcPts val="1400"/>
              </a:lnSpc>
            </a:pPr>
            <a:r>
              <a:rPr lang="de-DE"/>
              <a:t>Mastertextformat bearbeiten</a:t>
            </a:r>
          </a:p>
        </p:txBody>
      </p:sp>
      <p:sp>
        <p:nvSpPr>
          <p:cNvPr id="4" name="text 3">
            <a:extLst>
              <a:ext uri="{FF2B5EF4-FFF2-40B4-BE49-F238E27FC236}">
                <a16:creationId xmlns:a16="http://schemas.microsoft.com/office/drawing/2014/main" id="{1A456721-A115-1F6D-ABBD-D57AF386973A}"/>
              </a:ext>
            </a:extLst>
          </p:cNvPr>
          <p:cNvSpPr>
            <a:spLocks noGrp="1"/>
          </p:cNvSpPr>
          <p:nvPr>
            <p:ph type="body" sz="quarter" idx="34" hasCustomPrompt="1"/>
          </p:nvPr>
        </p:nvSpPr>
        <p:spPr>
          <a:xfrm>
            <a:off x="6203454" y="2412000"/>
            <a:ext cx="2340000" cy="3600000"/>
          </a:xfrm>
          <a:prstGeom prst="roundRect">
            <a:avLst>
              <a:gd name="adj" fmla="val 2115"/>
            </a:avLst>
          </a:prstGeom>
          <a:solidFill>
            <a:schemeClr val="accent1">
              <a:lumMod val="50000"/>
            </a:schemeClr>
          </a:solidFill>
          <a:ln w="3175">
            <a:no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6" name="Icon-placeholder 3">
            <a:extLst>
              <a:ext uri="{FF2B5EF4-FFF2-40B4-BE49-F238E27FC236}">
                <a16:creationId xmlns:a16="http://schemas.microsoft.com/office/drawing/2014/main" id="{9EA3C905-B703-77A1-2465-99ED8579D644}"/>
              </a:ext>
            </a:extLst>
          </p:cNvPr>
          <p:cNvSpPr>
            <a:spLocks noGrp="1"/>
          </p:cNvSpPr>
          <p:nvPr>
            <p:ph sz="quarter" idx="27"/>
          </p:nvPr>
        </p:nvSpPr>
        <p:spPr>
          <a:xfrm>
            <a:off x="6407294" y="2628000"/>
            <a:ext cx="540000" cy="540000"/>
          </a:xfrm>
          <a:noFill/>
          <a:ln>
            <a:noFill/>
          </a:ln>
        </p:spPr>
        <p:txBody>
          <a:bodyPr vert="horz" lIns="0" tIns="0" rIns="0" bIns="0" rtlCol="0">
            <a:noAutofit/>
          </a:bodyPr>
          <a:lstStyle>
            <a:lvl1pPr>
              <a:defRPr lang="de-DE" sz="1000">
                <a:ln>
                  <a:noFill/>
                </a:ln>
                <a:solidFill>
                  <a:schemeClr val="tx1"/>
                </a:solidFill>
              </a:defRPr>
            </a:lvl1pPr>
          </a:lstStyle>
          <a:p>
            <a:pPr lvl="0">
              <a:lnSpc>
                <a:spcPts val="1400"/>
              </a:lnSpc>
            </a:pPr>
            <a:r>
              <a:rPr lang="de-DE"/>
              <a:t>Mastertextformat bearbeiten</a:t>
            </a:r>
          </a:p>
        </p:txBody>
      </p:sp>
      <p:sp>
        <p:nvSpPr>
          <p:cNvPr id="7" name="text 2">
            <a:extLst>
              <a:ext uri="{FF2B5EF4-FFF2-40B4-BE49-F238E27FC236}">
                <a16:creationId xmlns:a16="http://schemas.microsoft.com/office/drawing/2014/main" id="{F1783063-6829-BD19-4667-60BC1A65AF1B}"/>
              </a:ext>
            </a:extLst>
          </p:cNvPr>
          <p:cNvSpPr>
            <a:spLocks noGrp="1"/>
          </p:cNvSpPr>
          <p:nvPr>
            <p:ph type="body" sz="quarter" idx="33" hasCustomPrompt="1"/>
          </p:nvPr>
        </p:nvSpPr>
        <p:spPr>
          <a:xfrm>
            <a:off x="3677727" y="2412000"/>
            <a:ext cx="2340000" cy="3600000"/>
          </a:xfrm>
          <a:prstGeom prst="roundRect">
            <a:avLst>
              <a:gd name="adj" fmla="val 2115"/>
            </a:avLst>
          </a:prstGeom>
          <a:solidFill>
            <a:schemeClr val="accent1">
              <a:lumMod val="50000"/>
            </a:schemeClr>
          </a:solidFill>
          <a:ln w="3175">
            <a:no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8" name="Icon-placeholder 2">
            <a:extLst>
              <a:ext uri="{FF2B5EF4-FFF2-40B4-BE49-F238E27FC236}">
                <a16:creationId xmlns:a16="http://schemas.microsoft.com/office/drawing/2014/main" id="{56828C94-266E-A420-B9F6-16CDF6AB7858}"/>
              </a:ext>
            </a:extLst>
          </p:cNvPr>
          <p:cNvSpPr>
            <a:spLocks noGrp="1"/>
          </p:cNvSpPr>
          <p:nvPr>
            <p:ph sz="quarter" idx="24"/>
          </p:nvPr>
        </p:nvSpPr>
        <p:spPr>
          <a:xfrm>
            <a:off x="3885978" y="2628000"/>
            <a:ext cx="540000" cy="540000"/>
          </a:xfrm>
          <a:noFill/>
          <a:ln>
            <a:noFill/>
          </a:ln>
        </p:spPr>
        <p:txBody>
          <a:bodyPr vert="horz" lIns="0" tIns="0" rIns="0" bIns="0" rtlCol="0">
            <a:noAutofit/>
          </a:bodyPr>
          <a:lstStyle>
            <a:lvl1pPr>
              <a:defRPr lang="de-DE" sz="1000">
                <a:ln>
                  <a:noFill/>
                </a:ln>
                <a:solidFill>
                  <a:schemeClr val="tx1"/>
                </a:solidFill>
              </a:defRPr>
            </a:lvl1pPr>
          </a:lstStyle>
          <a:p>
            <a:pPr lvl="0">
              <a:lnSpc>
                <a:spcPts val="1400"/>
              </a:lnSpc>
            </a:pPr>
            <a:r>
              <a:rPr lang="de-DE"/>
              <a:t>Mastertextformat bearbeiten</a:t>
            </a:r>
          </a:p>
        </p:txBody>
      </p:sp>
      <p:sp>
        <p:nvSpPr>
          <p:cNvPr id="9" name="text 1">
            <a:extLst>
              <a:ext uri="{FF2B5EF4-FFF2-40B4-BE49-F238E27FC236}">
                <a16:creationId xmlns:a16="http://schemas.microsoft.com/office/drawing/2014/main" id="{9C144B49-D72F-D972-E953-E8A176B9DA61}"/>
              </a:ext>
            </a:extLst>
          </p:cNvPr>
          <p:cNvSpPr>
            <a:spLocks noGrp="1"/>
          </p:cNvSpPr>
          <p:nvPr>
            <p:ph type="body" sz="quarter" idx="29" hasCustomPrompt="1"/>
          </p:nvPr>
        </p:nvSpPr>
        <p:spPr>
          <a:xfrm>
            <a:off x="1152000" y="2412000"/>
            <a:ext cx="2340000" cy="3600000"/>
          </a:xfrm>
          <a:prstGeom prst="roundRect">
            <a:avLst>
              <a:gd name="adj" fmla="val 2115"/>
            </a:avLst>
          </a:prstGeom>
          <a:solidFill>
            <a:schemeClr val="accent1">
              <a:lumMod val="50000"/>
            </a:schemeClr>
          </a:solidFill>
          <a:ln w="3175">
            <a:no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5" name="Icon-placeholder 1">
            <a:extLst>
              <a:ext uri="{FF2B5EF4-FFF2-40B4-BE49-F238E27FC236}">
                <a16:creationId xmlns:a16="http://schemas.microsoft.com/office/drawing/2014/main" id="{03B229E4-520B-068F-6C92-23F129BC98E6}"/>
              </a:ext>
            </a:extLst>
          </p:cNvPr>
          <p:cNvSpPr>
            <a:spLocks noGrp="1"/>
          </p:cNvSpPr>
          <p:nvPr>
            <p:ph sz="quarter" idx="23"/>
          </p:nvPr>
        </p:nvSpPr>
        <p:spPr>
          <a:xfrm>
            <a:off x="1364662" y="2628000"/>
            <a:ext cx="540000" cy="540000"/>
          </a:xfrm>
          <a:noFill/>
          <a:ln>
            <a:noFill/>
          </a:ln>
        </p:spPr>
        <p:txBody>
          <a:bodyPr vert="horz" lIns="0" tIns="0" rIns="0" bIns="0" rtlCol="0">
            <a:noAutofit/>
          </a:bodyPr>
          <a:lstStyle>
            <a:lvl1pPr>
              <a:defRPr lang="de-DE" sz="1000">
                <a:ln>
                  <a:noFill/>
                </a:ln>
                <a:solidFill>
                  <a:schemeClr val="tx1"/>
                </a:solidFill>
              </a:defRPr>
            </a:lvl1pPr>
          </a:lstStyle>
          <a:p>
            <a:pPr lvl="0">
              <a:lnSpc>
                <a:spcPts val="1400"/>
              </a:lnSpc>
            </a:pPr>
            <a:r>
              <a:rPr lang="de-DE" dirty="0"/>
              <a:t>Mastertextformat bearbeiten</a:t>
            </a:r>
          </a:p>
        </p:txBody>
      </p:sp>
    </p:spTree>
    <p:extLst>
      <p:ext uri="{BB962C8B-B14F-4D97-AF65-F5344CB8AC3E}">
        <p14:creationId xmlns:p14="http://schemas.microsoft.com/office/powerpoint/2010/main" val="12207132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A  025 : 5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3" name="text 6">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bg1"/>
          </a:solidFill>
          <a:ln w="3175">
            <a:solidFill>
              <a:schemeClr val="accent6"/>
            </a:solidFill>
          </a:ln>
          <a:effectLst/>
        </p:spPr>
        <p:txBody>
          <a:bodyPr vert="horz" lIns="0" tIns="288000" rIns="0" bIns="0" rtlCol="0" anchor="t" anchorCtr="1">
            <a:noAutofit/>
          </a:bodyPr>
          <a:lstStyle>
            <a:lvl1pPr>
              <a:defRPr lang="de-DE" sz="1800">
                <a:solidFill>
                  <a:schemeClr val="tx1"/>
                </a:solidFill>
              </a:defRPr>
            </a:lvl1pPr>
          </a:lstStyle>
          <a:p>
            <a:pPr lvl="0" algn="ctr"/>
            <a:r>
              <a:rPr lang="de-DE"/>
              <a:t>Mastertextformat bearbeiten</a:t>
            </a:r>
          </a:p>
        </p:txBody>
      </p:sp>
      <p:sp>
        <p:nvSpPr>
          <p:cNvPr id="4" name="text 5">
            <a:extLst>
              <a:ext uri="{FF2B5EF4-FFF2-40B4-BE49-F238E27FC236}">
                <a16:creationId xmlns:a16="http://schemas.microsoft.com/office/drawing/2014/main" id="{1C5BF6A9-C7CF-4BA7-DE84-CCE4E3A418E0}"/>
              </a:ext>
            </a:extLst>
          </p:cNvPr>
          <p:cNvSpPr>
            <a:spLocks noGrp="1"/>
          </p:cNvSpPr>
          <p:nvPr>
            <p:ph type="body" sz="quarter" idx="36" hasCustomPrompt="1"/>
          </p:nvPr>
        </p:nvSpPr>
        <p:spPr>
          <a:xfrm>
            <a:off x="9432000" y="2412000"/>
            <a:ext cx="1980000" cy="3600000"/>
          </a:xfrm>
          <a:prstGeom prst="roundRect">
            <a:avLst>
              <a:gd name="adj" fmla="val 2115"/>
            </a:avLst>
          </a:prstGeom>
          <a:solidFill>
            <a:schemeClr val="accent1">
              <a:lumMod val="50000"/>
            </a:schemeClr>
          </a:solidFill>
          <a:ln w="3175">
            <a:no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6" name="Icon-placeholder 5">
            <a:extLst>
              <a:ext uri="{FF2B5EF4-FFF2-40B4-BE49-F238E27FC236}">
                <a16:creationId xmlns:a16="http://schemas.microsoft.com/office/drawing/2014/main" id="{4B0CEF6D-E283-6433-4BCE-7B5B23DB578B}"/>
              </a:ext>
            </a:extLst>
          </p:cNvPr>
          <p:cNvSpPr>
            <a:spLocks noGrp="1"/>
          </p:cNvSpPr>
          <p:nvPr>
            <p:ph sz="quarter" idx="37"/>
          </p:nvPr>
        </p:nvSpPr>
        <p:spPr>
          <a:xfrm>
            <a:off x="9623572" y="2628000"/>
            <a:ext cx="540000" cy="540000"/>
          </a:xfrm>
          <a:noFill/>
          <a:effectLst/>
        </p:spPr>
        <p:txBody>
          <a:bodyPr vert="horz" lIns="0" tIns="0" rIns="108000" bIns="0" rtlCol="0">
            <a:noAutofit/>
          </a:bodyPr>
          <a:lstStyle>
            <a:lvl1pPr>
              <a:defRPr lang="de-DE" sz="1000">
                <a:ln>
                  <a:solidFill>
                    <a:srgbClr val="FF4B4B"/>
                  </a:solidFill>
                </a:ln>
                <a:solidFill>
                  <a:schemeClr val="tx1"/>
                </a:solidFill>
              </a:defRPr>
            </a:lvl1pPr>
          </a:lstStyle>
          <a:p>
            <a:pPr lvl="0">
              <a:lnSpc>
                <a:spcPts val="1400"/>
              </a:lnSpc>
            </a:pPr>
            <a:r>
              <a:rPr lang="de-DE"/>
              <a:t>Mastertextformat bearbeiten</a:t>
            </a:r>
          </a:p>
        </p:txBody>
      </p:sp>
      <p:sp>
        <p:nvSpPr>
          <p:cNvPr id="7" name="text 4">
            <a:extLst>
              <a:ext uri="{FF2B5EF4-FFF2-40B4-BE49-F238E27FC236}">
                <a16:creationId xmlns:a16="http://schemas.microsoft.com/office/drawing/2014/main" id="{0DCAD43D-ECD0-7E79-AD78-7DD134AC1A44}"/>
              </a:ext>
            </a:extLst>
          </p:cNvPr>
          <p:cNvSpPr>
            <a:spLocks noGrp="1"/>
          </p:cNvSpPr>
          <p:nvPr>
            <p:ph type="body" sz="quarter" idx="35" hasCustomPrompt="1"/>
          </p:nvPr>
        </p:nvSpPr>
        <p:spPr>
          <a:xfrm>
            <a:off x="7270966" y="2412000"/>
            <a:ext cx="1980000" cy="3600000"/>
          </a:xfrm>
          <a:prstGeom prst="roundRect">
            <a:avLst>
              <a:gd name="adj" fmla="val 2115"/>
            </a:avLst>
          </a:prstGeom>
          <a:solidFill>
            <a:schemeClr val="accent1">
              <a:lumMod val="50000"/>
            </a:schemeClr>
          </a:solidFill>
          <a:ln w="3175">
            <a:no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8" name="Icon-placeholder 4">
            <a:extLst>
              <a:ext uri="{FF2B5EF4-FFF2-40B4-BE49-F238E27FC236}">
                <a16:creationId xmlns:a16="http://schemas.microsoft.com/office/drawing/2014/main" id="{26CED263-F434-3172-C8D7-138FCB51E37E}"/>
              </a:ext>
            </a:extLst>
          </p:cNvPr>
          <p:cNvSpPr>
            <a:spLocks noGrp="1"/>
          </p:cNvSpPr>
          <p:nvPr>
            <p:ph sz="quarter" idx="28"/>
          </p:nvPr>
        </p:nvSpPr>
        <p:spPr>
          <a:xfrm>
            <a:off x="7467809" y="2628000"/>
            <a:ext cx="540000" cy="540000"/>
          </a:xfrm>
          <a:noFill/>
          <a:effectLst/>
        </p:spPr>
        <p:txBody>
          <a:bodyPr vert="horz" lIns="0" tIns="0" rIns="108000" bIns="0" rtlCol="0">
            <a:noAutofit/>
          </a:bodyPr>
          <a:lstStyle>
            <a:lvl1pPr>
              <a:defRPr lang="de-DE" sz="1000">
                <a:ln>
                  <a:solidFill>
                    <a:srgbClr val="FF4B4B"/>
                  </a:solidFill>
                </a:ln>
                <a:solidFill>
                  <a:schemeClr val="tx1"/>
                </a:solidFill>
              </a:defRPr>
            </a:lvl1pPr>
          </a:lstStyle>
          <a:p>
            <a:pPr lvl="0">
              <a:lnSpc>
                <a:spcPts val="1400"/>
              </a:lnSpc>
            </a:pPr>
            <a:r>
              <a:rPr lang="de-DE"/>
              <a:t>Mastertextformat bearbeiten</a:t>
            </a:r>
          </a:p>
        </p:txBody>
      </p:sp>
      <p:sp>
        <p:nvSpPr>
          <p:cNvPr id="9" name="text 3">
            <a:extLst>
              <a:ext uri="{FF2B5EF4-FFF2-40B4-BE49-F238E27FC236}">
                <a16:creationId xmlns:a16="http://schemas.microsoft.com/office/drawing/2014/main" id="{1CCF5F6D-CED0-BBC2-57BF-804D375F32DA}"/>
              </a:ext>
            </a:extLst>
          </p:cNvPr>
          <p:cNvSpPr>
            <a:spLocks noGrp="1"/>
          </p:cNvSpPr>
          <p:nvPr>
            <p:ph type="body" sz="quarter" idx="34" hasCustomPrompt="1"/>
          </p:nvPr>
        </p:nvSpPr>
        <p:spPr>
          <a:xfrm>
            <a:off x="5109930" y="2412000"/>
            <a:ext cx="1980000" cy="3600000"/>
          </a:xfrm>
          <a:prstGeom prst="roundRect">
            <a:avLst>
              <a:gd name="adj" fmla="val 2115"/>
            </a:avLst>
          </a:prstGeom>
          <a:solidFill>
            <a:schemeClr val="accent1">
              <a:lumMod val="50000"/>
            </a:schemeClr>
          </a:solidFill>
          <a:ln w="3175">
            <a:noFill/>
          </a:ln>
          <a:effectLst/>
        </p:spPr>
        <p:txBody>
          <a:bodyPr vert="horz" lIns="180000" tIns="1044000" rIns="108000" bIns="0" rtlCol="0">
            <a:noAutofit/>
          </a:bodyPr>
          <a:lstStyle>
            <a:lvl1pPr>
              <a:defRPr lang="en-US" sz="1000" dirty="0"/>
            </a:lvl1pPr>
            <a:lvl2pPr>
              <a:defRPr lang="en-US" sz="1000" dirty="0"/>
            </a:lvl2pPr>
            <a:lvl3pPr>
              <a:defRPr lang="en-US" sz="1000" dirty="0"/>
            </a:lvl3pPr>
            <a:lvl4pPr>
              <a:defRPr lang="en-US" sz="1000" dirty="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5" name="Icon-placeholder 3">
            <a:extLst>
              <a:ext uri="{FF2B5EF4-FFF2-40B4-BE49-F238E27FC236}">
                <a16:creationId xmlns:a16="http://schemas.microsoft.com/office/drawing/2014/main" id="{9990C687-A1F4-E520-E307-7313F4D8497D}"/>
              </a:ext>
            </a:extLst>
          </p:cNvPr>
          <p:cNvSpPr>
            <a:spLocks noGrp="1"/>
          </p:cNvSpPr>
          <p:nvPr>
            <p:ph sz="quarter" idx="27"/>
          </p:nvPr>
        </p:nvSpPr>
        <p:spPr>
          <a:xfrm>
            <a:off x="5312046" y="2628000"/>
            <a:ext cx="540000" cy="540000"/>
          </a:xfrm>
          <a:noFill/>
          <a:effectLst/>
        </p:spPr>
        <p:txBody>
          <a:bodyPr vert="horz" lIns="0" tIns="0" rIns="108000" bIns="0" rtlCol="0">
            <a:noAutofit/>
          </a:bodyPr>
          <a:lstStyle>
            <a:lvl1pPr>
              <a:defRPr lang="de-DE" sz="1000">
                <a:ln>
                  <a:solidFill>
                    <a:srgbClr val="FF4B4B"/>
                  </a:solidFill>
                </a:ln>
                <a:solidFill>
                  <a:schemeClr val="tx1"/>
                </a:solidFill>
              </a:defRPr>
            </a:lvl1pPr>
          </a:lstStyle>
          <a:p>
            <a:pPr lvl="0">
              <a:lnSpc>
                <a:spcPts val="1400"/>
              </a:lnSpc>
            </a:pPr>
            <a:r>
              <a:rPr lang="de-DE" dirty="0"/>
              <a:t>Mastertextformat bearbeiten</a:t>
            </a:r>
          </a:p>
        </p:txBody>
      </p:sp>
      <p:sp>
        <p:nvSpPr>
          <p:cNvPr id="16" name="text 2">
            <a:extLst>
              <a:ext uri="{FF2B5EF4-FFF2-40B4-BE49-F238E27FC236}">
                <a16:creationId xmlns:a16="http://schemas.microsoft.com/office/drawing/2014/main" id="{AE4CAE1F-F979-005B-8319-769E52D0FDC2}"/>
              </a:ext>
            </a:extLst>
          </p:cNvPr>
          <p:cNvSpPr>
            <a:spLocks noGrp="1"/>
          </p:cNvSpPr>
          <p:nvPr>
            <p:ph type="body" sz="quarter" idx="33" hasCustomPrompt="1"/>
          </p:nvPr>
        </p:nvSpPr>
        <p:spPr>
          <a:xfrm>
            <a:off x="2948894" y="2412000"/>
            <a:ext cx="1980000" cy="3600000"/>
          </a:xfrm>
          <a:prstGeom prst="roundRect">
            <a:avLst>
              <a:gd name="adj" fmla="val 2115"/>
            </a:avLst>
          </a:prstGeom>
          <a:solidFill>
            <a:schemeClr val="accent1">
              <a:lumMod val="50000"/>
            </a:schemeClr>
          </a:solidFill>
          <a:ln w="3175">
            <a:no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7" name="Icon-placeholder 2">
            <a:extLst>
              <a:ext uri="{FF2B5EF4-FFF2-40B4-BE49-F238E27FC236}">
                <a16:creationId xmlns:a16="http://schemas.microsoft.com/office/drawing/2014/main" id="{87A72A67-2C94-D668-FD02-60E8CCF3C79F}"/>
              </a:ext>
            </a:extLst>
          </p:cNvPr>
          <p:cNvSpPr>
            <a:spLocks noGrp="1"/>
          </p:cNvSpPr>
          <p:nvPr>
            <p:ph sz="quarter" idx="24"/>
          </p:nvPr>
        </p:nvSpPr>
        <p:spPr>
          <a:xfrm>
            <a:off x="3156283" y="2628000"/>
            <a:ext cx="540000" cy="540000"/>
          </a:xfrm>
          <a:noFill/>
          <a:effectLst/>
        </p:spPr>
        <p:txBody>
          <a:bodyPr vert="horz" lIns="0" tIns="0" rIns="108000" bIns="0" rtlCol="0">
            <a:noAutofit/>
          </a:bodyPr>
          <a:lstStyle>
            <a:lvl1pPr>
              <a:defRPr lang="de-DE" sz="1000">
                <a:ln>
                  <a:solidFill>
                    <a:srgbClr val="FF4B4B"/>
                  </a:solidFill>
                </a:ln>
                <a:solidFill>
                  <a:schemeClr val="tx1"/>
                </a:solidFill>
              </a:defRPr>
            </a:lvl1pPr>
          </a:lstStyle>
          <a:p>
            <a:pPr lvl="0">
              <a:lnSpc>
                <a:spcPts val="1400"/>
              </a:lnSpc>
            </a:pPr>
            <a:r>
              <a:rPr lang="de-DE" dirty="0"/>
              <a:t>Mastertextformat bearbeiten</a:t>
            </a:r>
          </a:p>
        </p:txBody>
      </p:sp>
      <p:sp>
        <p:nvSpPr>
          <p:cNvPr id="20" name="text 1">
            <a:extLst>
              <a:ext uri="{FF2B5EF4-FFF2-40B4-BE49-F238E27FC236}">
                <a16:creationId xmlns:a16="http://schemas.microsoft.com/office/drawing/2014/main" id="{7FE63437-5BAF-5A0B-327E-83023B5C5926}"/>
              </a:ext>
            </a:extLst>
          </p:cNvPr>
          <p:cNvSpPr>
            <a:spLocks noGrp="1"/>
          </p:cNvSpPr>
          <p:nvPr>
            <p:ph type="body" sz="quarter" idx="29" hasCustomPrompt="1"/>
          </p:nvPr>
        </p:nvSpPr>
        <p:spPr>
          <a:xfrm>
            <a:off x="787858" y="2412000"/>
            <a:ext cx="1980000" cy="3600000"/>
          </a:xfrm>
          <a:prstGeom prst="roundRect">
            <a:avLst>
              <a:gd name="adj" fmla="val 2115"/>
            </a:avLst>
          </a:prstGeom>
          <a:solidFill>
            <a:schemeClr val="accent1">
              <a:lumMod val="50000"/>
            </a:schemeClr>
          </a:solidFill>
          <a:ln w="3175">
            <a:no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1" name="Icon-placeholder 1">
            <a:extLst>
              <a:ext uri="{FF2B5EF4-FFF2-40B4-BE49-F238E27FC236}">
                <a16:creationId xmlns:a16="http://schemas.microsoft.com/office/drawing/2014/main" id="{14D82393-6603-22BF-5B7D-D534BAF11536}"/>
              </a:ext>
            </a:extLst>
          </p:cNvPr>
          <p:cNvSpPr>
            <a:spLocks noGrp="1"/>
          </p:cNvSpPr>
          <p:nvPr>
            <p:ph sz="quarter" idx="23"/>
          </p:nvPr>
        </p:nvSpPr>
        <p:spPr>
          <a:xfrm>
            <a:off x="1000520" y="2628000"/>
            <a:ext cx="540000" cy="540000"/>
          </a:xfrm>
          <a:noFill/>
          <a:effectLst/>
        </p:spPr>
        <p:txBody>
          <a:bodyPr vert="horz" lIns="0" tIns="0" rIns="108000" bIns="0" rtlCol="0">
            <a:noAutofit/>
          </a:bodyPr>
          <a:lstStyle>
            <a:lvl1pPr>
              <a:defRPr lang="de-DE" sz="1000">
                <a:ln>
                  <a:solidFill>
                    <a:srgbClr val="FF4B4B"/>
                  </a:solidFill>
                </a:ln>
                <a:solidFill>
                  <a:schemeClr val="tx1"/>
                </a:solidFill>
              </a:defRPr>
            </a:lvl1pPr>
          </a:lstStyle>
          <a:p>
            <a:pPr lvl="0">
              <a:lnSpc>
                <a:spcPts val="1400"/>
              </a:lnSpc>
            </a:pPr>
            <a:r>
              <a:rPr lang="de-DE" dirty="0"/>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113652372"/>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A  025 : 6 text boxes : Icon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C9BA3CE1-F4C3-2C3D-C372-01096BC0A07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de-DE"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9C96A835-E90E-5839-1566-B4738150090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4" name="date">
            <a:extLst>
              <a:ext uri="{FF2B5EF4-FFF2-40B4-BE49-F238E27FC236}">
                <a16:creationId xmlns:a16="http://schemas.microsoft.com/office/drawing/2014/main" id="{61BC8F3A-DE2E-C831-0500-7FA96995AB4D}"/>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3" name="text 7">
            <a:extLst>
              <a:ext uri="{FF2B5EF4-FFF2-40B4-BE49-F238E27FC236}">
                <a16:creationId xmlns:a16="http://schemas.microsoft.com/office/drawing/2014/main" id="{A1FE09D6-F50B-58D0-9D25-2A26AF1045C4}"/>
              </a:ext>
            </a:extLst>
          </p:cNvPr>
          <p:cNvSpPr>
            <a:spLocks noGrp="1"/>
          </p:cNvSpPr>
          <p:nvPr>
            <p:ph type="body" idx="1"/>
          </p:nvPr>
        </p:nvSpPr>
        <p:spPr>
          <a:xfrm>
            <a:off x="540000" y="1476000"/>
            <a:ext cx="11088000" cy="1440000"/>
          </a:xfrm>
          <a:prstGeom prst="roundRect">
            <a:avLst>
              <a:gd name="adj" fmla="val 5828"/>
            </a:avLst>
          </a:prstGeom>
          <a:solidFill>
            <a:schemeClr val="accent1"/>
          </a:solidFill>
          <a:ln w="3175">
            <a:noFill/>
          </a:ln>
          <a:effectLst/>
        </p:spPr>
        <p:txBody>
          <a:bodyPr vert="horz" lIns="0" tIns="288000" rIns="0" bIns="0" rtlCol="0" anchor="t" anchorCtr="1">
            <a:noAutofit/>
          </a:bodyPr>
          <a:lstStyle>
            <a:lvl1pPr>
              <a:defRPr lang="de-DE" sz="1800">
                <a:solidFill>
                  <a:schemeClr val="tx1"/>
                </a:solidFill>
              </a:defRPr>
            </a:lvl1pPr>
          </a:lstStyle>
          <a:p>
            <a:pPr lvl="0" algn="ctr"/>
            <a:r>
              <a:rPr lang="de-DE"/>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BC82E269-B945-9E98-D88A-B9E0B906BD92}"/>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7" name="text 6">
            <a:extLst>
              <a:ext uri="{FF2B5EF4-FFF2-40B4-BE49-F238E27FC236}">
                <a16:creationId xmlns:a16="http://schemas.microsoft.com/office/drawing/2014/main" id="{929C2E64-32B9-6D3F-C8A7-A9ADF010E373}"/>
              </a:ext>
            </a:extLst>
          </p:cNvPr>
          <p:cNvSpPr>
            <a:spLocks noGrp="1"/>
          </p:cNvSpPr>
          <p:nvPr>
            <p:ph type="body" sz="quarter" idx="38" hasCustomPrompt="1"/>
          </p:nvPr>
        </p:nvSpPr>
        <p:spPr>
          <a:xfrm>
            <a:off x="9791479" y="2412000"/>
            <a:ext cx="1620000" cy="3600000"/>
          </a:xfrm>
          <a:prstGeom prst="roundRect">
            <a:avLst>
              <a:gd name="adj" fmla="val 2115"/>
            </a:avLst>
          </a:prstGeom>
          <a:solidFill>
            <a:schemeClr val="accent1">
              <a:lumMod val="50000"/>
            </a:schemeClr>
          </a:solidFill>
          <a:ln w="3175">
            <a:no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8" name="Icon-placeholder 6">
            <a:extLst>
              <a:ext uri="{FF2B5EF4-FFF2-40B4-BE49-F238E27FC236}">
                <a16:creationId xmlns:a16="http://schemas.microsoft.com/office/drawing/2014/main" id="{94EE91B1-D71D-37E9-1552-53637992CBD2}"/>
              </a:ext>
            </a:extLst>
          </p:cNvPr>
          <p:cNvSpPr>
            <a:spLocks noGrp="1"/>
          </p:cNvSpPr>
          <p:nvPr>
            <p:ph sz="quarter" idx="39"/>
          </p:nvPr>
        </p:nvSpPr>
        <p:spPr>
          <a:xfrm>
            <a:off x="9983051" y="2628000"/>
            <a:ext cx="540000" cy="540000"/>
          </a:xfrm>
          <a:noFill/>
          <a:effectLst/>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9" name="text 5">
            <a:extLst>
              <a:ext uri="{FF2B5EF4-FFF2-40B4-BE49-F238E27FC236}">
                <a16:creationId xmlns:a16="http://schemas.microsoft.com/office/drawing/2014/main" id="{A9F91D64-4773-A18B-6A5E-2F52B8B0DC3B}"/>
              </a:ext>
            </a:extLst>
          </p:cNvPr>
          <p:cNvSpPr>
            <a:spLocks noGrp="1"/>
          </p:cNvSpPr>
          <p:nvPr>
            <p:ph type="body" sz="quarter" idx="36" hasCustomPrompt="1"/>
          </p:nvPr>
        </p:nvSpPr>
        <p:spPr>
          <a:xfrm>
            <a:off x="7990754" y="2412000"/>
            <a:ext cx="1620000" cy="3600000"/>
          </a:xfrm>
          <a:prstGeom prst="roundRect">
            <a:avLst>
              <a:gd name="adj" fmla="val 2115"/>
            </a:avLst>
          </a:prstGeom>
          <a:solidFill>
            <a:schemeClr val="accent1">
              <a:lumMod val="50000"/>
            </a:schemeClr>
          </a:solidFill>
          <a:ln w="3175">
            <a:no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5" name="Icon-placeholder 5">
            <a:extLst>
              <a:ext uri="{FF2B5EF4-FFF2-40B4-BE49-F238E27FC236}">
                <a16:creationId xmlns:a16="http://schemas.microsoft.com/office/drawing/2014/main" id="{69267257-12B9-FB33-B9CB-8978E4F88C50}"/>
              </a:ext>
            </a:extLst>
          </p:cNvPr>
          <p:cNvSpPr>
            <a:spLocks noGrp="1"/>
          </p:cNvSpPr>
          <p:nvPr>
            <p:ph sz="quarter" idx="37"/>
          </p:nvPr>
        </p:nvSpPr>
        <p:spPr>
          <a:xfrm>
            <a:off x="8186544" y="2628000"/>
            <a:ext cx="540000" cy="540000"/>
          </a:xfrm>
          <a:noFill/>
          <a:effectLst/>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16" name="text 4">
            <a:extLst>
              <a:ext uri="{FF2B5EF4-FFF2-40B4-BE49-F238E27FC236}">
                <a16:creationId xmlns:a16="http://schemas.microsoft.com/office/drawing/2014/main" id="{2372E928-EB70-3333-7060-5ADACBD798F5}"/>
              </a:ext>
            </a:extLst>
          </p:cNvPr>
          <p:cNvSpPr>
            <a:spLocks noGrp="1"/>
          </p:cNvSpPr>
          <p:nvPr>
            <p:ph type="body" sz="quarter" idx="35" hasCustomPrompt="1"/>
          </p:nvPr>
        </p:nvSpPr>
        <p:spPr>
          <a:xfrm>
            <a:off x="6190030" y="2412000"/>
            <a:ext cx="1620000" cy="3600000"/>
          </a:xfrm>
          <a:prstGeom prst="roundRect">
            <a:avLst>
              <a:gd name="adj" fmla="val 2115"/>
            </a:avLst>
          </a:prstGeom>
          <a:solidFill>
            <a:schemeClr val="accent1">
              <a:lumMod val="50000"/>
            </a:schemeClr>
          </a:solidFill>
          <a:ln w="3175">
            <a:no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17" name="Icon-placeholder 4">
            <a:extLst>
              <a:ext uri="{FF2B5EF4-FFF2-40B4-BE49-F238E27FC236}">
                <a16:creationId xmlns:a16="http://schemas.microsoft.com/office/drawing/2014/main" id="{FDA5EB25-2644-DC04-1ECF-6D78AFDA5C46}"/>
              </a:ext>
            </a:extLst>
          </p:cNvPr>
          <p:cNvSpPr>
            <a:spLocks noGrp="1"/>
          </p:cNvSpPr>
          <p:nvPr>
            <p:ph sz="quarter" idx="28"/>
          </p:nvPr>
        </p:nvSpPr>
        <p:spPr>
          <a:xfrm>
            <a:off x="6390038" y="2628000"/>
            <a:ext cx="540000" cy="540000"/>
          </a:xfrm>
          <a:noFill/>
          <a:effectLst/>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20" name="text 3">
            <a:extLst>
              <a:ext uri="{FF2B5EF4-FFF2-40B4-BE49-F238E27FC236}">
                <a16:creationId xmlns:a16="http://schemas.microsoft.com/office/drawing/2014/main" id="{F29C467C-2F80-D39B-1197-0F62D1F632A7}"/>
              </a:ext>
            </a:extLst>
          </p:cNvPr>
          <p:cNvSpPr>
            <a:spLocks noGrp="1"/>
          </p:cNvSpPr>
          <p:nvPr>
            <p:ph type="body" sz="quarter" idx="34" hasCustomPrompt="1"/>
          </p:nvPr>
        </p:nvSpPr>
        <p:spPr>
          <a:xfrm>
            <a:off x="4389306" y="2412000"/>
            <a:ext cx="1620000" cy="3600000"/>
          </a:xfrm>
          <a:prstGeom prst="roundRect">
            <a:avLst>
              <a:gd name="adj" fmla="val 2115"/>
            </a:avLst>
          </a:prstGeom>
          <a:solidFill>
            <a:schemeClr val="accent1">
              <a:lumMod val="50000"/>
            </a:schemeClr>
          </a:solidFill>
          <a:ln w="3175">
            <a:no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1" name="Icon-placeholder 3">
            <a:extLst>
              <a:ext uri="{FF2B5EF4-FFF2-40B4-BE49-F238E27FC236}">
                <a16:creationId xmlns:a16="http://schemas.microsoft.com/office/drawing/2014/main" id="{A609ED4D-F724-31A0-5006-CD7038F84FB5}"/>
              </a:ext>
            </a:extLst>
          </p:cNvPr>
          <p:cNvSpPr>
            <a:spLocks noGrp="1"/>
          </p:cNvSpPr>
          <p:nvPr>
            <p:ph sz="quarter" idx="27"/>
          </p:nvPr>
        </p:nvSpPr>
        <p:spPr>
          <a:xfrm>
            <a:off x="4593532" y="2628000"/>
            <a:ext cx="540000" cy="540000"/>
          </a:xfrm>
          <a:noFill/>
          <a:effectLst/>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22" name="text 2">
            <a:extLst>
              <a:ext uri="{FF2B5EF4-FFF2-40B4-BE49-F238E27FC236}">
                <a16:creationId xmlns:a16="http://schemas.microsoft.com/office/drawing/2014/main" id="{431F8242-4AF9-12D8-2278-F245A2C27DE4}"/>
              </a:ext>
            </a:extLst>
          </p:cNvPr>
          <p:cNvSpPr>
            <a:spLocks noGrp="1"/>
          </p:cNvSpPr>
          <p:nvPr>
            <p:ph type="body" sz="quarter" idx="33" hasCustomPrompt="1"/>
          </p:nvPr>
        </p:nvSpPr>
        <p:spPr>
          <a:xfrm>
            <a:off x="2588582" y="2412000"/>
            <a:ext cx="1620000" cy="3600000"/>
          </a:xfrm>
          <a:prstGeom prst="roundRect">
            <a:avLst>
              <a:gd name="adj" fmla="val 2115"/>
            </a:avLst>
          </a:prstGeom>
          <a:solidFill>
            <a:schemeClr val="accent1">
              <a:lumMod val="50000"/>
            </a:schemeClr>
          </a:solidFill>
          <a:ln w="3175">
            <a:no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a:t>Click to edit Master text styles</a:t>
            </a:r>
          </a:p>
          <a:p>
            <a:pPr lvl="1"/>
            <a:r>
              <a:rPr lang="en-US"/>
              <a:t>Second level</a:t>
            </a:r>
          </a:p>
          <a:p>
            <a:pPr lvl="2"/>
            <a:r>
              <a:rPr lang="en-US"/>
              <a:t>Third level </a:t>
            </a:r>
          </a:p>
          <a:p>
            <a:pPr lvl="3"/>
            <a:r>
              <a:rPr lang="en-US"/>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3" name="Icon-placeholder 2">
            <a:extLst>
              <a:ext uri="{FF2B5EF4-FFF2-40B4-BE49-F238E27FC236}">
                <a16:creationId xmlns:a16="http://schemas.microsoft.com/office/drawing/2014/main" id="{B18EBA47-04B5-899D-67F2-C1579D227B6F}"/>
              </a:ext>
            </a:extLst>
          </p:cNvPr>
          <p:cNvSpPr>
            <a:spLocks noGrp="1"/>
          </p:cNvSpPr>
          <p:nvPr>
            <p:ph sz="quarter" idx="24"/>
          </p:nvPr>
        </p:nvSpPr>
        <p:spPr>
          <a:xfrm>
            <a:off x="2797026" y="2628000"/>
            <a:ext cx="540000" cy="540000"/>
          </a:xfrm>
          <a:noFill/>
          <a:effectLst/>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
        <p:nvSpPr>
          <p:cNvPr id="26" name="text 1">
            <a:extLst>
              <a:ext uri="{FF2B5EF4-FFF2-40B4-BE49-F238E27FC236}">
                <a16:creationId xmlns:a16="http://schemas.microsoft.com/office/drawing/2014/main" id="{0C5CE9FA-ECEF-423F-E190-6525B0228D5D}"/>
              </a:ext>
            </a:extLst>
          </p:cNvPr>
          <p:cNvSpPr>
            <a:spLocks noGrp="1"/>
          </p:cNvSpPr>
          <p:nvPr>
            <p:ph type="body" sz="quarter" idx="29" hasCustomPrompt="1"/>
          </p:nvPr>
        </p:nvSpPr>
        <p:spPr>
          <a:xfrm>
            <a:off x="787858" y="2412000"/>
            <a:ext cx="1620000" cy="3600000"/>
          </a:xfrm>
          <a:prstGeom prst="roundRect">
            <a:avLst>
              <a:gd name="adj" fmla="val 2115"/>
            </a:avLst>
          </a:prstGeom>
          <a:solidFill>
            <a:schemeClr val="accent1">
              <a:lumMod val="50000"/>
            </a:schemeClr>
          </a:solidFill>
          <a:ln w="3175">
            <a:noFill/>
          </a:ln>
          <a:effectLst/>
        </p:spPr>
        <p:txBody>
          <a:bodyPr vert="horz" lIns="180000" tIns="1044000" rIns="108000" bIns="0" rtlCol="0">
            <a:noAutofit/>
          </a:bodyPr>
          <a:lstStyle>
            <a:lvl1pPr>
              <a:defRPr lang="en-US" sz="1000" dirty="0"/>
            </a:lvl1pPr>
            <a:lvl2pPr>
              <a:defRPr lang="en-US" sz="1000"/>
            </a:lvl2pPr>
            <a:lvl3pPr>
              <a:defRPr lang="en-US" sz="1000"/>
            </a:lvl3pPr>
            <a:lvl4pPr>
              <a:defRPr lang="en-US" sz="1000">
                <a:solidFill>
                  <a:schemeClr val="tx2"/>
                </a:solidFill>
              </a:defRPr>
            </a:lvl4pPr>
            <a:lvl5pPr>
              <a:defRPr lang="en-US" dirty="0"/>
            </a:lvl5pPr>
            <a:lvl6pPr>
              <a:defRPr lang="en-US" sz="1000" dirty="0">
                <a:solidFill>
                  <a:schemeClr val="tx2"/>
                </a:solidFill>
                <a:ea typeface="+mn-ea"/>
                <a:cs typeface="+mn-cs"/>
              </a:defRPr>
            </a:lvl6pPr>
            <a:lvl7pPr>
              <a:defRPr lang="en-US" sz="1000" b="0" baseline="0" dirty="0"/>
            </a:lvl7pPr>
            <a:lvl8pPr>
              <a:defRPr lang="en-US" sz="1000" b="0" baseline="0" dirty="0"/>
            </a:lvl8pPr>
            <a:lvl9pPr>
              <a:defRPr lang="en-US" sz="1000" b="0" dirty="0">
                <a:latin typeface="+mn-lt"/>
              </a:defRPr>
            </a:lvl9pPr>
          </a:lstStyle>
          <a:p>
            <a:pPr lvl="0"/>
            <a:r>
              <a:rPr lang="en-US" dirty="0"/>
              <a:t>Click to edit Master text styles</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a:p>
            <a:pPr lvl="0"/>
            <a:endParaRPr lang="en-US" dirty="0"/>
          </a:p>
        </p:txBody>
      </p:sp>
      <p:sp>
        <p:nvSpPr>
          <p:cNvPr id="27" name="Icon-placeholder 1">
            <a:extLst>
              <a:ext uri="{FF2B5EF4-FFF2-40B4-BE49-F238E27FC236}">
                <a16:creationId xmlns:a16="http://schemas.microsoft.com/office/drawing/2014/main" id="{0424DAC4-98D1-F57E-5C97-23C2B39B44B9}"/>
              </a:ext>
            </a:extLst>
          </p:cNvPr>
          <p:cNvSpPr>
            <a:spLocks noGrp="1"/>
          </p:cNvSpPr>
          <p:nvPr>
            <p:ph sz="quarter" idx="23"/>
          </p:nvPr>
        </p:nvSpPr>
        <p:spPr>
          <a:xfrm>
            <a:off x="1000520" y="2628000"/>
            <a:ext cx="540000" cy="540000"/>
          </a:xfrm>
          <a:noFill/>
          <a:effectLst/>
        </p:spPr>
        <p:txBody>
          <a:bodyPr vert="horz" lIns="0" tIns="0" rIns="108000" bIns="0" rtlCol="0">
            <a:noAutofit/>
          </a:bodyPr>
          <a:lstStyle>
            <a:lvl1pPr>
              <a:defRPr lang="de-DE" sz="1000">
                <a:ln>
                  <a:solidFill>
                    <a:srgbClr val="FF4B4B"/>
                  </a:solidFill>
                </a:ln>
                <a:solidFill>
                  <a:srgbClr val="FF4B4B"/>
                </a:solidFill>
              </a:defRPr>
            </a:lvl1pPr>
          </a:lstStyle>
          <a:p>
            <a:pPr lvl="0">
              <a:lnSpc>
                <a:spcPts val="1400"/>
              </a:lnSpc>
            </a:pPr>
            <a:r>
              <a:rPr lang="de-DE"/>
              <a:t>Mastertextformat bearbeiten</a:t>
            </a:r>
          </a:p>
        </p:txBody>
      </p:sp>
    </p:spTree>
    <p:extLst>
      <p:ext uri="{BB962C8B-B14F-4D97-AF65-F5344CB8AC3E}">
        <p14:creationId xmlns:p14="http://schemas.microsoft.com/office/powerpoint/2010/main" val="307348668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A  026 : 4 text boxes : stripes : Icons">
    <p:spTree>
      <p:nvGrpSpPr>
        <p:cNvPr id="1" name=""/>
        <p:cNvGrpSpPr/>
        <p:nvPr/>
      </p:nvGrpSpPr>
      <p:grpSpPr>
        <a:xfrm>
          <a:off x="0" y="0"/>
          <a:ext cx="0" cy="0"/>
          <a:chOff x="0" y="0"/>
          <a:chExt cx="0" cy="0"/>
        </a:xfrm>
      </p:grpSpPr>
      <p:sp>
        <p:nvSpPr>
          <p:cNvPr id="9" name="slide number">
            <a:extLst>
              <a:ext uri="{FF2B5EF4-FFF2-40B4-BE49-F238E27FC236}">
                <a16:creationId xmlns:a16="http://schemas.microsoft.com/office/drawing/2014/main" id="{B9492336-CEEE-F1F6-EB67-C0FD8117F7EF}"/>
              </a:ext>
            </a:extLst>
          </p:cNvPr>
          <p:cNvSpPr>
            <a:spLocks noGrp="1"/>
          </p:cNvSpPr>
          <p:nvPr>
            <p:ph type="sldNum" sz="quarter" idx="18"/>
          </p:nvPr>
        </p:nvSpPr>
        <p:spPr/>
        <p:txBody>
          <a:bodyPr/>
          <a:lstStyle/>
          <a:p>
            <a:pPr algn="r"/>
            <a:fld id="{D7B5DC5B-6873-43DB-ADC7-B15ACCE0DFDB}" type="slidenum">
              <a:rPr lang="de-DE" smtClean="0"/>
              <a:pPr algn="r"/>
              <a:t>‹Nr.›</a:t>
            </a:fld>
            <a:endParaRPr lang="de-DE" dirty="0"/>
          </a:p>
        </p:txBody>
      </p:sp>
      <p:sp>
        <p:nvSpPr>
          <p:cNvPr id="6" name="footer">
            <a:extLst>
              <a:ext uri="{FF2B5EF4-FFF2-40B4-BE49-F238E27FC236}">
                <a16:creationId xmlns:a16="http://schemas.microsoft.com/office/drawing/2014/main" id="{2853ECF7-9BA7-47FD-D388-0D604768BFAB}"/>
              </a:ext>
            </a:extLst>
          </p:cNvPr>
          <p:cNvSpPr>
            <a:spLocks noGrp="1"/>
          </p:cNvSpPr>
          <p:nvPr>
            <p:ph type="ftr" sz="quarter" idx="17"/>
          </p:nvPr>
        </p:nvSpPr>
        <p:spPr/>
        <p:txBody>
          <a:bodyPr/>
          <a:lstStyle/>
          <a:p>
            <a:pPr algn="r"/>
            <a:r>
              <a:rPr lang="en-GB"/>
              <a:t>valantic layout samples Route A dark 001</a:t>
            </a:r>
            <a:endParaRPr lang="nl-NL" dirty="0"/>
          </a:p>
        </p:txBody>
      </p:sp>
      <p:sp>
        <p:nvSpPr>
          <p:cNvPr id="4" name="date">
            <a:extLst>
              <a:ext uri="{FF2B5EF4-FFF2-40B4-BE49-F238E27FC236}">
                <a16:creationId xmlns:a16="http://schemas.microsoft.com/office/drawing/2014/main" id="{E4F504A5-C2FF-F075-304E-8F3F4F67FDD6}"/>
              </a:ext>
            </a:extLst>
          </p:cNvPr>
          <p:cNvSpPr>
            <a:spLocks noGrp="1"/>
          </p:cNvSpPr>
          <p:nvPr>
            <p:ph type="dt" sz="half" idx="16"/>
          </p:nvPr>
        </p:nvSpPr>
        <p:spPr/>
        <p:txBody>
          <a:bodyPr vert="horz" lIns="0" tIns="0" rIns="0" bIns="0" rtlCol="0" anchor="b" anchorCtr="0">
            <a:noAutofit/>
          </a:bodyPr>
          <a:lstStyle>
            <a:lvl1pPr>
              <a:defRPr lang="de-DE" dirty="0"/>
            </a:lvl1pPr>
          </a:lstStyle>
          <a:p>
            <a:r>
              <a:rPr lang="de-DE"/>
              <a:t>Mai 2026</a:t>
            </a:r>
            <a:endParaRPr lang="de-DE" dirty="0"/>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p:txBody>
          <a:bodyPr vert="horz"/>
          <a:lstStyle/>
          <a:p>
            <a:r>
              <a:rPr lang="de-DE"/>
              <a:t>Mastertitelformat bearbeiten</a:t>
            </a:r>
            <a:endParaRPr lang="en-US" dirty="0"/>
          </a:p>
        </p:txBody>
      </p:sp>
      <p:sp>
        <p:nvSpPr>
          <p:cNvPr id="17" name="navigation">
            <a:extLst>
              <a:ext uri="{FF2B5EF4-FFF2-40B4-BE49-F238E27FC236}">
                <a16:creationId xmlns:a16="http://schemas.microsoft.com/office/drawing/2014/main" id="{27B7097F-82FC-0128-1177-513F0F1B209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7" name="text 4">
            <a:extLst>
              <a:ext uri="{FF2B5EF4-FFF2-40B4-BE49-F238E27FC236}">
                <a16:creationId xmlns:a16="http://schemas.microsoft.com/office/drawing/2014/main" id="{8B7A9E2A-8D76-4003-4FA6-3C8C3900E017}"/>
              </a:ext>
            </a:extLst>
          </p:cNvPr>
          <p:cNvSpPr>
            <a:spLocks noGrp="1"/>
          </p:cNvSpPr>
          <p:nvPr>
            <p:ph type="body" sz="quarter" idx="35"/>
          </p:nvPr>
        </p:nvSpPr>
        <p:spPr>
          <a:xfrm>
            <a:off x="6172200" y="4093350"/>
            <a:ext cx="5184000" cy="1980000"/>
          </a:xfrm>
          <a:prstGeom prst="roundRect">
            <a:avLst>
              <a:gd name="adj" fmla="val 2115"/>
            </a:avLst>
          </a:prstGeom>
          <a:solidFill>
            <a:schemeClr val="accent1">
              <a:lumMod val="50000"/>
            </a:schemeClr>
          </a:solidFill>
          <a:ln w="3175">
            <a:noFill/>
          </a:ln>
          <a:effectLst/>
        </p:spPr>
        <p:txBody>
          <a:bodyPr vert="horz" lIns="288000" tIns="720000" rIns="288000" bIns="0" rtlCol="0">
            <a:noAutofit/>
          </a:bodyPr>
          <a:lstStyle>
            <a:lvl1pPr>
              <a:defRPr lang="de-DE" sz="1200" smtClean="0"/>
            </a:lvl1pPr>
          </a:lstStyle>
          <a:p>
            <a:pPr lvl="0"/>
            <a:r>
              <a:rPr lang="de-DE"/>
              <a:t>Mastertextformat bearbeiten</a:t>
            </a:r>
          </a:p>
        </p:txBody>
      </p:sp>
      <p:sp>
        <p:nvSpPr>
          <p:cNvPr id="15" name="Icon-placeholder 4">
            <a:extLst>
              <a:ext uri="{FF2B5EF4-FFF2-40B4-BE49-F238E27FC236}">
                <a16:creationId xmlns:a16="http://schemas.microsoft.com/office/drawing/2014/main" id="{4301048D-E072-C053-881E-CC698FC60434}"/>
              </a:ext>
            </a:extLst>
          </p:cNvPr>
          <p:cNvSpPr>
            <a:spLocks noGrp="1"/>
          </p:cNvSpPr>
          <p:nvPr>
            <p:ph sz="quarter" idx="42"/>
          </p:nvPr>
        </p:nvSpPr>
        <p:spPr>
          <a:xfrm>
            <a:off x="6480000" y="4212000"/>
            <a:ext cx="540000" cy="540000"/>
          </a:xfrm>
          <a:ln>
            <a:noFill/>
          </a:ln>
          <a:effectLst/>
        </p:spPr>
        <p:txBody>
          <a:bodyPr rIns="108000"/>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6" name="text 3">
            <a:extLst>
              <a:ext uri="{FF2B5EF4-FFF2-40B4-BE49-F238E27FC236}">
                <a16:creationId xmlns:a16="http://schemas.microsoft.com/office/drawing/2014/main" id="{4BC08FC8-2E58-765A-1C02-76B46764A057}"/>
              </a:ext>
            </a:extLst>
          </p:cNvPr>
          <p:cNvSpPr>
            <a:spLocks noGrp="1"/>
          </p:cNvSpPr>
          <p:nvPr>
            <p:ph type="body" sz="quarter" idx="33"/>
          </p:nvPr>
        </p:nvSpPr>
        <p:spPr>
          <a:xfrm>
            <a:off x="772200" y="4093350"/>
            <a:ext cx="5184000" cy="1980000"/>
          </a:xfrm>
          <a:prstGeom prst="roundRect">
            <a:avLst>
              <a:gd name="adj" fmla="val 2115"/>
            </a:avLst>
          </a:prstGeom>
          <a:solidFill>
            <a:schemeClr val="accent1">
              <a:lumMod val="50000"/>
            </a:schemeClr>
          </a:solidFill>
          <a:ln w="3175">
            <a:noFill/>
          </a:ln>
          <a:effectLst/>
        </p:spPr>
        <p:txBody>
          <a:bodyPr vert="horz" lIns="288000" tIns="720000" rIns="288000" bIns="0" rtlCol="0">
            <a:noAutofit/>
          </a:bodyPr>
          <a:lstStyle>
            <a:lvl1pPr>
              <a:defRPr lang="de-DE" sz="1200" smtClean="0"/>
            </a:lvl1pPr>
          </a:lstStyle>
          <a:p>
            <a:pPr lvl="0"/>
            <a:r>
              <a:rPr lang="de-DE"/>
              <a:t>Mastertextformat bearbeiten</a:t>
            </a:r>
          </a:p>
        </p:txBody>
      </p:sp>
      <p:sp>
        <p:nvSpPr>
          <p:cNvPr id="19" name="Icon-placeholder 3">
            <a:extLst>
              <a:ext uri="{FF2B5EF4-FFF2-40B4-BE49-F238E27FC236}">
                <a16:creationId xmlns:a16="http://schemas.microsoft.com/office/drawing/2014/main" id="{EF61AEC8-2573-5E01-0978-8B4DA47A8F31}"/>
              </a:ext>
            </a:extLst>
          </p:cNvPr>
          <p:cNvSpPr>
            <a:spLocks noGrp="1"/>
          </p:cNvSpPr>
          <p:nvPr>
            <p:ph sz="quarter" idx="36"/>
          </p:nvPr>
        </p:nvSpPr>
        <p:spPr>
          <a:xfrm>
            <a:off x="1076900" y="4212000"/>
            <a:ext cx="540000" cy="540000"/>
          </a:xfrm>
          <a:ln>
            <a:noFill/>
          </a:ln>
          <a:effectLst/>
        </p:spPr>
        <p:txBody>
          <a:bodyPr rIns="108000"/>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20" name="text 2">
            <a:extLst>
              <a:ext uri="{FF2B5EF4-FFF2-40B4-BE49-F238E27FC236}">
                <a16:creationId xmlns:a16="http://schemas.microsoft.com/office/drawing/2014/main" id="{D9B6D5F3-8D79-4CD5-A684-9DCC67C8D7FD}"/>
              </a:ext>
            </a:extLst>
          </p:cNvPr>
          <p:cNvSpPr>
            <a:spLocks noGrp="1"/>
          </p:cNvSpPr>
          <p:nvPr>
            <p:ph type="body" sz="quarter" idx="34"/>
          </p:nvPr>
        </p:nvSpPr>
        <p:spPr>
          <a:xfrm>
            <a:off x="6172200" y="1933350"/>
            <a:ext cx="5184000" cy="1980000"/>
          </a:xfrm>
          <a:prstGeom prst="roundRect">
            <a:avLst>
              <a:gd name="adj" fmla="val 2115"/>
            </a:avLst>
          </a:prstGeom>
          <a:solidFill>
            <a:schemeClr val="accent1">
              <a:lumMod val="50000"/>
            </a:schemeClr>
          </a:solidFill>
          <a:ln w="3175">
            <a:noFill/>
          </a:ln>
          <a:effectLst/>
        </p:spPr>
        <p:txBody>
          <a:bodyPr vert="horz" lIns="288000" tIns="720000" rIns="288000" bIns="0" rtlCol="0">
            <a:noAutofit/>
          </a:bodyPr>
          <a:lstStyle>
            <a:lvl1pPr>
              <a:defRPr lang="de-DE" sz="1200" smtClean="0"/>
            </a:lvl1pPr>
          </a:lstStyle>
          <a:p>
            <a:pPr lvl="0"/>
            <a:r>
              <a:rPr lang="de-DE" dirty="0"/>
              <a:t>Mastertextformat bearbeiten</a:t>
            </a:r>
          </a:p>
        </p:txBody>
      </p:sp>
      <p:sp>
        <p:nvSpPr>
          <p:cNvPr id="21" name="Icon-placeholder 2">
            <a:extLst>
              <a:ext uri="{FF2B5EF4-FFF2-40B4-BE49-F238E27FC236}">
                <a16:creationId xmlns:a16="http://schemas.microsoft.com/office/drawing/2014/main" id="{1C3873A8-DCB9-9C72-76BA-AE5C0AC947DB}"/>
              </a:ext>
            </a:extLst>
          </p:cNvPr>
          <p:cNvSpPr>
            <a:spLocks noGrp="1"/>
          </p:cNvSpPr>
          <p:nvPr>
            <p:ph sz="quarter" idx="41"/>
          </p:nvPr>
        </p:nvSpPr>
        <p:spPr>
          <a:xfrm>
            <a:off x="6480000" y="2052000"/>
            <a:ext cx="540000" cy="540000"/>
          </a:xfrm>
          <a:ln>
            <a:noFill/>
          </a:ln>
          <a:effectLst/>
        </p:spPr>
        <p:txBody>
          <a:bodyPr rIns="108000"/>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22" name="text 1">
            <a:extLst>
              <a:ext uri="{FF2B5EF4-FFF2-40B4-BE49-F238E27FC236}">
                <a16:creationId xmlns:a16="http://schemas.microsoft.com/office/drawing/2014/main" id="{0220FB1E-29B1-17A8-0F8B-C9899491E69C}"/>
              </a:ext>
            </a:extLst>
          </p:cNvPr>
          <p:cNvSpPr>
            <a:spLocks noGrp="1"/>
          </p:cNvSpPr>
          <p:nvPr>
            <p:ph type="body" sz="quarter" idx="43"/>
          </p:nvPr>
        </p:nvSpPr>
        <p:spPr>
          <a:xfrm>
            <a:off x="772200" y="1933350"/>
            <a:ext cx="5184000" cy="1980000"/>
          </a:xfrm>
          <a:prstGeom prst="roundRect">
            <a:avLst>
              <a:gd name="adj" fmla="val 2115"/>
            </a:avLst>
          </a:prstGeom>
          <a:solidFill>
            <a:schemeClr val="accent1">
              <a:lumMod val="50000"/>
            </a:schemeClr>
          </a:solidFill>
          <a:ln w="3175">
            <a:noFill/>
          </a:ln>
          <a:effectLst/>
        </p:spPr>
        <p:txBody>
          <a:bodyPr vert="horz" lIns="288000" tIns="720000" rIns="288000" bIns="0" rtlCol="0">
            <a:noAutofit/>
          </a:bodyPr>
          <a:lstStyle>
            <a:lvl1pPr>
              <a:defRPr lang="de-DE" sz="1200" smtClean="0"/>
            </a:lvl1pPr>
          </a:lstStyle>
          <a:p>
            <a:pPr lvl="0"/>
            <a:r>
              <a:rPr lang="de-DE" dirty="0"/>
              <a:t>Mastertextformat bearbeiten</a:t>
            </a:r>
          </a:p>
        </p:txBody>
      </p:sp>
      <p:sp>
        <p:nvSpPr>
          <p:cNvPr id="23" name="Icon-placeholder 1">
            <a:extLst>
              <a:ext uri="{FF2B5EF4-FFF2-40B4-BE49-F238E27FC236}">
                <a16:creationId xmlns:a16="http://schemas.microsoft.com/office/drawing/2014/main" id="{A31A15A9-C1BF-18FD-5612-03902EA14AD5}"/>
              </a:ext>
            </a:extLst>
          </p:cNvPr>
          <p:cNvSpPr>
            <a:spLocks noGrp="1"/>
          </p:cNvSpPr>
          <p:nvPr>
            <p:ph sz="quarter" idx="23"/>
          </p:nvPr>
        </p:nvSpPr>
        <p:spPr>
          <a:xfrm>
            <a:off x="1080000" y="2052000"/>
            <a:ext cx="540000" cy="540000"/>
          </a:xfrm>
          <a:ln>
            <a:noFill/>
          </a:ln>
          <a:effectLst/>
        </p:spPr>
        <p:txBody>
          <a:bodyPr rIns="108000"/>
          <a:lstStyle>
            <a:lvl1pPr>
              <a:lnSpc>
                <a:spcPts val="1400"/>
              </a:lnSpc>
              <a:defRPr sz="1000">
                <a:solidFill>
                  <a:schemeClr val="tx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dirty="0"/>
              <a:t>Mastertextformat bearbeiten</a:t>
            </a:r>
          </a:p>
        </p:txBody>
      </p:sp>
    </p:spTree>
    <p:extLst>
      <p:ext uri="{BB962C8B-B14F-4D97-AF65-F5344CB8AC3E}">
        <p14:creationId xmlns:p14="http://schemas.microsoft.com/office/powerpoint/2010/main" val="2663378449"/>
      </p:ext>
    </p:extLst>
  </p:cSld>
  <p:clrMapOvr>
    <a:masterClrMapping/>
  </p:clrMapOvr>
  <p:extLst>
    <p:ext uri="{DCECCB84-F9BA-43D5-87BE-67443E8EF086}">
      <p15:sldGuideLst xmlns:p15="http://schemas.microsoft.com/office/powerpoint/2012/main">
        <p15:guide id="1" pos="483">
          <p15:clr>
            <a:srgbClr val="FBAE40"/>
          </p15:clr>
        </p15:guide>
        <p15:guide id="2" orient="horz" pos="1207">
          <p15:clr>
            <a:srgbClr val="FBAE40"/>
          </p15:clr>
        </p15:guide>
      </p15:sldGuideLst>
    </p:ext>
  </p:extLst>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A  026a : 5 contents : 1 centered middle">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7587F319-9817-5E8C-3267-E8B5F5655F9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F5CDEDD9-5767-BF78-73FE-C497E457838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4" name="date">
            <a:extLst>
              <a:ext uri="{FF2B5EF4-FFF2-40B4-BE49-F238E27FC236}">
                <a16:creationId xmlns:a16="http://schemas.microsoft.com/office/drawing/2014/main" id="{184078D7-3AA4-7E7A-E9A2-74797825128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0" name="circle middle">
            <a:extLst>
              <a:ext uri="{FF2B5EF4-FFF2-40B4-BE49-F238E27FC236}">
                <a16:creationId xmlns:a16="http://schemas.microsoft.com/office/drawing/2014/main" id="{C55C91DE-FADF-8FDE-29DF-E013C062B8CB}"/>
              </a:ext>
            </a:extLst>
          </p:cNvPr>
          <p:cNvSpPr>
            <a:spLocks noGrp="1"/>
          </p:cNvSpPr>
          <p:nvPr>
            <p:ph type="body" idx="1" hasCustomPrompt="1"/>
          </p:nvPr>
        </p:nvSpPr>
        <p:spPr>
          <a:xfrm>
            <a:off x="4734000" y="2480663"/>
            <a:ext cx="2700000" cy="2700000"/>
          </a:xfrm>
          <a:prstGeom prst="ellipse">
            <a:avLst/>
          </a:prstGeom>
          <a:solidFill>
            <a:schemeClr val="bg1"/>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308000" y="4007558"/>
            <a:ext cx="4320000" cy="2160000"/>
          </a:xfrm>
          <a:prstGeom prst="rect">
            <a:avLst/>
          </a:prstGeom>
          <a:noFill/>
        </p:spPr>
        <p:txBody>
          <a:bodyPr vert="horz" lIns="180000" tIns="0" rIns="0" bIns="0" rtlCol="0">
            <a:noAutofit/>
          </a:bodyPr>
          <a:lstStyle>
            <a:lvl1pPr>
              <a:defRPr lang="en-US" sz="1200" smtClean="0"/>
            </a:lvl1pPr>
            <a:lvl2pPr>
              <a:defRPr lang="en-US" sz="1200" smtClean="0"/>
            </a:lvl2pPr>
            <a:lvl3pPr>
              <a:defRPr lang="en-US" sz="1200" smtClean="0"/>
            </a:lvl3pPr>
            <a:lvl4pPr>
              <a:defRPr lang="en-US" sz="1200" smtClean="0"/>
            </a:lvl4pPr>
            <a:lvl5pPr>
              <a:defRPr lang="en-US" smtClean="0"/>
            </a:lvl5pPr>
            <a:lvl6pPr>
              <a:defRPr lang="en-US" sz="1200" smtClean="0"/>
            </a:lvl6pPr>
            <a:lvl7pPr>
              <a:defRPr lang="en-US" sz="1200" smtClean="0"/>
            </a:lvl7pPr>
            <a:lvl8pPr>
              <a:defRPr lang="en-US" sz="1200" smtClean="0"/>
            </a:lvl8pPr>
            <a:lvl9pPr>
              <a:defRPr lang="en-US"/>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40000" y="4007558"/>
            <a:ext cx="4320000" cy="2160000"/>
          </a:xfrm>
          <a:prstGeom prst="rect">
            <a:avLst/>
          </a:prstGeom>
          <a:noFill/>
        </p:spPr>
        <p:txBody>
          <a:bodyPr vert="horz" lIns="0" tIns="0" rIns="0" bIns="0" rtlCol="0">
            <a:noAutofit/>
          </a:bodyPr>
          <a:lstStyle>
            <a:lvl1pPr>
              <a:defRPr lang="en-US" sz="1200" smtClean="0"/>
            </a:lvl1pPr>
            <a:lvl2pPr>
              <a:defRPr lang="en-US" sz="1200" smtClean="0"/>
            </a:lvl2pPr>
            <a:lvl3pPr>
              <a:defRPr lang="en-US" sz="1200" smtClean="0"/>
            </a:lvl3pPr>
            <a:lvl4pPr>
              <a:defRPr lang="en-US" sz="1200" smtClean="0"/>
            </a:lvl4pPr>
            <a:lvl5pPr>
              <a:defRPr lang="en-US" smtClean="0"/>
            </a:lvl5pPr>
            <a:lvl6pPr>
              <a:defRPr lang="en-US" sz="1200" smtClean="0"/>
            </a:lvl6pPr>
            <a:lvl7pPr>
              <a:defRPr lang="en-US" sz="1200" smtClean="0"/>
            </a:lvl7pPr>
            <a:lvl8pPr>
              <a:defRPr lang="en-US" sz="1200" smtClean="0"/>
            </a:lvl8pPr>
            <a:lvl9pPr>
              <a:defRPr lang="en-US"/>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7308000" y="1484314"/>
            <a:ext cx="4320000" cy="2160000"/>
          </a:xfrm>
          <a:prstGeom prst="rect">
            <a:avLst/>
          </a:prstGeom>
          <a:noFill/>
        </p:spPr>
        <p:txBody>
          <a:bodyPr vert="horz" lIns="180000" tIns="0" rIns="0" bIns="0" rtlCol="0">
            <a:noAutofit/>
          </a:bodyPr>
          <a:lstStyle>
            <a:lvl1pPr>
              <a:defRPr lang="en-US" sz="1200" smtClean="0"/>
            </a:lvl1pPr>
            <a:lvl2pPr>
              <a:defRPr lang="en-US" sz="1200" smtClean="0"/>
            </a:lvl2pPr>
            <a:lvl3pPr>
              <a:defRPr lang="en-US" sz="1200" smtClean="0"/>
            </a:lvl3pPr>
            <a:lvl4pPr>
              <a:defRPr lang="en-US" sz="1200" smtClean="0"/>
            </a:lvl4pPr>
            <a:lvl5pPr>
              <a:defRPr lang="en-US" smtClean="0"/>
            </a:lvl5pPr>
            <a:lvl6pPr>
              <a:defRPr lang="en-US" sz="1200" smtClean="0"/>
            </a:lvl6pPr>
            <a:lvl7pPr>
              <a:defRPr lang="en-US" sz="1200" smtClean="0"/>
            </a:lvl7pPr>
            <a:lvl8pPr>
              <a:defRPr lang="en-US" sz="1200" smtClean="0"/>
            </a:lvl8pPr>
            <a:lvl9pPr>
              <a:defRPr lang="en-US"/>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84805"/>
            <a:ext cx="4320000" cy="216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dirty="0"/>
            </a:lvl5pPr>
            <a:lvl6pPr>
              <a:defRPr lang="en-US" sz="1200" dirty="0"/>
            </a:lvl6pPr>
            <a:lvl7pPr>
              <a:defRPr lang="en-US" sz="1200" dirty="0"/>
            </a:lvl7pPr>
            <a:lvl8pPr>
              <a:defRPr lang="en-US" sz="1200" dirty="0"/>
            </a:lvl8pPr>
            <a:lvl9pPr>
              <a:defRPr lang="en-US"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9" name="main in the miiddle">
            <a:extLst>
              <a:ext uri="{FF2B5EF4-FFF2-40B4-BE49-F238E27FC236}">
                <a16:creationId xmlns:a16="http://schemas.microsoft.com/office/drawing/2014/main" id="{AA3ACE44-5641-3F61-A3CF-F1F630AC864C}"/>
              </a:ext>
            </a:extLst>
          </p:cNvPr>
          <p:cNvSpPr>
            <a:spLocks noGrp="1"/>
          </p:cNvSpPr>
          <p:nvPr>
            <p:ph sz="quarter" idx="26"/>
          </p:nvPr>
        </p:nvSpPr>
        <p:spPr>
          <a:xfrm>
            <a:off x="4968000" y="2714663"/>
            <a:ext cx="2232000" cy="2232000"/>
          </a:xfrm>
          <a:noFill/>
        </p:spPr>
        <p:txBody>
          <a:bodyPr vert="horz" lIns="0" tIns="0" rIns="0" bIns="0" rtlCol="0" anchor="ctr">
            <a:noAutofit/>
          </a:bodyPr>
          <a:lstStyle>
            <a:lvl1pPr algn="ctr">
              <a:defRPr lang="en-US" sz="1200" smtClean="0"/>
            </a:lvl1pPr>
            <a:lvl2pPr algn="ctr">
              <a:defRPr lang="en-US" sz="1200" smtClean="0"/>
            </a:lvl2pPr>
            <a:lvl3pPr algn="ctr">
              <a:defRPr lang="en-US" sz="1200" smtClean="0"/>
            </a:lvl3pPr>
            <a:lvl4pPr algn="ctr">
              <a:defRPr lang="en-US" sz="1200" smtClean="0"/>
            </a:lvl4pPr>
            <a:lvl5pPr algn="ctr">
              <a:defRPr lang="en-US" smtClean="0"/>
            </a:lvl5pPr>
            <a:lvl6pPr algn="ctr">
              <a:defRPr lang="en-US" sz="1200" smtClean="0"/>
            </a:lvl6pPr>
            <a:lvl7pPr algn="ctr">
              <a:defRPr lang="en-US" sz="1200" smtClean="0"/>
            </a:lvl7pPr>
            <a:lvl8pPr algn="ctr">
              <a:defRPr lang="en-US" sz="1200" smtClean="0"/>
            </a:lvl8pPr>
            <a:lvl9pPr algn="ctr">
              <a:defRPr lang="en-US"/>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541335466"/>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p:cSld name="A  027 : 5 content-circles : 5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9658863"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40" name="circle 5">
            <a:extLst>
              <a:ext uri="{FF2B5EF4-FFF2-40B4-BE49-F238E27FC236}">
                <a16:creationId xmlns:a16="http://schemas.microsoft.com/office/drawing/2014/main" id="{9B320BE7-2C37-0A5C-A03A-78FDCDE8E160}"/>
              </a:ext>
            </a:extLst>
          </p:cNvPr>
          <p:cNvSpPr>
            <a:spLocks noGrp="1"/>
          </p:cNvSpPr>
          <p:nvPr>
            <p:ph type="body" idx="46" hasCustomPrompt="1"/>
          </p:nvPr>
        </p:nvSpPr>
        <p:spPr>
          <a:xfrm>
            <a:off x="9605567" y="1719500"/>
            <a:ext cx="1260000" cy="1260000"/>
          </a:xfrm>
          <a:prstGeom prst="ellipse">
            <a:avLst/>
          </a:prstGeom>
          <a:noFill/>
          <a:ln w="6350">
            <a:solidFill>
              <a:schemeClr val="accent4">
                <a:lumMod val="75000"/>
              </a:schemeClr>
            </a:solid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3" name="Icon 5">
            <a:extLst>
              <a:ext uri="{FF2B5EF4-FFF2-40B4-BE49-F238E27FC236}">
                <a16:creationId xmlns:a16="http://schemas.microsoft.com/office/drawing/2014/main" id="{B808016F-4B16-4650-0C2E-264DB5011B3F}"/>
              </a:ext>
            </a:extLst>
          </p:cNvPr>
          <p:cNvSpPr>
            <a:spLocks noGrp="1"/>
          </p:cNvSpPr>
          <p:nvPr>
            <p:ph sz="quarter" idx="40"/>
          </p:nvPr>
        </p:nvSpPr>
        <p:spPr>
          <a:xfrm>
            <a:off x="9965568" y="2079500"/>
            <a:ext cx="540000" cy="540000"/>
          </a:xfrm>
          <a:noFill/>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379148"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39" name="circle 4">
            <a:extLst>
              <a:ext uri="{FF2B5EF4-FFF2-40B4-BE49-F238E27FC236}">
                <a16:creationId xmlns:a16="http://schemas.microsoft.com/office/drawing/2014/main" id="{B384D12F-6EC3-A163-D4A1-06E336F9D48C}"/>
              </a:ext>
            </a:extLst>
          </p:cNvPr>
          <p:cNvSpPr>
            <a:spLocks noGrp="1"/>
          </p:cNvSpPr>
          <p:nvPr>
            <p:ph type="body" idx="45" hasCustomPrompt="1"/>
          </p:nvPr>
        </p:nvSpPr>
        <p:spPr>
          <a:xfrm>
            <a:off x="7337453" y="1719500"/>
            <a:ext cx="1260000" cy="1260000"/>
          </a:xfrm>
          <a:prstGeom prst="ellipse">
            <a:avLst/>
          </a:prstGeom>
          <a:noFill/>
          <a:ln w="6350">
            <a:solidFill>
              <a:schemeClr val="accent4">
                <a:lumMod val="75000"/>
              </a:schemeClr>
            </a:solid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1" name="Icon 4">
            <a:extLst>
              <a:ext uri="{FF2B5EF4-FFF2-40B4-BE49-F238E27FC236}">
                <a16:creationId xmlns:a16="http://schemas.microsoft.com/office/drawing/2014/main" id="{785B09EF-B8C5-9434-9255-D57FC85E64E4}"/>
              </a:ext>
            </a:extLst>
          </p:cNvPr>
          <p:cNvSpPr>
            <a:spLocks noGrp="1"/>
          </p:cNvSpPr>
          <p:nvPr>
            <p:ph sz="quarter" idx="38"/>
          </p:nvPr>
        </p:nvSpPr>
        <p:spPr>
          <a:xfrm>
            <a:off x="7697453" y="2079500"/>
            <a:ext cx="540000" cy="540000"/>
          </a:xfrm>
          <a:noFill/>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099432"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38" name="circle 3">
            <a:extLst>
              <a:ext uri="{FF2B5EF4-FFF2-40B4-BE49-F238E27FC236}">
                <a16:creationId xmlns:a16="http://schemas.microsoft.com/office/drawing/2014/main" id="{89F90057-16C4-BBA7-D79B-D697902D98B6}"/>
              </a:ext>
            </a:extLst>
          </p:cNvPr>
          <p:cNvSpPr>
            <a:spLocks noGrp="1"/>
          </p:cNvSpPr>
          <p:nvPr>
            <p:ph type="body" idx="44" hasCustomPrompt="1"/>
          </p:nvPr>
        </p:nvSpPr>
        <p:spPr>
          <a:xfrm>
            <a:off x="5069339" y="1719500"/>
            <a:ext cx="1260000" cy="1260000"/>
          </a:xfrm>
          <a:prstGeom prst="ellipse">
            <a:avLst/>
          </a:prstGeom>
          <a:noFill/>
          <a:ln w="6350">
            <a:solidFill>
              <a:schemeClr val="accent4">
                <a:lumMod val="75000"/>
              </a:schemeClr>
            </a:solid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9" name="Icon 3">
            <a:extLst>
              <a:ext uri="{FF2B5EF4-FFF2-40B4-BE49-F238E27FC236}">
                <a16:creationId xmlns:a16="http://schemas.microsoft.com/office/drawing/2014/main" id="{FF7919E9-EC30-DE68-47FE-20E3D3DB9A12}"/>
              </a:ext>
            </a:extLst>
          </p:cNvPr>
          <p:cNvSpPr>
            <a:spLocks noGrp="1"/>
          </p:cNvSpPr>
          <p:nvPr>
            <p:ph sz="quarter" idx="36"/>
          </p:nvPr>
        </p:nvSpPr>
        <p:spPr>
          <a:xfrm>
            <a:off x="5429339" y="2079500"/>
            <a:ext cx="540000" cy="540000"/>
          </a:xfrm>
          <a:noFill/>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819716"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37" name="circle 2">
            <a:extLst>
              <a:ext uri="{FF2B5EF4-FFF2-40B4-BE49-F238E27FC236}">
                <a16:creationId xmlns:a16="http://schemas.microsoft.com/office/drawing/2014/main" id="{188DCCB7-D30D-6A78-25B3-813B9C6565CD}"/>
              </a:ext>
            </a:extLst>
          </p:cNvPr>
          <p:cNvSpPr>
            <a:spLocks noGrp="1"/>
          </p:cNvSpPr>
          <p:nvPr>
            <p:ph type="body" idx="43" hasCustomPrompt="1"/>
          </p:nvPr>
        </p:nvSpPr>
        <p:spPr>
          <a:xfrm>
            <a:off x="2795041" y="1719500"/>
            <a:ext cx="1260000" cy="1260000"/>
          </a:xfrm>
          <a:prstGeom prst="ellipse">
            <a:avLst/>
          </a:prstGeom>
          <a:noFill/>
          <a:ln w="6350">
            <a:solidFill>
              <a:schemeClr val="accent4">
                <a:lumMod val="75000"/>
              </a:schemeClr>
            </a:solid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27" name="Icon 2">
            <a:extLst>
              <a:ext uri="{FF2B5EF4-FFF2-40B4-BE49-F238E27FC236}">
                <a16:creationId xmlns:a16="http://schemas.microsoft.com/office/drawing/2014/main" id="{C9CB027B-6FB1-929F-2755-CF600835D968}"/>
              </a:ext>
            </a:extLst>
          </p:cNvPr>
          <p:cNvSpPr>
            <a:spLocks noGrp="1"/>
          </p:cNvSpPr>
          <p:nvPr>
            <p:ph sz="quarter" idx="34"/>
          </p:nvPr>
        </p:nvSpPr>
        <p:spPr>
          <a:xfrm>
            <a:off x="3161225" y="2079500"/>
            <a:ext cx="540000" cy="540000"/>
          </a:xfrm>
          <a:noFill/>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3429000"/>
            <a:ext cx="2160000" cy="2736500"/>
          </a:xfrm>
          <a:prstGeom prst="rect">
            <a:avLst/>
          </a:prstGeom>
          <a:noFill/>
        </p:spPr>
        <p:txBody>
          <a:bodyPr vert="horz" lIns="0" tIns="0" rIns="360000" bIns="0" rtlCol="0" anchor="t" anchorCtr="0">
            <a:noAutofit/>
          </a:bodyPr>
          <a:lstStyle>
            <a:lvl1pPr>
              <a:defRPr lang="en-US" sz="1400" dirty="0"/>
            </a:lvl1pPr>
            <a:lvl2pPr>
              <a:defRPr lang="en-US" sz="1400" dirty="0"/>
            </a:lvl2pPr>
            <a:lvl3pPr>
              <a:defRPr lang="en-US" sz="1400" dirty="0"/>
            </a:lvl3pPr>
            <a:lvl4pPr>
              <a:defRPr lang="en-US" sz="1400" dirty="0"/>
            </a:lvl4pPr>
            <a:lvl5pPr>
              <a:defRPr lang="nl-NL" sz="1400" noProof="0" dirty="0"/>
            </a:lvl5pPr>
            <a:lvl6pPr>
              <a:defRPr lang="nl-NL" sz="1400" noProof="0" dirty="0"/>
            </a:lvl6pPr>
            <a:lvl7pPr>
              <a:defRPr lang="nl-NL" sz="1400" noProof="0" dirty="0"/>
            </a:lvl7pPr>
            <a:lvl8pPr>
              <a:defRPr lang="nl-NL" sz="1400" noProof="0" dirty="0"/>
            </a:lvl8pPr>
            <a:lvl9pPr>
              <a:defRPr lang="nl-NL" sz="1400" noProof="0" dirty="0"/>
            </a:lvl9pPr>
          </a:lstStyle>
          <a:p>
            <a:pPr lvl="0"/>
            <a:r>
              <a:rPr lang="de-DE"/>
              <a:t>Mastertextformat bearbeiten</a:t>
            </a:r>
          </a:p>
        </p:txBody>
      </p:sp>
      <p:sp>
        <p:nvSpPr>
          <p:cNvPr id="35" name="circle 1">
            <a:extLst>
              <a:ext uri="{FF2B5EF4-FFF2-40B4-BE49-F238E27FC236}">
                <a16:creationId xmlns:a16="http://schemas.microsoft.com/office/drawing/2014/main" id="{C3CDCE4D-5523-DB5C-6233-DE77CE958ED0}"/>
              </a:ext>
            </a:extLst>
          </p:cNvPr>
          <p:cNvSpPr>
            <a:spLocks noGrp="1"/>
          </p:cNvSpPr>
          <p:nvPr>
            <p:ph type="body" idx="1" hasCustomPrompt="1"/>
          </p:nvPr>
        </p:nvSpPr>
        <p:spPr>
          <a:xfrm>
            <a:off x="553688" y="1719500"/>
            <a:ext cx="1260000" cy="1260000"/>
          </a:xfrm>
          <a:prstGeom prst="ellipse">
            <a:avLst/>
          </a:prstGeom>
          <a:noFill/>
          <a:ln w="6350">
            <a:solidFill>
              <a:schemeClr val="accent4">
                <a:lumMod val="75000"/>
              </a:schemeClr>
            </a:solid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36" name="Icon 1">
            <a:extLst>
              <a:ext uri="{FF2B5EF4-FFF2-40B4-BE49-F238E27FC236}">
                <a16:creationId xmlns:a16="http://schemas.microsoft.com/office/drawing/2014/main" id="{EA206033-AF1D-4F6B-EBBB-9E451AFAC80E}"/>
              </a:ext>
            </a:extLst>
          </p:cNvPr>
          <p:cNvSpPr>
            <a:spLocks noGrp="1"/>
          </p:cNvSpPr>
          <p:nvPr>
            <p:ph sz="quarter" idx="42"/>
          </p:nvPr>
        </p:nvSpPr>
        <p:spPr>
          <a:xfrm>
            <a:off x="913688" y="2079500"/>
            <a:ext cx="540000" cy="540000"/>
          </a:xfrm>
          <a:noFill/>
          <a:effectLst/>
        </p:spPr>
        <p:txBody>
          <a:bodyPr rIns="108000"/>
          <a:lstStyle>
            <a:lvl1pPr>
              <a:lnSpc>
                <a:spcPts val="1400"/>
              </a:lnSpc>
              <a:defRPr sz="1000">
                <a:solidFill>
                  <a:schemeClr val="tx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44" name="navigation">
            <a:extLst>
              <a:ext uri="{FF2B5EF4-FFF2-40B4-BE49-F238E27FC236}">
                <a16:creationId xmlns:a16="http://schemas.microsoft.com/office/drawing/2014/main" id="{027F0ADA-ECE0-BF51-E59D-D5E2DE108721}"/>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147384467"/>
      </p:ext>
    </p:extLst>
  </p:cSld>
  <p:clrMapOvr>
    <a:masterClrMapping/>
  </p:clrMapOvr>
  <p:extLst>
    <p:ext uri="{DCECCB84-F9BA-43D5-87BE-67443E8EF086}">
      <p15:sldGuideLst xmlns:p15="http://schemas.microsoft.com/office/powerpoint/2012/main">
        <p15:guide id="1" orient="horz" pos="148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p:cSld name="A  028 : 5 circles : 5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9464637" y="3429000"/>
            <a:ext cx="2160000" cy="2728349"/>
          </a:xfrm>
          <a:prstGeom prst="rect">
            <a:avLst/>
          </a:prstGeom>
          <a:noFill/>
        </p:spPr>
        <p:txBody>
          <a:bodyPr vert="horz" lIns="0" tIns="0" rIns="36000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9" name="link 5">
            <a:extLst>
              <a:ext uri="{FF2B5EF4-FFF2-40B4-BE49-F238E27FC236}">
                <a16:creationId xmlns:a16="http://schemas.microsoft.com/office/drawing/2014/main" id="{58B636E4-B277-9A8D-4357-FE69B41C28B6}"/>
              </a:ext>
            </a:extLst>
          </p:cNvPr>
          <p:cNvSpPr>
            <a:spLocks noGrp="1"/>
          </p:cNvSpPr>
          <p:nvPr>
            <p:ph sz="quarter" idx="33" hasCustomPrompt="1"/>
          </p:nvPr>
        </p:nvSpPr>
        <p:spPr>
          <a:xfrm>
            <a:off x="9464637" y="5805850"/>
            <a:ext cx="1440000" cy="360000"/>
          </a:xfrm>
          <a:prstGeom prst="roundRect">
            <a:avLst>
              <a:gd name="adj" fmla="val 50000"/>
            </a:avLst>
          </a:prstGeom>
          <a:solidFill>
            <a:schemeClr val="accent6"/>
          </a:solidFill>
        </p:spPr>
        <p:txBody>
          <a:bodyPr vert="horz" lIns="108000" tIns="0" rIns="108000" bIns="36000" rtlCol="0" anchor="ctr">
            <a:noAutofit/>
          </a:bodyPr>
          <a:lstStyle>
            <a:lvl1pPr algn="ctr">
              <a:defRPr lang="en-DE" sz="1100" cap="all" spc="40" dirty="0">
                <a:solidFill>
                  <a:sysClr val="windowText" lastClr="000000"/>
                </a:solidFill>
                <a:latin typeface="Segoe UI Semibold" panose="020B0702040204020203" pitchFamily="34" charset="0"/>
                <a:cs typeface="Segoe UI Semibold" panose="020B0702040204020203" pitchFamily="34" charset="0"/>
              </a:defRPr>
            </a:lvl1pPr>
          </a:lstStyle>
          <a:p>
            <a:pPr lvl="0" algn="ctr"/>
            <a:r>
              <a:rPr lang="de-DE" dirty="0"/>
              <a:t>Text</a:t>
            </a:r>
          </a:p>
        </p:txBody>
      </p:sp>
      <p:sp>
        <p:nvSpPr>
          <p:cNvPr id="24" name="text circle 5">
            <a:extLst>
              <a:ext uri="{FF2B5EF4-FFF2-40B4-BE49-F238E27FC236}">
                <a16:creationId xmlns:a16="http://schemas.microsoft.com/office/drawing/2014/main" id="{FD4675FD-4A8E-9235-3FD4-47FD3C37A810}"/>
              </a:ext>
            </a:extLst>
          </p:cNvPr>
          <p:cNvSpPr>
            <a:spLocks noGrp="1"/>
          </p:cNvSpPr>
          <p:nvPr>
            <p:ph type="body" idx="30" hasCustomPrompt="1"/>
          </p:nvPr>
        </p:nvSpPr>
        <p:spPr>
          <a:xfrm>
            <a:off x="9553138" y="1449500"/>
            <a:ext cx="1800000" cy="1800000"/>
          </a:xfrm>
          <a:prstGeom prst="flowChartConnector">
            <a:avLst/>
          </a:prstGeom>
          <a:solidFill>
            <a:schemeClr val="accent6"/>
          </a:solidFill>
          <a:effectLst/>
        </p:spPr>
        <p:txBody>
          <a:bodyPr vert="horz" lIns="0" tIns="0" rIns="0" bIns="0" rtlCol="0" anchor="ctr" anchorCtr="1">
            <a:noAutofit/>
          </a:bodyPr>
          <a:lstStyle>
            <a:lvl1pPr>
              <a:defRPr lang="en-US" sz="4800" dirty="0">
                <a:solidFill>
                  <a:sysClr val="windowText" lastClr="000000"/>
                </a:solidFill>
                <a:latin typeface="Segoe UI Semibold" panose="020B0702040204020203" pitchFamily="34" charset="0"/>
                <a:cs typeface="Segoe UI Semibold" panose="020B0702040204020203" pitchFamily="34" charset="0"/>
              </a:defRPr>
            </a:lvl1pPr>
          </a:lstStyle>
          <a:p>
            <a:pPr lvl="0" algn="ctr">
              <a:lnSpc>
                <a:spcPct val="100000"/>
              </a:lnSpc>
              <a:spcBef>
                <a:spcPts val="0"/>
              </a:spcBef>
              <a:spcAft>
                <a:spcPts val="0"/>
              </a:spcAft>
            </a:pPr>
            <a:r>
              <a:rPr lang="en-US" dirty="0"/>
              <a:t>x</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241625" y="3429000"/>
            <a:ext cx="2160000" cy="2728349"/>
          </a:xfrm>
          <a:prstGeom prst="rect">
            <a:avLst/>
          </a:prstGeom>
          <a:noFill/>
        </p:spPr>
        <p:txBody>
          <a:bodyPr vert="horz" lIns="0" tIns="0" rIns="36000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6" name="link 4">
            <a:extLst>
              <a:ext uri="{FF2B5EF4-FFF2-40B4-BE49-F238E27FC236}">
                <a16:creationId xmlns:a16="http://schemas.microsoft.com/office/drawing/2014/main" id="{BDC855DD-EA5F-6356-D604-18B600DA56EF}"/>
              </a:ext>
            </a:extLst>
          </p:cNvPr>
          <p:cNvSpPr>
            <a:spLocks noGrp="1"/>
          </p:cNvSpPr>
          <p:nvPr>
            <p:ph sz="quarter" idx="35" hasCustomPrompt="1"/>
          </p:nvPr>
        </p:nvSpPr>
        <p:spPr>
          <a:xfrm>
            <a:off x="7241625" y="5805850"/>
            <a:ext cx="1440000" cy="360000"/>
          </a:xfrm>
          <a:prstGeom prst="roundRect">
            <a:avLst>
              <a:gd name="adj" fmla="val 50000"/>
            </a:avLst>
          </a:prstGeom>
          <a:solidFill>
            <a:schemeClr val="accent6"/>
          </a:solidFill>
        </p:spPr>
        <p:txBody>
          <a:bodyPr vert="horz" lIns="108000" tIns="0" rIns="108000" bIns="36000" rtlCol="0" anchor="ctr">
            <a:noAutofit/>
          </a:bodyPr>
          <a:lstStyle>
            <a:lvl1pPr algn="ctr">
              <a:defRPr lang="en-DE" sz="1100" cap="all" spc="40" dirty="0">
                <a:solidFill>
                  <a:sysClr val="windowText" lastClr="000000"/>
                </a:solidFill>
                <a:latin typeface="Segoe UI Semibold" panose="020B0702040204020203" pitchFamily="34" charset="0"/>
                <a:cs typeface="Segoe UI Semibold" panose="020B0702040204020203" pitchFamily="34" charset="0"/>
              </a:defRPr>
            </a:lvl1pPr>
          </a:lstStyle>
          <a:p>
            <a:pPr lvl="0" algn="ctr"/>
            <a:r>
              <a:rPr lang="de-DE" dirty="0"/>
              <a:t>Text</a:t>
            </a:r>
          </a:p>
        </p:txBody>
      </p:sp>
      <p:sp>
        <p:nvSpPr>
          <p:cNvPr id="23" name="text circle 4">
            <a:extLst>
              <a:ext uri="{FF2B5EF4-FFF2-40B4-BE49-F238E27FC236}">
                <a16:creationId xmlns:a16="http://schemas.microsoft.com/office/drawing/2014/main" id="{738E42BE-60E4-A207-F932-E4C0D977BF38}"/>
              </a:ext>
            </a:extLst>
          </p:cNvPr>
          <p:cNvSpPr>
            <a:spLocks noGrp="1"/>
          </p:cNvSpPr>
          <p:nvPr>
            <p:ph type="body" idx="29" hasCustomPrompt="1"/>
          </p:nvPr>
        </p:nvSpPr>
        <p:spPr>
          <a:xfrm>
            <a:off x="7241625" y="1704737"/>
            <a:ext cx="1260000" cy="1260000"/>
          </a:xfrm>
          <a:prstGeom prst="flowChartConnector">
            <a:avLst/>
          </a:prstGeom>
          <a:solidFill>
            <a:schemeClr val="bg1"/>
          </a:solidFill>
          <a:ln w="3175">
            <a:solidFill>
              <a:schemeClr val="accent6"/>
            </a:solidFill>
          </a:ln>
          <a:effectLst/>
        </p:spPr>
        <p:txBody>
          <a:bodyPr vert="horz" wrap="square" lIns="0" tIns="0" rIns="0" bIns="0" rtlCol="0" anchor="ctr" anchorCtr="1">
            <a:noAutofit/>
          </a:bodyPr>
          <a:lstStyle>
            <a:lvl1pPr>
              <a:lnSpc>
                <a:spcPct val="100000"/>
              </a:lnSpc>
              <a:spcBef>
                <a:spcPts val="0"/>
              </a:spcBef>
              <a:spcAft>
                <a:spcPts val="0"/>
              </a:spcAft>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en-US" dirty="0"/>
              <a:t>x</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007750" y="3429000"/>
            <a:ext cx="2160000" cy="2728349"/>
          </a:xfrm>
          <a:prstGeom prst="rect">
            <a:avLst/>
          </a:prstGeom>
          <a:noFill/>
        </p:spPr>
        <p:txBody>
          <a:bodyPr vert="horz" lIns="0" tIns="0" rIns="36000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8" name="link 3">
            <a:extLst>
              <a:ext uri="{FF2B5EF4-FFF2-40B4-BE49-F238E27FC236}">
                <a16:creationId xmlns:a16="http://schemas.microsoft.com/office/drawing/2014/main" id="{B0C82A71-5B20-0482-E7F0-02D1BF1323FC}"/>
              </a:ext>
            </a:extLst>
          </p:cNvPr>
          <p:cNvSpPr>
            <a:spLocks noGrp="1"/>
          </p:cNvSpPr>
          <p:nvPr>
            <p:ph sz="quarter" idx="32" hasCustomPrompt="1"/>
          </p:nvPr>
        </p:nvSpPr>
        <p:spPr>
          <a:xfrm>
            <a:off x="5007750" y="5805850"/>
            <a:ext cx="1440000" cy="360000"/>
          </a:xfrm>
          <a:prstGeom prst="roundRect">
            <a:avLst>
              <a:gd name="adj" fmla="val 50000"/>
            </a:avLst>
          </a:prstGeom>
          <a:solidFill>
            <a:schemeClr val="accent6"/>
          </a:solidFill>
        </p:spPr>
        <p:txBody>
          <a:bodyPr vert="horz" lIns="108000" tIns="0" rIns="108000" bIns="36000" rtlCol="0" anchor="ctr">
            <a:noAutofit/>
          </a:bodyPr>
          <a:lstStyle>
            <a:lvl1pPr algn="ctr">
              <a:defRPr lang="en-DE" sz="1100" cap="all" spc="40" dirty="0">
                <a:solidFill>
                  <a:sysClr val="windowText" lastClr="000000"/>
                </a:solidFill>
                <a:latin typeface="Segoe UI Semibold" panose="020B0702040204020203" pitchFamily="34" charset="0"/>
                <a:cs typeface="Segoe UI Semibold" panose="020B0702040204020203" pitchFamily="34" charset="0"/>
              </a:defRPr>
            </a:lvl1pPr>
          </a:lstStyle>
          <a:p>
            <a:pPr lvl="0" algn="ctr"/>
            <a:r>
              <a:rPr lang="de-DE" dirty="0"/>
              <a:t>Text</a:t>
            </a:r>
          </a:p>
        </p:txBody>
      </p:sp>
      <p:sp>
        <p:nvSpPr>
          <p:cNvPr id="22" name="text circle 3">
            <a:extLst>
              <a:ext uri="{FF2B5EF4-FFF2-40B4-BE49-F238E27FC236}">
                <a16:creationId xmlns:a16="http://schemas.microsoft.com/office/drawing/2014/main" id="{31A0DEB0-F29F-1B24-2604-AC3A4FE8A667}"/>
              </a:ext>
            </a:extLst>
          </p:cNvPr>
          <p:cNvSpPr>
            <a:spLocks noGrp="1"/>
          </p:cNvSpPr>
          <p:nvPr>
            <p:ph type="body" idx="28" hasCustomPrompt="1"/>
          </p:nvPr>
        </p:nvSpPr>
        <p:spPr>
          <a:xfrm>
            <a:off x="5011371" y="1719500"/>
            <a:ext cx="1260000" cy="1260000"/>
          </a:xfrm>
          <a:prstGeom prst="flowChartConnector">
            <a:avLst/>
          </a:prstGeom>
          <a:solidFill>
            <a:schemeClr val="bg1"/>
          </a:solidFill>
          <a:ln w="3175">
            <a:solidFill>
              <a:schemeClr val="accent6"/>
            </a:solidFill>
          </a:ln>
          <a:effectLst/>
        </p:spPr>
        <p:txBody>
          <a:bodyPr vert="horz" wrap="square" lIns="0" tIns="0" rIns="0" bIns="0" rtlCol="0" anchor="ctr" anchorCtr="1">
            <a:noAutofit/>
          </a:bodyPr>
          <a:lstStyle>
            <a:lvl1pPr>
              <a:defRPr kumimoji="0" lang="en-US" sz="1600" b="0" u="none" strike="noStrike" kern="1200" cap="none" spc="0" normalizeH="0" baseline="0" noProof="0" dirty="0">
                <a:ln>
                  <a:noFill/>
                </a:ln>
                <a:solidFill>
                  <a:schemeClr val="tx1"/>
                </a:solidFill>
                <a:effectLst/>
                <a:uLnTx/>
                <a:uFillTx/>
                <a:latin typeface="Segoe UI Semibold" panose="020B0502040204020203" pitchFamily="34" charset="0"/>
                <a:ea typeface="+mn-ea"/>
                <a:cs typeface="Segoe UI Semibold" panose="020B0502040204020203" pitchFamily="34" charset="0"/>
              </a:defRPr>
            </a:lvl1pPr>
          </a:lstStyle>
          <a:p>
            <a:pPr marL="0" lvl="0" indent="0" algn="ctr" defTabSz="914400" rtl="0" eaLnBrk="1" latinLnBrk="0" hangingPunct="1">
              <a:lnSpc>
                <a:spcPct val="100000"/>
              </a:lnSpc>
              <a:spcBef>
                <a:spcPts val="0"/>
              </a:spcBef>
              <a:spcAft>
                <a:spcPts val="0"/>
              </a:spcAft>
              <a:buClr>
                <a:schemeClr val="accent2"/>
              </a:buClr>
              <a:buSzPct val="100000"/>
              <a:buFont typeface="Verdana" panose="020B0604030504040204" pitchFamily="34" charset="0"/>
              <a:buNone/>
              <a:tabLst>
                <a:tab pos="182563" algn="l"/>
              </a:tabLst>
            </a:pPr>
            <a:r>
              <a:rPr lang="en-US" dirty="0"/>
              <a:t>x</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773875" y="3429000"/>
            <a:ext cx="2160000" cy="2728349"/>
          </a:xfrm>
          <a:prstGeom prst="rect">
            <a:avLst/>
          </a:prstGeom>
          <a:noFill/>
        </p:spPr>
        <p:txBody>
          <a:bodyPr vert="horz" lIns="0" tIns="0" rIns="36000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1" name="link 2">
            <a:extLst>
              <a:ext uri="{FF2B5EF4-FFF2-40B4-BE49-F238E27FC236}">
                <a16:creationId xmlns:a16="http://schemas.microsoft.com/office/drawing/2014/main" id="{E3666165-8F8C-18B4-AFFC-54488115975A}"/>
              </a:ext>
            </a:extLst>
          </p:cNvPr>
          <p:cNvSpPr>
            <a:spLocks noGrp="1"/>
          </p:cNvSpPr>
          <p:nvPr>
            <p:ph sz="quarter" idx="34" hasCustomPrompt="1"/>
          </p:nvPr>
        </p:nvSpPr>
        <p:spPr>
          <a:xfrm>
            <a:off x="2773875" y="5805850"/>
            <a:ext cx="1440000" cy="360000"/>
          </a:xfrm>
          <a:prstGeom prst="roundRect">
            <a:avLst>
              <a:gd name="adj" fmla="val 50000"/>
            </a:avLst>
          </a:prstGeom>
          <a:solidFill>
            <a:schemeClr val="accent6"/>
          </a:solidFill>
        </p:spPr>
        <p:txBody>
          <a:bodyPr vert="horz" lIns="108000" tIns="0" rIns="108000" bIns="36000" rtlCol="0" anchor="ctr">
            <a:noAutofit/>
          </a:bodyPr>
          <a:lstStyle>
            <a:lvl1pPr algn="ctr">
              <a:defRPr lang="en-DE" sz="1100" cap="all" spc="40" dirty="0">
                <a:solidFill>
                  <a:sysClr val="windowText" lastClr="000000"/>
                </a:solidFill>
                <a:latin typeface="Segoe UI Semibold" panose="020B0702040204020203" pitchFamily="34" charset="0"/>
                <a:cs typeface="Segoe UI Semibold" panose="020B0702040204020203" pitchFamily="34" charset="0"/>
              </a:defRPr>
            </a:lvl1pPr>
          </a:lstStyle>
          <a:p>
            <a:pPr lvl="0" algn="ctr"/>
            <a:r>
              <a:rPr lang="de-DE" dirty="0"/>
              <a:t>Text</a:t>
            </a:r>
          </a:p>
        </p:txBody>
      </p:sp>
      <p:sp>
        <p:nvSpPr>
          <p:cNvPr id="21" name="text circle 2">
            <a:extLst>
              <a:ext uri="{FF2B5EF4-FFF2-40B4-BE49-F238E27FC236}">
                <a16:creationId xmlns:a16="http://schemas.microsoft.com/office/drawing/2014/main" id="{E35B51C2-1268-8F36-C4B9-7E08FC0E57B3}"/>
              </a:ext>
            </a:extLst>
          </p:cNvPr>
          <p:cNvSpPr>
            <a:spLocks noGrp="1"/>
          </p:cNvSpPr>
          <p:nvPr>
            <p:ph type="body" idx="27" hasCustomPrompt="1"/>
          </p:nvPr>
        </p:nvSpPr>
        <p:spPr>
          <a:xfrm>
            <a:off x="2781117" y="1719500"/>
            <a:ext cx="1260000" cy="1260000"/>
          </a:xfrm>
          <a:prstGeom prst="flowChartConnector">
            <a:avLst/>
          </a:prstGeom>
          <a:solidFill>
            <a:schemeClr val="bg1"/>
          </a:solidFill>
          <a:ln w="3175">
            <a:solidFill>
              <a:schemeClr val="accent6"/>
            </a:solidFill>
          </a:ln>
          <a:effectLst/>
        </p:spPr>
        <p:txBody>
          <a:bodyPr vert="horz" wrap="square" lIns="0" tIns="0" rIns="0" bIns="0" rtlCol="0" anchor="ctr" anchorCtr="1">
            <a:noAutofit/>
          </a:bodyPr>
          <a:lstStyle>
            <a:lvl1pPr>
              <a:defRPr kumimoji="0" lang="en-US" sz="1600" b="0" u="none" strike="noStrike" kern="1200" cap="none" spc="0" normalizeH="0" baseline="0" noProof="0" dirty="0">
                <a:ln>
                  <a:noFill/>
                </a:ln>
                <a:solidFill>
                  <a:schemeClr val="tx1"/>
                </a:solidFill>
                <a:effectLst/>
                <a:uLnTx/>
                <a:uFillTx/>
                <a:latin typeface="Segoe UI Semibold" panose="020B0502040204020203" pitchFamily="34" charset="0"/>
                <a:ea typeface="+mn-ea"/>
                <a:cs typeface="Segoe UI Semibold" panose="020B0502040204020203" pitchFamily="34" charset="0"/>
              </a:defRPr>
            </a:lvl1pPr>
          </a:lstStyle>
          <a:p>
            <a:pPr marL="0" lvl="0" indent="0" algn="ctr" defTabSz="914400" rtl="0" eaLnBrk="1" latinLnBrk="0" hangingPunct="1">
              <a:lnSpc>
                <a:spcPct val="100000"/>
              </a:lnSpc>
              <a:spcBef>
                <a:spcPts val="0"/>
              </a:spcBef>
              <a:spcAft>
                <a:spcPts val="0"/>
              </a:spcAft>
              <a:buClr>
                <a:schemeClr val="accent2"/>
              </a:buClr>
              <a:buSzPct val="100000"/>
              <a:buFont typeface="Verdana" panose="020B0604030504040204" pitchFamily="34" charset="0"/>
              <a:buNone/>
              <a:tabLst>
                <a:tab pos="182563" algn="l"/>
              </a:tabLst>
            </a:pPr>
            <a:r>
              <a:rPr lang="en-US" dirty="0"/>
              <a:t>x</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28742" y="3429000"/>
            <a:ext cx="2160000" cy="2728349"/>
          </a:xfrm>
          <a:prstGeom prst="rect">
            <a:avLst/>
          </a:prstGeom>
          <a:noFill/>
        </p:spPr>
        <p:txBody>
          <a:bodyPr vert="horz" lIns="0" tIns="0" rIns="36000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7" name="link 1">
            <a:extLst>
              <a:ext uri="{FF2B5EF4-FFF2-40B4-BE49-F238E27FC236}">
                <a16:creationId xmlns:a16="http://schemas.microsoft.com/office/drawing/2014/main" id="{BD7A9EB7-93BF-0208-FDA5-BECF4C309E1D}"/>
              </a:ext>
            </a:extLst>
          </p:cNvPr>
          <p:cNvSpPr>
            <a:spLocks noGrp="1"/>
          </p:cNvSpPr>
          <p:nvPr>
            <p:ph sz="quarter" idx="31" hasCustomPrompt="1"/>
          </p:nvPr>
        </p:nvSpPr>
        <p:spPr>
          <a:xfrm>
            <a:off x="528742" y="5805850"/>
            <a:ext cx="1440000" cy="360000"/>
          </a:xfrm>
          <a:prstGeom prst="roundRect">
            <a:avLst>
              <a:gd name="adj" fmla="val 50000"/>
            </a:avLst>
          </a:prstGeom>
          <a:solidFill>
            <a:schemeClr val="accent6"/>
          </a:solidFill>
        </p:spPr>
        <p:txBody>
          <a:bodyPr vert="horz" lIns="108000" tIns="0" rIns="108000" bIns="36000" rtlCol="0" anchor="ctr">
            <a:noAutofit/>
          </a:bodyPr>
          <a:lstStyle>
            <a:lvl1pPr algn="ctr">
              <a:defRPr lang="en-DE" sz="1100" cap="all" spc="40" dirty="0">
                <a:solidFill>
                  <a:sysClr val="windowText" lastClr="000000"/>
                </a:solidFill>
                <a:latin typeface="Segoe UI Semibold" panose="020B0702040204020203" pitchFamily="34" charset="0"/>
                <a:cs typeface="Segoe UI Semibold" panose="020B0702040204020203" pitchFamily="34" charset="0"/>
              </a:defRPr>
            </a:lvl1pPr>
          </a:lstStyle>
          <a:p>
            <a:pPr lvl="0" algn="ctr"/>
            <a:r>
              <a:rPr lang="de-DE" dirty="0"/>
              <a:t>Text</a:t>
            </a:r>
          </a:p>
        </p:txBody>
      </p:sp>
      <p:sp>
        <p:nvSpPr>
          <p:cNvPr id="20" name="text circle 1">
            <a:extLst>
              <a:ext uri="{FF2B5EF4-FFF2-40B4-BE49-F238E27FC236}">
                <a16:creationId xmlns:a16="http://schemas.microsoft.com/office/drawing/2014/main" id="{73670A57-F5B2-BA34-5084-3C22ED17AE6B}"/>
              </a:ext>
            </a:extLst>
          </p:cNvPr>
          <p:cNvSpPr>
            <a:spLocks noGrp="1"/>
          </p:cNvSpPr>
          <p:nvPr>
            <p:ph type="body" idx="1" hasCustomPrompt="1"/>
          </p:nvPr>
        </p:nvSpPr>
        <p:spPr>
          <a:xfrm>
            <a:off x="550863" y="1719500"/>
            <a:ext cx="1260000" cy="1260000"/>
          </a:xfrm>
          <a:prstGeom prst="flowChartConnector">
            <a:avLst/>
          </a:prstGeom>
          <a:solidFill>
            <a:schemeClr val="bg1"/>
          </a:solidFill>
          <a:ln w="3175">
            <a:solidFill>
              <a:schemeClr val="accent6"/>
            </a:solidFill>
          </a:ln>
          <a:effectLst/>
        </p:spPr>
        <p:txBody>
          <a:bodyPr vert="horz" wrap="square" lIns="0" tIns="0" rIns="0" bIns="0" rtlCol="0" anchor="ctr" anchorCtr="1">
            <a:noAutofit/>
          </a:bodyPr>
          <a:lstStyle>
            <a:lvl1pPr>
              <a:defRPr kumimoji="0" lang="en-US" sz="1600" b="0" u="none" strike="noStrike" kern="1200" cap="none" spc="0" normalizeH="0" baseline="0" noProof="0" dirty="0">
                <a:ln>
                  <a:noFill/>
                </a:ln>
                <a:solidFill>
                  <a:schemeClr val="tx1"/>
                </a:solidFill>
                <a:effectLst/>
                <a:uLnTx/>
                <a:uFillTx/>
                <a:latin typeface="Segoe UI Semibold" panose="020B0502040204020203" pitchFamily="34" charset="0"/>
                <a:ea typeface="+mn-ea"/>
                <a:cs typeface="Segoe UI Semibold" panose="020B0502040204020203" pitchFamily="34" charset="0"/>
              </a:defRPr>
            </a:lvl1pPr>
          </a:lstStyle>
          <a:p>
            <a:pPr marL="0" lvl="0" indent="0" algn="ctr" defTabSz="914400" rtl="0" eaLnBrk="1" latinLnBrk="0" hangingPunct="1">
              <a:lnSpc>
                <a:spcPct val="100000"/>
              </a:lnSpc>
              <a:spcBef>
                <a:spcPts val="0"/>
              </a:spcBef>
              <a:spcAft>
                <a:spcPts val="0"/>
              </a:spcAft>
              <a:buClr>
                <a:schemeClr val="accent2"/>
              </a:buClr>
              <a:buSzPct val="100000"/>
              <a:buFont typeface="Verdana" panose="020B0604030504040204" pitchFamily="34" charset="0"/>
              <a:buNone/>
              <a:tabLst>
                <a:tab pos="182563" algn="l"/>
              </a:tabLst>
            </a:pPr>
            <a:r>
              <a:rPr lang="en-US" dirty="0"/>
              <a:t>x</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5" name="navigation">
            <a:extLst>
              <a:ext uri="{FF2B5EF4-FFF2-40B4-BE49-F238E27FC236}">
                <a16:creationId xmlns:a16="http://schemas.microsoft.com/office/drawing/2014/main" id="{A6D39FE2-7901-BEA4-2CE4-41092E454DF7}"/>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30403286"/>
      </p:ext>
    </p:extLst>
  </p:cSld>
  <p:clrMapOvr>
    <a:masterClrMapping/>
  </p:clrMapOvr>
  <p:extLst>
    <p:ext uri="{DCECCB84-F9BA-43D5-87BE-67443E8EF086}">
      <p15:sldGuideLst xmlns:p15="http://schemas.microsoft.com/office/powerpoint/2012/main">
        <p15:guide id="1" orient="horz" pos="1480">
          <p15:clr>
            <a:srgbClr val="FBAE40"/>
          </p15:clr>
        </p15:guide>
        <p15:guide id="2" orient="horz" pos="216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p:cSld name="A  029 : 5 circles : 5 texts">
    <p:spTree>
      <p:nvGrpSpPr>
        <p:cNvPr id="1" name=""/>
        <p:cNvGrpSpPr/>
        <p:nvPr/>
      </p:nvGrpSpPr>
      <p:grpSpPr>
        <a:xfrm>
          <a:off x="0" y="0"/>
          <a:ext cx="0" cy="0"/>
          <a:chOff x="0" y="0"/>
          <a:chExt cx="0" cy="0"/>
        </a:xfrm>
      </p:grpSpPr>
      <p:sp>
        <p:nvSpPr>
          <p:cNvPr id="9" name="slide number">
            <a:extLst>
              <a:ext uri="{FF2B5EF4-FFF2-40B4-BE49-F238E27FC236}">
                <a16:creationId xmlns:a16="http://schemas.microsoft.com/office/drawing/2014/main" id="{B9492336-CEEE-F1F6-EB67-C0FD8117F7EF}"/>
              </a:ext>
            </a:extLst>
          </p:cNvPr>
          <p:cNvSpPr>
            <a:spLocks noGrp="1"/>
          </p:cNvSpPr>
          <p:nvPr>
            <p:ph type="sldNum" sz="quarter" idx="18"/>
          </p:nvPr>
        </p:nvSpPr>
        <p:spPr/>
        <p:txBody>
          <a:bodyPr/>
          <a:lstStyle/>
          <a:p>
            <a:pPr algn="r"/>
            <a:fld id="{D7B5DC5B-6873-43DB-ADC7-B15ACCE0DFDB}" type="slidenum">
              <a:rPr lang="de-DE" smtClean="0"/>
              <a:pPr algn="r"/>
              <a:t>‹Nr.›</a:t>
            </a:fld>
            <a:endParaRPr lang="de-DE" dirty="0"/>
          </a:p>
        </p:txBody>
      </p:sp>
      <p:sp>
        <p:nvSpPr>
          <p:cNvPr id="6" name="footer">
            <a:extLst>
              <a:ext uri="{FF2B5EF4-FFF2-40B4-BE49-F238E27FC236}">
                <a16:creationId xmlns:a16="http://schemas.microsoft.com/office/drawing/2014/main" id="{2853ECF7-9BA7-47FD-D388-0D604768BFAB}"/>
              </a:ext>
            </a:extLst>
          </p:cNvPr>
          <p:cNvSpPr>
            <a:spLocks noGrp="1"/>
          </p:cNvSpPr>
          <p:nvPr>
            <p:ph type="ftr" sz="quarter" idx="17"/>
          </p:nvPr>
        </p:nvSpPr>
        <p:spPr/>
        <p:txBody>
          <a:bodyPr/>
          <a:lstStyle/>
          <a:p>
            <a:pPr algn="r"/>
            <a:r>
              <a:rPr lang="en-GB"/>
              <a:t>valantic layout samples Route A dark 001</a:t>
            </a:r>
            <a:endParaRPr lang="nl-NL" dirty="0"/>
          </a:p>
        </p:txBody>
      </p:sp>
      <p:sp>
        <p:nvSpPr>
          <p:cNvPr id="4" name="date">
            <a:extLst>
              <a:ext uri="{FF2B5EF4-FFF2-40B4-BE49-F238E27FC236}">
                <a16:creationId xmlns:a16="http://schemas.microsoft.com/office/drawing/2014/main" id="{E4F504A5-C2FF-F075-304E-8F3F4F67FDD6}"/>
              </a:ext>
            </a:extLst>
          </p:cNvPr>
          <p:cNvSpPr>
            <a:spLocks noGrp="1"/>
          </p:cNvSpPr>
          <p:nvPr>
            <p:ph type="dt" sz="half" idx="16"/>
          </p:nvPr>
        </p:nvSpPr>
        <p:spPr/>
        <p:txBody>
          <a:bodyPr vert="horz" lIns="0" tIns="0" rIns="0" bIns="0" rtlCol="0" anchor="b" anchorCtr="0">
            <a:noAutofit/>
          </a:bodyPr>
          <a:lstStyle>
            <a:lvl1pPr>
              <a:defRPr lang="de-DE" dirty="0"/>
            </a:lvl1pPr>
          </a:lstStyle>
          <a:p>
            <a:r>
              <a:rPr lang="de-DE"/>
              <a:t>Mai 2026</a:t>
            </a:r>
            <a:endParaRPr lang="de-DE" dirty="0"/>
          </a:p>
        </p:txBody>
      </p:sp>
      <p:sp>
        <p:nvSpPr>
          <p:cNvPr id="2" name="subheadtext">
            <a:extLst>
              <a:ext uri="{FF2B5EF4-FFF2-40B4-BE49-F238E27FC236}">
                <a16:creationId xmlns:a16="http://schemas.microsoft.com/office/drawing/2014/main" id="{AFFFB742-B10B-0D15-44C8-E99A247A6623}"/>
              </a:ext>
            </a:extLst>
          </p:cNvPr>
          <p:cNvSpPr>
            <a:spLocks noGrp="1"/>
          </p:cNvSpPr>
          <p:nvPr>
            <p:ph type="body" idx="1"/>
          </p:nvPr>
        </p:nvSpPr>
        <p:spPr>
          <a:xfrm>
            <a:off x="1044000" y="1476000"/>
            <a:ext cx="10080000" cy="1440000"/>
          </a:xfrm>
          <a:prstGeom prst="roundRect">
            <a:avLst>
              <a:gd name="adj" fmla="val 5828"/>
            </a:avLst>
          </a:prstGeom>
          <a:solidFill>
            <a:schemeClr val="bg1"/>
          </a:solidFill>
          <a:ln w="3175">
            <a:solidFill>
              <a:schemeClr val="accent6"/>
            </a:solidFill>
          </a:ln>
          <a:effectLst/>
        </p:spPr>
        <p:txBody>
          <a:bodyPr vert="horz" lIns="0" tIns="288000" rIns="0" bIns="0" rtlCol="0" anchor="t" anchorCtr="1">
            <a:noAutofit/>
          </a:bodyPr>
          <a:lstStyle>
            <a:lvl1pPr>
              <a:defRPr lang="en-US" sz="1800" dirty="0">
                <a:latin typeface="+mj-lt"/>
              </a:defRPr>
            </a:lvl1pPr>
          </a:lstStyle>
          <a:p>
            <a:pPr lvl="0" algn="ctr"/>
            <a:r>
              <a:rPr lang="de-DE"/>
              <a:t>Mastertextformat bearbeiten</a:t>
            </a:r>
          </a:p>
        </p:txBody>
      </p:sp>
      <p:sp>
        <p:nvSpPr>
          <p:cNvPr id="3" name="text 5">
            <a:extLst>
              <a:ext uri="{FF2B5EF4-FFF2-40B4-BE49-F238E27FC236}">
                <a16:creationId xmlns:a16="http://schemas.microsoft.com/office/drawing/2014/main" id="{9EFB0297-91B9-C787-A29D-305F68820D18}"/>
              </a:ext>
            </a:extLst>
          </p:cNvPr>
          <p:cNvSpPr>
            <a:spLocks noGrp="1"/>
          </p:cNvSpPr>
          <p:nvPr>
            <p:ph type="body" sz="quarter" idx="40"/>
          </p:nvPr>
        </p:nvSpPr>
        <p:spPr>
          <a:xfrm>
            <a:off x="9287922" y="4089400"/>
            <a:ext cx="1440000" cy="2088000"/>
          </a:xfrm>
          <a:prstGeom prst="roundRect">
            <a:avLst>
              <a:gd name="adj" fmla="val 2115"/>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dirty="0"/>
              <a:t>Mastertextformat bearbeiten</a:t>
            </a:r>
          </a:p>
        </p:txBody>
      </p:sp>
      <p:sp>
        <p:nvSpPr>
          <p:cNvPr id="8" name="text circle 5">
            <a:extLst>
              <a:ext uri="{FF2B5EF4-FFF2-40B4-BE49-F238E27FC236}">
                <a16:creationId xmlns:a16="http://schemas.microsoft.com/office/drawing/2014/main" id="{FABE7E6A-BF03-372B-5B31-B9FBC3E1E07D}"/>
              </a:ext>
            </a:extLst>
          </p:cNvPr>
          <p:cNvSpPr>
            <a:spLocks noGrp="1"/>
          </p:cNvSpPr>
          <p:nvPr>
            <p:ph type="body" idx="50"/>
          </p:nvPr>
        </p:nvSpPr>
        <p:spPr>
          <a:xfrm>
            <a:off x="9107922" y="2165187"/>
            <a:ext cx="1800000" cy="1800000"/>
          </a:xfrm>
          <a:prstGeom prst="flowChartConnector">
            <a:avLst/>
          </a:prstGeom>
          <a:solidFill>
            <a:schemeClr val="accent1">
              <a:lumMod val="50000"/>
            </a:schemeClr>
          </a:solidFill>
          <a:ln w="3175">
            <a:noFill/>
          </a:ln>
          <a:effectLst/>
        </p:spPr>
        <p:txBody>
          <a:bodyPr vert="horz" wrap="square" lIns="0" tIns="0" rIns="0" bIns="0" rtlCol="0" anchor="ctr" anchorCtr="0">
            <a:noAutofit/>
          </a:bodyPr>
          <a:lstStyle>
            <a:lvl1pPr algn="ct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dirty="0"/>
              <a:t>Mastertextformat bearbeiten</a:t>
            </a:r>
          </a:p>
        </p:txBody>
      </p:sp>
      <p:sp>
        <p:nvSpPr>
          <p:cNvPr id="10" name="text 4">
            <a:extLst>
              <a:ext uri="{FF2B5EF4-FFF2-40B4-BE49-F238E27FC236}">
                <a16:creationId xmlns:a16="http://schemas.microsoft.com/office/drawing/2014/main" id="{072465EB-964A-CCDC-E03B-170348ADBC15}"/>
              </a:ext>
            </a:extLst>
          </p:cNvPr>
          <p:cNvSpPr>
            <a:spLocks noGrp="1"/>
          </p:cNvSpPr>
          <p:nvPr>
            <p:ph type="body" sz="quarter" idx="35"/>
          </p:nvPr>
        </p:nvSpPr>
        <p:spPr>
          <a:xfrm>
            <a:off x="7313503" y="4089400"/>
            <a:ext cx="1440000" cy="2088000"/>
          </a:xfrm>
          <a:prstGeom prst="roundRect">
            <a:avLst>
              <a:gd name="adj" fmla="val 2115"/>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1" name="text circle 4">
            <a:extLst>
              <a:ext uri="{FF2B5EF4-FFF2-40B4-BE49-F238E27FC236}">
                <a16:creationId xmlns:a16="http://schemas.microsoft.com/office/drawing/2014/main" id="{A073C660-9F3A-EE16-2520-17302DED04C5}"/>
              </a:ext>
            </a:extLst>
          </p:cNvPr>
          <p:cNvSpPr>
            <a:spLocks noGrp="1"/>
          </p:cNvSpPr>
          <p:nvPr>
            <p:ph type="body" idx="49"/>
          </p:nvPr>
        </p:nvSpPr>
        <p:spPr>
          <a:xfrm>
            <a:off x="7133503" y="2165187"/>
            <a:ext cx="1800000" cy="1800000"/>
          </a:xfrm>
          <a:prstGeom prst="flowChartConnector">
            <a:avLst/>
          </a:prstGeom>
          <a:solidFill>
            <a:schemeClr val="accent1">
              <a:lumMod val="50000"/>
            </a:schemeClr>
          </a:solidFill>
          <a:ln w="3175">
            <a:noFill/>
          </a:ln>
          <a:effectLst/>
        </p:spPr>
        <p:txBody>
          <a:bodyPr vert="horz" wrap="square" lIns="0" tIns="0" rIns="0" bIns="0" rtlCol="0" anchor="ctr" anchorCtr="0">
            <a:noAutofit/>
          </a:bodyPr>
          <a:lstStyle>
            <a:lvl1pPr>
              <a:defRPr kumimoji="0" lang="de-DE" sz="1600" u="none" strike="noStrike" cap="none" spc="0" normalizeH="0" smtClean="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a:t>Mastertextformat bearbeiten</a:t>
            </a:r>
          </a:p>
        </p:txBody>
      </p:sp>
      <p:sp>
        <p:nvSpPr>
          <p:cNvPr id="12" name="text 3">
            <a:extLst>
              <a:ext uri="{FF2B5EF4-FFF2-40B4-BE49-F238E27FC236}">
                <a16:creationId xmlns:a16="http://schemas.microsoft.com/office/drawing/2014/main" id="{5CE5BF05-1D55-486C-94FC-B2C0FB9737BA}"/>
              </a:ext>
            </a:extLst>
          </p:cNvPr>
          <p:cNvSpPr>
            <a:spLocks noGrp="1"/>
          </p:cNvSpPr>
          <p:nvPr>
            <p:ph type="body" sz="quarter" idx="34"/>
          </p:nvPr>
        </p:nvSpPr>
        <p:spPr>
          <a:xfrm>
            <a:off x="5339084" y="4089400"/>
            <a:ext cx="1440000" cy="2088000"/>
          </a:xfrm>
          <a:prstGeom prst="roundRect">
            <a:avLst>
              <a:gd name="adj" fmla="val 2115"/>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3" name="text circle 3">
            <a:extLst>
              <a:ext uri="{FF2B5EF4-FFF2-40B4-BE49-F238E27FC236}">
                <a16:creationId xmlns:a16="http://schemas.microsoft.com/office/drawing/2014/main" id="{657D6E94-6A9B-35BC-05D1-502A23AB1453}"/>
              </a:ext>
            </a:extLst>
          </p:cNvPr>
          <p:cNvSpPr>
            <a:spLocks noGrp="1"/>
          </p:cNvSpPr>
          <p:nvPr>
            <p:ph type="body" idx="48"/>
          </p:nvPr>
        </p:nvSpPr>
        <p:spPr>
          <a:xfrm>
            <a:off x="5159084" y="2165187"/>
            <a:ext cx="1800000" cy="1800000"/>
          </a:xfrm>
          <a:prstGeom prst="flowChartConnector">
            <a:avLst/>
          </a:prstGeom>
          <a:solidFill>
            <a:schemeClr val="accent1">
              <a:lumMod val="50000"/>
            </a:schemeClr>
          </a:solidFill>
          <a:ln w="3175">
            <a:noFill/>
          </a:ln>
          <a:effectLst/>
        </p:spPr>
        <p:txBody>
          <a:bodyPr vert="horz" wrap="square" lIns="0" tIns="0" rIns="0" bIns="0" rtlCol="0" anchor="ctr" anchorCtr="0">
            <a:noAutofit/>
          </a:bodyPr>
          <a:lstStyle>
            <a:lvl1pPr>
              <a:defRPr kumimoji="0" lang="de-DE" sz="1600" u="none" strike="noStrike" cap="none" spc="0" normalizeH="0" smtClean="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a:t>Mastertextformat bearbeiten</a:t>
            </a:r>
          </a:p>
        </p:txBody>
      </p:sp>
      <p:sp>
        <p:nvSpPr>
          <p:cNvPr id="14" name="text 2">
            <a:extLst>
              <a:ext uri="{FF2B5EF4-FFF2-40B4-BE49-F238E27FC236}">
                <a16:creationId xmlns:a16="http://schemas.microsoft.com/office/drawing/2014/main" id="{CA323031-E7FC-6846-D1AF-EA43A32FE705}"/>
              </a:ext>
            </a:extLst>
          </p:cNvPr>
          <p:cNvSpPr>
            <a:spLocks noGrp="1"/>
          </p:cNvSpPr>
          <p:nvPr>
            <p:ph type="body" sz="quarter" idx="33"/>
          </p:nvPr>
        </p:nvSpPr>
        <p:spPr>
          <a:xfrm>
            <a:off x="3364665" y="4089400"/>
            <a:ext cx="1440000" cy="2088000"/>
          </a:xfrm>
          <a:prstGeom prst="roundRect">
            <a:avLst>
              <a:gd name="adj" fmla="val 2115"/>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5" name="text circle 2">
            <a:extLst>
              <a:ext uri="{FF2B5EF4-FFF2-40B4-BE49-F238E27FC236}">
                <a16:creationId xmlns:a16="http://schemas.microsoft.com/office/drawing/2014/main" id="{35997B90-A84B-966D-BB88-521A53250391}"/>
              </a:ext>
            </a:extLst>
          </p:cNvPr>
          <p:cNvSpPr>
            <a:spLocks noGrp="1"/>
          </p:cNvSpPr>
          <p:nvPr>
            <p:ph type="body" idx="47"/>
          </p:nvPr>
        </p:nvSpPr>
        <p:spPr>
          <a:xfrm>
            <a:off x="3184665" y="2165187"/>
            <a:ext cx="1800000" cy="1800000"/>
          </a:xfrm>
          <a:prstGeom prst="flowChartConnector">
            <a:avLst/>
          </a:prstGeom>
          <a:solidFill>
            <a:schemeClr val="accent1">
              <a:lumMod val="50000"/>
            </a:schemeClr>
          </a:solidFill>
          <a:ln w="3175">
            <a:noFill/>
          </a:ln>
          <a:effectLst/>
        </p:spPr>
        <p:txBody>
          <a:bodyPr vert="horz" wrap="square" lIns="0" tIns="0" rIns="0" bIns="0" rtlCol="0" anchor="ctr" anchorCtr="0">
            <a:noAutofit/>
          </a:bodyPr>
          <a:lstStyle>
            <a:lvl1pPr>
              <a:defRPr kumimoji="0" lang="de-DE" sz="1600" u="none" strike="noStrike" cap="none" spc="0" normalizeH="0" dirty="0" smtClean="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a:t>Mastertextformat bearbeiten</a:t>
            </a:r>
          </a:p>
        </p:txBody>
      </p:sp>
      <p:sp>
        <p:nvSpPr>
          <p:cNvPr id="16" name="text 1">
            <a:extLst>
              <a:ext uri="{FF2B5EF4-FFF2-40B4-BE49-F238E27FC236}">
                <a16:creationId xmlns:a16="http://schemas.microsoft.com/office/drawing/2014/main" id="{6AEA5AF2-08DD-68A5-BFCE-006BE2BF24E4}"/>
              </a:ext>
            </a:extLst>
          </p:cNvPr>
          <p:cNvSpPr>
            <a:spLocks noGrp="1"/>
          </p:cNvSpPr>
          <p:nvPr>
            <p:ph type="body" sz="quarter" idx="29"/>
          </p:nvPr>
        </p:nvSpPr>
        <p:spPr>
          <a:xfrm>
            <a:off x="1390246" y="4089400"/>
            <a:ext cx="1440000" cy="2088000"/>
          </a:xfrm>
          <a:prstGeom prst="roundRect">
            <a:avLst>
              <a:gd name="adj" fmla="val 2115"/>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dirty="0"/>
              <a:t>Mastertextformat bearbeiten</a:t>
            </a:r>
          </a:p>
        </p:txBody>
      </p:sp>
      <p:sp>
        <p:nvSpPr>
          <p:cNvPr id="17" name="text circle 1">
            <a:extLst>
              <a:ext uri="{FF2B5EF4-FFF2-40B4-BE49-F238E27FC236}">
                <a16:creationId xmlns:a16="http://schemas.microsoft.com/office/drawing/2014/main" id="{D01E4CCB-8917-A90D-C93D-6F1BF9310279}"/>
              </a:ext>
            </a:extLst>
          </p:cNvPr>
          <p:cNvSpPr>
            <a:spLocks noGrp="1"/>
          </p:cNvSpPr>
          <p:nvPr>
            <p:ph type="body" idx="46"/>
          </p:nvPr>
        </p:nvSpPr>
        <p:spPr>
          <a:xfrm>
            <a:off x="1210246" y="2165187"/>
            <a:ext cx="1800000" cy="1800000"/>
          </a:xfrm>
          <a:prstGeom prst="flowChartConnector">
            <a:avLst/>
          </a:prstGeom>
          <a:solidFill>
            <a:schemeClr val="accent1">
              <a:lumMod val="50000"/>
            </a:schemeClr>
          </a:solidFill>
          <a:ln w="3175">
            <a:noFill/>
          </a:ln>
          <a:effectLst/>
        </p:spPr>
        <p:txBody>
          <a:bodyPr vert="horz" wrap="square" lIns="0" tIns="0" rIns="0" bIns="0" rtlCol="0" anchor="ctr" anchorCtr="0">
            <a:noAutofit/>
          </a:bodyPr>
          <a:lstStyle>
            <a:lvl1pPr>
              <a:defRPr kumimoji="0" lang="de-DE" sz="1600" u="none" strike="noStrike" cap="none" spc="0" normalizeH="0" dirty="0" smtClean="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dirty="0"/>
              <a:t>Mastertextformat bearbeiten</a:t>
            </a:r>
          </a:p>
        </p:txBody>
      </p:sp>
      <p:sp>
        <p:nvSpPr>
          <p:cNvPr id="5" name="title">
            <a:extLst>
              <a:ext uri="{FF2B5EF4-FFF2-40B4-BE49-F238E27FC236}">
                <a16:creationId xmlns:a16="http://schemas.microsoft.com/office/drawing/2014/main" id="{A40CDE67-43E3-2705-8865-2677F3CF4561}"/>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31" name="navigation">
            <a:extLst>
              <a:ext uri="{FF2B5EF4-FFF2-40B4-BE49-F238E27FC236}">
                <a16:creationId xmlns:a16="http://schemas.microsoft.com/office/drawing/2014/main" id="{B3E5848C-38B7-C489-C91D-BB9E809479F6}"/>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271916229"/>
      </p:ext>
    </p:extLst>
  </p:cSld>
  <p:clrMapOvr>
    <a:masterClrMapping/>
  </p:clrMapOvr>
  <p:extLst>
    <p:ext uri="{DCECCB84-F9BA-43D5-87BE-67443E8EF086}">
      <p15:sldGuideLst xmlns:p15="http://schemas.microsoft.com/office/powerpoint/2012/main">
        <p15:guide id="1"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A  002 : 2 content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BC8BA2C0-FF86-7160-B605-4AFD8142AAA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12" name="footer">
            <a:extLst>
              <a:ext uri="{FF2B5EF4-FFF2-40B4-BE49-F238E27FC236}">
                <a16:creationId xmlns:a16="http://schemas.microsoft.com/office/drawing/2014/main" id="{268B1DC0-E2F4-964B-BEBC-F781A34B417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13" name="date">
            <a:extLst>
              <a:ext uri="{FF2B5EF4-FFF2-40B4-BE49-F238E27FC236}">
                <a16:creationId xmlns:a16="http://schemas.microsoft.com/office/drawing/2014/main" id="{020BFB18-B358-A527-A325-CBA53A65BE2E}"/>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6238863" y="1475999"/>
            <a:ext cx="540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5999"/>
            <a:ext cx="540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4" name="navigation">
            <a:extLst>
              <a:ext uri="{FF2B5EF4-FFF2-40B4-BE49-F238E27FC236}">
                <a16:creationId xmlns:a16="http://schemas.microsoft.com/office/drawing/2014/main" id="{79A22A29-99E1-FF73-A871-F1978668B454}"/>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874193916"/>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A  030 : citiation : 5 Icons : 5 contents">
    <p:spTree>
      <p:nvGrpSpPr>
        <p:cNvPr id="1" name=""/>
        <p:cNvGrpSpPr/>
        <p:nvPr/>
      </p:nvGrpSpPr>
      <p:grpSpPr>
        <a:xfrm>
          <a:off x="0" y="0"/>
          <a:ext cx="0" cy="0"/>
          <a:chOff x="0" y="0"/>
          <a:chExt cx="0" cy="0"/>
        </a:xfrm>
      </p:grpSpPr>
      <p:sp>
        <p:nvSpPr>
          <p:cNvPr id="9" name="slide number">
            <a:extLst>
              <a:ext uri="{FF2B5EF4-FFF2-40B4-BE49-F238E27FC236}">
                <a16:creationId xmlns:a16="http://schemas.microsoft.com/office/drawing/2014/main" id="{48C3DE89-47DA-5C90-A5BD-987089A0B45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21" name="footer">
            <a:extLst>
              <a:ext uri="{FF2B5EF4-FFF2-40B4-BE49-F238E27FC236}">
                <a16:creationId xmlns:a16="http://schemas.microsoft.com/office/drawing/2014/main" id="{0F951A03-A258-5D0C-346C-9EDFA0422BA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22" name="date">
            <a:extLst>
              <a:ext uri="{FF2B5EF4-FFF2-40B4-BE49-F238E27FC236}">
                <a16:creationId xmlns:a16="http://schemas.microsoft.com/office/drawing/2014/main" id="{3BDB30AE-0771-9262-1869-36B5E00FEB8A}"/>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6" name="content 6">
            <a:extLst>
              <a:ext uri="{FF2B5EF4-FFF2-40B4-BE49-F238E27FC236}">
                <a16:creationId xmlns:a16="http://schemas.microsoft.com/office/drawing/2014/main" id="{89C522B1-6801-8B41-4F5D-6C85B8AEBCC7}"/>
              </a:ext>
            </a:extLst>
          </p:cNvPr>
          <p:cNvSpPr>
            <a:spLocks noGrp="1"/>
          </p:cNvSpPr>
          <p:nvPr>
            <p:ph sz="quarter" idx="25"/>
          </p:nvPr>
        </p:nvSpPr>
        <p:spPr>
          <a:xfrm>
            <a:off x="8218863"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8" name="Icon 6">
            <a:extLst>
              <a:ext uri="{FF2B5EF4-FFF2-40B4-BE49-F238E27FC236}">
                <a16:creationId xmlns:a16="http://schemas.microsoft.com/office/drawing/2014/main" id="{49D83825-0292-3B29-C602-F353CE1D6DDF}"/>
              </a:ext>
            </a:extLst>
          </p:cNvPr>
          <p:cNvSpPr>
            <a:spLocks noGrp="1"/>
          </p:cNvSpPr>
          <p:nvPr>
            <p:ph sz="quarter" idx="30"/>
          </p:nvPr>
        </p:nvSpPr>
        <p:spPr>
          <a:xfrm>
            <a:off x="8218863"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0" name="content 5">
            <a:extLst>
              <a:ext uri="{FF2B5EF4-FFF2-40B4-BE49-F238E27FC236}">
                <a16:creationId xmlns:a16="http://schemas.microsoft.com/office/drawing/2014/main" id="{38904F9D-F12D-C1A2-7570-9DC56D6DD698}"/>
              </a:ext>
            </a:extLst>
          </p:cNvPr>
          <p:cNvSpPr>
            <a:spLocks noGrp="1"/>
          </p:cNvSpPr>
          <p:nvPr>
            <p:ph sz="quarter" idx="26"/>
          </p:nvPr>
        </p:nvSpPr>
        <p:spPr>
          <a:xfrm>
            <a:off x="4379432"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noProof="0"/>
              <a:t>Mastertextformat bearbeiten</a:t>
            </a:r>
          </a:p>
        </p:txBody>
      </p:sp>
      <p:sp>
        <p:nvSpPr>
          <p:cNvPr id="19" name="Icon 5">
            <a:extLst>
              <a:ext uri="{FF2B5EF4-FFF2-40B4-BE49-F238E27FC236}">
                <a16:creationId xmlns:a16="http://schemas.microsoft.com/office/drawing/2014/main" id="{8733BC2E-04A1-0E30-9605-EAFAC19E888D}"/>
              </a:ext>
            </a:extLst>
          </p:cNvPr>
          <p:cNvSpPr>
            <a:spLocks noGrp="1"/>
          </p:cNvSpPr>
          <p:nvPr>
            <p:ph sz="quarter" idx="31"/>
          </p:nvPr>
        </p:nvSpPr>
        <p:spPr>
          <a:xfrm>
            <a:off x="4379432"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1" name="content 4">
            <a:extLst>
              <a:ext uri="{FF2B5EF4-FFF2-40B4-BE49-F238E27FC236}">
                <a16:creationId xmlns:a16="http://schemas.microsoft.com/office/drawing/2014/main" id="{16D0781B-9A31-08E8-DACA-4F56FD0EAC1F}"/>
              </a:ext>
            </a:extLst>
          </p:cNvPr>
          <p:cNvSpPr>
            <a:spLocks noGrp="1"/>
          </p:cNvSpPr>
          <p:nvPr>
            <p:ph sz="quarter" idx="27"/>
          </p:nvPr>
        </p:nvSpPr>
        <p:spPr>
          <a:xfrm>
            <a:off x="540000"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20" name="Icon 4">
            <a:extLst>
              <a:ext uri="{FF2B5EF4-FFF2-40B4-BE49-F238E27FC236}">
                <a16:creationId xmlns:a16="http://schemas.microsoft.com/office/drawing/2014/main" id="{454BDB5F-930C-C204-3745-6B675B0D1FED}"/>
              </a:ext>
            </a:extLst>
          </p:cNvPr>
          <p:cNvSpPr>
            <a:spLocks noGrp="1"/>
          </p:cNvSpPr>
          <p:nvPr>
            <p:ph sz="quarter" idx="32"/>
          </p:nvPr>
        </p:nvSpPr>
        <p:spPr>
          <a:xfrm>
            <a:off x="540000"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6" name="Icon 3">
            <a:extLst>
              <a:ext uri="{FF2B5EF4-FFF2-40B4-BE49-F238E27FC236}">
                <a16:creationId xmlns:a16="http://schemas.microsoft.com/office/drawing/2014/main" id="{778D2EDF-3B43-FFAE-82A8-D32823740850}"/>
              </a:ext>
            </a:extLst>
          </p:cNvPr>
          <p:cNvSpPr>
            <a:spLocks noGrp="1"/>
          </p:cNvSpPr>
          <p:nvPr>
            <p:ph sz="quarter" idx="29"/>
          </p:nvPr>
        </p:nvSpPr>
        <p:spPr>
          <a:xfrm>
            <a:off x="8218863"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noProof="0"/>
              <a:t>Mastertextformat bearbeiten</a:t>
            </a:r>
          </a:p>
        </p:txBody>
      </p:sp>
      <p:sp>
        <p:nvSpPr>
          <p:cNvPr id="12" name="Icon 2">
            <a:extLst>
              <a:ext uri="{FF2B5EF4-FFF2-40B4-BE49-F238E27FC236}">
                <a16:creationId xmlns:a16="http://schemas.microsoft.com/office/drawing/2014/main" id="{233BAFF2-9C91-CD91-2A3C-35502D80CD15}"/>
              </a:ext>
            </a:extLst>
          </p:cNvPr>
          <p:cNvSpPr>
            <a:spLocks noGrp="1"/>
          </p:cNvSpPr>
          <p:nvPr>
            <p:ph sz="quarter" idx="28"/>
          </p:nvPr>
        </p:nvSpPr>
        <p:spPr>
          <a:xfrm>
            <a:off x="4379432"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8" name="text box">
            <a:extLst>
              <a:ext uri="{FF2B5EF4-FFF2-40B4-BE49-F238E27FC236}">
                <a16:creationId xmlns:a16="http://schemas.microsoft.com/office/drawing/2014/main" id="{550C29E5-AD0A-1A38-3A54-79902F148CC1}"/>
              </a:ext>
            </a:extLst>
          </p:cNvPr>
          <p:cNvSpPr>
            <a:spLocks noGrp="1"/>
          </p:cNvSpPr>
          <p:nvPr>
            <p:ph type="body" idx="1"/>
          </p:nvPr>
        </p:nvSpPr>
        <p:spPr>
          <a:xfrm>
            <a:off x="553136" y="1484313"/>
            <a:ext cx="3420001" cy="2251782"/>
          </a:xfrm>
          <a:prstGeom prst="roundRect">
            <a:avLst>
              <a:gd name="adj" fmla="val 3067"/>
            </a:avLst>
          </a:prstGeom>
          <a:solidFill>
            <a:schemeClr val="accent6"/>
          </a:solidFill>
          <a:effectLst/>
        </p:spPr>
        <p:txBody>
          <a:bodyPr vert="horz" lIns="360000" tIns="180000" rIns="360000" bIns="180000" rtlCol="0" anchor="ctr" anchorCtr="0">
            <a:noAutofit/>
          </a:bodyPr>
          <a:lstStyle>
            <a:lvl1pPr algn="ctr">
              <a:defRPr lang="de-DE" sz="2400">
                <a:solidFill>
                  <a:schemeClr val="bg1"/>
                </a:solidFill>
                <a:latin typeface="+mj-lt"/>
              </a:defRPr>
            </a:lvl1pPr>
          </a:lstStyle>
          <a:p>
            <a:pPr lvl="0" algn="ctr">
              <a:lnSpc>
                <a:spcPct val="100000"/>
              </a:lnSpc>
              <a:spcBef>
                <a:spcPts val="0"/>
              </a:spcBef>
              <a:spcAft>
                <a:spcPts val="0"/>
              </a:spcAft>
            </a:pPr>
            <a:r>
              <a:rPr lang="de-DE" dirty="0"/>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 name="navigation">
            <a:extLst>
              <a:ext uri="{FF2B5EF4-FFF2-40B4-BE49-F238E27FC236}">
                <a16:creationId xmlns:a16="http://schemas.microsoft.com/office/drawing/2014/main" id="{B55024EE-ED41-23E4-D6DF-B61F42B219D3}"/>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054136036"/>
      </p:ext>
    </p:extLst>
  </p:cSld>
  <p:clrMapOvr>
    <a:masterClrMapping/>
  </p:clrMapOvr>
  <p:extLst>
    <p:ext uri="{DCECCB84-F9BA-43D5-87BE-67443E8EF086}">
      <p15:sldGuideLst xmlns:p15="http://schemas.microsoft.com/office/powerpoint/2012/main"/>
    </p:ext>
  </p:extLst>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A  031 : 6 Icons : 6 contents">
    <p:spTree>
      <p:nvGrpSpPr>
        <p:cNvPr id="1" name=""/>
        <p:cNvGrpSpPr/>
        <p:nvPr/>
      </p:nvGrpSpPr>
      <p:grpSpPr>
        <a:xfrm>
          <a:off x="0" y="0"/>
          <a:ext cx="0" cy="0"/>
          <a:chOff x="0" y="0"/>
          <a:chExt cx="0" cy="0"/>
        </a:xfrm>
      </p:grpSpPr>
      <p:sp>
        <p:nvSpPr>
          <p:cNvPr id="21" name="slide number">
            <a:extLst>
              <a:ext uri="{FF2B5EF4-FFF2-40B4-BE49-F238E27FC236}">
                <a16:creationId xmlns:a16="http://schemas.microsoft.com/office/drawing/2014/main" id="{A9ACF289-960C-B8A3-3AC1-922A39C9047B}"/>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22" name="footer">
            <a:extLst>
              <a:ext uri="{FF2B5EF4-FFF2-40B4-BE49-F238E27FC236}">
                <a16:creationId xmlns:a16="http://schemas.microsoft.com/office/drawing/2014/main" id="{DD39A238-34E5-2DB6-20D5-CE2C12F855A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23" name="date">
            <a:extLst>
              <a:ext uri="{FF2B5EF4-FFF2-40B4-BE49-F238E27FC236}">
                <a16:creationId xmlns:a16="http://schemas.microsoft.com/office/drawing/2014/main" id="{C5DA8D53-50E2-9231-9FA6-A534CC5BADE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6" name="content 6">
            <a:extLst>
              <a:ext uri="{FF2B5EF4-FFF2-40B4-BE49-F238E27FC236}">
                <a16:creationId xmlns:a16="http://schemas.microsoft.com/office/drawing/2014/main" id="{89C522B1-6801-8B41-4F5D-6C85B8AEBCC7}"/>
              </a:ext>
            </a:extLst>
          </p:cNvPr>
          <p:cNvSpPr>
            <a:spLocks noGrp="1"/>
          </p:cNvSpPr>
          <p:nvPr>
            <p:ph sz="quarter" idx="25"/>
          </p:nvPr>
        </p:nvSpPr>
        <p:spPr>
          <a:xfrm>
            <a:off x="8218863"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8" name="Icon 6">
            <a:extLst>
              <a:ext uri="{FF2B5EF4-FFF2-40B4-BE49-F238E27FC236}">
                <a16:creationId xmlns:a16="http://schemas.microsoft.com/office/drawing/2014/main" id="{49D83825-0292-3B29-C602-F353CE1D6DDF}"/>
              </a:ext>
            </a:extLst>
          </p:cNvPr>
          <p:cNvSpPr>
            <a:spLocks noGrp="1"/>
          </p:cNvSpPr>
          <p:nvPr>
            <p:ph sz="quarter" idx="30"/>
          </p:nvPr>
        </p:nvSpPr>
        <p:spPr>
          <a:xfrm>
            <a:off x="8218863"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0" name="content 5">
            <a:extLst>
              <a:ext uri="{FF2B5EF4-FFF2-40B4-BE49-F238E27FC236}">
                <a16:creationId xmlns:a16="http://schemas.microsoft.com/office/drawing/2014/main" id="{38904F9D-F12D-C1A2-7570-9DC56D6DD698}"/>
              </a:ext>
            </a:extLst>
          </p:cNvPr>
          <p:cNvSpPr>
            <a:spLocks noGrp="1"/>
          </p:cNvSpPr>
          <p:nvPr>
            <p:ph sz="quarter" idx="26"/>
          </p:nvPr>
        </p:nvSpPr>
        <p:spPr>
          <a:xfrm>
            <a:off x="4379432"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noProof="0"/>
              <a:t>Mastertextformat bearbeiten</a:t>
            </a:r>
          </a:p>
        </p:txBody>
      </p:sp>
      <p:sp>
        <p:nvSpPr>
          <p:cNvPr id="19" name="Icon 5">
            <a:extLst>
              <a:ext uri="{FF2B5EF4-FFF2-40B4-BE49-F238E27FC236}">
                <a16:creationId xmlns:a16="http://schemas.microsoft.com/office/drawing/2014/main" id="{8733BC2E-04A1-0E30-9605-EAFAC19E888D}"/>
              </a:ext>
            </a:extLst>
          </p:cNvPr>
          <p:cNvSpPr>
            <a:spLocks noGrp="1"/>
          </p:cNvSpPr>
          <p:nvPr>
            <p:ph sz="quarter" idx="31"/>
          </p:nvPr>
        </p:nvSpPr>
        <p:spPr>
          <a:xfrm>
            <a:off x="4379432"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1" name="content 4">
            <a:extLst>
              <a:ext uri="{FF2B5EF4-FFF2-40B4-BE49-F238E27FC236}">
                <a16:creationId xmlns:a16="http://schemas.microsoft.com/office/drawing/2014/main" id="{16D0781B-9A31-08E8-DACA-4F56FD0EAC1F}"/>
              </a:ext>
            </a:extLst>
          </p:cNvPr>
          <p:cNvSpPr>
            <a:spLocks noGrp="1"/>
          </p:cNvSpPr>
          <p:nvPr>
            <p:ph sz="quarter" idx="27"/>
          </p:nvPr>
        </p:nvSpPr>
        <p:spPr>
          <a:xfrm>
            <a:off x="540000" y="4536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20" name="Icon 4">
            <a:extLst>
              <a:ext uri="{FF2B5EF4-FFF2-40B4-BE49-F238E27FC236}">
                <a16:creationId xmlns:a16="http://schemas.microsoft.com/office/drawing/2014/main" id="{454BDB5F-930C-C204-3745-6B675B0D1FED}"/>
              </a:ext>
            </a:extLst>
          </p:cNvPr>
          <p:cNvSpPr>
            <a:spLocks noGrp="1"/>
          </p:cNvSpPr>
          <p:nvPr>
            <p:ph sz="quarter" idx="32"/>
          </p:nvPr>
        </p:nvSpPr>
        <p:spPr>
          <a:xfrm>
            <a:off x="540000" y="3924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6" name="Icon 3">
            <a:extLst>
              <a:ext uri="{FF2B5EF4-FFF2-40B4-BE49-F238E27FC236}">
                <a16:creationId xmlns:a16="http://schemas.microsoft.com/office/drawing/2014/main" id="{778D2EDF-3B43-FFAE-82A8-D32823740850}"/>
              </a:ext>
            </a:extLst>
          </p:cNvPr>
          <p:cNvSpPr>
            <a:spLocks noGrp="1"/>
          </p:cNvSpPr>
          <p:nvPr>
            <p:ph sz="quarter" idx="29"/>
          </p:nvPr>
        </p:nvSpPr>
        <p:spPr>
          <a:xfrm>
            <a:off x="8218863"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4379432"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noProof="0"/>
              <a:t>Mastertextformat bearbeiten</a:t>
            </a:r>
          </a:p>
        </p:txBody>
      </p:sp>
      <p:sp>
        <p:nvSpPr>
          <p:cNvPr id="12" name="Icon 2">
            <a:extLst>
              <a:ext uri="{FF2B5EF4-FFF2-40B4-BE49-F238E27FC236}">
                <a16:creationId xmlns:a16="http://schemas.microsoft.com/office/drawing/2014/main" id="{233BAFF2-9C91-CD91-2A3C-35502D80CD15}"/>
              </a:ext>
            </a:extLst>
          </p:cNvPr>
          <p:cNvSpPr>
            <a:spLocks noGrp="1"/>
          </p:cNvSpPr>
          <p:nvPr>
            <p:ph sz="quarter" idx="28"/>
          </p:nvPr>
        </p:nvSpPr>
        <p:spPr>
          <a:xfrm>
            <a:off x="4379432"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2088000"/>
            <a:ext cx="3420000" cy="1656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9" name="Icon 1">
            <a:extLst>
              <a:ext uri="{FF2B5EF4-FFF2-40B4-BE49-F238E27FC236}">
                <a16:creationId xmlns:a16="http://schemas.microsoft.com/office/drawing/2014/main" id="{33EE2071-A4F9-F16E-515D-B338908F8097}"/>
              </a:ext>
            </a:extLst>
          </p:cNvPr>
          <p:cNvSpPr>
            <a:spLocks noGrp="1"/>
          </p:cNvSpPr>
          <p:nvPr>
            <p:ph sz="quarter" idx="23"/>
          </p:nvPr>
        </p:nvSpPr>
        <p:spPr>
          <a:xfrm>
            <a:off x="540000"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8E79C167-0DDF-C758-833F-88131E67FDF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73910979"/>
      </p:ext>
    </p:extLst>
  </p:cSld>
  <p:clrMapOvr>
    <a:masterClrMapping/>
  </p:clrMapOvr>
  <p:extLst>
    <p:ext uri="{DCECCB84-F9BA-43D5-87BE-67443E8EF086}">
      <p15:sldGuideLst xmlns:p15="http://schemas.microsoft.com/office/powerpoint/2012/main"/>
    </p:ext>
  </p:extLst>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p:cSld name="A  031a : 6 Icons : 6 contents vertical : 5 cm">
    <p:spTree>
      <p:nvGrpSpPr>
        <p:cNvPr id="1" name=""/>
        <p:cNvGrpSpPr/>
        <p:nvPr/>
      </p:nvGrpSpPr>
      <p:grpSpPr>
        <a:xfrm>
          <a:off x="0" y="0"/>
          <a:ext cx="0" cy="0"/>
          <a:chOff x="0" y="0"/>
          <a:chExt cx="0" cy="0"/>
        </a:xfrm>
      </p:grpSpPr>
      <p:sp>
        <p:nvSpPr>
          <p:cNvPr id="21" name="slide number">
            <a:extLst>
              <a:ext uri="{FF2B5EF4-FFF2-40B4-BE49-F238E27FC236}">
                <a16:creationId xmlns:a16="http://schemas.microsoft.com/office/drawing/2014/main" id="{A9ACF289-960C-B8A3-3AC1-922A39C9047B}"/>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22" name="footer">
            <a:extLst>
              <a:ext uri="{FF2B5EF4-FFF2-40B4-BE49-F238E27FC236}">
                <a16:creationId xmlns:a16="http://schemas.microsoft.com/office/drawing/2014/main" id="{DD39A238-34E5-2DB6-20D5-CE2C12F855A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23" name="date">
            <a:extLst>
              <a:ext uri="{FF2B5EF4-FFF2-40B4-BE49-F238E27FC236}">
                <a16:creationId xmlns:a16="http://schemas.microsoft.com/office/drawing/2014/main" id="{C5DA8D53-50E2-9231-9FA6-A534CC5BADE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4" name="content 6">
            <a:extLst>
              <a:ext uri="{FF2B5EF4-FFF2-40B4-BE49-F238E27FC236}">
                <a16:creationId xmlns:a16="http://schemas.microsoft.com/office/drawing/2014/main" id="{F7A4AFB9-B2C3-2648-FA1E-F5404C982FDF}"/>
              </a:ext>
            </a:extLst>
          </p:cNvPr>
          <p:cNvSpPr>
            <a:spLocks noGrp="1"/>
          </p:cNvSpPr>
          <p:nvPr>
            <p:ph sz="quarter" idx="32"/>
          </p:nvPr>
        </p:nvSpPr>
        <p:spPr>
          <a:xfrm>
            <a:off x="9840687"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5" name="Icon 6">
            <a:extLst>
              <a:ext uri="{FF2B5EF4-FFF2-40B4-BE49-F238E27FC236}">
                <a16:creationId xmlns:a16="http://schemas.microsoft.com/office/drawing/2014/main" id="{822B3CB8-ED61-1808-6266-0634F5404102}"/>
              </a:ext>
            </a:extLst>
          </p:cNvPr>
          <p:cNvSpPr>
            <a:spLocks noGrp="1"/>
          </p:cNvSpPr>
          <p:nvPr>
            <p:ph sz="quarter" idx="33" hasCustomPrompt="1"/>
          </p:nvPr>
        </p:nvSpPr>
        <p:spPr>
          <a:xfrm>
            <a:off x="9840687"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32" name="content 5">
            <a:extLst>
              <a:ext uri="{FF2B5EF4-FFF2-40B4-BE49-F238E27FC236}">
                <a16:creationId xmlns:a16="http://schemas.microsoft.com/office/drawing/2014/main" id="{7061A03E-E0D3-4843-278C-9A6825A05BE3}"/>
              </a:ext>
            </a:extLst>
          </p:cNvPr>
          <p:cNvSpPr>
            <a:spLocks noGrp="1"/>
          </p:cNvSpPr>
          <p:nvPr>
            <p:ph sz="quarter" idx="30"/>
          </p:nvPr>
        </p:nvSpPr>
        <p:spPr>
          <a:xfrm>
            <a:off x="7980548"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3" name="Icon 5">
            <a:extLst>
              <a:ext uri="{FF2B5EF4-FFF2-40B4-BE49-F238E27FC236}">
                <a16:creationId xmlns:a16="http://schemas.microsoft.com/office/drawing/2014/main" id="{00EFF7EE-7A3C-08F8-A84B-FB932F1FB1DC}"/>
              </a:ext>
            </a:extLst>
          </p:cNvPr>
          <p:cNvSpPr>
            <a:spLocks noGrp="1"/>
          </p:cNvSpPr>
          <p:nvPr>
            <p:ph sz="quarter" idx="31" hasCustomPrompt="1"/>
          </p:nvPr>
        </p:nvSpPr>
        <p:spPr>
          <a:xfrm>
            <a:off x="7980548"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30" name="content 4">
            <a:extLst>
              <a:ext uri="{FF2B5EF4-FFF2-40B4-BE49-F238E27FC236}">
                <a16:creationId xmlns:a16="http://schemas.microsoft.com/office/drawing/2014/main" id="{92E5967C-C1AC-3474-98B8-8B39D5A9BC5E}"/>
              </a:ext>
            </a:extLst>
          </p:cNvPr>
          <p:cNvSpPr>
            <a:spLocks noGrp="1"/>
          </p:cNvSpPr>
          <p:nvPr>
            <p:ph sz="quarter" idx="28"/>
          </p:nvPr>
        </p:nvSpPr>
        <p:spPr>
          <a:xfrm>
            <a:off x="6120411"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1" name="Icon 4">
            <a:extLst>
              <a:ext uri="{FF2B5EF4-FFF2-40B4-BE49-F238E27FC236}">
                <a16:creationId xmlns:a16="http://schemas.microsoft.com/office/drawing/2014/main" id="{62186A82-1AD6-577A-F072-1A5465E3718B}"/>
              </a:ext>
            </a:extLst>
          </p:cNvPr>
          <p:cNvSpPr>
            <a:spLocks noGrp="1"/>
          </p:cNvSpPr>
          <p:nvPr>
            <p:ph sz="quarter" idx="29" hasCustomPrompt="1"/>
          </p:nvPr>
        </p:nvSpPr>
        <p:spPr>
          <a:xfrm>
            <a:off x="6120411"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28" name="content 3">
            <a:extLst>
              <a:ext uri="{FF2B5EF4-FFF2-40B4-BE49-F238E27FC236}">
                <a16:creationId xmlns:a16="http://schemas.microsoft.com/office/drawing/2014/main" id="{88D8A0D9-6C1D-B75B-D0E5-0E8334FDD092}"/>
              </a:ext>
            </a:extLst>
          </p:cNvPr>
          <p:cNvSpPr>
            <a:spLocks noGrp="1"/>
          </p:cNvSpPr>
          <p:nvPr>
            <p:ph sz="quarter" idx="26"/>
          </p:nvPr>
        </p:nvSpPr>
        <p:spPr>
          <a:xfrm>
            <a:off x="4260274"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29" name="Icon 3">
            <a:extLst>
              <a:ext uri="{FF2B5EF4-FFF2-40B4-BE49-F238E27FC236}">
                <a16:creationId xmlns:a16="http://schemas.microsoft.com/office/drawing/2014/main" id="{43C6AD31-445E-CEFF-4D01-A97B0D022B4D}"/>
              </a:ext>
            </a:extLst>
          </p:cNvPr>
          <p:cNvSpPr>
            <a:spLocks noGrp="1"/>
          </p:cNvSpPr>
          <p:nvPr>
            <p:ph sz="quarter" idx="27" hasCustomPrompt="1"/>
          </p:nvPr>
        </p:nvSpPr>
        <p:spPr>
          <a:xfrm>
            <a:off x="4260274"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26" name="content 2">
            <a:extLst>
              <a:ext uri="{FF2B5EF4-FFF2-40B4-BE49-F238E27FC236}">
                <a16:creationId xmlns:a16="http://schemas.microsoft.com/office/drawing/2014/main" id="{925AF7DB-133B-617C-8686-E2FB58784060}"/>
              </a:ext>
            </a:extLst>
          </p:cNvPr>
          <p:cNvSpPr>
            <a:spLocks noGrp="1"/>
          </p:cNvSpPr>
          <p:nvPr>
            <p:ph sz="quarter" idx="24"/>
          </p:nvPr>
        </p:nvSpPr>
        <p:spPr>
          <a:xfrm>
            <a:off x="2400137"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27" name="Icon 2">
            <a:extLst>
              <a:ext uri="{FF2B5EF4-FFF2-40B4-BE49-F238E27FC236}">
                <a16:creationId xmlns:a16="http://schemas.microsoft.com/office/drawing/2014/main" id="{FCB99B04-0957-6FB6-09DD-3D6F211329D7}"/>
              </a:ext>
            </a:extLst>
          </p:cNvPr>
          <p:cNvSpPr>
            <a:spLocks noGrp="1"/>
          </p:cNvSpPr>
          <p:nvPr>
            <p:ph sz="quarter" idx="25" hasCustomPrompt="1"/>
          </p:nvPr>
        </p:nvSpPr>
        <p:spPr>
          <a:xfrm>
            <a:off x="2400137"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a:t> </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2205850"/>
            <a:ext cx="1800000" cy="396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9" name="Icon 1">
            <a:extLst>
              <a:ext uri="{FF2B5EF4-FFF2-40B4-BE49-F238E27FC236}">
                <a16:creationId xmlns:a16="http://schemas.microsoft.com/office/drawing/2014/main" id="{33EE2071-A4F9-F16E-515D-B338908F8097}"/>
              </a:ext>
            </a:extLst>
          </p:cNvPr>
          <p:cNvSpPr>
            <a:spLocks noGrp="1"/>
          </p:cNvSpPr>
          <p:nvPr>
            <p:ph sz="quarter" idx="23" hasCustomPrompt="1"/>
          </p:nvPr>
        </p:nvSpPr>
        <p:spPr>
          <a:xfrm>
            <a:off x="540000" y="1476000"/>
            <a:ext cx="540000" cy="54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en-US" dirty="0"/>
              <a:t> </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8E79C167-0DDF-C758-833F-88131E67FDF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722006722"/>
      </p:ext>
    </p:extLst>
  </p:cSld>
  <p:clrMapOvr>
    <a:masterClrMapping/>
  </p:clrMapOvr>
  <p:extLst>
    <p:ext uri="{DCECCB84-F9BA-43D5-87BE-67443E8EF086}">
      <p15:sldGuideLst xmlns:p15="http://schemas.microsoft.com/office/powerpoint/2012/main"/>
    </p:ext>
  </p:extLst>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p:cSld name="A  032 : map : 8 contents below">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8" name="content 8">
            <a:extLst>
              <a:ext uri="{FF2B5EF4-FFF2-40B4-BE49-F238E27FC236}">
                <a16:creationId xmlns:a16="http://schemas.microsoft.com/office/drawing/2014/main" id="{518B5815-FAF1-382A-90D5-5E2A36D98686}"/>
              </a:ext>
            </a:extLst>
          </p:cNvPr>
          <p:cNvSpPr>
            <a:spLocks noGrp="1"/>
          </p:cNvSpPr>
          <p:nvPr>
            <p:ph sz="quarter" idx="31"/>
          </p:nvPr>
        </p:nvSpPr>
        <p:spPr>
          <a:xfrm>
            <a:off x="10536343"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6" name="content 7">
            <a:extLst>
              <a:ext uri="{FF2B5EF4-FFF2-40B4-BE49-F238E27FC236}">
                <a16:creationId xmlns:a16="http://schemas.microsoft.com/office/drawing/2014/main" id="{B5886103-0D8E-5D01-3B87-1FDDA2E05BE4}"/>
              </a:ext>
            </a:extLst>
          </p:cNvPr>
          <p:cNvSpPr>
            <a:spLocks noGrp="1"/>
          </p:cNvSpPr>
          <p:nvPr>
            <p:ph sz="quarter" idx="25"/>
          </p:nvPr>
        </p:nvSpPr>
        <p:spPr>
          <a:xfrm>
            <a:off x="9108291"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0" name="content 6">
            <a:extLst>
              <a:ext uri="{FF2B5EF4-FFF2-40B4-BE49-F238E27FC236}">
                <a16:creationId xmlns:a16="http://schemas.microsoft.com/office/drawing/2014/main" id="{1F4D443D-5AA5-A727-9590-E25C5752F890}"/>
              </a:ext>
            </a:extLst>
          </p:cNvPr>
          <p:cNvSpPr>
            <a:spLocks noGrp="1"/>
          </p:cNvSpPr>
          <p:nvPr>
            <p:ph sz="quarter" idx="33"/>
          </p:nvPr>
        </p:nvSpPr>
        <p:spPr>
          <a:xfrm>
            <a:off x="7680242"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4" name="content 5">
            <a:extLst>
              <a:ext uri="{FF2B5EF4-FFF2-40B4-BE49-F238E27FC236}">
                <a16:creationId xmlns:a16="http://schemas.microsoft.com/office/drawing/2014/main" id="{0F189F99-D754-4356-5E4B-0F553CC9C353}"/>
              </a:ext>
            </a:extLst>
          </p:cNvPr>
          <p:cNvSpPr>
            <a:spLocks noGrp="1"/>
          </p:cNvSpPr>
          <p:nvPr>
            <p:ph sz="quarter" idx="24"/>
          </p:nvPr>
        </p:nvSpPr>
        <p:spPr>
          <a:xfrm>
            <a:off x="6252193"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1" name="content 4">
            <a:extLst>
              <a:ext uri="{FF2B5EF4-FFF2-40B4-BE49-F238E27FC236}">
                <a16:creationId xmlns:a16="http://schemas.microsoft.com/office/drawing/2014/main" id="{BBC2B3C5-519E-7447-E8AE-4CE6264B8271}"/>
              </a:ext>
            </a:extLst>
          </p:cNvPr>
          <p:cNvSpPr>
            <a:spLocks noGrp="1"/>
          </p:cNvSpPr>
          <p:nvPr>
            <p:ph sz="quarter" idx="34"/>
          </p:nvPr>
        </p:nvSpPr>
        <p:spPr>
          <a:xfrm>
            <a:off x="4824144"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3" name="content 3">
            <a:extLst>
              <a:ext uri="{FF2B5EF4-FFF2-40B4-BE49-F238E27FC236}">
                <a16:creationId xmlns:a16="http://schemas.microsoft.com/office/drawing/2014/main" id="{77A29EE5-2B1C-3EC4-6F36-6ECBC9D69F26}"/>
              </a:ext>
            </a:extLst>
          </p:cNvPr>
          <p:cNvSpPr>
            <a:spLocks noGrp="1"/>
          </p:cNvSpPr>
          <p:nvPr>
            <p:ph sz="quarter" idx="22"/>
          </p:nvPr>
        </p:nvSpPr>
        <p:spPr>
          <a:xfrm>
            <a:off x="3396095"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5" name="content 2">
            <a:extLst>
              <a:ext uri="{FF2B5EF4-FFF2-40B4-BE49-F238E27FC236}">
                <a16:creationId xmlns:a16="http://schemas.microsoft.com/office/drawing/2014/main" id="{B8111F2A-6B01-4671-279E-B12FFC0DADB1}"/>
              </a:ext>
            </a:extLst>
          </p:cNvPr>
          <p:cNvSpPr>
            <a:spLocks noGrp="1"/>
          </p:cNvSpPr>
          <p:nvPr>
            <p:ph sz="quarter" idx="35"/>
          </p:nvPr>
        </p:nvSpPr>
        <p:spPr>
          <a:xfrm>
            <a:off x="1968046"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7" y="4191000"/>
            <a:ext cx="1296000" cy="1980000"/>
          </a:xfrm>
          <a:prstGeom prst="rect">
            <a:avLst/>
          </a:prstGeom>
          <a:noFill/>
        </p:spPr>
        <p:txBody>
          <a:bodyPr vert="horz" lIns="0" tIns="0" rIns="0" bIns="0" rtlCol="0">
            <a:noAutofit/>
          </a:bodyPr>
          <a:lstStyle>
            <a:lvl1pPr>
              <a:defRPr lang="en-US" sz="1200" dirty="0"/>
            </a:lvl1pPr>
            <a:lvl2pPr>
              <a:defRPr lang="en-US" sz="1200" dirty="0"/>
            </a:lvl2pPr>
            <a:lvl3pPr>
              <a:defRPr lang="en-US" sz="1200" dirty="0"/>
            </a:lvl3pPr>
            <a:lvl4pPr>
              <a:defRPr lang="en-US" sz="1200" dirty="0"/>
            </a:lvl4pPr>
            <a:lvl5pPr>
              <a:defRPr lang="en-US" sz="1200" dirty="0"/>
            </a:lvl5pPr>
            <a:lvl6pPr>
              <a:defRPr lang="en-US" sz="1200" dirty="0"/>
            </a:lvl6pPr>
            <a:lvl7pPr>
              <a:defRPr lang="en-US" sz="1200" dirty="0"/>
            </a:lvl7pPr>
            <a:lvl8pPr>
              <a:defRPr lang="en-US" sz="1200" dirty="0"/>
            </a:lvl8pPr>
            <a:lvl9pPr>
              <a:defRPr lang="en-US" sz="120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9" name="navigation">
            <a:extLst>
              <a:ext uri="{FF2B5EF4-FFF2-40B4-BE49-F238E27FC236}">
                <a16:creationId xmlns:a16="http://schemas.microsoft.com/office/drawing/2014/main" id="{BFD5A645-E5C2-F278-8E1C-0D187B6EACEC}"/>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141175002"/>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A  033 : 8  logowall">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2" name="shadow 8">
            <a:extLst>
              <a:ext uri="{FF2B5EF4-FFF2-40B4-BE49-F238E27FC236}">
                <a16:creationId xmlns:a16="http://schemas.microsoft.com/office/drawing/2014/main" id="{6308BA18-E79D-6AF0-DD88-2CB7D71039F8}"/>
              </a:ext>
            </a:extLst>
          </p:cNvPr>
          <p:cNvSpPr txBox="1"/>
          <p:nvPr/>
        </p:nvSpPr>
        <p:spPr bwMode="auto">
          <a:xfrm>
            <a:off x="9108000" y="4720074"/>
            <a:ext cx="2520000" cy="1440000"/>
          </a:xfrm>
          <a:prstGeom prst="roundRect">
            <a:avLst>
              <a:gd name="adj" fmla="val 3619"/>
            </a:avLst>
          </a:prstGeom>
          <a:solidFill>
            <a:schemeClr val="tx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8" name="picture placeholder 8">
            <a:extLst>
              <a:ext uri="{FF2B5EF4-FFF2-40B4-BE49-F238E27FC236}">
                <a16:creationId xmlns:a16="http://schemas.microsoft.com/office/drawing/2014/main" id="{B813425A-0B5A-A6C1-9B5C-BA7BF0CBC71A}"/>
              </a:ext>
            </a:extLst>
          </p:cNvPr>
          <p:cNvSpPr>
            <a:spLocks noGrp="1" noChangeAspect="1"/>
          </p:cNvSpPr>
          <p:nvPr>
            <p:ph type="pic" sz="quarter" idx="19"/>
          </p:nvPr>
        </p:nvSpPr>
        <p:spPr>
          <a:xfrm>
            <a:off x="9684000" y="5170074"/>
            <a:ext cx="1368000" cy="540000"/>
          </a:xfrm>
          <a:ln>
            <a:noFill/>
          </a:ln>
          <a:effectLst/>
        </p:spPr>
        <p:txBody>
          <a:bodyPr>
            <a:noAutofit/>
          </a:bodyPr>
          <a:lstStyle/>
          <a:p>
            <a:r>
              <a:rPr lang="de-DE"/>
              <a:t>Bild durch Klicken auf Symbol hinzufügen</a:t>
            </a:r>
            <a:endParaRPr lang="en-US"/>
          </a:p>
        </p:txBody>
      </p:sp>
      <p:sp>
        <p:nvSpPr>
          <p:cNvPr id="21" name="shadow 7">
            <a:extLst>
              <a:ext uri="{FF2B5EF4-FFF2-40B4-BE49-F238E27FC236}">
                <a16:creationId xmlns:a16="http://schemas.microsoft.com/office/drawing/2014/main" id="{E3690FE6-EE57-D29A-8461-8A8634B9A124}"/>
              </a:ext>
            </a:extLst>
          </p:cNvPr>
          <p:cNvSpPr txBox="1"/>
          <p:nvPr/>
        </p:nvSpPr>
        <p:spPr bwMode="auto">
          <a:xfrm>
            <a:off x="6255621" y="4720074"/>
            <a:ext cx="2520000" cy="1440000"/>
          </a:xfrm>
          <a:prstGeom prst="roundRect">
            <a:avLst>
              <a:gd name="adj" fmla="val 3619"/>
            </a:avLst>
          </a:prstGeom>
          <a:solidFill>
            <a:schemeClr val="tx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9" name="picture placeholder 7">
            <a:extLst>
              <a:ext uri="{FF2B5EF4-FFF2-40B4-BE49-F238E27FC236}">
                <a16:creationId xmlns:a16="http://schemas.microsoft.com/office/drawing/2014/main" id="{2D846DC3-419F-48F8-0693-CE0C549D2F55}"/>
              </a:ext>
            </a:extLst>
          </p:cNvPr>
          <p:cNvSpPr>
            <a:spLocks noGrp="1" noChangeAspect="1"/>
          </p:cNvSpPr>
          <p:nvPr>
            <p:ph type="pic" sz="quarter" idx="20"/>
          </p:nvPr>
        </p:nvSpPr>
        <p:spPr>
          <a:xfrm>
            <a:off x="6831621" y="5170074"/>
            <a:ext cx="1368000" cy="540000"/>
          </a:xfrm>
          <a:ln>
            <a:noFill/>
          </a:ln>
          <a:effectLst/>
        </p:spPr>
        <p:txBody>
          <a:bodyPr>
            <a:noAutofit/>
          </a:bodyPr>
          <a:lstStyle/>
          <a:p>
            <a:r>
              <a:rPr lang="de-DE"/>
              <a:t>Bild durch Klicken auf Symbol hinzufügen</a:t>
            </a:r>
            <a:endParaRPr lang="en-US"/>
          </a:p>
        </p:txBody>
      </p:sp>
      <p:sp>
        <p:nvSpPr>
          <p:cNvPr id="20" name="shadow 6">
            <a:extLst>
              <a:ext uri="{FF2B5EF4-FFF2-40B4-BE49-F238E27FC236}">
                <a16:creationId xmlns:a16="http://schemas.microsoft.com/office/drawing/2014/main" id="{C01EFD8A-CF76-DE2B-2523-5EF4DFD6DB07}"/>
              </a:ext>
            </a:extLst>
          </p:cNvPr>
          <p:cNvSpPr txBox="1"/>
          <p:nvPr/>
        </p:nvSpPr>
        <p:spPr bwMode="auto">
          <a:xfrm>
            <a:off x="3400526" y="4720074"/>
            <a:ext cx="2520000" cy="1440000"/>
          </a:xfrm>
          <a:prstGeom prst="roundRect">
            <a:avLst>
              <a:gd name="adj" fmla="val 3619"/>
            </a:avLst>
          </a:prstGeom>
          <a:solidFill>
            <a:schemeClr val="tx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0" name="picture placeholder 6">
            <a:extLst>
              <a:ext uri="{FF2B5EF4-FFF2-40B4-BE49-F238E27FC236}">
                <a16:creationId xmlns:a16="http://schemas.microsoft.com/office/drawing/2014/main" id="{97979B19-8D6D-216E-BB58-CC5DA169D861}"/>
              </a:ext>
            </a:extLst>
          </p:cNvPr>
          <p:cNvSpPr>
            <a:spLocks noGrp="1" noChangeAspect="1"/>
          </p:cNvSpPr>
          <p:nvPr>
            <p:ph type="pic" sz="quarter" idx="21"/>
          </p:nvPr>
        </p:nvSpPr>
        <p:spPr>
          <a:xfrm>
            <a:off x="3976526" y="5170074"/>
            <a:ext cx="1368000" cy="540000"/>
          </a:xfrm>
          <a:ln>
            <a:noFill/>
          </a:ln>
          <a:effectLst/>
        </p:spPr>
        <p:txBody>
          <a:bodyPr>
            <a:noAutofit/>
          </a:bodyPr>
          <a:lstStyle/>
          <a:p>
            <a:r>
              <a:rPr lang="de-DE"/>
              <a:t>Bild durch Klicken auf Symbol hinzufügen</a:t>
            </a:r>
            <a:endParaRPr lang="en-US"/>
          </a:p>
        </p:txBody>
      </p:sp>
      <p:sp>
        <p:nvSpPr>
          <p:cNvPr id="19" name="shadow 5">
            <a:extLst>
              <a:ext uri="{FF2B5EF4-FFF2-40B4-BE49-F238E27FC236}">
                <a16:creationId xmlns:a16="http://schemas.microsoft.com/office/drawing/2014/main" id="{D28B9D1A-11CC-CB5F-E8CF-4A73B2A59A6A}"/>
              </a:ext>
            </a:extLst>
          </p:cNvPr>
          <p:cNvSpPr txBox="1">
            <a:spLocks/>
          </p:cNvSpPr>
          <p:nvPr/>
        </p:nvSpPr>
        <p:spPr bwMode="auto">
          <a:xfrm>
            <a:off x="540000" y="4720074"/>
            <a:ext cx="2520000" cy="1440000"/>
          </a:xfrm>
          <a:prstGeom prst="roundRect">
            <a:avLst>
              <a:gd name="adj" fmla="val 3619"/>
            </a:avLst>
          </a:prstGeom>
          <a:solidFill>
            <a:schemeClr val="tx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1" name="picture placeholder 5">
            <a:extLst>
              <a:ext uri="{FF2B5EF4-FFF2-40B4-BE49-F238E27FC236}">
                <a16:creationId xmlns:a16="http://schemas.microsoft.com/office/drawing/2014/main" id="{6222EA8F-CAC8-E9BF-FF49-CFEA020DA8E9}"/>
              </a:ext>
            </a:extLst>
          </p:cNvPr>
          <p:cNvSpPr>
            <a:spLocks noGrp="1" noChangeAspect="1"/>
          </p:cNvSpPr>
          <p:nvPr>
            <p:ph type="pic" sz="quarter" idx="22"/>
          </p:nvPr>
        </p:nvSpPr>
        <p:spPr>
          <a:xfrm>
            <a:off x="1116000" y="5170074"/>
            <a:ext cx="1368000" cy="540000"/>
          </a:xfrm>
          <a:ln>
            <a:noFill/>
          </a:ln>
          <a:effectLst/>
        </p:spPr>
        <p:txBody>
          <a:bodyPr>
            <a:noAutofit/>
          </a:bodyPr>
          <a:lstStyle/>
          <a:p>
            <a:r>
              <a:rPr lang="de-DE"/>
              <a:t>Bild durch Klicken auf Symbol hinzufügen</a:t>
            </a:r>
            <a:endParaRPr lang="en-US"/>
          </a:p>
        </p:txBody>
      </p:sp>
      <p:sp>
        <p:nvSpPr>
          <p:cNvPr id="18" name="shadow 4">
            <a:extLst>
              <a:ext uri="{FF2B5EF4-FFF2-40B4-BE49-F238E27FC236}">
                <a16:creationId xmlns:a16="http://schemas.microsoft.com/office/drawing/2014/main" id="{0C3D20FF-EC77-E7C4-6DA4-E6EE04EDE978}"/>
              </a:ext>
            </a:extLst>
          </p:cNvPr>
          <p:cNvSpPr txBox="1">
            <a:spLocks/>
          </p:cNvSpPr>
          <p:nvPr/>
        </p:nvSpPr>
        <p:spPr bwMode="auto">
          <a:xfrm>
            <a:off x="9108000" y="2952000"/>
            <a:ext cx="2520000" cy="1440000"/>
          </a:xfrm>
          <a:prstGeom prst="roundRect">
            <a:avLst>
              <a:gd name="adj" fmla="val 3619"/>
            </a:avLst>
          </a:prstGeom>
          <a:solidFill>
            <a:schemeClr val="tx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2" name="picture placeholder 4">
            <a:extLst>
              <a:ext uri="{FF2B5EF4-FFF2-40B4-BE49-F238E27FC236}">
                <a16:creationId xmlns:a16="http://schemas.microsoft.com/office/drawing/2014/main" id="{3EE2F86D-F8F9-40C9-510F-6AF7734A98AC}"/>
              </a:ext>
            </a:extLst>
          </p:cNvPr>
          <p:cNvSpPr>
            <a:spLocks noGrp="1" noChangeAspect="1"/>
          </p:cNvSpPr>
          <p:nvPr>
            <p:ph type="pic" sz="quarter" idx="18"/>
          </p:nvPr>
        </p:nvSpPr>
        <p:spPr>
          <a:xfrm>
            <a:off x="9684000" y="3402000"/>
            <a:ext cx="1368000" cy="540000"/>
          </a:xfrm>
          <a:ln>
            <a:noFill/>
          </a:ln>
          <a:effectLst/>
        </p:spPr>
        <p:txBody>
          <a:bodyPr>
            <a:noAutofit/>
          </a:bodyPr>
          <a:lstStyle/>
          <a:p>
            <a:r>
              <a:rPr lang="de-DE"/>
              <a:t>Bild durch Klicken auf Symbol hinzufügen</a:t>
            </a:r>
            <a:endParaRPr lang="en-US"/>
          </a:p>
        </p:txBody>
      </p:sp>
      <p:sp>
        <p:nvSpPr>
          <p:cNvPr id="16" name="shadow 3">
            <a:extLst>
              <a:ext uri="{FF2B5EF4-FFF2-40B4-BE49-F238E27FC236}">
                <a16:creationId xmlns:a16="http://schemas.microsoft.com/office/drawing/2014/main" id="{C7E09556-4E10-4E8E-8F27-2E6FE9C3029A}"/>
              </a:ext>
            </a:extLst>
          </p:cNvPr>
          <p:cNvSpPr txBox="1">
            <a:spLocks/>
          </p:cNvSpPr>
          <p:nvPr/>
        </p:nvSpPr>
        <p:spPr bwMode="auto">
          <a:xfrm>
            <a:off x="6255621" y="2952000"/>
            <a:ext cx="2520000" cy="1440000"/>
          </a:xfrm>
          <a:prstGeom prst="roundRect">
            <a:avLst>
              <a:gd name="adj" fmla="val 3619"/>
            </a:avLst>
          </a:prstGeom>
          <a:solidFill>
            <a:schemeClr val="tx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1" name="picture placeholder 3">
            <a:extLst>
              <a:ext uri="{FF2B5EF4-FFF2-40B4-BE49-F238E27FC236}">
                <a16:creationId xmlns:a16="http://schemas.microsoft.com/office/drawing/2014/main" id="{551825A6-BB31-1B00-F2F8-D25405DA9719}"/>
              </a:ext>
            </a:extLst>
          </p:cNvPr>
          <p:cNvSpPr>
            <a:spLocks noGrp="1" noChangeAspect="1"/>
          </p:cNvSpPr>
          <p:nvPr>
            <p:ph type="pic" sz="quarter" idx="17"/>
          </p:nvPr>
        </p:nvSpPr>
        <p:spPr>
          <a:xfrm>
            <a:off x="6831621" y="3402000"/>
            <a:ext cx="1368000" cy="540000"/>
          </a:xfrm>
          <a:ln>
            <a:noFill/>
          </a:ln>
          <a:effectLst/>
        </p:spPr>
        <p:txBody>
          <a:bodyPr>
            <a:noAutofit/>
          </a:bodyPr>
          <a:lstStyle/>
          <a:p>
            <a:r>
              <a:rPr lang="de-DE"/>
              <a:t>Bild durch Klicken auf Symbol hinzufügen</a:t>
            </a:r>
            <a:endParaRPr lang="en-US"/>
          </a:p>
        </p:txBody>
      </p:sp>
      <p:sp>
        <p:nvSpPr>
          <p:cNvPr id="9" name="shadow 2">
            <a:extLst>
              <a:ext uri="{FF2B5EF4-FFF2-40B4-BE49-F238E27FC236}">
                <a16:creationId xmlns:a16="http://schemas.microsoft.com/office/drawing/2014/main" id="{DA8B71D9-4655-7437-39E3-0AB1CA3B82A0}"/>
              </a:ext>
            </a:extLst>
          </p:cNvPr>
          <p:cNvSpPr txBox="1">
            <a:spLocks/>
          </p:cNvSpPr>
          <p:nvPr/>
        </p:nvSpPr>
        <p:spPr bwMode="auto">
          <a:xfrm>
            <a:off x="3400526" y="2952000"/>
            <a:ext cx="2520000" cy="1440000"/>
          </a:xfrm>
          <a:prstGeom prst="roundRect">
            <a:avLst>
              <a:gd name="adj" fmla="val 3619"/>
            </a:avLst>
          </a:prstGeom>
          <a:solidFill>
            <a:schemeClr val="tx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28" name="picture placeholder 2">
            <a:extLst>
              <a:ext uri="{FF2B5EF4-FFF2-40B4-BE49-F238E27FC236}">
                <a16:creationId xmlns:a16="http://schemas.microsoft.com/office/drawing/2014/main" id="{5B19C862-2460-7C26-7497-B8C83998F894}"/>
              </a:ext>
            </a:extLst>
          </p:cNvPr>
          <p:cNvSpPr>
            <a:spLocks noGrp="1" noChangeAspect="1"/>
          </p:cNvSpPr>
          <p:nvPr>
            <p:ph type="pic" sz="quarter" idx="16"/>
          </p:nvPr>
        </p:nvSpPr>
        <p:spPr>
          <a:xfrm>
            <a:off x="3976526" y="3402000"/>
            <a:ext cx="1368000" cy="540000"/>
          </a:xfrm>
          <a:ln>
            <a:noFill/>
          </a:ln>
          <a:effectLst/>
        </p:spPr>
        <p:txBody>
          <a:bodyPr>
            <a:noAutofit/>
          </a:bodyPr>
          <a:lstStyle/>
          <a:p>
            <a:r>
              <a:rPr lang="de-DE"/>
              <a:t>Bild durch Klicken auf Symbol hinzufügen</a:t>
            </a:r>
            <a:endParaRPr lang="en-US"/>
          </a:p>
        </p:txBody>
      </p:sp>
      <p:sp>
        <p:nvSpPr>
          <p:cNvPr id="5" name="shadow 1">
            <a:extLst>
              <a:ext uri="{FF2B5EF4-FFF2-40B4-BE49-F238E27FC236}">
                <a16:creationId xmlns:a16="http://schemas.microsoft.com/office/drawing/2014/main" id="{C36CF54E-763F-7697-1224-2053F7A6814C}"/>
              </a:ext>
            </a:extLst>
          </p:cNvPr>
          <p:cNvSpPr txBox="1">
            <a:spLocks/>
          </p:cNvSpPr>
          <p:nvPr/>
        </p:nvSpPr>
        <p:spPr bwMode="auto">
          <a:xfrm>
            <a:off x="540000" y="2952000"/>
            <a:ext cx="2520000" cy="1440000"/>
          </a:xfrm>
          <a:prstGeom prst="roundRect">
            <a:avLst>
              <a:gd name="adj" fmla="val 3619"/>
            </a:avLst>
          </a:prstGeom>
          <a:solidFill>
            <a:schemeClr val="tx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24" name="picture placeholder 1">
            <a:extLst>
              <a:ext uri="{FF2B5EF4-FFF2-40B4-BE49-F238E27FC236}">
                <a16:creationId xmlns:a16="http://schemas.microsoft.com/office/drawing/2014/main" id="{3E3BC991-7447-49F8-384D-316C6A6198A2}"/>
              </a:ext>
            </a:extLst>
          </p:cNvPr>
          <p:cNvSpPr>
            <a:spLocks noGrp="1" noChangeAspect="1"/>
          </p:cNvSpPr>
          <p:nvPr>
            <p:ph type="pic" sz="quarter" idx="15"/>
          </p:nvPr>
        </p:nvSpPr>
        <p:spPr>
          <a:xfrm>
            <a:off x="1116000" y="3402000"/>
            <a:ext cx="1368000" cy="540000"/>
          </a:xfrm>
          <a:ln>
            <a:noFill/>
          </a:ln>
          <a:effectLst/>
        </p:spPr>
        <p:txBody>
          <a:bodyPr>
            <a:noAutofit/>
          </a:bodyPr>
          <a:lstStyle/>
          <a:p>
            <a:r>
              <a:rPr lang="de-DE"/>
              <a:t>Bild durch Klicken auf Symbol hinzufügen</a:t>
            </a:r>
            <a:endParaRPr lang="en-US"/>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AFFAFC4B-F833-47D7-A550-B92E5B1DB614}"/>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29337730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p:cSld name="A  034 : 15  logowall">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5" name="shadow 15">
            <a:extLst>
              <a:ext uri="{FF2B5EF4-FFF2-40B4-BE49-F238E27FC236}">
                <a16:creationId xmlns:a16="http://schemas.microsoft.com/office/drawing/2014/main" id="{F7A327AE-B756-5909-A287-CE6816BF70A3}"/>
              </a:ext>
            </a:extLst>
          </p:cNvPr>
          <p:cNvSpPr txBox="1"/>
          <p:nvPr/>
        </p:nvSpPr>
        <p:spPr bwMode="auto">
          <a:xfrm>
            <a:off x="9624700" y="5019007"/>
            <a:ext cx="2016000" cy="1152000"/>
          </a:xfrm>
          <a:prstGeom prst="roundRect">
            <a:avLst>
              <a:gd name="adj" fmla="val 6099"/>
            </a:avLst>
          </a:prstGeom>
          <a:solidFill>
            <a:schemeClr val="tx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23" name="picture placeholder 15">
            <a:extLst>
              <a:ext uri="{FF2B5EF4-FFF2-40B4-BE49-F238E27FC236}">
                <a16:creationId xmlns:a16="http://schemas.microsoft.com/office/drawing/2014/main" id="{2E890C8E-9507-C2EE-FD9D-070CE31733E2}"/>
              </a:ext>
            </a:extLst>
          </p:cNvPr>
          <p:cNvSpPr>
            <a:spLocks noGrp="1"/>
          </p:cNvSpPr>
          <p:nvPr>
            <p:ph type="pic" sz="quarter" idx="23"/>
          </p:nvPr>
        </p:nvSpPr>
        <p:spPr>
          <a:xfrm>
            <a:off x="9948700" y="5325007"/>
            <a:ext cx="1368000" cy="540000"/>
          </a:xfrm>
          <a:ln>
            <a:noFill/>
          </a:ln>
          <a:effectLst/>
        </p:spPr>
        <p:txBody>
          <a:bodyPr>
            <a:noAutofit/>
          </a:bodyPr>
          <a:lstStyle/>
          <a:p>
            <a:r>
              <a:rPr lang="de-DE"/>
              <a:t>Bild durch Klicken auf Symbol hinzufügen</a:t>
            </a:r>
            <a:endParaRPr lang="en-US"/>
          </a:p>
        </p:txBody>
      </p:sp>
      <p:sp>
        <p:nvSpPr>
          <p:cNvPr id="22" name="shadow 14">
            <a:extLst>
              <a:ext uri="{FF2B5EF4-FFF2-40B4-BE49-F238E27FC236}">
                <a16:creationId xmlns:a16="http://schemas.microsoft.com/office/drawing/2014/main" id="{6308BA18-E79D-6AF0-DD88-2CB7D71039F8}"/>
              </a:ext>
            </a:extLst>
          </p:cNvPr>
          <p:cNvSpPr txBox="1"/>
          <p:nvPr/>
        </p:nvSpPr>
        <p:spPr bwMode="auto">
          <a:xfrm>
            <a:off x="7353525" y="5019007"/>
            <a:ext cx="2016000" cy="1152000"/>
          </a:xfrm>
          <a:prstGeom prst="roundRect">
            <a:avLst>
              <a:gd name="adj" fmla="val 6616"/>
            </a:avLst>
          </a:prstGeom>
          <a:solidFill>
            <a:schemeClr val="tx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8" name="picture placeholder 14">
            <a:extLst>
              <a:ext uri="{FF2B5EF4-FFF2-40B4-BE49-F238E27FC236}">
                <a16:creationId xmlns:a16="http://schemas.microsoft.com/office/drawing/2014/main" id="{B813425A-0B5A-A6C1-9B5C-BA7BF0CBC71A}"/>
              </a:ext>
            </a:extLst>
          </p:cNvPr>
          <p:cNvSpPr>
            <a:spLocks noGrp="1"/>
          </p:cNvSpPr>
          <p:nvPr>
            <p:ph type="pic" sz="quarter" idx="19"/>
          </p:nvPr>
        </p:nvSpPr>
        <p:spPr>
          <a:xfrm>
            <a:off x="7677525" y="5325007"/>
            <a:ext cx="1368000" cy="540000"/>
          </a:xfrm>
          <a:ln>
            <a:noFill/>
          </a:ln>
          <a:effectLst/>
        </p:spPr>
        <p:txBody>
          <a:bodyPr>
            <a:noAutofit/>
          </a:bodyPr>
          <a:lstStyle/>
          <a:p>
            <a:r>
              <a:rPr lang="de-DE"/>
              <a:t>Bild durch Klicken auf Symbol hinzufügen</a:t>
            </a:r>
            <a:endParaRPr lang="en-US"/>
          </a:p>
        </p:txBody>
      </p:sp>
      <p:sp>
        <p:nvSpPr>
          <p:cNvPr id="21" name="shadow 13">
            <a:extLst>
              <a:ext uri="{FF2B5EF4-FFF2-40B4-BE49-F238E27FC236}">
                <a16:creationId xmlns:a16="http://schemas.microsoft.com/office/drawing/2014/main" id="{E3690FE6-EE57-D29A-8461-8A8634B9A124}"/>
              </a:ext>
            </a:extLst>
          </p:cNvPr>
          <p:cNvSpPr txBox="1"/>
          <p:nvPr/>
        </p:nvSpPr>
        <p:spPr bwMode="auto">
          <a:xfrm>
            <a:off x="5082350" y="5019007"/>
            <a:ext cx="2016000" cy="1152000"/>
          </a:xfrm>
          <a:prstGeom prst="roundRect">
            <a:avLst>
              <a:gd name="adj" fmla="val 6099"/>
            </a:avLst>
          </a:prstGeom>
          <a:solidFill>
            <a:schemeClr val="tx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9" name="picture placeholder 13">
            <a:extLst>
              <a:ext uri="{FF2B5EF4-FFF2-40B4-BE49-F238E27FC236}">
                <a16:creationId xmlns:a16="http://schemas.microsoft.com/office/drawing/2014/main" id="{2D846DC3-419F-48F8-0693-CE0C549D2F55}"/>
              </a:ext>
            </a:extLst>
          </p:cNvPr>
          <p:cNvSpPr>
            <a:spLocks noGrp="1"/>
          </p:cNvSpPr>
          <p:nvPr>
            <p:ph type="pic" sz="quarter" idx="20"/>
          </p:nvPr>
        </p:nvSpPr>
        <p:spPr>
          <a:xfrm>
            <a:off x="5406350" y="5325007"/>
            <a:ext cx="1368000" cy="540000"/>
          </a:xfrm>
          <a:ln>
            <a:noFill/>
          </a:ln>
          <a:effectLst/>
        </p:spPr>
        <p:txBody>
          <a:bodyPr>
            <a:noAutofit/>
          </a:bodyPr>
          <a:lstStyle/>
          <a:p>
            <a:r>
              <a:rPr lang="de-DE"/>
              <a:t>Bild durch Klicken auf Symbol hinzufügen</a:t>
            </a:r>
            <a:endParaRPr lang="en-US"/>
          </a:p>
        </p:txBody>
      </p:sp>
      <p:sp>
        <p:nvSpPr>
          <p:cNvPr id="20" name="shadow 12">
            <a:extLst>
              <a:ext uri="{FF2B5EF4-FFF2-40B4-BE49-F238E27FC236}">
                <a16:creationId xmlns:a16="http://schemas.microsoft.com/office/drawing/2014/main" id="{C01EFD8A-CF76-DE2B-2523-5EF4DFD6DB07}"/>
              </a:ext>
            </a:extLst>
          </p:cNvPr>
          <p:cNvSpPr txBox="1"/>
          <p:nvPr/>
        </p:nvSpPr>
        <p:spPr bwMode="auto">
          <a:xfrm>
            <a:off x="2811175" y="5019007"/>
            <a:ext cx="2016000" cy="1152000"/>
          </a:xfrm>
          <a:prstGeom prst="roundRect">
            <a:avLst>
              <a:gd name="adj" fmla="val 5583"/>
            </a:avLst>
          </a:prstGeom>
          <a:solidFill>
            <a:schemeClr val="tx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0" name="picture placeholder 12">
            <a:extLst>
              <a:ext uri="{FF2B5EF4-FFF2-40B4-BE49-F238E27FC236}">
                <a16:creationId xmlns:a16="http://schemas.microsoft.com/office/drawing/2014/main" id="{97979B19-8D6D-216E-BB58-CC5DA169D861}"/>
              </a:ext>
            </a:extLst>
          </p:cNvPr>
          <p:cNvSpPr>
            <a:spLocks noGrp="1"/>
          </p:cNvSpPr>
          <p:nvPr>
            <p:ph type="pic" sz="quarter" idx="21"/>
          </p:nvPr>
        </p:nvSpPr>
        <p:spPr>
          <a:xfrm>
            <a:off x="3135175" y="5325007"/>
            <a:ext cx="1368000" cy="540000"/>
          </a:xfrm>
          <a:ln>
            <a:noFill/>
          </a:ln>
          <a:effectLst/>
        </p:spPr>
        <p:txBody>
          <a:bodyPr>
            <a:noAutofit/>
          </a:bodyPr>
          <a:lstStyle/>
          <a:p>
            <a:r>
              <a:rPr lang="de-DE"/>
              <a:t>Bild durch Klicken auf Symbol hinzufügen</a:t>
            </a:r>
            <a:endParaRPr lang="en-US"/>
          </a:p>
        </p:txBody>
      </p:sp>
      <p:sp>
        <p:nvSpPr>
          <p:cNvPr id="19" name="shadow 11">
            <a:extLst>
              <a:ext uri="{FF2B5EF4-FFF2-40B4-BE49-F238E27FC236}">
                <a16:creationId xmlns:a16="http://schemas.microsoft.com/office/drawing/2014/main" id="{D28B9D1A-11CC-CB5F-E8CF-4A73B2A59A6A}"/>
              </a:ext>
            </a:extLst>
          </p:cNvPr>
          <p:cNvSpPr txBox="1">
            <a:spLocks/>
          </p:cNvSpPr>
          <p:nvPr/>
        </p:nvSpPr>
        <p:spPr bwMode="auto">
          <a:xfrm>
            <a:off x="540000" y="5019007"/>
            <a:ext cx="2016000" cy="1152000"/>
          </a:xfrm>
          <a:prstGeom prst="roundRect">
            <a:avLst>
              <a:gd name="adj" fmla="val 6410"/>
            </a:avLst>
          </a:prstGeom>
          <a:solidFill>
            <a:schemeClr val="tx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1" name="picture placeholder 11">
            <a:extLst>
              <a:ext uri="{FF2B5EF4-FFF2-40B4-BE49-F238E27FC236}">
                <a16:creationId xmlns:a16="http://schemas.microsoft.com/office/drawing/2014/main" id="{6222EA8F-CAC8-E9BF-FF49-CFEA020DA8E9}"/>
              </a:ext>
            </a:extLst>
          </p:cNvPr>
          <p:cNvSpPr>
            <a:spLocks noGrp="1"/>
          </p:cNvSpPr>
          <p:nvPr>
            <p:ph type="pic" sz="quarter" idx="22"/>
          </p:nvPr>
        </p:nvSpPr>
        <p:spPr>
          <a:xfrm>
            <a:off x="864000" y="5325007"/>
            <a:ext cx="1368000" cy="540000"/>
          </a:xfrm>
          <a:ln>
            <a:noFill/>
          </a:ln>
          <a:effectLst/>
        </p:spPr>
        <p:txBody>
          <a:bodyPr>
            <a:noAutofit/>
          </a:bodyPr>
          <a:lstStyle/>
          <a:p>
            <a:r>
              <a:rPr lang="de-DE"/>
              <a:t>Bild durch Klicken auf Symbol hinzufügen</a:t>
            </a:r>
            <a:endParaRPr lang="en-US"/>
          </a:p>
        </p:txBody>
      </p:sp>
      <p:sp>
        <p:nvSpPr>
          <p:cNvPr id="43" name="shadow 10">
            <a:extLst>
              <a:ext uri="{FF2B5EF4-FFF2-40B4-BE49-F238E27FC236}">
                <a16:creationId xmlns:a16="http://schemas.microsoft.com/office/drawing/2014/main" id="{95C0B03C-55FB-C62C-E364-1556C724573A}"/>
              </a:ext>
            </a:extLst>
          </p:cNvPr>
          <p:cNvSpPr txBox="1"/>
          <p:nvPr/>
        </p:nvSpPr>
        <p:spPr bwMode="auto">
          <a:xfrm>
            <a:off x="9624700" y="3493130"/>
            <a:ext cx="2016000" cy="1152000"/>
          </a:xfrm>
          <a:prstGeom prst="roundRect">
            <a:avLst>
              <a:gd name="adj" fmla="val 6169"/>
            </a:avLst>
          </a:prstGeom>
          <a:solidFill>
            <a:schemeClr val="tx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4" name="picture placeholder 10">
            <a:extLst>
              <a:ext uri="{FF2B5EF4-FFF2-40B4-BE49-F238E27FC236}">
                <a16:creationId xmlns:a16="http://schemas.microsoft.com/office/drawing/2014/main" id="{3415E750-564C-6C2E-8179-FB02127B1B27}"/>
              </a:ext>
            </a:extLst>
          </p:cNvPr>
          <p:cNvSpPr>
            <a:spLocks noGrp="1"/>
          </p:cNvSpPr>
          <p:nvPr>
            <p:ph type="pic" sz="quarter" idx="29"/>
          </p:nvPr>
        </p:nvSpPr>
        <p:spPr>
          <a:xfrm>
            <a:off x="9948700" y="3799130"/>
            <a:ext cx="1368000" cy="540000"/>
          </a:xfrm>
          <a:ln>
            <a:noFill/>
          </a:ln>
          <a:effectLst/>
        </p:spPr>
        <p:txBody>
          <a:bodyPr>
            <a:noAutofit/>
          </a:bodyPr>
          <a:lstStyle/>
          <a:p>
            <a:r>
              <a:rPr lang="de-DE"/>
              <a:t>Bild durch Klicken auf Symbol hinzufügen</a:t>
            </a:r>
            <a:endParaRPr lang="en-US"/>
          </a:p>
        </p:txBody>
      </p:sp>
      <p:sp>
        <p:nvSpPr>
          <p:cNvPr id="45" name="shadow 9">
            <a:extLst>
              <a:ext uri="{FF2B5EF4-FFF2-40B4-BE49-F238E27FC236}">
                <a16:creationId xmlns:a16="http://schemas.microsoft.com/office/drawing/2014/main" id="{E507B8D2-A0F0-5587-980E-3A659B8AC0A7}"/>
              </a:ext>
            </a:extLst>
          </p:cNvPr>
          <p:cNvSpPr txBox="1"/>
          <p:nvPr/>
        </p:nvSpPr>
        <p:spPr bwMode="auto">
          <a:xfrm>
            <a:off x="7353525" y="3493130"/>
            <a:ext cx="2016000" cy="1152000"/>
          </a:xfrm>
          <a:prstGeom prst="roundRect">
            <a:avLst>
              <a:gd name="adj" fmla="val 5947"/>
            </a:avLst>
          </a:prstGeom>
          <a:solidFill>
            <a:schemeClr val="tx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6" name="picture placeholder 9">
            <a:extLst>
              <a:ext uri="{FF2B5EF4-FFF2-40B4-BE49-F238E27FC236}">
                <a16:creationId xmlns:a16="http://schemas.microsoft.com/office/drawing/2014/main" id="{EB0D8851-BDC9-F498-DD52-ED7CFE7E8008}"/>
              </a:ext>
            </a:extLst>
          </p:cNvPr>
          <p:cNvSpPr>
            <a:spLocks noGrp="1"/>
          </p:cNvSpPr>
          <p:nvPr>
            <p:ph type="pic" sz="quarter" idx="30"/>
          </p:nvPr>
        </p:nvSpPr>
        <p:spPr>
          <a:xfrm>
            <a:off x="7677525" y="3799130"/>
            <a:ext cx="1368000" cy="540000"/>
          </a:xfrm>
          <a:ln>
            <a:noFill/>
          </a:ln>
          <a:effectLst/>
        </p:spPr>
        <p:txBody>
          <a:bodyPr>
            <a:noAutofit/>
          </a:bodyPr>
          <a:lstStyle/>
          <a:p>
            <a:r>
              <a:rPr lang="de-DE"/>
              <a:t>Bild durch Klicken auf Symbol hinzufügen</a:t>
            </a:r>
            <a:endParaRPr lang="en-US"/>
          </a:p>
        </p:txBody>
      </p:sp>
      <p:sp>
        <p:nvSpPr>
          <p:cNvPr id="47" name="shadow 8">
            <a:extLst>
              <a:ext uri="{FF2B5EF4-FFF2-40B4-BE49-F238E27FC236}">
                <a16:creationId xmlns:a16="http://schemas.microsoft.com/office/drawing/2014/main" id="{D0426656-B4FC-5847-6338-9B9A8D7112CD}"/>
              </a:ext>
            </a:extLst>
          </p:cNvPr>
          <p:cNvSpPr txBox="1"/>
          <p:nvPr/>
        </p:nvSpPr>
        <p:spPr bwMode="auto">
          <a:xfrm>
            <a:off x="5082350" y="3493130"/>
            <a:ext cx="2016000" cy="1152000"/>
          </a:xfrm>
          <a:prstGeom prst="roundRect">
            <a:avLst>
              <a:gd name="adj" fmla="val 5836"/>
            </a:avLst>
          </a:prstGeom>
          <a:solidFill>
            <a:schemeClr val="tx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8" name="picture placeholder 8">
            <a:extLst>
              <a:ext uri="{FF2B5EF4-FFF2-40B4-BE49-F238E27FC236}">
                <a16:creationId xmlns:a16="http://schemas.microsoft.com/office/drawing/2014/main" id="{B2560046-7EB6-BDC9-1F54-A3979746E08A}"/>
              </a:ext>
            </a:extLst>
          </p:cNvPr>
          <p:cNvSpPr>
            <a:spLocks noGrp="1"/>
          </p:cNvSpPr>
          <p:nvPr>
            <p:ph type="pic" sz="quarter" idx="31"/>
          </p:nvPr>
        </p:nvSpPr>
        <p:spPr>
          <a:xfrm>
            <a:off x="5406350" y="3799130"/>
            <a:ext cx="1368000" cy="540000"/>
          </a:xfrm>
          <a:ln>
            <a:noFill/>
          </a:ln>
          <a:effectLst/>
        </p:spPr>
        <p:txBody>
          <a:bodyPr>
            <a:noAutofit/>
          </a:bodyPr>
          <a:lstStyle/>
          <a:p>
            <a:r>
              <a:rPr lang="de-DE"/>
              <a:t>Bild durch Klicken auf Symbol hinzufügen</a:t>
            </a:r>
            <a:endParaRPr lang="en-US"/>
          </a:p>
        </p:txBody>
      </p:sp>
      <p:sp>
        <p:nvSpPr>
          <p:cNvPr id="49" name="shadow 7">
            <a:extLst>
              <a:ext uri="{FF2B5EF4-FFF2-40B4-BE49-F238E27FC236}">
                <a16:creationId xmlns:a16="http://schemas.microsoft.com/office/drawing/2014/main" id="{D2E766D9-38DC-248A-954A-4E74C064FF7F}"/>
              </a:ext>
            </a:extLst>
          </p:cNvPr>
          <p:cNvSpPr txBox="1"/>
          <p:nvPr/>
        </p:nvSpPr>
        <p:spPr bwMode="auto">
          <a:xfrm>
            <a:off x="2811175" y="3493130"/>
            <a:ext cx="2016000" cy="1152000"/>
          </a:xfrm>
          <a:prstGeom prst="roundRect">
            <a:avLst>
              <a:gd name="adj" fmla="val 5947"/>
            </a:avLst>
          </a:prstGeom>
          <a:solidFill>
            <a:schemeClr val="tx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50" name="picture placeholder7">
            <a:extLst>
              <a:ext uri="{FF2B5EF4-FFF2-40B4-BE49-F238E27FC236}">
                <a16:creationId xmlns:a16="http://schemas.microsoft.com/office/drawing/2014/main" id="{F76487B9-F4AF-E6A5-4443-382BCEB2EA6A}"/>
              </a:ext>
            </a:extLst>
          </p:cNvPr>
          <p:cNvSpPr>
            <a:spLocks noGrp="1"/>
          </p:cNvSpPr>
          <p:nvPr>
            <p:ph type="pic" sz="quarter" idx="32"/>
          </p:nvPr>
        </p:nvSpPr>
        <p:spPr>
          <a:xfrm>
            <a:off x="3135175" y="3799130"/>
            <a:ext cx="1368000" cy="540000"/>
          </a:xfrm>
          <a:ln>
            <a:noFill/>
          </a:ln>
          <a:effectLst/>
        </p:spPr>
        <p:txBody>
          <a:bodyPr>
            <a:noAutofit/>
          </a:bodyPr>
          <a:lstStyle/>
          <a:p>
            <a:r>
              <a:rPr lang="de-DE"/>
              <a:t>Bild durch Klicken auf Symbol hinzufügen</a:t>
            </a:r>
            <a:endParaRPr lang="en-US"/>
          </a:p>
        </p:txBody>
      </p:sp>
      <p:sp>
        <p:nvSpPr>
          <p:cNvPr id="51" name="shadow 6">
            <a:extLst>
              <a:ext uri="{FF2B5EF4-FFF2-40B4-BE49-F238E27FC236}">
                <a16:creationId xmlns:a16="http://schemas.microsoft.com/office/drawing/2014/main" id="{D56C3795-4207-D0AA-FC9E-144372B2EBD1}"/>
              </a:ext>
            </a:extLst>
          </p:cNvPr>
          <p:cNvSpPr txBox="1">
            <a:spLocks/>
          </p:cNvSpPr>
          <p:nvPr/>
        </p:nvSpPr>
        <p:spPr bwMode="auto">
          <a:xfrm>
            <a:off x="540000" y="3493130"/>
            <a:ext cx="2016000" cy="1152000"/>
          </a:xfrm>
          <a:prstGeom prst="roundRect">
            <a:avLst>
              <a:gd name="adj" fmla="val 5725"/>
            </a:avLst>
          </a:prstGeom>
          <a:solidFill>
            <a:schemeClr val="tx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52" name="picture placeholder 6">
            <a:extLst>
              <a:ext uri="{FF2B5EF4-FFF2-40B4-BE49-F238E27FC236}">
                <a16:creationId xmlns:a16="http://schemas.microsoft.com/office/drawing/2014/main" id="{37E67FF7-7E9E-2FC2-5FA7-5201E3B205ED}"/>
              </a:ext>
            </a:extLst>
          </p:cNvPr>
          <p:cNvSpPr>
            <a:spLocks noGrp="1"/>
          </p:cNvSpPr>
          <p:nvPr>
            <p:ph type="pic" sz="quarter" idx="33"/>
          </p:nvPr>
        </p:nvSpPr>
        <p:spPr>
          <a:xfrm>
            <a:off x="864000" y="3799130"/>
            <a:ext cx="1368000" cy="540000"/>
          </a:xfrm>
          <a:ln>
            <a:noFill/>
          </a:ln>
          <a:effectLst/>
        </p:spPr>
        <p:txBody>
          <a:bodyPr>
            <a:noAutofit/>
          </a:bodyPr>
          <a:lstStyle/>
          <a:p>
            <a:r>
              <a:rPr lang="de-DE"/>
              <a:t>Bild durch Klicken auf Symbol hinzufügen</a:t>
            </a:r>
            <a:endParaRPr lang="en-US"/>
          </a:p>
        </p:txBody>
      </p:sp>
      <p:sp>
        <p:nvSpPr>
          <p:cNvPr id="26" name="shadow 5">
            <a:extLst>
              <a:ext uri="{FF2B5EF4-FFF2-40B4-BE49-F238E27FC236}">
                <a16:creationId xmlns:a16="http://schemas.microsoft.com/office/drawing/2014/main" id="{C79FA3F1-F561-3F99-2A55-D019E29194E5}"/>
              </a:ext>
            </a:extLst>
          </p:cNvPr>
          <p:cNvSpPr txBox="1"/>
          <p:nvPr/>
        </p:nvSpPr>
        <p:spPr bwMode="auto">
          <a:xfrm>
            <a:off x="9624700" y="1967254"/>
            <a:ext cx="2016000" cy="1152000"/>
          </a:xfrm>
          <a:prstGeom prst="roundRect">
            <a:avLst>
              <a:gd name="adj" fmla="val 6143"/>
            </a:avLst>
          </a:prstGeom>
          <a:solidFill>
            <a:schemeClr val="tx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27" name="picture placeholder 5">
            <a:extLst>
              <a:ext uri="{FF2B5EF4-FFF2-40B4-BE49-F238E27FC236}">
                <a16:creationId xmlns:a16="http://schemas.microsoft.com/office/drawing/2014/main" id="{7CD0061E-2BC7-26C2-D8B4-92212BE5823E}"/>
              </a:ext>
            </a:extLst>
          </p:cNvPr>
          <p:cNvSpPr>
            <a:spLocks noGrp="1"/>
          </p:cNvSpPr>
          <p:nvPr>
            <p:ph type="pic" sz="quarter" idx="24"/>
          </p:nvPr>
        </p:nvSpPr>
        <p:spPr>
          <a:xfrm>
            <a:off x="9948700" y="2273254"/>
            <a:ext cx="1368000" cy="540000"/>
          </a:xfrm>
          <a:ln>
            <a:noFill/>
          </a:ln>
          <a:effectLst/>
        </p:spPr>
        <p:txBody>
          <a:bodyPr>
            <a:noAutofit/>
          </a:bodyPr>
          <a:lstStyle/>
          <a:p>
            <a:r>
              <a:rPr lang="de-DE"/>
              <a:t>Bild durch Klicken auf Symbol hinzufügen</a:t>
            </a:r>
            <a:endParaRPr lang="en-US"/>
          </a:p>
        </p:txBody>
      </p:sp>
      <p:sp>
        <p:nvSpPr>
          <p:cNvPr id="29" name="shadow 4">
            <a:extLst>
              <a:ext uri="{FF2B5EF4-FFF2-40B4-BE49-F238E27FC236}">
                <a16:creationId xmlns:a16="http://schemas.microsoft.com/office/drawing/2014/main" id="{B22BAA3B-3BAF-7F6D-2E45-A7D965E2BCE5}"/>
              </a:ext>
            </a:extLst>
          </p:cNvPr>
          <p:cNvSpPr txBox="1"/>
          <p:nvPr/>
        </p:nvSpPr>
        <p:spPr bwMode="auto">
          <a:xfrm>
            <a:off x="7353525" y="1967254"/>
            <a:ext cx="2016000" cy="1152000"/>
          </a:xfrm>
          <a:prstGeom prst="roundRect">
            <a:avLst>
              <a:gd name="adj" fmla="val 5890"/>
            </a:avLst>
          </a:prstGeom>
          <a:solidFill>
            <a:schemeClr val="tx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0" name="picture placeholder 4">
            <a:extLst>
              <a:ext uri="{FF2B5EF4-FFF2-40B4-BE49-F238E27FC236}">
                <a16:creationId xmlns:a16="http://schemas.microsoft.com/office/drawing/2014/main" id="{AB01EAA0-DDCA-971B-4B4E-DE2A18542BA1}"/>
              </a:ext>
            </a:extLst>
          </p:cNvPr>
          <p:cNvSpPr>
            <a:spLocks noGrp="1"/>
          </p:cNvSpPr>
          <p:nvPr>
            <p:ph type="pic" sz="quarter" idx="25"/>
          </p:nvPr>
        </p:nvSpPr>
        <p:spPr>
          <a:xfrm>
            <a:off x="7677525" y="2273254"/>
            <a:ext cx="1368000" cy="540000"/>
          </a:xfrm>
          <a:ln>
            <a:noFill/>
          </a:ln>
          <a:effectLst/>
        </p:spPr>
        <p:txBody>
          <a:bodyPr>
            <a:noAutofit/>
          </a:bodyPr>
          <a:lstStyle/>
          <a:p>
            <a:r>
              <a:rPr lang="de-DE"/>
              <a:t>Bild durch Klicken auf Symbol hinzufügen</a:t>
            </a:r>
            <a:endParaRPr lang="en-US"/>
          </a:p>
        </p:txBody>
      </p:sp>
      <p:sp>
        <p:nvSpPr>
          <p:cNvPr id="33" name="shadow 3">
            <a:extLst>
              <a:ext uri="{FF2B5EF4-FFF2-40B4-BE49-F238E27FC236}">
                <a16:creationId xmlns:a16="http://schemas.microsoft.com/office/drawing/2014/main" id="{529FE05A-F57B-0FDA-0EBE-2F45E17F48A9}"/>
              </a:ext>
            </a:extLst>
          </p:cNvPr>
          <p:cNvSpPr txBox="1"/>
          <p:nvPr/>
        </p:nvSpPr>
        <p:spPr bwMode="auto">
          <a:xfrm>
            <a:off x="5082350" y="1967254"/>
            <a:ext cx="2016000" cy="1152000"/>
          </a:xfrm>
          <a:prstGeom prst="roundRect">
            <a:avLst>
              <a:gd name="adj" fmla="val 5512"/>
            </a:avLst>
          </a:prstGeom>
          <a:solidFill>
            <a:schemeClr val="tx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4" name="picture placeholder 3">
            <a:extLst>
              <a:ext uri="{FF2B5EF4-FFF2-40B4-BE49-F238E27FC236}">
                <a16:creationId xmlns:a16="http://schemas.microsoft.com/office/drawing/2014/main" id="{E26C8068-7A2A-FA29-70EA-420517E4EF2F}"/>
              </a:ext>
            </a:extLst>
          </p:cNvPr>
          <p:cNvSpPr>
            <a:spLocks noGrp="1"/>
          </p:cNvSpPr>
          <p:nvPr>
            <p:ph type="pic" sz="quarter" idx="26"/>
          </p:nvPr>
        </p:nvSpPr>
        <p:spPr>
          <a:xfrm>
            <a:off x="5406350" y="2273254"/>
            <a:ext cx="1368000" cy="540000"/>
          </a:xfrm>
          <a:ln>
            <a:noFill/>
          </a:ln>
          <a:effectLst/>
        </p:spPr>
        <p:txBody>
          <a:bodyPr>
            <a:noAutofit/>
          </a:bodyPr>
          <a:lstStyle/>
          <a:p>
            <a:r>
              <a:rPr lang="de-DE"/>
              <a:t>Bild durch Klicken auf Symbol hinzufügen</a:t>
            </a:r>
            <a:endParaRPr lang="en-US"/>
          </a:p>
        </p:txBody>
      </p:sp>
      <p:sp>
        <p:nvSpPr>
          <p:cNvPr id="35" name="shadow 2">
            <a:extLst>
              <a:ext uri="{FF2B5EF4-FFF2-40B4-BE49-F238E27FC236}">
                <a16:creationId xmlns:a16="http://schemas.microsoft.com/office/drawing/2014/main" id="{6CA05DC6-CB1B-71CA-034A-FDCDB7BE5600}"/>
              </a:ext>
            </a:extLst>
          </p:cNvPr>
          <p:cNvSpPr txBox="1"/>
          <p:nvPr/>
        </p:nvSpPr>
        <p:spPr bwMode="auto">
          <a:xfrm>
            <a:off x="2811175" y="1967254"/>
            <a:ext cx="2016000" cy="1152000"/>
          </a:xfrm>
          <a:prstGeom prst="roundRect">
            <a:avLst>
              <a:gd name="adj" fmla="val 5764"/>
            </a:avLst>
          </a:prstGeom>
          <a:solidFill>
            <a:schemeClr val="tx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36" name="picture placeholder 2">
            <a:extLst>
              <a:ext uri="{FF2B5EF4-FFF2-40B4-BE49-F238E27FC236}">
                <a16:creationId xmlns:a16="http://schemas.microsoft.com/office/drawing/2014/main" id="{52A6AD52-E1BF-37E8-9BBE-0A801AE80C58}"/>
              </a:ext>
            </a:extLst>
          </p:cNvPr>
          <p:cNvSpPr>
            <a:spLocks noGrp="1"/>
          </p:cNvSpPr>
          <p:nvPr>
            <p:ph type="pic" sz="quarter" idx="27"/>
          </p:nvPr>
        </p:nvSpPr>
        <p:spPr>
          <a:xfrm>
            <a:off x="3135175" y="2273254"/>
            <a:ext cx="1368000" cy="540000"/>
          </a:xfrm>
          <a:ln>
            <a:noFill/>
          </a:ln>
          <a:effectLst/>
        </p:spPr>
        <p:txBody>
          <a:bodyPr>
            <a:noAutofit/>
          </a:bodyPr>
          <a:lstStyle/>
          <a:p>
            <a:r>
              <a:rPr lang="de-DE"/>
              <a:t>Bild durch Klicken auf Symbol hinzufügen</a:t>
            </a:r>
            <a:endParaRPr lang="en-US"/>
          </a:p>
        </p:txBody>
      </p:sp>
      <p:sp>
        <p:nvSpPr>
          <p:cNvPr id="37" name="shadow 1">
            <a:extLst>
              <a:ext uri="{FF2B5EF4-FFF2-40B4-BE49-F238E27FC236}">
                <a16:creationId xmlns:a16="http://schemas.microsoft.com/office/drawing/2014/main" id="{00A16438-B8EC-A4AE-1AEE-FE833F2207D7}"/>
              </a:ext>
            </a:extLst>
          </p:cNvPr>
          <p:cNvSpPr txBox="1">
            <a:spLocks/>
          </p:cNvSpPr>
          <p:nvPr/>
        </p:nvSpPr>
        <p:spPr bwMode="auto">
          <a:xfrm>
            <a:off x="540000" y="1967254"/>
            <a:ext cx="2016000" cy="1152000"/>
          </a:xfrm>
          <a:prstGeom prst="roundRect">
            <a:avLst>
              <a:gd name="adj" fmla="val 6017"/>
            </a:avLst>
          </a:prstGeom>
          <a:solidFill>
            <a:schemeClr val="tx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2" name="picture placeholder 1">
            <a:extLst>
              <a:ext uri="{FF2B5EF4-FFF2-40B4-BE49-F238E27FC236}">
                <a16:creationId xmlns:a16="http://schemas.microsoft.com/office/drawing/2014/main" id="{E3468FD3-7243-81CD-BC4B-74253980B3D2}"/>
              </a:ext>
            </a:extLst>
          </p:cNvPr>
          <p:cNvSpPr>
            <a:spLocks noGrp="1"/>
          </p:cNvSpPr>
          <p:nvPr>
            <p:ph type="pic" sz="quarter" idx="28"/>
          </p:nvPr>
        </p:nvSpPr>
        <p:spPr>
          <a:xfrm>
            <a:off x="864000" y="2280078"/>
            <a:ext cx="1368000" cy="540000"/>
          </a:xfrm>
          <a:ln>
            <a:noFill/>
          </a:ln>
          <a:effectLst/>
        </p:spPr>
        <p:txBody>
          <a:bodyPr>
            <a:noAutofit/>
          </a:bodyPr>
          <a:lstStyle/>
          <a:p>
            <a:r>
              <a:rPr lang="de-DE"/>
              <a:t>Bild durch Klicken auf Symbol hinzufügen</a:t>
            </a:r>
            <a:endParaRPr lang="en-US"/>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6" name="navigation">
            <a:extLst>
              <a:ext uri="{FF2B5EF4-FFF2-40B4-BE49-F238E27FC236}">
                <a16:creationId xmlns:a16="http://schemas.microsoft.com/office/drawing/2014/main" id="{61F2CE5B-056C-E798-2769-FFDFFFEFE935}"/>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537455936"/>
      </p:ext>
    </p:extLst>
  </p:cSld>
  <p:clrMapOvr>
    <a:masterClrMapping/>
  </p:clrMapOvr>
  <p:extLst>
    <p:ext uri="{DCECCB84-F9BA-43D5-87BE-67443E8EF086}">
      <p15:sldGuideLst xmlns:p15="http://schemas.microsoft.com/office/powerpoint/2012/main"/>
    </p:ext>
  </p:extLst>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A  034a : 4 gradients : 12 logowall">
    <p:spTree>
      <p:nvGrpSpPr>
        <p:cNvPr id="1" name=""/>
        <p:cNvGrpSpPr/>
        <p:nvPr/>
      </p:nvGrpSpPr>
      <p:grpSpPr>
        <a:xfrm>
          <a:off x="0" y="0"/>
          <a:ext cx="0" cy="0"/>
          <a:chOff x="0" y="0"/>
          <a:chExt cx="0" cy="0"/>
        </a:xfrm>
      </p:grpSpPr>
      <p:graphicFrame>
        <p:nvGraphicFramePr>
          <p:cNvPr id="36" name="think-cell data - do not delete" hidden="1">
            <a:extLst>
              <a:ext uri="{FF2B5EF4-FFF2-40B4-BE49-F238E27FC236}">
                <a16:creationId xmlns:a16="http://schemas.microsoft.com/office/drawing/2014/main" id="{22229555-8172-ECE5-4C84-CF2124EDF2AB}"/>
              </a:ext>
            </a:extLst>
          </p:cNvPr>
          <p:cNvGraphicFramePr>
            <a:graphicFrameLocks noChangeAspect="1"/>
          </p:cNvGraphicFramePr>
          <p:nvPr>
            <p:custDataLst>
              <p:tags r:id="rId1"/>
            </p:custDataLst>
            <p:extLst>
              <p:ext uri="{D42A27DB-BD31-4B8C-83A1-F6EECF244321}">
                <p14:modId xmlns:p14="http://schemas.microsoft.com/office/powerpoint/2010/main" val="415134045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36" name="think-cell data - do not delete" hidden="1">
                        <a:extLst>
                          <a:ext uri="{FF2B5EF4-FFF2-40B4-BE49-F238E27FC236}">
                            <a16:creationId xmlns:a16="http://schemas.microsoft.com/office/drawing/2014/main" id="{22229555-8172-ECE5-4C84-CF2124EDF2AB}"/>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4" name="shadow 12">
            <a:extLst>
              <a:ext uri="{FF2B5EF4-FFF2-40B4-BE49-F238E27FC236}">
                <a16:creationId xmlns:a16="http://schemas.microsoft.com/office/drawing/2014/main" id="{7BA87915-76A6-AA9E-8FEC-843B267F996A}"/>
              </a:ext>
            </a:extLst>
          </p:cNvPr>
          <p:cNvSpPr txBox="1"/>
          <p:nvPr/>
        </p:nvSpPr>
        <p:spPr bwMode="auto">
          <a:xfrm>
            <a:off x="10296000" y="5149787"/>
            <a:ext cx="1332000" cy="792000"/>
          </a:xfrm>
          <a:prstGeom prst="roundRect">
            <a:avLst>
              <a:gd name="adj" fmla="val 7891"/>
            </a:avLst>
          </a:prstGeom>
          <a:solidFill>
            <a:schemeClr val="bg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97" name="logo placeholder 12">
            <a:extLst>
              <a:ext uri="{FF2B5EF4-FFF2-40B4-BE49-F238E27FC236}">
                <a16:creationId xmlns:a16="http://schemas.microsoft.com/office/drawing/2014/main" id="{1125ADF2-7F3B-4366-BF76-9281D8AFE84D}"/>
              </a:ext>
            </a:extLst>
          </p:cNvPr>
          <p:cNvSpPr>
            <a:spLocks noGrp="1"/>
          </p:cNvSpPr>
          <p:nvPr>
            <p:ph type="pic" sz="quarter" idx="41"/>
          </p:nvPr>
        </p:nvSpPr>
        <p:spPr>
          <a:xfrm>
            <a:off x="10567138" y="5325111"/>
            <a:ext cx="816000" cy="437143"/>
          </a:xfrm>
          <a:ln>
            <a:noFill/>
          </a:ln>
          <a:effectLst/>
        </p:spPr>
        <p:txBody>
          <a:bodyPr>
            <a:noAutofit/>
          </a:bodyPr>
          <a:lstStyle/>
          <a:p>
            <a:r>
              <a:rPr lang="de-DE"/>
              <a:t>Bild durch Klicken auf Symbol hinzufügen</a:t>
            </a:r>
            <a:endParaRPr lang="en-US" dirty="0"/>
          </a:p>
        </p:txBody>
      </p:sp>
      <p:sp>
        <p:nvSpPr>
          <p:cNvPr id="31" name="shadow 11">
            <a:extLst>
              <a:ext uri="{FF2B5EF4-FFF2-40B4-BE49-F238E27FC236}">
                <a16:creationId xmlns:a16="http://schemas.microsoft.com/office/drawing/2014/main" id="{0AA790C1-B2DE-E6E1-5BDD-AD1AC77D6DBA}"/>
              </a:ext>
            </a:extLst>
          </p:cNvPr>
          <p:cNvSpPr txBox="1"/>
          <p:nvPr/>
        </p:nvSpPr>
        <p:spPr bwMode="auto">
          <a:xfrm>
            <a:off x="8596076" y="5149787"/>
            <a:ext cx="1332000" cy="792000"/>
          </a:xfrm>
          <a:prstGeom prst="roundRect">
            <a:avLst>
              <a:gd name="adj" fmla="val 7891"/>
            </a:avLst>
          </a:prstGeom>
          <a:solidFill>
            <a:schemeClr val="bg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99" name="logo placeholder 11">
            <a:extLst>
              <a:ext uri="{FF2B5EF4-FFF2-40B4-BE49-F238E27FC236}">
                <a16:creationId xmlns:a16="http://schemas.microsoft.com/office/drawing/2014/main" id="{4B193DB4-7BE9-7CD2-2779-83928D859BAE}"/>
              </a:ext>
            </a:extLst>
          </p:cNvPr>
          <p:cNvSpPr>
            <a:spLocks noGrp="1"/>
          </p:cNvSpPr>
          <p:nvPr>
            <p:ph type="pic" sz="quarter" idx="42"/>
          </p:nvPr>
        </p:nvSpPr>
        <p:spPr>
          <a:xfrm>
            <a:off x="8843113" y="5325111"/>
            <a:ext cx="816000" cy="437143"/>
          </a:xfrm>
          <a:ln>
            <a:noFill/>
          </a:ln>
          <a:effectLst/>
        </p:spPr>
        <p:txBody>
          <a:bodyPr>
            <a:noAutofit/>
          </a:bodyPr>
          <a:lstStyle/>
          <a:p>
            <a:r>
              <a:rPr lang="de-DE"/>
              <a:t>Bild durch Klicken auf Symbol hinzufügen</a:t>
            </a:r>
            <a:endParaRPr lang="en-US"/>
          </a:p>
        </p:txBody>
      </p:sp>
      <p:sp>
        <p:nvSpPr>
          <p:cNvPr id="30" name="shadow 10">
            <a:extLst>
              <a:ext uri="{FF2B5EF4-FFF2-40B4-BE49-F238E27FC236}">
                <a16:creationId xmlns:a16="http://schemas.microsoft.com/office/drawing/2014/main" id="{C9348939-0276-960F-408F-62ABE12ABB2E}"/>
              </a:ext>
            </a:extLst>
          </p:cNvPr>
          <p:cNvSpPr txBox="1"/>
          <p:nvPr/>
        </p:nvSpPr>
        <p:spPr bwMode="auto">
          <a:xfrm>
            <a:off x="6896151" y="5149787"/>
            <a:ext cx="1332000" cy="792000"/>
          </a:xfrm>
          <a:prstGeom prst="roundRect">
            <a:avLst>
              <a:gd name="adj" fmla="val 7891"/>
            </a:avLst>
          </a:prstGeom>
          <a:solidFill>
            <a:schemeClr val="bg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101" name="logo placeholder 10">
            <a:extLst>
              <a:ext uri="{FF2B5EF4-FFF2-40B4-BE49-F238E27FC236}">
                <a16:creationId xmlns:a16="http://schemas.microsoft.com/office/drawing/2014/main" id="{3CBFFEC2-79F3-CD75-DAF9-0389F3564703}"/>
              </a:ext>
            </a:extLst>
          </p:cNvPr>
          <p:cNvSpPr>
            <a:spLocks noGrp="1"/>
          </p:cNvSpPr>
          <p:nvPr>
            <p:ph type="pic" sz="quarter" idx="43"/>
          </p:nvPr>
        </p:nvSpPr>
        <p:spPr>
          <a:xfrm>
            <a:off x="7157188" y="5325111"/>
            <a:ext cx="816000" cy="437143"/>
          </a:xfrm>
          <a:ln>
            <a:noFill/>
          </a:ln>
          <a:effectLst/>
        </p:spPr>
        <p:txBody>
          <a:bodyPr>
            <a:noAutofit/>
          </a:bodyPr>
          <a:lstStyle/>
          <a:p>
            <a:r>
              <a:rPr lang="de-DE"/>
              <a:t>Bild durch Klicken auf Symbol hinzufügen</a:t>
            </a:r>
            <a:endParaRPr lang="en-US"/>
          </a:p>
        </p:txBody>
      </p:sp>
      <p:sp>
        <p:nvSpPr>
          <p:cNvPr id="27" name="shadow 9">
            <a:extLst>
              <a:ext uri="{FF2B5EF4-FFF2-40B4-BE49-F238E27FC236}">
                <a16:creationId xmlns:a16="http://schemas.microsoft.com/office/drawing/2014/main" id="{448DD996-4C79-0B11-8386-F8FE0B5E8ED7}"/>
              </a:ext>
            </a:extLst>
          </p:cNvPr>
          <p:cNvSpPr txBox="1"/>
          <p:nvPr/>
        </p:nvSpPr>
        <p:spPr bwMode="auto">
          <a:xfrm>
            <a:off x="10296000" y="4000022"/>
            <a:ext cx="1332000" cy="792000"/>
          </a:xfrm>
          <a:prstGeom prst="roundRect">
            <a:avLst>
              <a:gd name="adj" fmla="val 7891"/>
            </a:avLst>
          </a:prstGeom>
          <a:solidFill>
            <a:schemeClr val="bg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89" name="logo placeholder 9">
            <a:extLst>
              <a:ext uri="{FF2B5EF4-FFF2-40B4-BE49-F238E27FC236}">
                <a16:creationId xmlns:a16="http://schemas.microsoft.com/office/drawing/2014/main" id="{89CFB8F1-963E-9795-2AB6-37335219BD87}"/>
              </a:ext>
            </a:extLst>
          </p:cNvPr>
          <p:cNvSpPr>
            <a:spLocks noGrp="1"/>
          </p:cNvSpPr>
          <p:nvPr>
            <p:ph type="pic" sz="quarter" idx="37"/>
          </p:nvPr>
        </p:nvSpPr>
        <p:spPr>
          <a:xfrm>
            <a:off x="10567138" y="4169323"/>
            <a:ext cx="816000" cy="437143"/>
          </a:xfrm>
          <a:ln>
            <a:noFill/>
          </a:ln>
          <a:effectLst/>
        </p:spPr>
        <p:txBody>
          <a:bodyPr>
            <a:noAutofit/>
          </a:bodyPr>
          <a:lstStyle/>
          <a:p>
            <a:r>
              <a:rPr lang="de-DE"/>
              <a:t>Bild durch Klicken auf Symbol hinzufügen</a:t>
            </a:r>
            <a:endParaRPr lang="en-US"/>
          </a:p>
        </p:txBody>
      </p:sp>
      <p:sp>
        <p:nvSpPr>
          <p:cNvPr id="22" name="shadow 8">
            <a:extLst>
              <a:ext uri="{FF2B5EF4-FFF2-40B4-BE49-F238E27FC236}">
                <a16:creationId xmlns:a16="http://schemas.microsoft.com/office/drawing/2014/main" id="{03633C2A-6A19-6F8D-E23E-5F30FC11CBFB}"/>
              </a:ext>
            </a:extLst>
          </p:cNvPr>
          <p:cNvSpPr txBox="1"/>
          <p:nvPr/>
        </p:nvSpPr>
        <p:spPr bwMode="auto">
          <a:xfrm>
            <a:off x="8596076" y="4000022"/>
            <a:ext cx="1332000" cy="792000"/>
          </a:xfrm>
          <a:prstGeom prst="roundRect">
            <a:avLst>
              <a:gd name="adj" fmla="val 7891"/>
            </a:avLst>
          </a:prstGeom>
          <a:solidFill>
            <a:schemeClr val="bg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91" name="logo placeholder 8">
            <a:extLst>
              <a:ext uri="{FF2B5EF4-FFF2-40B4-BE49-F238E27FC236}">
                <a16:creationId xmlns:a16="http://schemas.microsoft.com/office/drawing/2014/main" id="{D82004BE-7897-ED19-E2FA-A6EB83D50B21}"/>
              </a:ext>
            </a:extLst>
          </p:cNvPr>
          <p:cNvSpPr>
            <a:spLocks noGrp="1"/>
          </p:cNvSpPr>
          <p:nvPr>
            <p:ph type="pic" sz="quarter" idx="38"/>
          </p:nvPr>
        </p:nvSpPr>
        <p:spPr>
          <a:xfrm>
            <a:off x="8843113" y="4169323"/>
            <a:ext cx="816000" cy="437143"/>
          </a:xfrm>
          <a:ln>
            <a:noFill/>
          </a:ln>
          <a:effectLst/>
        </p:spPr>
        <p:txBody>
          <a:bodyPr>
            <a:noAutofit/>
          </a:bodyPr>
          <a:lstStyle/>
          <a:p>
            <a:r>
              <a:rPr lang="de-DE"/>
              <a:t>Bild durch Klicken auf Symbol hinzufügen</a:t>
            </a:r>
            <a:endParaRPr lang="en-US"/>
          </a:p>
        </p:txBody>
      </p:sp>
      <p:sp>
        <p:nvSpPr>
          <p:cNvPr id="18" name="shadow 7">
            <a:extLst>
              <a:ext uri="{FF2B5EF4-FFF2-40B4-BE49-F238E27FC236}">
                <a16:creationId xmlns:a16="http://schemas.microsoft.com/office/drawing/2014/main" id="{3DC9CA55-525B-79E7-E574-5A2569975ABC}"/>
              </a:ext>
            </a:extLst>
          </p:cNvPr>
          <p:cNvSpPr txBox="1"/>
          <p:nvPr/>
        </p:nvSpPr>
        <p:spPr bwMode="auto">
          <a:xfrm>
            <a:off x="6896151" y="4000022"/>
            <a:ext cx="1332000" cy="792000"/>
          </a:xfrm>
          <a:prstGeom prst="roundRect">
            <a:avLst>
              <a:gd name="adj" fmla="val 7891"/>
            </a:avLst>
          </a:prstGeom>
          <a:solidFill>
            <a:schemeClr val="bg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93" name="logo placeholder 7">
            <a:extLst>
              <a:ext uri="{FF2B5EF4-FFF2-40B4-BE49-F238E27FC236}">
                <a16:creationId xmlns:a16="http://schemas.microsoft.com/office/drawing/2014/main" id="{141E863E-D86F-4D0F-02BA-35830ADD0E04}"/>
              </a:ext>
            </a:extLst>
          </p:cNvPr>
          <p:cNvSpPr>
            <a:spLocks noGrp="1"/>
          </p:cNvSpPr>
          <p:nvPr>
            <p:ph type="pic" sz="quarter" idx="39"/>
          </p:nvPr>
        </p:nvSpPr>
        <p:spPr>
          <a:xfrm>
            <a:off x="7157188" y="4169323"/>
            <a:ext cx="816000" cy="437143"/>
          </a:xfrm>
          <a:ln>
            <a:noFill/>
          </a:ln>
          <a:effectLst/>
        </p:spPr>
        <p:txBody>
          <a:bodyPr>
            <a:noAutofit/>
          </a:bodyPr>
          <a:lstStyle/>
          <a:p>
            <a:r>
              <a:rPr lang="de-DE"/>
              <a:t>Bild durch Klicken auf Symbol hinzufügen</a:t>
            </a:r>
            <a:endParaRPr lang="en-US"/>
          </a:p>
        </p:txBody>
      </p:sp>
      <p:sp>
        <p:nvSpPr>
          <p:cNvPr id="8" name="shadow 6">
            <a:extLst>
              <a:ext uri="{FF2B5EF4-FFF2-40B4-BE49-F238E27FC236}">
                <a16:creationId xmlns:a16="http://schemas.microsoft.com/office/drawing/2014/main" id="{745E4B94-5D5A-A08F-6BFF-191ADAADC2B9}"/>
              </a:ext>
            </a:extLst>
          </p:cNvPr>
          <p:cNvSpPr txBox="1"/>
          <p:nvPr/>
        </p:nvSpPr>
        <p:spPr bwMode="auto">
          <a:xfrm>
            <a:off x="10296000" y="2876072"/>
            <a:ext cx="1332000" cy="792000"/>
          </a:xfrm>
          <a:prstGeom prst="roundRect">
            <a:avLst>
              <a:gd name="adj" fmla="val 7891"/>
            </a:avLst>
          </a:prstGeom>
          <a:solidFill>
            <a:schemeClr val="bg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81" name="logo placeholder 6">
            <a:extLst>
              <a:ext uri="{FF2B5EF4-FFF2-40B4-BE49-F238E27FC236}">
                <a16:creationId xmlns:a16="http://schemas.microsoft.com/office/drawing/2014/main" id="{2742F88B-F2B8-3938-AEFA-13FAD75C5CB4}"/>
              </a:ext>
            </a:extLst>
          </p:cNvPr>
          <p:cNvSpPr>
            <a:spLocks noGrp="1"/>
          </p:cNvSpPr>
          <p:nvPr>
            <p:ph type="pic" sz="quarter" idx="33"/>
          </p:nvPr>
        </p:nvSpPr>
        <p:spPr>
          <a:xfrm>
            <a:off x="10567138" y="3050750"/>
            <a:ext cx="816000" cy="437143"/>
          </a:xfrm>
          <a:ln>
            <a:noFill/>
          </a:ln>
          <a:effectLst/>
        </p:spPr>
        <p:txBody>
          <a:bodyPr>
            <a:noAutofit/>
          </a:bodyPr>
          <a:lstStyle/>
          <a:p>
            <a:r>
              <a:rPr lang="de-DE"/>
              <a:t>Bild durch Klicken auf Symbol hinzufügen</a:t>
            </a:r>
            <a:endParaRPr lang="en-US"/>
          </a:p>
        </p:txBody>
      </p:sp>
      <p:sp>
        <p:nvSpPr>
          <p:cNvPr id="7" name="shadow 5">
            <a:extLst>
              <a:ext uri="{FF2B5EF4-FFF2-40B4-BE49-F238E27FC236}">
                <a16:creationId xmlns:a16="http://schemas.microsoft.com/office/drawing/2014/main" id="{40983ABE-EDDB-721C-84BD-AD4C6E18443A}"/>
              </a:ext>
            </a:extLst>
          </p:cNvPr>
          <p:cNvSpPr txBox="1"/>
          <p:nvPr/>
        </p:nvSpPr>
        <p:spPr bwMode="auto">
          <a:xfrm>
            <a:off x="8596076" y="2876072"/>
            <a:ext cx="1332000" cy="792000"/>
          </a:xfrm>
          <a:prstGeom prst="roundRect">
            <a:avLst>
              <a:gd name="adj" fmla="val 7891"/>
            </a:avLst>
          </a:prstGeom>
          <a:solidFill>
            <a:schemeClr val="bg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83" name="logo placeholder 5">
            <a:extLst>
              <a:ext uri="{FF2B5EF4-FFF2-40B4-BE49-F238E27FC236}">
                <a16:creationId xmlns:a16="http://schemas.microsoft.com/office/drawing/2014/main" id="{05150DB6-4095-E54D-BF32-6D2966FB69E8}"/>
              </a:ext>
            </a:extLst>
          </p:cNvPr>
          <p:cNvSpPr>
            <a:spLocks noGrp="1"/>
          </p:cNvSpPr>
          <p:nvPr>
            <p:ph type="pic" sz="quarter" idx="34"/>
          </p:nvPr>
        </p:nvSpPr>
        <p:spPr>
          <a:xfrm>
            <a:off x="8843113" y="3050750"/>
            <a:ext cx="816000" cy="437143"/>
          </a:xfrm>
          <a:ln>
            <a:noFill/>
          </a:ln>
          <a:effectLst/>
        </p:spPr>
        <p:txBody>
          <a:bodyPr>
            <a:noAutofit/>
          </a:bodyPr>
          <a:lstStyle/>
          <a:p>
            <a:r>
              <a:rPr lang="de-DE"/>
              <a:t>Bild durch Klicken auf Symbol hinzufügen</a:t>
            </a:r>
            <a:endParaRPr lang="en-US"/>
          </a:p>
        </p:txBody>
      </p:sp>
      <p:sp>
        <p:nvSpPr>
          <p:cNvPr id="6" name="shadow 4">
            <a:extLst>
              <a:ext uri="{FF2B5EF4-FFF2-40B4-BE49-F238E27FC236}">
                <a16:creationId xmlns:a16="http://schemas.microsoft.com/office/drawing/2014/main" id="{3D534717-DB4D-58B9-12F4-DBA44E24BFF9}"/>
              </a:ext>
            </a:extLst>
          </p:cNvPr>
          <p:cNvSpPr txBox="1"/>
          <p:nvPr/>
        </p:nvSpPr>
        <p:spPr bwMode="auto">
          <a:xfrm>
            <a:off x="6896151" y="2876072"/>
            <a:ext cx="1332000" cy="792000"/>
          </a:xfrm>
          <a:prstGeom prst="roundRect">
            <a:avLst>
              <a:gd name="adj" fmla="val 7891"/>
            </a:avLst>
          </a:prstGeom>
          <a:solidFill>
            <a:schemeClr val="bg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85" name="logo placeholder 4">
            <a:extLst>
              <a:ext uri="{FF2B5EF4-FFF2-40B4-BE49-F238E27FC236}">
                <a16:creationId xmlns:a16="http://schemas.microsoft.com/office/drawing/2014/main" id="{D30CCF7D-673C-55D3-A468-D97F87EE006B}"/>
              </a:ext>
            </a:extLst>
          </p:cNvPr>
          <p:cNvSpPr>
            <a:spLocks noGrp="1"/>
          </p:cNvSpPr>
          <p:nvPr>
            <p:ph type="pic" sz="quarter" idx="35"/>
          </p:nvPr>
        </p:nvSpPr>
        <p:spPr>
          <a:xfrm>
            <a:off x="7157188" y="3050750"/>
            <a:ext cx="816000" cy="437143"/>
          </a:xfrm>
          <a:ln>
            <a:noFill/>
          </a:ln>
          <a:effectLst/>
        </p:spPr>
        <p:txBody>
          <a:bodyPr>
            <a:noAutofit/>
          </a:bodyPr>
          <a:lstStyle/>
          <a:p>
            <a:r>
              <a:rPr lang="de-DE"/>
              <a:t>Bild durch Klicken auf Symbol hinzufügen</a:t>
            </a:r>
            <a:endParaRPr lang="en-US"/>
          </a:p>
        </p:txBody>
      </p:sp>
      <p:sp>
        <p:nvSpPr>
          <p:cNvPr id="5" name="shadow 3">
            <a:extLst>
              <a:ext uri="{FF2B5EF4-FFF2-40B4-BE49-F238E27FC236}">
                <a16:creationId xmlns:a16="http://schemas.microsoft.com/office/drawing/2014/main" id="{B8AEA00C-98DA-2D82-209F-6F35246301C2}"/>
              </a:ext>
            </a:extLst>
          </p:cNvPr>
          <p:cNvSpPr txBox="1"/>
          <p:nvPr/>
        </p:nvSpPr>
        <p:spPr bwMode="auto">
          <a:xfrm>
            <a:off x="10296000" y="1733072"/>
            <a:ext cx="1332000" cy="792000"/>
          </a:xfrm>
          <a:prstGeom prst="roundRect">
            <a:avLst>
              <a:gd name="adj" fmla="val 7891"/>
            </a:avLst>
          </a:prstGeom>
          <a:solidFill>
            <a:schemeClr val="bg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3" name="logo placeholder 3">
            <a:extLst>
              <a:ext uri="{FF2B5EF4-FFF2-40B4-BE49-F238E27FC236}">
                <a16:creationId xmlns:a16="http://schemas.microsoft.com/office/drawing/2014/main" id="{35EEE6D8-D74C-90B6-18D0-58976CD7A558}"/>
              </a:ext>
            </a:extLst>
          </p:cNvPr>
          <p:cNvSpPr>
            <a:spLocks noGrp="1"/>
          </p:cNvSpPr>
          <p:nvPr>
            <p:ph type="pic" sz="quarter" idx="29"/>
          </p:nvPr>
        </p:nvSpPr>
        <p:spPr>
          <a:xfrm>
            <a:off x="10567138" y="1901016"/>
            <a:ext cx="816000" cy="437143"/>
          </a:xfrm>
          <a:ln>
            <a:noFill/>
          </a:ln>
          <a:effectLst/>
        </p:spPr>
        <p:txBody>
          <a:bodyPr>
            <a:noAutofit/>
          </a:bodyPr>
          <a:lstStyle/>
          <a:p>
            <a:r>
              <a:rPr lang="de-DE"/>
              <a:t>Bild durch Klicken auf Symbol hinzufügen</a:t>
            </a:r>
            <a:endParaRPr lang="en-US"/>
          </a:p>
        </p:txBody>
      </p:sp>
      <p:sp>
        <p:nvSpPr>
          <p:cNvPr id="3" name="shadow 2">
            <a:extLst>
              <a:ext uri="{FF2B5EF4-FFF2-40B4-BE49-F238E27FC236}">
                <a16:creationId xmlns:a16="http://schemas.microsoft.com/office/drawing/2014/main" id="{DFE9FFCC-55C3-8FB5-98B7-133EE47E5A14}"/>
              </a:ext>
            </a:extLst>
          </p:cNvPr>
          <p:cNvSpPr txBox="1"/>
          <p:nvPr/>
        </p:nvSpPr>
        <p:spPr bwMode="auto">
          <a:xfrm>
            <a:off x="8596076" y="1733072"/>
            <a:ext cx="1332000" cy="792000"/>
          </a:xfrm>
          <a:prstGeom prst="roundRect">
            <a:avLst>
              <a:gd name="adj" fmla="val 7891"/>
            </a:avLst>
          </a:prstGeom>
          <a:solidFill>
            <a:schemeClr val="bg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75" name="logo placeholder 2">
            <a:extLst>
              <a:ext uri="{FF2B5EF4-FFF2-40B4-BE49-F238E27FC236}">
                <a16:creationId xmlns:a16="http://schemas.microsoft.com/office/drawing/2014/main" id="{7E3449CE-B4DE-5C1A-9668-C6F8F9E0DD38}"/>
              </a:ext>
            </a:extLst>
          </p:cNvPr>
          <p:cNvSpPr>
            <a:spLocks noGrp="1"/>
          </p:cNvSpPr>
          <p:nvPr>
            <p:ph type="pic" sz="quarter" idx="30"/>
          </p:nvPr>
        </p:nvSpPr>
        <p:spPr>
          <a:xfrm>
            <a:off x="8843113" y="1901016"/>
            <a:ext cx="816000" cy="437143"/>
          </a:xfrm>
          <a:ln>
            <a:noFill/>
          </a:ln>
          <a:effectLst/>
        </p:spPr>
        <p:txBody>
          <a:bodyPr>
            <a:noAutofit/>
          </a:bodyPr>
          <a:lstStyle/>
          <a:p>
            <a:r>
              <a:rPr lang="de-DE"/>
              <a:t>Bild durch Klicken auf Symbol hinzufügen</a:t>
            </a:r>
            <a:endParaRPr lang="en-US"/>
          </a:p>
        </p:txBody>
      </p:sp>
      <p:sp>
        <p:nvSpPr>
          <p:cNvPr id="2" name="shadow 1">
            <a:extLst>
              <a:ext uri="{FF2B5EF4-FFF2-40B4-BE49-F238E27FC236}">
                <a16:creationId xmlns:a16="http://schemas.microsoft.com/office/drawing/2014/main" id="{0C42C38B-EEB0-7C4F-8D02-3A4CCB70485D}"/>
              </a:ext>
            </a:extLst>
          </p:cNvPr>
          <p:cNvSpPr txBox="1"/>
          <p:nvPr/>
        </p:nvSpPr>
        <p:spPr bwMode="auto">
          <a:xfrm>
            <a:off x="6896151" y="1733072"/>
            <a:ext cx="1332000" cy="792000"/>
          </a:xfrm>
          <a:prstGeom prst="roundRect">
            <a:avLst>
              <a:gd name="adj" fmla="val 7891"/>
            </a:avLst>
          </a:prstGeom>
          <a:solidFill>
            <a:schemeClr val="bg1"/>
          </a:solidFill>
          <a:ln w="3175">
            <a:no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77" name="logo placeholder 1">
            <a:extLst>
              <a:ext uri="{FF2B5EF4-FFF2-40B4-BE49-F238E27FC236}">
                <a16:creationId xmlns:a16="http://schemas.microsoft.com/office/drawing/2014/main" id="{D34CE9B8-818E-3DDB-F209-C7A33E0FDB0F}"/>
              </a:ext>
            </a:extLst>
          </p:cNvPr>
          <p:cNvSpPr>
            <a:spLocks noGrp="1"/>
          </p:cNvSpPr>
          <p:nvPr>
            <p:ph type="pic" sz="quarter" idx="31"/>
          </p:nvPr>
        </p:nvSpPr>
        <p:spPr>
          <a:xfrm>
            <a:off x="7157188" y="1901016"/>
            <a:ext cx="816000" cy="437143"/>
          </a:xfrm>
          <a:ln>
            <a:noFill/>
          </a:ln>
          <a:effectLst/>
        </p:spPr>
        <p:txBody>
          <a:bodyPr>
            <a:noAutofit/>
          </a:bodyPr>
          <a:lstStyle/>
          <a:p>
            <a:r>
              <a:rPr lang="de-DE"/>
              <a:t>Bild durch Klicken auf Symbol hinzufügen</a:t>
            </a:r>
            <a:endParaRPr lang="en-US"/>
          </a:p>
        </p:txBody>
      </p:sp>
      <p:sp>
        <p:nvSpPr>
          <p:cNvPr id="38" name="textbox 2 below">
            <a:extLst>
              <a:ext uri="{FF2B5EF4-FFF2-40B4-BE49-F238E27FC236}">
                <a16:creationId xmlns:a16="http://schemas.microsoft.com/office/drawing/2014/main" id="{F4FBAF76-6E8A-C307-3D11-6C501F523D55}"/>
              </a:ext>
            </a:extLst>
          </p:cNvPr>
          <p:cNvSpPr>
            <a:spLocks noGrp="1"/>
          </p:cNvSpPr>
          <p:nvPr>
            <p:ph type="body" idx="68" hasCustomPrompt="1"/>
          </p:nvPr>
        </p:nvSpPr>
        <p:spPr>
          <a:xfrm>
            <a:off x="3520134" y="3886431"/>
            <a:ext cx="2880000" cy="2268000"/>
          </a:xfrm>
          <a:prstGeom prst="roundRect">
            <a:avLst>
              <a:gd name="adj" fmla="val 2335"/>
            </a:avLst>
          </a:prstGeom>
          <a:solidFill>
            <a:schemeClr val="accent6"/>
          </a:solidFill>
          <a:ln w="3175">
            <a:noFill/>
          </a:ln>
          <a:effectLst/>
        </p:spPr>
        <p:txBody>
          <a:bodyPr lIns="144000" tIns="216000" anchor="t"/>
          <a:lstStyle>
            <a:lvl1pPr marL="0" indent="0" algn="l">
              <a:lnSpc>
                <a:spcPct val="100000"/>
              </a:lnSpc>
              <a:spcBef>
                <a:spcPts val="0"/>
              </a:spcBef>
              <a:spcAft>
                <a:spcPts val="0"/>
              </a:spcAft>
              <a:buNone/>
              <a:defRPr sz="3600" b="0" spc="4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Testtext</a:t>
            </a:r>
          </a:p>
        </p:txBody>
      </p:sp>
      <p:sp>
        <p:nvSpPr>
          <p:cNvPr id="39" name="text 2 below">
            <a:extLst>
              <a:ext uri="{FF2B5EF4-FFF2-40B4-BE49-F238E27FC236}">
                <a16:creationId xmlns:a16="http://schemas.microsoft.com/office/drawing/2014/main" id="{29E1B6E4-DBE8-DEEE-A245-44ABA3FE0484}"/>
              </a:ext>
            </a:extLst>
          </p:cNvPr>
          <p:cNvSpPr>
            <a:spLocks noGrp="1"/>
          </p:cNvSpPr>
          <p:nvPr>
            <p:ph type="body" sz="quarter" idx="69"/>
          </p:nvPr>
        </p:nvSpPr>
        <p:spPr>
          <a:xfrm>
            <a:off x="3747770" y="4761525"/>
            <a:ext cx="2520000" cy="1296000"/>
          </a:xfrm>
          <a:prstGeom prst="rect">
            <a:avLst/>
          </a:prstGeom>
          <a:noFill/>
          <a:ln>
            <a:noFill/>
          </a:ln>
          <a:effectLst/>
        </p:spPr>
        <p:txBody>
          <a:bodyPr vert="horz" lIns="0" tIns="0" rIns="0" bIns="0" rtlCol="0" anchor="t">
            <a:noAutofit/>
          </a:bodyPr>
          <a:lstStyle>
            <a:lvl1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1pPr>
            <a:lvl2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2pPr>
            <a:lvl3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3pPr>
            <a:lvl4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4pPr>
            <a:lvl5pPr>
              <a:defRPr lang="en-US" smtClean="0">
                <a:solidFill>
                  <a:schemeClr val="bg1"/>
                </a:solidFill>
              </a:defRPr>
            </a:lvl5pPr>
            <a:lvl6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6pPr>
            <a:lvl7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7pPr>
            <a:lvl8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8pPr>
            <a:lvl9pPr>
              <a:defRPr lang="en-US" sz="1200" dirty="0">
                <a:solidFill>
                  <a:schemeClr val="bg1"/>
                </a:solidFill>
              </a:defRPr>
            </a:lvl9pPr>
          </a:lstStyle>
          <a:p>
            <a:pPr lvl="0">
              <a:lnSpc>
                <a:spcPts val="1600"/>
              </a:lnSpc>
              <a:spcBef>
                <a:spcPts val="100"/>
              </a:spcBef>
              <a:spcAft>
                <a:spcPts val="100"/>
              </a:spcAft>
            </a:pPr>
            <a:r>
              <a:rPr lang="de-DE" dirty="0"/>
              <a:t>Mastertextformat bearbeiten</a:t>
            </a:r>
          </a:p>
          <a:p>
            <a:pPr lvl="1">
              <a:lnSpc>
                <a:spcPts val="1600"/>
              </a:lnSpc>
              <a:spcBef>
                <a:spcPts val="100"/>
              </a:spcBef>
              <a:spcAft>
                <a:spcPts val="100"/>
              </a:spcAft>
            </a:pPr>
            <a:r>
              <a:rPr lang="de-DE" dirty="0"/>
              <a:t>Zweite Ebene</a:t>
            </a:r>
          </a:p>
          <a:p>
            <a:pPr lvl="2">
              <a:lnSpc>
                <a:spcPts val="1600"/>
              </a:lnSpc>
              <a:spcBef>
                <a:spcPts val="100"/>
              </a:spcBef>
              <a:spcAft>
                <a:spcPts val="100"/>
              </a:spcAft>
            </a:pPr>
            <a:r>
              <a:rPr lang="de-DE" dirty="0"/>
              <a:t>Dritte Ebene</a:t>
            </a:r>
          </a:p>
          <a:p>
            <a:pPr lvl="3">
              <a:lnSpc>
                <a:spcPts val="1600"/>
              </a:lnSpc>
              <a:spcBef>
                <a:spcPts val="100"/>
              </a:spcBef>
              <a:spcAft>
                <a:spcPts val="100"/>
              </a:spcAft>
            </a:pPr>
            <a:r>
              <a:rPr lang="de-DE" dirty="0"/>
              <a:t>Vierte Ebene</a:t>
            </a:r>
          </a:p>
          <a:p>
            <a:pPr lvl="4">
              <a:lnSpc>
                <a:spcPts val="1600"/>
              </a:lnSpc>
              <a:spcBef>
                <a:spcPts val="100"/>
              </a:spcBef>
              <a:spcAft>
                <a:spcPts val="100"/>
              </a:spcAft>
            </a:pPr>
            <a:r>
              <a:rPr lang="de-DE" dirty="0"/>
              <a:t>Fünfte Ebene</a:t>
            </a:r>
            <a:endParaRPr lang="en-US" dirty="0"/>
          </a:p>
        </p:txBody>
      </p:sp>
      <p:sp>
        <p:nvSpPr>
          <p:cNvPr id="40" name="textbox 1 below">
            <a:extLst>
              <a:ext uri="{FF2B5EF4-FFF2-40B4-BE49-F238E27FC236}">
                <a16:creationId xmlns:a16="http://schemas.microsoft.com/office/drawing/2014/main" id="{1B1722B6-8450-B910-50A5-F10CA47EF28C}"/>
              </a:ext>
            </a:extLst>
          </p:cNvPr>
          <p:cNvSpPr>
            <a:spLocks noGrp="1"/>
          </p:cNvSpPr>
          <p:nvPr>
            <p:ph type="body" idx="70" hasCustomPrompt="1"/>
          </p:nvPr>
        </p:nvSpPr>
        <p:spPr>
          <a:xfrm>
            <a:off x="540000" y="3886431"/>
            <a:ext cx="2880000" cy="2268000"/>
          </a:xfrm>
          <a:prstGeom prst="roundRect">
            <a:avLst>
              <a:gd name="adj" fmla="val 2335"/>
            </a:avLst>
          </a:prstGeom>
          <a:solidFill>
            <a:schemeClr val="accent6"/>
          </a:solidFill>
          <a:ln w="3175">
            <a:noFill/>
          </a:ln>
          <a:effectLst/>
        </p:spPr>
        <p:txBody>
          <a:bodyPr lIns="144000" tIns="216000" anchor="t"/>
          <a:lstStyle>
            <a:lvl1pPr marL="0" indent="0" algn="l">
              <a:lnSpc>
                <a:spcPct val="100000"/>
              </a:lnSpc>
              <a:spcBef>
                <a:spcPts val="0"/>
              </a:spcBef>
              <a:spcAft>
                <a:spcPts val="0"/>
              </a:spcAft>
              <a:buNone/>
              <a:defRPr sz="3600" b="0" spc="4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Testtext</a:t>
            </a:r>
          </a:p>
        </p:txBody>
      </p:sp>
      <p:sp>
        <p:nvSpPr>
          <p:cNvPr id="41" name="text 1 below">
            <a:extLst>
              <a:ext uri="{FF2B5EF4-FFF2-40B4-BE49-F238E27FC236}">
                <a16:creationId xmlns:a16="http://schemas.microsoft.com/office/drawing/2014/main" id="{7F42DA1E-E0D7-AB23-D6B2-5C71AFE302AF}"/>
              </a:ext>
            </a:extLst>
          </p:cNvPr>
          <p:cNvSpPr>
            <a:spLocks noGrp="1"/>
          </p:cNvSpPr>
          <p:nvPr>
            <p:ph type="body" sz="quarter" idx="71"/>
          </p:nvPr>
        </p:nvSpPr>
        <p:spPr>
          <a:xfrm>
            <a:off x="770067" y="4761525"/>
            <a:ext cx="2520000" cy="1296000"/>
          </a:xfrm>
          <a:prstGeom prst="rect">
            <a:avLst/>
          </a:prstGeom>
          <a:noFill/>
          <a:ln>
            <a:noFill/>
          </a:ln>
          <a:effectLst/>
        </p:spPr>
        <p:txBody>
          <a:bodyPr vert="horz" lIns="0" tIns="0" rIns="0" bIns="0" rtlCol="0" anchor="t">
            <a:noAutofit/>
          </a:bodyPr>
          <a:lstStyle>
            <a:lvl1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1pPr>
            <a:lvl2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2pPr>
            <a:lvl3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3pPr>
            <a:lvl4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4pPr>
            <a:lvl5pPr>
              <a:defRPr lang="en-US" smtClean="0">
                <a:solidFill>
                  <a:schemeClr val="bg1"/>
                </a:solidFill>
              </a:defRPr>
            </a:lvl5pPr>
            <a:lvl6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6pPr>
            <a:lvl7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7pPr>
            <a:lvl8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8pPr>
            <a:lvl9pPr>
              <a:defRPr lang="en-US" sz="1200" dirty="0">
                <a:solidFill>
                  <a:schemeClr val="bg1"/>
                </a:solidFill>
              </a:defRPr>
            </a:lvl9pPr>
          </a:lstStyle>
          <a:p>
            <a:pPr lvl="0">
              <a:lnSpc>
                <a:spcPts val="1600"/>
              </a:lnSpc>
              <a:spcBef>
                <a:spcPts val="100"/>
              </a:spcBef>
              <a:spcAft>
                <a:spcPts val="100"/>
              </a:spcAft>
            </a:pPr>
            <a:r>
              <a:rPr lang="de-DE"/>
              <a:t>Mastertextformat bearbeiten</a:t>
            </a:r>
          </a:p>
          <a:p>
            <a:pPr lvl="1">
              <a:lnSpc>
                <a:spcPts val="1600"/>
              </a:lnSpc>
              <a:spcBef>
                <a:spcPts val="100"/>
              </a:spcBef>
              <a:spcAft>
                <a:spcPts val="100"/>
              </a:spcAft>
            </a:pPr>
            <a:r>
              <a:rPr lang="de-DE"/>
              <a:t>Zweite Ebene</a:t>
            </a:r>
          </a:p>
          <a:p>
            <a:pPr lvl="2">
              <a:lnSpc>
                <a:spcPts val="1600"/>
              </a:lnSpc>
              <a:spcBef>
                <a:spcPts val="100"/>
              </a:spcBef>
              <a:spcAft>
                <a:spcPts val="100"/>
              </a:spcAft>
            </a:pPr>
            <a:r>
              <a:rPr lang="de-DE"/>
              <a:t>Dritte Ebene</a:t>
            </a:r>
          </a:p>
          <a:p>
            <a:pPr lvl="3">
              <a:lnSpc>
                <a:spcPts val="1600"/>
              </a:lnSpc>
              <a:spcBef>
                <a:spcPts val="100"/>
              </a:spcBef>
              <a:spcAft>
                <a:spcPts val="100"/>
              </a:spcAft>
            </a:pPr>
            <a:r>
              <a:rPr lang="de-DE"/>
              <a:t>Vierte Ebene</a:t>
            </a:r>
          </a:p>
          <a:p>
            <a:pPr lvl="4">
              <a:lnSpc>
                <a:spcPts val="1600"/>
              </a:lnSpc>
              <a:spcBef>
                <a:spcPts val="100"/>
              </a:spcBef>
              <a:spcAft>
                <a:spcPts val="100"/>
              </a:spcAft>
            </a:pPr>
            <a:r>
              <a:rPr lang="de-DE"/>
              <a:t>Fünfte Ebene</a:t>
            </a:r>
            <a:endParaRPr lang="en-US" dirty="0"/>
          </a:p>
        </p:txBody>
      </p:sp>
      <p:sp>
        <p:nvSpPr>
          <p:cNvPr id="29" name="textbox 2">
            <a:extLst>
              <a:ext uri="{FF2B5EF4-FFF2-40B4-BE49-F238E27FC236}">
                <a16:creationId xmlns:a16="http://schemas.microsoft.com/office/drawing/2014/main" id="{EAC91221-6B27-61BA-286E-D5ECB006B892}"/>
              </a:ext>
            </a:extLst>
          </p:cNvPr>
          <p:cNvSpPr>
            <a:spLocks noGrp="1"/>
          </p:cNvSpPr>
          <p:nvPr>
            <p:ph type="body" idx="62" hasCustomPrompt="1"/>
          </p:nvPr>
        </p:nvSpPr>
        <p:spPr>
          <a:xfrm>
            <a:off x="3520134" y="1484312"/>
            <a:ext cx="2880000" cy="2268000"/>
          </a:xfrm>
          <a:prstGeom prst="roundRect">
            <a:avLst>
              <a:gd name="adj" fmla="val 2335"/>
            </a:avLst>
          </a:prstGeom>
          <a:solidFill>
            <a:schemeClr val="accent6"/>
          </a:solidFill>
          <a:ln w="3175">
            <a:noFill/>
          </a:ln>
          <a:effectLst/>
        </p:spPr>
        <p:txBody>
          <a:bodyPr lIns="144000" tIns="216000" anchor="t"/>
          <a:lstStyle>
            <a:lvl1pPr marL="0" indent="0" algn="l">
              <a:lnSpc>
                <a:spcPct val="100000"/>
              </a:lnSpc>
              <a:spcBef>
                <a:spcPts val="0"/>
              </a:spcBef>
              <a:spcAft>
                <a:spcPts val="0"/>
              </a:spcAft>
              <a:buNone/>
              <a:defRPr sz="3600" b="0" spc="4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 </a:t>
            </a:r>
            <a:r>
              <a:rPr lang="en-US" dirty="0" err="1"/>
              <a:t>Testtext</a:t>
            </a:r>
            <a:endParaRPr lang="en-US" dirty="0"/>
          </a:p>
        </p:txBody>
      </p:sp>
      <p:sp>
        <p:nvSpPr>
          <p:cNvPr id="33" name="text 2">
            <a:extLst>
              <a:ext uri="{FF2B5EF4-FFF2-40B4-BE49-F238E27FC236}">
                <a16:creationId xmlns:a16="http://schemas.microsoft.com/office/drawing/2014/main" id="{4818C9A4-7108-350F-9A62-A637D9339E60}"/>
              </a:ext>
            </a:extLst>
          </p:cNvPr>
          <p:cNvSpPr>
            <a:spLocks noGrp="1"/>
          </p:cNvSpPr>
          <p:nvPr>
            <p:ph type="body" sz="quarter" idx="65"/>
          </p:nvPr>
        </p:nvSpPr>
        <p:spPr>
          <a:xfrm>
            <a:off x="3747770" y="2359406"/>
            <a:ext cx="2520000" cy="1296000"/>
          </a:xfrm>
          <a:prstGeom prst="rect">
            <a:avLst/>
          </a:prstGeom>
          <a:noFill/>
          <a:ln>
            <a:noFill/>
          </a:ln>
          <a:effectLst/>
        </p:spPr>
        <p:txBody>
          <a:bodyPr vert="horz" lIns="0" tIns="0" rIns="0" bIns="0" rtlCol="0" anchor="t">
            <a:noAutofit/>
          </a:bodyPr>
          <a:lstStyle>
            <a:lvl1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1pPr>
            <a:lvl2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2pPr>
            <a:lvl3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3pPr>
            <a:lvl4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4pPr>
            <a:lvl5pPr>
              <a:defRPr lang="en-US" smtClean="0">
                <a:solidFill>
                  <a:schemeClr val="bg1"/>
                </a:solidFill>
              </a:defRPr>
            </a:lvl5pPr>
            <a:lvl6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6pPr>
            <a:lvl7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7pPr>
            <a:lvl8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8pPr>
            <a:lvl9pPr>
              <a:defRPr lang="en-US" sz="1200" dirty="0">
                <a:solidFill>
                  <a:schemeClr val="bg1"/>
                </a:solidFill>
              </a:defRPr>
            </a:lvl9pPr>
          </a:lstStyle>
          <a:p>
            <a:pPr lvl="0">
              <a:lnSpc>
                <a:spcPts val="1600"/>
              </a:lnSpc>
              <a:spcBef>
                <a:spcPts val="100"/>
              </a:spcBef>
              <a:spcAft>
                <a:spcPts val="100"/>
              </a:spcAft>
            </a:pPr>
            <a:r>
              <a:rPr lang="de-DE" dirty="0"/>
              <a:t>Mastertextformat bearbeiten</a:t>
            </a:r>
          </a:p>
          <a:p>
            <a:pPr lvl="1">
              <a:lnSpc>
                <a:spcPts val="1600"/>
              </a:lnSpc>
              <a:spcBef>
                <a:spcPts val="100"/>
              </a:spcBef>
              <a:spcAft>
                <a:spcPts val="100"/>
              </a:spcAft>
            </a:pPr>
            <a:r>
              <a:rPr lang="de-DE" dirty="0"/>
              <a:t>Zweite Ebene</a:t>
            </a:r>
          </a:p>
          <a:p>
            <a:pPr lvl="2">
              <a:lnSpc>
                <a:spcPts val="1600"/>
              </a:lnSpc>
              <a:spcBef>
                <a:spcPts val="100"/>
              </a:spcBef>
              <a:spcAft>
                <a:spcPts val="100"/>
              </a:spcAft>
            </a:pPr>
            <a:r>
              <a:rPr lang="de-DE" dirty="0"/>
              <a:t>Dritte Ebene</a:t>
            </a:r>
          </a:p>
          <a:p>
            <a:pPr lvl="3">
              <a:lnSpc>
                <a:spcPts val="1600"/>
              </a:lnSpc>
              <a:spcBef>
                <a:spcPts val="100"/>
              </a:spcBef>
              <a:spcAft>
                <a:spcPts val="100"/>
              </a:spcAft>
            </a:pPr>
            <a:r>
              <a:rPr lang="de-DE" dirty="0"/>
              <a:t>Vierte Ebene</a:t>
            </a:r>
          </a:p>
          <a:p>
            <a:pPr lvl="4">
              <a:lnSpc>
                <a:spcPts val="1600"/>
              </a:lnSpc>
              <a:spcBef>
                <a:spcPts val="100"/>
              </a:spcBef>
              <a:spcAft>
                <a:spcPts val="100"/>
              </a:spcAft>
            </a:pPr>
            <a:r>
              <a:rPr lang="de-DE" dirty="0"/>
              <a:t>Fünfte Ebene</a:t>
            </a:r>
            <a:endParaRPr lang="en-US" dirty="0"/>
          </a:p>
        </p:txBody>
      </p:sp>
      <p:sp>
        <p:nvSpPr>
          <p:cNvPr id="28" name="textbox 1">
            <a:extLst>
              <a:ext uri="{FF2B5EF4-FFF2-40B4-BE49-F238E27FC236}">
                <a16:creationId xmlns:a16="http://schemas.microsoft.com/office/drawing/2014/main" id="{41210209-2F8F-4A94-756B-386574596A9C}"/>
              </a:ext>
            </a:extLst>
          </p:cNvPr>
          <p:cNvSpPr>
            <a:spLocks noGrp="1"/>
          </p:cNvSpPr>
          <p:nvPr>
            <p:ph type="body" idx="61" hasCustomPrompt="1"/>
          </p:nvPr>
        </p:nvSpPr>
        <p:spPr>
          <a:xfrm>
            <a:off x="540000" y="1484312"/>
            <a:ext cx="2880000" cy="2268000"/>
          </a:xfrm>
          <a:prstGeom prst="roundRect">
            <a:avLst>
              <a:gd name="adj" fmla="val 2335"/>
            </a:avLst>
          </a:prstGeom>
          <a:solidFill>
            <a:schemeClr val="accent6"/>
          </a:solidFill>
          <a:ln w="3175">
            <a:noFill/>
          </a:ln>
          <a:effectLst/>
        </p:spPr>
        <p:txBody>
          <a:bodyPr lIns="144000" tIns="216000" anchor="t"/>
          <a:lstStyle>
            <a:lvl1pPr marL="0" indent="0" algn="l">
              <a:lnSpc>
                <a:spcPct val="100000"/>
              </a:lnSpc>
              <a:spcBef>
                <a:spcPts val="0"/>
              </a:spcBef>
              <a:spcAft>
                <a:spcPts val="0"/>
              </a:spcAft>
              <a:buNone/>
              <a:defRPr sz="3600" b="0" spc="4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 </a:t>
            </a:r>
            <a:r>
              <a:rPr lang="en-US" dirty="0" err="1"/>
              <a:t>Testtext</a:t>
            </a:r>
            <a:endParaRPr lang="en-US" dirty="0"/>
          </a:p>
        </p:txBody>
      </p:sp>
      <p:sp>
        <p:nvSpPr>
          <p:cNvPr id="26" name="title">
            <a:extLst>
              <a:ext uri="{FF2B5EF4-FFF2-40B4-BE49-F238E27FC236}">
                <a16:creationId xmlns:a16="http://schemas.microsoft.com/office/drawing/2014/main" id="{8EF6F7E1-2A5B-2542-694E-DEE72349B05A}"/>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0D8B8A8A-402D-C8A1-B168-F98BC5DD291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9" name="text 2">
            <a:extLst>
              <a:ext uri="{FF2B5EF4-FFF2-40B4-BE49-F238E27FC236}">
                <a16:creationId xmlns:a16="http://schemas.microsoft.com/office/drawing/2014/main" id="{AF98117E-4D91-1387-C194-A9D557FB3E8C}"/>
              </a:ext>
            </a:extLst>
          </p:cNvPr>
          <p:cNvSpPr>
            <a:spLocks noGrp="1"/>
          </p:cNvSpPr>
          <p:nvPr>
            <p:ph type="body" sz="quarter" idx="72"/>
          </p:nvPr>
        </p:nvSpPr>
        <p:spPr>
          <a:xfrm>
            <a:off x="770067" y="2359406"/>
            <a:ext cx="2520000" cy="1296000"/>
          </a:xfrm>
          <a:prstGeom prst="rect">
            <a:avLst/>
          </a:prstGeom>
          <a:noFill/>
          <a:ln>
            <a:noFill/>
          </a:ln>
          <a:effectLst/>
        </p:spPr>
        <p:txBody>
          <a:bodyPr vert="horz" lIns="0" tIns="0" rIns="0" bIns="0" rtlCol="0" anchor="t">
            <a:noAutofit/>
          </a:bodyPr>
          <a:lstStyle>
            <a:lvl1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1pPr>
            <a:lvl2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2pPr>
            <a:lvl3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3pPr>
            <a:lvl4pPr algn="l" defTabSz="914400" rtl="0" eaLnBrk="1" latinLnBrk="0" hangingPunct="1">
              <a:lnSpc>
                <a:spcPts val="1600"/>
              </a:lnSpc>
              <a:spcBef>
                <a:spcPts val="100"/>
              </a:spcBef>
              <a:spcAft>
                <a:spcPts val="100"/>
              </a:spcAft>
              <a:tabLst>
                <a:tab pos="182563" algn="l"/>
              </a:tabLst>
              <a:defRPr lang="en-US" sz="1200" b="0" i="0" kern="1200" baseline="0" noProof="0" smtClean="0">
                <a:solidFill>
                  <a:schemeClr val="bg1"/>
                </a:solidFill>
                <a:latin typeface="Segoe UI Semilight" panose="020B0402040204020203" pitchFamily="34" charset="0"/>
                <a:ea typeface="+mn-ea"/>
                <a:cs typeface="Segoe UI Semilight" panose="020B0402040204020203" pitchFamily="34" charset="0"/>
              </a:defRPr>
            </a:lvl4pPr>
            <a:lvl5pPr>
              <a:defRPr lang="en-US" smtClean="0">
                <a:solidFill>
                  <a:schemeClr val="bg1"/>
                </a:solidFill>
              </a:defRPr>
            </a:lvl5pPr>
            <a:lvl6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6pPr>
            <a:lvl7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7pPr>
            <a:lvl8pPr algn="l" defTabSz="914400" rtl="0" eaLnBrk="1" latinLnBrk="0" hangingPunct="1">
              <a:lnSpc>
                <a:spcPts val="1600"/>
              </a:lnSpc>
              <a:spcBef>
                <a:spcPts val="100"/>
              </a:spcBef>
              <a:spcAft>
                <a:spcPts val="100"/>
              </a:spcAft>
              <a:tabLst>
                <a:tab pos="182563" algn="l"/>
              </a:tabLst>
              <a:defRPr lang="en-US" sz="1200" b="0" i="0" kern="1200" baseline="0" noProof="0" dirty="0" smtClean="0">
                <a:solidFill>
                  <a:schemeClr val="bg1"/>
                </a:solidFill>
                <a:latin typeface="Segoe UI Semilight" panose="020B0402040204020203" pitchFamily="34" charset="0"/>
                <a:ea typeface="+mn-ea"/>
                <a:cs typeface="Segoe UI Semilight" panose="020B0402040204020203" pitchFamily="34" charset="0"/>
              </a:defRPr>
            </a:lvl8pPr>
            <a:lvl9pPr>
              <a:defRPr lang="en-US" sz="1200" dirty="0">
                <a:solidFill>
                  <a:schemeClr val="bg1"/>
                </a:solidFill>
              </a:defRPr>
            </a:lvl9pPr>
          </a:lstStyle>
          <a:p>
            <a:pPr lvl="0">
              <a:lnSpc>
                <a:spcPts val="1600"/>
              </a:lnSpc>
              <a:spcBef>
                <a:spcPts val="100"/>
              </a:spcBef>
              <a:spcAft>
                <a:spcPts val="100"/>
              </a:spcAft>
            </a:pPr>
            <a:r>
              <a:rPr lang="de-DE" dirty="0"/>
              <a:t>Mastertextformat bearbeiten</a:t>
            </a:r>
          </a:p>
          <a:p>
            <a:pPr lvl="1">
              <a:lnSpc>
                <a:spcPts val="1600"/>
              </a:lnSpc>
              <a:spcBef>
                <a:spcPts val="100"/>
              </a:spcBef>
              <a:spcAft>
                <a:spcPts val="100"/>
              </a:spcAft>
            </a:pPr>
            <a:r>
              <a:rPr lang="de-DE" dirty="0"/>
              <a:t>Zweite Ebene</a:t>
            </a:r>
          </a:p>
          <a:p>
            <a:pPr lvl="2">
              <a:lnSpc>
                <a:spcPts val="1600"/>
              </a:lnSpc>
              <a:spcBef>
                <a:spcPts val="100"/>
              </a:spcBef>
              <a:spcAft>
                <a:spcPts val="100"/>
              </a:spcAft>
            </a:pPr>
            <a:r>
              <a:rPr lang="de-DE" dirty="0"/>
              <a:t>Dritte Ebene</a:t>
            </a:r>
          </a:p>
          <a:p>
            <a:pPr lvl="3">
              <a:lnSpc>
                <a:spcPts val="1600"/>
              </a:lnSpc>
              <a:spcBef>
                <a:spcPts val="100"/>
              </a:spcBef>
              <a:spcAft>
                <a:spcPts val="100"/>
              </a:spcAft>
            </a:pPr>
            <a:r>
              <a:rPr lang="de-DE" dirty="0"/>
              <a:t>Vierte Ebene</a:t>
            </a:r>
          </a:p>
          <a:p>
            <a:pPr lvl="4">
              <a:lnSpc>
                <a:spcPts val="1600"/>
              </a:lnSpc>
              <a:spcBef>
                <a:spcPts val="100"/>
              </a:spcBef>
              <a:spcAft>
                <a:spcPts val="100"/>
              </a:spcAft>
            </a:pPr>
            <a:r>
              <a:rPr lang="de-DE" dirty="0"/>
              <a:t>Fünfte Ebene</a:t>
            </a:r>
            <a:endParaRPr lang="en-US" dirty="0"/>
          </a:p>
        </p:txBody>
      </p:sp>
    </p:spTree>
    <p:extLst>
      <p:ext uri="{BB962C8B-B14F-4D97-AF65-F5344CB8AC3E}">
        <p14:creationId xmlns:p14="http://schemas.microsoft.com/office/powerpoint/2010/main" val="893411799"/>
      </p:ext>
    </p:extLst>
  </p:cSld>
  <p:clrMapOvr>
    <a:masterClrMapping/>
  </p:clrMapOvr>
  <p:extLst>
    <p:ext uri="{DCECCB84-F9BA-43D5-87BE-67443E8EF086}">
      <p15:sldGuideLst xmlns:p15="http://schemas.microsoft.com/office/powerpoint/2012/main"/>
    </p:ext>
  </p:extLst>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A  034b : citiation : 16 logowall">
    <p:spTree>
      <p:nvGrpSpPr>
        <p:cNvPr id="1" name=""/>
        <p:cNvGrpSpPr/>
        <p:nvPr/>
      </p:nvGrpSpPr>
      <p:grpSpPr>
        <a:xfrm>
          <a:off x="0" y="0"/>
          <a:ext cx="0" cy="0"/>
          <a:chOff x="0" y="0"/>
          <a:chExt cx="0" cy="0"/>
        </a:xfrm>
      </p:grpSpPr>
      <p:sp>
        <p:nvSpPr>
          <p:cNvPr id="25" name="shadow 16">
            <a:extLst>
              <a:ext uri="{FF2B5EF4-FFF2-40B4-BE49-F238E27FC236}">
                <a16:creationId xmlns:a16="http://schemas.microsoft.com/office/drawing/2014/main" id="{E629AA22-94FA-A8F2-86BA-02C68B0FAB75}"/>
              </a:ext>
            </a:extLst>
          </p:cNvPr>
          <p:cNvSpPr txBox="1"/>
          <p:nvPr userDrawn="1"/>
        </p:nvSpPr>
        <p:spPr bwMode="auto">
          <a:xfrm>
            <a:off x="9982813" y="4851318"/>
            <a:ext cx="1512000" cy="935991"/>
          </a:xfrm>
          <a:prstGeom prst="roundRect">
            <a:avLst>
              <a:gd name="adj" fmla="val 6157"/>
            </a:avLst>
          </a:prstGeom>
          <a:solidFill>
            <a:schemeClr val="bg1"/>
          </a:solidFill>
          <a:ln w="6350">
            <a:solidFill>
              <a:schemeClr val="accent6"/>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26" name="shadow 15">
            <a:extLst>
              <a:ext uri="{FF2B5EF4-FFF2-40B4-BE49-F238E27FC236}">
                <a16:creationId xmlns:a16="http://schemas.microsoft.com/office/drawing/2014/main" id="{F33E7CDD-984D-358C-774E-433013556F7A}"/>
              </a:ext>
            </a:extLst>
          </p:cNvPr>
          <p:cNvSpPr txBox="1"/>
          <p:nvPr userDrawn="1"/>
        </p:nvSpPr>
        <p:spPr bwMode="auto">
          <a:xfrm>
            <a:off x="8256961" y="4851318"/>
            <a:ext cx="1512000" cy="935991"/>
          </a:xfrm>
          <a:prstGeom prst="roundRect">
            <a:avLst>
              <a:gd name="adj" fmla="val 6720"/>
            </a:avLst>
          </a:prstGeom>
          <a:solidFill>
            <a:schemeClr val="bg1"/>
          </a:solidFill>
          <a:ln w="6350">
            <a:solidFill>
              <a:schemeClr val="accent6"/>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27" name="shadow 14">
            <a:extLst>
              <a:ext uri="{FF2B5EF4-FFF2-40B4-BE49-F238E27FC236}">
                <a16:creationId xmlns:a16="http://schemas.microsoft.com/office/drawing/2014/main" id="{B07BB1E5-7B7A-B100-58B3-D18373046E40}"/>
              </a:ext>
            </a:extLst>
          </p:cNvPr>
          <p:cNvSpPr txBox="1"/>
          <p:nvPr userDrawn="1"/>
        </p:nvSpPr>
        <p:spPr bwMode="auto">
          <a:xfrm>
            <a:off x="6531109" y="4851318"/>
            <a:ext cx="1512000" cy="935991"/>
          </a:xfrm>
          <a:prstGeom prst="roundRect">
            <a:avLst>
              <a:gd name="adj" fmla="val 7848"/>
            </a:avLst>
          </a:prstGeom>
          <a:solidFill>
            <a:schemeClr val="bg1"/>
          </a:solidFill>
          <a:ln w="6350">
            <a:solidFill>
              <a:schemeClr val="accent6"/>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28" name="shadow 13">
            <a:extLst>
              <a:ext uri="{FF2B5EF4-FFF2-40B4-BE49-F238E27FC236}">
                <a16:creationId xmlns:a16="http://schemas.microsoft.com/office/drawing/2014/main" id="{31DF7EE8-CF17-7A80-AEA9-C3AA49045A7B}"/>
              </a:ext>
            </a:extLst>
          </p:cNvPr>
          <p:cNvSpPr txBox="1"/>
          <p:nvPr userDrawn="1"/>
        </p:nvSpPr>
        <p:spPr bwMode="auto">
          <a:xfrm>
            <a:off x="4805257" y="4851318"/>
            <a:ext cx="1512000" cy="935991"/>
          </a:xfrm>
          <a:prstGeom prst="roundRect">
            <a:avLst>
              <a:gd name="adj" fmla="val 6861"/>
            </a:avLst>
          </a:prstGeom>
          <a:solidFill>
            <a:schemeClr val="bg1"/>
          </a:solidFill>
          <a:ln w="6350">
            <a:solidFill>
              <a:schemeClr val="accent6"/>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29" name="shadow 12">
            <a:extLst>
              <a:ext uri="{FF2B5EF4-FFF2-40B4-BE49-F238E27FC236}">
                <a16:creationId xmlns:a16="http://schemas.microsoft.com/office/drawing/2014/main" id="{4E588A3E-3567-C2A2-0168-7C04CA3AEBF3}"/>
              </a:ext>
            </a:extLst>
          </p:cNvPr>
          <p:cNvSpPr txBox="1"/>
          <p:nvPr userDrawn="1"/>
        </p:nvSpPr>
        <p:spPr bwMode="auto">
          <a:xfrm>
            <a:off x="9982813" y="3585261"/>
            <a:ext cx="1512000" cy="935991"/>
          </a:xfrm>
          <a:prstGeom prst="roundRect">
            <a:avLst>
              <a:gd name="adj" fmla="val 7566"/>
            </a:avLst>
          </a:prstGeom>
          <a:solidFill>
            <a:schemeClr val="bg1"/>
          </a:solidFill>
          <a:ln w="6350">
            <a:solidFill>
              <a:schemeClr val="accent6"/>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30" name="shadow11">
            <a:extLst>
              <a:ext uri="{FF2B5EF4-FFF2-40B4-BE49-F238E27FC236}">
                <a16:creationId xmlns:a16="http://schemas.microsoft.com/office/drawing/2014/main" id="{A6ACCC3F-9E2C-B015-4371-5181557FDBF5}"/>
              </a:ext>
            </a:extLst>
          </p:cNvPr>
          <p:cNvSpPr txBox="1"/>
          <p:nvPr userDrawn="1"/>
        </p:nvSpPr>
        <p:spPr bwMode="auto">
          <a:xfrm>
            <a:off x="8256961" y="3585261"/>
            <a:ext cx="1512000" cy="935991"/>
          </a:xfrm>
          <a:prstGeom prst="roundRect">
            <a:avLst>
              <a:gd name="adj" fmla="val 7143"/>
            </a:avLst>
          </a:prstGeom>
          <a:solidFill>
            <a:schemeClr val="bg1"/>
          </a:solidFill>
          <a:ln w="6350">
            <a:solidFill>
              <a:schemeClr val="accent6"/>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31" name="shadow 10">
            <a:extLst>
              <a:ext uri="{FF2B5EF4-FFF2-40B4-BE49-F238E27FC236}">
                <a16:creationId xmlns:a16="http://schemas.microsoft.com/office/drawing/2014/main" id="{85C0601E-33BA-DC4B-6A17-FBAE3CAE2A71}"/>
              </a:ext>
            </a:extLst>
          </p:cNvPr>
          <p:cNvSpPr txBox="1"/>
          <p:nvPr userDrawn="1"/>
        </p:nvSpPr>
        <p:spPr bwMode="auto">
          <a:xfrm>
            <a:off x="6531109" y="3585261"/>
            <a:ext cx="1512000" cy="935991"/>
          </a:xfrm>
          <a:prstGeom prst="roundRect">
            <a:avLst>
              <a:gd name="adj" fmla="val 7143"/>
            </a:avLst>
          </a:prstGeom>
          <a:solidFill>
            <a:schemeClr val="bg1"/>
          </a:solidFill>
          <a:ln w="6350">
            <a:solidFill>
              <a:schemeClr val="accent6"/>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32" name="shadow 9">
            <a:extLst>
              <a:ext uri="{FF2B5EF4-FFF2-40B4-BE49-F238E27FC236}">
                <a16:creationId xmlns:a16="http://schemas.microsoft.com/office/drawing/2014/main" id="{80104052-9678-3E9E-3E88-0884022B496F}"/>
              </a:ext>
            </a:extLst>
          </p:cNvPr>
          <p:cNvSpPr txBox="1"/>
          <p:nvPr userDrawn="1"/>
        </p:nvSpPr>
        <p:spPr bwMode="auto">
          <a:xfrm>
            <a:off x="4805257" y="3585261"/>
            <a:ext cx="1512000" cy="935991"/>
          </a:xfrm>
          <a:prstGeom prst="roundRect">
            <a:avLst>
              <a:gd name="adj" fmla="val 7284"/>
            </a:avLst>
          </a:prstGeom>
          <a:solidFill>
            <a:schemeClr val="bg1"/>
          </a:solidFill>
          <a:ln w="6350">
            <a:solidFill>
              <a:schemeClr val="accent6"/>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33" name="shadow 8">
            <a:extLst>
              <a:ext uri="{FF2B5EF4-FFF2-40B4-BE49-F238E27FC236}">
                <a16:creationId xmlns:a16="http://schemas.microsoft.com/office/drawing/2014/main" id="{8F4DD08E-C417-C34F-E85F-AD50B0293987}"/>
              </a:ext>
            </a:extLst>
          </p:cNvPr>
          <p:cNvSpPr txBox="1"/>
          <p:nvPr userDrawn="1"/>
        </p:nvSpPr>
        <p:spPr bwMode="auto">
          <a:xfrm>
            <a:off x="9982813" y="2319204"/>
            <a:ext cx="1512000" cy="935991"/>
          </a:xfrm>
          <a:prstGeom prst="roundRect">
            <a:avLst>
              <a:gd name="adj" fmla="val 7143"/>
            </a:avLst>
          </a:prstGeom>
          <a:solidFill>
            <a:schemeClr val="bg1"/>
          </a:solidFill>
          <a:ln w="6350">
            <a:solidFill>
              <a:schemeClr val="accent6"/>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34" name="shadow 7">
            <a:extLst>
              <a:ext uri="{FF2B5EF4-FFF2-40B4-BE49-F238E27FC236}">
                <a16:creationId xmlns:a16="http://schemas.microsoft.com/office/drawing/2014/main" id="{EBA81B34-98DD-49C9-F604-17A3EA59EB27}"/>
              </a:ext>
            </a:extLst>
          </p:cNvPr>
          <p:cNvSpPr txBox="1"/>
          <p:nvPr userDrawn="1"/>
        </p:nvSpPr>
        <p:spPr bwMode="auto">
          <a:xfrm>
            <a:off x="8256961" y="2319204"/>
            <a:ext cx="1512000" cy="935991"/>
          </a:xfrm>
          <a:prstGeom prst="roundRect">
            <a:avLst>
              <a:gd name="adj" fmla="val 7002"/>
            </a:avLst>
          </a:prstGeom>
          <a:solidFill>
            <a:schemeClr val="bg1"/>
          </a:solidFill>
          <a:ln w="6350">
            <a:solidFill>
              <a:schemeClr val="accent6"/>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35" name="shadow 6">
            <a:extLst>
              <a:ext uri="{FF2B5EF4-FFF2-40B4-BE49-F238E27FC236}">
                <a16:creationId xmlns:a16="http://schemas.microsoft.com/office/drawing/2014/main" id="{F420A52E-E21F-F363-CE08-BC7A07FE9222}"/>
              </a:ext>
            </a:extLst>
          </p:cNvPr>
          <p:cNvSpPr txBox="1"/>
          <p:nvPr userDrawn="1"/>
        </p:nvSpPr>
        <p:spPr bwMode="auto">
          <a:xfrm>
            <a:off x="6531109" y="2319204"/>
            <a:ext cx="1512000" cy="935991"/>
          </a:xfrm>
          <a:prstGeom prst="roundRect">
            <a:avLst>
              <a:gd name="adj" fmla="val 6720"/>
            </a:avLst>
          </a:prstGeom>
          <a:solidFill>
            <a:schemeClr val="bg1"/>
          </a:solidFill>
          <a:ln w="6350">
            <a:solidFill>
              <a:schemeClr val="accent6"/>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36" name="shadow 5">
            <a:extLst>
              <a:ext uri="{FF2B5EF4-FFF2-40B4-BE49-F238E27FC236}">
                <a16:creationId xmlns:a16="http://schemas.microsoft.com/office/drawing/2014/main" id="{810DA34B-7C43-9777-01EA-55FA54D48F64}"/>
              </a:ext>
            </a:extLst>
          </p:cNvPr>
          <p:cNvSpPr txBox="1"/>
          <p:nvPr userDrawn="1"/>
        </p:nvSpPr>
        <p:spPr bwMode="auto">
          <a:xfrm>
            <a:off x="4805257" y="2319204"/>
            <a:ext cx="1512000" cy="935991"/>
          </a:xfrm>
          <a:prstGeom prst="roundRect">
            <a:avLst>
              <a:gd name="adj" fmla="val 6156"/>
            </a:avLst>
          </a:prstGeom>
          <a:solidFill>
            <a:schemeClr val="bg1"/>
          </a:solidFill>
          <a:ln w="6350">
            <a:solidFill>
              <a:schemeClr val="accent6"/>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37" name="shadow 4">
            <a:extLst>
              <a:ext uri="{FF2B5EF4-FFF2-40B4-BE49-F238E27FC236}">
                <a16:creationId xmlns:a16="http://schemas.microsoft.com/office/drawing/2014/main" id="{3E13F54E-D724-B21F-DD19-CCF363A1AA6E}"/>
              </a:ext>
            </a:extLst>
          </p:cNvPr>
          <p:cNvSpPr txBox="1"/>
          <p:nvPr userDrawn="1"/>
        </p:nvSpPr>
        <p:spPr bwMode="auto">
          <a:xfrm>
            <a:off x="9982813" y="1053147"/>
            <a:ext cx="1512000" cy="935991"/>
          </a:xfrm>
          <a:prstGeom prst="roundRect">
            <a:avLst>
              <a:gd name="adj" fmla="val 6438"/>
            </a:avLst>
          </a:prstGeom>
          <a:solidFill>
            <a:schemeClr val="bg1"/>
          </a:solidFill>
          <a:ln w="6350">
            <a:solidFill>
              <a:schemeClr val="accent6"/>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38" name="shadow 3">
            <a:extLst>
              <a:ext uri="{FF2B5EF4-FFF2-40B4-BE49-F238E27FC236}">
                <a16:creationId xmlns:a16="http://schemas.microsoft.com/office/drawing/2014/main" id="{9F384484-654F-34B1-5E86-2ECE004A7827}"/>
              </a:ext>
            </a:extLst>
          </p:cNvPr>
          <p:cNvSpPr txBox="1"/>
          <p:nvPr userDrawn="1"/>
        </p:nvSpPr>
        <p:spPr bwMode="auto">
          <a:xfrm>
            <a:off x="8256961" y="1053147"/>
            <a:ext cx="1512000" cy="935991"/>
          </a:xfrm>
          <a:prstGeom prst="roundRect">
            <a:avLst>
              <a:gd name="adj" fmla="val 6720"/>
            </a:avLst>
          </a:prstGeom>
          <a:solidFill>
            <a:schemeClr val="bg1"/>
          </a:solidFill>
          <a:ln w="6350">
            <a:solidFill>
              <a:schemeClr val="accent6"/>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39" name="shadow 2">
            <a:extLst>
              <a:ext uri="{FF2B5EF4-FFF2-40B4-BE49-F238E27FC236}">
                <a16:creationId xmlns:a16="http://schemas.microsoft.com/office/drawing/2014/main" id="{08F22CF8-0AEA-0E50-901C-06680E9CFAE8}"/>
              </a:ext>
            </a:extLst>
          </p:cNvPr>
          <p:cNvSpPr txBox="1"/>
          <p:nvPr userDrawn="1"/>
        </p:nvSpPr>
        <p:spPr bwMode="auto">
          <a:xfrm>
            <a:off x="6531109" y="1053147"/>
            <a:ext cx="1512000" cy="935991"/>
          </a:xfrm>
          <a:prstGeom prst="roundRect">
            <a:avLst>
              <a:gd name="adj" fmla="val 7705"/>
            </a:avLst>
          </a:prstGeom>
          <a:solidFill>
            <a:schemeClr val="bg1"/>
          </a:solidFill>
          <a:ln w="6350">
            <a:solidFill>
              <a:schemeClr val="accent6"/>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40" name="shadow 1">
            <a:extLst>
              <a:ext uri="{FF2B5EF4-FFF2-40B4-BE49-F238E27FC236}">
                <a16:creationId xmlns:a16="http://schemas.microsoft.com/office/drawing/2014/main" id="{81D2CE02-07DA-6CBB-A262-82465CFC81D8}"/>
              </a:ext>
            </a:extLst>
          </p:cNvPr>
          <p:cNvSpPr txBox="1"/>
          <p:nvPr userDrawn="1"/>
        </p:nvSpPr>
        <p:spPr bwMode="auto">
          <a:xfrm>
            <a:off x="4805257" y="1053147"/>
            <a:ext cx="1512000" cy="935991"/>
          </a:xfrm>
          <a:prstGeom prst="roundRect">
            <a:avLst>
              <a:gd name="adj" fmla="val 7891"/>
            </a:avLst>
          </a:prstGeom>
          <a:solidFill>
            <a:schemeClr val="bg1"/>
          </a:solidFill>
          <a:ln w="6350">
            <a:solidFill>
              <a:schemeClr val="accent6"/>
            </a:solidFill>
            <a:miter lim="800000"/>
            <a:headEnd/>
            <a:tailEnd/>
          </a:ln>
          <a:effectLst/>
          <a:extLst>
            <a:ext uri="{FAA26D3D-D897-4be2-8F04-BA451C77F1D7}">
              <ma14:placeholderFlag xmlns="" xmlns:ma14="http://schemas.microsoft.com/office/mac/drawingml/2011/main"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10" name="slide number">
            <a:extLst>
              <a:ext uri="{FF2B5EF4-FFF2-40B4-BE49-F238E27FC236}">
                <a16:creationId xmlns:a16="http://schemas.microsoft.com/office/drawing/2014/main" id="{B7DF5438-CE54-DB76-7519-6B492C35319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F49D278-F4EF-105E-D394-837DBAD3E5E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3" name="date">
            <a:extLst>
              <a:ext uri="{FF2B5EF4-FFF2-40B4-BE49-F238E27FC236}">
                <a16:creationId xmlns:a16="http://schemas.microsoft.com/office/drawing/2014/main" id="{02E6CEDB-A8CD-4A71-1981-445288A0659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96" name="shadow 16">
            <a:extLst>
              <a:ext uri="{FF2B5EF4-FFF2-40B4-BE49-F238E27FC236}">
                <a16:creationId xmlns:a16="http://schemas.microsoft.com/office/drawing/2014/main" id="{E2923B86-B15F-8CED-8DD4-0AAE81B734C6}"/>
              </a:ext>
            </a:extLst>
          </p:cNvPr>
          <p:cNvSpPr txBox="1"/>
          <p:nvPr/>
        </p:nvSpPr>
        <p:spPr bwMode="auto">
          <a:xfrm>
            <a:off x="9982813" y="4851318"/>
            <a:ext cx="1512000" cy="935991"/>
          </a:xfrm>
          <a:prstGeom prst="roundRect">
            <a:avLst>
              <a:gd name="adj" fmla="val 6157"/>
            </a:avLst>
          </a:prstGeom>
          <a:solidFill>
            <a:schemeClr val="bg1"/>
          </a:solidFill>
          <a:ln w="3175">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97" name="logo placeholder 16">
            <a:extLst>
              <a:ext uri="{FF2B5EF4-FFF2-40B4-BE49-F238E27FC236}">
                <a16:creationId xmlns:a16="http://schemas.microsoft.com/office/drawing/2014/main" id="{1125ADF2-7F3B-4366-BF76-9281D8AFE84D}"/>
              </a:ext>
            </a:extLst>
          </p:cNvPr>
          <p:cNvSpPr>
            <a:spLocks noGrp="1"/>
          </p:cNvSpPr>
          <p:nvPr>
            <p:ph type="pic" sz="quarter" idx="41"/>
          </p:nvPr>
        </p:nvSpPr>
        <p:spPr>
          <a:xfrm>
            <a:off x="10234813" y="5049313"/>
            <a:ext cx="1008000" cy="540000"/>
          </a:xfrm>
          <a:ln>
            <a:noFill/>
          </a:ln>
          <a:effectLst/>
        </p:spPr>
        <p:txBody>
          <a:bodyPr>
            <a:noAutofit/>
          </a:bodyPr>
          <a:lstStyle/>
          <a:p>
            <a:r>
              <a:rPr lang="de-DE"/>
              <a:t>Bild durch Klicken auf Symbol hinzufügen</a:t>
            </a:r>
            <a:endParaRPr lang="en-US"/>
          </a:p>
        </p:txBody>
      </p:sp>
      <p:sp>
        <p:nvSpPr>
          <p:cNvPr id="98" name="shadow 15">
            <a:extLst>
              <a:ext uri="{FF2B5EF4-FFF2-40B4-BE49-F238E27FC236}">
                <a16:creationId xmlns:a16="http://schemas.microsoft.com/office/drawing/2014/main" id="{87901B9E-7533-051F-8692-02C88698A3C7}"/>
              </a:ext>
            </a:extLst>
          </p:cNvPr>
          <p:cNvSpPr txBox="1"/>
          <p:nvPr/>
        </p:nvSpPr>
        <p:spPr bwMode="auto">
          <a:xfrm>
            <a:off x="8256961" y="4851318"/>
            <a:ext cx="1512000" cy="935991"/>
          </a:xfrm>
          <a:prstGeom prst="roundRect">
            <a:avLst>
              <a:gd name="adj" fmla="val 6720"/>
            </a:avLst>
          </a:prstGeom>
          <a:solidFill>
            <a:schemeClr val="bg1"/>
          </a:solidFill>
          <a:ln w="3175">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99" name="logo placeholder 15">
            <a:extLst>
              <a:ext uri="{FF2B5EF4-FFF2-40B4-BE49-F238E27FC236}">
                <a16:creationId xmlns:a16="http://schemas.microsoft.com/office/drawing/2014/main" id="{4B193DB4-7BE9-7CD2-2779-83928D859BAE}"/>
              </a:ext>
            </a:extLst>
          </p:cNvPr>
          <p:cNvSpPr>
            <a:spLocks noGrp="1"/>
          </p:cNvSpPr>
          <p:nvPr>
            <p:ph type="pic" sz="quarter" idx="42"/>
          </p:nvPr>
        </p:nvSpPr>
        <p:spPr>
          <a:xfrm>
            <a:off x="8508961" y="5049313"/>
            <a:ext cx="1008000" cy="540000"/>
          </a:xfrm>
          <a:ln>
            <a:noFill/>
          </a:ln>
          <a:effectLst/>
        </p:spPr>
        <p:txBody>
          <a:bodyPr>
            <a:noAutofit/>
          </a:bodyPr>
          <a:lstStyle/>
          <a:p>
            <a:r>
              <a:rPr lang="de-DE"/>
              <a:t>Bild durch Klicken auf Symbol hinzufügen</a:t>
            </a:r>
            <a:endParaRPr lang="en-US"/>
          </a:p>
        </p:txBody>
      </p:sp>
      <p:sp>
        <p:nvSpPr>
          <p:cNvPr id="100" name="shadow 14">
            <a:extLst>
              <a:ext uri="{FF2B5EF4-FFF2-40B4-BE49-F238E27FC236}">
                <a16:creationId xmlns:a16="http://schemas.microsoft.com/office/drawing/2014/main" id="{DBF90D46-7E06-DEA6-41DA-FCBC359E4442}"/>
              </a:ext>
            </a:extLst>
          </p:cNvPr>
          <p:cNvSpPr txBox="1"/>
          <p:nvPr/>
        </p:nvSpPr>
        <p:spPr bwMode="auto">
          <a:xfrm>
            <a:off x="6531109" y="4851318"/>
            <a:ext cx="1512000" cy="935991"/>
          </a:xfrm>
          <a:prstGeom prst="roundRect">
            <a:avLst>
              <a:gd name="adj" fmla="val 7848"/>
            </a:avLst>
          </a:prstGeom>
          <a:solidFill>
            <a:schemeClr val="bg1"/>
          </a:solidFill>
          <a:ln w="3175">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101" name="logo placeholder 14">
            <a:extLst>
              <a:ext uri="{FF2B5EF4-FFF2-40B4-BE49-F238E27FC236}">
                <a16:creationId xmlns:a16="http://schemas.microsoft.com/office/drawing/2014/main" id="{3CBFFEC2-79F3-CD75-DAF9-0389F3564703}"/>
              </a:ext>
            </a:extLst>
          </p:cNvPr>
          <p:cNvSpPr>
            <a:spLocks noGrp="1"/>
          </p:cNvSpPr>
          <p:nvPr>
            <p:ph type="pic" sz="quarter" idx="43"/>
          </p:nvPr>
        </p:nvSpPr>
        <p:spPr>
          <a:xfrm>
            <a:off x="6783109" y="5049313"/>
            <a:ext cx="1008000" cy="540000"/>
          </a:xfrm>
          <a:ln>
            <a:noFill/>
          </a:ln>
          <a:effectLst/>
        </p:spPr>
        <p:txBody>
          <a:bodyPr>
            <a:noAutofit/>
          </a:bodyPr>
          <a:lstStyle/>
          <a:p>
            <a:r>
              <a:rPr lang="de-DE"/>
              <a:t>Bild durch Klicken auf Symbol hinzufügen</a:t>
            </a:r>
            <a:endParaRPr lang="en-US"/>
          </a:p>
        </p:txBody>
      </p:sp>
      <p:sp>
        <p:nvSpPr>
          <p:cNvPr id="102" name="shadow 13">
            <a:extLst>
              <a:ext uri="{FF2B5EF4-FFF2-40B4-BE49-F238E27FC236}">
                <a16:creationId xmlns:a16="http://schemas.microsoft.com/office/drawing/2014/main" id="{EAE0B412-CDB8-54A1-0B63-519B40D8A00B}"/>
              </a:ext>
            </a:extLst>
          </p:cNvPr>
          <p:cNvSpPr txBox="1"/>
          <p:nvPr/>
        </p:nvSpPr>
        <p:spPr bwMode="auto">
          <a:xfrm>
            <a:off x="4805257" y="4851318"/>
            <a:ext cx="1512000" cy="935991"/>
          </a:xfrm>
          <a:prstGeom prst="roundRect">
            <a:avLst>
              <a:gd name="adj" fmla="val 6861"/>
            </a:avLst>
          </a:prstGeom>
          <a:solidFill>
            <a:schemeClr val="bg1"/>
          </a:solidFill>
          <a:ln w="3175">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103" name="logo placeholder 13">
            <a:extLst>
              <a:ext uri="{FF2B5EF4-FFF2-40B4-BE49-F238E27FC236}">
                <a16:creationId xmlns:a16="http://schemas.microsoft.com/office/drawing/2014/main" id="{F113B359-3B0D-4694-4348-739B99E52E68}"/>
              </a:ext>
            </a:extLst>
          </p:cNvPr>
          <p:cNvSpPr>
            <a:spLocks noGrp="1"/>
          </p:cNvSpPr>
          <p:nvPr>
            <p:ph type="pic" sz="quarter" idx="44"/>
          </p:nvPr>
        </p:nvSpPr>
        <p:spPr>
          <a:xfrm>
            <a:off x="5057257" y="5049313"/>
            <a:ext cx="1008000" cy="540000"/>
          </a:xfrm>
          <a:ln>
            <a:noFill/>
          </a:ln>
          <a:effectLst/>
        </p:spPr>
        <p:txBody>
          <a:bodyPr>
            <a:noAutofit/>
          </a:bodyPr>
          <a:lstStyle/>
          <a:p>
            <a:r>
              <a:rPr lang="de-DE"/>
              <a:t>Bild durch Klicken auf Symbol hinzufügen</a:t>
            </a:r>
            <a:endParaRPr lang="en-US"/>
          </a:p>
        </p:txBody>
      </p:sp>
      <p:sp>
        <p:nvSpPr>
          <p:cNvPr id="88" name="shadow 12">
            <a:extLst>
              <a:ext uri="{FF2B5EF4-FFF2-40B4-BE49-F238E27FC236}">
                <a16:creationId xmlns:a16="http://schemas.microsoft.com/office/drawing/2014/main" id="{FF745DB1-47BF-B067-EB1D-510498B5B584}"/>
              </a:ext>
            </a:extLst>
          </p:cNvPr>
          <p:cNvSpPr txBox="1"/>
          <p:nvPr/>
        </p:nvSpPr>
        <p:spPr bwMode="auto">
          <a:xfrm>
            <a:off x="9982813" y="3585261"/>
            <a:ext cx="1512000" cy="935991"/>
          </a:xfrm>
          <a:prstGeom prst="roundRect">
            <a:avLst>
              <a:gd name="adj" fmla="val 7566"/>
            </a:avLst>
          </a:prstGeom>
          <a:solidFill>
            <a:schemeClr val="bg1"/>
          </a:solidFill>
          <a:ln w="3175">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89" name="logo placeholder 12">
            <a:extLst>
              <a:ext uri="{FF2B5EF4-FFF2-40B4-BE49-F238E27FC236}">
                <a16:creationId xmlns:a16="http://schemas.microsoft.com/office/drawing/2014/main" id="{89CFB8F1-963E-9795-2AB6-37335219BD87}"/>
              </a:ext>
            </a:extLst>
          </p:cNvPr>
          <p:cNvSpPr>
            <a:spLocks noGrp="1"/>
          </p:cNvSpPr>
          <p:nvPr>
            <p:ph type="pic" sz="quarter" idx="37"/>
          </p:nvPr>
        </p:nvSpPr>
        <p:spPr>
          <a:xfrm>
            <a:off x="10234813" y="3783256"/>
            <a:ext cx="1008000" cy="540000"/>
          </a:xfrm>
          <a:ln>
            <a:noFill/>
          </a:ln>
          <a:effectLst/>
        </p:spPr>
        <p:txBody>
          <a:bodyPr>
            <a:noAutofit/>
          </a:bodyPr>
          <a:lstStyle/>
          <a:p>
            <a:r>
              <a:rPr lang="de-DE"/>
              <a:t>Bild durch Klicken auf Symbol hinzufügen</a:t>
            </a:r>
            <a:endParaRPr lang="en-US"/>
          </a:p>
        </p:txBody>
      </p:sp>
      <p:sp>
        <p:nvSpPr>
          <p:cNvPr id="90" name="shadow11">
            <a:extLst>
              <a:ext uri="{FF2B5EF4-FFF2-40B4-BE49-F238E27FC236}">
                <a16:creationId xmlns:a16="http://schemas.microsoft.com/office/drawing/2014/main" id="{FA2698AC-F0EC-2E9A-E1D4-BE2953BDE221}"/>
              </a:ext>
            </a:extLst>
          </p:cNvPr>
          <p:cNvSpPr txBox="1"/>
          <p:nvPr/>
        </p:nvSpPr>
        <p:spPr bwMode="auto">
          <a:xfrm>
            <a:off x="8256961" y="3585261"/>
            <a:ext cx="1512000" cy="935991"/>
          </a:xfrm>
          <a:prstGeom prst="roundRect">
            <a:avLst>
              <a:gd name="adj" fmla="val 7143"/>
            </a:avLst>
          </a:prstGeom>
          <a:solidFill>
            <a:schemeClr val="bg1"/>
          </a:solidFill>
          <a:ln w="3175">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91" name="logo placeholder 11">
            <a:extLst>
              <a:ext uri="{FF2B5EF4-FFF2-40B4-BE49-F238E27FC236}">
                <a16:creationId xmlns:a16="http://schemas.microsoft.com/office/drawing/2014/main" id="{D82004BE-7897-ED19-E2FA-A6EB83D50B21}"/>
              </a:ext>
            </a:extLst>
          </p:cNvPr>
          <p:cNvSpPr>
            <a:spLocks noGrp="1"/>
          </p:cNvSpPr>
          <p:nvPr>
            <p:ph type="pic" sz="quarter" idx="38"/>
          </p:nvPr>
        </p:nvSpPr>
        <p:spPr>
          <a:xfrm>
            <a:off x="8508961" y="3783256"/>
            <a:ext cx="1008000" cy="540000"/>
          </a:xfrm>
          <a:ln>
            <a:noFill/>
          </a:ln>
          <a:effectLst/>
        </p:spPr>
        <p:txBody>
          <a:bodyPr>
            <a:noAutofit/>
          </a:bodyPr>
          <a:lstStyle/>
          <a:p>
            <a:r>
              <a:rPr lang="de-DE"/>
              <a:t>Bild durch Klicken auf Symbol hinzufügen</a:t>
            </a:r>
            <a:endParaRPr lang="en-US"/>
          </a:p>
        </p:txBody>
      </p:sp>
      <p:sp>
        <p:nvSpPr>
          <p:cNvPr id="92" name="shadow 10">
            <a:extLst>
              <a:ext uri="{FF2B5EF4-FFF2-40B4-BE49-F238E27FC236}">
                <a16:creationId xmlns:a16="http://schemas.microsoft.com/office/drawing/2014/main" id="{B13E3F17-41CC-1F5F-6BD8-B4DD038E19BB}"/>
              </a:ext>
            </a:extLst>
          </p:cNvPr>
          <p:cNvSpPr txBox="1"/>
          <p:nvPr/>
        </p:nvSpPr>
        <p:spPr bwMode="auto">
          <a:xfrm>
            <a:off x="6531109" y="3585261"/>
            <a:ext cx="1512000" cy="935991"/>
          </a:xfrm>
          <a:prstGeom prst="roundRect">
            <a:avLst>
              <a:gd name="adj" fmla="val 7143"/>
            </a:avLst>
          </a:prstGeom>
          <a:solidFill>
            <a:schemeClr val="bg1"/>
          </a:solidFill>
          <a:ln w="3175">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93" name="logo placeholder 10">
            <a:extLst>
              <a:ext uri="{FF2B5EF4-FFF2-40B4-BE49-F238E27FC236}">
                <a16:creationId xmlns:a16="http://schemas.microsoft.com/office/drawing/2014/main" id="{141E863E-D86F-4D0F-02BA-35830ADD0E04}"/>
              </a:ext>
            </a:extLst>
          </p:cNvPr>
          <p:cNvSpPr>
            <a:spLocks noGrp="1"/>
          </p:cNvSpPr>
          <p:nvPr>
            <p:ph type="pic" sz="quarter" idx="39"/>
          </p:nvPr>
        </p:nvSpPr>
        <p:spPr>
          <a:xfrm>
            <a:off x="6783109" y="3783256"/>
            <a:ext cx="1008000" cy="540000"/>
          </a:xfrm>
          <a:ln>
            <a:noFill/>
          </a:ln>
          <a:effectLst/>
        </p:spPr>
        <p:txBody>
          <a:bodyPr>
            <a:noAutofit/>
          </a:bodyPr>
          <a:lstStyle/>
          <a:p>
            <a:r>
              <a:rPr lang="de-DE"/>
              <a:t>Bild durch Klicken auf Symbol hinzufügen</a:t>
            </a:r>
            <a:endParaRPr lang="en-US"/>
          </a:p>
        </p:txBody>
      </p:sp>
      <p:sp>
        <p:nvSpPr>
          <p:cNvPr id="94" name="shadow 9">
            <a:extLst>
              <a:ext uri="{FF2B5EF4-FFF2-40B4-BE49-F238E27FC236}">
                <a16:creationId xmlns:a16="http://schemas.microsoft.com/office/drawing/2014/main" id="{9BCF03B8-1380-7DC1-036B-6E4D4220F02B}"/>
              </a:ext>
            </a:extLst>
          </p:cNvPr>
          <p:cNvSpPr txBox="1"/>
          <p:nvPr/>
        </p:nvSpPr>
        <p:spPr bwMode="auto">
          <a:xfrm>
            <a:off x="4805257" y="3585261"/>
            <a:ext cx="1512000" cy="935991"/>
          </a:xfrm>
          <a:prstGeom prst="roundRect">
            <a:avLst>
              <a:gd name="adj" fmla="val 7284"/>
            </a:avLst>
          </a:prstGeom>
          <a:solidFill>
            <a:schemeClr val="bg1"/>
          </a:solidFill>
          <a:ln w="3175">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95" name="logo placeholder 9">
            <a:extLst>
              <a:ext uri="{FF2B5EF4-FFF2-40B4-BE49-F238E27FC236}">
                <a16:creationId xmlns:a16="http://schemas.microsoft.com/office/drawing/2014/main" id="{A707DA6A-00FC-2E55-4B58-C515F7747583}"/>
              </a:ext>
            </a:extLst>
          </p:cNvPr>
          <p:cNvSpPr>
            <a:spLocks noGrp="1"/>
          </p:cNvSpPr>
          <p:nvPr>
            <p:ph type="pic" sz="quarter" idx="40"/>
          </p:nvPr>
        </p:nvSpPr>
        <p:spPr>
          <a:xfrm>
            <a:off x="5057257" y="3783256"/>
            <a:ext cx="1008000" cy="540000"/>
          </a:xfrm>
          <a:ln>
            <a:noFill/>
          </a:ln>
          <a:effectLst/>
        </p:spPr>
        <p:txBody>
          <a:bodyPr>
            <a:noAutofit/>
          </a:bodyPr>
          <a:lstStyle/>
          <a:p>
            <a:r>
              <a:rPr lang="de-DE"/>
              <a:t>Bild durch Klicken auf Symbol hinzufügen</a:t>
            </a:r>
            <a:endParaRPr lang="en-US"/>
          </a:p>
        </p:txBody>
      </p:sp>
      <p:sp>
        <p:nvSpPr>
          <p:cNvPr id="80" name="shadow 8">
            <a:extLst>
              <a:ext uri="{FF2B5EF4-FFF2-40B4-BE49-F238E27FC236}">
                <a16:creationId xmlns:a16="http://schemas.microsoft.com/office/drawing/2014/main" id="{B0A47F32-1480-E4DB-942F-1D9D0FCED7D0}"/>
              </a:ext>
            </a:extLst>
          </p:cNvPr>
          <p:cNvSpPr txBox="1"/>
          <p:nvPr/>
        </p:nvSpPr>
        <p:spPr bwMode="auto">
          <a:xfrm>
            <a:off x="9982813" y="2319204"/>
            <a:ext cx="1512000" cy="935991"/>
          </a:xfrm>
          <a:prstGeom prst="roundRect">
            <a:avLst>
              <a:gd name="adj" fmla="val 7143"/>
            </a:avLst>
          </a:prstGeom>
          <a:solidFill>
            <a:schemeClr val="bg1"/>
          </a:solidFill>
          <a:ln w="3175">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81" name="logo placeholder 8">
            <a:extLst>
              <a:ext uri="{FF2B5EF4-FFF2-40B4-BE49-F238E27FC236}">
                <a16:creationId xmlns:a16="http://schemas.microsoft.com/office/drawing/2014/main" id="{2742F88B-F2B8-3938-AEFA-13FAD75C5CB4}"/>
              </a:ext>
            </a:extLst>
          </p:cNvPr>
          <p:cNvSpPr>
            <a:spLocks noGrp="1"/>
          </p:cNvSpPr>
          <p:nvPr>
            <p:ph type="pic" sz="quarter" idx="33"/>
          </p:nvPr>
        </p:nvSpPr>
        <p:spPr>
          <a:xfrm>
            <a:off x="10234813" y="2517199"/>
            <a:ext cx="1008000" cy="540000"/>
          </a:xfrm>
          <a:ln>
            <a:noFill/>
          </a:ln>
          <a:effectLst/>
        </p:spPr>
        <p:txBody>
          <a:bodyPr>
            <a:noAutofit/>
          </a:bodyPr>
          <a:lstStyle/>
          <a:p>
            <a:r>
              <a:rPr lang="de-DE"/>
              <a:t>Bild durch Klicken auf Symbol hinzufügen</a:t>
            </a:r>
            <a:endParaRPr lang="en-US"/>
          </a:p>
        </p:txBody>
      </p:sp>
      <p:sp>
        <p:nvSpPr>
          <p:cNvPr id="82" name="shadow 7">
            <a:extLst>
              <a:ext uri="{FF2B5EF4-FFF2-40B4-BE49-F238E27FC236}">
                <a16:creationId xmlns:a16="http://schemas.microsoft.com/office/drawing/2014/main" id="{4C5FD10E-6727-8B29-8589-6365E0A1BEBB}"/>
              </a:ext>
            </a:extLst>
          </p:cNvPr>
          <p:cNvSpPr txBox="1"/>
          <p:nvPr/>
        </p:nvSpPr>
        <p:spPr bwMode="auto">
          <a:xfrm>
            <a:off x="8256961" y="2319204"/>
            <a:ext cx="1512000" cy="935991"/>
          </a:xfrm>
          <a:prstGeom prst="roundRect">
            <a:avLst>
              <a:gd name="adj" fmla="val 7002"/>
            </a:avLst>
          </a:prstGeom>
          <a:solidFill>
            <a:schemeClr val="bg1"/>
          </a:solidFill>
          <a:ln w="3175">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83" name="logo placeholder 7">
            <a:extLst>
              <a:ext uri="{FF2B5EF4-FFF2-40B4-BE49-F238E27FC236}">
                <a16:creationId xmlns:a16="http://schemas.microsoft.com/office/drawing/2014/main" id="{05150DB6-4095-E54D-BF32-6D2966FB69E8}"/>
              </a:ext>
            </a:extLst>
          </p:cNvPr>
          <p:cNvSpPr>
            <a:spLocks noGrp="1"/>
          </p:cNvSpPr>
          <p:nvPr>
            <p:ph type="pic" sz="quarter" idx="34"/>
          </p:nvPr>
        </p:nvSpPr>
        <p:spPr>
          <a:xfrm>
            <a:off x="8508961" y="2517199"/>
            <a:ext cx="1008000" cy="540000"/>
          </a:xfrm>
          <a:ln>
            <a:noFill/>
          </a:ln>
          <a:effectLst/>
        </p:spPr>
        <p:txBody>
          <a:bodyPr>
            <a:noAutofit/>
          </a:bodyPr>
          <a:lstStyle/>
          <a:p>
            <a:r>
              <a:rPr lang="de-DE"/>
              <a:t>Bild durch Klicken auf Symbol hinzufügen</a:t>
            </a:r>
            <a:endParaRPr lang="en-US"/>
          </a:p>
        </p:txBody>
      </p:sp>
      <p:sp>
        <p:nvSpPr>
          <p:cNvPr id="84" name="shadow 6">
            <a:extLst>
              <a:ext uri="{FF2B5EF4-FFF2-40B4-BE49-F238E27FC236}">
                <a16:creationId xmlns:a16="http://schemas.microsoft.com/office/drawing/2014/main" id="{41F9CFE7-7AC6-3B33-9BA6-014375E4C576}"/>
              </a:ext>
            </a:extLst>
          </p:cNvPr>
          <p:cNvSpPr txBox="1"/>
          <p:nvPr/>
        </p:nvSpPr>
        <p:spPr bwMode="auto">
          <a:xfrm>
            <a:off x="6531109" y="2319204"/>
            <a:ext cx="1512000" cy="935991"/>
          </a:xfrm>
          <a:prstGeom prst="roundRect">
            <a:avLst>
              <a:gd name="adj" fmla="val 6720"/>
            </a:avLst>
          </a:prstGeom>
          <a:solidFill>
            <a:schemeClr val="bg1"/>
          </a:solidFill>
          <a:ln w="3175">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85" name="logo placeholder 6">
            <a:extLst>
              <a:ext uri="{FF2B5EF4-FFF2-40B4-BE49-F238E27FC236}">
                <a16:creationId xmlns:a16="http://schemas.microsoft.com/office/drawing/2014/main" id="{D30CCF7D-673C-55D3-A468-D97F87EE006B}"/>
              </a:ext>
            </a:extLst>
          </p:cNvPr>
          <p:cNvSpPr>
            <a:spLocks noGrp="1"/>
          </p:cNvSpPr>
          <p:nvPr>
            <p:ph type="pic" sz="quarter" idx="35"/>
          </p:nvPr>
        </p:nvSpPr>
        <p:spPr>
          <a:xfrm>
            <a:off x="6783109" y="2517199"/>
            <a:ext cx="1008000" cy="540000"/>
          </a:xfrm>
          <a:ln>
            <a:noFill/>
          </a:ln>
          <a:effectLst/>
        </p:spPr>
        <p:txBody>
          <a:bodyPr>
            <a:noAutofit/>
          </a:bodyPr>
          <a:lstStyle/>
          <a:p>
            <a:r>
              <a:rPr lang="de-DE"/>
              <a:t>Bild durch Klicken auf Symbol hinzufügen</a:t>
            </a:r>
            <a:endParaRPr lang="en-US"/>
          </a:p>
        </p:txBody>
      </p:sp>
      <p:sp>
        <p:nvSpPr>
          <p:cNvPr id="86" name="shadow 5">
            <a:extLst>
              <a:ext uri="{FF2B5EF4-FFF2-40B4-BE49-F238E27FC236}">
                <a16:creationId xmlns:a16="http://schemas.microsoft.com/office/drawing/2014/main" id="{D72E8EA0-3D2B-9ED6-82D8-ED6FCA2D985B}"/>
              </a:ext>
            </a:extLst>
          </p:cNvPr>
          <p:cNvSpPr txBox="1"/>
          <p:nvPr/>
        </p:nvSpPr>
        <p:spPr bwMode="auto">
          <a:xfrm>
            <a:off x="4805257" y="2319204"/>
            <a:ext cx="1512000" cy="935991"/>
          </a:xfrm>
          <a:prstGeom prst="roundRect">
            <a:avLst>
              <a:gd name="adj" fmla="val 6156"/>
            </a:avLst>
          </a:prstGeom>
          <a:solidFill>
            <a:schemeClr val="bg1"/>
          </a:solidFill>
          <a:ln w="3175">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87" name="logo placeholder 5">
            <a:extLst>
              <a:ext uri="{FF2B5EF4-FFF2-40B4-BE49-F238E27FC236}">
                <a16:creationId xmlns:a16="http://schemas.microsoft.com/office/drawing/2014/main" id="{14EE79C8-1695-CEBE-76D4-0FB8EB61A337}"/>
              </a:ext>
            </a:extLst>
          </p:cNvPr>
          <p:cNvSpPr>
            <a:spLocks noGrp="1"/>
          </p:cNvSpPr>
          <p:nvPr>
            <p:ph type="pic" sz="quarter" idx="36"/>
          </p:nvPr>
        </p:nvSpPr>
        <p:spPr>
          <a:xfrm>
            <a:off x="5057257" y="2517199"/>
            <a:ext cx="1008000" cy="540000"/>
          </a:xfrm>
          <a:ln>
            <a:noFill/>
          </a:ln>
          <a:effectLst/>
        </p:spPr>
        <p:txBody>
          <a:bodyPr>
            <a:noAutofit/>
          </a:bodyPr>
          <a:lstStyle/>
          <a:p>
            <a:r>
              <a:rPr lang="de-DE"/>
              <a:t>Bild durch Klicken auf Symbol hinzufügen</a:t>
            </a:r>
            <a:endParaRPr lang="en-US"/>
          </a:p>
        </p:txBody>
      </p:sp>
      <p:sp>
        <p:nvSpPr>
          <p:cNvPr id="42" name="shadow 4">
            <a:extLst>
              <a:ext uri="{FF2B5EF4-FFF2-40B4-BE49-F238E27FC236}">
                <a16:creationId xmlns:a16="http://schemas.microsoft.com/office/drawing/2014/main" id="{D6F83AC8-8B29-8801-BE27-28F434D98451}"/>
              </a:ext>
            </a:extLst>
          </p:cNvPr>
          <p:cNvSpPr txBox="1"/>
          <p:nvPr/>
        </p:nvSpPr>
        <p:spPr bwMode="auto">
          <a:xfrm>
            <a:off x="9982813" y="1053147"/>
            <a:ext cx="1512000" cy="935991"/>
          </a:xfrm>
          <a:prstGeom prst="roundRect">
            <a:avLst>
              <a:gd name="adj" fmla="val 6438"/>
            </a:avLst>
          </a:prstGeom>
          <a:solidFill>
            <a:schemeClr val="bg1"/>
          </a:solidFill>
          <a:ln w="3175">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43" name="logo placeholder 4">
            <a:extLst>
              <a:ext uri="{FF2B5EF4-FFF2-40B4-BE49-F238E27FC236}">
                <a16:creationId xmlns:a16="http://schemas.microsoft.com/office/drawing/2014/main" id="{35EEE6D8-D74C-90B6-18D0-58976CD7A558}"/>
              </a:ext>
            </a:extLst>
          </p:cNvPr>
          <p:cNvSpPr>
            <a:spLocks noGrp="1"/>
          </p:cNvSpPr>
          <p:nvPr>
            <p:ph type="pic" sz="quarter" idx="29"/>
          </p:nvPr>
        </p:nvSpPr>
        <p:spPr>
          <a:xfrm>
            <a:off x="10234813" y="1251142"/>
            <a:ext cx="1008000" cy="540000"/>
          </a:xfrm>
          <a:ln>
            <a:noFill/>
          </a:ln>
          <a:effectLst/>
        </p:spPr>
        <p:txBody>
          <a:bodyPr>
            <a:noAutofit/>
          </a:bodyPr>
          <a:lstStyle/>
          <a:p>
            <a:r>
              <a:rPr lang="de-DE"/>
              <a:t>Bild durch Klicken auf Symbol hinzufügen</a:t>
            </a:r>
            <a:endParaRPr lang="en-US" dirty="0"/>
          </a:p>
        </p:txBody>
      </p:sp>
      <p:sp>
        <p:nvSpPr>
          <p:cNvPr id="74" name="shadow 3">
            <a:extLst>
              <a:ext uri="{FF2B5EF4-FFF2-40B4-BE49-F238E27FC236}">
                <a16:creationId xmlns:a16="http://schemas.microsoft.com/office/drawing/2014/main" id="{D38C53B9-B6AB-F350-CF17-ECF6776F926E}"/>
              </a:ext>
            </a:extLst>
          </p:cNvPr>
          <p:cNvSpPr txBox="1"/>
          <p:nvPr/>
        </p:nvSpPr>
        <p:spPr bwMode="auto">
          <a:xfrm>
            <a:off x="8256961" y="1053147"/>
            <a:ext cx="1512000" cy="935991"/>
          </a:xfrm>
          <a:prstGeom prst="roundRect">
            <a:avLst>
              <a:gd name="adj" fmla="val 6720"/>
            </a:avLst>
          </a:prstGeom>
          <a:solidFill>
            <a:schemeClr val="bg1"/>
          </a:solidFill>
          <a:ln w="3175">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75" name="logo placeholder 3">
            <a:extLst>
              <a:ext uri="{FF2B5EF4-FFF2-40B4-BE49-F238E27FC236}">
                <a16:creationId xmlns:a16="http://schemas.microsoft.com/office/drawing/2014/main" id="{7E3449CE-B4DE-5C1A-9668-C6F8F9E0DD38}"/>
              </a:ext>
            </a:extLst>
          </p:cNvPr>
          <p:cNvSpPr>
            <a:spLocks noGrp="1"/>
          </p:cNvSpPr>
          <p:nvPr>
            <p:ph type="pic" sz="quarter" idx="30"/>
          </p:nvPr>
        </p:nvSpPr>
        <p:spPr>
          <a:xfrm>
            <a:off x="8508961" y="1251142"/>
            <a:ext cx="1008000" cy="540000"/>
          </a:xfrm>
          <a:ln>
            <a:noFill/>
          </a:ln>
          <a:effectLst/>
        </p:spPr>
        <p:txBody>
          <a:bodyPr>
            <a:noAutofit/>
          </a:bodyPr>
          <a:lstStyle/>
          <a:p>
            <a:r>
              <a:rPr lang="de-DE"/>
              <a:t>Bild durch Klicken auf Symbol hinzufügen</a:t>
            </a:r>
            <a:endParaRPr lang="en-US"/>
          </a:p>
        </p:txBody>
      </p:sp>
      <p:sp>
        <p:nvSpPr>
          <p:cNvPr id="76" name="shadow 2">
            <a:extLst>
              <a:ext uri="{FF2B5EF4-FFF2-40B4-BE49-F238E27FC236}">
                <a16:creationId xmlns:a16="http://schemas.microsoft.com/office/drawing/2014/main" id="{301F3DC4-0449-A7F5-56EC-E9D3381053D3}"/>
              </a:ext>
            </a:extLst>
          </p:cNvPr>
          <p:cNvSpPr txBox="1"/>
          <p:nvPr/>
        </p:nvSpPr>
        <p:spPr bwMode="auto">
          <a:xfrm>
            <a:off x="6531109" y="1053147"/>
            <a:ext cx="1512000" cy="935991"/>
          </a:xfrm>
          <a:prstGeom prst="roundRect">
            <a:avLst>
              <a:gd name="adj" fmla="val 7705"/>
            </a:avLst>
          </a:prstGeom>
          <a:solidFill>
            <a:schemeClr val="bg1"/>
          </a:solidFill>
          <a:ln w="3175">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77" name="logo placeholder 2">
            <a:extLst>
              <a:ext uri="{FF2B5EF4-FFF2-40B4-BE49-F238E27FC236}">
                <a16:creationId xmlns:a16="http://schemas.microsoft.com/office/drawing/2014/main" id="{D34CE9B8-818E-3DDB-F209-C7A33E0FDB0F}"/>
              </a:ext>
            </a:extLst>
          </p:cNvPr>
          <p:cNvSpPr>
            <a:spLocks noGrp="1"/>
          </p:cNvSpPr>
          <p:nvPr>
            <p:ph type="pic" sz="quarter" idx="31"/>
          </p:nvPr>
        </p:nvSpPr>
        <p:spPr>
          <a:xfrm>
            <a:off x="6783109" y="1251142"/>
            <a:ext cx="1008000" cy="540000"/>
          </a:xfrm>
          <a:ln>
            <a:noFill/>
          </a:ln>
          <a:effectLst/>
        </p:spPr>
        <p:txBody>
          <a:bodyPr>
            <a:noAutofit/>
          </a:bodyPr>
          <a:lstStyle/>
          <a:p>
            <a:r>
              <a:rPr lang="de-DE"/>
              <a:t>Bild durch Klicken auf Symbol hinzufügen</a:t>
            </a:r>
            <a:endParaRPr lang="en-US"/>
          </a:p>
        </p:txBody>
      </p:sp>
      <p:sp>
        <p:nvSpPr>
          <p:cNvPr id="78" name="shadow 1">
            <a:extLst>
              <a:ext uri="{FF2B5EF4-FFF2-40B4-BE49-F238E27FC236}">
                <a16:creationId xmlns:a16="http://schemas.microsoft.com/office/drawing/2014/main" id="{CFB59063-80E3-E2EB-4B23-45A1037F5186}"/>
              </a:ext>
            </a:extLst>
          </p:cNvPr>
          <p:cNvSpPr txBox="1"/>
          <p:nvPr/>
        </p:nvSpPr>
        <p:spPr bwMode="auto">
          <a:xfrm>
            <a:off x="4805257" y="1053147"/>
            <a:ext cx="1512000" cy="935991"/>
          </a:xfrm>
          <a:prstGeom prst="roundRect">
            <a:avLst>
              <a:gd name="adj" fmla="val 7891"/>
            </a:avLst>
          </a:prstGeom>
          <a:solidFill>
            <a:schemeClr val="bg1"/>
          </a:solidFill>
          <a:ln w="3175">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pPr lvl="0"/>
            <a:endParaRPr lang="de-DE" dirty="0"/>
          </a:p>
        </p:txBody>
      </p:sp>
      <p:sp>
        <p:nvSpPr>
          <p:cNvPr id="79" name="logo placeholder 1">
            <a:extLst>
              <a:ext uri="{FF2B5EF4-FFF2-40B4-BE49-F238E27FC236}">
                <a16:creationId xmlns:a16="http://schemas.microsoft.com/office/drawing/2014/main" id="{39884650-5323-73EB-025E-43D4C2B46049}"/>
              </a:ext>
            </a:extLst>
          </p:cNvPr>
          <p:cNvSpPr>
            <a:spLocks noGrp="1"/>
          </p:cNvSpPr>
          <p:nvPr>
            <p:ph type="pic" sz="quarter" idx="32"/>
          </p:nvPr>
        </p:nvSpPr>
        <p:spPr>
          <a:xfrm>
            <a:off x="5057257" y="1251142"/>
            <a:ext cx="1008000" cy="540000"/>
          </a:xfrm>
          <a:ln>
            <a:noFill/>
          </a:ln>
          <a:effectLst/>
        </p:spPr>
        <p:txBody>
          <a:bodyPr>
            <a:noAutofit/>
          </a:bodyPr>
          <a:lstStyle/>
          <a:p>
            <a:r>
              <a:rPr lang="de-DE"/>
              <a:t>Bild durch Klicken auf Symbol hinzufügen</a:t>
            </a:r>
            <a:endParaRPr lang="en-US" dirty="0"/>
          </a:p>
        </p:txBody>
      </p:sp>
      <p:sp>
        <p:nvSpPr>
          <p:cNvPr id="3" name="text blue box">
            <a:extLst>
              <a:ext uri="{FF2B5EF4-FFF2-40B4-BE49-F238E27FC236}">
                <a16:creationId xmlns:a16="http://schemas.microsoft.com/office/drawing/2014/main" id="{F0FD9D5A-8335-146A-5473-6357232B3B7F}"/>
              </a:ext>
            </a:extLst>
          </p:cNvPr>
          <p:cNvSpPr>
            <a:spLocks noGrp="1"/>
          </p:cNvSpPr>
          <p:nvPr>
            <p:ph type="body" idx="45"/>
          </p:nvPr>
        </p:nvSpPr>
        <p:spPr>
          <a:xfrm>
            <a:off x="552211" y="837850"/>
            <a:ext cx="3780000" cy="5328000"/>
          </a:xfrm>
          <a:prstGeom prst="roundRect">
            <a:avLst>
              <a:gd name="adj" fmla="val 1968"/>
            </a:avLst>
          </a:prstGeom>
          <a:solidFill>
            <a:schemeClr val="accent6"/>
          </a:solidFill>
          <a:effectLst/>
        </p:spPr>
        <p:txBody>
          <a:bodyPr lIns="540000" tIns="972000" rIns="540000" anchor="t" anchorCtr="0"/>
          <a:lstStyle>
            <a:lvl1pPr marL="0" indent="0" algn="ctr">
              <a:lnSpc>
                <a:spcPct val="100000"/>
              </a:lnSpc>
              <a:spcBef>
                <a:spcPts val="0"/>
              </a:spcBef>
              <a:spcAft>
                <a:spcPts val="0"/>
              </a:spcAft>
              <a:buNone/>
              <a:defRPr sz="2400" b="0">
                <a:solidFill>
                  <a:schemeClr val="bg1"/>
                </a:solidFill>
                <a:latin typeface="+mj-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5" name="text below">
            <a:extLst>
              <a:ext uri="{FF2B5EF4-FFF2-40B4-BE49-F238E27FC236}">
                <a16:creationId xmlns:a16="http://schemas.microsoft.com/office/drawing/2014/main" id="{BE78CF6B-F452-2AE9-AA33-34AB27AEF581}"/>
              </a:ext>
            </a:extLst>
          </p:cNvPr>
          <p:cNvSpPr>
            <a:spLocks noGrp="1"/>
          </p:cNvSpPr>
          <p:nvPr>
            <p:ph type="body" sz="quarter" idx="17"/>
          </p:nvPr>
        </p:nvSpPr>
        <p:spPr>
          <a:xfrm>
            <a:off x="1139840" y="3429001"/>
            <a:ext cx="2736000" cy="2619000"/>
          </a:xfrm>
          <a:prstGeom prst="rect">
            <a:avLst/>
          </a:prstGeom>
          <a:noFill/>
          <a:effectLst>
            <a:outerShdw blurRad="63500" algn="ctr" rotWithShape="0">
              <a:schemeClr val="accent4">
                <a:alpha val="50000"/>
              </a:schemeClr>
            </a:outerShdw>
          </a:effectLst>
        </p:spPr>
        <p:txBody>
          <a:bodyPr vert="horz" lIns="0" tIns="0" rIns="0" bIns="0" rtlCol="0" anchor="t">
            <a:noAutofit/>
          </a:bodyPr>
          <a:lstStyle>
            <a:lvl1pPr>
              <a:defRPr lang="en-US" sz="1200" i="0" dirty="0">
                <a:solidFill>
                  <a:schemeClr val="bg1"/>
                </a:solidFill>
                <a:latin typeface="Segoe UI Semilight" panose="020B0402040204020203" pitchFamily="34" charset="0"/>
                <a:cs typeface="Segoe UI Semilight" panose="020B0402040204020203" pitchFamily="34" charset="0"/>
              </a:defRPr>
            </a:lvl1pPr>
            <a:lvl2pPr>
              <a:buClr>
                <a:schemeClr val="bg1"/>
              </a:buClr>
              <a:defRPr lang="en-US" sz="1200" dirty="0">
                <a:solidFill>
                  <a:schemeClr val="bg1"/>
                </a:solidFill>
              </a:defRPr>
            </a:lvl2pPr>
            <a:lvl3pPr>
              <a:buClr>
                <a:schemeClr val="bg1"/>
              </a:buClr>
              <a:defRPr lang="en-US" sz="1200" dirty="0">
                <a:solidFill>
                  <a:schemeClr val="bg1"/>
                </a:solidFill>
              </a:defRPr>
            </a:lvl3pPr>
            <a:lvl4pPr>
              <a:buClr>
                <a:schemeClr val="bg1"/>
              </a:buClr>
              <a:defRPr lang="en-US" sz="1200" dirty="0">
                <a:solidFill>
                  <a:schemeClr val="bg1"/>
                </a:solidFill>
              </a:defRPr>
            </a:lvl4pPr>
            <a:lvl5pPr>
              <a:defRPr lang="en-US" sz="1600" dirty="0">
                <a:solidFill>
                  <a:schemeClr val="bg1"/>
                </a:solidFill>
              </a:defRPr>
            </a:lvl5pPr>
          </a:lstStyle>
          <a:p>
            <a:pPr lvl="0">
              <a:lnSpc>
                <a:spcPct val="100000"/>
              </a:lnSpc>
            </a:pPr>
            <a:r>
              <a:rPr lang="de-DE" dirty="0"/>
              <a:t>Mastertextformat bearbeiten</a:t>
            </a:r>
          </a:p>
        </p:txBody>
      </p:sp>
      <p:sp>
        <p:nvSpPr>
          <p:cNvPr id="4" name="navigation">
            <a:extLst>
              <a:ext uri="{FF2B5EF4-FFF2-40B4-BE49-F238E27FC236}">
                <a16:creationId xmlns:a16="http://schemas.microsoft.com/office/drawing/2014/main" id="{0D8B8A8A-402D-C8A1-B168-F98BC5DD2918}"/>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pic>
        <p:nvPicPr>
          <p:cNvPr id="2" name="Grafik 1">
            <a:extLst>
              <a:ext uri="{FF2B5EF4-FFF2-40B4-BE49-F238E27FC236}">
                <a16:creationId xmlns:a16="http://schemas.microsoft.com/office/drawing/2014/main" id="{6F15BBA7-78F1-BA92-4806-626DE7588F4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14400" y="1141914"/>
            <a:ext cx="681068" cy="576000"/>
          </a:xfrm>
          <a:prstGeom prst="rect">
            <a:avLst/>
          </a:prstGeom>
        </p:spPr>
      </p:pic>
      <p:sp>
        <p:nvSpPr>
          <p:cNvPr id="6" name="shadow 16">
            <a:extLst>
              <a:ext uri="{FF2B5EF4-FFF2-40B4-BE49-F238E27FC236}">
                <a16:creationId xmlns:a16="http://schemas.microsoft.com/office/drawing/2014/main" id="{A5817E84-0CC1-D24D-F956-FA7D2A8FBE01}"/>
              </a:ext>
            </a:extLst>
          </p:cNvPr>
          <p:cNvSpPr txBox="1"/>
          <p:nvPr/>
        </p:nvSpPr>
        <p:spPr bwMode="auto">
          <a:xfrm>
            <a:off x="9982813" y="4851318"/>
            <a:ext cx="1512000" cy="935991"/>
          </a:xfrm>
          <a:prstGeom prst="roundRect">
            <a:avLst>
              <a:gd name="adj" fmla="val 6157"/>
            </a:avLst>
          </a:prstGeom>
          <a:solidFill>
            <a:schemeClr val="bg1"/>
          </a:solidFill>
          <a:ln w="6350">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7" name="shadow 15">
            <a:extLst>
              <a:ext uri="{FF2B5EF4-FFF2-40B4-BE49-F238E27FC236}">
                <a16:creationId xmlns:a16="http://schemas.microsoft.com/office/drawing/2014/main" id="{2500E30A-52BE-1ED1-C169-BB840F90D94B}"/>
              </a:ext>
            </a:extLst>
          </p:cNvPr>
          <p:cNvSpPr txBox="1"/>
          <p:nvPr/>
        </p:nvSpPr>
        <p:spPr bwMode="auto">
          <a:xfrm>
            <a:off x="8256961" y="4851318"/>
            <a:ext cx="1512000" cy="935991"/>
          </a:xfrm>
          <a:prstGeom prst="roundRect">
            <a:avLst>
              <a:gd name="adj" fmla="val 6720"/>
            </a:avLst>
          </a:prstGeom>
          <a:solidFill>
            <a:schemeClr val="bg1"/>
          </a:solidFill>
          <a:ln w="6350">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8" name="shadow 14">
            <a:extLst>
              <a:ext uri="{FF2B5EF4-FFF2-40B4-BE49-F238E27FC236}">
                <a16:creationId xmlns:a16="http://schemas.microsoft.com/office/drawing/2014/main" id="{CE472128-9FFA-3CDA-66F3-C16FA23E5AE5}"/>
              </a:ext>
            </a:extLst>
          </p:cNvPr>
          <p:cNvSpPr txBox="1"/>
          <p:nvPr/>
        </p:nvSpPr>
        <p:spPr bwMode="auto">
          <a:xfrm>
            <a:off x="6531109" y="4851318"/>
            <a:ext cx="1512000" cy="935991"/>
          </a:xfrm>
          <a:prstGeom prst="roundRect">
            <a:avLst>
              <a:gd name="adj" fmla="val 7848"/>
            </a:avLst>
          </a:prstGeom>
          <a:solidFill>
            <a:schemeClr val="bg1"/>
          </a:solidFill>
          <a:ln w="6350">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9" name="shadow 13">
            <a:extLst>
              <a:ext uri="{FF2B5EF4-FFF2-40B4-BE49-F238E27FC236}">
                <a16:creationId xmlns:a16="http://schemas.microsoft.com/office/drawing/2014/main" id="{B77EED02-AC46-E5A3-B334-E56BDDD379F8}"/>
              </a:ext>
            </a:extLst>
          </p:cNvPr>
          <p:cNvSpPr txBox="1"/>
          <p:nvPr/>
        </p:nvSpPr>
        <p:spPr bwMode="auto">
          <a:xfrm>
            <a:off x="4805257" y="4851318"/>
            <a:ext cx="1512000" cy="935991"/>
          </a:xfrm>
          <a:prstGeom prst="roundRect">
            <a:avLst>
              <a:gd name="adj" fmla="val 6861"/>
            </a:avLst>
          </a:prstGeom>
          <a:solidFill>
            <a:schemeClr val="bg1"/>
          </a:solidFill>
          <a:ln w="6350">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11" name="shadow 12">
            <a:extLst>
              <a:ext uri="{FF2B5EF4-FFF2-40B4-BE49-F238E27FC236}">
                <a16:creationId xmlns:a16="http://schemas.microsoft.com/office/drawing/2014/main" id="{13A22181-C4BB-D7DD-9312-08CEEB3A3C5C}"/>
              </a:ext>
            </a:extLst>
          </p:cNvPr>
          <p:cNvSpPr txBox="1"/>
          <p:nvPr/>
        </p:nvSpPr>
        <p:spPr bwMode="auto">
          <a:xfrm>
            <a:off x="9982813" y="3585261"/>
            <a:ext cx="1512000" cy="935991"/>
          </a:xfrm>
          <a:prstGeom prst="roundRect">
            <a:avLst>
              <a:gd name="adj" fmla="val 7566"/>
            </a:avLst>
          </a:prstGeom>
          <a:solidFill>
            <a:schemeClr val="bg1"/>
          </a:solidFill>
          <a:ln w="6350">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14" name="shadow11">
            <a:extLst>
              <a:ext uri="{FF2B5EF4-FFF2-40B4-BE49-F238E27FC236}">
                <a16:creationId xmlns:a16="http://schemas.microsoft.com/office/drawing/2014/main" id="{2676EAD8-4806-9D5B-6FC9-E26D43E201E1}"/>
              </a:ext>
            </a:extLst>
          </p:cNvPr>
          <p:cNvSpPr txBox="1"/>
          <p:nvPr/>
        </p:nvSpPr>
        <p:spPr bwMode="auto">
          <a:xfrm>
            <a:off x="8256961" y="3585261"/>
            <a:ext cx="1512000" cy="935991"/>
          </a:xfrm>
          <a:prstGeom prst="roundRect">
            <a:avLst>
              <a:gd name="adj" fmla="val 7143"/>
            </a:avLst>
          </a:prstGeom>
          <a:solidFill>
            <a:schemeClr val="bg1"/>
          </a:solidFill>
          <a:ln w="6350">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15" name="shadow 10">
            <a:extLst>
              <a:ext uri="{FF2B5EF4-FFF2-40B4-BE49-F238E27FC236}">
                <a16:creationId xmlns:a16="http://schemas.microsoft.com/office/drawing/2014/main" id="{A817D3F0-378F-661C-3EBC-D6706EE71354}"/>
              </a:ext>
            </a:extLst>
          </p:cNvPr>
          <p:cNvSpPr txBox="1"/>
          <p:nvPr/>
        </p:nvSpPr>
        <p:spPr bwMode="auto">
          <a:xfrm>
            <a:off x="6531109" y="3585261"/>
            <a:ext cx="1512000" cy="935991"/>
          </a:xfrm>
          <a:prstGeom prst="roundRect">
            <a:avLst>
              <a:gd name="adj" fmla="val 7143"/>
            </a:avLst>
          </a:prstGeom>
          <a:solidFill>
            <a:schemeClr val="bg1"/>
          </a:solidFill>
          <a:ln w="6350">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16" name="shadow 9">
            <a:extLst>
              <a:ext uri="{FF2B5EF4-FFF2-40B4-BE49-F238E27FC236}">
                <a16:creationId xmlns:a16="http://schemas.microsoft.com/office/drawing/2014/main" id="{B51A35A3-EBF8-F7E8-FA4B-F7EF8E0EBA65}"/>
              </a:ext>
            </a:extLst>
          </p:cNvPr>
          <p:cNvSpPr txBox="1"/>
          <p:nvPr/>
        </p:nvSpPr>
        <p:spPr bwMode="auto">
          <a:xfrm>
            <a:off x="4805257" y="3585261"/>
            <a:ext cx="1512000" cy="935991"/>
          </a:xfrm>
          <a:prstGeom prst="roundRect">
            <a:avLst>
              <a:gd name="adj" fmla="val 7284"/>
            </a:avLst>
          </a:prstGeom>
          <a:solidFill>
            <a:schemeClr val="bg1"/>
          </a:solidFill>
          <a:ln w="6350">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17" name="shadow 8">
            <a:extLst>
              <a:ext uri="{FF2B5EF4-FFF2-40B4-BE49-F238E27FC236}">
                <a16:creationId xmlns:a16="http://schemas.microsoft.com/office/drawing/2014/main" id="{FDA78643-856F-4B61-4212-5F26CCEA9E99}"/>
              </a:ext>
            </a:extLst>
          </p:cNvPr>
          <p:cNvSpPr txBox="1"/>
          <p:nvPr/>
        </p:nvSpPr>
        <p:spPr bwMode="auto">
          <a:xfrm>
            <a:off x="9982813" y="2319204"/>
            <a:ext cx="1512000" cy="935991"/>
          </a:xfrm>
          <a:prstGeom prst="roundRect">
            <a:avLst>
              <a:gd name="adj" fmla="val 7143"/>
            </a:avLst>
          </a:prstGeom>
          <a:solidFill>
            <a:schemeClr val="bg1"/>
          </a:solidFill>
          <a:ln w="6350">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18" name="shadow 7">
            <a:extLst>
              <a:ext uri="{FF2B5EF4-FFF2-40B4-BE49-F238E27FC236}">
                <a16:creationId xmlns:a16="http://schemas.microsoft.com/office/drawing/2014/main" id="{344A4766-D950-32E0-FB67-172B60DEB1BE}"/>
              </a:ext>
            </a:extLst>
          </p:cNvPr>
          <p:cNvSpPr txBox="1"/>
          <p:nvPr/>
        </p:nvSpPr>
        <p:spPr bwMode="auto">
          <a:xfrm>
            <a:off x="8256961" y="2319204"/>
            <a:ext cx="1512000" cy="935991"/>
          </a:xfrm>
          <a:prstGeom prst="roundRect">
            <a:avLst>
              <a:gd name="adj" fmla="val 7002"/>
            </a:avLst>
          </a:prstGeom>
          <a:solidFill>
            <a:schemeClr val="bg1"/>
          </a:solidFill>
          <a:ln w="6350">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19" name="shadow 6">
            <a:extLst>
              <a:ext uri="{FF2B5EF4-FFF2-40B4-BE49-F238E27FC236}">
                <a16:creationId xmlns:a16="http://schemas.microsoft.com/office/drawing/2014/main" id="{B5B8F4B6-A7CD-5CEC-7DB2-FD55DFBCD2EC}"/>
              </a:ext>
            </a:extLst>
          </p:cNvPr>
          <p:cNvSpPr txBox="1"/>
          <p:nvPr/>
        </p:nvSpPr>
        <p:spPr bwMode="auto">
          <a:xfrm>
            <a:off x="6531109" y="2319204"/>
            <a:ext cx="1512000" cy="935991"/>
          </a:xfrm>
          <a:prstGeom prst="roundRect">
            <a:avLst>
              <a:gd name="adj" fmla="val 6720"/>
            </a:avLst>
          </a:prstGeom>
          <a:solidFill>
            <a:schemeClr val="bg1"/>
          </a:solidFill>
          <a:ln w="6350">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20" name="shadow 5">
            <a:extLst>
              <a:ext uri="{FF2B5EF4-FFF2-40B4-BE49-F238E27FC236}">
                <a16:creationId xmlns:a16="http://schemas.microsoft.com/office/drawing/2014/main" id="{C0669370-BAD9-9110-8667-0CE68270961D}"/>
              </a:ext>
            </a:extLst>
          </p:cNvPr>
          <p:cNvSpPr txBox="1"/>
          <p:nvPr/>
        </p:nvSpPr>
        <p:spPr bwMode="auto">
          <a:xfrm>
            <a:off x="4805257" y="2319204"/>
            <a:ext cx="1512000" cy="935991"/>
          </a:xfrm>
          <a:prstGeom prst="roundRect">
            <a:avLst>
              <a:gd name="adj" fmla="val 6156"/>
            </a:avLst>
          </a:prstGeom>
          <a:solidFill>
            <a:schemeClr val="bg1"/>
          </a:solidFill>
          <a:ln w="6350">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21" name="shadow 4">
            <a:extLst>
              <a:ext uri="{FF2B5EF4-FFF2-40B4-BE49-F238E27FC236}">
                <a16:creationId xmlns:a16="http://schemas.microsoft.com/office/drawing/2014/main" id="{64513447-2619-B0BA-B641-19EFBBC343F7}"/>
              </a:ext>
            </a:extLst>
          </p:cNvPr>
          <p:cNvSpPr txBox="1"/>
          <p:nvPr/>
        </p:nvSpPr>
        <p:spPr bwMode="auto">
          <a:xfrm>
            <a:off x="9982813" y="1053147"/>
            <a:ext cx="1512000" cy="935991"/>
          </a:xfrm>
          <a:prstGeom prst="roundRect">
            <a:avLst>
              <a:gd name="adj" fmla="val 6438"/>
            </a:avLst>
          </a:prstGeom>
          <a:solidFill>
            <a:schemeClr val="bg1"/>
          </a:solidFill>
          <a:ln w="6350">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22" name="shadow 3">
            <a:extLst>
              <a:ext uri="{FF2B5EF4-FFF2-40B4-BE49-F238E27FC236}">
                <a16:creationId xmlns:a16="http://schemas.microsoft.com/office/drawing/2014/main" id="{4FF9C633-E6C0-6F46-157E-BD26C81D1041}"/>
              </a:ext>
            </a:extLst>
          </p:cNvPr>
          <p:cNvSpPr txBox="1"/>
          <p:nvPr/>
        </p:nvSpPr>
        <p:spPr bwMode="auto">
          <a:xfrm>
            <a:off x="8256961" y="1053147"/>
            <a:ext cx="1512000" cy="935991"/>
          </a:xfrm>
          <a:prstGeom prst="roundRect">
            <a:avLst>
              <a:gd name="adj" fmla="val 6720"/>
            </a:avLst>
          </a:prstGeom>
          <a:solidFill>
            <a:schemeClr val="bg1"/>
          </a:solidFill>
          <a:ln w="6350">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23" name="shadow 2">
            <a:extLst>
              <a:ext uri="{FF2B5EF4-FFF2-40B4-BE49-F238E27FC236}">
                <a16:creationId xmlns:a16="http://schemas.microsoft.com/office/drawing/2014/main" id="{A54C36C0-C2EB-8690-709F-BA4CB7C3740A}"/>
              </a:ext>
            </a:extLst>
          </p:cNvPr>
          <p:cNvSpPr txBox="1"/>
          <p:nvPr/>
        </p:nvSpPr>
        <p:spPr bwMode="auto">
          <a:xfrm>
            <a:off x="6531109" y="1053147"/>
            <a:ext cx="1512000" cy="935991"/>
          </a:xfrm>
          <a:prstGeom prst="roundRect">
            <a:avLst>
              <a:gd name="adj" fmla="val 7705"/>
            </a:avLst>
          </a:prstGeom>
          <a:solidFill>
            <a:schemeClr val="bg1"/>
          </a:solidFill>
          <a:ln w="6350">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
        <p:nvSpPr>
          <p:cNvPr id="24" name="shadow 1">
            <a:extLst>
              <a:ext uri="{FF2B5EF4-FFF2-40B4-BE49-F238E27FC236}">
                <a16:creationId xmlns:a16="http://schemas.microsoft.com/office/drawing/2014/main" id="{4AFC205F-E7BB-2C84-F846-AE693620C46C}"/>
              </a:ext>
            </a:extLst>
          </p:cNvPr>
          <p:cNvSpPr txBox="1"/>
          <p:nvPr/>
        </p:nvSpPr>
        <p:spPr bwMode="auto">
          <a:xfrm>
            <a:off x="4805257" y="1053147"/>
            <a:ext cx="1512000" cy="935991"/>
          </a:xfrm>
          <a:prstGeom prst="roundRect">
            <a:avLst>
              <a:gd name="adj" fmla="val 7891"/>
            </a:avLst>
          </a:prstGeom>
          <a:solidFill>
            <a:schemeClr val="bg1"/>
          </a:solidFill>
          <a:ln w="6350">
            <a:solidFill>
              <a:schemeClr val="accent6"/>
            </a:solidFill>
            <a:miter lim="800000"/>
            <a:headEnd/>
            <a:tailEnd/>
          </a:ln>
          <a:effectLst/>
          <a:extLst>
            <a:ext uri="{FAA26D3D-D897-4be2-8F04-BA451C77F1D7}">
              <ma14:placeholderFlag xmlns:ma14="http://schemas.microsoft.com/office/mac/drawingml/2011/main" xmlns="" val="1"/>
            </a:ext>
          </a:extLst>
        </p:spPr>
        <p:txBody>
          <a:bodyPr vert="horz" wrap="square" lIns="0" tIns="0" rIns="0" bIns="0" numCol="1" rtlCol="0" anchor="t" anchorCtr="0" compatLnSpc="1">
            <a:prstTxWarp prst="textNoShape">
              <a:avLst/>
            </a:prstTxWarp>
            <a:noAutofit/>
          </a:bodyPr>
          <a:lstStyle>
            <a:defPPr>
              <a:defRPr lang="nl-NL"/>
            </a:defPPr>
            <a:lvl1pPr algn="ctr">
              <a:defRPr sz="1300" b="1"/>
            </a:lvl1pPr>
          </a:lstStyle>
          <a:p>
            <a:endParaRPr lang="de-DE" dirty="0"/>
          </a:p>
        </p:txBody>
      </p:sp>
    </p:spTree>
    <p:extLst>
      <p:ext uri="{BB962C8B-B14F-4D97-AF65-F5344CB8AC3E}">
        <p14:creationId xmlns:p14="http://schemas.microsoft.com/office/powerpoint/2010/main" val="4252217704"/>
      </p:ext>
    </p:extLst>
  </p:cSld>
  <p:clrMapOvr>
    <a:masterClrMapping/>
  </p:clrMapOvr>
  <p:extLst>
    <p:ext uri="{DCECCB84-F9BA-43D5-87BE-67443E8EF086}">
      <p15:sldGuideLst xmlns:p15="http://schemas.microsoft.com/office/powerpoint/2012/main"/>
    </p:ext>
  </p:extLst>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A  035 : 8 texts : 8 subtexts table">
    <p:spTree>
      <p:nvGrpSpPr>
        <p:cNvPr id="1" name=""/>
        <p:cNvGrpSpPr/>
        <p:nvPr/>
      </p:nvGrpSpPr>
      <p:grpSpPr>
        <a:xfrm>
          <a:off x="0" y="0"/>
          <a:ext cx="0" cy="0"/>
          <a:chOff x="0" y="0"/>
          <a:chExt cx="0" cy="0"/>
        </a:xfrm>
      </p:grpSpPr>
      <p:sp>
        <p:nvSpPr>
          <p:cNvPr id="3" name="slide number">
            <a:extLst>
              <a:ext uri="{FF2B5EF4-FFF2-40B4-BE49-F238E27FC236}">
                <a16:creationId xmlns:a16="http://schemas.microsoft.com/office/drawing/2014/main" id="{0D81D016-33F0-FA04-15C3-8FA40603C23B}"/>
              </a:ext>
            </a:extLst>
          </p:cNvPr>
          <p:cNvSpPr>
            <a:spLocks noGrp="1"/>
          </p:cNvSpPr>
          <p:nvPr>
            <p:ph type="sldNum" sz="quarter" idx="10"/>
          </p:nvPr>
        </p:nvSpPr>
        <p:spPr/>
        <p:txBody>
          <a:bodyPr vert="horz" lIns="0" tIns="0" rIns="0" bIns="0" rtlCol="0" anchor="b" anchorCtr="0">
            <a:noAutofit/>
          </a:bodyPr>
          <a:lstStyle>
            <a:lvl1pP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4" name="footer">
            <a:extLst>
              <a:ext uri="{FF2B5EF4-FFF2-40B4-BE49-F238E27FC236}">
                <a16:creationId xmlns:a16="http://schemas.microsoft.com/office/drawing/2014/main" id="{D67468DE-868E-9900-D066-90BCCA286E25}"/>
              </a:ext>
            </a:extLst>
          </p:cNvPr>
          <p:cNvSpPr>
            <a:spLocks noGrp="1"/>
          </p:cNvSpPr>
          <p:nvPr>
            <p:ph type="ftr" sz="quarter" idx="11"/>
          </p:nvPr>
        </p:nvSpPr>
        <p:spPr/>
        <p:txBody>
          <a:bodyPr/>
          <a:lstStyle>
            <a:lvl1pPr>
              <a:defRPr>
                <a:solidFill>
                  <a:schemeClr val="tx1"/>
                </a:solidFill>
              </a:defRPr>
            </a:lvl1pPr>
          </a:lstStyle>
          <a:p>
            <a:r>
              <a:rPr lang="en-GB"/>
              <a:t>valantic layout samples Route A dark 001</a:t>
            </a:r>
            <a:endParaRPr lang="nl-NL" dirty="0"/>
          </a:p>
        </p:txBody>
      </p:sp>
      <p:sp>
        <p:nvSpPr>
          <p:cNvPr id="5" name="date">
            <a:extLst>
              <a:ext uri="{FF2B5EF4-FFF2-40B4-BE49-F238E27FC236}">
                <a16:creationId xmlns:a16="http://schemas.microsoft.com/office/drawing/2014/main" id="{EE26D1B3-6E6E-51CA-364D-1A7708BFB389}"/>
              </a:ext>
            </a:extLst>
          </p:cNvPr>
          <p:cNvSpPr>
            <a:spLocks noGrp="1"/>
          </p:cNvSpPr>
          <p:nvPr>
            <p:ph type="dt" sz="half" idx="12"/>
          </p:nvPr>
        </p:nvSpPr>
        <p:spPr/>
        <p:txBody>
          <a:bodyPr/>
          <a:lstStyle/>
          <a:p>
            <a:r>
              <a:rPr lang="de-DE"/>
              <a:t>Mai 2026</a:t>
            </a:r>
            <a:endParaRPr lang="nl-NL" dirty="0"/>
          </a:p>
        </p:txBody>
      </p:sp>
      <p:sp>
        <p:nvSpPr>
          <p:cNvPr id="45" name="text 9">
            <a:extLst>
              <a:ext uri="{FF2B5EF4-FFF2-40B4-BE49-F238E27FC236}">
                <a16:creationId xmlns:a16="http://schemas.microsoft.com/office/drawing/2014/main" id="{66A3462E-C486-481A-21E6-0F68EBD51B9F}"/>
              </a:ext>
            </a:extLst>
          </p:cNvPr>
          <p:cNvSpPr>
            <a:spLocks noGrp="1"/>
          </p:cNvSpPr>
          <p:nvPr>
            <p:ph type="body" idx="50"/>
          </p:nvPr>
        </p:nvSpPr>
        <p:spPr>
          <a:xfrm>
            <a:off x="8293138" y="4875778"/>
            <a:ext cx="3060000" cy="864000"/>
          </a:xfrm>
        </p:spPr>
        <p:txBody>
          <a:bodyPr tIns="72000" anchor="t"/>
          <a:lstStyle>
            <a:lvl1pPr marL="0" indent="0">
              <a:lnSpc>
                <a:spcPts val="5200"/>
              </a:lnSpc>
              <a:spcBef>
                <a:spcPts val="0"/>
              </a:spcBef>
              <a:spcAft>
                <a:spcPts val="0"/>
              </a:spcAft>
              <a:buNone/>
              <a:defRPr lang="en-US" sz="5000" b="0" kern="1200" spc="0" baseline="0" smtClean="0">
                <a:solidFill>
                  <a:schemeClr val="tx2"/>
                </a:soli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9" name="text 8">
            <a:extLst>
              <a:ext uri="{FF2B5EF4-FFF2-40B4-BE49-F238E27FC236}">
                <a16:creationId xmlns:a16="http://schemas.microsoft.com/office/drawing/2014/main" id="{0CE0BC1D-D256-6F58-D0E2-B49E48E01908}"/>
              </a:ext>
            </a:extLst>
          </p:cNvPr>
          <p:cNvSpPr>
            <a:spLocks noGrp="1"/>
          </p:cNvSpPr>
          <p:nvPr>
            <p:ph type="body" idx="48"/>
          </p:nvPr>
        </p:nvSpPr>
        <p:spPr>
          <a:xfrm>
            <a:off x="4549138" y="4875778"/>
            <a:ext cx="3060000" cy="864000"/>
          </a:xfrm>
        </p:spPr>
        <p:txBody>
          <a:bodyPr tIns="72000" anchor="t"/>
          <a:lstStyle>
            <a:lvl1pPr marL="0" indent="0">
              <a:lnSpc>
                <a:spcPts val="5200"/>
              </a:lnSpc>
              <a:spcBef>
                <a:spcPts val="0"/>
              </a:spcBef>
              <a:spcAft>
                <a:spcPts val="0"/>
              </a:spcAft>
              <a:buNone/>
              <a:defRPr lang="en-US" sz="5000" b="0" kern="1200" spc="0" baseline="0" smtClean="0">
                <a:solidFill>
                  <a:schemeClr val="tx2"/>
                </a:soli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8" name="text 7">
            <a:extLst>
              <a:ext uri="{FF2B5EF4-FFF2-40B4-BE49-F238E27FC236}">
                <a16:creationId xmlns:a16="http://schemas.microsoft.com/office/drawing/2014/main" id="{4286180F-18BA-96F9-0338-BC3BCC1C3BF1}"/>
              </a:ext>
            </a:extLst>
          </p:cNvPr>
          <p:cNvSpPr>
            <a:spLocks noGrp="1"/>
          </p:cNvSpPr>
          <p:nvPr>
            <p:ph type="body" idx="46"/>
          </p:nvPr>
        </p:nvSpPr>
        <p:spPr>
          <a:xfrm>
            <a:off x="851996" y="4875778"/>
            <a:ext cx="3060000" cy="864000"/>
          </a:xfrm>
        </p:spPr>
        <p:txBody>
          <a:bodyPr tIns="72000" anchor="t"/>
          <a:lstStyle>
            <a:lvl1pPr marL="0" indent="0">
              <a:lnSpc>
                <a:spcPts val="5200"/>
              </a:lnSpc>
              <a:spcBef>
                <a:spcPts val="0"/>
              </a:spcBef>
              <a:spcAft>
                <a:spcPts val="0"/>
              </a:spcAft>
              <a:buNone/>
              <a:defRPr lang="en-US" sz="5000" b="0" kern="1200" spc="0" baseline="0" smtClean="0">
                <a:solidFill>
                  <a:schemeClr val="tx2"/>
                </a:soli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7" name="text 6">
            <a:extLst>
              <a:ext uri="{FF2B5EF4-FFF2-40B4-BE49-F238E27FC236}">
                <a16:creationId xmlns:a16="http://schemas.microsoft.com/office/drawing/2014/main" id="{FA2EA2AE-37E9-3C8B-0FB6-5605ED402655}"/>
              </a:ext>
            </a:extLst>
          </p:cNvPr>
          <p:cNvSpPr>
            <a:spLocks noGrp="1"/>
          </p:cNvSpPr>
          <p:nvPr>
            <p:ph type="body" idx="44"/>
          </p:nvPr>
        </p:nvSpPr>
        <p:spPr>
          <a:xfrm>
            <a:off x="8293138" y="3310256"/>
            <a:ext cx="3060000" cy="864000"/>
          </a:xfrm>
        </p:spPr>
        <p:txBody>
          <a:bodyPr tIns="72000" anchor="t"/>
          <a:lstStyle>
            <a:lvl1pPr marL="0" indent="0">
              <a:lnSpc>
                <a:spcPts val="5200"/>
              </a:lnSpc>
              <a:spcBef>
                <a:spcPts val="0"/>
              </a:spcBef>
              <a:spcAft>
                <a:spcPts val="0"/>
              </a:spcAft>
              <a:buNone/>
              <a:defRPr lang="en-US" sz="5000" b="0" kern="1200" spc="0" baseline="0" smtClean="0">
                <a:solidFill>
                  <a:schemeClr val="tx2"/>
                </a:soli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6" name="text 5">
            <a:extLst>
              <a:ext uri="{FF2B5EF4-FFF2-40B4-BE49-F238E27FC236}">
                <a16:creationId xmlns:a16="http://schemas.microsoft.com/office/drawing/2014/main" id="{C0E17200-E0A1-E7DF-9AC9-E70558F0E115}"/>
              </a:ext>
            </a:extLst>
          </p:cNvPr>
          <p:cNvSpPr>
            <a:spLocks noGrp="1"/>
          </p:cNvSpPr>
          <p:nvPr>
            <p:ph type="body" idx="42"/>
          </p:nvPr>
        </p:nvSpPr>
        <p:spPr>
          <a:xfrm>
            <a:off x="4549138" y="3310256"/>
            <a:ext cx="3060000" cy="864000"/>
          </a:xfrm>
        </p:spPr>
        <p:txBody>
          <a:bodyPr tIns="72000" anchor="t"/>
          <a:lstStyle>
            <a:lvl1pPr marL="0" indent="0">
              <a:lnSpc>
                <a:spcPts val="5200"/>
              </a:lnSpc>
              <a:spcBef>
                <a:spcPts val="0"/>
              </a:spcBef>
              <a:spcAft>
                <a:spcPts val="0"/>
              </a:spcAft>
              <a:buNone/>
              <a:defRPr lang="en-US" sz="5000" b="0" kern="1200" spc="0" baseline="0" smtClean="0">
                <a:solidFill>
                  <a:schemeClr val="tx2"/>
                </a:soli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5" name="text 4">
            <a:extLst>
              <a:ext uri="{FF2B5EF4-FFF2-40B4-BE49-F238E27FC236}">
                <a16:creationId xmlns:a16="http://schemas.microsoft.com/office/drawing/2014/main" id="{534CD5F5-02DD-F1D1-5093-97A671F920C8}"/>
              </a:ext>
            </a:extLst>
          </p:cNvPr>
          <p:cNvSpPr>
            <a:spLocks noGrp="1"/>
          </p:cNvSpPr>
          <p:nvPr>
            <p:ph type="body" idx="40"/>
          </p:nvPr>
        </p:nvSpPr>
        <p:spPr>
          <a:xfrm>
            <a:off x="851996" y="3310256"/>
            <a:ext cx="3060000" cy="864000"/>
          </a:xfrm>
        </p:spPr>
        <p:txBody>
          <a:bodyPr tIns="72000" anchor="t"/>
          <a:lstStyle>
            <a:lvl1pPr marL="0" indent="0">
              <a:lnSpc>
                <a:spcPts val="5200"/>
              </a:lnSpc>
              <a:spcBef>
                <a:spcPts val="0"/>
              </a:spcBef>
              <a:spcAft>
                <a:spcPts val="0"/>
              </a:spcAft>
              <a:buNone/>
              <a:defRPr lang="en-US" sz="5000" b="0" kern="1200" spc="0" baseline="0" smtClean="0">
                <a:solidFill>
                  <a:schemeClr val="tx2"/>
                </a:soli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4" name="text 3">
            <a:extLst>
              <a:ext uri="{FF2B5EF4-FFF2-40B4-BE49-F238E27FC236}">
                <a16:creationId xmlns:a16="http://schemas.microsoft.com/office/drawing/2014/main" id="{7810A71F-77E2-A86A-AC75-1289914984B5}"/>
              </a:ext>
            </a:extLst>
          </p:cNvPr>
          <p:cNvSpPr>
            <a:spLocks noGrp="1"/>
          </p:cNvSpPr>
          <p:nvPr>
            <p:ph type="body" idx="38"/>
          </p:nvPr>
        </p:nvSpPr>
        <p:spPr>
          <a:xfrm>
            <a:off x="8293138" y="1725798"/>
            <a:ext cx="3060000" cy="864000"/>
          </a:xfrm>
        </p:spPr>
        <p:txBody>
          <a:bodyPr tIns="72000" anchor="t"/>
          <a:lstStyle>
            <a:lvl1pPr marL="0" indent="0">
              <a:lnSpc>
                <a:spcPts val="5200"/>
              </a:lnSpc>
              <a:spcBef>
                <a:spcPts val="0"/>
              </a:spcBef>
              <a:spcAft>
                <a:spcPts val="0"/>
              </a:spcAft>
              <a:buNone/>
              <a:defRPr lang="en-US" sz="5000" b="0" kern="1200" spc="0" baseline="0" smtClean="0">
                <a:solidFill>
                  <a:schemeClr val="tx2"/>
                </a:soli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2" name="text 2">
            <a:extLst>
              <a:ext uri="{FF2B5EF4-FFF2-40B4-BE49-F238E27FC236}">
                <a16:creationId xmlns:a16="http://schemas.microsoft.com/office/drawing/2014/main" id="{9F50B442-010B-5F54-4DC4-C86FE80AE092}"/>
              </a:ext>
            </a:extLst>
          </p:cNvPr>
          <p:cNvSpPr>
            <a:spLocks noGrp="1"/>
          </p:cNvSpPr>
          <p:nvPr>
            <p:ph type="body" idx="36"/>
          </p:nvPr>
        </p:nvSpPr>
        <p:spPr>
          <a:xfrm>
            <a:off x="4549138" y="1725798"/>
            <a:ext cx="3060000" cy="864000"/>
          </a:xfrm>
        </p:spPr>
        <p:txBody>
          <a:bodyPr tIns="72000" anchor="t"/>
          <a:lstStyle>
            <a:lvl1pPr marL="0" indent="0">
              <a:lnSpc>
                <a:spcPts val="5200"/>
              </a:lnSpc>
              <a:spcBef>
                <a:spcPts val="0"/>
              </a:spcBef>
              <a:spcAft>
                <a:spcPts val="0"/>
              </a:spcAft>
              <a:buNone/>
              <a:defRPr lang="en-US" sz="5000" b="0" kern="1200" spc="0" baseline="0" smtClean="0">
                <a:solidFill>
                  <a:schemeClr val="tx2"/>
                </a:soli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0" name="text 1">
            <a:extLst>
              <a:ext uri="{FF2B5EF4-FFF2-40B4-BE49-F238E27FC236}">
                <a16:creationId xmlns:a16="http://schemas.microsoft.com/office/drawing/2014/main" id="{99949031-B22E-AA1C-EED8-1CB03BD65C03}"/>
              </a:ext>
            </a:extLst>
          </p:cNvPr>
          <p:cNvSpPr>
            <a:spLocks noGrp="1"/>
          </p:cNvSpPr>
          <p:nvPr>
            <p:ph type="body" idx="34"/>
          </p:nvPr>
        </p:nvSpPr>
        <p:spPr>
          <a:xfrm>
            <a:off x="851996" y="1725798"/>
            <a:ext cx="3060000" cy="864000"/>
          </a:xfrm>
        </p:spPr>
        <p:txBody>
          <a:bodyPr tIns="72000" anchor="t"/>
          <a:lstStyle>
            <a:lvl1pPr marL="0" indent="0">
              <a:lnSpc>
                <a:spcPts val="5200"/>
              </a:lnSpc>
              <a:spcBef>
                <a:spcPts val="0"/>
              </a:spcBef>
              <a:spcAft>
                <a:spcPts val="0"/>
              </a:spcAft>
              <a:buNone/>
              <a:defRPr lang="en-US" sz="5000" b="0" kern="1200" spc="0" baseline="0" smtClean="0">
                <a:solidFill>
                  <a:schemeClr val="tx2"/>
                </a:soli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 name="title">
            <a:extLst>
              <a:ext uri="{FF2B5EF4-FFF2-40B4-BE49-F238E27FC236}">
                <a16:creationId xmlns:a16="http://schemas.microsoft.com/office/drawing/2014/main" id="{5519A8DE-5D27-118F-DCF9-2A48373C7466}"/>
              </a:ext>
            </a:extLst>
          </p:cNvPr>
          <p:cNvSpPr>
            <a:spLocks noGrp="1"/>
          </p:cNvSpPr>
          <p:nvPr>
            <p:ph type="title"/>
          </p:nvPr>
        </p:nvSpPr>
        <p:spPr/>
        <p:txBody>
          <a:bodyPr vert="horz"/>
          <a:lstStyle/>
          <a:p>
            <a:r>
              <a:rPr lang="de-DE"/>
              <a:t>Mastertitelformat bearbeiten</a:t>
            </a:r>
            <a:endParaRPr lang="en-US" dirty="0"/>
          </a:p>
        </p:txBody>
      </p:sp>
      <p:sp>
        <p:nvSpPr>
          <p:cNvPr id="11" name="navigation">
            <a:extLst>
              <a:ext uri="{FF2B5EF4-FFF2-40B4-BE49-F238E27FC236}">
                <a16:creationId xmlns:a16="http://schemas.microsoft.com/office/drawing/2014/main" id="{0E422F50-33C7-61F0-AB36-85EC72470FEF}"/>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896145132"/>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A  036 : full page picture : 1 gradientextcircle : 2 ovaltexts">
    <p:spTree>
      <p:nvGrpSpPr>
        <p:cNvPr id="1" name=""/>
        <p:cNvGrpSpPr/>
        <p:nvPr/>
      </p:nvGrpSpPr>
      <p:grpSpPr>
        <a:xfrm>
          <a:off x="0" y="0"/>
          <a:ext cx="0" cy="0"/>
          <a:chOff x="0" y="0"/>
          <a:chExt cx="0" cy="0"/>
        </a:xfrm>
      </p:grpSpPr>
      <p:sp>
        <p:nvSpPr>
          <p:cNvPr id="3" name="picture full size">
            <a:extLst>
              <a:ext uri="{FF2B5EF4-FFF2-40B4-BE49-F238E27FC236}">
                <a16:creationId xmlns:a16="http://schemas.microsoft.com/office/drawing/2014/main" id="{940ECA07-E3D7-CFCA-C677-0BD690AD1BDA}"/>
              </a:ext>
            </a:extLst>
          </p:cNvPr>
          <p:cNvSpPr>
            <a:spLocks noGrp="1"/>
          </p:cNvSpPr>
          <p:nvPr>
            <p:ph type="pic" sz="quarter" idx="16"/>
          </p:nvPr>
        </p:nvSpPr>
        <p:spPr>
          <a:xfrm>
            <a:off x="0" y="0"/>
            <a:ext cx="12204000" cy="6858000"/>
          </a:xfrm>
          <a:solidFill>
            <a:schemeClr val="bg1"/>
          </a:solidFill>
          <a:ln w="3175">
            <a:solidFill>
              <a:schemeClr val="accent4">
                <a:lumMod val="75000"/>
              </a:schemeClr>
            </a:solidFill>
          </a:ln>
          <a:effectLst>
            <a:outerShdw blurRad="63500" algn="ctr" rotWithShape="0">
              <a:schemeClr val="accent4">
                <a:alpha val="50000"/>
              </a:schemeClr>
            </a:outerShdw>
          </a:effectLst>
        </p:spPr>
        <p:txBody>
          <a:bodyPr vert="horz" wrap="square" lIns="0" tIns="0" rIns="0" bIns="0" rtlCol="0" anchor="ctr" anchorCtr="0">
            <a:noAutofit/>
          </a:bodyPr>
          <a:lstStyle>
            <a:lvl1pP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dirty="0"/>
              <a:t>Bild durch Klicken auf Symbol hinzufügen</a:t>
            </a:r>
            <a:endParaRPr lang="en-US" dirty="0"/>
          </a:p>
        </p:txBody>
      </p:sp>
      <p:sp>
        <p:nvSpPr>
          <p:cNvPr id="5" name="slide number">
            <a:extLst>
              <a:ext uri="{FF2B5EF4-FFF2-40B4-BE49-F238E27FC236}">
                <a16:creationId xmlns:a16="http://schemas.microsoft.com/office/drawing/2014/main" id="{82825752-3B68-DCA6-D70E-76EBF0465B6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CC9A477D-5A61-55EA-5B62-A43CEB429A5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4" name="date">
            <a:extLst>
              <a:ext uri="{FF2B5EF4-FFF2-40B4-BE49-F238E27FC236}">
                <a16:creationId xmlns:a16="http://schemas.microsoft.com/office/drawing/2014/main" id="{C779AB2A-12B9-D58C-7C6A-E4F2B835421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 name="logo placeholder">
            <a:extLst>
              <a:ext uri="{FF2B5EF4-FFF2-40B4-BE49-F238E27FC236}">
                <a16:creationId xmlns:a16="http://schemas.microsoft.com/office/drawing/2014/main" id="{D57049B8-749E-2B11-2F57-B8905BF58621}"/>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4" name="text oval right">
            <a:extLst>
              <a:ext uri="{FF2B5EF4-FFF2-40B4-BE49-F238E27FC236}">
                <a16:creationId xmlns:a16="http://schemas.microsoft.com/office/drawing/2014/main" id="{D77C710B-9746-E994-9BDC-7999D1E2921D}"/>
              </a:ext>
            </a:extLst>
          </p:cNvPr>
          <p:cNvSpPr>
            <a:spLocks noGrp="1"/>
          </p:cNvSpPr>
          <p:nvPr>
            <p:ph type="body" sz="quarter" idx="18"/>
          </p:nvPr>
        </p:nvSpPr>
        <p:spPr>
          <a:xfrm>
            <a:off x="8622495" y="2808000"/>
            <a:ext cx="4680000" cy="1980000"/>
          </a:xfrm>
          <a:prstGeom prst="roundRect">
            <a:avLst>
              <a:gd name="adj" fmla="val 50000"/>
            </a:avLst>
          </a:prstGeom>
          <a:solidFill>
            <a:schemeClr val="accent1"/>
          </a:solidFill>
          <a:ln w="3175">
            <a:noFill/>
          </a:ln>
          <a:effectLst/>
        </p:spPr>
        <p:txBody>
          <a:bodyPr vert="horz" lIns="468000" tIns="0" rIns="1260000" bIns="0" rtlCol="0" anchor="ctr">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defRPr lang="en-US" sz="1200" dirty="0">
                <a:solidFill>
                  <a:schemeClr val="tx1"/>
                </a:solidFill>
              </a:defRPr>
            </a:lvl2pPr>
            <a:lvl3pPr>
              <a:defRPr lang="en-US" sz="1200" dirty="0">
                <a:solidFill>
                  <a:schemeClr val="tx1"/>
                </a:solidFill>
              </a:defRPr>
            </a:lvl3pPr>
            <a:lvl4pPr>
              <a:defRPr lang="en-US" sz="1200" dirty="0">
                <a:solidFill>
                  <a:schemeClr val="tx1"/>
                </a:solidFill>
              </a:defRPr>
            </a:lvl4pPr>
            <a:lvl5pPr>
              <a:defRPr lang="en-US" sz="1200" dirty="0">
                <a:solidFill>
                  <a:schemeClr val="tx1"/>
                </a:solidFill>
              </a:defRPr>
            </a:lvl5pPr>
          </a:lstStyle>
          <a:p>
            <a:pPr lvl="0">
              <a:lnSpc>
                <a:spcPct val="100000"/>
              </a:lnSpc>
            </a:pPr>
            <a:r>
              <a:rPr lang="de-DE"/>
              <a:t>Mastertextformat bearbeiten</a:t>
            </a:r>
          </a:p>
          <a:p>
            <a:pPr lvl="1">
              <a:lnSpc>
                <a:spcPct val="100000"/>
              </a:lnSpc>
            </a:pPr>
            <a:r>
              <a:rPr lang="de-DE"/>
              <a:t>Zweite Ebene</a:t>
            </a:r>
          </a:p>
          <a:p>
            <a:pPr lvl="2">
              <a:lnSpc>
                <a:spcPct val="100000"/>
              </a:lnSpc>
            </a:pPr>
            <a:r>
              <a:rPr lang="de-DE"/>
              <a:t>Dritte Ebene</a:t>
            </a:r>
          </a:p>
          <a:p>
            <a:pPr lvl="3">
              <a:lnSpc>
                <a:spcPct val="100000"/>
              </a:lnSpc>
            </a:pPr>
            <a:r>
              <a:rPr lang="de-DE"/>
              <a:t>Vierte Ebene</a:t>
            </a:r>
          </a:p>
          <a:p>
            <a:pPr lvl="4">
              <a:lnSpc>
                <a:spcPct val="100000"/>
              </a:lnSpc>
            </a:pPr>
            <a:r>
              <a:rPr lang="de-DE"/>
              <a:t>Fünfte Ebene</a:t>
            </a:r>
            <a:endParaRPr lang="en-US" dirty="0"/>
          </a:p>
        </p:txBody>
      </p:sp>
      <p:sp>
        <p:nvSpPr>
          <p:cNvPr id="11" name="text oval left">
            <a:extLst>
              <a:ext uri="{FF2B5EF4-FFF2-40B4-BE49-F238E27FC236}">
                <a16:creationId xmlns:a16="http://schemas.microsoft.com/office/drawing/2014/main" id="{A2CE80B2-8B9A-D0FB-C427-6D3137DAECA4}"/>
              </a:ext>
            </a:extLst>
          </p:cNvPr>
          <p:cNvSpPr>
            <a:spLocks noGrp="1"/>
          </p:cNvSpPr>
          <p:nvPr>
            <p:ph type="body" sz="quarter" idx="17"/>
          </p:nvPr>
        </p:nvSpPr>
        <p:spPr>
          <a:xfrm>
            <a:off x="4685495" y="2808000"/>
            <a:ext cx="4140000" cy="1980000"/>
          </a:xfrm>
          <a:prstGeom prst="roundRect">
            <a:avLst>
              <a:gd name="adj" fmla="val 50000"/>
            </a:avLst>
          </a:prstGeom>
          <a:solidFill>
            <a:schemeClr val="bg2"/>
          </a:solidFill>
          <a:ln w="3175">
            <a:noFill/>
          </a:ln>
          <a:effectLst/>
        </p:spPr>
        <p:txBody>
          <a:bodyPr vert="horz" lIns="468000" tIns="0" rIns="180000" bIns="0" rtlCol="0" anchor="ctr">
            <a:noAutofit/>
          </a:bodyPr>
          <a:lstStyle>
            <a:lvl1pPr>
              <a:defRPr lang="en-US" sz="1200" i="0" dirty="0">
                <a:solidFill>
                  <a:schemeClr val="tx1"/>
                </a:solidFill>
                <a:latin typeface="Segoe UI Semilight" panose="020B0402040204020203" pitchFamily="34" charset="0"/>
                <a:cs typeface="Segoe UI Semilight" panose="020B0402040204020203" pitchFamily="34" charset="0"/>
              </a:defRPr>
            </a:lvl1pPr>
            <a:lvl2pPr>
              <a:defRPr lang="en-US" sz="1200" dirty="0">
                <a:solidFill>
                  <a:schemeClr val="tx1"/>
                </a:solidFill>
              </a:defRPr>
            </a:lvl2pPr>
            <a:lvl3pPr>
              <a:defRPr lang="en-US" sz="1200" dirty="0">
                <a:solidFill>
                  <a:schemeClr val="tx1"/>
                </a:solidFill>
              </a:defRPr>
            </a:lvl3pPr>
            <a:lvl4pPr>
              <a:defRPr lang="en-US" sz="1200" dirty="0">
                <a:solidFill>
                  <a:schemeClr val="tx1"/>
                </a:solidFill>
              </a:defRPr>
            </a:lvl4pPr>
            <a:lvl5pPr>
              <a:defRPr lang="en-US" sz="1200" dirty="0">
                <a:solidFill>
                  <a:schemeClr val="tx1"/>
                </a:solidFill>
              </a:defRPr>
            </a:lvl5pPr>
          </a:lstStyle>
          <a:p>
            <a:pPr lvl="0">
              <a:lnSpc>
                <a:spcPct val="100000"/>
              </a:lnSpc>
            </a:pPr>
            <a:r>
              <a:rPr lang="de-DE"/>
              <a:t>Mastertextformat bearbeiten</a:t>
            </a:r>
          </a:p>
          <a:p>
            <a:pPr lvl="1">
              <a:lnSpc>
                <a:spcPct val="100000"/>
              </a:lnSpc>
            </a:pPr>
            <a:r>
              <a:rPr lang="de-DE"/>
              <a:t>Zweite Ebene</a:t>
            </a:r>
          </a:p>
          <a:p>
            <a:pPr lvl="2">
              <a:lnSpc>
                <a:spcPct val="100000"/>
              </a:lnSpc>
            </a:pPr>
            <a:r>
              <a:rPr lang="de-DE"/>
              <a:t>Dritte Ebene</a:t>
            </a:r>
          </a:p>
          <a:p>
            <a:pPr lvl="3">
              <a:lnSpc>
                <a:spcPct val="100000"/>
              </a:lnSpc>
            </a:pPr>
            <a:r>
              <a:rPr lang="de-DE"/>
              <a:t>Vierte Ebene</a:t>
            </a:r>
          </a:p>
          <a:p>
            <a:pPr lvl="4">
              <a:lnSpc>
                <a:spcPct val="100000"/>
              </a:lnSpc>
            </a:pPr>
            <a:r>
              <a:rPr lang="de-DE"/>
              <a:t>Fünfte Ebene</a:t>
            </a:r>
            <a:endParaRPr lang="en-US" dirty="0"/>
          </a:p>
        </p:txBody>
      </p:sp>
      <p:sp>
        <p:nvSpPr>
          <p:cNvPr id="15" name="text circle">
            <a:extLst>
              <a:ext uri="{FF2B5EF4-FFF2-40B4-BE49-F238E27FC236}">
                <a16:creationId xmlns:a16="http://schemas.microsoft.com/office/drawing/2014/main" id="{3C8F43FB-572A-C67D-FEEB-4E1A842D7AF3}"/>
              </a:ext>
            </a:extLst>
          </p:cNvPr>
          <p:cNvSpPr>
            <a:spLocks noGrp="1"/>
          </p:cNvSpPr>
          <p:nvPr>
            <p:ph type="body" idx="1"/>
          </p:nvPr>
        </p:nvSpPr>
        <p:spPr>
          <a:xfrm>
            <a:off x="2031317" y="2628000"/>
            <a:ext cx="2340000" cy="2340000"/>
          </a:xfrm>
          <a:prstGeom prst="flowChartConnector">
            <a:avLst/>
          </a:prstGeom>
          <a:solidFill>
            <a:schemeClr val="accent6"/>
          </a:solidFill>
          <a:ln w="3175">
            <a:noFill/>
          </a:ln>
          <a:effectLst/>
        </p:spPr>
        <p:txBody>
          <a:bodyPr vert="horz" wrap="square" lIns="0" tIns="0" rIns="0" bIns="0" rtlCol="0" anchor="ctr" anchorCtr="1">
            <a:noAutofit/>
          </a:bodyPr>
          <a:lstStyle>
            <a:lvl1pPr>
              <a:defRPr kumimoji="0" lang="en-US" sz="1600" u="none" strike="noStrike" cap="none" spc="0" normalizeH="0" dirty="0">
                <a:ln>
                  <a:noFill/>
                </a:ln>
                <a:solidFill>
                  <a:schemeClr val="tx1"/>
                </a:solidFill>
                <a:effectLst/>
                <a:uLnTx/>
                <a:uFillTx/>
                <a:latin typeface="+mj-lt"/>
                <a:cs typeface="Segoe UI Semibold" panose="020B0502040204020203" pitchFamily="34" charset="0"/>
              </a:defRPr>
            </a:lvl1pPr>
          </a:lstStyle>
          <a:p>
            <a:pPr lvl="0" algn="ctr"/>
            <a:r>
              <a:rPr lang="de-DE" dirty="0"/>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04138522-C695-4395-F275-BCB54A94B66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81525819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A  003 : 3 content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BC8BA2C0-FF86-7160-B605-4AFD8142AAA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12" name="footer">
            <a:extLst>
              <a:ext uri="{FF2B5EF4-FFF2-40B4-BE49-F238E27FC236}">
                <a16:creationId xmlns:a16="http://schemas.microsoft.com/office/drawing/2014/main" id="{268B1DC0-E2F4-964B-BEBC-F781A34B417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13" name="date">
            <a:extLst>
              <a:ext uri="{FF2B5EF4-FFF2-40B4-BE49-F238E27FC236}">
                <a16:creationId xmlns:a16="http://schemas.microsoft.com/office/drawing/2014/main" id="{020BFB18-B358-A527-A325-CBA53A65BE2E}"/>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8218863" y="1475999"/>
            <a:ext cx="342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5" name="content 2">
            <a:extLst>
              <a:ext uri="{FF2B5EF4-FFF2-40B4-BE49-F238E27FC236}">
                <a16:creationId xmlns:a16="http://schemas.microsoft.com/office/drawing/2014/main" id="{E416D4B1-C65A-8B1B-4587-A2B76A215096}"/>
              </a:ext>
            </a:extLst>
          </p:cNvPr>
          <p:cNvSpPr>
            <a:spLocks noGrp="1"/>
          </p:cNvSpPr>
          <p:nvPr>
            <p:ph sz="quarter" idx="25"/>
          </p:nvPr>
        </p:nvSpPr>
        <p:spPr>
          <a:xfrm>
            <a:off x="4379432" y="1475999"/>
            <a:ext cx="342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5999"/>
            <a:ext cx="342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39800D4B-C956-ED43-FFAD-502C6548129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458278770"/>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A  036a : full page picture : circle : 3 ovaltexts">
    <p:spTree>
      <p:nvGrpSpPr>
        <p:cNvPr id="1" name=""/>
        <p:cNvGrpSpPr/>
        <p:nvPr/>
      </p:nvGrpSpPr>
      <p:grpSpPr>
        <a:xfrm>
          <a:off x="0" y="0"/>
          <a:ext cx="0" cy="0"/>
          <a:chOff x="0" y="0"/>
          <a:chExt cx="0" cy="0"/>
        </a:xfrm>
      </p:grpSpPr>
      <p:sp>
        <p:nvSpPr>
          <p:cNvPr id="21" name="picture full size">
            <a:extLst>
              <a:ext uri="{FF2B5EF4-FFF2-40B4-BE49-F238E27FC236}">
                <a16:creationId xmlns:a16="http://schemas.microsoft.com/office/drawing/2014/main" id="{F6E1902A-473C-3F19-AAE4-9B651FE77A68}"/>
              </a:ext>
            </a:extLst>
          </p:cNvPr>
          <p:cNvSpPr>
            <a:spLocks noGrp="1"/>
          </p:cNvSpPr>
          <p:nvPr>
            <p:ph type="pic" sz="quarter" idx="16"/>
          </p:nvPr>
        </p:nvSpPr>
        <p:spPr>
          <a:xfrm>
            <a:off x="-12000" y="-12700"/>
            <a:ext cx="12204000" cy="6870700"/>
          </a:xfrm>
          <a:solidFill>
            <a:schemeClr val="bg1"/>
          </a:solidFill>
          <a:ln w="3175">
            <a:solidFill>
              <a:schemeClr val="accent4">
                <a:lumMod val="75000"/>
              </a:schemeClr>
            </a:solidFill>
          </a:ln>
          <a:effectLst>
            <a:outerShdw blurRad="63500" algn="ctr" rotWithShape="0">
              <a:schemeClr val="accent4">
                <a:alpha val="50000"/>
              </a:schemeClr>
            </a:outerShdw>
          </a:effectLst>
        </p:spPr>
        <p:txBody>
          <a:bodyPr vert="horz" wrap="square" lIns="0" tIns="0" rIns="0" bIns="0" rtlCol="0" anchor="ctr" anchorCtr="0">
            <a:noAutofit/>
          </a:bodyPr>
          <a:lstStyle>
            <a:lvl1pPr>
              <a:defRPr kumimoji="0" lang="en-US" sz="1600" u="none" strike="noStrike" cap="none" spc="0" normalizeH="0" dirty="0">
                <a:ln>
                  <a:noFill/>
                </a:ln>
                <a:solidFill>
                  <a:schemeClr val="tx1"/>
                </a:solidFill>
                <a:effectLst/>
                <a:uLnTx/>
                <a:uFillTx/>
                <a:latin typeface="Segoe UI Semibold" panose="020B0502040204020203" pitchFamily="34" charset="0"/>
                <a:cs typeface="Segoe UI Semibold" panose="020B0502040204020203" pitchFamily="34" charset="0"/>
              </a:defRPr>
            </a:lvl1pPr>
          </a:lstStyle>
          <a:p>
            <a:pPr lvl="0" algn="ctr"/>
            <a:r>
              <a:rPr lang="de-DE"/>
              <a:t>Bild durch Klicken auf Symbol hinzufügen</a:t>
            </a:r>
            <a:endParaRPr lang="en-US" dirty="0"/>
          </a:p>
        </p:txBody>
      </p:sp>
      <p:sp>
        <p:nvSpPr>
          <p:cNvPr id="5" name="slide number">
            <a:extLst>
              <a:ext uri="{FF2B5EF4-FFF2-40B4-BE49-F238E27FC236}">
                <a16:creationId xmlns:a16="http://schemas.microsoft.com/office/drawing/2014/main" id="{82825752-3B68-DCA6-D70E-76EBF0465B68}"/>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CC9A477D-5A61-55EA-5B62-A43CEB429A5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4" name="date">
            <a:extLst>
              <a:ext uri="{FF2B5EF4-FFF2-40B4-BE49-F238E27FC236}">
                <a16:creationId xmlns:a16="http://schemas.microsoft.com/office/drawing/2014/main" id="{C779AB2A-12B9-D58C-7C6A-E4F2B835421B}"/>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4" name="logo placeholder">
            <a:extLst>
              <a:ext uri="{FF2B5EF4-FFF2-40B4-BE49-F238E27FC236}">
                <a16:creationId xmlns:a16="http://schemas.microsoft.com/office/drawing/2014/main" id="{E9BCCCA7-B9AF-F498-40C4-869BA49F9555}"/>
              </a:ext>
            </a:extLst>
          </p:cNvPr>
          <p:cNvSpPr>
            <a:spLocks noGrp="1"/>
          </p:cNvSpPr>
          <p:nvPr>
            <p:ph type="pic" sz="quarter" idx="24"/>
          </p:nvPr>
        </p:nvSpPr>
        <p:spPr>
          <a:xfrm>
            <a:off x="415887" y="6218848"/>
            <a:ext cx="1169231" cy="450666"/>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sp>
        <p:nvSpPr>
          <p:cNvPr id="16" name="text oval 3">
            <a:extLst>
              <a:ext uri="{FF2B5EF4-FFF2-40B4-BE49-F238E27FC236}">
                <a16:creationId xmlns:a16="http://schemas.microsoft.com/office/drawing/2014/main" id="{3E6AA0F0-30F8-5088-2044-347A63207708}"/>
              </a:ext>
            </a:extLst>
          </p:cNvPr>
          <p:cNvSpPr>
            <a:spLocks noGrp="1"/>
          </p:cNvSpPr>
          <p:nvPr>
            <p:ph type="body" sz="quarter" idx="20"/>
          </p:nvPr>
        </p:nvSpPr>
        <p:spPr>
          <a:xfrm>
            <a:off x="4225137" y="4627545"/>
            <a:ext cx="7128000" cy="900000"/>
          </a:xfrm>
          <a:prstGeom prst="roundRect">
            <a:avLst>
              <a:gd name="adj" fmla="val 50000"/>
            </a:avLst>
          </a:prstGeom>
          <a:noFill/>
          <a:ln w="25400">
            <a:noFill/>
          </a:ln>
          <a:effectLst/>
        </p:spPr>
        <p:txBody>
          <a:bodyPr vert="horz" lIns="468000" tIns="0" rIns="180000" bIns="0" rtlCol="0" anchor="ctr">
            <a:noAutofit/>
          </a:bodyPr>
          <a:lstStyle>
            <a:lvl1pPr>
              <a:defRPr lang="en-US" sz="1400" i="0" dirty="0">
                <a:solidFill>
                  <a:schemeClr val="tx1"/>
                </a:solidFill>
                <a:latin typeface="Segoe UI Semilight" panose="020B0402040204020203" pitchFamily="34" charset="0"/>
                <a:cs typeface="Segoe UI Semilight" panose="020B0402040204020203" pitchFamily="34" charset="0"/>
              </a:defRPr>
            </a:lvl1pPr>
            <a:lvl2pPr>
              <a:defRPr lang="en-US" sz="1400" dirty="0">
                <a:solidFill>
                  <a:schemeClr val="tx1"/>
                </a:solidFill>
              </a:defRPr>
            </a:lvl2pPr>
            <a:lvl3pPr>
              <a:defRPr lang="en-US" sz="1400" dirty="0">
                <a:solidFill>
                  <a:schemeClr val="tx1"/>
                </a:solidFill>
              </a:defRPr>
            </a:lvl3pPr>
            <a:lvl4pPr>
              <a:defRPr lang="en-US" sz="1400" dirty="0">
                <a:solidFill>
                  <a:schemeClr val="tx1"/>
                </a:solidFill>
              </a:defRPr>
            </a:lvl4pPr>
            <a:lvl5pPr>
              <a:defRPr lang="en-US" sz="1400" dirty="0">
                <a:solidFill>
                  <a:schemeClr val="tx1"/>
                </a:solidFill>
              </a:defRPr>
            </a:lvl5pPr>
          </a:lstStyle>
          <a:p>
            <a:pPr lvl="0">
              <a:lnSpc>
                <a:spcPct val="100000"/>
              </a:lnSpc>
            </a:pPr>
            <a:r>
              <a:rPr lang="de-DE"/>
              <a:t>Mastertextformat bearbeiten</a:t>
            </a:r>
          </a:p>
        </p:txBody>
      </p:sp>
      <p:sp>
        <p:nvSpPr>
          <p:cNvPr id="9" name="text oval 2">
            <a:extLst>
              <a:ext uri="{FF2B5EF4-FFF2-40B4-BE49-F238E27FC236}">
                <a16:creationId xmlns:a16="http://schemas.microsoft.com/office/drawing/2014/main" id="{57DAAD7C-B3E0-4642-94DB-417D92D974BE}"/>
              </a:ext>
            </a:extLst>
          </p:cNvPr>
          <p:cNvSpPr>
            <a:spLocks noGrp="1"/>
          </p:cNvSpPr>
          <p:nvPr>
            <p:ph type="body" sz="quarter" idx="19"/>
          </p:nvPr>
        </p:nvSpPr>
        <p:spPr>
          <a:xfrm>
            <a:off x="4225137" y="3351882"/>
            <a:ext cx="7128000" cy="900000"/>
          </a:xfrm>
          <a:prstGeom prst="roundRect">
            <a:avLst>
              <a:gd name="adj" fmla="val 50000"/>
            </a:avLst>
          </a:prstGeom>
          <a:noFill/>
          <a:ln w="25400">
            <a:noFill/>
          </a:ln>
          <a:effectLst/>
        </p:spPr>
        <p:txBody>
          <a:bodyPr vert="horz" lIns="468000" tIns="0" rIns="180000" bIns="0" rtlCol="0" anchor="ctr">
            <a:noAutofit/>
          </a:bodyPr>
          <a:lstStyle>
            <a:lvl1pPr>
              <a:defRPr lang="en-US" sz="1400" i="0" dirty="0">
                <a:solidFill>
                  <a:schemeClr val="tx1"/>
                </a:solidFill>
                <a:latin typeface="Segoe UI Semilight" panose="020B0402040204020203" pitchFamily="34" charset="0"/>
                <a:cs typeface="Segoe UI Semilight" panose="020B0402040204020203" pitchFamily="34" charset="0"/>
              </a:defRPr>
            </a:lvl1pPr>
            <a:lvl2pPr>
              <a:defRPr lang="en-US" sz="1400" dirty="0">
                <a:solidFill>
                  <a:schemeClr val="tx1"/>
                </a:solidFill>
              </a:defRPr>
            </a:lvl2pPr>
            <a:lvl3pPr>
              <a:defRPr lang="en-US" sz="1400" dirty="0">
                <a:solidFill>
                  <a:schemeClr val="tx1"/>
                </a:solidFill>
              </a:defRPr>
            </a:lvl3pPr>
            <a:lvl4pPr>
              <a:defRPr lang="en-US" sz="1400" dirty="0">
                <a:solidFill>
                  <a:schemeClr val="tx1"/>
                </a:solidFill>
              </a:defRPr>
            </a:lvl4pPr>
            <a:lvl5pPr>
              <a:defRPr lang="en-US" sz="1400" dirty="0">
                <a:solidFill>
                  <a:schemeClr val="tx1"/>
                </a:solidFill>
              </a:defRPr>
            </a:lvl5pPr>
          </a:lstStyle>
          <a:p>
            <a:pPr lvl="0">
              <a:lnSpc>
                <a:spcPct val="100000"/>
              </a:lnSpc>
            </a:pPr>
            <a:r>
              <a:rPr lang="de-DE"/>
              <a:t>Mastertextformat bearbeiten</a:t>
            </a:r>
          </a:p>
        </p:txBody>
      </p:sp>
      <p:sp>
        <p:nvSpPr>
          <p:cNvPr id="6" name="text oval 1">
            <a:extLst>
              <a:ext uri="{FF2B5EF4-FFF2-40B4-BE49-F238E27FC236}">
                <a16:creationId xmlns:a16="http://schemas.microsoft.com/office/drawing/2014/main" id="{F2463AE6-9794-D7A8-A678-315AD5F33D52}"/>
              </a:ext>
            </a:extLst>
          </p:cNvPr>
          <p:cNvSpPr>
            <a:spLocks noGrp="1"/>
          </p:cNvSpPr>
          <p:nvPr>
            <p:ph type="body" sz="quarter" idx="17"/>
          </p:nvPr>
        </p:nvSpPr>
        <p:spPr>
          <a:xfrm>
            <a:off x="4225137" y="2076218"/>
            <a:ext cx="7128000" cy="900000"/>
          </a:xfrm>
          <a:prstGeom prst="roundRect">
            <a:avLst>
              <a:gd name="adj" fmla="val 50000"/>
            </a:avLst>
          </a:prstGeom>
          <a:noFill/>
          <a:ln w="25400">
            <a:noFill/>
          </a:ln>
          <a:effectLst/>
        </p:spPr>
        <p:txBody>
          <a:bodyPr vert="horz" lIns="468000" tIns="0" rIns="180000" bIns="0" rtlCol="0" anchor="ctr">
            <a:noAutofit/>
          </a:bodyPr>
          <a:lstStyle>
            <a:lvl1pPr>
              <a:defRPr lang="en-US" sz="1400" i="0" dirty="0">
                <a:solidFill>
                  <a:schemeClr val="tx1"/>
                </a:solidFill>
                <a:latin typeface="Segoe UI Semilight" panose="020B0402040204020203" pitchFamily="34" charset="0"/>
                <a:cs typeface="Segoe UI Semilight" panose="020B0402040204020203" pitchFamily="34" charset="0"/>
              </a:defRPr>
            </a:lvl1pPr>
            <a:lvl2pPr>
              <a:defRPr lang="en-US" sz="1400" dirty="0">
                <a:solidFill>
                  <a:schemeClr val="tx1"/>
                </a:solidFill>
              </a:defRPr>
            </a:lvl2pPr>
            <a:lvl3pPr>
              <a:defRPr lang="en-US" sz="1400" dirty="0">
                <a:solidFill>
                  <a:schemeClr val="tx1"/>
                </a:solidFill>
              </a:defRPr>
            </a:lvl3pPr>
            <a:lvl4pPr>
              <a:defRPr lang="en-US" sz="1400" dirty="0">
                <a:solidFill>
                  <a:schemeClr val="tx1"/>
                </a:solidFill>
              </a:defRPr>
            </a:lvl4pPr>
            <a:lvl5pPr>
              <a:defRPr lang="en-US" sz="1400" dirty="0">
                <a:solidFill>
                  <a:schemeClr val="tx1"/>
                </a:solidFill>
              </a:defRPr>
            </a:lvl5pPr>
          </a:lstStyle>
          <a:p>
            <a:pPr lvl="0">
              <a:lnSpc>
                <a:spcPct val="100000"/>
              </a:lnSpc>
            </a:pPr>
            <a:r>
              <a:rPr lang="de-DE"/>
              <a:t>Mastertextformat bearbeiten</a:t>
            </a:r>
          </a:p>
        </p:txBody>
      </p:sp>
      <p:sp>
        <p:nvSpPr>
          <p:cNvPr id="8" name="text circle gradient">
            <a:extLst>
              <a:ext uri="{FF2B5EF4-FFF2-40B4-BE49-F238E27FC236}">
                <a16:creationId xmlns:a16="http://schemas.microsoft.com/office/drawing/2014/main" id="{4BF98BFE-CCD8-B635-3FD5-A9F3F3E61F6E}"/>
              </a:ext>
            </a:extLst>
          </p:cNvPr>
          <p:cNvSpPr>
            <a:spLocks noGrp="1"/>
          </p:cNvSpPr>
          <p:nvPr>
            <p:ph type="body" idx="1"/>
          </p:nvPr>
        </p:nvSpPr>
        <p:spPr>
          <a:xfrm>
            <a:off x="540000" y="2628000"/>
            <a:ext cx="2340000" cy="2340000"/>
          </a:xfrm>
          <a:prstGeom prst="flowChartConnector">
            <a:avLst/>
          </a:prstGeom>
          <a:noFill/>
          <a:ln w="3175">
            <a:noFill/>
          </a:ln>
          <a:effectLst/>
        </p:spPr>
        <p:txBody>
          <a:bodyPr vert="horz" wrap="square" lIns="0" tIns="0" rIns="0" bIns="0" rtlCol="0" anchor="ctr" anchorCtr="1">
            <a:noAutofit/>
          </a:bodyPr>
          <a:lstStyle>
            <a:lvl1pPr>
              <a:defRPr kumimoji="0" lang="en-US" sz="1600" u="none" strike="noStrike" cap="none" spc="0" normalizeH="0">
                <a:ln>
                  <a:noFill/>
                </a:ln>
                <a:solidFill>
                  <a:schemeClr val="tx1"/>
                </a:solidFill>
                <a:effectLst/>
                <a:uLnTx/>
                <a:uFillTx/>
                <a:latin typeface="+mj-lt"/>
                <a:cs typeface="Segoe UI Semibold" panose="020B0502040204020203" pitchFamily="34" charset="0"/>
              </a:defRPr>
            </a:lvl1pPr>
          </a:lstStyle>
          <a:p>
            <a:pPr lvl="0" algn="ctr"/>
            <a:r>
              <a:rPr lang="de-DE"/>
              <a:t>Mastertextformat bearbeiten</a:t>
            </a:r>
          </a:p>
        </p:txBody>
      </p:sp>
      <p:cxnSp>
        <p:nvCxnSpPr>
          <p:cNvPr id="19" name="Gewinkelte Verbindung 9">
            <a:extLst>
              <a:ext uri="{FF2B5EF4-FFF2-40B4-BE49-F238E27FC236}">
                <a16:creationId xmlns:a16="http://schemas.microsoft.com/office/drawing/2014/main" id="{62C4CD96-ED4A-60EB-5AC4-6B3D5997C359}"/>
              </a:ext>
            </a:extLst>
          </p:cNvPr>
          <p:cNvCxnSpPr>
            <a:cxnSpLocks/>
            <a:stCxn id="8" idx="6"/>
            <a:endCxn id="16" idx="1"/>
          </p:cNvCxnSpPr>
          <p:nvPr/>
        </p:nvCxnSpPr>
        <p:spPr>
          <a:xfrm>
            <a:off x="2880000" y="3798000"/>
            <a:ext cx="1345137" cy="1279545"/>
          </a:xfrm>
          <a:prstGeom prst="bentConnector3">
            <a:avLst>
              <a:gd name="adj1" fmla="val 50000"/>
            </a:avLst>
          </a:prstGeom>
          <a:ln w="22225" cap="rnd">
            <a:noFill/>
            <a:round/>
          </a:ln>
          <a:effectLst/>
        </p:spPr>
        <p:style>
          <a:lnRef idx="1">
            <a:schemeClr val="accent1"/>
          </a:lnRef>
          <a:fillRef idx="0">
            <a:schemeClr val="accent1"/>
          </a:fillRef>
          <a:effectRef idx="0">
            <a:schemeClr val="accent1"/>
          </a:effectRef>
          <a:fontRef idx="minor">
            <a:schemeClr val="tx1"/>
          </a:fontRef>
        </p:style>
      </p:cxnSp>
      <p:cxnSp>
        <p:nvCxnSpPr>
          <p:cNvPr id="20" name="Gerade Verbindung 13">
            <a:extLst>
              <a:ext uri="{FF2B5EF4-FFF2-40B4-BE49-F238E27FC236}">
                <a16:creationId xmlns:a16="http://schemas.microsoft.com/office/drawing/2014/main" id="{1ED48383-9E08-C202-05E0-9240EC448B39}"/>
              </a:ext>
            </a:extLst>
          </p:cNvPr>
          <p:cNvCxnSpPr>
            <a:cxnSpLocks/>
            <a:stCxn id="8" idx="6"/>
            <a:endCxn id="9" idx="1"/>
          </p:cNvCxnSpPr>
          <p:nvPr/>
        </p:nvCxnSpPr>
        <p:spPr>
          <a:xfrm>
            <a:off x="2880000" y="3798000"/>
            <a:ext cx="1345137" cy="3882"/>
          </a:xfrm>
          <a:prstGeom prst="line">
            <a:avLst/>
          </a:prstGeom>
          <a:ln w="19050" cap="rnd">
            <a:noFill/>
            <a:round/>
          </a:ln>
          <a:effectLst/>
        </p:spPr>
        <p:style>
          <a:lnRef idx="1">
            <a:schemeClr val="accent1"/>
          </a:lnRef>
          <a:fillRef idx="0">
            <a:schemeClr val="accent1"/>
          </a:fillRef>
          <a:effectRef idx="0">
            <a:schemeClr val="accent1"/>
          </a:effectRef>
          <a:fontRef idx="minor">
            <a:schemeClr val="tx1"/>
          </a:fontRef>
        </p:style>
      </p:cxnSp>
      <p:cxnSp>
        <p:nvCxnSpPr>
          <p:cNvPr id="18" name="Gewinkelte Verbindung 7">
            <a:extLst>
              <a:ext uri="{FF2B5EF4-FFF2-40B4-BE49-F238E27FC236}">
                <a16:creationId xmlns:a16="http://schemas.microsoft.com/office/drawing/2014/main" id="{863812CE-E3F7-4AD8-BFAC-BC944F27BBB5}"/>
              </a:ext>
            </a:extLst>
          </p:cNvPr>
          <p:cNvCxnSpPr>
            <a:cxnSpLocks/>
            <a:stCxn id="8" idx="6"/>
            <a:endCxn id="6" idx="1"/>
          </p:cNvCxnSpPr>
          <p:nvPr/>
        </p:nvCxnSpPr>
        <p:spPr>
          <a:xfrm flipV="1">
            <a:off x="2880000" y="2526218"/>
            <a:ext cx="1345137" cy="1271782"/>
          </a:xfrm>
          <a:prstGeom prst="bentConnector3">
            <a:avLst>
              <a:gd name="adj1" fmla="val 50000"/>
            </a:avLst>
          </a:prstGeom>
          <a:ln w="19050" cap="rnd">
            <a:noFill/>
            <a:round/>
          </a:ln>
          <a:effectLst/>
        </p:spPr>
        <p:style>
          <a:lnRef idx="1">
            <a:schemeClr val="accent1"/>
          </a:lnRef>
          <a:fillRef idx="0">
            <a:schemeClr val="accent1"/>
          </a:fillRef>
          <a:effectRef idx="0">
            <a:schemeClr val="accent1"/>
          </a:effectRef>
          <a:fontRef idx="minor">
            <a:schemeClr val="tx1"/>
          </a:fontRef>
        </p:style>
      </p:cxn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p:txBody>
          <a:bodyPr vert="horz"/>
          <a:lstStyle/>
          <a:p>
            <a:r>
              <a:rPr lang="de-DE"/>
              <a:t>Mastertitelformat bearbeiten</a:t>
            </a:r>
            <a:endParaRPr lang="en-US" dirty="0"/>
          </a:p>
        </p:txBody>
      </p:sp>
      <p:sp>
        <p:nvSpPr>
          <p:cNvPr id="10" name="navigation">
            <a:extLst>
              <a:ext uri="{FF2B5EF4-FFF2-40B4-BE49-F238E27FC236}">
                <a16:creationId xmlns:a16="http://schemas.microsoft.com/office/drawing/2014/main" id="{04138522-C695-4395-F275-BCB54A94B660}"/>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cxnSp>
        <p:nvCxnSpPr>
          <p:cNvPr id="2" name="Gewinkelte Verbindung 9">
            <a:extLst>
              <a:ext uri="{FF2B5EF4-FFF2-40B4-BE49-F238E27FC236}">
                <a16:creationId xmlns:a16="http://schemas.microsoft.com/office/drawing/2014/main" id="{24F87CD3-6B6F-AB96-5F47-1E2DA967CC1D}"/>
              </a:ext>
            </a:extLst>
          </p:cNvPr>
          <p:cNvCxnSpPr>
            <a:cxnSpLocks/>
            <a:stCxn id="8" idx="6"/>
            <a:endCxn id="16" idx="1"/>
          </p:cNvCxnSpPr>
          <p:nvPr/>
        </p:nvCxnSpPr>
        <p:spPr>
          <a:xfrm>
            <a:off x="2880000" y="3798000"/>
            <a:ext cx="1345137" cy="1279545"/>
          </a:xfrm>
          <a:prstGeom prst="bentConnector3">
            <a:avLst>
              <a:gd name="adj1" fmla="val 50000"/>
            </a:avLst>
          </a:prstGeom>
          <a:ln w="22225" cap="rnd">
            <a:noFill/>
            <a:round/>
          </a:ln>
          <a:effectLst/>
        </p:spPr>
        <p:style>
          <a:lnRef idx="1">
            <a:schemeClr val="accent1"/>
          </a:lnRef>
          <a:fillRef idx="0">
            <a:schemeClr val="accent1"/>
          </a:fillRef>
          <a:effectRef idx="0">
            <a:schemeClr val="accent1"/>
          </a:effectRef>
          <a:fontRef idx="minor">
            <a:schemeClr val="tx1"/>
          </a:fontRef>
        </p:style>
      </p:cxnSp>
      <p:cxnSp>
        <p:nvCxnSpPr>
          <p:cNvPr id="3" name="Gerade Verbindung 13">
            <a:extLst>
              <a:ext uri="{FF2B5EF4-FFF2-40B4-BE49-F238E27FC236}">
                <a16:creationId xmlns:a16="http://schemas.microsoft.com/office/drawing/2014/main" id="{20462B93-A2F4-7718-0BAC-C139E771CD35}"/>
              </a:ext>
            </a:extLst>
          </p:cNvPr>
          <p:cNvCxnSpPr>
            <a:cxnSpLocks/>
            <a:stCxn id="8" idx="6"/>
            <a:endCxn id="9" idx="1"/>
          </p:cNvCxnSpPr>
          <p:nvPr/>
        </p:nvCxnSpPr>
        <p:spPr>
          <a:xfrm>
            <a:off x="2880000" y="3798000"/>
            <a:ext cx="1345137" cy="3882"/>
          </a:xfrm>
          <a:prstGeom prst="line">
            <a:avLst/>
          </a:prstGeom>
          <a:ln w="19050" cap="rnd">
            <a:noFill/>
            <a:round/>
          </a:ln>
          <a:effectLst/>
        </p:spPr>
        <p:style>
          <a:lnRef idx="1">
            <a:schemeClr val="accent1"/>
          </a:lnRef>
          <a:fillRef idx="0">
            <a:schemeClr val="accent1"/>
          </a:fillRef>
          <a:effectRef idx="0">
            <a:schemeClr val="accent1"/>
          </a:effectRef>
          <a:fontRef idx="minor">
            <a:schemeClr val="tx1"/>
          </a:fontRef>
        </p:style>
      </p:cxnSp>
      <p:cxnSp>
        <p:nvCxnSpPr>
          <p:cNvPr id="4" name="Gewinkelte Verbindung 7">
            <a:extLst>
              <a:ext uri="{FF2B5EF4-FFF2-40B4-BE49-F238E27FC236}">
                <a16:creationId xmlns:a16="http://schemas.microsoft.com/office/drawing/2014/main" id="{A27586EF-9C80-16FB-7B11-86585BCBEFDD}"/>
              </a:ext>
            </a:extLst>
          </p:cNvPr>
          <p:cNvCxnSpPr>
            <a:cxnSpLocks/>
            <a:stCxn id="8" idx="6"/>
            <a:endCxn id="6" idx="1"/>
          </p:cNvCxnSpPr>
          <p:nvPr/>
        </p:nvCxnSpPr>
        <p:spPr>
          <a:xfrm flipV="1">
            <a:off x="2880000" y="2526218"/>
            <a:ext cx="1345137" cy="1271782"/>
          </a:xfrm>
          <a:prstGeom prst="bentConnector3">
            <a:avLst>
              <a:gd name="adj1" fmla="val 50000"/>
            </a:avLst>
          </a:prstGeom>
          <a:ln w="19050" cap="rnd">
            <a:noFill/>
            <a:round/>
          </a:ln>
          <a:effectLst/>
        </p:spPr>
        <p:style>
          <a:lnRef idx="1">
            <a:schemeClr val="accent1"/>
          </a:lnRef>
          <a:fillRef idx="0">
            <a:schemeClr val="accent1"/>
          </a:fillRef>
          <a:effectRef idx="0">
            <a:schemeClr val="accent1"/>
          </a:effectRef>
          <a:fontRef idx="minor">
            <a:schemeClr val="tx1"/>
          </a:fontRef>
        </p:style>
      </p:cxnSp>
      <p:cxnSp>
        <p:nvCxnSpPr>
          <p:cNvPr id="7" name="Gewinkelte Verbindung 9">
            <a:extLst>
              <a:ext uri="{FF2B5EF4-FFF2-40B4-BE49-F238E27FC236}">
                <a16:creationId xmlns:a16="http://schemas.microsoft.com/office/drawing/2014/main" id="{5736D817-B05F-D19E-124E-EC41E1EB303E}"/>
              </a:ext>
            </a:extLst>
          </p:cNvPr>
          <p:cNvCxnSpPr>
            <a:cxnSpLocks/>
            <a:stCxn id="8" idx="6"/>
            <a:endCxn id="16" idx="1"/>
          </p:cNvCxnSpPr>
          <p:nvPr userDrawn="1"/>
        </p:nvCxnSpPr>
        <p:spPr>
          <a:xfrm>
            <a:off x="2880000" y="3798000"/>
            <a:ext cx="1345137" cy="1279545"/>
          </a:xfrm>
          <a:prstGeom prst="bentConnector3">
            <a:avLst>
              <a:gd name="adj1" fmla="val 50000"/>
            </a:avLst>
          </a:prstGeom>
          <a:ln w="22225" cap="rnd">
            <a:noFill/>
            <a:round/>
          </a:ln>
          <a:effectLst/>
        </p:spPr>
        <p:style>
          <a:lnRef idx="1">
            <a:schemeClr val="accent1"/>
          </a:lnRef>
          <a:fillRef idx="0">
            <a:schemeClr val="accent1"/>
          </a:fillRef>
          <a:effectRef idx="0">
            <a:schemeClr val="accent1"/>
          </a:effectRef>
          <a:fontRef idx="minor">
            <a:schemeClr val="tx1"/>
          </a:fontRef>
        </p:style>
      </p:cxnSp>
      <p:cxnSp>
        <p:nvCxnSpPr>
          <p:cNvPr id="11" name="Gerade Verbindung 13">
            <a:extLst>
              <a:ext uri="{FF2B5EF4-FFF2-40B4-BE49-F238E27FC236}">
                <a16:creationId xmlns:a16="http://schemas.microsoft.com/office/drawing/2014/main" id="{214C302A-CF75-A908-8B38-87327324E0EF}"/>
              </a:ext>
            </a:extLst>
          </p:cNvPr>
          <p:cNvCxnSpPr>
            <a:cxnSpLocks/>
            <a:stCxn id="8" idx="6"/>
            <a:endCxn id="9" idx="1"/>
          </p:cNvCxnSpPr>
          <p:nvPr userDrawn="1"/>
        </p:nvCxnSpPr>
        <p:spPr>
          <a:xfrm>
            <a:off x="2880000" y="3798000"/>
            <a:ext cx="1345137" cy="3882"/>
          </a:xfrm>
          <a:prstGeom prst="line">
            <a:avLst/>
          </a:prstGeom>
          <a:ln w="19050" cap="rnd">
            <a:noFill/>
            <a:round/>
          </a:ln>
          <a:effectLst/>
        </p:spPr>
        <p:style>
          <a:lnRef idx="1">
            <a:schemeClr val="accent1"/>
          </a:lnRef>
          <a:fillRef idx="0">
            <a:schemeClr val="accent1"/>
          </a:fillRef>
          <a:effectRef idx="0">
            <a:schemeClr val="accent1"/>
          </a:effectRef>
          <a:fontRef idx="minor">
            <a:schemeClr val="tx1"/>
          </a:fontRef>
        </p:style>
      </p:cxnSp>
      <p:cxnSp>
        <p:nvCxnSpPr>
          <p:cNvPr id="12" name="Gewinkelte Verbindung 7">
            <a:extLst>
              <a:ext uri="{FF2B5EF4-FFF2-40B4-BE49-F238E27FC236}">
                <a16:creationId xmlns:a16="http://schemas.microsoft.com/office/drawing/2014/main" id="{7205E735-5EC9-8C05-B241-BD1A20F2845A}"/>
              </a:ext>
            </a:extLst>
          </p:cNvPr>
          <p:cNvCxnSpPr>
            <a:cxnSpLocks/>
            <a:stCxn id="8" idx="6"/>
            <a:endCxn id="6" idx="1"/>
          </p:cNvCxnSpPr>
          <p:nvPr userDrawn="1"/>
        </p:nvCxnSpPr>
        <p:spPr>
          <a:xfrm flipV="1">
            <a:off x="2880000" y="2526218"/>
            <a:ext cx="1345137" cy="1271782"/>
          </a:xfrm>
          <a:prstGeom prst="bentConnector3">
            <a:avLst>
              <a:gd name="adj1" fmla="val 50000"/>
            </a:avLst>
          </a:prstGeom>
          <a:ln w="19050" cap="rnd">
            <a:noFill/>
            <a:round/>
          </a:ln>
          <a:effectLst/>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88367379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p:cSld name="A  038a : picture on top : circle : button">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a:lstStyle>
            <a:lvl1pPr>
              <a:defRPr lang="en-US" sz="800" kern="1200" smtClean="0">
                <a:solidFill>
                  <a:schemeClr val="tx1"/>
                </a:solidFill>
                <a:latin typeface="+mn-lt"/>
                <a:ea typeface="+mn-ea"/>
                <a:cs typeface="+mn-cs"/>
              </a:defRPr>
            </a:lvl1pPr>
          </a:lstStyle>
          <a:p>
            <a:fld id="{3AB0EB1E-25C5-4740-9782-54CCC0C83B03}" type="slidenum">
              <a:rPr lang="en-US" smtClean="0"/>
              <a:t>‹Nr.›</a:t>
            </a:fld>
            <a:endParaRPr lang="en-US"/>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GB"/>
              <a:t>valantic layout samples Route A dark 001</a:t>
            </a:r>
            <a:endParaRPr lang="en-US"/>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vert="horz" lIns="0" tIns="0" rIns="0" bIns="0" rtlCol="0" anchor="b" anchorCtr="0">
            <a:noAutofit/>
          </a:bodyPr>
          <a:lstStyle>
            <a:lvl1pPr>
              <a:defRPr lang="en-US"/>
            </a:lvl1pPr>
          </a:lstStyle>
          <a:p>
            <a:r>
              <a:rPr lang="de-DE"/>
              <a:t>Mai 2026</a:t>
            </a:r>
            <a:endParaRPr lang="en-US"/>
          </a:p>
        </p:txBody>
      </p:sp>
      <p:sp>
        <p:nvSpPr>
          <p:cNvPr id="2" name="picture">
            <a:extLst>
              <a:ext uri="{FF2B5EF4-FFF2-40B4-BE49-F238E27FC236}">
                <a16:creationId xmlns:a16="http://schemas.microsoft.com/office/drawing/2014/main" id="{026ABD69-4B24-4C48-50DD-93EEA5A430BB}"/>
              </a:ext>
            </a:extLst>
          </p:cNvPr>
          <p:cNvSpPr>
            <a:spLocks noGrp="1"/>
          </p:cNvSpPr>
          <p:nvPr>
            <p:ph type="pic" sz="quarter" idx="16"/>
          </p:nvPr>
        </p:nvSpPr>
        <p:spPr>
          <a:xfrm>
            <a:off x="-12000" y="-35511"/>
            <a:ext cx="12204000" cy="3924000"/>
          </a:xfrm>
          <a:prstGeom prst="roundRect">
            <a:avLst>
              <a:gd name="adj" fmla="val 0"/>
            </a:avLst>
          </a:prstGeom>
          <a:noFill/>
        </p:spPr>
        <p:txBody>
          <a:bodyPr anchor="ctr"/>
          <a:lstStyle>
            <a:lvl1pPr algn="ctr">
              <a:defRPr/>
            </a:lvl1pPr>
          </a:lstStyle>
          <a:p>
            <a:r>
              <a:rPr lang="de-DE"/>
              <a:t>Bild durch Klicken auf Symbol hinzufügen</a:t>
            </a:r>
            <a:endParaRPr lang="de-DE" dirty="0"/>
          </a:p>
        </p:txBody>
      </p:sp>
      <p:sp>
        <p:nvSpPr>
          <p:cNvPr id="12" name="text">
            <a:extLst>
              <a:ext uri="{FF2B5EF4-FFF2-40B4-BE49-F238E27FC236}">
                <a16:creationId xmlns:a16="http://schemas.microsoft.com/office/drawing/2014/main" id="{1F53A4B0-1510-6AD8-810C-4E5479DF3ECB}"/>
              </a:ext>
            </a:extLst>
          </p:cNvPr>
          <p:cNvSpPr>
            <a:spLocks noGrp="1"/>
          </p:cNvSpPr>
          <p:nvPr>
            <p:ph type="body" idx="27"/>
          </p:nvPr>
        </p:nvSpPr>
        <p:spPr>
          <a:xfrm>
            <a:off x="1266000" y="3173470"/>
            <a:ext cx="9648000" cy="2992380"/>
          </a:xfrm>
          <a:prstGeom prst="roundRect">
            <a:avLst>
              <a:gd name="adj" fmla="val 2266"/>
            </a:avLst>
          </a:prstGeom>
          <a:solidFill>
            <a:schemeClr val="accent1">
              <a:lumMod val="50000"/>
            </a:schemeClr>
          </a:solidFill>
          <a:ln w="3175">
            <a:noFill/>
          </a:ln>
          <a:effectLst/>
        </p:spPr>
        <p:txBody>
          <a:bodyPr vert="horz" lIns="540000" tIns="540000" rIns="540000" bIns="540000" rtlCol="0" anchor="ctr" anchorCtr="0">
            <a:noAutofit/>
          </a:bodyPr>
          <a:lstStyle>
            <a:lvl1pPr algn="ctr">
              <a:lnSpc>
                <a:spcPts val="3200"/>
              </a:lnSpc>
              <a:spcAft>
                <a:spcPts val="0"/>
              </a:spcAft>
              <a:defRPr lang="en-US" sz="2000" spc="0" smtClean="0">
                <a:solidFill>
                  <a:schemeClr val="tx1"/>
                </a:solidFill>
                <a:latin typeface="Segoe UI Light" panose="020B0502040204020203" pitchFamily="34" charset="0"/>
                <a:ea typeface="Segoe UI Black" panose="020B0A02040204020203" pitchFamily="34" charset="0"/>
                <a:cs typeface="Segoe UI Light" panose="020B0502040204020203" pitchFamily="34" charset="0"/>
              </a:defRPr>
            </a:lvl1pPr>
          </a:lstStyle>
          <a:p>
            <a:pPr lvl="0" algn="ctr">
              <a:lnSpc>
                <a:spcPts val="2800"/>
              </a:lnSpc>
              <a:spcBef>
                <a:spcPct val="0"/>
              </a:spcBef>
              <a:tabLst>
                <a:tab pos="10760075" algn="r"/>
              </a:tabLst>
            </a:pPr>
            <a:r>
              <a:rPr lang="de-DE" dirty="0"/>
              <a:t>Mastertextformat bearbeiten</a:t>
            </a:r>
          </a:p>
        </p:txBody>
      </p:sp>
      <p:sp>
        <p:nvSpPr>
          <p:cNvPr id="7" name="link">
            <a:extLst>
              <a:ext uri="{FF2B5EF4-FFF2-40B4-BE49-F238E27FC236}">
                <a16:creationId xmlns:a16="http://schemas.microsoft.com/office/drawing/2014/main" id="{8799D8D9-AE62-2FCE-FABC-B3CA364E699D}"/>
              </a:ext>
            </a:extLst>
          </p:cNvPr>
          <p:cNvSpPr>
            <a:spLocks noGrp="1"/>
          </p:cNvSpPr>
          <p:nvPr>
            <p:ph type="body" sz="quarter" idx="26"/>
          </p:nvPr>
        </p:nvSpPr>
        <p:spPr>
          <a:xfrm>
            <a:off x="5190000" y="5481000"/>
            <a:ext cx="1800000" cy="360000"/>
          </a:xfrm>
          <a:prstGeom prst="roundRect">
            <a:avLst>
              <a:gd name="adj" fmla="val 50000"/>
            </a:avLst>
          </a:prstGeom>
          <a:solidFill>
            <a:schemeClr val="accent6"/>
          </a:solidFill>
        </p:spPr>
        <p:txBody>
          <a:bodyPr vert="horz" lIns="108000" tIns="0" rIns="108000" bIns="36000" rtlCol="0" anchor="ctr">
            <a:noAutofit/>
          </a:bodyPr>
          <a:lstStyle>
            <a:lvl1pPr algn="ctr">
              <a:defRPr lang="en-US" sz="1200" cap="all" spc="40" smtClean="0">
                <a:solidFill>
                  <a:schemeClr val="tx1"/>
                </a:solidFill>
                <a:latin typeface="Segoe UI Semibold" panose="020B0702040204020203" pitchFamily="34" charset="0"/>
                <a:cs typeface="Segoe UI Semibold" panose="020B0702040204020203" pitchFamily="34" charset="0"/>
              </a:defRPr>
            </a:lvl1pPr>
            <a:lvl2pPr>
              <a:defRPr lang="en-US" smtClean="0"/>
            </a:lvl2pPr>
            <a:lvl3pPr>
              <a:defRPr lang="en-US" smtClean="0"/>
            </a:lvl3pPr>
            <a:lvl4pPr>
              <a:defRPr lang="en-US" smtClean="0"/>
            </a:lvl4pPr>
            <a:lvl5pPr>
              <a:defRPr lang="en-DE"/>
            </a:lvl5pPr>
          </a:lstStyle>
          <a:p>
            <a:pPr lvl="0" algn="ctr"/>
            <a:r>
              <a:rPr lang="de-DE" dirty="0"/>
              <a:t>Mastertextformat bearbeiten</a:t>
            </a:r>
          </a:p>
        </p:txBody>
      </p:sp>
      <p:sp>
        <p:nvSpPr>
          <p:cNvPr id="15" name="circle">
            <a:extLst>
              <a:ext uri="{FF2B5EF4-FFF2-40B4-BE49-F238E27FC236}">
                <a16:creationId xmlns:a16="http://schemas.microsoft.com/office/drawing/2014/main" id="{3F9367E1-DD0E-E6CC-45E4-57E3D06A1270}"/>
              </a:ext>
            </a:extLst>
          </p:cNvPr>
          <p:cNvSpPr>
            <a:spLocks noGrp="1"/>
          </p:cNvSpPr>
          <p:nvPr>
            <p:ph type="body" idx="43" hasCustomPrompt="1"/>
          </p:nvPr>
        </p:nvSpPr>
        <p:spPr>
          <a:xfrm>
            <a:off x="5279625" y="2343614"/>
            <a:ext cx="1620000" cy="1620000"/>
          </a:xfrm>
          <a:prstGeom prst="ellipse">
            <a:avLst/>
          </a:prstGeom>
          <a:solidFill>
            <a:schemeClr val="accent6"/>
          </a:solidFill>
          <a:ln w="3175">
            <a:solidFill>
              <a:schemeClr val="accent4">
                <a:lumMod val="90000"/>
              </a:schemeClr>
            </a:solid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6" name="Icon-placeholder">
            <a:extLst>
              <a:ext uri="{FF2B5EF4-FFF2-40B4-BE49-F238E27FC236}">
                <a16:creationId xmlns:a16="http://schemas.microsoft.com/office/drawing/2014/main" id="{722C7DB9-B93F-B186-C363-BF89CEFACE0E}"/>
              </a:ext>
            </a:extLst>
          </p:cNvPr>
          <p:cNvSpPr>
            <a:spLocks noGrp="1"/>
          </p:cNvSpPr>
          <p:nvPr>
            <p:ph sz="quarter" idx="23"/>
          </p:nvPr>
        </p:nvSpPr>
        <p:spPr>
          <a:xfrm>
            <a:off x="5639625" y="2703614"/>
            <a:ext cx="900000" cy="900000"/>
          </a:xfrm>
        </p:spPr>
        <p:txBody>
          <a:bodyPr rIns="108000"/>
          <a:lstStyle>
            <a:lvl1pPr>
              <a:lnSpc>
                <a:spcPts val="1400"/>
              </a:lnSpc>
              <a:defRPr sz="1000">
                <a:solidFill>
                  <a:schemeClr val="bg2"/>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Tree>
    <p:extLst>
      <p:ext uri="{BB962C8B-B14F-4D97-AF65-F5344CB8AC3E}">
        <p14:creationId xmlns:p14="http://schemas.microsoft.com/office/powerpoint/2010/main" val="3263359611"/>
      </p:ext>
    </p:extLst>
  </p:cSld>
  <p:clrMapOvr>
    <a:masterClrMapping/>
  </p:clrMapOvr>
  <p:extLst>
    <p:ext uri="{DCECCB84-F9BA-43D5-87BE-67443E8EF086}">
      <p15:sldGuideLst xmlns:p15="http://schemas.microsoft.com/office/powerpoint/2012/main"/>
    </p:ext>
  </p:extLst>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p:cSld name="A 037 : full page picture : citiation">
    <p:spTree>
      <p:nvGrpSpPr>
        <p:cNvPr id="1" name=""/>
        <p:cNvGrpSpPr/>
        <p:nvPr/>
      </p:nvGrpSpPr>
      <p:grpSpPr>
        <a:xfrm>
          <a:off x="0" y="0"/>
          <a:ext cx="0" cy="0"/>
          <a:chOff x="0" y="0"/>
          <a:chExt cx="0" cy="0"/>
        </a:xfrm>
      </p:grpSpPr>
      <p:sp>
        <p:nvSpPr>
          <p:cNvPr id="3" name="picture fufll size">
            <a:extLst>
              <a:ext uri="{FF2B5EF4-FFF2-40B4-BE49-F238E27FC236}">
                <a16:creationId xmlns:a16="http://schemas.microsoft.com/office/drawing/2014/main" id="{940ECA07-E3D7-CFCA-C677-0BD690AD1BDA}"/>
              </a:ext>
            </a:extLst>
          </p:cNvPr>
          <p:cNvSpPr>
            <a:spLocks noGrp="1"/>
          </p:cNvSpPr>
          <p:nvPr>
            <p:ph type="pic" sz="quarter" idx="16"/>
          </p:nvPr>
        </p:nvSpPr>
        <p:spPr>
          <a:xfrm>
            <a:off x="0" y="0"/>
            <a:ext cx="12204000" cy="6858000"/>
          </a:xfrm>
        </p:spPr>
        <p:txBody>
          <a:bodyPr/>
          <a:lstStyle/>
          <a:p>
            <a:r>
              <a:rPr lang="de-DE"/>
              <a:t>Bild durch Klicken auf Symbol hinzufügen</a:t>
            </a:r>
            <a:endParaRPr lang="en-US" dirty="0"/>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 name="citiation right">
            <a:extLst>
              <a:ext uri="{FF2B5EF4-FFF2-40B4-BE49-F238E27FC236}">
                <a16:creationId xmlns:a16="http://schemas.microsoft.com/office/drawing/2014/main" id="{ACD44E42-490B-8F84-A553-5BC6ED4A2180}"/>
              </a:ext>
            </a:extLst>
          </p:cNvPr>
          <p:cNvSpPr>
            <a:spLocks noGrp="1"/>
          </p:cNvSpPr>
          <p:nvPr>
            <p:ph type="body" idx="18"/>
          </p:nvPr>
        </p:nvSpPr>
        <p:spPr>
          <a:xfrm>
            <a:off x="6888602" y="1989138"/>
            <a:ext cx="4752536" cy="4176710"/>
          </a:xfrm>
        </p:spPr>
        <p:txBody>
          <a:bodyPr anchor="b"/>
          <a:lstStyle>
            <a:lvl1pPr marL="0" indent="0">
              <a:lnSpc>
                <a:spcPct val="100000"/>
              </a:lnSpc>
              <a:spcBef>
                <a:spcPts val="0"/>
              </a:spcBef>
              <a:spcAft>
                <a:spcPts val="0"/>
              </a:spcAft>
              <a:buNone/>
              <a:defRPr lang="en-US" sz="4000" b="0" kern="1200" baseline="0" noProof="0" dirty="0" smtClean="0">
                <a:solidFill>
                  <a:schemeClr val="tx1"/>
                </a:solidFill>
                <a:latin typeface="+mn-lt"/>
                <a:ea typeface="Calibri" panose="020F0502020204030204" pitchFamily="34" charset="0"/>
                <a:cs typeface="Segoe UI Semibold"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5" name="text box blue">
            <a:extLst>
              <a:ext uri="{FF2B5EF4-FFF2-40B4-BE49-F238E27FC236}">
                <a16:creationId xmlns:a16="http://schemas.microsoft.com/office/drawing/2014/main" id="{3C8F43FB-572A-C67D-FEEB-4E1A842D7AF3}"/>
              </a:ext>
            </a:extLst>
          </p:cNvPr>
          <p:cNvSpPr>
            <a:spLocks noGrp="1"/>
          </p:cNvSpPr>
          <p:nvPr>
            <p:ph type="body" idx="1"/>
          </p:nvPr>
        </p:nvSpPr>
        <p:spPr>
          <a:xfrm>
            <a:off x="1800000" y="648000"/>
            <a:ext cx="4320000" cy="5688000"/>
          </a:xfrm>
          <a:prstGeom prst="roundRect">
            <a:avLst>
              <a:gd name="adj" fmla="val 1686"/>
            </a:avLst>
          </a:prstGeom>
          <a:solidFill>
            <a:schemeClr val="accent6"/>
          </a:solidFill>
          <a:effectLst/>
        </p:spPr>
        <p:txBody>
          <a:bodyPr lIns="540000" tIns="972000" rIns="540000" anchor="t" anchorCtr="0"/>
          <a:lstStyle>
            <a:lvl1pPr marL="0" indent="0" algn="ctr">
              <a:lnSpc>
                <a:spcPct val="100000"/>
              </a:lnSpc>
              <a:spcBef>
                <a:spcPts val="0"/>
              </a:spcBef>
              <a:spcAft>
                <a:spcPts val="0"/>
              </a:spcAft>
              <a:buNone/>
              <a:defRPr sz="2400" b="0">
                <a:solidFill>
                  <a:schemeClr val="bg1"/>
                </a:solidFill>
                <a:latin typeface="+mj-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1" name="text below on box">
            <a:extLst>
              <a:ext uri="{FF2B5EF4-FFF2-40B4-BE49-F238E27FC236}">
                <a16:creationId xmlns:a16="http://schemas.microsoft.com/office/drawing/2014/main" id="{A2CE80B2-8B9A-D0FB-C427-6D3137DAECA4}"/>
              </a:ext>
            </a:extLst>
          </p:cNvPr>
          <p:cNvSpPr>
            <a:spLocks noGrp="1"/>
          </p:cNvSpPr>
          <p:nvPr>
            <p:ph type="body" sz="quarter" idx="17"/>
          </p:nvPr>
        </p:nvSpPr>
        <p:spPr>
          <a:xfrm>
            <a:off x="2386797" y="3429000"/>
            <a:ext cx="3204000" cy="2736849"/>
          </a:xfrm>
          <a:prstGeom prst="rect">
            <a:avLst/>
          </a:prstGeom>
          <a:noFill/>
          <a:effectLst>
            <a:outerShdw blurRad="63500" algn="ctr" rotWithShape="0">
              <a:schemeClr val="accent4">
                <a:alpha val="50000"/>
              </a:schemeClr>
            </a:outerShdw>
          </a:effectLst>
        </p:spPr>
        <p:txBody>
          <a:bodyPr vert="horz" lIns="0" tIns="0" rIns="0" bIns="0" rtlCol="0" anchor="t">
            <a:noAutofit/>
          </a:bodyPr>
          <a:lstStyle>
            <a:lvl1pPr>
              <a:defRPr lang="en-US" sz="1200" i="0" dirty="0">
                <a:solidFill>
                  <a:schemeClr val="bg1"/>
                </a:solidFill>
                <a:latin typeface="Segoe UI Semilight" panose="020B0402040204020203" pitchFamily="34" charset="0"/>
                <a:cs typeface="Segoe UI Semilight" panose="020B0402040204020203" pitchFamily="34" charset="0"/>
              </a:defRPr>
            </a:lvl1pPr>
            <a:lvl2pPr>
              <a:buClr>
                <a:schemeClr val="bg1"/>
              </a:buClr>
              <a:defRPr lang="en-US" sz="1200" dirty="0">
                <a:solidFill>
                  <a:schemeClr val="bg1"/>
                </a:solidFill>
              </a:defRPr>
            </a:lvl2pPr>
            <a:lvl3pPr>
              <a:buClr>
                <a:schemeClr val="bg1"/>
              </a:buClr>
              <a:defRPr lang="en-US" sz="1200" dirty="0">
                <a:solidFill>
                  <a:schemeClr val="bg1"/>
                </a:solidFill>
              </a:defRPr>
            </a:lvl3pPr>
            <a:lvl4pPr>
              <a:buClr>
                <a:schemeClr val="bg1"/>
              </a:buClr>
              <a:defRPr lang="en-US" sz="1200" dirty="0">
                <a:solidFill>
                  <a:schemeClr val="bg1"/>
                </a:solidFill>
              </a:defRPr>
            </a:lvl4pPr>
            <a:lvl5pPr>
              <a:defRPr lang="en-US" sz="1400" dirty="0">
                <a:solidFill>
                  <a:schemeClr val="bg1"/>
                </a:solidFill>
              </a:defRPr>
            </a:lvl5pPr>
          </a:lstStyle>
          <a:p>
            <a:pPr lvl="0">
              <a:lnSpc>
                <a:spcPct val="100000"/>
              </a:lnSpc>
            </a:pPr>
            <a:r>
              <a:rPr lang="de-DE" dirty="0"/>
              <a:t>Mastertextformat bearbeiten</a:t>
            </a:r>
          </a:p>
        </p:txBody>
      </p:sp>
      <p:sp>
        <p:nvSpPr>
          <p:cNvPr id="14" name="navigation">
            <a:extLst>
              <a:ext uri="{FF2B5EF4-FFF2-40B4-BE49-F238E27FC236}">
                <a16:creationId xmlns:a16="http://schemas.microsoft.com/office/drawing/2014/main" id="{55478C63-851B-5F96-A283-4D7312806FF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pic>
        <p:nvPicPr>
          <p:cNvPr id="4" name="Grafik 3">
            <a:extLst>
              <a:ext uri="{FF2B5EF4-FFF2-40B4-BE49-F238E27FC236}">
                <a16:creationId xmlns:a16="http://schemas.microsoft.com/office/drawing/2014/main" id="{369AF6C5-C35D-0377-B350-429B53433568}"/>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2160000" y="927732"/>
            <a:ext cx="681068" cy="576000"/>
          </a:xfrm>
          <a:prstGeom prst="rect">
            <a:avLst/>
          </a:prstGeom>
        </p:spPr>
      </p:pic>
    </p:spTree>
    <p:extLst>
      <p:ext uri="{BB962C8B-B14F-4D97-AF65-F5344CB8AC3E}">
        <p14:creationId xmlns:p14="http://schemas.microsoft.com/office/powerpoint/2010/main" val="1917421963"/>
      </p:ext>
    </p:extLst>
  </p:cSld>
  <p:clrMapOvr>
    <a:masterClrMapping/>
  </p:clrMapOvr>
  <p:extLst>
    <p:ext uri="{DCECCB84-F9BA-43D5-87BE-67443E8EF086}">
      <p15:sldGuideLst xmlns:p15="http://schemas.microsoft.com/office/powerpoint/2012/main"/>
    </p:ext>
  </p:extLst>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p:cSld name="A  038 : button : circle picture right : Icon">
    <p:spTree>
      <p:nvGrpSpPr>
        <p:cNvPr id="1" name=""/>
        <p:cNvGrpSpPr/>
        <p:nvPr/>
      </p:nvGrpSpPr>
      <p:grpSpPr>
        <a:xfrm>
          <a:off x="0" y="0"/>
          <a:ext cx="0" cy="0"/>
          <a:chOff x="0" y="0"/>
          <a:chExt cx="0" cy="0"/>
        </a:xfrm>
      </p:grpSpPr>
      <p:sp>
        <p:nvSpPr>
          <p:cNvPr id="21" name="slide number">
            <a:extLst>
              <a:ext uri="{FF2B5EF4-FFF2-40B4-BE49-F238E27FC236}">
                <a16:creationId xmlns:a16="http://schemas.microsoft.com/office/drawing/2014/main" id="{6712D566-0995-64A7-66F3-7FB1B2204F7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22" name="footer">
            <a:extLst>
              <a:ext uri="{FF2B5EF4-FFF2-40B4-BE49-F238E27FC236}">
                <a16:creationId xmlns:a16="http://schemas.microsoft.com/office/drawing/2014/main" id="{49076240-8AB9-3F65-C821-1D75377EA63C}"/>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23" name="date">
            <a:extLst>
              <a:ext uri="{FF2B5EF4-FFF2-40B4-BE49-F238E27FC236}">
                <a16:creationId xmlns:a16="http://schemas.microsoft.com/office/drawing/2014/main" id="{4B85E798-6E3A-844A-0896-FCF20C19917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52" name="picture right 11cm">
            <a:extLst>
              <a:ext uri="{FF2B5EF4-FFF2-40B4-BE49-F238E27FC236}">
                <a16:creationId xmlns:a16="http://schemas.microsoft.com/office/drawing/2014/main" id="{7F447074-A754-6F2B-DFCC-E34FD18AE675}"/>
              </a:ext>
            </a:extLst>
          </p:cNvPr>
          <p:cNvSpPr>
            <a:spLocks noGrp="1"/>
          </p:cNvSpPr>
          <p:nvPr>
            <p:ph type="pic" sz="quarter" idx="14"/>
          </p:nvPr>
        </p:nvSpPr>
        <p:spPr>
          <a:xfrm>
            <a:off x="8244000" y="-97654"/>
            <a:ext cx="4032000" cy="6263504"/>
          </a:xfrm>
          <a:prstGeom prst="roundRect">
            <a:avLst>
              <a:gd name="adj" fmla="val 1647"/>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11" name="circle">
            <a:extLst>
              <a:ext uri="{FF2B5EF4-FFF2-40B4-BE49-F238E27FC236}">
                <a16:creationId xmlns:a16="http://schemas.microsoft.com/office/drawing/2014/main" id="{BC785D15-73D4-9F44-D7D8-DE973EA0353F}"/>
              </a:ext>
            </a:extLst>
          </p:cNvPr>
          <p:cNvSpPr>
            <a:spLocks noGrp="1"/>
          </p:cNvSpPr>
          <p:nvPr>
            <p:ph type="body" idx="43" hasCustomPrompt="1"/>
          </p:nvPr>
        </p:nvSpPr>
        <p:spPr>
          <a:xfrm>
            <a:off x="6965097" y="2633900"/>
            <a:ext cx="1620000" cy="1620000"/>
          </a:xfrm>
          <a:prstGeom prst="ellipse">
            <a:avLst/>
          </a:prstGeom>
          <a:solidFill>
            <a:schemeClr val="accent6"/>
          </a:solidFill>
          <a:ln w="3175">
            <a:noFill/>
          </a:ln>
          <a:effectLst/>
        </p:spPr>
        <p:txBody>
          <a:bodyPr anchor="ctr"/>
          <a:lstStyle>
            <a:lvl1pPr marL="0" indent="0" algn="ctr">
              <a:lnSpc>
                <a:spcPts val="1400"/>
              </a:lnSpc>
              <a:spcBef>
                <a:spcPts val="0"/>
              </a:spcBef>
              <a:spcAft>
                <a:spcPts val="0"/>
              </a:spcAft>
              <a:buNone/>
              <a:defRPr sz="1200" b="0">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 </a:t>
            </a:r>
          </a:p>
        </p:txBody>
      </p:sp>
      <p:sp>
        <p:nvSpPr>
          <p:cNvPr id="12" name="Icon">
            <a:extLst>
              <a:ext uri="{FF2B5EF4-FFF2-40B4-BE49-F238E27FC236}">
                <a16:creationId xmlns:a16="http://schemas.microsoft.com/office/drawing/2014/main" id="{08475AEA-7ACB-8822-C278-96007F06C2A9}"/>
              </a:ext>
            </a:extLst>
          </p:cNvPr>
          <p:cNvSpPr>
            <a:spLocks noGrp="1"/>
          </p:cNvSpPr>
          <p:nvPr>
            <p:ph sz="quarter" idx="23"/>
          </p:nvPr>
        </p:nvSpPr>
        <p:spPr>
          <a:xfrm>
            <a:off x="7325097" y="2993900"/>
            <a:ext cx="900000" cy="900000"/>
          </a:xfrm>
        </p:spPr>
        <p:txBody>
          <a:bodyPr rIns="108000"/>
          <a:lstStyle>
            <a:lvl1pPr>
              <a:lnSpc>
                <a:spcPts val="1400"/>
              </a:lnSpc>
              <a:defRPr sz="1000">
                <a:solidFill>
                  <a:schemeClr val="accent1"/>
                </a:solidFill>
              </a:defRPr>
            </a:lvl1pPr>
            <a:lvl2pPr>
              <a:lnSpc>
                <a:spcPts val="1400"/>
              </a:lnSpc>
              <a:defRPr sz="1000">
                <a:solidFill>
                  <a:schemeClr val="accent1"/>
                </a:solidFill>
              </a:defRPr>
            </a:lvl2pPr>
            <a:lvl3pPr>
              <a:lnSpc>
                <a:spcPts val="1400"/>
              </a:lnSpc>
              <a:defRPr sz="1000">
                <a:solidFill>
                  <a:schemeClr val="accent1"/>
                </a:solidFill>
              </a:defRPr>
            </a:lvl3pPr>
            <a:lvl4pPr>
              <a:lnSpc>
                <a:spcPts val="1400"/>
              </a:lnSpc>
              <a:defRPr sz="1000">
                <a:solidFill>
                  <a:schemeClr val="accent1"/>
                </a:solidFill>
              </a:defRPr>
            </a:lvl4pPr>
            <a:lvl5pPr>
              <a:lnSpc>
                <a:spcPts val="1400"/>
              </a:lnSpc>
              <a:defRPr sz="1000">
                <a:solidFill>
                  <a:schemeClr val="accent1"/>
                </a:solidFill>
              </a:defRPr>
            </a:lvl5pPr>
          </a:lstStyle>
          <a:p>
            <a:pPr lvl="0"/>
            <a:r>
              <a:rPr lang="de-DE"/>
              <a:t>Mastertextformat bearbeiten</a:t>
            </a:r>
          </a:p>
        </p:txBody>
      </p:sp>
      <p:sp>
        <p:nvSpPr>
          <p:cNvPr id="18" name="link">
            <a:extLst>
              <a:ext uri="{FF2B5EF4-FFF2-40B4-BE49-F238E27FC236}">
                <a16:creationId xmlns:a16="http://schemas.microsoft.com/office/drawing/2014/main" id="{78CFD0F5-D130-0748-C27D-439E1A984A13}"/>
              </a:ext>
            </a:extLst>
          </p:cNvPr>
          <p:cNvSpPr>
            <a:spLocks noGrp="1"/>
          </p:cNvSpPr>
          <p:nvPr>
            <p:ph sz="quarter" idx="25"/>
          </p:nvPr>
        </p:nvSpPr>
        <p:spPr>
          <a:xfrm>
            <a:off x="550863" y="3928094"/>
            <a:ext cx="1800000" cy="360000"/>
          </a:xfrm>
          <a:prstGeom prst="roundRect">
            <a:avLst>
              <a:gd name="adj" fmla="val 50000"/>
            </a:avLst>
          </a:prstGeom>
          <a:solidFill>
            <a:schemeClr val="accent6"/>
          </a:solidFill>
        </p:spPr>
        <p:txBody>
          <a:bodyPr vert="horz" lIns="108000" tIns="0" rIns="108000" bIns="36000" rtlCol="0" anchor="ctr">
            <a:noAutofit/>
          </a:bodyPr>
          <a:lstStyle>
            <a:lvl1pPr algn="ctr">
              <a:defRPr lang="en-DE" sz="1200" cap="all" spc="40" dirty="0">
                <a:solidFill>
                  <a:schemeClr val="bg1"/>
                </a:solidFill>
                <a:latin typeface="Segoe UI Semibold" panose="020B0702040204020203" pitchFamily="34" charset="0"/>
                <a:cs typeface="Segoe UI Semibold" panose="020B0702040204020203" pitchFamily="34" charset="0"/>
              </a:defRPr>
            </a:lvl1pPr>
          </a:lstStyle>
          <a:p>
            <a:pPr lvl="0" algn="ctr"/>
            <a:r>
              <a:rPr lang="de-DE"/>
              <a:t>Mastertextformat bearbeiten</a:t>
            </a:r>
          </a:p>
        </p:txBody>
      </p:sp>
      <p:sp>
        <p:nvSpPr>
          <p:cNvPr id="49" name="subhead">
            <a:extLst>
              <a:ext uri="{FF2B5EF4-FFF2-40B4-BE49-F238E27FC236}">
                <a16:creationId xmlns:a16="http://schemas.microsoft.com/office/drawing/2014/main" id="{0FE4903D-F047-A069-A010-0199438C5A44}"/>
              </a:ext>
            </a:extLst>
          </p:cNvPr>
          <p:cNvSpPr>
            <a:spLocks noGrp="1"/>
          </p:cNvSpPr>
          <p:nvPr>
            <p:ph type="body" idx="1"/>
          </p:nvPr>
        </p:nvSpPr>
        <p:spPr>
          <a:xfrm>
            <a:off x="550863" y="2649538"/>
            <a:ext cx="5400000" cy="1080000"/>
          </a:xfrm>
          <a:noFill/>
        </p:spPr>
        <p:txBody>
          <a:bodyPr vert="horz" lIns="0" tIns="0" rIns="0" bIns="0" rtlCol="0">
            <a:noAutofit/>
          </a:bodyPr>
          <a:lstStyle>
            <a:lvl1pPr algn="l">
              <a:lnSpc>
                <a:spcPct val="100000"/>
              </a:lnSpc>
              <a:defRPr lang="en-US" sz="14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41" name="title">
            <a:extLst>
              <a:ext uri="{FF2B5EF4-FFF2-40B4-BE49-F238E27FC236}">
                <a16:creationId xmlns:a16="http://schemas.microsoft.com/office/drawing/2014/main" id="{F5BB7C3B-9C68-9E36-993B-AE7ED29AEF43}"/>
              </a:ext>
            </a:extLst>
          </p:cNvPr>
          <p:cNvSpPr>
            <a:spLocks noGrp="1"/>
          </p:cNvSpPr>
          <p:nvPr>
            <p:ph type="title"/>
          </p:nvPr>
        </p:nvSpPr>
        <p:spPr>
          <a:xfrm>
            <a:off x="540000" y="620713"/>
            <a:ext cx="5400000" cy="1728787"/>
          </a:xfrm>
        </p:spPr>
        <p:txBody>
          <a:bodyPr vert="horz" anchor="b"/>
          <a:lstStyle>
            <a:lvl1pPr algn="l">
              <a:defRPr/>
            </a:lvl1pPr>
          </a:lstStyle>
          <a:p>
            <a:r>
              <a:rPr lang="de-DE"/>
              <a:t>Mastertitelformat bearbeiten</a:t>
            </a:r>
            <a:endParaRPr lang="en-US" dirty="0"/>
          </a:p>
        </p:txBody>
      </p:sp>
    </p:spTree>
    <p:extLst>
      <p:ext uri="{BB962C8B-B14F-4D97-AF65-F5344CB8AC3E}">
        <p14:creationId xmlns:p14="http://schemas.microsoft.com/office/powerpoint/2010/main" val="230532686"/>
      </p:ext>
    </p:extLst>
  </p:cSld>
  <p:clrMapOvr>
    <a:masterClrMapping/>
  </p:clrMapOvr>
  <p:extLst>
    <p:ext uri="{DCECCB84-F9BA-43D5-87BE-67443E8EF086}">
      <p15:sldGuideLst xmlns:p15="http://schemas.microsoft.com/office/powerpoint/2012/main"/>
    </p:ext>
  </p:extLst>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A  039 : picture full size : 60pt black letters">
    <p:spTree>
      <p:nvGrpSpPr>
        <p:cNvPr id="1" name=""/>
        <p:cNvGrpSpPr/>
        <p:nvPr/>
      </p:nvGrpSpPr>
      <p:grpSpPr>
        <a:xfrm>
          <a:off x="0" y="0"/>
          <a:ext cx="0" cy="0"/>
          <a:chOff x="0" y="0"/>
          <a:chExt cx="0" cy="0"/>
        </a:xfrm>
      </p:grpSpPr>
      <p:sp>
        <p:nvSpPr>
          <p:cNvPr id="10" name="full size picture">
            <a:extLst>
              <a:ext uri="{FF2B5EF4-FFF2-40B4-BE49-F238E27FC236}">
                <a16:creationId xmlns:a16="http://schemas.microsoft.com/office/drawing/2014/main" id="{7A7E08B6-BD3C-57EF-6FE8-694BE5ACAE77}"/>
              </a:ext>
            </a:extLst>
          </p:cNvPr>
          <p:cNvSpPr>
            <a:spLocks noGrp="1" noChangeAspect="1"/>
          </p:cNvSpPr>
          <p:nvPr>
            <p:ph type="pic" sz="quarter" idx="25"/>
          </p:nvPr>
        </p:nvSpPr>
        <p:spPr>
          <a:xfrm>
            <a:off x="0" y="-1"/>
            <a:ext cx="12192000" cy="6858001"/>
          </a:xfrm>
          <a:prstGeom prst="rect">
            <a:avLst/>
          </a:prstGeom>
          <a:solidFill>
            <a:schemeClr val="bg1"/>
          </a:solidFill>
          <a:ln w="12692" cap="flat">
            <a:noFill/>
            <a:prstDash val="solid"/>
            <a:miter/>
          </a:ln>
        </p:spPr>
        <p:txBody>
          <a:bodyPr vert="horz" lIns="0" tIns="0" rIns="0" bIns="0" rtlCol="0" anchor="ctr">
            <a:noAutofit/>
          </a:bodyPr>
          <a:lstStyle>
            <a:lvl1pPr>
              <a:defRPr lang="en-DE" dirty="0"/>
            </a:lvl1pPr>
          </a:lstStyle>
          <a:p>
            <a:pPr lvl="0"/>
            <a:r>
              <a:rPr lang="de-DE"/>
              <a:t>Bild durch Klicken auf Symbol hinzufügen</a:t>
            </a:r>
            <a:endParaRPr lang="en-DE" dirty="0"/>
          </a:p>
        </p:txBody>
      </p:sp>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z="800" kern="1200" smtClean="0">
                <a:solidFill>
                  <a:schemeClr val="bg2"/>
                </a:solidFill>
                <a:latin typeface="+mn-lt"/>
                <a:ea typeface="+mn-ea"/>
                <a:cs typeface="+mn-cs"/>
              </a:defRPr>
            </a:lvl1pPr>
          </a:lstStyle>
          <a:p>
            <a:fld id="{FA573BCF-C0F1-4720-B5E7-944FE630E67D}" type="slidenum">
              <a:rPr lang="de-DE" smtClean="0"/>
              <a:pPr/>
              <a:t>‹Nr.›</a:t>
            </a:fld>
            <a:endParaRPr lang="de-DE"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bg2"/>
                </a:solidFill>
              </a:defRPr>
            </a:lvl1pPr>
          </a:lstStyle>
          <a:p>
            <a:r>
              <a:rPr lang="en-GB"/>
              <a:t>valantic layout samples Route A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solidFill>
                  <a:schemeClr val="bg2"/>
                </a:solidFill>
              </a:defRPr>
            </a:lvl1pPr>
          </a:lstStyle>
          <a:p>
            <a:r>
              <a:rPr lang="de-DE"/>
              <a:t>Mai 2026</a:t>
            </a:r>
          </a:p>
        </p:txBody>
      </p:sp>
      <p:sp>
        <p:nvSpPr>
          <p:cNvPr id="3" name="title">
            <a:extLst>
              <a:ext uri="{FF2B5EF4-FFF2-40B4-BE49-F238E27FC236}">
                <a16:creationId xmlns:a16="http://schemas.microsoft.com/office/drawing/2014/main" id="{D055392A-66DF-B5A8-490D-AAE53E075808}"/>
              </a:ext>
            </a:extLst>
          </p:cNvPr>
          <p:cNvSpPr>
            <a:spLocks noGrp="1"/>
          </p:cNvSpPr>
          <p:nvPr>
            <p:ph type="title"/>
          </p:nvPr>
        </p:nvSpPr>
        <p:spPr>
          <a:xfrm>
            <a:off x="540000" y="3429000"/>
            <a:ext cx="11088000" cy="2736000"/>
          </a:xfrm>
        </p:spPr>
        <p:txBody>
          <a:bodyPr vert="horz"/>
          <a:lstStyle>
            <a:lvl1pPr>
              <a:lnSpc>
                <a:spcPct val="100000"/>
              </a:lnSpc>
              <a:defRPr sz="6000"/>
            </a:lvl1pPr>
          </a:lstStyle>
          <a:p>
            <a:r>
              <a:rPr lang="de-DE"/>
              <a:t>Mastertitelformat bearbeiten</a:t>
            </a:r>
            <a:endParaRPr lang="en-US" dirty="0"/>
          </a:p>
        </p:txBody>
      </p:sp>
    </p:spTree>
    <p:extLst>
      <p:ext uri="{BB962C8B-B14F-4D97-AF65-F5344CB8AC3E}">
        <p14:creationId xmlns:p14="http://schemas.microsoft.com/office/powerpoint/2010/main" val="85723770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A  040 : 60pt letters">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42826565-22D1-A6D9-E69E-FC3884F2F127}"/>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8" name="footer">
            <a:extLst>
              <a:ext uri="{FF2B5EF4-FFF2-40B4-BE49-F238E27FC236}">
                <a16:creationId xmlns:a16="http://schemas.microsoft.com/office/drawing/2014/main" id="{D29835EC-9E23-87A7-80E6-A5CEE24EFA57}"/>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9" name="date">
            <a:extLst>
              <a:ext uri="{FF2B5EF4-FFF2-40B4-BE49-F238E27FC236}">
                <a16:creationId xmlns:a16="http://schemas.microsoft.com/office/drawing/2014/main" id="{CB18CB97-40F3-25CD-59A6-30585954D858}"/>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pic>
        <p:nvPicPr>
          <p:cNvPr id="46" name="guilloche">
            <a:extLst>
              <a:ext uri="{FF2B5EF4-FFF2-40B4-BE49-F238E27FC236}">
                <a16:creationId xmlns:a16="http://schemas.microsoft.com/office/drawing/2014/main" id="{13D5A7C6-1756-110C-BE5A-AF4196ACA87D}"/>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8749162" y="0"/>
            <a:ext cx="3442838" cy="6858000"/>
          </a:xfrm>
          <a:prstGeom prst="rect">
            <a:avLst/>
          </a:prstGeom>
        </p:spPr>
      </p:pic>
      <p:sp>
        <p:nvSpPr>
          <p:cNvPr id="3" name="title">
            <a:extLst>
              <a:ext uri="{FF2B5EF4-FFF2-40B4-BE49-F238E27FC236}">
                <a16:creationId xmlns:a16="http://schemas.microsoft.com/office/drawing/2014/main" id="{D055392A-66DF-B5A8-490D-AAE53E075808}"/>
              </a:ext>
            </a:extLst>
          </p:cNvPr>
          <p:cNvSpPr>
            <a:spLocks noGrp="1"/>
          </p:cNvSpPr>
          <p:nvPr>
            <p:ph type="title"/>
          </p:nvPr>
        </p:nvSpPr>
        <p:spPr>
          <a:xfrm>
            <a:off x="539999" y="441324"/>
            <a:ext cx="6480000" cy="5724525"/>
          </a:xfrm>
        </p:spPr>
        <p:txBody>
          <a:bodyPr vert="horz" anchor="ctr" anchorCtr="0"/>
          <a:lstStyle>
            <a:lvl1pPr>
              <a:lnSpc>
                <a:spcPct val="100000"/>
              </a:lnSpc>
              <a:defRPr sz="6000">
                <a:solidFill>
                  <a:schemeClr val="tx1"/>
                </a:solidFill>
              </a:defRPr>
            </a:lvl1pPr>
          </a:lstStyle>
          <a:p>
            <a:r>
              <a:rPr lang="de-DE"/>
              <a:t>Mastertitelformat bearbeiten</a:t>
            </a:r>
            <a:endParaRPr lang="en-US" dirty="0"/>
          </a:p>
        </p:txBody>
      </p:sp>
    </p:spTree>
    <p:extLst>
      <p:ext uri="{BB962C8B-B14F-4D97-AF65-F5344CB8AC3E}">
        <p14:creationId xmlns:p14="http://schemas.microsoft.com/office/powerpoint/2010/main" val="1987349150"/>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showMasterSp="0" preserve="1">
  <p:cSld name="A  041a : title page guilloche right : customer logo">
    <p:spTree>
      <p:nvGrpSpPr>
        <p:cNvPr id="1" name=""/>
        <p:cNvGrpSpPr/>
        <p:nvPr/>
      </p:nvGrpSpPr>
      <p:grpSpPr>
        <a:xfrm>
          <a:off x="0" y="0"/>
          <a:ext cx="0" cy="0"/>
          <a:chOff x="0" y="0"/>
          <a:chExt cx="0" cy="0"/>
        </a:xfrm>
      </p:grpSpPr>
      <p:grpSp>
        <p:nvGrpSpPr>
          <p:cNvPr id="4" name="guilloche">
            <a:extLst>
              <a:ext uri="{FF2B5EF4-FFF2-40B4-BE49-F238E27FC236}">
                <a16:creationId xmlns:a16="http://schemas.microsoft.com/office/drawing/2014/main" id="{93D976D1-B6D9-9570-8BB5-351CACEF3F94}"/>
              </a:ext>
            </a:extLst>
          </p:cNvPr>
          <p:cNvGrpSpPr/>
          <p:nvPr/>
        </p:nvGrpSpPr>
        <p:grpSpPr>
          <a:xfrm>
            <a:off x="6981176" y="-1270"/>
            <a:ext cx="5213363" cy="6860539"/>
            <a:chOff x="6981176" y="-1270"/>
            <a:chExt cx="5213363" cy="6860539"/>
          </a:xfrm>
          <a:noFill/>
        </p:grpSpPr>
        <p:sp>
          <p:nvSpPr>
            <p:cNvPr id="5" name="Freeform 4">
              <a:extLst>
                <a:ext uri="{FF2B5EF4-FFF2-40B4-BE49-F238E27FC236}">
                  <a16:creationId xmlns:a16="http://schemas.microsoft.com/office/drawing/2014/main" id="{9631F78B-9FA8-18C4-4424-33676269C7D1}"/>
                </a:ext>
              </a:extLst>
            </p:cNvPr>
            <p:cNvSpPr/>
            <p:nvPr/>
          </p:nvSpPr>
          <p:spPr>
            <a:xfrm>
              <a:off x="6981176" y="0"/>
              <a:ext cx="3272803" cy="6858000"/>
            </a:xfrm>
            <a:custGeom>
              <a:avLst/>
              <a:gdLst>
                <a:gd name="connsiteX0" fmla="*/ 1903743 w 3272803"/>
                <a:gd name="connsiteY0" fmla="*/ 0 h 6858000"/>
                <a:gd name="connsiteX1" fmla="*/ 843293 w 3272803"/>
                <a:gd name="connsiteY1" fmla="*/ 1550670 h 6858000"/>
                <a:gd name="connsiteX2" fmla="*/ 840753 w 3272803"/>
                <a:gd name="connsiteY2" fmla="*/ 1553210 h 6858000"/>
                <a:gd name="connsiteX3" fmla="*/ 839483 w 3272803"/>
                <a:gd name="connsiteY3" fmla="*/ 1554480 h 6858000"/>
                <a:gd name="connsiteX4" fmla="*/ 839483 w 3272803"/>
                <a:gd name="connsiteY4" fmla="*/ 1554480 h 6858000"/>
                <a:gd name="connsiteX5" fmla="*/ 13 w 3272803"/>
                <a:gd name="connsiteY5" fmla="*/ 3322320 h 6858000"/>
                <a:gd name="connsiteX6" fmla="*/ 1892313 w 3272803"/>
                <a:gd name="connsiteY6" fmla="*/ 5591810 h 6858000"/>
                <a:gd name="connsiteX7" fmla="*/ 1892313 w 3272803"/>
                <a:gd name="connsiteY7" fmla="*/ 5591810 h 6858000"/>
                <a:gd name="connsiteX8" fmla="*/ 3187713 w 3272803"/>
                <a:gd name="connsiteY8" fmla="*/ 6630670 h 6858000"/>
                <a:gd name="connsiteX9" fmla="*/ 3272804 w 3272803"/>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2803" h="6858000">
                  <a:moveTo>
                    <a:pt x="1903743" y="0"/>
                  </a:moveTo>
                  <a:cubicBezTo>
                    <a:pt x="1798333" y="530860"/>
                    <a:pt x="1445273" y="1055370"/>
                    <a:pt x="843293" y="1550670"/>
                  </a:cubicBezTo>
                  <a:cubicBezTo>
                    <a:pt x="842023" y="1551940"/>
                    <a:pt x="842023" y="1551940"/>
                    <a:pt x="840753" y="1553210"/>
                  </a:cubicBezTo>
                  <a:cubicBezTo>
                    <a:pt x="840753" y="1553210"/>
                    <a:pt x="839483" y="1553210"/>
                    <a:pt x="839483" y="1554480"/>
                  </a:cubicBezTo>
                  <a:lnTo>
                    <a:pt x="839483" y="1554480"/>
                  </a:lnTo>
                  <a:cubicBezTo>
                    <a:pt x="328943" y="1974850"/>
                    <a:pt x="2553" y="2609850"/>
                    <a:pt x="13" y="3322320"/>
                  </a:cubicBezTo>
                  <a:cubicBezTo>
                    <a:pt x="-3797" y="4455160"/>
                    <a:pt x="814083" y="5398770"/>
                    <a:pt x="1892313" y="5591810"/>
                  </a:cubicBezTo>
                  <a:lnTo>
                    <a:pt x="1892313" y="5591810"/>
                  </a:lnTo>
                  <a:cubicBezTo>
                    <a:pt x="2824493" y="5759450"/>
                    <a:pt x="2983243" y="5949950"/>
                    <a:pt x="3187713" y="6630670"/>
                  </a:cubicBezTo>
                  <a:cubicBezTo>
                    <a:pt x="3210573" y="6709410"/>
                    <a:pt x="3238513" y="6785610"/>
                    <a:pt x="3272804" y="685800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 name="Freeform 5">
              <a:extLst>
                <a:ext uri="{FF2B5EF4-FFF2-40B4-BE49-F238E27FC236}">
                  <a16:creationId xmlns:a16="http://schemas.microsoft.com/office/drawing/2014/main" id="{9E524E70-DA1D-3B6E-39C4-5F94450EE389}"/>
                </a:ext>
              </a:extLst>
            </p:cNvPr>
            <p:cNvSpPr/>
            <p:nvPr/>
          </p:nvSpPr>
          <p:spPr>
            <a:xfrm>
              <a:off x="7124686" y="0"/>
              <a:ext cx="3284233" cy="6858000"/>
            </a:xfrm>
            <a:custGeom>
              <a:avLst/>
              <a:gdLst>
                <a:gd name="connsiteX0" fmla="*/ 1851674 w 3284233"/>
                <a:gd name="connsiteY0" fmla="*/ 0 h 6858000"/>
                <a:gd name="connsiteX1" fmla="*/ 820433 w 3284233"/>
                <a:gd name="connsiteY1" fmla="*/ 1506220 h 6858000"/>
                <a:gd name="connsiteX2" fmla="*/ 817894 w 3284233"/>
                <a:gd name="connsiteY2" fmla="*/ 1508760 h 6858000"/>
                <a:gd name="connsiteX3" fmla="*/ 816624 w 3284233"/>
                <a:gd name="connsiteY3" fmla="*/ 1510030 h 6858000"/>
                <a:gd name="connsiteX4" fmla="*/ 816624 w 3284233"/>
                <a:gd name="connsiteY4" fmla="*/ 1510030 h 6858000"/>
                <a:gd name="connsiteX5" fmla="*/ 14 w 3284233"/>
                <a:gd name="connsiteY5" fmla="*/ 3229610 h 6858000"/>
                <a:gd name="connsiteX6" fmla="*/ 1840244 w 3284233"/>
                <a:gd name="connsiteY6" fmla="*/ 5436870 h 6858000"/>
                <a:gd name="connsiteX7" fmla="*/ 1840244 w 3284233"/>
                <a:gd name="connsiteY7" fmla="*/ 5436870 h 6858000"/>
                <a:gd name="connsiteX8" fmla="*/ 3100083 w 3284233"/>
                <a:gd name="connsiteY8" fmla="*/ 6447790 h 6858000"/>
                <a:gd name="connsiteX9" fmla="*/ 3284233 w 3284233"/>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4233" h="6858000">
                  <a:moveTo>
                    <a:pt x="1851674" y="0"/>
                  </a:moveTo>
                  <a:cubicBezTo>
                    <a:pt x="1748804" y="514350"/>
                    <a:pt x="1405904" y="1023620"/>
                    <a:pt x="820433" y="1506220"/>
                  </a:cubicBezTo>
                  <a:cubicBezTo>
                    <a:pt x="819164" y="1507490"/>
                    <a:pt x="819164" y="1507490"/>
                    <a:pt x="817894" y="1508760"/>
                  </a:cubicBezTo>
                  <a:cubicBezTo>
                    <a:pt x="817894" y="1508760"/>
                    <a:pt x="816624" y="1508760"/>
                    <a:pt x="816624" y="1510030"/>
                  </a:cubicBezTo>
                  <a:lnTo>
                    <a:pt x="816624" y="1510030"/>
                  </a:lnTo>
                  <a:cubicBezTo>
                    <a:pt x="320054" y="1918970"/>
                    <a:pt x="2554" y="2537460"/>
                    <a:pt x="14" y="3229610"/>
                  </a:cubicBezTo>
                  <a:cubicBezTo>
                    <a:pt x="-3796" y="4331970"/>
                    <a:pt x="791224" y="5250180"/>
                    <a:pt x="1840244" y="5436870"/>
                  </a:cubicBezTo>
                  <a:lnTo>
                    <a:pt x="1840244" y="5436870"/>
                  </a:lnTo>
                  <a:cubicBezTo>
                    <a:pt x="2747024" y="5599430"/>
                    <a:pt x="2903233" y="5784850"/>
                    <a:pt x="3100083" y="6447790"/>
                  </a:cubicBezTo>
                  <a:cubicBezTo>
                    <a:pt x="3143264" y="6593840"/>
                    <a:pt x="3205494" y="6731000"/>
                    <a:pt x="3284233" y="685800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45" name="Freeform 6">
              <a:extLst>
                <a:ext uri="{FF2B5EF4-FFF2-40B4-BE49-F238E27FC236}">
                  <a16:creationId xmlns:a16="http://schemas.microsoft.com/office/drawing/2014/main" id="{563D8DB8-0D58-3FD6-F026-712924CE0BA7}"/>
                </a:ext>
              </a:extLst>
            </p:cNvPr>
            <p:cNvSpPr/>
            <p:nvPr/>
          </p:nvSpPr>
          <p:spPr>
            <a:xfrm>
              <a:off x="7268195" y="0"/>
              <a:ext cx="3335034" cy="6859269"/>
            </a:xfrm>
            <a:custGeom>
              <a:avLst/>
              <a:gdLst>
                <a:gd name="connsiteX0" fmla="*/ 1799604 w 3335034"/>
                <a:gd name="connsiteY0" fmla="*/ 0 h 6859269"/>
                <a:gd name="connsiteX1" fmla="*/ 797574 w 3335034"/>
                <a:gd name="connsiteY1" fmla="*/ 1460500 h 6859269"/>
                <a:gd name="connsiteX2" fmla="*/ 795035 w 3335034"/>
                <a:gd name="connsiteY2" fmla="*/ 1463040 h 6859269"/>
                <a:gd name="connsiteX3" fmla="*/ 793764 w 3335034"/>
                <a:gd name="connsiteY3" fmla="*/ 1464310 h 6859269"/>
                <a:gd name="connsiteX4" fmla="*/ 793764 w 3335034"/>
                <a:gd name="connsiteY4" fmla="*/ 1464310 h 6859269"/>
                <a:gd name="connsiteX5" fmla="*/ 14 w 3335034"/>
                <a:gd name="connsiteY5" fmla="*/ 3136900 h 6859269"/>
                <a:gd name="connsiteX6" fmla="*/ 1789444 w 3335034"/>
                <a:gd name="connsiteY6" fmla="*/ 5283200 h 6859269"/>
                <a:gd name="connsiteX7" fmla="*/ 1789444 w 3335034"/>
                <a:gd name="connsiteY7" fmla="*/ 5283200 h 6859269"/>
                <a:gd name="connsiteX8" fmla="*/ 3014994 w 3335034"/>
                <a:gd name="connsiteY8" fmla="*/ 6266180 h 6859269"/>
                <a:gd name="connsiteX9" fmla="*/ 3335035 w 3335034"/>
                <a:gd name="connsiteY9" fmla="*/ 6859270 h 685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5034" h="6859269">
                  <a:moveTo>
                    <a:pt x="1799604" y="0"/>
                  </a:moveTo>
                  <a:cubicBezTo>
                    <a:pt x="1699274" y="499110"/>
                    <a:pt x="1365264" y="993140"/>
                    <a:pt x="797574" y="1460500"/>
                  </a:cubicBezTo>
                  <a:cubicBezTo>
                    <a:pt x="796304" y="1461770"/>
                    <a:pt x="796304" y="1461770"/>
                    <a:pt x="795035" y="1463040"/>
                  </a:cubicBezTo>
                  <a:cubicBezTo>
                    <a:pt x="795035" y="1463040"/>
                    <a:pt x="793764" y="1463040"/>
                    <a:pt x="793764" y="1464310"/>
                  </a:cubicBezTo>
                  <a:lnTo>
                    <a:pt x="793764" y="1464310"/>
                  </a:lnTo>
                  <a:cubicBezTo>
                    <a:pt x="311164" y="1861820"/>
                    <a:pt x="2554" y="2462530"/>
                    <a:pt x="14" y="3136900"/>
                  </a:cubicBezTo>
                  <a:cubicBezTo>
                    <a:pt x="-3796" y="4208780"/>
                    <a:pt x="769635" y="5101590"/>
                    <a:pt x="1789444" y="5283200"/>
                  </a:cubicBezTo>
                  <a:lnTo>
                    <a:pt x="1789444" y="5283200"/>
                  </a:lnTo>
                  <a:cubicBezTo>
                    <a:pt x="2670824" y="5441950"/>
                    <a:pt x="2823224" y="5622290"/>
                    <a:pt x="3014994" y="6266180"/>
                  </a:cubicBezTo>
                  <a:cubicBezTo>
                    <a:pt x="3079764" y="6485890"/>
                    <a:pt x="3190254" y="6687820"/>
                    <a:pt x="3335035" y="685927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47" name="Freeform 7">
              <a:extLst>
                <a:ext uri="{FF2B5EF4-FFF2-40B4-BE49-F238E27FC236}">
                  <a16:creationId xmlns:a16="http://schemas.microsoft.com/office/drawing/2014/main" id="{49399C91-1631-AB6D-F8CA-32934D663771}"/>
                </a:ext>
              </a:extLst>
            </p:cNvPr>
            <p:cNvSpPr/>
            <p:nvPr/>
          </p:nvSpPr>
          <p:spPr>
            <a:xfrm>
              <a:off x="7412975" y="0"/>
              <a:ext cx="3440443" cy="6858000"/>
            </a:xfrm>
            <a:custGeom>
              <a:avLst/>
              <a:gdLst>
                <a:gd name="connsiteX0" fmla="*/ 1746264 w 3440443"/>
                <a:gd name="connsiteY0" fmla="*/ 0 h 6858000"/>
                <a:gd name="connsiteX1" fmla="*/ 774714 w 3440443"/>
                <a:gd name="connsiteY1" fmla="*/ 1416050 h 6858000"/>
                <a:gd name="connsiteX2" fmla="*/ 772174 w 3440443"/>
                <a:gd name="connsiteY2" fmla="*/ 1418590 h 6858000"/>
                <a:gd name="connsiteX3" fmla="*/ 770905 w 3440443"/>
                <a:gd name="connsiteY3" fmla="*/ 1419860 h 6858000"/>
                <a:gd name="connsiteX4" fmla="*/ 770905 w 3440443"/>
                <a:gd name="connsiteY4" fmla="*/ 1419860 h 6858000"/>
                <a:gd name="connsiteX5" fmla="*/ 14 w 3440443"/>
                <a:gd name="connsiteY5" fmla="*/ 3044190 h 6858000"/>
                <a:gd name="connsiteX6" fmla="*/ 1738644 w 3440443"/>
                <a:gd name="connsiteY6" fmla="*/ 5129530 h 6858000"/>
                <a:gd name="connsiteX7" fmla="*/ 1738644 w 3440443"/>
                <a:gd name="connsiteY7" fmla="*/ 5129530 h 6858000"/>
                <a:gd name="connsiteX8" fmla="*/ 2928634 w 3440443"/>
                <a:gd name="connsiteY8" fmla="*/ 6083300 h 6858000"/>
                <a:gd name="connsiteX9" fmla="*/ 3440444 w 3440443"/>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40443" h="6858000">
                  <a:moveTo>
                    <a:pt x="1746264" y="0"/>
                  </a:moveTo>
                  <a:cubicBezTo>
                    <a:pt x="1648474" y="483870"/>
                    <a:pt x="1324624" y="962660"/>
                    <a:pt x="774714" y="1416050"/>
                  </a:cubicBezTo>
                  <a:cubicBezTo>
                    <a:pt x="773444" y="1417320"/>
                    <a:pt x="773444" y="1417320"/>
                    <a:pt x="772174" y="1418590"/>
                  </a:cubicBezTo>
                  <a:cubicBezTo>
                    <a:pt x="772174" y="1418590"/>
                    <a:pt x="770905" y="1418590"/>
                    <a:pt x="770905" y="1419860"/>
                  </a:cubicBezTo>
                  <a:lnTo>
                    <a:pt x="770905" y="1419860"/>
                  </a:lnTo>
                  <a:cubicBezTo>
                    <a:pt x="302274" y="1805940"/>
                    <a:pt x="2555" y="2390140"/>
                    <a:pt x="14" y="3044190"/>
                  </a:cubicBezTo>
                  <a:cubicBezTo>
                    <a:pt x="-3795" y="4085590"/>
                    <a:pt x="748044" y="4953000"/>
                    <a:pt x="1738644" y="5129530"/>
                  </a:cubicBezTo>
                  <a:lnTo>
                    <a:pt x="1738644" y="5129530"/>
                  </a:lnTo>
                  <a:cubicBezTo>
                    <a:pt x="2594624" y="5283200"/>
                    <a:pt x="2743215" y="5458460"/>
                    <a:pt x="2928634" y="6083300"/>
                  </a:cubicBezTo>
                  <a:cubicBezTo>
                    <a:pt x="3020074" y="6390640"/>
                    <a:pt x="3200415" y="6658610"/>
                    <a:pt x="3440444" y="685800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48" name="Freeform 8">
              <a:extLst>
                <a:ext uri="{FF2B5EF4-FFF2-40B4-BE49-F238E27FC236}">
                  <a16:creationId xmlns:a16="http://schemas.microsoft.com/office/drawing/2014/main" id="{8C615746-BD66-F96C-B168-A634911BBF86}"/>
                </a:ext>
              </a:extLst>
            </p:cNvPr>
            <p:cNvSpPr/>
            <p:nvPr/>
          </p:nvSpPr>
          <p:spPr>
            <a:xfrm>
              <a:off x="7556485" y="0"/>
              <a:ext cx="3658884" cy="6858000"/>
            </a:xfrm>
            <a:custGeom>
              <a:avLst/>
              <a:gdLst>
                <a:gd name="connsiteX0" fmla="*/ 1694195 w 3658884"/>
                <a:gd name="connsiteY0" fmla="*/ 0 h 6858000"/>
                <a:gd name="connsiteX1" fmla="*/ 751855 w 3658884"/>
                <a:gd name="connsiteY1" fmla="*/ 1370330 h 6858000"/>
                <a:gd name="connsiteX2" fmla="*/ 749315 w 3658884"/>
                <a:gd name="connsiteY2" fmla="*/ 1372870 h 6858000"/>
                <a:gd name="connsiteX3" fmla="*/ 748045 w 3658884"/>
                <a:gd name="connsiteY3" fmla="*/ 1374140 h 6858000"/>
                <a:gd name="connsiteX4" fmla="*/ 748045 w 3658884"/>
                <a:gd name="connsiteY4" fmla="*/ 1374140 h 6858000"/>
                <a:gd name="connsiteX5" fmla="*/ 15 w 3658884"/>
                <a:gd name="connsiteY5" fmla="*/ 2951480 h 6858000"/>
                <a:gd name="connsiteX6" fmla="*/ 1687845 w 3658884"/>
                <a:gd name="connsiteY6" fmla="*/ 4974590 h 6858000"/>
                <a:gd name="connsiteX7" fmla="*/ 1687845 w 3658884"/>
                <a:gd name="connsiteY7" fmla="*/ 4974590 h 6858000"/>
                <a:gd name="connsiteX8" fmla="*/ 2842275 w 3658884"/>
                <a:gd name="connsiteY8" fmla="*/ 5900420 h 6858000"/>
                <a:gd name="connsiteX9" fmla="*/ 3658885 w 3658884"/>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58884" h="6858000">
                  <a:moveTo>
                    <a:pt x="1694195" y="0"/>
                  </a:moveTo>
                  <a:cubicBezTo>
                    <a:pt x="1597675" y="468630"/>
                    <a:pt x="1283985" y="932180"/>
                    <a:pt x="751855" y="1370330"/>
                  </a:cubicBezTo>
                  <a:cubicBezTo>
                    <a:pt x="750585" y="1371600"/>
                    <a:pt x="750585" y="1371600"/>
                    <a:pt x="749315" y="1372870"/>
                  </a:cubicBezTo>
                  <a:cubicBezTo>
                    <a:pt x="749315" y="1372870"/>
                    <a:pt x="748045" y="1372870"/>
                    <a:pt x="748045" y="1374140"/>
                  </a:cubicBezTo>
                  <a:lnTo>
                    <a:pt x="748045" y="1374140"/>
                  </a:lnTo>
                  <a:cubicBezTo>
                    <a:pt x="293385" y="1748790"/>
                    <a:pt x="1285" y="2315210"/>
                    <a:pt x="15" y="2951480"/>
                  </a:cubicBezTo>
                  <a:cubicBezTo>
                    <a:pt x="-3795" y="3962400"/>
                    <a:pt x="725185" y="4803140"/>
                    <a:pt x="1687845" y="4974590"/>
                  </a:cubicBezTo>
                  <a:lnTo>
                    <a:pt x="1687845" y="4974590"/>
                  </a:lnTo>
                  <a:cubicBezTo>
                    <a:pt x="2519695" y="5124450"/>
                    <a:pt x="2663205" y="5293360"/>
                    <a:pt x="2842275" y="5900420"/>
                  </a:cubicBezTo>
                  <a:cubicBezTo>
                    <a:pt x="2968005" y="6323330"/>
                    <a:pt x="3267725" y="6670040"/>
                    <a:pt x="3658885" y="685800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49" name="Freeform 9">
              <a:extLst>
                <a:ext uri="{FF2B5EF4-FFF2-40B4-BE49-F238E27FC236}">
                  <a16:creationId xmlns:a16="http://schemas.microsoft.com/office/drawing/2014/main" id="{C04C9B93-E357-93B8-B443-6BB4D0261883}"/>
                </a:ext>
              </a:extLst>
            </p:cNvPr>
            <p:cNvSpPr/>
            <p:nvPr/>
          </p:nvSpPr>
          <p:spPr>
            <a:xfrm>
              <a:off x="7700003" y="0"/>
              <a:ext cx="4491996" cy="6793230"/>
            </a:xfrm>
            <a:custGeom>
              <a:avLst/>
              <a:gdLst>
                <a:gd name="connsiteX0" fmla="*/ 1642117 w 4491996"/>
                <a:gd name="connsiteY0" fmla="*/ 0 h 6793230"/>
                <a:gd name="connsiteX1" fmla="*/ 728987 w 4491996"/>
                <a:gd name="connsiteY1" fmla="*/ 1325880 h 6793230"/>
                <a:gd name="connsiteX2" fmla="*/ 726447 w 4491996"/>
                <a:gd name="connsiteY2" fmla="*/ 1328420 h 6793230"/>
                <a:gd name="connsiteX3" fmla="*/ 725177 w 4491996"/>
                <a:gd name="connsiteY3" fmla="*/ 1329690 h 6793230"/>
                <a:gd name="connsiteX4" fmla="*/ 725177 w 4491996"/>
                <a:gd name="connsiteY4" fmla="*/ 1329690 h 6793230"/>
                <a:gd name="connsiteX5" fmla="*/ 7 w 4491996"/>
                <a:gd name="connsiteY5" fmla="*/ 2858770 h 6793230"/>
                <a:gd name="connsiteX6" fmla="*/ 1635767 w 4491996"/>
                <a:gd name="connsiteY6" fmla="*/ 4820920 h 6793230"/>
                <a:gd name="connsiteX7" fmla="*/ 1635767 w 4491996"/>
                <a:gd name="connsiteY7" fmla="*/ 4820920 h 6793230"/>
                <a:gd name="connsiteX8" fmla="*/ 2755907 w 4491996"/>
                <a:gd name="connsiteY8" fmla="*/ 5718810 h 6793230"/>
                <a:gd name="connsiteX9" fmla="*/ 4187197 w 4491996"/>
                <a:gd name="connsiteY9" fmla="*/ 6793231 h 6793230"/>
                <a:gd name="connsiteX10" fmla="*/ 4491997 w 4491996"/>
                <a:gd name="connsiteY10" fmla="*/ 6762750 h 679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91996" h="6793230">
                  <a:moveTo>
                    <a:pt x="1642117" y="0"/>
                  </a:moveTo>
                  <a:cubicBezTo>
                    <a:pt x="1548137" y="453390"/>
                    <a:pt x="1243337" y="901700"/>
                    <a:pt x="728987" y="1325880"/>
                  </a:cubicBezTo>
                  <a:cubicBezTo>
                    <a:pt x="727717" y="1327150"/>
                    <a:pt x="727717" y="1327150"/>
                    <a:pt x="726447" y="1328420"/>
                  </a:cubicBezTo>
                  <a:cubicBezTo>
                    <a:pt x="726447" y="1328420"/>
                    <a:pt x="726447" y="1328420"/>
                    <a:pt x="725177" y="1329690"/>
                  </a:cubicBezTo>
                  <a:lnTo>
                    <a:pt x="725177" y="1329690"/>
                  </a:lnTo>
                  <a:cubicBezTo>
                    <a:pt x="283217" y="1692910"/>
                    <a:pt x="1277" y="2242820"/>
                    <a:pt x="7" y="2858770"/>
                  </a:cubicBezTo>
                  <a:cubicBezTo>
                    <a:pt x="-2533" y="3839210"/>
                    <a:pt x="703587" y="4654550"/>
                    <a:pt x="1635767" y="4820920"/>
                  </a:cubicBezTo>
                  <a:lnTo>
                    <a:pt x="1635767" y="4820920"/>
                  </a:lnTo>
                  <a:cubicBezTo>
                    <a:pt x="2442217" y="4965700"/>
                    <a:pt x="2580647" y="5130800"/>
                    <a:pt x="2755907" y="5718810"/>
                  </a:cubicBezTo>
                  <a:cubicBezTo>
                    <a:pt x="2940057" y="6337300"/>
                    <a:pt x="3509017" y="6791960"/>
                    <a:pt x="4187197" y="6793231"/>
                  </a:cubicBezTo>
                  <a:cubicBezTo>
                    <a:pt x="4291337" y="6793231"/>
                    <a:pt x="4394207" y="6783070"/>
                    <a:pt x="4491997" y="676275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0" name="Freeform 10">
              <a:extLst>
                <a:ext uri="{FF2B5EF4-FFF2-40B4-BE49-F238E27FC236}">
                  <a16:creationId xmlns:a16="http://schemas.microsoft.com/office/drawing/2014/main" id="{EBA4497D-7255-1914-778F-C041A454B8ED}"/>
                </a:ext>
              </a:extLst>
            </p:cNvPr>
            <p:cNvSpPr/>
            <p:nvPr/>
          </p:nvSpPr>
          <p:spPr>
            <a:xfrm>
              <a:off x="7843503" y="0"/>
              <a:ext cx="4348496" cy="6576166"/>
            </a:xfrm>
            <a:custGeom>
              <a:avLst/>
              <a:gdLst>
                <a:gd name="connsiteX0" fmla="*/ 4348496 w 4348496"/>
                <a:gd name="connsiteY0" fmla="*/ 6548120 h 6576166"/>
                <a:gd name="connsiteX1" fmla="*/ 4056396 w 4348496"/>
                <a:gd name="connsiteY1" fmla="*/ 6576060 h 6576166"/>
                <a:gd name="connsiteX2" fmla="*/ 2669556 w 4348496"/>
                <a:gd name="connsiteY2" fmla="*/ 5534660 h 6576166"/>
                <a:gd name="connsiteX3" fmla="*/ 1584976 w 4348496"/>
                <a:gd name="connsiteY3" fmla="*/ 4664710 h 6576166"/>
                <a:gd name="connsiteX4" fmla="*/ 1584976 w 4348496"/>
                <a:gd name="connsiteY4" fmla="*/ 4664710 h 6576166"/>
                <a:gd name="connsiteX5" fmla="*/ 16 w 4348496"/>
                <a:gd name="connsiteY5" fmla="*/ 2763520 h 6576166"/>
                <a:gd name="connsiteX6" fmla="*/ 703596 w 4348496"/>
                <a:gd name="connsiteY6" fmla="*/ 1282700 h 6576166"/>
                <a:gd name="connsiteX7" fmla="*/ 703596 w 4348496"/>
                <a:gd name="connsiteY7" fmla="*/ 1282700 h 6576166"/>
                <a:gd name="connsiteX8" fmla="*/ 704866 w 4348496"/>
                <a:gd name="connsiteY8" fmla="*/ 1281430 h 6576166"/>
                <a:gd name="connsiteX9" fmla="*/ 707406 w 4348496"/>
                <a:gd name="connsiteY9" fmla="*/ 1278890 h 6576166"/>
                <a:gd name="connsiteX10" fmla="*/ 1590056 w 4348496"/>
                <a:gd name="connsiteY10" fmla="*/ 0 h 6576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48496" h="6576166">
                  <a:moveTo>
                    <a:pt x="4348496" y="6548120"/>
                  </a:moveTo>
                  <a:cubicBezTo>
                    <a:pt x="4254516" y="6567170"/>
                    <a:pt x="4156727" y="6577331"/>
                    <a:pt x="4056396" y="6576060"/>
                  </a:cubicBezTo>
                  <a:cubicBezTo>
                    <a:pt x="3398536" y="6573520"/>
                    <a:pt x="2847356" y="6134100"/>
                    <a:pt x="2669556" y="5534660"/>
                  </a:cubicBezTo>
                  <a:cubicBezTo>
                    <a:pt x="2500646" y="4964430"/>
                    <a:pt x="2364756" y="4804410"/>
                    <a:pt x="1584976" y="4664710"/>
                  </a:cubicBezTo>
                  <a:lnTo>
                    <a:pt x="1584976" y="4664710"/>
                  </a:lnTo>
                  <a:cubicBezTo>
                    <a:pt x="682006" y="4503420"/>
                    <a:pt x="-3794" y="3713480"/>
                    <a:pt x="16" y="2763520"/>
                  </a:cubicBezTo>
                  <a:cubicBezTo>
                    <a:pt x="2556" y="2166620"/>
                    <a:pt x="275606" y="1634490"/>
                    <a:pt x="703596" y="1282700"/>
                  </a:cubicBezTo>
                  <a:lnTo>
                    <a:pt x="703596" y="1282700"/>
                  </a:lnTo>
                  <a:cubicBezTo>
                    <a:pt x="703596" y="1282700"/>
                    <a:pt x="703596" y="1282700"/>
                    <a:pt x="704866" y="1281430"/>
                  </a:cubicBezTo>
                  <a:cubicBezTo>
                    <a:pt x="706136" y="1280160"/>
                    <a:pt x="706136" y="1280160"/>
                    <a:pt x="707406" y="1278890"/>
                  </a:cubicBezTo>
                  <a:cubicBezTo>
                    <a:pt x="1202706" y="869950"/>
                    <a:pt x="1497346" y="438150"/>
                    <a:pt x="1590056"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1" name="Freeform 11">
              <a:extLst>
                <a:ext uri="{FF2B5EF4-FFF2-40B4-BE49-F238E27FC236}">
                  <a16:creationId xmlns:a16="http://schemas.microsoft.com/office/drawing/2014/main" id="{D169140C-5AB5-6149-7719-50C147850C51}"/>
                </a:ext>
              </a:extLst>
            </p:cNvPr>
            <p:cNvSpPr/>
            <p:nvPr/>
          </p:nvSpPr>
          <p:spPr>
            <a:xfrm>
              <a:off x="7985752" y="-1270"/>
              <a:ext cx="4206247" cy="6361429"/>
            </a:xfrm>
            <a:custGeom>
              <a:avLst/>
              <a:gdLst>
                <a:gd name="connsiteX0" fmla="*/ 4206248 w 4206247"/>
                <a:gd name="connsiteY0" fmla="*/ 6334760 h 6361429"/>
                <a:gd name="connsiteX1" fmla="*/ 3926848 w 4206247"/>
                <a:gd name="connsiteY1" fmla="*/ 6361430 h 6361429"/>
                <a:gd name="connsiteX2" fmla="*/ 2584457 w 4206247"/>
                <a:gd name="connsiteY2" fmla="*/ 5354320 h 6361429"/>
                <a:gd name="connsiteX3" fmla="*/ 1534167 w 4206247"/>
                <a:gd name="connsiteY3" fmla="*/ 4512310 h 6361429"/>
                <a:gd name="connsiteX4" fmla="*/ 1534167 w 4206247"/>
                <a:gd name="connsiteY4" fmla="*/ 4512310 h 6361429"/>
                <a:gd name="connsiteX5" fmla="*/ 7 w 4206247"/>
                <a:gd name="connsiteY5" fmla="*/ 2672080 h 6361429"/>
                <a:gd name="connsiteX6" fmla="*/ 680728 w 4206247"/>
                <a:gd name="connsiteY6" fmla="*/ 1238250 h 6361429"/>
                <a:gd name="connsiteX7" fmla="*/ 680728 w 4206247"/>
                <a:gd name="connsiteY7" fmla="*/ 1238250 h 6361429"/>
                <a:gd name="connsiteX8" fmla="*/ 681997 w 4206247"/>
                <a:gd name="connsiteY8" fmla="*/ 1236980 h 6361429"/>
                <a:gd name="connsiteX9" fmla="*/ 684538 w 4206247"/>
                <a:gd name="connsiteY9" fmla="*/ 1234440 h 6361429"/>
                <a:gd name="connsiteX10" fmla="*/ 1539247 w 4206247"/>
                <a:gd name="connsiteY10" fmla="*/ 0 h 636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06247" h="6361429">
                  <a:moveTo>
                    <a:pt x="4206248" y="6334760"/>
                  </a:moveTo>
                  <a:cubicBezTo>
                    <a:pt x="4116078" y="6352540"/>
                    <a:pt x="4022098" y="6361430"/>
                    <a:pt x="3926848" y="6361430"/>
                  </a:cubicBezTo>
                  <a:cubicBezTo>
                    <a:pt x="3290578" y="6358890"/>
                    <a:pt x="2757178" y="5933440"/>
                    <a:pt x="2584457" y="5354320"/>
                  </a:cubicBezTo>
                  <a:cubicBezTo>
                    <a:pt x="2420628" y="4803140"/>
                    <a:pt x="2289817" y="4648200"/>
                    <a:pt x="1534167" y="4512310"/>
                  </a:cubicBezTo>
                  <a:lnTo>
                    <a:pt x="1534167" y="4512310"/>
                  </a:lnTo>
                  <a:cubicBezTo>
                    <a:pt x="660407" y="4356100"/>
                    <a:pt x="-2533" y="3591560"/>
                    <a:pt x="7" y="2672080"/>
                  </a:cubicBezTo>
                  <a:cubicBezTo>
                    <a:pt x="1278" y="2094230"/>
                    <a:pt x="266707" y="1578610"/>
                    <a:pt x="680728" y="1238250"/>
                  </a:cubicBezTo>
                  <a:lnTo>
                    <a:pt x="680728" y="1238250"/>
                  </a:lnTo>
                  <a:cubicBezTo>
                    <a:pt x="680728" y="1238250"/>
                    <a:pt x="680728" y="1238250"/>
                    <a:pt x="681997" y="1236980"/>
                  </a:cubicBezTo>
                  <a:cubicBezTo>
                    <a:pt x="683267" y="1236980"/>
                    <a:pt x="683267" y="1235710"/>
                    <a:pt x="684538" y="1234440"/>
                  </a:cubicBezTo>
                  <a:cubicBezTo>
                    <a:pt x="1164597" y="839470"/>
                    <a:pt x="1449078" y="421640"/>
                    <a:pt x="1539247"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2" name="Freeform 12">
              <a:extLst>
                <a:ext uri="{FF2B5EF4-FFF2-40B4-BE49-F238E27FC236}">
                  <a16:creationId xmlns:a16="http://schemas.microsoft.com/office/drawing/2014/main" id="{E079C8B3-61F6-6981-EC63-8CBAFB6F63D3}"/>
                </a:ext>
              </a:extLst>
            </p:cNvPr>
            <p:cNvSpPr/>
            <p:nvPr/>
          </p:nvSpPr>
          <p:spPr>
            <a:xfrm>
              <a:off x="8129262" y="0"/>
              <a:ext cx="4062737" cy="6144259"/>
            </a:xfrm>
            <a:custGeom>
              <a:avLst/>
              <a:gdLst>
                <a:gd name="connsiteX0" fmla="*/ 4062738 w 4062737"/>
                <a:gd name="connsiteY0" fmla="*/ 6118860 h 6144259"/>
                <a:gd name="connsiteX1" fmla="*/ 3796038 w 4062737"/>
                <a:gd name="connsiteY1" fmla="*/ 6144260 h 6144259"/>
                <a:gd name="connsiteX2" fmla="*/ 2498098 w 4062737"/>
                <a:gd name="connsiteY2" fmla="*/ 5170170 h 6144259"/>
                <a:gd name="connsiteX3" fmla="*/ 1483368 w 4062737"/>
                <a:gd name="connsiteY3" fmla="*/ 4356100 h 6144259"/>
                <a:gd name="connsiteX4" fmla="*/ 1483368 w 4062737"/>
                <a:gd name="connsiteY4" fmla="*/ 4356100 h 6144259"/>
                <a:gd name="connsiteX5" fmla="*/ 8 w 4062737"/>
                <a:gd name="connsiteY5" fmla="*/ 2578100 h 6144259"/>
                <a:gd name="connsiteX6" fmla="*/ 657868 w 4062737"/>
                <a:gd name="connsiteY6" fmla="*/ 1192530 h 6144259"/>
                <a:gd name="connsiteX7" fmla="*/ 657868 w 4062737"/>
                <a:gd name="connsiteY7" fmla="*/ 1192530 h 6144259"/>
                <a:gd name="connsiteX8" fmla="*/ 659138 w 4062737"/>
                <a:gd name="connsiteY8" fmla="*/ 1191260 h 6144259"/>
                <a:gd name="connsiteX9" fmla="*/ 661678 w 4062737"/>
                <a:gd name="connsiteY9" fmla="*/ 1189990 h 6144259"/>
                <a:gd name="connsiteX10" fmla="*/ 1487178 w 4062737"/>
                <a:gd name="connsiteY10" fmla="*/ 0 h 61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62737" h="6144259">
                  <a:moveTo>
                    <a:pt x="4062738" y="6118860"/>
                  </a:moveTo>
                  <a:cubicBezTo>
                    <a:pt x="3976378" y="6135370"/>
                    <a:pt x="3887478" y="6144260"/>
                    <a:pt x="3796038" y="6144260"/>
                  </a:cubicBezTo>
                  <a:cubicBezTo>
                    <a:pt x="3181358" y="6141720"/>
                    <a:pt x="2664468" y="5731510"/>
                    <a:pt x="2498098" y="5170170"/>
                  </a:cubicBezTo>
                  <a:cubicBezTo>
                    <a:pt x="2339348" y="4636770"/>
                    <a:pt x="2213618" y="4486910"/>
                    <a:pt x="1483368" y="4356100"/>
                  </a:cubicBezTo>
                  <a:lnTo>
                    <a:pt x="1483368" y="4356100"/>
                  </a:lnTo>
                  <a:cubicBezTo>
                    <a:pt x="637548" y="4204970"/>
                    <a:pt x="-2532" y="3465830"/>
                    <a:pt x="8" y="2578100"/>
                  </a:cubicBezTo>
                  <a:cubicBezTo>
                    <a:pt x="1278" y="2019300"/>
                    <a:pt x="257818" y="1521460"/>
                    <a:pt x="657868" y="1192530"/>
                  </a:cubicBezTo>
                  <a:lnTo>
                    <a:pt x="657868" y="1192530"/>
                  </a:lnTo>
                  <a:cubicBezTo>
                    <a:pt x="657868" y="1192530"/>
                    <a:pt x="657868" y="1192530"/>
                    <a:pt x="659138" y="1191260"/>
                  </a:cubicBezTo>
                  <a:cubicBezTo>
                    <a:pt x="660408" y="1191260"/>
                    <a:pt x="660408" y="1189990"/>
                    <a:pt x="661678" y="1189990"/>
                  </a:cubicBezTo>
                  <a:cubicBezTo>
                    <a:pt x="1123958" y="808990"/>
                    <a:pt x="1399548" y="407670"/>
                    <a:pt x="1487178"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3" name="Freeform 13">
              <a:extLst>
                <a:ext uri="{FF2B5EF4-FFF2-40B4-BE49-F238E27FC236}">
                  <a16:creationId xmlns:a16="http://schemas.microsoft.com/office/drawing/2014/main" id="{C742003D-00AE-92B1-2565-2FDB4A3BE2B9}"/>
                </a:ext>
              </a:extLst>
            </p:cNvPr>
            <p:cNvSpPr/>
            <p:nvPr/>
          </p:nvSpPr>
          <p:spPr>
            <a:xfrm>
              <a:off x="8274032" y="0"/>
              <a:ext cx="3917967" cy="5929629"/>
            </a:xfrm>
            <a:custGeom>
              <a:avLst/>
              <a:gdLst>
                <a:gd name="connsiteX0" fmla="*/ 3917968 w 3917967"/>
                <a:gd name="connsiteY0" fmla="*/ 5905500 h 5929629"/>
                <a:gd name="connsiteX1" fmla="*/ 3663968 w 3917967"/>
                <a:gd name="connsiteY1" fmla="*/ 5929630 h 5929629"/>
                <a:gd name="connsiteX2" fmla="*/ 2411748 w 3917967"/>
                <a:gd name="connsiteY2" fmla="*/ 4988560 h 5929629"/>
                <a:gd name="connsiteX3" fmla="*/ 1431308 w 3917967"/>
                <a:gd name="connsiteY3" fmla="*/ 4202430 h 5929629"/>
                <a:gd name="connsiteX4" fmla="*/ 1431308 w 3917967"/>
                <a:gd name="connsiteY4" fmla="*/ 4202430 h 5929629"/>
                <a:gd name="connsiteX5" fmla="*/ 18 w 3917967"/>
                <a:gd name="connsiteY5" fmla="*/ 2485390 h 5929629"/>
                <a:gd name="connsiteX6" fmla="*/ 635018 w 3917967"/>
                <a:gd name="connsiteY6" fmla="*/ 1146810 h 5929629"/>
                <a:gd name="connsiteX7" fmla="*/ 635018 w 3917967"/>
                <a:gd name="connsiteY7" fmla="*/ 1146810 h 5929629"/>
                <a:gd name="connsiteX8" fmla="*/ 636287 w 3917967"/>
                <a:gd name="connsiteY8" fmla="*/ 1145540 h 5929629"/>
                <a:gd name="connsiteX9" fmla="*/ 638827 w 3917967"/>
                <a:gd name="connsiteY9" fmla="*/ 1144270 h 5929629"/>
                <a:gd name="connsiteX10" fmla="*/ 1435118 w 3917967"/>
                <a:gd name="connsiteY10" fmla="*/ 0 h 592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17967" h="5929629">
                  <a:moveTo>
                    <a:pt x="3917968" y="5905500"/>
                  </a:moveTo>
                  <a:cubicBezTo>
                    <a:pt x="3835418" y="5922010"/>
                    <a:pt x="3750327" y="5929630"/>
                    <a:pt x="3663968" y="5929630"/>
                  </a:cubicBezTo>
                  <a:cubicBezTo>
                    <a:pt x="3070877" y="5927090"/>
                    <a:pt x="2571768" y="5530850"/>
                    <a:pt x="2411748" y="4988560"/>
                  </a:cubicBezTo>
                  <a:cubicBezTo>
                    <a:pt x="2259348" y="4474210"/>
                    <a:pt x="2137427" y="4329430"/>
                    <a:pt x="1431308" y="4202430"/>
                  </a:cubicBezTo>
                  <a:lnTo>
                    <a:pt x="1431308" y="4202430"/>
                  </a:lnTo>
                  <a:cubicBezTo>
                    <a:pt x="614698" y="4056380"/>
                    <a:pt x="-3792" y="3342640"/>
                    <a:pt x="18" y="2485390"/>
                  </a:cubicBezTo>
                  <a:cubicBezTo>
                    <a:pt x="1287" y="1945640"/>
                    <a:pt x="248937" y="1465580"/>
                    <a:pt x="635018" y="1146810"/>
                  </a:cubicBezTo>
                  <a:lnTo>
                    <a:pt x="635018" y="1146810"/>
                  </a:lnTo>
                  <a:cubicBezTo>
                    <a:pt x="635018" y="1146810"/>
                    <a:pt x="635018" y="1146810"/>
                    <a:pt x="636287" y="1145540"/>
                  </a:cubicBezTo>
                  <a:cubicBezTo>
                    <a:pt x="637558" y="1145540"/>
                    <a:pt x="637558" y="1144270"/>
                    <a:pt x="638827" y="1144270"/>
                  </a:cubicBezTo>
                  <a:cubicBezTo>
                    <a:pt x="1083327" y="777240"/>
                    <a:pt x="1348758" y="391160"/>
                    <a:pt x="1435118"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4" name="Freeform 14">
              <a:extLst>
                <a:ext uri="{FF2B5EF4-FFF2-40B4-BE49-F238E27FC236}">
                  <a16:creationId xmlns:a16="http://schemas.microsoft.com/office/drawing/2014/main" id="{354D5D63-3BE5-F5FD-B0AA-E1DD8CE71F86}"/>
                </a:ext>
              </a:extLst>
            </p:cNvPr>
            <p:cNvSpPr/>
            <p:nvPr/>
          </p:nvSpPr>
          <p:spPr>
            <a:xfrm>
              <a:off x="8417551" y="0"/>
              <a:ext cx="3774448" cy="5713729"/>
            </a:xfrm>
            <a:custGeom>
              <a:avLst/>
              <a:gdLst>
                <a:gd name="connsiteX0" fmla="*/ 3774448 w 3774448"/>
                <a:gd name="connsiteY0" fmla="*/ 5690870 h 5713729"/>
                <a:gd name="connsiteX1" fmla="*/ 3533148 w 3774448"/>
                <a:gd name="connsiteY1" fmla="*/ 5713730 h 5713729"/>
                <a:gd name="connsiteX2" fmla="*/ 2325379 w 3774448"/>
                <a:gd name="connsiteY2" fmla="*/ 4806950 h 5713729"/>
                <a:gd name="connsiteX3" fmla="*/ 1380498 w 3774448"/>
                <a:gd name="connsiteY3" fmla="*/ 4048760 h 5713729"/>
                <a:gd name="connsiteX4" fmla="*/ 1380498 w 3774448"/>
                <a:gd name="connsiteY4" fmla="*/ 4048760 h 5713729"/>
                <a:gd name="connsiteX5" fmla="*/ 8 w 3774448"/>
                <a:gd name="connsiteY5" fmla="*/ 2392680 h 5713729"/>
                <a:gd name="connsiteX6" fmla="*/ 612148 w 3774448"/>
                <a:gd name="connsiteY6" fmla="*/ 1102360 h 5713729"/>
                <a:gd name="connsiteX7" fmla="*/ 612148 w 3774448"/>
                <a:gd name="connsiteY7" fmla="*/ 1102360 h 5713729"/>
                <a:gd name="connsiteX8" fmla="*/ 613418 w 3774448"/>
                <a:gd name="connsiteY8" fmla="*/ 1101090 h 5713729"/>
                <a:gd name="connsiteX9" fmla="*/ 615958 w 3774448"/>
                <a:gd name="connsiteY9" fmla="*/ 1099820 h 5713729"/>
                <a:gd name="connsiteX10" fmla="*/ 1383038 w 3774448"/>
                <a:gd name="connsiteY10" fmla="*/ 0 h 571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4448" h="5713729">
                  <a:moveTo>
                    <a:pt x="3774448" y="5690870"/>
                  </a:moveTo>
                  <a:cubicBezTo>
                    <a:pt x="3695708" y="5706110"/>
                    <a:pt x="3615698" y="5713730"/>
                    <a:pt x="3533148" y="5713730"/>
                  </a:cubicBezTo>
                  <a:cubicBezTo>
                    <a:pt x="2960379" y="5712460"/>
                    <a:pt x="2480318" y="5328920"/>
                    <a:pt x="2325379" y="4806950"/>
                  </a:cubicBezTo>
                  <a:cubicBezTo>
                    <a:pt x="2178058" y="4310380"/>
                    <a:pt x="2059948" y="4171950"/>
                    <a:pt x="1380498" y="4048760"/>
                  </a:cubicBezTo>
                  <a:lnTo>
                    <a:pt x="1380498" y="4048760"/>
                  </a:lnTo>
                  <a:cubicBezTo>
                    <a:pt x="593098" y="3907790"/>
                    <a:pt x="-2532" y="3219450"/>
                    <a:pt x="8" y="2392680"/>
                  </a:cubicBezTo>
                  <a:cubicBezTo>
                    <a:pt x="1279" y="1873250"/>
                    <a:pt x="240038" y="1408430"/>
                    <a:pt x="612148" y="1102360"/>
                  </a:cubicBezTo>
                  <a:lnTo>
                    <a:pt x="612148" y="1102360"/>
                  </a:lnTo>
                  <a:cubicBezTo>
                    <a:pt x="612148" y="1102360"/>
                    <a:pt x="612148" y="1102360"/>
                    <a:pt x="613418" y="1101090"/>
                  </a:cubicBezTo>
                  <a:cubicBezTo>
                    <a:pt x="614688" y="1101090"/>
                    <a:pt x="614688" y="1099820"/>
                    <a:pt x="615958" y="1099820"/>
                  </a:cubicBezTo>
                  <a:cubicBezTo>
                    <a:pt x="1043948" y="748030"/>
                    <a:pt x="1299218" y="375920"/>
                    <a:pt x="1383038"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6" name="Freeform 15">
              <a:extLst>
                <a:ext uri="{FF2B5EF4-FFF2-40B4-BE49-F238E27FC236}">
                  <a16:creationId xmlns:a16="http://schemas.microsoft.com/office/drawing/2014/main" id="{A2F145ED-EFDE-514B-96DF-CAF6D23FC17B}"/>
                </a:ext>
              </a:extLst>
            </p:cNvPr>
            <p:cNvSpPr/>
            <p:nvPr/>
          </p:nvSpPr>
          <p:spPr>
            <a:xfrm>
              <a:off x="8559791" y="0"/>
              <a:ext cx="3632208" cy="5496696"/>
            </a:xfrm>
            <a:custGeom>
              <a:avLst/>
              <a:gdLst>
                <a:gd name="connsiteX0" fmla="*/ 3632209 w 3632208"/>
                <a:gd name="connsiteY0" fmla="*/ 5476240 h 5496696"/>
                <a:gd name="connsiteX1" fmla="*/ 3403609 w 3632208"/>
                <a:gd name="connsiteY1" fmla="*/ 5496560 h 5496696"/>
                <a:gd name="connsiteX2" fmla="*/ 2240289 w 3632208"/>
                <a:gd name="connsiteY2" fmla="*/ 4622800 h 5496696"/>
                <a:gd name="connsiteX3" fmla="*/ 1329699 w 3632208"/>
                <a:gd name="connsiteY3" fmla="*/ 3892550 h 5496696"/>
                <a:gd name="connsiteX4" fmla="*/ 1329699 w 3632208"/>
                <a:gd name="connsiteY4" fmla="*/ 3892550 h 5496696"/>
                <a:gd name="connsiteX5" fmla="*/ 8 w 3632208"/>
                <a:gd name="connsiteY5" fmla="*/ 2298700 h 5496696"/>
                <a:gd name="connsiteX6" fmla="*/ 589289 w 3632208"/>
                <a:gd name="connsiteY6" fmla="*/ 1056640 h 5496696"/>
                <a:gd name="connsiteX7" fmla="*/ 589289 w 3632208"/>
                <a:gd name="connsiteY7" fmla="*/ 1056640 h 5496696"/>
                <a:gd name="connsiteX8" fmla="*/ 590558 w 3632208"/>
                <a:gd name="connsiteY8" fmla="*/ 1055370 h 5496696"/>
                <a:gd name="connsiteX9" fmla="*/ 593099 w 3632208"/>
                <a:gd name="connsiteY9" fmla="*/ 1054100 h 5496696"/>
                <a:gd name="connsiteX10" fmla="*/ 1330968 w 3632208"/>
                <a:gd name="connsiteY10" fmla="*/ 0 h 5496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32208" h="5496696">
                  <a:moveTo>
                    <a:pt x="3632209" y="5476240"/>
                  </a:moveTo>
                  <a:cubicBezTo>
                    <a:pt x="3558549" y="5490210"/>
                    <a:pt x="3481078" y="5497830"/>
                    <a:pt x="3403609" y="5496560"/>
                  </a:cubicBezTo>
                  <a:cubicBezTo>
                    <a:pt x="2852428" y="5495290"/>
                    <a:pt x="2390149" y="5125720"/>
                    <a:pt x="2240289" y="4622800"/>
                  </a:cubicBezTo>
                  <a:cubicBezTo>
                    <a:pt x="2098049" y="4144010"/>
                    <a:pt x="1985018" y="4010660"/>
                    <a:pt x="1329699" y="3892550"/>
                  </a:cubicBezTo>
                  <a:lnTo>
                    <a:pt x="1329699" y="3892550"/>
                  </a:lnTo>
                  <a:cubicBezTo>
                    <a:pt x="572778" y="3757930"/>
                    <a:pt x="-2532" y="3094990"/>
                    <a:pt x="8" y="2298700"/>
                  </a:cubicBezTo>
                  <a:cubicBezTo>
                    <a:pt x="1278" y="1798320"/>
                    <a:pt x="231149" y="1351280"/>
                    <a:pt x="589289" y="1056640"/>
                  </a:cubicBezTo>
                  <a:lnTo>
                    <a:pt x="589289" y="1056640"/>
                  </a:lnTo>
                  <a:cubicBezTo>
                    <a:pt x="589289" y="1056640"/>
                    <a:pt x="589289" y="1056640"/>
                    <a:pt x="590558" y="1055370"/>
                  </a:cubicBezTo>
                  <a:cubicBezTo>
                    <a:pt x="591828" y="1055370"/>
                    <a:pt x="591828" y="1054100"/>
                    <a:pt x="593099" y="1054100"/>
                  </a:cubicBezTo>
                  <a:cubicBezTo>
                    <a:pt x="1003308" y="716280"/>
                    <a:pt x="1248418" y="360680"/>
                    <a:pt x="1330968"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8" name="Freeform 16">
              <a:extLst>
                <a:ext uri="{FF2B5EF4-FFF2-40B4-BE49-F238E27FC236}">
                  <a16:creationId xmlns:a16="http://schemas.microsoft.com/office/drawing/2014/main" id="{309A2F75-83A1-F908-F2E4-8B6FC58527CF}"/>
                </a:ext>
              </a:extLst>
            </p:cNvPr>
            <p:cNvSpPr/>
            <p:nvPr/>
          </p:nvSpPr>
          <p:spPr>
            <a:xfrm>
              <a:off x="8703301" y="0"/>
              <a:ext cx="3488698" cy="5280659"/>
            </a:xfrm>
            <a:custGeom>
              <a:avLst/>
              <a:gdLst>
                <a:gd name="connsiteX0" fmla="*/ 3488699 w 3488698"/>
                <a:gd name="connsiteY0" fmla="*/ 5261610 h 5280659"/>
                <a:gd name="connsiteX1" fmla="*/ 3272799 w 3488698"/>
                <a:gd name="connsiteY1" fmla="*/ 5280660 h 5280659"/>
                <a:gd name="connsiteX2" fmla="*/ 2153929 w 3488698"/>
                <a:gd name="connsiteY2" fmla="*/ 4441190 h 5280659"/>
                <a:gd name="connsiteX3" fmla="*/ 1278899 w 3488698"/>
                <a:gd name="connsiteY3" fmla="*/ 3738880 h 5280659"/>
                <a:gd name="connsiteX4" fmla="*/ 1278899 w 3488698"/>
                <a:gd name="connsiteY4" fmla="*/ 3738880 h 5280659"/>
                <a:gd name="connsiteX5" fmla="*/ 9 w 3488698"/>
                <a:gd name="connsiteY5" fmla="*/ 2205990 h 5280659"/>
                <a:gd name="connsiteX6" fmla="*/ 566429 w 3488698"/>
                <a:gd name="connsiteY6" fmla="*/ 1010920 h 5280659"/>
                <a:gd name="connsiteX7" fmla="*/ 566429 w 3488698"/>
                <a:gd name="connsiteY7" fmla="*/ 1010920 h 5280659"/>
                <a:gd name="connsiteX8" fmla="*/ 567699 w 3488698"/>
                <a:gd name="connsiteY8" fmla="*/ 1010920 h 5280659"/>
                <a:gd name="connsiteX9" fmla="*/ 570239 w 3488698"/>
                <a:gd name="connsiteY9" fmla="*/ 1009650 h 5280659"/>
                <a:gd name="connsiteX10" fmla="*/ 1277629 w 3488698"/>
                <a:gd name="connsiteY10" fmla="*/ 0 h 5280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88698" h="5280659">
                  <a:moveTo>
                    <a:pt x="3488699" y="5261610"/>
                  </a:moveTo>
                  <a:cubicBezTo>
                    <a:pt x="3418849" y="5274310"/>
                    <a:pt x="3346459" y="5280660"/>
                    <a:pt x="3272799" y="5280660"/>
                  </a:cubicBezTo>
                  <a:cubicBezTo>
                    <a:pt x="2743209" y="5279390"/>
                    <a:pt x="2297439" y="4923790"/>
                    <a:pt x="2153929" y="4441190"/>
                  </a:cubicBezTo>
                  <a:cubicBezTo>
                    <a:pt x="2018039" y="3981450"/>
                    <a:pt x="1908819" y="3853180"/>
                    <a:pt x="1278899" y="3738880"/>
                  </a:cubicBezTo>
                  <a:lnTo>
                    <a:pt x="1278899" y="3738880"/>
                  </a:lnTo>
                  <a:cubicBezTo>
                    <a:pt x="549919" y="3609340"/>
                    <a:pt x="-2531" y="2971800"/>
                    <a:pt x="9" y="2205990"/>
                  </a:cubicBezTo>
                  <a:cubicBezTo>
                    <a:pt x="1279" y="1724660"/>
                    <a:pt x="222259" y="1295400"/>
                    <a:pt x="566429" y="1010920"/>
                  </a:cubicBezTo>
                  <a:lnTo>
                    <a:pt x="566429" y="1010920"/>
                  </a:lnTo>
                  <a:cubicBezTo>
                    <a:pt x="566429" y="1010920"/>
                    <a:pt x="566429" y="1010920"/>
                    <a:pt x="567699" y="1010920"/>
                  </a:cubicBezTo>
                  <a:cubicBezTo>
                    <a:pt x="568969" y="1010920"/>
                    <a:pt x="568969" y="1009650"/>
                    <a:pt x="570239" y="1009650"/>
                  </a:cubicBezTo>
                  <a:cubicBezTo>
                    <a:pt x="962669" y="685800"/>
                    <a:pt x="1197619" y="345440"/>
                    <a:pt x="1277629"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9" name="Freeform 17">
              <a:extLst>
                <a:ext uri="{FF2B5EF4-FFF2-40B4-BE49-F238E27FC236}">
                  <a16:creationId xmlns:a16="http://schemas.microsoft.com/office/drawing/2014/main" id="{DD702A88-548E-3720-8176-80E9F707E600}"/>
                </a:ext>
              </a:extLst>
            </p:cNvPr>
            <p:cNvSpPr/>
            <p:nvPr/>
          </p:nvSpPr>
          <p:spPr>
            <a:xfrm>
              <a:off x="8846810" y="0"/>
              <a:ext cx="3345189" cy="5064759"/>
            </a:xfrm>
            <a:custGeom>
              <a:avLst/>
              <a:gdLst>
                <a:gd name="connsiteX0" fmla="*/ 3345190 w 3345189"/>
                <a:gd name="connsiteY0" fmla="*/ 5046980 h 5064759"/>
                <a:gd name="connsiteX1" fmla="*/ 3141990 w 3345189"/>
                <a:gd name="connsiteY1" fmla="*/ 5064760 h 5064759"/>
                <a:gd name="connsiteX2" fmla="*/ 2067570 w 3345189"/>
                <a:gd name="connsiteY2" fmla="*/ 4258310 h 5064759"/>
                <a:gd name="connsiteX3" fmla="*/ 1226830 w 3345189"/>
                <a:gd name="connsiteY3" fmla="*/ 3585210 h 5064759"/>
                <a:gd name="connsiteX4" fmla="*/ 1226830 w 3345189"/>
                <a:gd name="connsiteY4" fmla="*/ 3585210 h 5064759"/>
                <a:gd name="connsiteX5" fmla="*/ 9 w 3345189"/>
                <a:gd name="connsiteY5" fmla="*/ 2113280 h 5064759"/>
                <a:gd name="connsiteX6" fmla="*/ 544839 w 3345189"/>
                <a:gd name="connsiteY6" fmla="*/ 966470 h 5064759"/>
                <a:gd name="connsiteX7" fmla="*/ 544839 w 3345189"/>
                <a:gd name="connsiteY7" fmla="*/ 966470 h 5064759"/>
                <a:gd name="connsiteX8" fmla="*/ 546109 w 3345189"/>
                <a:gd name="connsiteY8" fmla="*/ 966470 h 5064759"/>
                <a:gd name="connsiteX9" fmla="*/ 547380 w 3345189"/>
                <a:gd name="connsiteY9" fmla="*/ 965200 h 5064759"/>
                <a:gd name="connsiteX10" fmla="*/ 1225559 w 3345189"/>
                <a:gd name="connsiteY10" fmla="*/ 0 h 5064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5189" h="5064759">
                  <a:moveTo>
                    <a:pt x="3345190" y="5046980"/>
                  </a:moveTo>
                  <a:cubicBezTo>
                    <a:pt x="3279149" y="5058410"/>
                    <a:pt x="3210570" y="5064760"/>
                    <a:pt x="3141990" y="5064760"/>
                  </a:cubicBezTo>
                  <a:cubicBezTo>
                    <a:pt x="2632720" y="5063490"/>
                    <a:pt x="2205999" y="4723130"/>
                    <a:pt x="2067570" y="4258310"/>
                  </a:cubicBezTo>
                  <a:cubicBezTo>
                    <a:pt x="1936759" y="3816350"/>
                    <a:pt x="1832620" y="3693160"/>
                    <a:pt x="1226830" y="3585210"/>
                  </a:cubicBezTo>
                  <a:lnTo>
                    <a:pt x="1226830" y="3585210"/>
                  </a:lnTo>
                  <a:cubicBezTo>
                    <a:pt x="527059" y="3460750"/>
                    <a:pt x="-2530" y="2848610"/>
                    <a:pt x="9" y="2113280"/>
                  </a:cubicBezTo>
                  <a:cubicBezTo>
                    <a:pt x="1280" y="1651000"/>
                    <a:pt x="213370" y="1238250"/>
                    <a:pt x="544839" y="966470"/>
                  </a:cubicBezTo>
                  <a:lnTo>
                    <a:pt x="544839" y="966470"/>
                  </a:lnTo>
                  <a:cubicBezTo>
                    <a:pt x="544839" y="966470"/>
                    <a:pt x="544839" y="966470"/>
                    <a:pt x="546109" y="966470"/>
                  </a:cubicBezTo>
                  <a:cubicBezTo>
                    <a:pt x="546109" y="966470"/>
                    <a:pt x="547380" y="965200"/>
                    <a:pt x="547380" y="965200"/>
                  </a:cubicBezTo>
                  <a:cubicBezTo>
                    <a:pt x="922030" y="655320"/>
                    <a:pt x="1148089" y="328930"/>
                    <a:pt x="1225559"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0" name="Freeform 18">
              <a:extLst>
                <a:ext uri="{FF2B5EF4-FFF2-40B4-BE49-F238E27FC236}">
                  <a16:creationId xmlns:a16="http://schemas.microsoft.com/office/drawing/2014/main" id="{C30F34F6-B9D2-52DD-11FE-FEE28E782EF9}"/>
                </a:ext>
              </a:extLst>
            </p:cNvPr>
            <p:cNvSpPr/>
            <p:nvPr/>
          </p:nvSpPr>
          <p:spPr>
            <a:xfrm>
              <a:off x="8991590" y="2540"/>
              <a:ext cx="3200409" cy="4846319"/>
            </a:xfrm>
            <a:custGeom>
              <a:avLst/>
              <a:gdLst>
                <a:gd name="connsiteX0" fmla="*/ 3200410 w 3200409"/>
                <a:gd name="connsiteY0" fmla="*/ 4829810 h 4846319"/>
                <a:gd name="connsiteX1" fmla="*/ 3009910 w 3200409"/>
                <a:gd name="connsiteY1" fmla="*/ 4846320 h 4846319"/>
                <a:gd name="connsiteX2" fmla="*/ 1981210 w 3200409"/>
                <a:gd name="connsiteY2" fmla="*/ 4074160 h 4846319"/>
                <a:gd name="connsiteX3" fmla="*/ 1176029 w 3200409"/>
                <a:gd name="connsiteY3" fmla="*/ 3429000 h 4846319"/>
                <a:gd name="connsiteX4" fmla="*/ 1176029 w 3200409"/>
                <a:gd name="connsiteY4" fmla="*/ 3429000 h 4846319"/>
                <a:gd name="connsiteX5" fmla="*/ 9 w 3200409"/>
                <a:gd name="connsiteY5" fmla="*/ 2018030 h 4846319"/>
                <a:gd name="connsiteX6" fmla="*/ 521979 w 3200409"/>
                <a:gd name="connsiteY6" fmla="*/ 919480 h 4846319"/>
                <a:gd name="connsiteX7" fmla="*/ 521979 w 3200409"/>
                <a:gd name="connsiteY7" fmla="*/ 919480 h 4846319"/>
                <a:gd name="connsiteX8" fmla="*/ 523250 w 3200409"/>
                <a:gd name="connsiteY8" fmla="*/ 919480 h 4846319"/>
                <a:gd name="connsiteX9" fmla="*/ 524519 w 3200409"/>
                <a:gd name="connsiteY9" fmla="*/ 918210 h 4846319"/>
                <a:gd name="connsiteX10" fmla="*/ 1173490 w 3200409"/>
                <a:gd name="connsiteY10" fmla="*/ 0 h 484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00409" h="4846319">
                  <a:moveTo>
                    <a:pt x="3200410" y="4829810"/>
                  </a:moveTo>
                  <a:cubicBezTo>
                    <a:pt x="3138179" y="4841240"/>
                    <a:pt x="3074679" y="4846320"/>
                    <a:pt x="3009910" y="4846320"/>
                  </a:cubicBezTo>
                  <a:cubicBezTo>
                    <a:pt x="2522229" y="4845050"/>
                    <a:pt x="2113290" y="4518660"/>
                    <a:pt x="1981210" y="4074160"/>
                  </a:cubicBezTo>
                  <a:cubicBezTo>
                    <a:pt x="1855479" y="3651250"/>
                    <a:pt x="1755150" y="3533140"/>
                    <a:pt x="1176029" y="3429000"/>
                  </a:cubicBezTo>
                  <a:lnTo>
                    <a:pt x="1176029" y="3429000"/>
                  </a:lnTo>
                  <a:cubicBezTo>
                    <a:pt x="505469" y="3309620"/>
                    <a:pt x="-2531" y="2722880"/>
                    <a:pt x="9" y="2018030"/>
                  </a:cubicBezTo>
                  <a:cubicBezTo>
                    <a:pt x="1279" y="1574800"/>
                    <a:pt x="204479" y="1179830"/>
                    <a:pt x="521979" y="919480"/>
                  </a:cubicBezTo>
                  <a:lnTo>
                    <a:pt x="521979" y="919480"/>
                  </a:lnTo>
                  <a:cubicBezTo>
                    <a:pt x="521979" y="919480"/>
                    <a:pt x="521979" y="919480"/>
                    <a:pt x="523250" y="919480"/>
                  </a:cubicBezTo>
                  <a:cubicBezTo>
                    <a:pt x="523250" y="919480"/>
                    <a:pt x="524519" y="918210"/>
                    <a:pt x="524519" y="918210"/>
                  </a:cubicBezTo>
                  <a:cubicBezTo>
                    <a:pt x="881390" y="623570"/>
                    <a:pt x="1098560" y="313690"/>
                    <a:pt x="1173490"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1" name="Freeform 19">
              <a:extLst>
                <a:ext uri="{FF2B5EF4-FFF2-40B4-BE49-F238E27FC236}">
                  <a16:creationId xmlns:a16="http://schemas.microsoft.com/office/drawing/2014/main" id="{F6F5A91D-B63D-8E89-9E67-54C9BEF6793D}"/>
                </a:ext>
              </a:extLst>
            </p:cNvPr>
            <p:cNvSpPr/>
            <p:nvPr/>
          </p:nvSpPr>
          <p:spPr>
            <a:xfrm>
              <a:off x="9135099" y="1270"/>
              <a:ext cx="3056900" cy="4631689"/>
            </a:xfrm>
            <a:custGeom>
              <a:avLst/>
              <a:gdLst>
                <a:gd name="connsiteX0" fmla="*/ 3056900 w 3056900"/>
                <a:gd name="connsiteY0" fmla="*/ 4616450 h 4631689"/>
                <a:gd name="connsiteX1" fmla="*/ 2879100 w 3056900"/>
                <a:gd name="connsiteY1" fmla="*/ 4631690 h 4631689"/>
                <a:gd name="connsiteX2" fmla="*/ 1894850 w 3056900"/>
                <a:gd name="connsiteY2" fmla="*/ 3892550 h 4631689"/>
                <a:gd name="connsiteX3" fmla="*/ 1125230 w 3056900"/>
                <a:gd name="connsiteY3" fmla="*/ 3275330 h 4631689"/>
                <a:gd name="connsiteX4" fmla="*/ 1125230 w 3056900"/>
                <a:gd name="connsiteY4" fmla="*/ 3275330 h 4631689"/>
                <a:gd name="connsiteX5" fmla="*/ 10 w 3056900"/>
                <a:gd name="connsiteY5" fmla="*/ 1926590 h 4631689"/>
                <a:gd name="connsiteX6" fmla="*/ 499120 w 3056900"/>
                <a:gd name="connsiteY6" fmla="*/ 875030 h 4631689"/>
                <a:gd name="connsiteX7" fmla="*/ 499120 w 3056900"/>
                <a:gd name="connsiteY7" fmla="*/ 875030 h 4631689"/>
                <a:gd name="connsiteX8" fmla="*/ 500390 w 3056900"/>
                <a:gd name="connsiteY8" fmla="*/ 875030 h 4631689"/>
                <a:gd name="connsiteX9" fmla="*/ 501660 w 3056900"/>
                <a:gd name="connsiteY9" fmla="*/ 873760 h 4631689"/>
                <a:gd name="connsiteX10" fmla="*/ 1121420 w 3056900"/>
                <a:gd name="connsiteY10" fmla="*/ 0 h 4631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56900" h="4631689">
                  <a:moveTo>
                    <a:pt x="3056900" y="4616450"/>
                  </a:moveTo>
                  <a:cubicBezTo>
                    <a:pt x="2998480" y="4626610"/>
                    <a:pt x="2940060" y="4631690"/>
                    <a:pt x="2879100" y="4631690"/>
                  </a:cubicBezTo>
                  <a:cubicBezTo>
                    <a:pt x="2413010" y="4630420"/>
                    <a:pt x="2020580" y="4318000"/>
                    <a:pt x="1894850" y="3892550"/>
                  </a:cubicBezTo>
                  <a:cubicBezTo>
                    <a:pt x="1774200" y="3487420"/>
                    <a:pt x="1678950" y="3374390"/>
                    <a:pt x="1125230" y="3275330"/>
                  </a:cubicBezTo>
                  <a:lnTo>
                    <a:pt x="1125230" y="3275330"/>
                  </a:lnTo>
                  <a:cubicBezTo>
                    <a:pt x="483880" y="3161030"/>
                    <a:pt x="-2530" y="2599690"/>
                    <a:pt x="10" y="1926590"/>
                  </a:cubicBezTo>
                  <a:cubicBezTo>
                    <a:pt x="1280" y="1502410"/>
                    <a:pt x="195590" y="1125220"/>
                    <a:pt x="499120" y="875030"/>
                  </a:cubicBezTo>
                  <a:lnTo>
                    <a:pt x="499120" y="875030"/>
                  </a:lnTo>
                  <a:cubicBezTo>
                    <a:pt x="499120" y="875030"/>
                    <a:pt x="499120" y="875030"/>
                    <a:pt x="500390" y="875030"/>
                  </a:cubicBezTo>
                  <a:cubicBezTo>
                    <a:pt x="500390" y="875030"/>
                    <a:pt x="501660" y="873760"/>
                    <a:pt x="501660" y="873760"/>
                  </a:cubicBezTo>
                  <a:cubicBezTo>
                    <a:pt x="842020" y="594360"/>
                    <a:pt x="1047760" y="298450"/>
                    <a:pt x="1121420"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2" name="Freeform 20">
              <a:extLst>
                <a:ext uri="{FF2B5EF4-FFF2-40B4-BE49-F238E27FC236}">
                  <a16:creationId xmlns:a16="http://schemas.microsoft.com/office/drawing/2014/main" id="{E96E1F54-7F9A-5C75-022E-B3C96761EDF4}"/>
                </a:ext>
              </a:extLst>
            </p:cNvPr>
            <p:cNvSpPr/>
            <p:nvPr/>
          </p:nvSpPr>
          <p:spPr>
            <a:xfrm>
              <a:off x="9277347" y="1270"/>
              <a:ext cx="2914652" cy="4415789"/>
            </a:xfrm>
            <a:custGeom>
              <a:avLst/>
              <a:gdLst>
                <a:gd name="connsiteX0" fmla="*/ 2914653 w 2914652"/>
                <a:gd name="connsiteY0" fmla="*/ 4401820 h 4415789"/>
                <a:gd name="connsiteX1" fmla="*/ 2749553 w 2914652"/>
                <a:gd name="connsiteY1" fmla="*/ 4415790 h 4415789"/>
                <a:gd name="connsiteX2" fmla="*/ 1809753 w 2914652"/>
                <a:gd name="connsiteY2" fmla="*/ 3709670 h 4415789"/>
                <a:gd name="connsiteX3" fmla="*/ 1074422 w 2914652"/>
                <a:gd name="connsiteY3" fmla="*/ 3120390 h 4415789"/>
                <a:gd name="connsiteX4" fmla="*/ 1074422 w 2914652"/>
                <a:gd name="connsiteY4" fmla="*/ 3120390 h 4415789"/>
                <a:gd name="connsiteX5" fmla="*/ 3 w 2914652"/>
                <a:gd name="connsiteY5" fmla="*/ 1832610 h 4415789"/>
                <a:gd name="connsiteX6" fmla="*/ 476253 w 2914652"/>
                <a:gd name="connsiteY6" fmla="*/ 829310 h 4415789"/>
                <a:gd name="connsiteX7" fmla="*/ 476253 w 2914652"/>
                <a:gd name="connsiteY7" fmla="*/ 829310 h 4415789"/>
                <a:gd name="connsiteX8" fmla="*/ 476253 w 2914652"/>
                <a:gd name="connsiteY8" fmla="*/ 829310 h 4415789"/>
                <a:gd name="connsiteX9" fmla="*/ 477522 w 2914652"/>
                <a:gd name="connsiteY9" fmla="*/ 828040 h 4415789"/>
                <a:gd name="connsiteX10" fmla="*/ 1068072 w 2914652"/>
                <a:gd name="connsiteY10" fmla="*/ 0 h 4415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14652" h="4415789">
                  <a:moveTo>
                    <a:pt x="2914653" y="4401820"/>
                  </a:moveTo>
                  <a:cubicBezTo>
                    <a:pt x="2861313" y="4410710"/>
                    <a:pt x="2805433" y="4415790"/>
                    <a:pt x="2749553" y="4415790"/>
                  </a:cubicBezTo>
                  <a:cubicBezTo>
                    <a:pt x="2303783" y="4414520"/>
                    <a:pt x="1930403" y="4116070"/>
                    <a:pt x="1809753" y="3709670"/>
                  </a:cubicBezTo>
                  <a:cubicBezTo>
                    <a:pt x="1695453" y="3323590"/>
                    <a:pt x="1604013" y="3215640"/>
                    <a:pt x="1074422" y="3120390"/>
                  </a:cubicBezTo>
                  <a:lnTo>
                    <a:pt x="1074422" y="3120390"/>
                  </a:lnTo>
                  <a:cubicBezTo>
                    <a:pt x="462283" y="3011170"/>
                    <a:pt x="-1267" y="2475230"/>
                    <a:pt x="3" y="1832610"/>
                  </a:cubicBezTo>
                  <a:cubicBezTo>
                    <a:pt x="1272" y="1428750"/>
                    <a:pt x="186693" y="1066800"/>
                    <a:pt x="476253" y="829310"/>
                  </a:cubicBezTo>
                  <a:lnTo>
                    <a:pt x="476253" y="829310"/>
                  </a:lnTo>
                  <a:cubicBezTo>
                    <a:pt x="476253" y="829310"/>
                    <a:pt x="476253" y="829310"/>
                    <a:pt x="476253" y="829310"/>
                  </a:cubicBezTo>
                  <a:cubicBezTo>
                    <a:pt x="476253" y="829310"/>
                    <a:pt x="477522" y="828040"/>
                    <a:pt x="477522" y="828040"/>
                  </a:cubicBezTo>
                  <a:cubicBezTo>
                    <a:pt x="800103" y="562610"/>
                    <a:pt x="996953" y="283210"/>
                    <a:pt x="1068072"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3" name="Freeform 21">
              <a:extLst>
                <a:ext uri="{FF2B5EF4-FFF2-40B4-BE49-F238E27FC236}">
                  <a16:creationId xmlns:a16="http://schemas.microsoft.com/office/drawing/2014/main" id="{0E7FD298-F75D-0E47-F44C-C310B4DCB2DF}"/>
                </a:ext>
              </a:extLst>
            </p:cNvPr>
            <p:cNvSpPr/>
            <p:nvPr/>
          </p:nvSpPr>
          <p:spPr>
            <a:xfrm>
              <a:off x="9422119" y="0"/>
              <a:ext cx="2769880" cy="4201159"/>
            </a:xfrm>
            <a:custGeom>
              <a:avLst/>
              <a:gdLst>
                <a:gd name="connsiteX0" fmla="*/ 2769881 w 2769880"/>
                <a:gd name="connsiteY0" fmla="*/ 4188460 h 4201159"/>
                <a:gd name="connsiteX1" fmla="*/ 2617481 w 2769880"/>
                <a:gd name="connsiteY1" fmla="*/ 4201160 h 4201159"/>
                <a:gd name="connsiteX2" fmla="*/ 1722131 w 2769880"/>
                <a:gd name="connsiteY2" fmla="*/ 3529330 h 4201159"/>
                <a:gd name="connsiteX3" fmla="*/ 1022361 w 2769880"/>
                <a:gd name="connsiteY3" fmla="*/ 2967990 h 4201159"/>
                <a:gd name="connsiteX4" fmla="*/ 1022361 w 2769880"/>
                <a:gd name="connsiteY4" fmla="*/ 2967990 h 4201159"/>
                <a:gd name="connsiteX5" fmla="*/ 11 w 2769880"/>
                <a:gd name="connsiteY5" fmla="*/ 1741170 h 4201159"/>
                <a:gd name="connsiteX6" fmla="*/ 453400 w 2769880"/>
                <a:gd name="connsiteY6" fmla="*/ 784860 h 4201159"/>
                <a:gd name="connsiteX7" fmla="*/ 453400 w 2769880"/>
                <a:gd name="connsiteY7" fmla="*/ 784860 h 4201159"/>
                <a:gd name="connsiteX8" fmla="*/ 453400 w 2769880"/>
                <a:gd name="connsiteY8" fmla="*/ 784860 h 4201159"/>
                <a:gd name="connsiteX9" fmla="*/ 454671 w 2769880"/>
                <a:gd name="connsiteY9" fmla="*/ 783590 h 4201159"/>
                <a:gd name="connsiteX10" fmla="*/ 1014740 w 2769880"/>
                <a:gd name="connsiteY10" fmla="*/ 0 h 4201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69880" h="4201159">
                  <a:moveTo>
                    <a:pt x="2769881" y="4188460"/>
                  </a:moveTo>
                  <a:cubicBezTo>
                    <a:pt x="2720350" y="4196080"/>
                    <a:pt x="2669550" y="4201160"/>
                    <a:pt x="2617481" y="4201160"/>
                  </a:cubicBezTo>
                  <a:cubicBezTo>
                    <a:pt x="2193300" y="4199890"/>
                    <a:pt x="1837700" y="3916680"/>
                    <a:pt x="1722131" y="3529330"/>
                  </a:cubicBezTo>
                  <a:cubicBezTo>
                    <a:pt x="1612911" y="3161030"/>
                    <a:pt x="1525281" y="3058160"/>
                    <a:pt x="1022361" y="2967990"/>
                  </a:cubicBezTo>
                  <a:lnTo>
                    <a:pt x="1022361" y="2967990"/>
                  </a:lnTo>
                  <a:cubicBezTo>
                    <a:pt x="439431" y="2863850"/>
                    <a:pt x="-2529" y="2353310"/>
                    <a:pt x="11" y="1741170"/>
                  </a:cubicBezTo>
                  <a:cubicBezTo>
                    <a:pt x="1281" y="1356360"/>
                    <a:pt x="177811" y="1012190"/>
                    <a:pt x="453400" y="784860"/>
                  </a:cubicBezTo>
                  <a:lnTo>
                    <a:pt x="453400" y="784860"/>
                  </a:lnTo>
                  <a:cubicBezTo>
                    <a:pt x="453400" y="784860"/>
                    <a:pt x="453400" y="784860"/>
                    <a:pt x="453400" y="784860"/>
                  </a:cubicBezTo>
                  <a:cubicBezTo>
                    <a:pt x="453400" y="784860"/>
                    <a:pt x="454671" y="783590"/>
                    <a:pt x="454671" y="783590"/>
                  </a:cubicBezTo>
                  <a:cubicBezTo>
                    <a:pt x="759471" y="532130"/>
                    <a:pt x="946161" y="267970"/>
                    <a:pt x="1014740"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4" name="Freeform 22">
              <a:extLst>
                <a:ext uri="{FF2B5EF4-FFF2-40B4-BE49-F238E27FC236}">
                  <a16:creationId xmlns:a16="http://schemas.microsoft.com/office/drawing/2014/main" id="{CBB0A9D5-D4C6-C442-5157-0FE9D540E6D8}"/>
                </a:ext>
              </a:extLst>
            </p:cNvPr>
            <p:cNvSpPr/>
            <p:nvPr/>
          </p:nvSpPr>
          <p:spPr>
            <a:xfrm>
              <a:off x="9565628" y="0"/>
              <a:ext cx="2626371" cy="3983990"/>
            </a:xfrm>
            <a:custGeom>
              <a:avLst/>
              <a:gdLst>
                <a:gd name="connsiteX0" fmla="*/ 2626371 w 2626371"/>
                <a:gd name="connsiteY0" fmla="*/ 3973830 h 3983990"/>
                <a:gd name="connsiteX1" fmla="*/ 2486671 w 2626371"/>
                <a:gd name="connsiteY1" fmla="*/ 3983990 h 3983990"/>
                <a:gd name="connsiteX2" fmla="*/ 1637041 w 2626371"/>
                <a:gd name="connsiteY2" fmla="*/ 3345180 h 3983990"/>
                <a:gd name="connsiteX3" fmla="*/ 971561 w 2626371"/>
                <a:gd name="connsiteY3" fmla="*/ 2811780 h 3983990"/>
                <a:gd name="connsiteX4" fmla="*/ 971561 w 2626371"/>
                <a:gd name="connsiteY4" fmla="*/ 2811780 h 3983990"/>
                <a:gd name="connsiteX5" fmla="*/ 11 w 2626371"/>
                <a:gd name="connsiteY5" fmla="*/ 1645920 h 3983990"/>
                <a:gd name="connsiteX6" fmla="*/ 430541 w 2626371"/>
                <a:gd name="connsiteY6" fmla="*/ 737870 h 3983990"/>
                <a:gd name="connsiteX7" fmla="*/ 430541 w 2626371"/>
                <a:gd name="connsiteY7" fmla="*/ 737870 h 3983990"/>
                <a:gd name="connsiteX8" fmla="*/ 430541 w 2626371"/>
                <a:gd name="connsiteY8" fmla="*/ 737870 h 3983990"/>
                <a:gd name="connsiteX9" fmla="*/ 431811 w 2626371"/>
                <a:gd name="connsiteY9" fmla="*/ 736600 h 3983990"/>
                <a:gd name="connsiteX10" fmla="*/ 962671 w 2626371"/>
                <a:gd name="connsiteY10" fmla="*/ 0 h 3983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26371" h="3983990">
                  <a:moveTo>
                    <a:pt x="2626371" y="3973830"/>
                  </a:moveTo>
                  <a:cubicBezTo>
                    <a:pt x="2580652" y="3981450"/>
                    <a:pt x="2533662" y="3983990"/>
                    <a:pt x="2486671" y="3983990"/>
                  </a:cubicBezTo>
                  <a:cubicBezTo>
                    <a:pt x="2084081" y="3982720"/>
                    <a:pt x="1744991" y="3713480"/>
                    <a:pt x="1637041" y="3345180"/>
                  </a:cubicBezTo>
                  <a:cubicBezTo>
                    <a:pt x="1532902" y="2995930"/>
                    <a:pt x="1450352" y="2898140"/>
                    <a:pt x="971561" y="2811780"/>
                  </a:cubicBezTo>
                  <a:lnTo>
                    <a:pt x="971561" y="2811780"/>
                  </a:lnTo>
                  <a:cubicBezTo>
                    <a:pt x="417841" y="2712720"/>
                    <a:pt x="-2529" y="2228850"/>
                    <a:pt x="11" y="1645920"/>
                  </a:cubicBezTo>
                  <a:cubicBezTo>
                    <a:pt x="1281" y="1280160"/>
                    <a:pt x="168921" y="953770"/>
                    <a:pt x="430541" y="737870"/>
                  </a:cubicBezTo>
                  <a:lnTo>
                    <a:pt x="430541" y="737870"/>
                  </a:lnTo>
                  <a:cubicBezTo>
                    <a:pt x="430541" y="737870"/>
                    <a:pt x="430541" y="737870"/>
                    <a:pt x="430541" y="737870"/>
                  </a:cubicBezTo>
                  <a:cubicBezTo>
                    <a:pt x="430541" y="737870"/>
                    <a:pt x="431811" y="736600"/>
                    <a:pt x="431811" y="736600"/>
                  </a:cubicBezTo>
                  <a:cubicBezTo>
                    <a:pt x="720102" y="501650"/>
                    <a:pt x="896631" y="252730"/>
                    <a:pt x="962671"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6" name="Freeform 23">
              <a:extLst>
                <a:ext uri="{FF2B5EF4-FFF2-40B4-BE49-F238E27FC236}">
                  <a16:creationId xmlns:a16="http://schemas.microsoft.com/office/drawing/2014/main" id="{10F4961A-1395-7FED-BAD1-336B7AFF81EF}"/>
                </a:ext>
              </a:extLst>
            </p:cNvPr>
            <p:cNvSpPr/>
            <p:nvPr/>
          </p:nvSpPr>
          <p:spPr>
            <a:xfrm>
              <a:off x="9709146" y="0"/>
              <a:ext cx="2482853" cy="3768090"/>
            </a:xfrm>
            <a:custGeom>
              <a:avLst/>
              <a:gdLst>
                <a:gd name="connsiteX0" fmla="*/ 2482853 w 2482853"/>
                <a:gd name="connsiteY0" fmla="*/ 3759200 h 3768090"/>
                <a:gd name="connsiteX1" fmla="*/ 2355853 w 2482853"/>
                <a:gd name="connsiteY1" fmla="*/ 3768090 h 3768090"/>
                <a:gd name="connsiteX2" fmla="*/ 1550673 w 2482853"/>
                <a:gd name="connsiteY2" fmla="*/ 3163570 h 3768090"/>
                <a:gd name="connsiteX3" fmla="*/ 920753 w 2482853"/>
                <a:gd name="connsiteY3" fmla="*/ 2658110 h 3768090"/>
                <a:gd name="connsiteX4" fmla="*/ 920753 w 2482853"/>
                <a:gd name="connsiteY4" fmla="*/ 2658110 h 3768090"/>
                <a:gd name="connsiteX5" fmla="*/ 3 w 2482853"/>
                <a:gd name="connsiteY5" fmla="*/ 1554480 h 3768090"/>
                <a:gd name="connsiteX6" fmla="*/ 407673 w 2482853"/>
                <a:gd name="connsiteY6" fmla="*/ 694690 h 3768090"/>
                <a:gd name="connsiteX7" fmla="*/ 407673 w 2482853"/>
                <a:gd name="connsiteY7" fmla="*/ 694690 h 3768090"/>
                <a:gd name="connsiteX8" fmla="*/ 407673 w 2482853"/>
                <a:gd name="connsiteY8" fmla="*/ 694690 h 3768090"/>
                <a:gd name="connsiteX9" fmla="*/ 408943 w 2482853"/>
                <a:gd name="connsiteY9" fmla="*/ 693420 h 3768090"/>
                <a:gd name="connsiteX10" fmla="*/ 910593 w 2482853"/>
                <a:gd name="connsiteY10" fmla="*/ 0 h 376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82853" h="3768090">
                  <a:moveTo>
                    <a:pt x="2482853" y="3759200"/>
                  </a:moveTo>
                  <a:cubicBezTo>
                    <a:pt x="2440943" y="3765550"/>
                    <a:pt x="2399033" y="3768090"/>
                    <a:pt x="2355853" y="3768090"/>
                  </a:cubicBezTo>
                  <a:cubicBezTo>
                    <a:pt x="1973583" y="3766820"/>
                    <a:pt x="1653543" y="3511550"/>
                    <a:pt x="1550673" y="3163570"/>
                  </a:cubicBezTo>
                  <a:cubicBezTo>
                    <a:pt x="1452883" y="2832100"/>
                    <a:pt x="1374143" y="2739390"/>
                    <a:pt x="920753" y="2658110"/>
                  </a:cubicBezTo>
                  <a:lnTo>
                    <a:pt x="920753" y="2658110"/>
                  </a:lnTo>
                  <a:cubicBezTo>
                    <a:pt x="396243" y="2564130"/>
                    <a:pt x="-1267" y="2105660"/>
                    <a:pt x="3" y="1554480"/>
                  </a:cubicBezTo>
                  <a:cubicBezTo>
                    <a:pt x="1273" y="1207770"/>
                    <a:pt x="160023" y="897890"/>
                    <a:pt x="407673" y="694690"/>
                  </a:cubicBezTo>
                  <a:lnTo>
                    <a:pt x="407673" y="694690"/>
                  </a:lnTo>
                  <a:cubicBezTo>
                    <a:pt x="407673" y="694690"/>
                    <a:pt x="407673" y="694690"/>
                    <a:pt x="407673" y="694690"/>
                  </a:cubicBezTo>
                  <a:cubicBezTo>
                    <a:pt x="407673" y="694690"/>
                    <a:pt x="408943" y="693420"/>
                    <a:pt x="408943" y="693420"/>
                  </a:cubicBezTo>
                  <a:cubicBezTo>
                    <a:pt x="679453" y="471170"/>
                    <a:pt x="845823" y="236220"/>
                    <a:pt x="910593"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7" name="Freeform 24">
              <a:extLst>
                <a:ext uri="{FF2B5EF4-FFF2-40B4-BE49-F238E27FC236}">
                  <a16:creationId xmlns:a16="http://schemas.microsoft.com/office/drawing/2014/main" id="{CEAFB86B-2490-B715-3A68-465E1E8EB305}"/>
                </a:ext>
              </a:extLst>
            </p:cNvPr>
            <p:cNvSpPr/>
            <p:nvPr/>
          </p:nvSpPr>
          <p:spPr>
            <a:xfrm>
              <a:off x="9851386" y="-1270"/>
              <a:ext cx="2340613" cy="3553460"/>
            </a:xfrm>
            <a:custGeom>
              <a:avLst/>
              <a:gdLst>
                <a:gd name="connsiteX0" fmla="*/ 2340613 w 2340613"/>
                <a:gd name="connsiteY0" fmla="*/ 3545840 h 3553460"/>
                <a:gd name="connsiteX1" fmla="*/ 2226313 w 2340613"/>
                <a:gd name="connsiteY1" fmla="*/ 3553460 h 3553460"/>
                <a:gd name="connsiteX2" fmla="*/ 1465583 w 2340613"/>
                <a:gd name="connsiteY2" fmla="*/ 2981960 h 3553460"/>
                <a:gd name="connsiteX3" fmla="*/ 869953 w 2340613"/>
                <a:gd name="connsiteY3" fmla="*/ 2504440 h 3553460"/>
                <a:gd name="connsiteX4" fmla="*/ 869953 w 2340613"/>
                <a:gd name="connsiteY4" fmla="*/ 2504440 h 3553460"/>
                <a:gd name="connsiteX5" fmla="*/ 3 w 2340613"/>
                <a:gd name="connsiteY5" fmla="*/ 1461770 h 3553460"/>
                <a:gd name="connsiteX6" fmla="*/ 386083 w 2340613"/>
                <a:gd name="connsiteY6" fmla="*/ 648970 h 3553460"/>
                <a:gd name="connsiteX7" fmla="*/ 386083 w 2340613"/>
                <a:gd name="connsiteY7" fmla="*/ 648970 h 3553460"/>
                <a:gd name="connsiteX8" fmla="*/ 386083 w 2340613"/>
                <a:gd name="connsiteY8" fmla="*/ 648970 h 3553460"/>
                <a:gd name="connsiteX9" fmla="*/ 387353 w 2340613"/>
                <a:gd name="connsiteY9" fmla="*/ 647700 h 3553460"/>
                <a:gd name="connsiteX10" fmla="*/ 858523 w 2340613"/>
                <a:gd name="connsiteY10" fmla="*/ 0 h 355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0613" h="3553460">
                  <a:moveTo>
                    <a:pt x="2340613" y="3545840"/>
                  </a:moveTo>
                  <a:cubicBezTo>
                    <a:pt x="2303783" y="3550920"/>
                    <a:pt x="2264413" y="3553460"/>
                    <a:pt x="2226313" y="3553460"/>
                  </a:cubicBezTo>
                  <a:cubicBezTo>
                    <a:pt x="1865633" y="3552190"/>
                    <a:pt x="1563373" y="3310890"/>
                    <a:pt x="1465583" y="2981960"/>
                  </a:cubicBezTo>
                  <a:cubicBezTo>
                    <a:pt x="1372873" y="2669540"/>
                    <a:pt x="1299213" y="2581910"/>
                    <a:pt x="869953" y="2504440"/>
                  </a:cubicBezTo>
                  <a:lnTo>
                    <a:pt x="869953" y="2504440"/>
                  </a:lnTo>
                  <a:cubicBezTo>
                    <a:pt x="374653" y="2415540"/>
                    <a:pt x="-1267" y="1982470"/>
                    <a:pt x="3" y="1461770"/>
                  </a:cubicBezTo>
                  <a:cubicBezTo>
                    <a:pt x="1273" y="1134110"/>
                    <a:pt x="151133" y="842010"/>
                    <a:pt x="386083" y="648970"/>
                  </a:cubicBezTo>
                  <a:lnTo>
                    <a:pt x="386083" y="648970"/>
                  </a:lnTo>
                  <a:cubicBezTo>
                    <a:pt x="386083" y="648970"/>
                    <a:pt x="386083" y="648970"/>
                    <a:pt x="386083" y="648970"/>
                  </a:cubicBezTo>
                  <a:cubicBezTo>
                    <a:pt x="386083" y="648970"/>
                    <a:pt x="387353" y="647700"/>
                    <a:pt x="387353" y="647700"/>
                  </a:cubicBezTo>
                  <a:cubicBezTo>
                    <a:pt x="640083" y="439420"/>
                    <a:pt x="796293" y="222250"/>
                    <a:pt x="858523"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8" name="Freeform 25">
              <a:extLst>
                <a:ext uri="{FF2B5EF4-FFF2-40B4-BE49-F238E27FC236}">
                  <a16:creationId xmlns:a16="http://schemas.microsoft.com/office/drawing/2014/main" id="{1EAF4F7B-CC56-D2E0-44DE-50FFC2A70B92}"/>
                </a:ext>
              </a:extLst>
            </p:cNvPr>
            <p:cNvSpPr/>
            <p:nvPr/>
          </p:nvSpPr>
          <p:spPr>
            <a:xfrm>
              <a:off x="9996156" y="0"/>
              <a:ext cx="2195843" cy="3336290"/>
            </a:xfrm>
            <a:custGeom>
              <a:avLst/>
              <a:gdLst>
                <a:gd name="connsiteX0" fmla="*/ 2195844 w 2195843"/>
                <a:gd name="connsiteY0" fmla="*/ 3329940 h 3336290"/>
                <a:gd name="connsiteX1" fmla="*/ 2094244 w 2195843"/>
                <a:gd name="connsiteY1" fmla="*/ 3336290 h 3336290"/>
                <a:gd name="connsiteX2" fmla="*/ 1377964 w 2195843"/>
                <a:gd name="connsiteY2" fmla="*/ 2799080 h 3336290"/>
                <a:gd name="connsiteX3" fmla="*/ 817894 w 2195843"/>
                <a:gd name="connsiteY3" fmla="*/ 2349500 h 3336290"/>
                <a:gd name="connsiteX4" fmla="*/ 817894 w 2195843"/>
                <a:gd name="connsiteY4" fmla="*/ 2349500 h 3336290"/>
                <a:gd name="connsiteX5" fmla="*/ 14 w 2195843"/>
                <a:gd name="connsiteY5" fmla="*/ 1367790 h 3336290"/>
                <a:gd name="connsiteX6" fmla="*/ 363234 w 2195843"/>
                <a:gd name="connsiteY6" fmla="*/ 603250 h 3336290"/>
                <a:gd name="connsiteX7" fmla="*/ 363234 w 2195843"/>
                <a:gd name="connsiteY7" fmla="*/ 603250 h 3336290"/>
                <a:gd name="connsiteX8" fmla="*/ 363234 w 2195843"/>
                <a:gd name="connsiteY8" fmla="*/ 603250 h 3336290"/>
                <a:gd name="connsiteX9" fmla="*/ 364504 w 2195843"/>
                <a:gd name="connsiteY9" fmla="*/ 601980 h 3336290"/>
                <a:gd name="connsiteX10" fmla="*/ 806464 w 2195843"/>
                <a:gd name="connsiteY10" fmla="*/ 0 h 333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95843" h="3336290">
                  <a:moveTo>
                    <a:pt x="2195844" y="3329940"/>
                  </a:moveTo>
                  <a:cubicBezTo>
                    <a:pt x="2162824" y="3333750"/>
                    <a:pt x="2128534" y="3336290"/>
                    <a:pt x="2094244" y="3336290"/>
                  </a:cubicBezTo>
                  <a:cubicBezTo>
                    <a:pt x="1755154" y="3335020"/>
                    <a:pt x="1470674" y="3107690"/>
                    <a:pt x="1377964" y="2799080"/>
                  </a:cubicBezTo>
                  <a:cubicBezTo>
                    <a:pt x="1290334" y="2504440"/>
                    <a:pt x="1220484" y="2421890"/>
                    <a:pt x="817894" y="2349500"/>
                  </a:cubicBezTo>
                  <a:lnTo>
                    <a:pt x="817894" y="2349500"/>
                  </a:lnTo>
                  <a:cubicBezTo>
                    <a:pt x="351804" y="2265680"/>
                    <a:pt x="-2526" y="1858010"/>
                    <a:pt x="14" y="1367790"/>
                  </a:cubicBezTo>
                  <a:cubicBezTo>
                    <a:pt x="1284" y="1059180"/>
                    <a:pt x="142254" y="784860"/>
                    <a:pt x="363234" y="603250"/>
                  </a:cubicBezTo>
                  <a:lnTo>
                    <a:pt x="363234" y="603250"/>
                  </a:lnTo>
                  <a:cubicBezTo>
                    <a:pt x="363234" y="603250"/>
                    <a:pt x="363234" y="603250"/>
                    <a:pt x="363234" y="603250"/>
                  </a:cubicBezTo>
                  <a:cubicBezTo>
                    <a:pt x="363234" y="603250"/>
                    <a:pt x="364504" y="601980"/>
                    <a:pt x="364504" y="601980"/>
                  </a:cubicBezTo>
                  <a:cubicBezTo>
                    <a:pt x="599454" y="408940"/>
                    <a:pt x="746774" y="205740"/>
                    <a:pt x="806464"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9" name="Freeform 26">
              <a:extLst>
                <a:ext uri="{FF2B5EF4-FFF2-40B4-BE49-F238E27FC236}">
                  <a16:creationId xmlns:a16="http://schemas.microsoft.com/office/drawing/2014/main" id="{3B220283-8FE5-E220-47CC-39A6E6994927}"/>
                </a:ext>
              </a:extLst>
            </p:cNvPr>
            <p:cNvSpPr/>
            <p:nvPr/>
          </p:nvSpPr>
          <p:spPr>
            <a:xfrm>
              <a:off x="10138406" y="0"/>
              <a:ext cx="2053593" cy="3120389"/>
            </a:xfrm>
            <a:custGeom>
              <a:avLst/>
              <a:gdLst>
                <a:gd name="connsiteX0" fmla="*/ 2053594 w 2053593"/>
                <a:gd name="connsiteY0" fmla="*/ 3115310 h 3120389"/>
                <a:gd name="connsiteX1" fmla="*/ 1964694 w 2053593"/>
                <a:gd name="connsiteY1" fmla="*/ 3120390 h 3120389"/>
                <a:gd name="connsiteX2" fmla="*/ 1292864 w 2053593"/>
                <a:gd name="connsiteY2" fmla="*/ 2616200 h 3120389"/>
                <a:gd name="connsiteX3" fmla="*/ 767084 w 2053593"/>
                <a:gd name="connsiteY3" fmla="*/ 2194560 h 3120389"/>
                <a:gd name="connsiteX4" fmla="*/ 767084 w 2053593"/>
                <a:gd name="connsiteY4" fmla="*/ 2194560 h 3120389"/>
                <a:gd name="connsiteX5" fmla="*/ 4 w 2053593"/>
                <a:gd name="connsiteY5" fmla="*/ 1273810 h 3120389"/>
                <a:gd name="connsiteX6" fmla="*/ 340363 w 2053593"/>
                <a:gd name="connsiteY6" fmla="*/ 556260 h 3120389"/>
                <a:gd name="connsiteX7" fmla="*/ 340363 w 2053593"/>
                <a:gd name="connsiteY7" fmla="*/ 556260 h 3120389"/>
                <a:gd name="connsiteX8" fmla="*/ 340363 w 2053593"/>
                <a:gd name="connsiteY8" fmla="*/ 556260 h 3120389"/>
                <a:gd name="connsiteX9" fmla="*/ 341634 w 2053593"/>
                <a:gd name="connsiteY9" fmla="*/ 554990 h 3120389"/>
                <a:gd name="connsiteX10" fmla="*/ 754384 w 2053593"/>
                <a:gd name="connsiteY10" fmla="*/ 0 h 3120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3593" h="3120389">
                  <a:moveTo>
                    <a:pt x="2053594" y="3115310"/>
                  </a:moveTo>
                  <a:cubicBezTo>
                    <a:pt x="2024384" y="3119120"/>
                    <a:pt x="1995174" y="3120390"/>
                    <a:pt x="1964694" y="3120390"/>
                  </a:cubicBezTo>
                  <a:cubicBezTo>
                    <a:pt x="1645924" y="3119120"/>
                    <a:pt x="1379224" y="2907030"/>
                    <a:pt x="1292864" y="2616200"/>
                  </a:cubicBezTo>
                  <a:cubicBezTo>
                    <a:pt x="1211584" y="2340610"/>
                    <a:pt x="1145544" y="2263140"/>
                    <a:pt x="767084" y="2194560"/>
                  </a:cubicBezTo>
                  <a:lnTo>
                    <a:pt x="767084" y="2194560"/>
                  </a:lnTo>
                  <a:cubicBezTo>
                    <a:pt x="330204" y="2117090"/>
                    <a:pt x="-1266" y="1733550"/>
                    <a:pt x="4" y="1273810"/>
                  </a:cubicBezTo>
                  <a:cubicBezTo>
                    <a:pt x="1274" y="984250"/>
                    <a:pt x="133354" y="727710"/>
                    <a:pt x="340363" y="556260"/>
                  </a:cubicBezTo>
                  <a:lnTo>
                    <a:pt x="340363" y="556260"/>
                  </a:lnTo>
                  <a:cubicBezTo>
                    <a:pt x="340363" y="556260"/>
                    <a:pt x="340363" y="556260"/>
                    <a:pt x="340363" y="556260"/>
                  </a:cubicBezTo>
                  <a:cubicBezTo>
                    <a:pt x="340363" y="556260"/>
                    <a:pt x="341634" y="554990"/>
                    <a:pt x="341634" y="554990"/>
                  </a:cubicBezTo>
                  <a:cubicBezTo>
                    <a:pt x="560074" y="378460"/>
                    <a:pt x="697234" y="190500"/>
                    <a:pt x="754384"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0" name="Freeform 27">
              <a:extLst>
                <a:ext uri="{FF2B5EF4-FFF2-40B4-BE49-F238E27FC236}">
                  <a16:creationId xmlns:a16="http://schemas.microsoft.com/office/drawing/2014/main" id="{BDB57F72-FD2E-2252-5FDC-F9EA0FE5FE61}"/>
                </a:ext>
              </a:extLst>
            </p:cNvPr>
            <p:cNvSpPr/>
            <p:nvPr/>
          </p:nvSpPr>
          <p:spPr>
            <a:xfrm>
              <a:off x="10283186" y="0"/>
              <a:ext cx="1908813" cy="2904489"/>
            </a:xfrm>
            <a:custGeom>
              <a:avLst/>
              <a:gdLst>
                <a:gd name="connsiteX0" fmla="*/ 1908814 w 1908813"/>
                <a:gd name="connsiteY0" fmla="*/ 2900680 h 2904489"/>
                <a:gd name="connsiteX1" fmla="*/ 1832614 w 1908813"/>
                <a:gd name="connsiteY1" fmla="*/ 2904490 h 2904489"/>
                <a:gd name="connsiteX2" fmla="*/ 1206504 w 1908813"/>
                <a:gd name="connsiteY2" fmla="*/ 2434590 h 2904489"/>
                <a:gd name="connsiteX3" fmla="*/ 716283 w 1908813"/>
                <a:gd name="connsiteY3" fmla="*/ 2040890 h 2904489"/>
                <a:gd name="connsiteX4" fmla="*/ 716283 w 1908813"/>
                <a:gd name="connsiteY4" fmla="*/ 2040890 h 2904489"/>
                <a:gd name="connsiteX5" fmla="*/ 4 w 1908813"/>
                <a:gd name="connsiteY5" fmla="*/ 1182370 h 2904489"/>
                <a:gd name="connsiteX6" fmla="*/ 317504 w 1908813"/>
                <a:gd name="connsiteY6" fmla="*/ 513080 h 2904489"/>
                <a:gd name="connsiteX7" fmla="*/ 317504 w 1908813"/>
                <a:gd name="connsiteY7" fmla="*/ 513080 h 2904489"/>
                <a:gd name="connsiteX8" fmla="*/ 317504 w 1908813"/>
                <a:gd name="connsiteY8" fmla="*/ 513080 h 2904489"/>
                <a:gd name="connsiteX9" fmla="*/ 318774 w 1908813"/>
                <a:gd name="connsiteY9" fmla="*/ 511810 h 2904489"/>
                <a:gd name="connsiteX10" fmla="*/ 701044 w 1908813"/>
                <a:gd name="connsiteY10" fmla="*/ 0 h 29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813" h="2904489">
                  <a:moveTo>
                    <a:pt x="1908814" y="2900680"/>
                  </a:moveTo>
                  <a:cubicBezTo>
                    <a:pt x="1883414" y="2903220"/>
                    <a:pt x="1858014" y="2904490"/>
                    <a:pt x="1832614" y="2904490"/>
                  </a:cubicBezTo>
                  <a:cubicBezTo>
                    <a:pt x="1535433" y="2903220"/>
                    <a:pt x="1286514" y="2705100"/>
                    <a:pt x="1206504" y="2434590"/>
                  </a:cubicBezTo>
                  <a:cubicBezTo>
                    <a:pt x="1130304" y="2176780"/>
                    <a:pt x="1069344" y="2104390"/>
                    <a:pt x="716283" y="2040890"/>
                  </a:cubicBezTo>
                  <a:lnTo>
                    <a:pt x="716283" y="2040890"/>
                  </a:lnTo>
                  <a:cubicBezTo>
                    <a:pt x="308614" y="1968500"/>
                    <a:pt x="-1267" y="1610360"/>
                    <a:pt x="4" y="1182370"/>
                  </a:cubicBezTo>
                  <a:cubicBezTo>
                    <a:pt x="1274" y="913130"/>
                    <a:pt x="124464" y="671830"/>
                    <a:pt x="317504" y="513080"/>
                  </a:cubicBezTo>
                  <a:lnTo>
                    <a:pt x="317504" y="513080"/>
                  </a:lnTo>
                  <a:cubicBezTo>
                    <a:pt x="317504" y="513080"/>
                    <a:pt x="317504" y="513080"/>
                    <a:pt x="317504" y="513080"/>
                  </a:cubicBezTo>
                  <a:cubicBezTo>
                    <a:pt x="317504" y="513080"/>
                    <a:pt x="318774" y="513080"/>
                    <a:pt x="318774" y="511810"/>
                  </a:cubicBezTo>
                  <a:cubicBezTo>
                    <a:pt x="518164" y="347980"/>
                    <a:pt x="645164" y="175260"/>
                    <a:pt x="701044"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1" name="Freeform 28">
              <a:extLst>
                <a:ext uri="{FF2B5EF4-FFF2-40B4-BE49-F238E27FC236}">
                  <a16:creationId xmlns:a16="http://schemas.microsoft.com/office/drawing/2014/main" id="{7D0AFB7D-27E1-B78E-D9D9-F5AD1C634108}"/>
                </a:ext>
              </a:extLst>
            </p:cNvPr>
            <p:cNvSpPr/>
            <p:nvPr/>
          </p:nvSpPr>
          <p:spPr>
            <a:xfrm>
              <a:off x="10426695" y="0"/>
              <a:ext cx="1765304" cy="2689088"/>
            </a:xfrm>
            <a:custGeom>
              <a:avLst/>
              <a:gdLst>
                <a:gd name="connsiteX0" fmla="*/ 1765304 w 1765304"/>
                <a:gd name="connsiteY0" fmla="*/ 2686050 h 2689088"/>
                <a:gd name="connsiteX1" fmla="*/ 1701804 w 1765304"/>
                <a:gd name="connsiteY1" fmla="*/ 2688590 h 2689088"/>
                <a:gd name="connsiteX2" fmla="*/ 1120144 w 1765304"/>
                <a:gd name="connsiteY2" fmla="*/ 2251710 h 2689088"/>
                <a:gd name="connsiteX3" fmla="*/ 665485 w 1765304"/>
                <a:gd name="connsiteY3" fmla="*/ 1887220 h 2689088"/>
                <a:gd name="connsiteX4" fmla="*/ 665485 w 1765304"/>
                <a:gd name="connsiteY4" fmla="*/ 1887220 h 2689088"/>
                <a:gd name="connsiteX5" fmla="*/ 4 w 1765304"/>
                <a:gd name="connsiteY5" fmla="*/ 1089660 h 2689088"/>
                <a:gd name="connsiteX6" fmla="*/ 294644 w 1765304"/>
                <a:gd name="connsiteY6" fmla="*/ 468630 h 2689088"/>
                <a:gd name="connsiteX7" fmla="*/ 294644 w 1765304"/>
                <a:gd name="connsiteY7" fmla="*/ 468630 h 2689088"/>
                <a:gd name="connsiteX8" fmla="*/ 294644 w 1765304"/>
                <a:gd name="connsiteY8" fmla="*/ 468630 h 2689088"/>
                <a:gd name="connsiteX9" fmla="*/ 295914 w 1765304"/>
                <a:gd name="connsiteY9" fmla="*/ 467360 h 2689088"/>
                <a:gd name="connsiteX10" fmla="*/ 647704 w 1765304"/>
                <a:gd name="connsiteY10" fmla="*/ 0 h 268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5304" h="2689088">
                  <a:moveTo>
                    <a:pt x="1765304" y="2686050"/>
                  </a:moveTo>
                  <a:cubicBezTo>
                    <a:pt x="1744985" y="2688590"/>
                    <a:pt x="1723394" y="2689860"/>
                    <a:pt x="1701804" y="2688590"/>
                  </a:cubicBezTo>
                  <a:cubicBezTo>
                    <a:pt x="1426214" y="2687320"/>
                    <a:pt x="1195074" y="2503170"/>
                    <a:pt x="1120144" y="2251710"/>
                  </a:cubicBezTo>
                  <a:cubicBezTo>
                    <a:pt x="1049024" y="2012950"/>
                    <a:pt x="993144" y="1945640"/>
                    <a:pt x="665485" y="1887220"/>
                  </a:cubicBezTo>
                  <a:lnTo>
                    <a:pt x="665485" y="1887220"/>
                  </a:lnTo>
                  <a:cubicBezTo>
                    <a:pt x="287024" y="1819910"/>
                    <a:pt x="-1266" y="1488440"/>
                    <a:pt x="4" y="1089660"/>
                  </a:cubicBezTo>
                  <a:cubicBezTo>
                    <a:pt x="1274" y="839470"/>
                    <a:pt x="115574" y="615950"/>
                    <a:pt x="294644" y="468630"/>
                  </a:cubicBezTo>
                  <a:lnTo>
                    <a:pt x="294644" y="468630"/>
                  </a:lnTo>
                  <a:cubicBezTo>
                    <a:pt x="294644" y="468630"/>
                    <a:pt x="294644" y="468630"/>
                    <a:pt x="294644" y="468630"/>
                  </a:cubicBezTo>
                  <a:cubicBezTo>
                    <a:pt x="294644" y="468630"/>
                    <a:pt x="295914" y="468630"/>
                    <a:pt x="295914" y="467360"/>
                  </a:cubicBezTo>
                  <a:cubicBezTo>
                    <a:pt x="477524" y="316230"/>
                    <a:pt x="595635" y="160020"/>
                    <a:pt x="647704"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2" name="Freeform 29">
              <a:extLst>
                <a:ext uri="{FF2B5EF4-FFF2-40B4-BE49-F238E27FC236}">
                  <a16:creationId xmlns:a16="http://schemas.microsoft.com/office/drawing/2014/main" id="{91BDEFA7-527F-5EB3-F15F-FC9A3DDC1A18}"/>
                </a:ext>
              </a:extLst>
            </p:cNvPr>
            <p:cNvSpPr/>
            <p:nvPr/>
          </p:nvSpPr>
          <p:spPr>
            <a:xfrm>
              <a:off x="10570205" y="-1270"/>
              <a:ext cx="1621794" cy="2473959"/>
            </a:xfrm>
            <a:custGeom>
              <a:avLst/>
              <a:gdLst>
                <a:gd name="connsiteX0" fmla="*/ 1621795 w 1621794"/>
                <a:gd name="connsiteY0" fmla="*/ 2471420 h 2473959"/>
                <a:gd name="connsiteX1" fmla="*/ 1570995 w 1621794"/>
                <a:gd name="connsiteY1" fmla="*/ 2473960 h 2473959"/>
                <a:gd name="connsiteX2" fmla="*/ 1033785 w 1621794"/>
                <a:gd name="connsiteY2" fmla="*/ 2070100 h 2473959"/>
                <a:gd name="connsiteX3" fmla="*/ 613414 w 1621794"/>
                <a:gd name="connsiteY3" fmla="*/ 1733550 h 2473959"/>
                <a:gd name="connsiteX4" fmla="*/ 613414 w 1621794"/>
                <a:gd name="connsiteY4" fmla="*/ 1733550 h 2473959"/>
                <a:gd name="connsiteX5" fmla="*/ 5 w 1621794"/>
                <a:gd name="connsiteY5" fmla="*/ 996950 h 2473959"/>
                <a:gd name="connsiteX6" fmla="*/ 271785 w 1621794"/>
                <a:gd name="connsiteY6" fmla="*/ 422910 h 2473959"/>
                <a:gd name="connsiteX7" fmla="*/ 271785 w 1621794"/>
                <a:gd name="connsiteY7" fmla="*/ 422910 h 2473959"/>
                <a:gd name="connsiteX8" fmla="*/ 271785 w 1621794"/>
                <a:gd name="connsiteY8" fmla="*/ 422910 h 2473959"/>
                <a:gd name="connsiteX9" fmla="*/ 273055 w 1621794"/>
                <a:gd name="connsiteY9" fmla="*/ 421640 h 2473959"/>
                <a:gd name="connsiteX10" fmla="*/ 594364 w 1621794"/>
                <a:gd name="connsiteY10" fmla="*/ 0 h 24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21794" h="2473959">
                  <a:moveTo>
                    <a:pt x="1621795" y="2471420"/>
                  </a:moveTo>
                  <a:cubicBezTo>
                    <a:pt x="1605285" y="2472690"/>
                    <a:pt x="1587505" y="2473960"/>
                    <a:pt x="1570995" y="2473960"/>
                  </a:cubicBezTo>
                  <a:cubicBezTo>
                    <a:pt x="1316995" y="2472690"/>
                    <a:pt x="1102364" y="2302510"/>
                    <a:pt x="1033785" y="2070100"/>
                  </a:cubicBezTo>
                  <a:cubicBezTo>
                    <a:pt x="967745" y="1849120"/>
                    <a:pt x="915675" y="1786890"/>
                    <a:pt x="613414" y="1733550"/>
                  </a:cubicBezTo>
                  <a:lnTo>
                    <a:pt x="613414" y="1733550"/>
                  </a:lnTo>
                  <a:cubicBezTo>
                    <a:pt x="264164" y="1671320"/>
                    <a:pt x="-1265" y="1365250"/>
                    <a:pt x="5" y="996950"/>
                  </a:cubicBezTo>
                  <a:cubicBezTo>
                    <a:pt x="1275" y="765810"/>
                    <a:pt x="106685" y="560070"/>
                    <a:pt x="271785" y="422910"/>
                  </a:cubicBezTo>
                  <a:lnTo>
                    <a:pt x="271785" y="422910"/>
                  </a:lnTo>
                  <a:cubicBezTo>
                    <a:pt x="271785" y="422910"/>
                    <a:pt x="271785" y="422910"/>
                    <a:pt x="271785" y="422910"/>
                  </a:cubicBezTo>
                  <a:cubicBezTo>
                    <a:pt x="271785" y="422910"/>
                    <a:pt x="271785" y="422910"/>
                    <a:pt x="273055" y="421640"/>
                  </a:cubicBezTo>
                  <a:cubicBezTo>
                    <a:pt x="438155" y="285750"/>
                    <a:pt x="544835" y="144780"/>
                    <a:pt x="594364"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3" name="Freeform 30">
              <a:extLst>
                <a:ext uri="{FF2B5EF4-FFF2-40B4-BE49-F238E27FC236}">
                  <a16:creationId xmlns:a16="http://schemas.microsoft.com/office/drawing/2014/main" id="{6E7657B8-8F44-DE16-CEBD-4C4318FECA89}"/>
                </a:ext>
              </a:extLst>
            </p:cNvPr>
            <p:cNvSpPr/>
            <p:nvPr/>
          </p:nvSpPr>
          <p:spPr>
            <a:xfrm>
              <a:off x="10713714" y="1270"/>
              <a:ext cx="1478285" cy="2255519"/>
            </a:xfrm>
            <a:custGeom>
              <a:avLst/>
              <a:gdLst>
                <a:gd name="connsiteX0" fmla="*/ 1478285 w 1478285"/>
                <a:gd name="connsiteY0" fmla="*/ 2254250 h 2255519"/>
                <a:gd name="connsiteX1" fmla="*/ 1440185 w 1478285"/>
                <a:gd name="connsiteY1" fmla="*/ 2255520 h 2255519"/>
                <a:gd name="connsiteX2" fmla="*/ 947425 w 1478285"/>
                <a:gd name="connsiteY2" fmla="*/ 1885950 h 2255519"/>
                <a:gd name="connsiteX3" fmla="*/ 562616 w 1478285"/>
                <a:gd name="connsiteY3" fmla="*/ 1577340 h 2255519"/>
                <a:gd name="connsiteX4" fmla="*/ 562616 w 1478285"/>
                <a:gd name="connsiteY4" fmla="*/ 1577340 h 2255519"/>
                <a:gd name="connsiteX5" fmla="*/ 5 w 1478285"/>
                <a:gd name="connsiteY5" fmla="*/ 902970 h 2255519"/>
                <a:gd name="connsiteX6" fmla="*/ 248925 w 1478285"/>
                <a:gd name="connsiteY6" fmla="*/ 377190 h 2255519"/>
                <a:gd name="connsiteX7" fmla="*/ 248925 w 1478285"/>
                <a:gd name="connsiteY7" fmla="*/ 377190 h 2255519"/>
                <a:gd name="connsiteX8" fmla="*/ 248925 w 1478285"/>
                <a:gd name="connsiteY8" fmla="*/ 377190 h 2255519"/>
                <a:gd name="connsiteX9" fmla="*/ 250195 w 1478285"/>
                <a:gd name="connsiteY9" fmla="*/ 375920 h 2255519"/>
                <a:gd name="connsiteX10" fmla="*/ 541025 w 1478285"/>
                <a:gd name="connsiteY10" fmla="*/ 0 h 2255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78285" h="2255519">
                  <a:moveTo>
                    <a:pt x="1478285" y="2254250"/>
                  </a:moveTo>
                  <a:cubicBezTo>
                    <a:pt x="1465585" y="2255520"/>
                    <a:pt x="1452885" y="2255520"/>
                    <a:pt x="1440185" y="2255520"/>
                  </a:cubicBezTo>
                  <a:cubicBezTo>
                    <a:pt x="1206505" y="2254250"/>
                    <a:pt x="1010925" y="2099310"/>
                    <a:pt x="947425" y="1885950"/>
                  </a:cubicBezTo>
                  <a:cubicBezTo>
                    <a:pt x="887735" y="1684020"/>
                    <a:pt x="839475" y="1626870"/>
                    <a:pt x="562616" y="1577340"/>
                  </a:cubicBezTo>
                  <a:lnTo>
                    <a:pt x="562616" y="1577340"/>
                  </a:lnTo>
                  <a:cubicBezTo>
                    <a:pt x="241305" y="1520190"/>
                    <a:pt x="-1265" y="1239520"/>
                    <a:pt x="5" y="902970"/>
                  </a:cubicBezTo>
                  <a:cubicBezTo>
                    <a:pt x="1275" y="690880"/>
                    <a:pt x="97795" y="501650"/>
                    <a:pt x="248925" y="377190"/>
                  </a:cubicBezTo>
                  <a:lnTo>
                    <a:pt x="248925" y="377190"/>
                  </a:lnTo>
                  <a:cubicBezTo>
                    <a:pt x="248925" y="377190"/>
                    <a:pt x="248925" y="377190"/>
                    <a:pt x="248925" y="377190"/>
                  </a:cubicBezTo>
                  <a:cubicBezTo>
                    <a:pt x="248925" y="377190"/>
                    <a:pt x="248925" y="377190"/>
                    <a:pt x="250195" y="375920"/>
                  </a:cubicBezTo>
                  <a:cubicBezTo>
                    <a:pt x="397516" y="255270"/>
                    <a:pt x="494035" y="128270"/>
                    <a:pt x="541025"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4" name="Freeform 31">
              <a:extLst>
                <a:ext uri="{FF2B5EF4-FFF2-40B4-BE49-F238E27FC236}">
                  <a16:creationId xmlns:a16="http://schemas.microsoft.com/office/drawing/2014/main" id="{DE25019B-94D2-3DA2-F953-AE87671B1931}"/>
                </a:ext>
              </a:extLst>
            </p:cNvPr>
            <p:cNvSpPr/>
            <p:nvPr/>
          </p:nvSpPr>
          <p:spPr>
            <a:xfrm>
              <a:off x="10857224" y="0"/>
              <a:ext cx="1334775" cy="2040889"/>
            </a:xfrm>
            <a:custGeom>
              <a:avLst/>
              <a:gdLst>
                <a:gd name="connsiteX0" fmla="*/ 1334775 w 1334775"/>
                <a:gd name="connsiteY0" fmla="*/ 2039620 h 2040889"/>
                <a:gd name="connsiteX1" fmla="*/ 1309375 w 1334775"/>
                <a:gd name="connsiteY1" fmla="*/ 2040890 h 2040889"/>
                <a:gd name="connsiteX2" fmla="*/ 862335 w 1334775"/>
                <a:gd name="connsiteY2" fmla="*/ 1704340 h 2040889"/>
                <a:gd name="connsiteX3" fmla="*/ 511815 w 1334775"/>
                <a:gd name="connsiteY3" fmla="*/ 1423670 h 2040889"/>
                <a:gd name="connsiteX4" fmla="*/ 511815 w 1334775"/>
                <a:gd name="connsiteY4" fmla="*/ 1423670 h 2040889"/>
                <a:gd name="connsiteX5" fmla="*/ 5 w 1334775"/>
                <a:gd name="connsiteY5" fmla="*/ 810260 h 2040889"/>
                <a:gd name="connsiteX6" fmla="*/ 227335 w 1334775"/>
                <a:gd name="connsiteY6" fmla="*/ 332740 h 2040889"/>
                <a:gd name="connsiteX7" fmla="*/ 227335 w 1334775"/>
                <a:gd name="connsiteY7" fmla="*/ 332740 h 2040889"/>
                <a:gd name="connsiteX8" fmla="*/ 227335 w 1334775"/>
                <a:gd name="connsiteY8" fmla="*/ 332740 h 2040889"/>
                <a:gd name="connsiteX9" fmla="*/ 228605 w 1334775"/>
                <a:gd name="connsiteY9" fmla="*/ 331470 h 2040889"/>
                <a:gd name="connsiteX10" fmla="*/ 488955 w 1334775"/>
                <a:gd name="connsiteY10" fmla="*/ 0 h 20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4775" h="2040889">
                  <a:moveTo>
                    <a:pt x="1334775" y="2039620"/>
                  </a:moveTo>
                  <a:cubicBezTo>
                    <a:pt x="1325885" y="2039620"/>
                    <a:pt x="1318265" y="2040890"/>
                    <a:pt x="1309375" y="2040890"/>
                  </a:cubicBezTo>
                  <a:cubicBezTo>
                    <a:pt x="1097285" y="2039620"/>
                    <a:pt x="919485" y="1898650"/>
                    <a:pt x="862335" y="1704340"/>
                  </a:cubicBezTo>
                  <a:cubicBezTo>
                    <a:pt x="807725" y="1520190"/>
                    <a:pt x="764545" y="1469390"/>
                    <a:pt x="511815" y="1423670"/>
                  </a:cubicBezTo>
                  <a:lnTo>
                    <a:pt x="511815" y="1423670"/>
                  </a:lnTo>
                  <a:cubicBezTo>
                    <a:pt x="219715" y="1371600"/>
                    <a:pt x="-1265" y="1116330"/>
                    <a:pt x="5" y="810260"/>
                  </a:cubicBezTo>
                  <a:cubicBezTo>
                    <a:pt x="5" y="617220"/>
                    <a:pt x="88905" y="445770"/>
                    <a:pt x="227335" y="332740"/>
                  </a:cubicBezTo>
                  <a:lnTo>
                    <a:pt x="227335" y="332740"/>
                  </a:lnTo>
                  <a:cubicBezTo>
                    <a:pt x="227335" y="332740"/>
                    <a:pt x="227335" y="332740"/>
                    <a:pt x="227335" y="332740"/>
                  </a:cubicBezTo>
                  <a:cubicBezTo>
                    <a:pt x="227335" y="332740"/>
                    <a:pt x="227335" y="332740"/>
                    <a:pt x="228605" y="331470"/>
                  </a:cubicBezTo>
                  <a:cubicBezTo>
                    <a:pt x="358145" y="224790"/>
                    <a:pt x="444505" y="113030"/>
                    <a:pt x="488955"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5" name="Freeform 32">
              <a:extLst>
                <a:ext uri="{FF2B5EF4-FFF2-40B4-BE49-F238E27FC236}">
                  <a16:creationId xmlns:a16="http://schemas.microsoft.com/office/drawing/2014/main" id="{FB7C46AE-716D-D45C-E5EE-28308308E11B}"/>
                </a:ext>
              </a:extLst>
            </p:cNvPr>
            <p:cNvSpPr/>
            <p:nvPr/>
          </p:nvSpPr>
          <p:spPr>
            <a:xfrm>
              <a:off x="11000740" y="1270"/>
              <a:ext cx="1191259" cy="1823719"/>
            </a:xfrm>
            <a:custGeom>
              <a:avLst/>
              <a:gdLst>
                <a:gd name="connsiteX0" fmla="*/ 1191260 w 1191259"/>
                <a:gd name="connsiteY0" fmla="*/ 1823720 h 1823719"/>
                <a:gd name="connsiteX1" fmla="*/ 1178560 w 1191259"/>
                <a:gd name="connsiteY1" fmla="*/ 1823720 h 1823719"/>
                <a:gd name="connsiteX2" fmla="*/ 775970 w 1191259"/>
                <a:gd name="connsiteY2" fmla="*/ 1521460 h 1823719"/>
                <a:gd name="connsiteX3" fmla="*/ 461010 w 1191259"/>
                <a:gd name="connsiteY3" fmla="*/ 1268730 h 1823719"/>
                <a:gd name="connsiteX4" fmla="*/ 461010 w 1191259"/>
                <a:gd name="connsiteY4" fmla="*/ 1268730 h 1823719"/>
                <a:gd name="connsiteX5" fmla="*/ 0 w 1191259"/>
                <a:gd name="connsiteY5" fmla="*/ 716280 h 1823719"/>
                <a:gd name="connsiteX6" fmla="*/ 204470 w 1191259"/>
                <a:gd name="connsiteY6" fmla="*/ 285750 h 1823719"/>
                <a:gd name="connsiteX7" fmla="*/ 204470 w 1191259"/>
                <a:gd name="connsiteY7" fmla="*/ 285750 h 1823719"/>
                <a:gd name="connsiteX8" fmla="*/ 204470 w 1191259"/>
                <a:gd name="connsiteY8" fmla="*/ 285750 h 1823719"/>
                <a:gd name="connsiteX9" fmla="*/ 205740 w 1191259"/>
                <a:gd name="connsiteY9" fmla="*/ 285750 h 1823719"/>
                <a:gd name="connsiteX10" fmla="*/ 435610 w 1191259"/>
                <a:gd name="connsiteY10" fmla="*/ 0 h 1823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1259" h="1823719">
                  <a:moveTo>
                    <a:pt x="1191260" y="1823720"/>
                  </a:moveTo>
                  <a:cubicBezTo>
                    <a:pt x="1187450" y="1823720"/>
                    <a:pt x="1182370" y="1823720"/>
                    <a:pt x="1178560" y="1823720"/>
                  </a:cubicBezTo>
                  <a:cubicBezTo>
                    <a:pt x="988060" y="1823720"/>
                    <a:pt x="826770" y="1695450"/>
                    <a:pt x="775970" y="1521460"/>
                  </a:cubicBezTo>
                  <a:cubicBezTo>
                    <a:pt x="726440" y="1356360"/>
                    <a:pt x="687070" y="1309370"/>
                    <a:pt x="461010" y="1268730"/>
                  </a:cubicBezTo>
                  <a:lnTo>
                    <a:pt x="461010" y="1268730"/>
                  </a:lnTo>
                  <a:cubicBezTo>
                    <a:pt x="198120" y="1221740"/>
                    <a:pt x="0" y="991870"/>
                    <a:pt x="0" y="716280"/>
                  </a:cubicBezTo>
                  <a:cubicBezTo>
                    <a:pt x="0" y="542290"/>
                    <a:pt x="80010" y="388620"/>
                    <a:pt x="204470" y="285750"/>
                  </a:cubicBezTo>
                  <a:lnTo>
                    <a:pt x="204470" y="285750"/>
                  </a:lnTo>
                  <a:cubicBezTo>
                    <a:pt x="204470" y="285750"/>
                    <a:pt x="204470" y="285750"/>
                    <a:pt x="204470" y="285750"/>
                  </a:cubicBezTo>
                  <a:cubicBezTo>
                    <a:pt x="204470" y="285750"/>
                    <a:pt x="204470" y="285750"/>
                    <a:pt x="205740" y="285750"/>
                  </a:cubicBezTo>
                  <a:cubicBezTo>
                    <a:pt x="317500" y="193040"/>
                    <a:pt x="393700" y="97790"/>
                    <a:pt x="435610"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6" name="Freeform 33">
              <a:extLst>
                <a:ext uri="{FF2B5EF4-FFF2-40B4-BE49-F238E27FC236}">
                  <a16:creationId xmlns:a16="http://schemas.microsoft.com/office/drawing/2014/main" id="{55ACDE3D-7E2C-8EAE-3F19-79C9EF8D5B10}"/>
                </a:ext>
              </a:extLst>
            </p:cNvPr>
            <p:cNvSpPr/>
            <p:nvPr/>
          </p:nvSpPr>
          <p:spPr>
            <a:xfrm>
              <a:off x="11144243" y="0"/>
              <a:ext cx="1047756" cy="1609089"/>
            </a:xfrm>
            <a:custGeom>
              <a:avLst/>
              <a:gdLst>
                <a:gd name="connsiteX0" fmla="*/ 1047757 w 1047756"/>
                <a:gd name="connsiteY0" fmla="*/ 1609090 h 1609089"/>
                <a:gd name="connsiteX1" fmla="*/ 1047757 w 1047756"/>
                <a:gd name="connsiteY1" fmla="*/ 1609090 h 1609089"/>
                <a:gd name="connsiteX2" fmla="*/ 689617 w 1047756"/>
                <a:gd name="connsiteY2" fmla="*/ 1339850 h 1609089"/>
                <a:gd name="connsiteX3" fmla="*/ 408947 w 1047756"/>
                <a:gd name="connsiteY3" fmla="*/ 1115060 h 1609089"/>
                <a:gd name="connsiteX4" fmla="*/ 408947 w 1047756"/>
                <a:gd name="connsiteY4" fmla="*/ 1115060 h 1609089"/>
                <a:gd name="connsiteX5" fmla="*/ 7 w 1047756"/>
                <a:gd name="connsiteY5" fmla="*/ 623570 h 1609089"/>
                <a:gd name="connsiteX6" fmla="*/ 181617 w 1047756"/>
                <a:gd name="connsiteY6" fmla="*/ 241300 h 1609089"/>
                <a:gd name="connsiteX7" fmla="*/ 181617 w 1047756"/>
                <a:gd name="connsiteY7" fmla="*/ 241300 h 1609089"/>
                <a:gd name="connsiteX8" fmla="*/ 181617 w 1047756"/>
                <a:gd name="connsiteY8" fmla="*/ 241300 h 1609089"/>
                <a:gd name="connsiteX9" fmla="*/ 181617 w 1047756"/>
                <a:gd name="connsiteY9" fmla="*/ 241300 h 1609089"/>
                <a:gd name="connsiteX10" fmla="*/ 379737 w 1047756"/>
                <a:gd name="connsiteY10" fmla="*/ 0 h 1609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7756" h="1609089">
                  <a:moveTo>
                    <a:pt x="1047757" y="1609090"/>
                  </a:moveTo>
                  <a:cubicBezTo>
                    <a:pt x="1047757" y="1609090"/>
                    <a:pt x="1047757" y="1609090"/>
                    <a:pt x="1047757" y="1609090"/>
                  </a:cubicBezTo>
                  <a:cubicBezTo>
                    <a:pt x="877577" y="1609090"/>
                    <a:pt x="735337" y="1494790"/>
                    <a:pt x="689617" y="1339850"/>
                  </a:cubicBezTo>
                  <a:cubicBezTo>
                    <a:pt x="646437" y="1192530"/>
                    <a:pt x="610877" y="1151890"/>
                    <a:pt x="408947" y="1115060"/>
                  </a:cubicBezTo>
                  <a:lnTo>
                    <a:pt x="408947" y="1115060"/>
                  </a:lnTo>
                  <a:cubicBezTo>
                    <a:pt x="175267" y="1073150"/>
                    <a:pt x="-1263" y="868680"/>
                    <a:pt x="7" y="623570"/>
                  </a:cubicBezTo>
                  <a:cubicBezTo>
                    <a:pt x="7" y="469900"/>
                    <a:pt x="71126" y="331470"/>
                    <a:pt x="181617" y="241300"/>
                  </a:cubicBezTo>
                  <a:lnTo>
                    <a:pt x="181617" y="241300"/>
                  </a:lnTo>
                  <a:cubicBezTo>
                    <a:pt x="181617" y="241300"/>
                    <a:pt x="181617" y="241300"/>
                    <a:pt x="181617" y="241300"/>
                  </a:cubicBezTo>
                  <a:cubicBezTo>
                    <a:pt x="181617" y="241300"/>
                    <a:pt x="181617" y="241300"/>
                    <a:pt x="181617" y="241300"/>
                  </a:cubicBezTo>
                  <a:cubicBezTo>
                    <a:pt x="275597" y="163830"/>
                    <a:pt x="341637" y="82550"/>
                    <a:pt x="379737"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7" name="Freeform 34">
              <a:extLst>
                <a:ext uri="{FF2B5EF4-FFF2-40B4-BE49-F238E27FC236}">
                  <a16:creationId xmlns:a16="http://schemas.microsoft.com/office/drawing/2014/main" id="{3159250D-B54D-A856-13C4-8B825F2834E4}"/>
                </a:ext>
              </a:extLst>
            </p:cNvPr>
            <p:cNvSpPr/>
            <p:nvPr/>
          </p:nvSpPr>
          <p:spPr>
            <a:xfrm>
              <a:off x="11287752" y="0"/>
              <a:ext cx="904247" cy="1391919"/>
            </a:xfrm>
            <a:custGeom>
              <a:avLst/>
              <a:gdLst>
                <a:gd name="connsiteX0" fmla="*/ 904248 w 904247"/>
                <a:gd name="connsiteY0" fmla="*/ 1391920 h 1391919"/>
                <a:gd name="connsiteX1" fmla="*/ 603258 w 904247"/>
                <a:gd name="connsiteY1" fmla="*/ 1156970 h 1391919"/>
                <a:gd name="connsiteX2" fmla="*/ 358148 w 904247"/>
                <a:gd name="connsiteY2" fmla="*/ 960120 h 1391919"/>
                <a:gd name="connsiteX3" fmla="*/ 358148 w 904247"/>
                <a:gd name="connsiteY3" fmla="*/ 960120 h 1391919"/>
                <a:gd name="connsiteX4" fmla="*/ 8 w 904247"/>
                <a:gd name="connsiteY4" fmla="*/ 530860 h 1391919"/>
                <a:gd name="connsiteX5" fmla="*/ 158758 w 904247"/>
                <a:gd name="connsiteY5" fmla="*/ 195580 h 1391919"/>
                <a:gd name="connsiteX6" fmla="*/ 158758 w 904247"/>
                <a:gd name="connsiteY6" fmla="*/ 195580 h 1391919"/>
                <a:gd name="connsiteX7" fmla="*/ 158758 w 904247"/>
                <a:gd name="connsiteY7" fmla="*/ 195580 h 1391919"/>
                <a:gd name="connsiteX8" fmla="*/ 158758 w 904247"/>
                <a:gd name="connsiteY8" fmla="*/ 195580 h 1391919"/>
                <a:gd name="connsiteX9" fmla="*/ 325128 w 904247"/>
                <a:gd name="connsiteY9" fmla="*/ 0 h 1391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4247" h="1391919">
                  <a:moveTo>
                    <a:pt x="904248" y="1391920"/>
                  </a:moveTo>
                  <a:cubicBezTo>
                    <a:pt x="760738" y="1385570"/>
                    <a:pt x="642628" y="1289050"/>
                    <a:pt x="603258" y="1156970"/>
                  </a:cubicBezTo>
                  <a:cubicBezTo>
                    <a:pt x="565158" y="1028700"/>
                    <a:pt x="534678" y="991870"/>
                    <a:pt x="358148" y="960120"/>
                  </a:cubicBezTo>
                  <a:lnTo>
                    <a:pt x="358148" y="960120"/>
                  </a:lnTo>
                  <a:cubicBezTo>
                    <a:pt x="153678" y="923290"/>
                    <a:pt x="-1262" y="745490"/>
                    <a:pt x="8" y="530860"/>
                  </a:cubicBezTo>
                  <a:cubicBezTo>
                    <a:pt x="8" y="396240"/>
                    <a:pt x="62238" y="275590"/>
                    <a:pt x="158758" y="195580"/>
                  </a:cubicBezTo>
                  <a:lnTo>
                    <a:pt x="158758" y="195580"/>
                  </a:lnTo>
                  <a:cubicBezTo>
                    <a:pt x="158758" y="195580"/>
                    <a:pt x="158758" y="195580"/>
                    <a:pt x="158758" y="195580"/>
                  </a:cubicBezTo>
                  <a:cubicBezTo>
                    <a:pt x="158758" y="195580"/>
                    <a:pt x="158758" y="195580"/>
                    <a:pt x="158758" y="195580"/>
                  </a:cubicBezTo>
                  <a:cubicBezTo>
                    <a:pt x="234958" y="132080"/>
                    <a:pt x="290838" y="67310"/>
                    <a:pt x="325128"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8" name="Freeform 35">
              <a:extLst>
                <a:ext uri="{FF2B5EF4-FFF2-40B4-BE49-F238E27FC236}">
                  <a16:creationId xmlns:a16="http://schemas.microsoft.com/office/drawing/2014/main" id="{AE9F5008-CC00-1EFA-5F67-18303DEC1C22}"/>
                </a:ext>
              </a:extLst>
            </p:cNvPr>
            <p:cNvSpPr/>
            <p:nvPr/>
          </p:nvSpPr>
          <p:spPr>
            <a:xfrm>
              <a:off x="11431269" y="0"/>
              <a:ext cx="762000" cy="1174750"/>
            </a:xfrm>
            <a:custGeom>
              <a:avLst/>
              <a:gdLst>
                <a:gd name="connsiteX0" fmla="*/ 269240 w 762000"/>
                <a:gd name="connsiteY0" fmla="*/ 0 h 1174750"/>
                <a:gd name="connsiteX1" fmla="*/ 135890 w 762000"/>
                <a:gd name="connsiteY1" fmla="*/ 149860 h 1174750"/>
                <a:gd name="connsiteX2" fmla="*/ 135890 w 762000"/>
                <a:gd name="connsiteY2" fmla="*/ 149860 h 1174750"/>
                <a:gd name="connsiteX3" fmla="*/ 135890 w 762000"/>
                <a:gd name="connsiteY3" fmla="*/ 149860 h 1174750"/>
                <a:gd name="connsiteX4" fmla="*/ 135890 w 762000"/>
                <a:gd name="connsiteY4" fmla="*/ 149860 h 1174750"/>
                <a:gd name="connsiteX5" fmla="*/ 0 w 762000"/>
                <a:gd name="connsiteY5" fmla="*/ 436880 h 1174750"/>
                <a:gd name="connsiteX6" fmla="*/ 307340 w 762000"/>
                <a:gd name="connsiteY6" fmla="*/ 805180 h 1174750"/>
                <a:gd name="connsiteX7" fmla="*/ 307340 w 762000"/>
                <a:gd name="connsiteY7" fmla="*/ 805180 h 1174750"/>
                <a:gd name="connsiteX8" fmla="*/ 518161 w 762000"/>
                <a:gd name="connsiteY8" fmla="*/ 974090 h 1174750"/>
                <a:gd name="connsiteX9" fmla="*/ 762000 w 762000"/>
                <a:gd name="connsiteY9" fmla="*/ 1174750 h 1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1174750">
                  <a:moveTo>
                    <a:pt x="269240" y="0"/>
                  </a:moveTo>
                  <a:cubicBezTo>
                    <a:pt x="240030" y="50800"/>
                    <a:pt x="195580" y="101600"/>
                    <a:pt x="135890" y="149860"/>
                  </a:cubicBezTo>
                  <a:cubicBezTo>
                    <a:pt x="135890" y="149860"/>
                    <a:pt x="135890" y="149860"/>
                    <a:pt x="135890" y="149860"/>
                  </a:cubicBezTo>
                  <a:cubicBezTo>
                    <a:pt x="135890" y="149860"/>
                    <a:pt x="135890" y="149860"/>
                    <a:pt x="135890" y="149860"/>
                  </a:cubicBezTo>
                  <a:lnTo>
                    <a:pt x="135890" y="149860"/>
                  </a:lnTo>
                  <a:cubicBezTo>
                    <a:pt x="53340" y="218440"/>
                    <a:pt x="0" y="321310"/>
                    <a:pt x="0" y="436880"/>
                  </a:cubicBezTo>
                  <a:cubicBezTo>
                    <a:pt x="0" y="621030"/>
                    <a:pt x="132080" y="773430"/>
                    <a:pt x="307340" y="805180"/>
                  </a:cubicBezTo>
                  <a:lnTo>
                    <a:pt x="307340" y="805180"/>
                  </a:lnTo>
                  <a:cubicBezTo>
                    <a:pt x="458470" y="831850"/>
                    <a:pt x="485140" y="863600"/>
                    <a:pt x="518161" y="974090"/>
                  </a:cubicBezTo>
                  <a:cubicBezTo>
                    <a:pt x="549911" y="1082040"/>
                    <a:pt x="645161" y="1163320"/>
                    <a:pt x="762000" y="117475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9" name="Freeform 36">
              <a:extLst>
                <a:ext uri="{FF2B5EF4-FFF2-40B4-BE49-F238E27FC236}">
                  <a16:creationId xmlns:a16="http://schemas.microsoft.com/office/drawing/2014/main" id="{44B024D0-785A-B4B6-FFD2-9CE70514B3F0}"/>
                </a:ext>
              </a:extLst>
            </p:cNvPr>
            <p:cNvSpPr/>
            <p:nvPr/>
          </p:nvSpPr>
          <p:spPr>
            <a:xfrm>
              <a:off x="11576050" y="0"/>
              <a:ext cx="618490" cy="957580"/>
            </a:xfrm>
            <a:custGeom>
              <a:avLst/>
              <a:gdLst>
                <a:gd name="connsiteX0" fmla="*/ 210820 w 618490"/>
                <a:gd name="connsiteY0" fmla="*/ 0 h 957580"/>
                <a:gd name="connsiteX1" fmla="*/ 113030 w 618490"/>
                <a:gd name="connsiteY1" fmla="*/ 105410 h 957580"/>
                <a:gd name="connsiteX2" fmla="*/ 113030 w 618490"/>
                <a:gd name="connsiteY2" fmla="*/ 105410 h 957580"/>
                <a:gd name="connsiteX3" fmla="*/ 113030 w 618490"/>
                <a:gd name="connsiteY3" fmla="*/ 105410 h 957580"/>
                <a:gd name="connsiteX4" fmla="*/ 113030 w 618490"/>
                <a:gd name="connsiteY4" fmla="*/ 105410 h 957580"/>
                <a:gd name="connsiteX5" fmla="*/ 0 w 618490"/>
                <a:gd name="connsiteY5" fmla="*/ 344170 h 957580"/>
                <a:gd name="connsiteX6" fmla="*/ 256540 w 618490"/>
                <a:gd name="connsiteY6" fmla="*/ 651510 h 957580"/>
                <a:gd name="connsiteX7" fmla="*/ 256540 w 618490"/>
                <a:gd name="connsiteY7" fmla="*/ 651510 h 957580"/>
                <a:gd name="connsiteX8" fmla="*/ 431800 w 618490"/>
                <a:gd name="connsiteY8" fmla="*/ 792480 h 957580"/>
                <a:gd name="connsiteX9" fmla="*/ 618490 w 618490"/>
                <a:gd name="connsiteY9" fmla="*/ 957580 h 95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490" h="957580">
                  <a:moveTo>
                    <a:pt x="210820" y="0"/>
                  </a:moveTo>
                  <a:cubicBezTo>
                    <a:pt x="186690" y="35560"/>
                    <a:pt x="153670" y="71120"/>
                    <a:pt x="113030" y="105410"/>
                  </a:cubicBezTo>
                  <a:cubicBezTo>
                    <a:pt x="113030" y="105410"/>
                    <a:pt x="113030" y="105410"/>
                    <a:pt x="113030" y="105410"/>
                  </a:cubicBezTo>
                  <a:cubicBezTo>
                    <a:pt x="113030" y="105410"/>
                    <a:pt x="113030" y="105410"/>
                    <a:pt x="113030" y="105410"/>
                  </a:cubicBezTo>
                  <a:lnTo>
                    <a:pt x="113030" y="105410"/>
                  </a:lnTo>
                  <a:cubicBezTo>
                    <a:pt x="44450" y="162560"/>
                    <a:pt x="0" y="247650"/>
                    <a:pt x="0" y="344170"/>
                  </a:cubicBezTo>
                  <a:cubicBezTo>
                    <a:pt x="0" y="497840"/>
                    <a:pt x="110490" y="624840"/>
                    <a:pt x="256540" y="651510"/>
                  </a:cubicBezTo>
                  <a:lnTo>
                    <a:pt x="256540" y="651510"/>
                  </a:lnTo>
                  <a:cubicBezTo>
                    <a:pt x="382270" y="674370"/>
                    <a:pt x="403860" y="699770"/>
                    <a:pt x="431800" y="792480"/>
                  </a:cubicBezTo>
                  <a:cubicBezTo>
                    <a:pt x="457200" y="877570"/>
                    <a:pt x="528320" y="942340"/>
                    <a:pt x="618490" y="95758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80" name="Freeform 37">
              <a:extLst>
                <a:ext uri="{FF2B5EF4-FFF2-40B4-BE49-F238E27FC236}">
                  <a16:creationId xmlns:a16="http://schemas.microsoft.com/office/drawing/2014/main" id="{8A01E5FA-49AD-8D61-1B3F-E2A956E751A9}"/>
                </a:ext>
              </a:extLst>
            </p:cNvPr>
            <p:cNvSpPr/>
            <p:nvPr/>
          </p:nvSpPr>
          <p:spPr>
            <a:xfrm>
              <a:off x="11718290" y="0"/>
              <a:ext cx="472440" cy="736600"/>
            </a:xfrm>
            <a:custGeom>
              <a:avLst/>
              <a:gdLst>
                <a:gd name="connsiteX0" fmla="*/ 152400 w 472440"/>
                <a:gd name="connsiteY0" fmla="*/ 0 h 736600"/>
                <a:gd name="connsiteX1" fmla="*/ 91440 w 472440"/>
                <a:gd name="connsiteY1" fmla="*/ 59690 h 736600"/>
                <a:gd name="connsiteX2" fmla="*/ 91440 w 472440"/>
                <a:gd name="connsiteY2" fmla="*/ 59690 h 736600"/>
                <a:gd name="connsiteX3" fmla="*/ 91440 w 472440"/>
                <a:gd name="connsiteY3" fmla="*/ 59690 h 736600"/>
                <a:gd name="connsiteX4" fmla="*/ 91440 w 472440"/>
                <a:gd name="connsiteY4" fmla="*/ 59690 h 736600"/>
                <a:gd name="connsiteX5" fmla="*/ 0 w 472440"/>
                <a:gd name="connsiteY5" fmla="*/ 251460 h 736600"/>
                <a:gd name="connsiteX6" fmla="*/ 204470 w 472440"/>
                <a:gd name="connsiteY6" fmla="*/ 496570 h 736600"/>
                <a:gd name="connsiteX7" fmla="*/ 204470 w 472440"/>
                <a:gd name="connsiteY7" fmla="*/ 496570 h 736600"/>
                <a:gd name="connsiteX8" fmla="*/ 344170 w 472440"/>
                <a:gd name="connsiteY8" fmla="*/ 609600 h 736600"/>
                <a:gd name="connsiteX9" fmla="*/ 472440 w 472440"/>
                <a:gd name="connsiteY9" fmla="*/ 736600 h 73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2440" h="736600">
                  <a:moveTo>
                    <a:pt x="152400" y="0"/>
                  </a:moveTo>
                  <a:cubicBezTo>
                    <a:pt x="135890" y="20320"/>
                    <a:pt x="115570" y="40640"/>
                    <a:pt x="91440" y="59690"/>
                  </a:cubicBezTo>
                  <a:cubicBezTo>
                    <a:pt x="91440" y="59690"/>
                    <a:pt x="91440" y="59690"/>
                    <a:pt x="91440" y="59690"/>
                  </a:cubicBezTo>
                  <a:cubicBezTo>
                    <a:pt x="91440" y="59690"/>
                    <a:pt x="91440" y="59690"/>
                    <a:pt x="91440" y="59690"/>
                  </a:cubicBezTo>
                  <a:lnTo>
                    <a:pt x="91440" y="59690"/>
                  </a:lnTo>
                  <a:cubicBezTo>
                    <a:pt x="35560" y="105410"/>
                    <a:pt x="1270" y="173990"/>
                    <a:pt x="0" y="251460"/>
                  </a:cubicBezTo>
                  <a:cubicBezTo>
                    <a:pt x="0" y="374650"/>
                    <a:pt x="87630" y="476250"/>
                    <a:pt x="204470" y="496570"/>
                  </a:cubicBezTo>
                  <a:lnTo>
                    <a:pt x="204470" y="496570"/>
                  </a:lnTo>
                  <a:cubicBezTo>
                    <a:pt x="304800" y="514350"/>
                    <a:pt x="322580" y="535940"/>
                    <a:pt x="344170" y="609600"/>
                  </a:cubicBezTo>
                  <a:cubicBezTo>
                    <a:pt x="361950" y="670560"/>
                    <a:pt x="411480" y="718820"/>
                    <a:pt x="472440" y="73660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81" name="Freeform 38">
              <a:extLst>
                <a:ext uri="{FF2B5EF4-FFF2-40B4-BE49-F238E27FC236}">
                  <a16:creationId xmlns:a16="http://schemas.microsoft.com/office/drawing/2014/main" id="{96434063-3DA7-6CE3-ABC6-3E81448C69D1}"/>
                </a:ext>
              </a:extLst>
            </p:cNvPr>
            <p:cNvSpPr/>
            <p:nvPr/>
          </p:nvSpPr>
          <p:spPr>
            <a:xfrm>
              <a:off x="11861800" y="0"/>
              <a:ext cx="330200" cy="511809"/>
            </a:xfrm>
            <a:custGeom>
              <a:avLst/>
              <a:gdLst>
                <a:gd name="connsiteX0" fmla="*/ 85090 w 330200"/>
                <a:gd name="connsiteY0" fmla="*/ 0 h 511809"/>
                <a:gd name="connsiteX1" fmla="*/ 68580 w 330200"/>
                <a:gd name="connsiteY1" fmla="*/ 15240 h 511809"/>
                <a:gd name="connsiteX2" fmla="*/ 68580 w 330200"/>
                <a:gd name="connsiteY2" fmla="*/ 15240 h 511809"/>
                <a:gd name="connsiteX3" fmla="*/ 68580 w 330200"/>
                <a:gd name="connsiteY3" fmla="*/ 15240 h 511809"/>
                <a:gd name="connsiteX4" fmla="*/ 68580 w 330200"/>
                <a:gd name="connsiteY4" fmla="*/ 15240 h 511809"/>
                <a:gd name="connsiteX5" fmla="*/ 0 w 330200"/>
                <a:gd name="connsiteY5" fmla="*/ 158750 h 511809"/>
                <a:gd name="connsiteX6" fmla="*/ 153670 w 330200"/>
                <a:gd name="connsiteY6" fmla="*/ 342900 h 511809"/>
                <a:gd name="connsiteX7" fmla="*/ 153670 w 330200"/>
                <a:gd name="connsiteY7" fmla="*/ 342900 h 511809"/>
                <a:gd name="connsiteX8" fmla="*/ 259080 w 330200"/>
                <a:gd name="connsiteY8" fmla="*/ 426720 h 511809"/>
                <a:gd name="connsiteX9" fmla="*/ 330200 w 330200"/>
                <a:gd name="connsiteY9" fmla="*/ 511810 h 511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0200" h="511809">
                  <a:moveTo>
                    <a:pt x="85090" y="0"/>
                  </a:moveTo>
                  <a:cubicBezTo>
                    <a:pt x="80010" y="5080"/>
                    <a:pt x="73660" y="10160"/>
                    <a:pt x="68580" y="15240"/>
                  </a:cubicBezTo>
                  <a:cubicBezTo>
                    <a:pt x="68580" y="15240"/>
                    <a:pt x="68580" y="15240"/>
                    <a:pt x="68580" y="15240"/>
                  </a:cubicBezTo>
                  <a:cubicBezTo>
                    <a:pt x="68580" y="15240"/>
                    <a:pt x="68580" y="15240"/>
                    <a:pt x="68580" y="15240"/>
                  </a:cubicBezTo>
                  <a:lnTo>
                    <a:pt x="68580" y="15240"/>
                  </a:lnTo>
                  <a:cubicBezTo>
                    <a:pt x="26670" y="49530"/>
                    <a:pt x="0" y="101600"/>
                    <a:pt x="0" y="158750"/>
                  </a:cubicBezTo>
                  <a:cubicBezTo>
                    <a:pt x="0" y="251460"/>
                    <a:pt x="66040" y="327660"/>
                    <a:pt x="153670" y="342900"/>
                  </a:cubicBezTo>
                  <a:lnTo>
                    <a:pt x="153670" y="342900"/>
                  </a:lnTo>
                  <a:cubicBezTo>
                    <a:pt x="229870" y="356870"/>
                    <a:pt x="242570" y="372110"/>
                    <a:pt x="259080" y="426720"/>
                  </a:cubicBezTo>
                  <a:cubicBezTo>
                    <a:pt x="270510" y="463550"/>
                    <a:pt x="295910" y="495300"/>
                    <a:pt x="330200" y="51181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82" name="Freeform 39">
              <a:extLst>
                <a:ext uri="{FF2B5EF4-FFF2-40B4-BE49-F238E27FC236}">
                  <a16:creationId xmlns:a16="http://schemas.microsoft.com/office/drawing/2014/main" id="{6E97B6A9-B686-196D-B51D-60AC9EA0C61E}"/>
                </a:ext>
              </a:extLst>
            </p:cNvPr>
            <p:cNvSpPr/>
            <p:nvPr/>
          </p:nvSpPr>
          <p:spPr>
            <a:xfrm>
              <a:off x="12005309" y="0"/>
              <a:ext cx="186690" cy="273050"/>
            </a:xfrm>
            <a:custGeom>
              <a:avLst/>
              <a:gdLst>
                <a:gd name="connsiteX0" fmla="*/ 19050 w 186690"/>
                <a:gd name="connsiteY0" fmla="*/ 0 h 273050"/>
                <a:gd name="connsiteX1" fmla="*/ 0 w 186690"/>
                <a:gd name="connsiteY1" fmla="*/ 66040 h 273050"/>
                <a:gd name="connsiteX2" fmla="*/ 102870 w 186690"/>
                <a:gd name="connsiteY2" fmla="*/ 189230 h 273050"/>
                <a:gd name="connsiteX3" fmla="*/ 102870 w 186690"/>
                <a:gd name="connsiteY3" fmla="*/ 189230 h 273050"/>
                <a:gd name="connsiteX4" fmla="*/ 172720 w 186690"/>
                <a:gd name="connsiteY4" fmla="*/ 245110 h 273050"/>
                <a:gd name="connsiteX5" fmla="*/ 186690 w 186690"/>
                <a:gd name="connsiteY5" fmla="*/ 273050 h 27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690" h="273050">
                  <a:moveTo>
                    <a:pt x="19050" y="0"/>
                  </a:moveTo>
                  <a:cubicBezTo>
                    <a:pt x="7620" y="19050"/>
                    <a:pt x="0" y="41910"/>
                    <a:pt x="0" y="66040"/>
                  </a:cubicBezTo>
                  <a:cubicBezTo>
                    <a:pt x="0" y="127000"/>
                    <a:pt x="44450" y="179070"/>
                    <a:pt x="102870" y="189230"/>
                  </a:cubicBezTo>
                  <a:lnTo>
                    <a:pt x="102870" y="189230"/>
                  </a:lnTo>
                  <a:cubicBezTo>
                    <a:pt x="153670" y="198120"/>
                    <a:pt x="162560" y="208280"/>
                    <a:pt x="172720" y="245110"/>
                  </a:cubicBezTo>
                  <a:cubicBezTo>
                    <a:pt x="175260" y="255270"/>
                    <a:pt x="180340" y="264160"/>
                    <a:pt x="186690" y="27305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83" name="Freeform 40">
              <a:extLst>
                <a:ext uri="{FF2B5EF4-FFF2-40B4-BE49-F238E27FC236}">
                  <a16:creationId xmlns:a16="http://schemas.microsoft.com/office/drawing/2014/main" id="{35AE6930-1381-335B-110C-16352926EAB3}"/>
                </a:ext>
              </a:extLst>
            </p:cNvPr>
            <p:cNvSpPr/>
            <p:nvPr/>
          </p:nvSpPr>
          <p:spPr>
            <a:xfrm>
              <a:off x="12155169" y="0"/>
              <a:ext cx="36830" cy="31750"/>
            </a:xfrm>
            <a:custGeom>
              <a:avLst/>
              <a:gdLst>
                <a:gd name="connsiteX0" fmla="*/ 0 w 36830"/>
                <a:gd name="connsiteY0" fmla="*/ 0 h 31750"/>
                <a:gd name="connsiteX1" fmla="*/ 36830 w 36830"/>
                <a:gd name="connsiteY1" fmla="*/ 31750 h 31750"/>
              </a:gdLst>
              <a:ahLst/>
              <a:cxnLst>
                <a:cxn ang="0">
                  <a:pos x="connsiteX0" y="connsiteY0"/>
                </a:cxn>
                <a:cxn ang="0">
                  <a:pos x="connsiteX1" y="connsiteY1"/>
                </a:cxn>
              </a:cxnLst>
              <a:rect l="l" t="t" r="r" b="b"/>
              <a:pathLst>
                <a:path w="36830" h="31750">
                  <a:moveTo>
                    <a:pt x="0" y="0"/>
                  </a:moveTo>
                  <a:cubicBezTo>
                    <a:pt x="7620" y="15240"/>
                    <a:pt x="20320" y="26670"/>
                    <a:pt x="36830" y="3175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gr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540000" y="5220000"/>
            <a:ext cx="6120000"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r>
              <a:rPr lang="de-DE"/>
              <a:t>Mastertextformat bearbeiten</a:t>
            </a:r>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4032000"/>
            <a:ext cx="6120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2034456"/>
            <a:ext cx="6120000" cy="1745544"/>
          </a:xfrm>
        </p:spPr>
        <p:txBody>
          <a:bodyPr vert="horz" anchor="b"/>
          <a:lstStyle>
            <a:lvl1pPr algn="l">
              <a:lnSpc>
                <a:spcPts val="4000"/>
              </a:lnSpc>
              <a:defRPr sz="3600">
                <a:gradFill>
                  <a:gsLst>
                    <a:gs pos="0">
                      <a:srgbClr val="EF4251"/>
                    </a:gs>
                    <a:gs pos="100000">
                      <a:srgbClr val="F4704D"/>
                    </a:gs>
                  </a:gsLst>
                  <a:lin ang="18900000" scaled="0"/>
                </a:gradFill>
              </a:defRPr>
            </a:lvl1pPr>
          </a:lstStyle>
          <a:p>
            <a:r>
              <a:rPr lang="de-DE"/>
              <a:t>Mastertitelformat bearbeiten</a:t>
            </a:r>
            <a:endParaRPr lang="en-US" dirty="0"/>
          </a:p>
        </p:txBody>
      </p:sp>
      <p:sp>
        <p:nvSpPr>
          <p:cNvPr id="57" name="customer logo">
            <a:extLst>
              <a:ext uri="{FF2B5EF4-FFF2-40B4-BE49-F238E27FC236}">
                <a16:creationId xmlns:a16="http://schemas.microsoft.com/office/drawing/2014/main" id="{86F15921-8FCF-A37B-1E89-4530ACC0F5C4}"/>
              </a:ext>
            </a:extLst>
          </p:cNvPr>
          <p:cNvSpPr>
            <a:spLocks noGrp="1"/>
          </p:cNvSpPr>
          <p:nvPr>
            <p:ph type="pic" sz="quarter" idx="10"/>
          </p:nvPr>
        </p:nvSpPr>
        <p:spPr>
          <a:xfrm>
            <a:off x="576000" y="1479856"/>
            <a:ext cx="2124000" cy="468000"/>
          </a:xfrm>
        </p:spPr>
        <p:txBody>
          <a:bodyPr/>
          <a:lstStyle/>
          <a:p>
            <a:pPr marL="0" marR="0" lvl="0" indent="0" algn="l" defTabSz="914400" rtl="0" eaLnBrk="1" fontAlgn="auto" latinLnBrk="0" hangingPunct="1">
              <a:lnSpc>
                <a:spcPts val="1800"/>
              </a:lnSpc>
              <a:spcBef>
                <a:spcPts val="300"/>
              </a:spcBef>
              <a:spcAft>
                <a:spcPts val="300"/>
              </a:spcAft>
              <a:buClr>
                <a:schemeClr val="accent2"/>
              </a:buClr>
              <a:buSzPct val="100000"/>
              <a:buFont typeface="Verdana" panose="020B0604030504040204" pitchFamily="34" charset="0"/>
              <a:buNone/>
              <a:tabLst/>
              <a:defRPr/>
            </a:pPr>
            <a:r>
              <a:rPr lang="de-DE"/>
              <a:t>Bild durch Klicken auf Symbol hinzufügen</a:t>
            </a:r>
            <a:endParaRPr lang="en-US" dirty="0"/>
          </a:p>
        </p:txBody>
      </p:sp>
      <p:pic>
        <p:nvPicPr>
          <p:cNvPr id="55" name="valantic logo">
            <a:extLst>
              <a:ext uri="{FF2B5EF4-FFF2-40B4-BE49-F238E27FC236}">
                <a16:creationId xmlns:a16="http://schemas.microsoft.com/office/drawing/2014/main" id="{F7AE2AE6-2DD6-B611-8273-3605A63BC1C8}"/>
              </a:ext>
            </a:extLst>
          </p:cNvPr>
          <p:cNvPicPr>
            <a:picLocks noChangeAspect="1"/>
          </p:cNvPicPr>
          <p:nvPr/>
        </p:nvPicPr>
        <p:blipFill rotWithShape="1">
          <a:blip>
            <a:extLst>
              <a:ext uri="{96DAC541-7B7A-43D3-8B79-37D633B846F1}">
                <asvg:svgBlip xmlns:asvg="http://schemas.microsoft.com/office/drawing/2016/SVG/main" r:embed="rId2"/>
              </a:ext>
            </a:extLst>
          </a:blip>
          <a:srcRect/>
          <a:stretch/>
        </p:blipFill>
        <p:spPr>
          <a:xfrm>
            <a:off x="225526" y="123982"/>
            <a:ext cx="2802006" cy="1080000"/>
          </a:xfrm>
          <a:prstGeom prst="rect">
            <a:avLst/>
          </a:prstGeom>
        </p:spPr>
      </p:pic>
    </p:spTree>
    <p:extLst>
      <p:ext uri="{BB962C8B-B14F-4D97-AF65-F5344CB8AC3E}">
        <p14:creationId xmlns:p14="http://schemas.microsoft.com/office/powerpoint/2010/main" val="364950562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showMasterSp="0" preserve="1">
  <p:cSld name="A  042 : title page guilloche right : picture">
    <p:spTree>
      <p:nvGrpSpPr>
        <p:cNvPr id="1" name=""/>
        <p:cNvGrpSpPr/>
        <p:nvPr/>
      </p:nvGrpSpPr>
      <p:grpSpPr>
        <a:xfrm>
          <a:off x="0" y="0"/>
          <a:ext cx="0" cy="0"/>
          <a:chOff x="0" y="0"/>
          <a:chExt cx="0" cy="0"/>
        </a:xfrm>
      </p:grpSpPr>
      <p:grpSp>
        <p:nvGrpSpPr>
          <p:cNvPr id="6" name="guilloche">
            <a:extLst>
              <a:ext uri="{FF2B5EF4-FFF2-40B4-BE49-F238E27FC236}">
                <a16:creationId xmlns:a16="http://schemas.microsoft.com/office/drawing/2014/main" id="{080F65FB-D380-45EB-A2BB-374874697436}"/>
              </a:ext>
            </a:extLst>
          </p:cNvPr>
          <p:cNvGrpSpPr/>
          <p:nvPr/>
        </p:nvGrpSpPr>
        <p:grpSpPr>
          <a:xfrm>
            <a:off x="6981176" y="-1270"/>
            <a:ext cx="5213363" cy="6860539"/>
            <a:chOff x="6981176" y="-1270"/>
            <a:chExt cx="5213363" cy="6860539"/>
          </a:xfrm>
          <a:noFill/>
        </p:grpSpPr>
        <p:sp>
          <p:nvSpPr>
            <p:cNvPr id="45" name="Freeform 4">
              <a:extLst>
                <a:ext uri="{FF2B5EF4-FFF2-40B4-BE49-F238E27FC236}">
                  <a16:creationId xmlns:a16="http://schemas.microsoft.com/office/drawing/2014/main" id="{7742A5EF-6E66-1D98-7A52-CF466D4E043B}"/>
                </a:ext>
              </a:extLst>
            </p:cNvPr>
            <p:cNvSpPr/>
            <p:nvPr/>
          </p:nvSpPr>
          <p:spPr>
            <a:xfrm>
              <a:off x="6981176" y="0"/>
              <a:ext cx="3272803" cy="6858000"/>
            </a:xfrm>
            <a:custGeom>
              <a:avLst/>
              <a:gdLst>
                <a:gd name="connsiteX0" fmla="*/ 1903743 w 3272803"/>
                <a:gd name="connsiteY0" fmla="*/ 0 h 6858000"/>
                <a:gd name="connsiteX1" fmla="*/ 843293 w 3272803"/>
                <a:gd name="connsiteY1" fmla="*/ 1550670 h 6858000"/>
                <a:gd name="connsiteX2" fmla="*/ 840753 w 3272803"/>
                <a:gd name="connsiteY2" fmla="*/ 1553210 h 6858000"/>
                <a:gd name="connsiteX3" fmla="*/ 839483 w 3272803"/>
                <a:gd name="connsiteY3" fmla="*/ 1554480 h 6858000"/>
                <a:gd name="connsiteX4" fmla="*/ 839483 w 3272803"/>
                <a:gd name="connsiteY4" fmla="*/ 1554480 h 6858000"/>
                <a:gd name="connsiteX5" fmla="*/ 13 w 3272803"/>
                <a:gd name="connsiteY5" fmla="*/ 3322320 h 6858000"/>
                <a:gd name="connsiteX6" fmla="*/ 1892313 w 3272803"/>
                <a:gd name="connsiteY6" fmla="*/ 5591810 h 6858000"/>
                <a:gd name="connsiteX7" fmla="*/ 1892313 w 3272803"/>
                <a:gd name="connsiteY7" fmla="*/ 5591810 h 6858000"/>
                <a:gd name="connsiteX8" fmla="*/ 3187713 w 3272803"/>
                <a:gd name="connsiteY8" fmla="*/ 6630670 h 6858000"/>
                <a:gd name="connsiteX9" fmla="*/ 3272804 w 3272803"/>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72803" h="6858000">
                  <a:moveTo>
                    <a:pt x="1903743" y="0"/>
                  </a:moveTo>
                  <a:cubicBezTo>
                    <a:pt x="1798333" y="530860"/>
                    <a:pt x="1445273" y="1055370"/>
                    <a:pt x="843293" y="1550670"/>
                  </a:cubicBezTo>
                  <a:cubicBezTo>
                    <a:pt x="842023" y="1551940"/>
                    <a:pt x="842023" y="1551940"/>
                    <a:pt x="840753" y="1553210"/>
                  </a:cubicBezTo>
                  <a:cubicBezTo>
                    <a:pt x="840753" y="1553210"/>
                    <a:pt x="839483" y="1553210"/>
                    <a:pt x="839483" y="1554480"/>
                  </a:cubicBezTo>
                  <a:lnTo>
                    <a:pt x="839483" y="1554480"/>
                  </a:lnTo>
                  <a:cubicBezTo>
                    <a:pt x="328943" y="1974850"/>
                    <a:pt x="2553" y="2609850"/>
                    <a:pt x="13" y="3322320"/>
                  </a:cubicBezTo>
                  <a:cubicBezTo>
                    <a:pt x="-3797" y="4455160"/>
                    <a:pt x="814083" y="5398770"/>
                    <a:pt x="1892313" y="5591810"/>
                  </a:cubicBezTo>
                  <a:lnTo>
                    <a:pt x="1892313" y="5591810"/>
                  </a:lnTo>
                  <a:cubicBezTo>
                    <a:pt x="2824493" y="5759450"/>
                    <a:pt x="2983243" y="5949950"/>
                    <a:pt x="3187713" y="6630670"/>
                  </a:cubicBezTo>
                  <a:cubicBezTo>
                    <a:pt x="3210573" y="6709410"/>
                    <a:pt x="3238513" y="6785610"/>
                    <a:pt x="3272804" y="685800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47" name="Freeform 5">
              <a:extLst>
                <a:ext uri="{FF2B5EF4-FFF2-40B4-BE49-F238E27FC236}">
                  <a16:creationId xmlns:a16="http://schemas.microsoft.com/office/drawing/2014/main" id="{6635F5FB-7CCD-81B9-AEFF-EC649ACEAC83}"/>
                </a:ext>
              </a:extLst>
            </p:cNvPr>
            <p:cNvSpPr/>
            <p:nvPr/>
          </p:nvSpPr>
          <p:spPr>
            <a:xfrm>
              <a:off x="7124686" y="0"/>
              <a:ext cx="3284233" cy="6858000"/>
            </a:xfrm>
            <a:custGeom>
              <a:avLst/>
              <a:gdLst>
                <a:gd name="connsiteX0" fmla="*/ 1851674 w 3284233"/>
                <a:gd name="connsiteY0" fmla="*/ 0 h 6858000"/>
                <a:gd name="connsiteX1" fmla="*/ 820433 w 3284233"/>
                <a:gd name="connsiteY1" fmla="*/ 1506220 h 6858000"/>
                <a:gd name="connsiteX2" fmla="*/ 817894 w 3284233"/>
                <a:gd name="connsiteY2" fmla="*/ 1508760 h 6858000"/>
                <a:gd name="connsiteX3" fmla="*/ 816624 w 3284233"/>
                <a:gd name="connsiteY3" fmla="*/ 1510030 h 6858000"/>
                <a:gd name="connsiteX4" fmla="*/ 816624 w 3284233"/>
                <a:gd name="connsiteY4" fmla="*/ 1510030 h 6858000"/>
                <a:gd name="connsiteX5" fmla="*/ 14 w 3284233"/>
                <a:gd name="connsiteY5" fmla="*/ 3229610 h 6858000"/>
                <a:gd name="connsiteX6" fmla="*/ 1840244 w 3284233"/>
                <a:gd name="connsiteY6" fmla="*/ 5436870 h 6858000"/>
                <a:gd name="connsiteX7" fmla="*/ 1840244 w 3284233"/>
                <a:gd name="connsiteY7" fmla="*/ 5436870 h 6858000"/>
                <a:gd name="connsiteX8" fmla="*/ 3100083 w 3284233"/>
                <a:gd name="connsiteY8" fmla="*/ 6447790 h 6858000"/>
                <a:gd name="connsiteX9" fmla="*/ 3284233 w 3284233"/>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4233" h="6858000">
                  <a:moveTo>
                    <a:pt x="1851674" y="0"/>
                  </a:moveTo>
                  <a:cubicBezTo>
                    <a:pt x="1748804" y="514350"/>
                    <a:pt x="1405904" y="1023620"/>
                    <a:pt x="820433" y="1506220"/>
                  </a:cubicBezTo>
                  <a:cubicBezTo>
                    <a:pt x="819164" y="1507490"/>
                    <a:pt x="819164" y="1507490"/>
                    <a:pt x="817894" y="1508760"/>
                  </a:cubicBezTo>
                  <a:cubicBezTo>
                    <a:pt x="817894" y="1508760"/>
                    <a:pt x="816624" y="1508760"/>
                    <a:pt x="816624" y="1510030"/>
                  </a:cubicBezTo>
                  <a:lnTo>
                    <a:pt x="816624" y="1510030"/>
                  </a:lnTo>
                  <a:cubicBezTo>
                    <a:pt x="320054" y="1918970"/>
                    <a:pt x="2554" y="2537460"/>
                    <a:pt x="14" y="3229610"/>
                  </a:cubicBezTo>
                  <a:cubicBezTo>
                    <a:pt x="-3796" y="4331970"/>
                    <a:pt x="791224" y="5250180"/>
                    <a:pt x="1840244" y="5436870"/>
                  </a:cubicBezTo>
                  <a:lnTo>
                    <a:pt x="1840244" y="5436870"/>
                  </a:lnTo>
                  <a:cubicBezTo>
                    <a:pt x="2747024" y="5599430"/>
                    <a:pt x="2903233" y="5784850"/>
                    <a:pt x="3100083" y="6447790"/>
                  </a:cubicBezTo>
                  <a:cubicBezTo>
                    <a:pt x="3143264" y="6593840"/>
                    <a:pt x="3205494" y="6731000"/>
                    <a:pt x="3284233" y="685800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48" name="Freeform 6">
              <a:extLst>
                <a:ext uri="{FF2B5EF4-FFF2-40B4-BE49-F238E27FC236}">
                  <a16:creationId xmlns:a16="http://schemas.microsoft.com/office/drawing/2014/main" id="{240136EB-1655-08FD-66D8-85E488A1D624}"/>
                </a:ext>
              </a:extLst>
            </p:cNvPr>
            <p:cNvSpPr/>
            <p:nvPr/>
          </p:nvSpPr>
          <p:spPr>
            <a:xfrm>
              <a:off x="7268195" y="0"/>
              <a:ext cx="3335034" cy="6859269"/>
            </a:xfrm>
            <a:custGeom>
              <a:avLst/>
              <a:gdLst>
                <a:gd name="connsiteX0" fmla="*/ 1799604 w 3335034"/>
                <a:gd name="connsiteY0" fmla="*/ 0 h 6859269"/>
                <a:gd name="connsiteX1" fmla="*/ 797574 w 3335034"/>
                <a:gd name="connsiteY1" fmla="*/ 1460500 h 6859269"/>
                <a:gd name="connsiteX2" fmla="*/ 795035 w 3335034"/>
                <a:gd name="connsiteY2" fmla="*/ 1463040 h 6859269"/>
                <a:gd name="connsiteX3" fmla="*/ 793764 w 3335034"/>
                <a:gd name="connsiteY3" fmla="*/ 1464310 h 6859269"/>
                <a:gd name="connsiteX4" fmla="*/ 793764 w 3335034"/>
                <a:gd name="connsiteY4" fmla="*/ 1464310 h 6859269"/>
                <a:gd name="connsiteX5" fmla="*/ 14 w 3335034"/>
                <a:gd name="connsiteY5" fmla="*/ 3136900 h 6859269"/>
                <a:gd name="connsiteX6" fmla="*/ 1789444 w 3335034"/>
                <a:gd name="connsiteY6" fmla="*/ 5283200 h 6859269"/>
                <a:gd name="connsiteX7" fmla="*/ 1789444 w 3335034"/>
                <a:gd name="connsiteY7" fmla="*/ 5283200 h 6859269"/>
                <a:gd name="connsiteX8" fmla="*/ 3014994 w 3335034"/>
                <a:gd name="connsiteY8" fmla="*/ 6266180 h 6859269"/>
                <a:gd name="connsiteX9" fmla="*/ 3335035 w 3335034"/>
                <a:gd name="connsiteY9" fmla="*/ 6859270 h 6859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35034" h="6859269">
                  <a:moveTo>
                    <a:pt x="1799604" y="0"/>
                  </a:moveTo>
                  <a:cubicBezTo>
                    <a:pt x="1699274" y="499110"/>
                    <a:pt x="1365264" y="993140"/>
                    <a:pt x="797574" y="1460500"/>
                  </a:cubicBezTo>
                  <a:cubicBezTo>
                    <a:pt x="796304" y="1461770"/>
                    <a:pt x="796304" y="1461770"/>
                    <a:pt x="795035" y="1463040"/>
                  </a:cubicBezTo>
                  <a:cubicBezTo>
                    <a:pt x="795035" y="1463040"/>
                    <a:pt x="793764" y="1463040"/>
                    <a:pt x="793764" y="1464310"/>
                  </a:cubicBezTo>
                  <a:lnTo>
                    <a:pt x="793764" y="1464310"/>
                  </a:lnTo>
                  <a:cubicBezTo>
                    <a:pt x="311164" y="1861820"/>
                    <a:pt x="2554" y="2462530"/>
                    <a:pt x="14" y="3136900"/>
                  </a:cubicBezTo>
                  <a:cubicBezTo>
                    <a:pt x="-3796" y="4208780"/>
                    <a:pt x="769635" y="5101590"/>
                    <a:pt x="1789444" y="5283200"/>
                  </a:cubicBezTo>
                  <a:lnTo>
                    <a:pt x="1789444" y="5283200"/>
                  </a:lnTo>
                  <a:cubicBezTo>
                    <a:pt x="2670824" y="5441950"/>
                    <a:pt x="2823224" y="5622290"/>
                    <a:pt x="3014994" y="6266180"/>
                  </a:cubicBezTo>
                  <a:cubicBezTo>
                    <a:pt x="3079764" y="6485890"/>
                    <a:pt x="3190254" y="6687820"/>
                    <a:pt x="3335035" y="685927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49" name="Freeform 7">
              <a:extLst>
                <a:ext uri="{FF2B5EF4-FFF2-40B4-BE49-F238E27FC236}">
                  <a16:creationId xmlns:a16="http://schemas.microsoft.com/office/drawing/2014/main" id="{46CA90F8-DEE3-B982-9648-F83A0656EC94}"/>
                </a:ext>
              </a:extLst>
            </p:cNvPr>
            <p:cNvSpPr/>
            <p:nvPr/>
          </p:nvSpPr>
          <p:spPr>
            <a:xfrm>
              <a:off x="7412975" y="0"/>
              <a:ext cx="3440443" cy="6858000"/>
            </a:xfrm>
            <a:custGeom>
              <a:avLst/>
              <a:gdLst>
                <a:gd name="connsiteX0" fmla="*/ 1746264 w 3440443"/>
                <a:gd name="connsiteY0" fmla="*/ 0 h 6858000"/>
                <a:gd name="connsiteX1" fmla="*/ 774714 w 3440443"/>
                <a:gd name="connsiteY1" fmla="*/ 1416050 h 6858000"/>
                <a:gd name="connsiteX2" fmla="*/ 772174 w 3440443"/>
                <a:gd name="connsiteY2" fmla="*/ 1418590 h 6858000"/>
                <a:gd name="connsiteX3" fmla="*/ 770905 w 3440443"/>
                <a:gd name="connsiteY3" fmla="*/ 1419860 h 6858000"/>
                <a:gd name="connsiteX4" fmla="*/ 770905 w 3440443"/>
                <a:gd name="connsiteY4" fmla="*/ 1419860 h 6858000"/>
                <a:gd name="connsiteX5" fmla="*/ 14 w 3440443"/>
                <a:gd name="connsiteY5" fmla="*/ 3044190 h 6858000"/>
                <a:gd name="connsiteX6" fmla="*/ 1738644 w 3440443"/>
                <a:gd name="connsiteY6" fmla="*/ 5129530 h 6858000"/>
                <a:gd name="connsiteX7" fmla="*/ 1738644 w 3440443"/>
                <a:gd name="connsiteY7" fmla="*/ 5129530 h 6858000"/>
                <a:gd name="connsiteX8" fmla="*/ 2928634 w 3440443"/>
                <a:gd name="connsiteY8" fmla="*/ 6083300 h 6858000"/>
                <a:gd name="connsiteX9" fmla="*/ 3440444 w 3440443"/>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40443" h="6858000">
                  <a:moveTo>
                    <a:pt x="1746264" y="0"/>
                  </a:moveTo>
                  <a:cubicBezTo>
                    <a:pt x="1648474" y="483870"/>
                    <a:pt x="1324624" y="962660"/>
                    <a:pt x="774714" y="1416050"/>
                  </a:cubicBezTo>
                  <a:cubicBezTo>
                    <a:pt x="773444" y="1417320"/>
                    <a:pt x="773444" y="1417320"/>
                    <a:pt x="772174" y="1418590"/>
                  </a:cubicBezTo>
                  <a:cubicBezTo>
                    <a:pt x="772174" y="1418590"/>
                    <a:pt x="770905" y="1418590"/>
                    <a:pt x="770905" y="1419860"/>
                  </a:cubicBezTo>
                  <a:lnTo>
                    <a:pt x="770905" y="1419860"/>
                  </a:lnTo>
                  <a:cubicBezTo>
                    <a:pt x="302274" y="1805940"/>
                    <a:pt x="2555" y="2390140"/>
                    <a:pt x="14" y="3044190"/>
                  </a:cubicBezTo>
                  <a:cubicBezTo>
                    <a:pt x="-3795" y="4085590"/>
                    <a:pt x="748044" y="4953000"/>
                    <a:pt x="1738644" y="5129530"/>
                  </a:cubicBezTo>
                  <a:lnTo>
                    <a:pt x="1738644" y="5129530"/>
                  </a:lnTo>
                  <a:cubicBezTo>
                    <a:pt x="2594624" y="5283200"/>
                    <a:pt x="2743215" y="5458460"/>
                    <a:pt x="2928634" y="6083300"/>
                  </a:cubicBezTo>
                  <a:cubicBezTo>
                    <a:pt x="3020074" y="6390640"/>
                    <a:pt x="3200415" y="6658610"/>
                    <a:pt x="3440444" y="685800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0" name="Freeform 8">
              <a:extLst>
                <a:ext uri="{FF2B5EF4-FFF2-40B4-BE49-F238E27FC236}">
                  <a16:creationId xmlns:a16="http://schemas.microsoft.com/office/drawing/2014/main" id="{2F699378-83B0-89D6-3753-14760168B83F}"/>
                </a:ext>
              </a:extLst>
            </p:cNvPr>
            <p:cNvSpPr/>
            <p:nvPr/>
          </p:nvSpPr>
          <p:spPr>
            <a:xfrm>
              <a:off x="7556485" y="0"/>
              <a:ext cx="3658884" cy="6858000"/>
            </a:xfrm>
            <a:custGeom>
              <a:avLst/>
              <a:gdLst>
                <a:gd name="connsiteX0" fmla="*/ 1694195 w 3658884"/>
                <a:gd name="connsiteY0" fmla="*/ 0 h 6858000"/>
                <a:gd name="connsiteX1" fmla="*/ 751855 w 3658884"/>
                <a:gd name="connsiteY1" fmla="*/ 1370330 h 6858000"/>
                <a:gd name="connsiteX2" fmla="*/ 749315 w 3658884"/>
                <a:gd name="connsiteY2" fmla="*/ 1372870 h 6858000"/>
                <a:gd name="connsiteX3" fmla="*/ 748045 w 3658884"/>
                <a:gd name="connsiteY3" fmla="*/ 1374140 h 6858000"/>
                <a:gd name="connsiteX4" fmla="*/ 748045 w 3658884"/>
                <a:gd name="connsiteY4" fmla="*/ 1374140 h 6858000"/>
                <a:gd name="connsiteX5" fmla="*/ 15 w 3658884"/>
                <a:gd name="connsiteY5" fmla="*/ 2951480 h 6858000"/>
                <a:gd name="connsiteX6" fmla="*/ 1687845 w 3658884"/>
                <a:gd name="connsiteY6" fmla="*/ 4974590 h 6858000"/>
                <a:gd name="connsiteX7" fmla="*/ 1687845 w 3658884"/>
                <a:gd name="connsiteY7" fmla="*/ 4974590 h 6858000"/>
                <a:gd name="connsiteX8" fmla="*/ 2842275 w 3658884"/>
                <a:gd name="connsiteY8" fmla="*/ 5900420 h 6858000"/>
                <a:gd name="connsiteX9" fmla="*/ 3658885 w 3658884"/>
                <a:gd name="connsiteY9"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658884" h="6858000">
                  <a:moveTo>
                    <a:pt x="1694195" y="0"/>
                  </a:moveTo>
                  <a:cubicBezTo>
                    <a:pt x="1597675" y="468630"/>
                    <a:pt x="1283985" y="932180"/>
                    <a:pt x="751855" y="1370330"/>
                  </a:cubicBezTo>
                  <a:cubicBezTo>
                    <a:pt x="750585" y="1371600"/>
                    <a:pt x="750585" y="1371600"/>
                    <a:pt x="749315" y="1372870"/>
                  </a:cubicBezTo>
                  <a:cubicBezTo>
                    <a:pt x="749315" y="1372870"/>
                    <a:pt x="748045" y="1372870"/>
                    <a:pt x="748045" y="1374140"/>
                  </a:cubicBezTo>
                  <a:lnTo>
                    <a:pt x="748045" y="1374140"/>
                  </a:lnTo>
                  <a:cubicBezTo>
                    <a:pt x="293385" y="1748790"/>
                    <a:pt x="1285" y="2315210"/>
                    <a:pt x="15" y="2951480"/>
                  </a:cubicBezTo>
                  <a:cubicBezTo>
                    <a:pt x="-3795" y="3962400"/>
                    <a:pt x="725185" y="4803140"/>
                    <a:pt x="1687845" y="4974590"/>
                  </a:cubicBezTo>
                  <a:lnTo>
                    <a:pt x="1687845" y="4974590"/>
                  </a:lnTo>
                  <a:cubicBezTo>
                    <a:pt x="2519695" y="5124450"/>
                    <a:pt x="2663205" y="5293360"/>
                    <a:pt x="2842275" y="5900420"/>
                  </a:cubicBezTo>
                  <a:cubicBezTo>
                    <a:pt x="2968005" y="6323330"/>
                    <a:pt x="3267725" y="6670040"/>
                    <a:pt x="3658885" y="685800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1" name="Freeform 9">
              <a:extLst>
                <a:ext uri="{FF2B5EF4-FFF2-40B4-BE49-F238E27FC236}">
                  <a16:creationId xmlns:a16="http://schemas.microsoft.com/office/drawing/2014/main" id="{954CB2F3-B38C-4BF9-4657-4E11201E3B61}"/>
                </a:ext>
              </a:extLst>
            </p:cNvPr>
            <p:cNvSpPr/>
            <p:nvPr/>
          </p:nvSpPr>
          <p:spPr>
            <a:xfrm>
              <a:off x="7700003" y="0"/>
              <a:ext cx="4491996" cy="6793230"/>
            </a:xfrm>
            <a:custGeom>
              <a:avLst/>
              <a:gdLst>
                <a:gd name="connsiteX0" fmla="*/ 1642117 w 4491996"/>
                <a:gd name="connsiteY0" fmla="*/ 0 h 6793230"/>
                <a:gd name="connsiteX1" fmla="*/ 728987 w 4491996"/>
                <a:gd name="connsiteY1" fmla="*/ 1325880 h 6793230"/>
                <a:gd name="connsiteX2" fmla="*/ 726447 w 4491996"/>
                <a:gd name="connsiteY2" fmla="*/ 1328420 h 6793230"/>
                <a:gd name="connsiteX3" fmla="*/ 725177 w 4491996"/>
                <a:gd name="connsiteY3" fmla="*/ 1329690 h 6793230"/>
                <a:gd name="connsiteX4" fmla="*/ 725177 w 4491996"/>
                <a:gd name="connsiteY4" fmla="*/ 1329690 h 6793230"/>
                <a:gd name="connsiteX5" fmla="*/ 7 w 4491996"/>
                <a:gd name="connsiteY5" fmla="*/ 2858770 h 6793230"/>
                <a:gd name="connsiteX6" fmla="*/ 1635767 w 4491996"/>
                <a:gd name="connsiteY6" fmla="*/ 4820920 h 6793230"/>
                <a:gd name="connsiteX7" fmla="*/ 1635767 w 4491996"/>
                <a:gd name="connsiteY7" fmla="*/ 4820920 h 6793230"/>
                <a:gd name="connsiteX8" fmla="*/ 2755907 w 4491996"/>
                <a:gd name="connsiteY8" fmla="*/ 5718810 h 6793230"/>
                <a:gd name="connsiteX9" fmla="*/ 4187197 w 4491996"/>
                <a:gd name="connsiteY9" fmla="*/ 6793231 h 6793230"/>
                <a:gd name="connsiteX10" fmla="*/ 4491997 w 4491996"/>
                <a:gd name="connsiteY10" fmla="*/ 6762750 h 67932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91996" h="6793230">
                  <a:moveTo>
                    <a:pt x="1642117" y="0"/>
                  </a:moveTo>
                  <a:cubicBezTo>
                    <a:pt x="1548137" y="453390"/>
                    <a:pt x="1243337" y="901700"/>
                    <a:pt x="728987" y="1325880"/>
                  </a:cubicBezTo>
                  <a:cubicBezTo>
                    <a:pt x="727717" y="1327150"/>
                    <a:pt x="727717" y="1327150"/>
                    <a:pt x="726447" y="1328420"/>
                  </a:cubicBezTo>
                  <a:cubicBezTo>
                    <a:pt x="726447" y="1328420"/>
                    <a:pt x="726447" y="1328420"/>
                    <a:pt x="725177" y="1329690"/>
                  </a:cubicBezTo>
                  <a:lnTo>
                    <a:pt x="725177" y="1329690"/>
                  </a:lnTo>
                  <a:cubicBezTo>
                    <a:pt x="283217" y="1692910"/>
                    <a:pt x="1277" y="2242820"/>
                    <a:pt x="7" y="2858770"/>
                  </a:cubicBezTo>
                  <a:cubicBezTo>
                    <a:pt x="-2533" y="3839210"/>
                    <a:pt x="703587" y="4654550"/>
                    <a:pt x="1635767" y="4820920"/>
                  </a:cubicBezTo>
                  <a:lnTo>
                    <a:pt x="1635767" y="4820920"/>
                  </a:lnTo>
                  <a:cubicBezTo>
                    <a:pt x="2442217" y="4965700"/>
                    <a:pt x="2580647" y="5130800"/>
                    <a:pt x="2755907" y="5718810"/>
                  </a:cubicBezTo>
                  <a:cubicBezTo>
                    <a:pt x="2940057" y="6337300"/>
                    <a:pt x="3509017" y="6791960"/>
                    <a:pt x="4187197" y="6793231"/>
                  </a:cubicBezTo>
                  <a:cubicBezTo>
                    <a:pt x="4291337" y="6793231"/>
                    <a:pt x="4394207" y="6783070"/>
                    <a:pt x="4491997" y="676275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2" name="Freeform 10">
              <a:extLst>
                <a:ext uri="{FF2B5EF4-FFF2-40B4-BE49-F238E27FC236}">
                  <a16:creationId xmlns:a16="http://schemas.microsoft.com/office/drawing/2014/main" id="{AC3E694E-EDEE-C246-44AB-682A775BF642}"/>
                </a:ext>
              </a:extLst>
            </p:cNvPr>
            <p:cNvSpPr/>
            <p:nvPr/>
          </p:nvSpPr>
          <p:spPr>
            <a:xfrm>
              <a:off x="7843503" y="0"/>
              <a:ext cx="4348496" cy="6576166"/>
            </a:xfrm>
            <a:custGeom>
              <a:avLst/>
              <a:gdLst>
                <a:gd name="connsiteX0" fmla="*/ 4348496 w 4348496"/>
                <a:gd name="connsiteY0" fmla="*/ 6548120 h 6576166"/>
                <a:gd name="connsiteX1" fmla="*/ 4056396 w 4348496"/>
                <a:gd name="connsiteY1" fmla="*/ 6576060 h 6576166"/>
                <a:gd name="connsiteX2" fmla="*/ 2669556 w 4348496"/>
                <a:gd name="connsiteY2" fmla="*/ 5534660 h 6576166"/>
                <a:gd name="connsiteX3" fmla="*/ 1584976 w 4348496"/>
                <a:gd name="connsiteY3" fmla="*/ 4664710 h 6576166"/>
                <a:gd name="connsiteX4" fmla="*/ 1584976 w 4348496"/>
                <a:gd name="connsiteY4" fmla="*/ 4664710 h 6576166"/>
                <a:gd name="connsiteX5" fmla="*/ 16 w 4348496"/>
                <a:gd name="connsiteY5" fmla="*/ 2763520 h 6576166"/>
                <a:gd name="connsiteX6" fmla="*/ 703596 w 4348496"/>
                <a:gd name="connsiteY6" fmla="*/ 1282700 h 6576166"/>
                <a:gd name="connsiteX7" fmla="*/ 703596 w 4348496"/>
                <a:gd name="connsiteY7" fmla="*/ 1282700 h 6576166"/>
                <a:gd name="connsiteX8" fmla="*/ 704866 w 4348496"/>
                <a:gd name="connsiteY8" fmla="*/ 1281430 h 6576166"/>
                <a:gd name="connsiteX9" fmla="*/ 707406 w 4348496"/>
                <a:gd name="connsiteY9" fmla="*/ 1278890 h 6576166"/>
                <a:gd name="connsiteX10" fmla="*/ 1590056 w 4348496"/>
                <a:gd name="connsiteY10" fmla="*/ 0 h 65761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348496" h="6576166">
                  <a:moveTo>
                    <a:pt x="4348496" y="6548120"/>
                  </a:moveTo>
                  <a:cubicBezTo>
                    <a:pt x="4254516" y="6567170"/>
                    <a:pt x="4156727" y="6577331"/>
                    <a:pt x="4056396" y="6576060"/>
                  </a:cubicBezTo>
                  <a:cubicBezTo>
                    <a:pt x="3398536" y="6573520"/>
                    <a:pt x="2847356" y="6134100"/>
                    <a:pt x="2669556" y="5534660"/>
                  </a:cubicBezTo>
                  <a:cubicBezTo>
                    <a:pt x="2500646" y="4964430"/>
                    <a:pt x="2364756" y="4804410"/>
                    <a:pt x="1584976" y="4664710"/>
                  </a:cubicBezTo>
                  <a:lnTo>
                    <a:pt x="1584976" y="4664710"/>
                  </a:lnTo>
                  <a:cubicBezTo>
                    <a:pt x="682006" y="4503420"/>
                    <a:pt x="-3794" y="3713480"/>
                    <a:pt x="16" y="2763520"/>
                  </a:cubicBezTo>
                  <a:cubicBezTo>
                    <a:pt x="2556" y="2166620"/>
                    <a:pt x="275606" y="1634490"/>
                    <a:pt x="703596" y="1282700"/>
                  </a:cubicBezTo>
                  <a:lnTo>
                    <a:pt x="703596" y="1282700"/>
                  </a:lnTo>
                  <a:cubicBezTo>
                    <a:pt x="703596" y="1282700"/>
                    <a:pt x="703596" y="1282700"/>
                    <a:pt x="704866" y="1281430"/>
                  </a:cubicBezTo>
                  <a:cubicBezTo>
                    <a:pt x="706136" y="1280160"/>
                    <a:pt x="706136" y="1280160"/>
                    <a:pt x="707406" y="1278890"/>
                  </a:cubicBezTo>
                  <a:cubicBezTo>
                    <a:pt x="1202706" y="869950"/>
                    <a:pt x="1497346" y="438150"/>
                    <a:pt x="1590056"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3" name="Freeform 11">
              <a:extLst>
                <a:ext uri="{FF2B5EF4-FFF2-40B4-BE49-F238E27FC236}">
                  <a16:creationId xmlns:a16="http://schemas.microsoft.com/office/drawing/2014/main" id="{B48FA0B7-D136-8DDA-4300-933864230B96}"/>
                </a:ext>
              </a:extLst>
            </p:cNvPr>
            <p:cNvSpPr/>
            <p:nvPr/>
          </p:nvSpPr>
          <p:spPr>
            <a:xfrm>
              <a:off x="7985752" y="-1270"/>
              <a:ext cx="4206247" cy="6361429"/>
            </a:xfrm>
            <a:custGeom>
              <a:avLst/>
              <a:gdLst>
                <a:gd name="connsiteX0" fmla="*/ 4206248 w 4206247"/>
                <a:gd name="connsiteY0" fmla="*/ 6334760 h 6361429"/>
                <a:gd name="connsiteX1" fmla="*/ 3926848 w 4206247"/>
                <a:gd name="connsiteY1" fmla="*/ 6361430 h 6361429"/>
                <a:gd name="connsiteX2" fmla="*/ 2584457 w 4206247"/>
                <a:gd name="connsiteY2" fmla="*/ 5354320 h 6361429"/>
                <a:gd name="connsiteX3" fmla="*/ 1534167 w 4206247"/>
                <a:gd name="connsiteY3" fmla="*/ 4512310 h 6361429"/>
                <a:gd name="connsiteX4" fmla="*/ 1534167 w 4206247"/>
                <a:gd name="connsiteY4" fmla="*/ 4512310 h 6361429"/>
                <a:gd name="connsiteX5" fmla="*/ 7 w 4206247"/>
                <a:gd name="connsiteY5" fmla="*/ 2672080 h 6361429"/>
                <a:gd name="connsiteX6" fmla="*/ 680728 w 4206247"/>
                <a:gd name="connsiteY6" fmla="*/ 1238250 h 6361429"/>
                <a:gd name="connsiteX7" fmla="*/ 680728 w 4206247"/>
                <a:gd name="connsiteY7" fmla="*/ 1238250 h 6361429"/>
                <a:gd name="connsiteX8" fmla="*/ 681997 w 4206247"/>
                <a:gd name="connsiteY8" fmla="*/ 1236980 h 6361429"/>
                <a:gd name="connsiteX9" fmla="*/ 684538 w 4206247"/>
                <a:gd name="connsiteY9" fmla="*/ 1234440 h 6361429"/>
                <a:gd name="connsiteX10" fmla="*/ 1539247 w 4206247"/>
                <a:gd name="connsiteY10" fmla="*/ 0 h 63614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206247" h="6361429">
                  <a:moveTo>
                    <a:pt x="4206248" y="6334760"/>
                  </a:moveTo>
                  <a:cubicBezTo>
                    <a:pt x="4116078" y="6352540"/>
                    <a:pt x="4022098" y="6361430"/>
                    <a:pt x="3926848" y="6361430"/>
                  </a:cubicBezTo>
                  <a:cubicBezTo>
                    <a:pt x="3290578" y="6358890"/>
                    <a:pt x="2757178" y="5933440"/>
                    <a:pt x="2584457" y="5354320"/>
                  </a:cubicBezTo>
                  <a:cubicBezTo>
                    <a:pt x="2420628" y="4803140"/>
                    <a:pt x="2289817" y="4648200"/>
                    <a:pt x="1534167" y="4512310"/>
                  </a:cubicBezTo>
                  <a:lnTo>
                    <a:pt x="1534167" y="4512310"/>
                  </a:lnTo>
                  <a:cubicBezTo>
                    <a:pt x="660407" y="4356100"/>
                    <a:pt x="-2533" y="3591560"/>
                    <a:pt x="7" y="2672080"/>
                  </a:cubicBezTo>
                  <a:cubicBezTo>
                    <a:pt x="1278" y="2094230"/>
                    <a:pt x="266707" y="1578610"/>
                    <a:pt x="680728" y="1238250"/>
                  </a:cubicBezTo>
                  <a:lnTo>
                    <a:pt x="680728" y="1238250"/>
                  </a:lnTo>
                  <a:cubicBezTo>
                    <a:pt x="680728" y="1238250"/>
                    <a:pt x="680728" y="1238250"/>
                    <a:pt x="681997" y="1236980"/>
                  </a:cubicBezTo>
                  <a:cubicBezTo>
                    <a:pt x="683267" y="1236980"/>
                    <a:pt x="683267" y="1235710"/>
                    <a:pt x="684538" y="1234440"/>
                  </a:cubicBezTo>
                  <a:cubicBezTo>
                    <a:pt x="1164597" y="839470"/>
                    <a:pt x="1449078" y="421640"/>
                    <a:pt x="1539247"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4" name="Freeform 12">
              <a:extLst>
                <a:ext uri="{FF2B5EF4-FFF2-40B4-BE49-F238E27FC236}">
                  <a16:creationId xmlns:a16="http://schemas.microsoft.com/office/drawing/2014/main" id="{132B7F9D-73CD-8514-E00F-E2A1CD38F7FE}"/>
                </a:ext>
              </a:extLst>
            </p:cNvPr>
            <p:cNvSpPr/>
            <p:nvPr/>
          </p:nvSpPr>
          <p:spPr>
            <a:xfrm>
              <a:off x="8129262" y="0"/>
              <a:ext cx="4062737" cy="6144259"/>
            </a:xfrm>
            <a:custGeom>
              <a:avLst/>
              <a:gdLst>
                <a:gd name="connsiteX0" fmla="*/ 4062738 w 4062737"/>
                <a:gd name="connsiteY0" fmla="*/ 6118860 h 6144259"/>
                <a:gd name="connsiteX1" fmla="*/ 3796038 w 4062737"/>
                <a:gd name="connsiteY1" fmla="*/ 6144260 h 6144259"/>
                <a:gd name="connsiteX2" fmla="*/ 2498098 w 4062737"/>
                <a:gd name="connsiteY2" fmla="*/ 5170170 h 6144259"/>
                <a:gd name="connsiteX3" fmla="*/ 1483368 w 4062737"/>
                <a:gd name="connsiteY3" fmla="*/ 4356100 h 6144259"/>
                <a:gd name="connsiteX4" fmla="*/ 1483368 w 4062737"/>
                <a:gd name="connsiteY4" fmla="*/ 4356100 h 6144259"/>
                <a:gd name="connsiteX5" fmla="*/ 8 w 4062737"/>
                <a:gd name="connsiteY5" fmla="*/ 2578100 h 6144259"/>
                <a:gd name="connsiteX6" fmla="*/ 657868 w 4062737"/>
                <a:gd name="connsiteY6" fmla="*/ 1192530 h 6144259"/>
                <a:gd name="connsiteX7" fmla="*/ 657868 w 4062737"/>
                <a:gd name="connsiteY7" fmla="*/ 1192530 h 6144259"/>
                <a:gd name="connsiteX8" fmla="*/ 659138 w 4062737"/>
                <a:gd name="connsiteY8" fmla="*/ 1191260 h 6144259"/>
                <a:gd name="connsiteX9" fmla="*/ 661678 w 4062737"/>
                <a:gd name="connsiteY9" fmla="*/ 1189990 h 6144259"/>
                <a:gd name="connsiteX10" fmla="*/ 1487178 w 4062737"/>
                <a:gd name="connsiteY10" fmla="*/ 0 h 61442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62737" h="6144259">
                  <a:moveTo>
                    <a:pt x="4062738" y="6118860"/>
                  </a:moveTo>
                  <a:cubicBezTo>
                    <a:pt x="3976378" y="6135370"/>
                    <a:pt x="3887478" y="6144260"/>
                    <a:pt x="3796038" y="6144260"/>
                  </a:cubicBezTo>
                  <a:cubicBezTo>
                    <a:pt x="3181358" y="6141720"/>
                    <a:pt x="2664468" y="5731510"/>
                    <a:pt x="2498098" y="5170170"/>
                  </a:cubicBezTo>
                  <a:cubicBezTo>
                    <a:pt x="2339348" y="4636770"/>
                    <a:pt x="2213618" y="4486910"/>
                    <a:pt x="1483368" y="4356100"/>
                  </a:cubicBezTo>
                  <a:lnTo>
                    <a:pt x="1483368" y="4356100"/>
                  </a:lnTo>
                  <a:cubicBezTo>
                    <a:pt x="637548" y="4204970"/>
                    <a:pt x="-2532" y="3465830"/>
                    <a:pt x="8" y="2578100"/>
                  </a:cubicBezTo>
                  <a:cubicBezTo>
                    <a:pt x="1278" y="2019300"/>
                    <a:pt x="257818" y="1521460"/>
                    <a:pt x="657868" y="1192530"/>
                  </a:cubicBezTo>
                  <a:lnTo>
                    <a:pt x="657868" y="1192530"/>
                  </a:lnTo>
                  <a:cubicBezTo>
                    <a:pt x="657868" y="1192530"/>
                    <a:pt x="657868" y="1192530"/>
                    <a:pt x="659138" y="1191260"/>
                  </a:cubicBezTo>
                  <a:cubicBezTo>
                    <a:pt x="660408" y="1191260"/>
                    <a:pt x="660408" y="1189990"/>
                    <a:pt x="661678" y="1189990"/>
                  </a:cubicBezTo>
                  <a:cubicBezTo>
                    <a:pt x="1123958" y="808990"/>
                    <a:pt x="1399548" y="407670"/>
                    <a:pt x="1487178"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5" name="Freeform 13">
              <a:extLst>
                <a:ext uri="{FF2B5EF4-FFF2-40B4-BE49-F238E27FC236}">
                  <a16:creationId xmlns:a16="http://schemas.microsoft.com/office/drawing/2014/main" id="{3F563CA3-B390-4613-1D3E-A98A20523BA9}"/>
                </a:ext>
              </a:extLst>
            </p:cNvPr>
            <p:cNvSpPr/>
            <p:nvPr/>
          </p:nvSpPr>
          <p:spPr>
            <a:xfrm>
              <a:off x="8274032" y="0"/>
              <a:ext cx="3917967" cy="5929629"/>
            </a:xfrm>
            <a:custGeom>
              <a:avLst/>
              <a:gdLst>
                <a:gd name="connsiteX0" fmla="*/ 3917968 w 3917967"/>
                <a:gd name="connsiteY0" fmla="*/ 5905500 h 5929629"/>
                <a:gd name="connsiteX1" fmla="*/ 3663968 w 3917967"/>
                <a:gd name="connsiteY1" fmla="*/ 5929630 h 5929629"/>
                <a:gd name="connsiteX2" fmla="*/ 2411748 w 3917967"/>
                <a:gd name="connsiteY2" fmla="*/ 4988560 h 5929629"/>
                <a:gd name="connsiteX3" fmla="*/ 1431308 w 3917967"/>
                <a:gd name="connsiteY3" fmla="*/ 4202430 h 5929629"/>
                <a:gd name="connsiteX4" fmla="*/ 1431308 w 3917967"/>
                <a:gd name="connsiteY4" fmla="*/ 4202430 h 5929629"/>
                <a:gd name="connsiteX5" fmla="*/ 18 w 3917967"/>
                <a:gd name="connsiteY5" fmla="*/ 2485390 h 5929629"/>
                <a:gd name="connsiteX6" fmla="*/ 635018 w 3917967"/>
                <a:gd name="connsiteY6" fmla="*/ 1146810 h 5929629"/>
                <a:gd name="connsiteX7" fmla="*/ 635018 w 3917967"/>
                <a:gd name="connsiteY7" fmla="*/ 1146810 h 5929629"/>
                <a:gd name="connsiteX8" fmla="*/ 636287 w 3917967"/>
                <a:gd name="connsiteY8" fmla="*/ 1145540 h 5929629"/>
                <a:gd name="connsiteX9" fmla="*/ 638827 w 3917967"/>
                <a:gd name="connsiteY9" fmla="*/ 1144270 h 5929629"/>
                <a:gd name="connsiteX10" fmla="*/ 1435118 w 3917967"/>
                <a:gd name="connsiteY10" fmla="*/ 0 h 5929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17967" h="5929629">
                  <a:moveTo>
                    <a:pt x="3917968" y="5905500"/>
                  </a:moveTo>
                  <a:cubicBezTo>
                    <a:pt x="3835418" y="5922010"/>
                    <a:pt x="3750327" y="5929630"/>
                    <a:pt x="3663968" y="5929630"/>
                  </a:cubicBezTo>
                  <a:cubicBezTo>
                    <a:pt x="3070877" y="5927090"/>
                    <a:pt x="2571768" y="5530850"/>
                    <a:pt x="2411748" y="4988560"/>
                  </a:cubicBezTo>
                  <a:cubicBezTo>
                    <a:pt x="2259348" y="4474210"/>
                    <a:pt x="2137427" y="4329430"/>
                    <a:pt x="1431308" y="4202430"/>
                  </a:cubicBezTo>
                  <a:lnTo>
                    <a:pt x="1431308" y="4202430"/>
                  </a:lnTo>
                  <a:cubicBezTo>
                    <a:pt x="614698" y="4056380"/>
                    <a:pt x="-3792" y="3342640"/>
                    <a:pt x="18" y="2485390"/>
                  </a:cubicBezTo>
                  <a:cubicBezTo>
                    <a:pt x="1287" y="1945640"/>
                    <a:pt x="248937" y="1465580"/>
                    <a:pt x="635018" y="1146810"/>
                  </a:cubicBezTo>
                  <a:lnTo>
                    <a:pt x="635018" y="1146810"/>
                  </a:lnTo>
                  <a:cubicBezTo>
                    <a:pt x="635018" y="1146810"/>
                    <a:pt x="635018" y="1146810"/>
                    <a:pt x="636287" y="1145540"/>
                  </a:cubicBezTo>
                  <a:cubicBezTo>
                    <a:pt x="637558" y="1145540"/>
                    <a:pt x="637558" y="1144270"/>
                    <a:pt x="638827" y="1144270"/>
                  </a:cubicBezTo>
                  <a:cubicBezTo>
                    <a:pt x="1083327" y="777240"/>
                    <a:pt x="1348758" y="391160"/>
                    <a:pt x="1435118"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6" name="Freeform 14">
              <a:extLst>
                <a:ext uri="{FF2B5EF4-FFF2-40B4-BE49-F238E27FC236}">
                  <a16:creationId xmlns:a16="http://schemas.microsoft.com/office/drawing/2014/main" id="{4C493567-760F-3F44-421C-406617F9785B}"/>
                </a:ext>
              </a:extLst>
            </p:cNvPr>
            <p:cNvSpPr/>
            <p:nvPr/>
          </p:nvSpPr>
          <p:spPr>
            <a:xfrm>
              <a:off x="8417551" y="0"/>
              <a:ext cx="3774448" cy="5713729"/>
            </a:xfrm>
            <a:custGeom>
              <a:avLst/>
              <a:gdLst>
                <a:gd name="connsiteX0" fmla="*/ 3774448 w 3774448"/>
                <a:gd name="connsiteY0" fmla="*/ 5690870 h 5713729"/>
                <a:gd name="connsiteX1" fmla="*/ 3533148 w 3774448"/>
                <a:gd name="connsiteY1" fmla="*/ 5713730 h 5713729"/>
                <a:gd name="connsiteX2" fmla="*/ 2325379 w 3774448"/>
                <a:gd name="connsiteY2" fmla="*/ 4806950 h 5713729"/>
                <a:gd name="connsiteX3" fmla="*/ 1380498 w 3774448"/>
                <a:gd name="connsiteY3" fmla="*/ 4048760 h 5713729"/>
                <a:gd name="connsiteX4" fmla="*/ 1380498 w 3774448"/>
                <a:gd name="connsiteY4" fmla="*/ 4048760 h 5713729"/>
                <a:gd name="connsiteX5" fmla="*/ 8 w 3774448"/>
                <a:gd name="connsiteY5" fmla="*/ 2392680 h 5713729"/>
                <a:gd name="connsiteX6" fmla="*/ 612148 w 3774448"/>
                <a:gd name="connsiteY6" fmla="*/ 1102360 h 5713729"/>
                <a:gd name="connsiteX7" fmla="*/ 612148 w 3774448"/>
                <a:gd name="connsiteY7" fmla="*/ 1102360 h 5713729"/>
                <a:gd name="connsiteX8" fmla="*/ 613418 w 3774448"/>
                <a:gd name="connsiteY8" fmla="*/ 1101090 h 5713729"/>
                <a:gd name="connsiteX9" fmla="*/ 615958 w 3774448"/>
                <a:gd name="connsiteY9" fmla="*/ 1099820 h 5713729"/>
                <a:gd name="connsiteX10" fmla="*/ 1383038 w 3774448"/>
                <a:gd name="connsiteY10" fmla="*/ 0 h 57137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774448" h="5713729">
                  <a:moveTo>
                    <a:pt x="3774448" y="5690870"/>
                  </a:moveTo>
                  <a:cubicBezTo>
                    <a:pt x="3695708" y="5706110"/>
                    <a:pt x="3615698" y="5713730"/>
                    <a:pt x="3533148" y="5713730"/>
                  </a:cubicBezTo>
                  <a:cubicBezTo>
                    <a:pt x="2960379" y="5712460"/>
                    <a:pt x="2480318" y="5328920"/>
                    <a:pt x="2325379" y="4806950"/>
                  </a:cubicBezTo>
                  <a:cubicBezTo>
                    <a:pt x="2178058" y="4310380"/>
                    <a:pt x="2059948" y="4171950"/>
                    <a:pt x="1380498" y="4048760"/>
                  </a:cubicBezTo>
                  <a:lnTo>
                    <a:pt x="1380498" y="4048760"/>
                  </a:lnTo>
                  <a:cubicBezTo>
                    <a:pt x="593098" y="3907790"/>
                    <a:pt x="-2532" y="3219450"/>
                    <a:pt x="8" y="2392680"/>
                  </a:cubicBezTo>
                  <a:cubicBezTo>
                    <a:pt x="1279" y="1873250"/>
                    <a:pt x="240038" y="1408430"/>
                    <a:pt x="612148" y="1102360"/>
                  </a:cubicBezTo>
                  <a:lnTo>
                    <a:pt x="612148" y="1102360"/>
                  </a:lnTo>
                  <a:cubicBezTo>
                    <a:pt x="612148" y="1102360"/>
                    <a:pt x="612148" y="1102360"/>
                    <a:pt x="613418" y="1101090"/>
                  </a:cubicBezTo>
                  <a:cubicBezTo>
                    <a:pt x="614688" y="1101090"/>
                    <a:pt x="614688" y="1099820"/>
                    <a:pt x="615958" y="1099820"/>
                  </a:cubicBezTo>
                  <a:cubicBezTo>
                    <a:pt x="1043948" y="748030"/>
                    <a:pt x="1299218" y="375920"/>
                    <a:pt x="1383038"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7" name="Freeform 15">
              <a:extLst>
                <a:ext uri="{FF2B5EF4-FFF2-40B4-BE49-F238E27FC236}">
                  <a16:creationId xmlns:a16="http://schemas.microsoft.com/office/drawing/2014/main" id="{E620A3F7-6891-4545-63C5-96D50E39CDFE}"/>
                </a:ext>
              </a:extLst>
            </p:cNvPr>
            <p:cNvSpPr/>
            <p:nvPr/>
          </p:nvSpPr>
          <p:spPr>
            <a:xfrm>
              <a:off x="8559791" y="0"/>
              <a:ext cx="3632208" cy="5496696"/>
            </a:xfrm>
            <a:custGeom>
              <a:avLst/>
              <a:gdLst>
                <a:gd name="connsiteX0" fmla="*/ 3632209 w 3632208"/>
                <a:gd name="connsiteY0" fmla="*/ 5476240 h 5496696"/>
                <a:gd name="connsiteX1" fmla="*/ 3403609 w 3632208"/>
                <a:gd name="connsiteY1" fmla="*/ 5496560 h 5496696"/>
                <a:gd name="connsiteX2" fmla="*/ 2240289 w 3632208"/>
                <a:gd name="connsiteY2" fmla="*/ 4622800 h 5496696"/>
                <a:gd name="connsiteX3" fmla="*/ 1329699 w 3632208"/>
                <a:gd name="connsiteY3" fmla="*/ 3892550 h 5496696"/>
                <a:gd name="connsiteX4" fmla="*/ 1329699 w 3632208"/>
                <a:gd name="connsiteY4" fmla="*/ 3892550 h 5496696"/>
                <a:gd name="connsiteX5" fmla="*/ 8 w 3632208"/>
                <a:gd name="connsiteY5" fmla="*/ 2298700 h 5496696"/>
                <a:gd name="connsiteX6" fmla="*/ 589289 w 3632208"/>
                <a:gd name="connsiteY6" fmla="*/ 1056640 h 5496696"/>
                <a:gd name="connsiteX7" fmla="*/ 589289 w 3632208"/>
                <a:gd name="connsiteY7" fmla="*/ 1056640 h 5496696"/>
                <a:gd name="connsiteX8" fmla="*/ 590558 w 3632208"/>
                <a:gd name="connsiteY8" fmla="*/ 1055370 h 5496696"/>
                <a:gd name="connsiteX9" fmla="*/ 593099 w 3632208"/>
                <a:gd name="connsiteY9" fmla="*/ 1054100 h 5496696"/>
                <a:gd name="connsiteX10" fmla="*/ 1330968 w 3632208"/>
                <a:gd name="connsiteY10" fmla="*/ 0 h 54966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632208" h="5496696">
                  <a:moveTo>
                    <a:pt x="3632209" y="5476240"/>
                  </a:moveTo>
                  <a:cubicBezTo>
                    <a:pt x="3558549" y="5490210"/>
                    <a:pt x="3481078" y="5497830"/>
                    <a:pt x="3403609" y="5496560"/>
                  </a:cubicBezTo>
                  <a:cubicBezTo>
                    <a:pt x="2852428" y="5495290"/>
                    <a:pt x="2390149" y="5125720"/>
                    <a:pt x="2240289" y="4622800"/>
                  </a:cubicBezTo>
                  <a:cubicBezTo>
                    <a:pt x="2098049" y="4144010"/>
                    <a:pt x="1985018" y="4010660"/>
                    <a:pt x="1329699" y="3892550"/>
                  </a:cubicBezTo>
                  <a:lnTo>
                    <a:pt x="1329699" y="3892550"/>
                  </a:lnTo>
                  <a:cubicBezTo>
                    <a:pt x="572778" y="3757930"/>
                    <a:pt x="-2532" y="3094990"/>
                    <a:pt x="8" y="2298700"/>
                  </a:cubicBezTo>
                  <a:cubicBezTo>
                    <a:pt x="1278" y="1798320"/>
                    <a:pt x="231149" y="1351280"/>
                    <a:pt x="589289" y="1056640"/>
                  </a:cubicBezTo>
                  <a:lnTo>
                    <a:pt x="589289" y="1056640"/>
                  </a:lnTo>
                  <a:cubicBezTo>
                    <a:pt x="589289" y="1056640"/>
                    <a:pt x="589289" y="1056640"/>
                    <a:pt x="590558" y="1055370"/>
                  </a:cubicBezTo>
                  <a:cubicBezTo>
                    <a:pt x="591828" y="1055370"/>
                    <a:pt x="591828" y="1054100"/>
                    <a:pt x="593099" y="1054100"/>
                  </a:cubicBezTo>
                  <a:cubicBezTo>
                    <a:pt x="1003308" y="716280"/>
                    <a:pt x="1248418" y="360680"/>
                    <a:pt x="1330968"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8" name="Freeform 16">
              <a:extLst>
                <a:ext uri="{FF2B5EF4-FFF2-40B4-BE49-F238E27FC236}">
                  <a16:creationId xmlns:a16="http://schemas.microsoft.com/office/drawing/2014/main" id="{4A11E0DC-4330-E8B4-4EFA-7BDF840A558A}"/>
                </a:ext>
              </a:extLst>
            </p:cNvPr>
            <p:cNvSpPr/>
            <p:nvPr/>
          </p:nvSpPr>
          <p:spPr>
            <a:xfrm>
              <a:off x="8703301" y="0"/>
              <a:ext cx="3488698" cy="5280659"/>
            </a:xfrm>
            <a:custGeom>
              <a:avLst/>
              <a:gdLst>
                <a:gd name="connsiteX0" fmla="*/ 3488699 w 3488698"/>
                <a:gd name="connsiteY0" fmla="*/ 5261610 h 5280659"/>
                <a:gd name="connsiteX1" fmla="*/ 3272799 w 3488698"/>
                <a:gd name="connsiteY1" fmla="*/ 5280660 h 5280659"/>
                <a:gd name="connsiteX2" fmla="*/ 2153929 w 3488698"/>
                <a:gd name="connsiteY2" fmla="*/ 4441190 h 5280659"/>
                <a:gd name="connsiteX3" fmla="*/ 1278899 w 3488698"/>
                <a:gd name="connsiteY3" fmla="*/ 3738880 h 5280659"/>
                <a:gd name="connsiteX4" fmla="*/ 1278899 w 3488698"/>
                <a:gd name="connsiteY4" fmla="*/ 3738880 h 5280659"/>
                <a:gd name="connsiteX5" fmla="*/ 9 w 3488698"/>
                <a:gd name="connsiteY5" fmla="*/ 2205990 h 5280659"/>
                <a:gd name="connsiteX6" fmla="*/ 566429 w 3488698"/>
                <a:gd name="connsiteY6" fmla="*/ 1010920 h 5280659"/>
                <a:gd name="connsiteX7" fmla="*/ 566429 w 3488698"/>
                <a:gd name="connsiteY7" fmla="*/ 1010920 h 5280659"/>
                <a:gd name="connsiteX8" fmla="*/ 567699 w 3488698"/>
                <a:gd name="connsiteY8" fmla="*/ 1010920 h 5280659"/>
                <a:gd name="connsiteX9" fmla="*/ 570239 w 3488698"/>
                <a:gd name="connsiteY9" fmla="*/ 1009650 h 5280659"/>
                <a:gd name="connsiteX10" fmla="*/ 1277629 w 3488698"/>
                <a:gd name="connsiteY10" fmla="*/ 0 h 52806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488698" h="5280659">
                  <a:moveTo>
                    <a:pt x="3488699" y="5261610"/>
                  </a:moveTo>
                  <a:cubicBezTo>
                    <a:pt x="3418849" y="5274310"/>
                    <a:pt x="3346459" y="5280660"/>
                    <a:pt x="3272799" y="5280660"/>
                  </a:cubicBezTo>
                  <a:cubicBezTo>
                    <a:pt x="2743209" y="5279390"/>
                    <a:pt x="2297439" y="4923790"/>
                    <a:pt x="2153929" y="4441190"/>
                  </a:cubicBezTo>
                  <a:cubicBezTo>
                    <a:pt x="2018039" y="3981450"/>
                    <a:pt x="1908819" y="3853180"/>
                    <a:pt x="1278899" y="3738880"/>
                  </a:cubicBezTo>
                  <a:lnTo>
                    <a:pt x="1278899" y="3738880"/>
                  </a:lnTo>
                  <a:cubicBezTo>
                    <a:pt x="549919" y="3609340"/>
                    <a:pt x="-2531" y="2971800"/>
                    <a:pt x="9" y="2205990"/>
                  </a:cubicBezTo>
                  <a:cubicBezTo>
                    <a:pt x="1279" y="1724660"/>
                    <a:pt x="222259" y="1295400"/>
                    <a:pt x="566429" y="1010920"/>
                  </a:cubicBezTo>
                  <a:lnTo>
                    <a:pt x="566429" y="1010920"/>
                  </a:lnTo>
                  <a:cubicBezTo>
                    <a:pt x="566429" y="1010920"/>
                    <a:pt x="566429" y="1010920"/>
                    <a:pt x="567699" y="1010920"/>
                  </a:cubicBezTo>
                  <a:cubicBezTo>
                    <a:pt x="568969" y="1010920"/>
                    <a:pt x="568969" y="1009650"/>
                    <a:pt x="570239" y="1009650"/>
                  </a:cubicBezTo>
                  <a:cubicBezTo>
                    <a:pt x="962669" y="685800"/>
                    <a:pt x="1197619" y="345440"/>
                    <a:pt x="1277629"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59" name="Freeform 17">
              <a:extLst>
                <a:ext uri="{FF2B5EF4-FFF2-40B4-BE49-F238E27FC236}">
                  <a16:creationId xmlns:a16="http://schemas.microsoft.com/office/drawing/2014/main" id="{E0749B2F-D3FB-8715-3D10-FADE99CCF884}"/>
                </a:ext>
              </a:extLst>
            </p:cNvPr>
            <p:cNvSpPr/>
            <p:nvPr/>
          </p:nvSpPr>
          <p:spPr>
            <a:xfrm>
              <a:off x="8846810" y="0"/>
              <a:ext cx="3345189" cy="5064759"/>
            </a:xfrm>
            <a:custGeom>
              <a:avLst/>
              <a:gdLst>
                <a:gd name="connsiteX0" fmla="*/ 3345190 w 3345189"/>
                <a:gd name="connsiteY0" fmla="*/ 5046980 h 5064759"/>
                <a:gd name="connsiteX1" fmla="*/ 3141990 w 3345189"/>
                <a:gd name="connsiteY1" fmla="*/ 5064760 h 5064759"/>
                <a:gd name="connsiteX2" fmla="*/ 2067570 w 3345189"/>
                <a:gd name="connsiteY2" fmla="*/ 4258310 h 5064759"/>
                <a:gd name="connsiteX3" fmla="*/ 1226830 w 3345189"/>
                <a:gd name="connsiteY3" fmla="*/ 3585210 h 5064759"/>
                <a:gd name="connsiteX4" fmla="*/ 1226830 w 3345189"/>
                <a:gd name="connsiteY4" fmla="*/ 3585210 h 5064759"/>
                <a:gd name="connsiteX5" fmla="*/ 9 w 3345189"/>
                <a:gd name="connsiteY5" fmla="*/ 2113280 h 5064759"/>
                <a:gd name="connsiteX6" fmla="*/ 544839 w 3345189"/>
                <a:gd name="connsiteY6" fmla="*/ 966470 h 5064759"/>
                <a:gd name="connsiteX7" fmla="*/ 544839 w 3345189"/>
                <a:gd name="connsiteY7" fmla="*/ 966470 h 5064759"/>
                <a:gd name="connsiteX8" fmla="*/ 546109 w 3345189"/>
                <a:gd name="connsiteY8" fmla="*/ 966470 h 5064759"/>
                <a:gd name="connsiteX9" fmla="*/ 547380 w 3345189"/>
                <a:gd name="connsiteY9" fmla="*/ 965200 h 5064759"/>
                <a:gd name="connsiteX10" fmla="*/ 1225559 w 3345189"/>
                <a:gd name="connsiteY10" fmla="*/ 0 h 50647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345189" h="5064759">
                  <a:moveTo>
                    <a:pt x="3345190" y="5046980"/>
                  </a:moveTo>
                  <a:cubicBezTo>
                    <a:pt x="3279149" y="5058410"/>
                    <a:pt x="3210570" y="5064760"/>
                    <a:pt x="3141990" y="5064760"/>
                  </a:cubicBezTo>
                  <a:cubicBezTo>
                    <a:pt x="2632720" y="5063490"/>
                    <a:pt x="2205999" y="4723130"/>
                    <a:pt x="2067570" y="4258310"/>
                  </a:cubicBezTo>
                  <a:cubicBezTo>
                    <a:pt x="1936759" y="3816350"/>
                    <a:pt x="1832620" y="3693160"/>
                    <a:pt x="1226830" y="3585210"/>
                  </a:cubicBezTo>
                  <a:lnTo>
                    <a:pt x="1226830" y="3585210"/>
                  </a:lnTo>
                  <a:cubicBezTo>
                    <a:pt x="527059" y="3460750"/>
                    <a:pt x="-2530" y="2848610"/>
                    <a:pt x="9" y="2113280"/>
                  </a:cubicBezTo>
                  <a:cubicBezTo>
                    <a:pt x="1280" y="1651000"/>
                    <a:pt x="213370" y="1238250"/>
                    <a:pt x="544839" y="966470"/>
                  </a:cubicBezTo>
                  <a:lnTo>
                    <a:pt x="544839" y="966470"/>
                  </a:lnTo>
                  <a:cubicBezTo>
                    <a:pt x="544839" y="966470"/>
                    <a:pt x="544839" y="966470"/>
                    <a:pt x="546109" y="966470"/>
                  </a:cubicBezTo>
                  <a:cubicBezTo>
                    <a:pt x="546109" y="966470"/>
                    <a:pt x="547380" y="965200"/>
                    <a:pt x="547380" y="965200"/>
                  </a:cubicBezTo>
                  <a:cubicBezTo>
                    <a:pt x="922030" y="655320"/>
                    <a:pt x="1148089" y="328930"/>
                    <a:pt x="1225559"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0" name="Freeform 18">
              <a:extLst>
                <a:ext uri="{FF2B5EF4-FFF2-40B4-BE49-F238E27FC236}">
                  <a16:creationId xmlns:a16="http://schemas.microsoft.com/office/drawing/2014/main" id="{84FB7349-6097-1919-82AF-DD2E5F8388B9}"/>
                </a:ext>
              </a:extLst>
            </p:cNvPr>
            <p:cNvSpPr/>
            <p:nvPr/>
          </p:nvSpPr>
          <p:spPr>
            <a:xfrm>
              <a:off x="8991590" y="2540"/>
              <a:ext cx="3200409" cy="4846319"/>
            </a:xfrm>
            <a:custGeom>
              <a:avLst/>
              <a:gdLst>
                <a:gd name="connsiteX0" fmla="*/ 3200410 w 3200409"/>
                <a:gd name="connsiteY0" fmla="*/ 4829810 h 4846319"/>
                <a:gd name="connsiteX1" fmla="*/ 3009910 w 3200409"/>
                <a:gd name="connsiteY1" fmla="*/ 4846320 h 4846319"/>
                <a:gd name="connsiteX2" fmla="*/ 1981210 w 3200409"/>
                <a:gd name="connsiteY2" fmla="*/ 4074160 h 4846319"/>
                <a:gd name="connsiteX3" fmla="*/ 1176029 w 3200409"/>
                <a:gd name="connsiteY3" fmla="*/ 3429000 h 4846319"/>
                <a:gd name="connsiteX4" fmla="*/ 1176029 w 3200409"/>
                <a:gd name="connsiteY4" fmla="*/ 3429000 h 4846319"/>
                <a:gd name="connsiteX5" fmla="*/ 9 w 3200409"/>
                <a:gd name="connsiteY5" fmla="*/ 2018030 h 4846319"/>
                <a:gd name="connsiteX6" fmla="*/ 521979 w 3200409"/>
                <a:gd name="connsiteY6" fmla="*/ 919480 h 4846319"/>
                <a:gd name="connsiteX7" fmla="*/ 521979 w 3200409"/>
                <a:gd name="connsiteY7" fmla="*/ 919480 h 4846319"/>
                <a:gd name="connsiteX8" fmla="*/ 523250 w 3200409"/>
                <a:gd name="connsiteY8" fmla="*/ 919480 h 4846319"/>
                <a:gd name="connsiteX9" fmla="*/ 524519 w 3200409"/>
                <a:gd name="connsiteY9" fmla="*/ 918210 h 4846319"/>
                <a:gd name="connsiteX10" fmla="*/ 1173490 w 3200409"/>
                <a:gd name="connsiteY10" fmla="*/ 0 h 48463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00409" h="4846319">
                  <a:moveTo>
                    <a:pt x="3200410" y="4829810"/>
                  </a:moveTo>
                  <a:cubicBezTo>
                    <a:pt x="3138179" y="4841240"/>
                    <a:pt x="3074679" y="4846320"/>
                    <a:pt x="3009910" y="4846320"/>
                  </a:cubicBezTo>
                  <a:cubicBezTo>
                    <a:pt x="2522229" y="4845050"/>
                    <a:pt x="2113290" y="4518660"/>
                    <a:pt x="1981210" y="4074160"/>
                  </a:cubicBezTo>
                  <a:cubicBezTo>
                    <a:pt x="1855479" y="3651250"/>
                    <a:pt x="1755150" y="3533140"/>
                    <a:pt x="1176029" y="3429000"/>
                  </a:cubicBezTo>
                  <a:lnTo>
                    <a:pt x="1176029" y="3429000"/>
                  </a:lnTo>
                  <a:cubicBezTo>
                    <a:pt x="505469" y="3309620"/>
                    <a:pt x="-2531" y="2722880"/>
                    <a:pt x="9" y="2018030"/>
                  </a:cubicBezTo>
                  <a:cubicBezTo>
                    <a:pt x="1279" y="1574800"/>
                    <a:pt x="204479" y="1179830"/>
                    <a:pt x="521979" y="919480"/>
                  </a:cubicBezTo>
                  <a:lnTo>
                    <a:pt x="521979" y="919480"/>
                  </a:lnTo>
                  <a:cubicBezTo>
                    <a:pt x="521979" y="919480"/>
                    <a:pt x="521979" y="919480"/>
                    <a:pt x="523250" y="919480"/>
                  </a:cubicBezTo>
                  <a:cubicBezTo>
                    <a:pt x="523250" y="919480"/>
                    <a:pt x="524519" y="918210"/>
                    <a:pt x="524519" y="918210"/>
                  </a:cubicBezTo>
                  <a:cubicBezTo>
                    <a:pt x="881390" y="623570"/>
                    <a:pt x="1098560" y="313690"/>
                    <a:pt x="1173490"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1" name="Freeform 19">
              <a:extLst>
                <a:ext uri="{FF2B5EF4-FFF2-40B4-BE49-F238E27FC236}">
                  <a16:creationId xmlns:a16="http://schemas.microsoft.com/office/drawing/2014/main" id="{02A43F9A-143C-1919-997A-5B39F600805C}"/>
                </a:ext>
              </a:extLst>
            </p:cNvPr>
            <p:cNvSpPr/>
            <p:nvPr/>
          </p:nvSpPr>
          <p:spPr>
            <a:xfrm>
              <a:off x="9135099" y="1270"/>
              <a:ext cx="3056900" cy="4631689"/>
            </a:xfrm>
            <a:custGeom>
              <a:avLst/>
              <a:gdLst>
                <a:gd name="connsiteX0" fmla="*/ 3056900 w 3056900"/>
                <a:gd name="connsiteY0" fmla="*/ 4616450 h 4631689"/>
                <a:gd name="connsiteX1" fmla="*/ 2879100 w 3056900"/>
                <a:gd name="connsiteY1" fmla="*/ 4631690 h 4631689"/>
                <a:gd name="connsiteX2" fmla="*/ 1894850 w 3056900"/>
                <a:gd name="connsiteY2" fmla="*/ 3892550 h 4631689"/>
                <a:gd name="connsiteX3" fmla="*/ 1125230 w 3056900"/>
                <a:gd name="connsiteY3" fmla="*/ 3275330 h 4631689"/>
                <a:gd name="connsiteX4" fmla="*/ 1125230 w 3056900"/>
                <a:gd name="connsiteY4" fmla="*/ 3275330 h 4631689"/>
                <a:gd name="connsiteX5" fmla="*/ 10 w 3056900"/>
                <a:gd name="connsiteY5" fmla="*/ 1926590 h 4631689"/>
                <a:gd name="connsiteX6" fmla="*/ 499120 w 3056900"/>
                <a:gd name="connsiteY6" fmla="*/ 875030 h 4631689"/>
                <a:gd name="connsiteX7" fmla="*/ 499120 w 3056900"/>
                <a:gd name="connsiteY7" fmla="*/ 875030 h 4631689"/>
                <a:gd name="connsiteX8" fmla="*/ 500390 w 3056900"/>
                <a:gd name="connsiteY8" fmla="*/ 875030 h 4631689"/>
                <a:gd name="connsiteX9" fmla="*/ 501660 w 3056900"/>
                <a:gd name="connsiteY9" fmla="*/ 873760 h 4631689"/>
                <a:gd name="connsiteX10" fmla="*/ 1121420 w 3056900"/>
                <a:gd name="connsiteY10" fmla="*/ 0 h 46316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056900" h="4631689">
                  <a:moveTo>
                    <a:pt x="3056900" y="4616450"/>
                  </a:moveTo>
                  <a:cubicBezTo>
                    <a:pt x="2998480" y="4626610"/>
                    <a:pt x="2940060" y="4631690"/>
                    <a:pt x="2879100" y="4631690"/>
                  </a:cubicBezTo>
                  <a:cubicBezTo>
                    <a:pt x="2413010" y="4630420"/>
                    <a:pt x="2020580" y="4318000"/>
                    <a:pt x="1894850" y="3892550"/>
                  </a:cubicBezTo>
                  <a:cubicBezTo>
                    <a:pt x="1774200" y="3487420"/>
                    <a:pt x="1678950" y="3374390"/>
                    <a:pt x="1125230" y="3275330"/>
                  </a:cubicBezTo>
                  <a:lnTo>
                    <a:pt x="1125230" y="3275330"/>
                  </a:lnTo>
                  <a:cubicBezTo>
                    <a:pt x="483880" y="3161030"/>
                    <a:pt x="-2530" y="2599690"/>
                    <a:pt x="10" y="1926590"/>
                  </a:cubicBezTo>
                  <a:cubicBezTo>
                    <a:pt x="1280" y="1502410"/>
                    <a:pt x="195590" y="1125220"/>
                    <a:pt x="499120" y="875030"/>
                  </a:cubicBezTo>
                  <a:lnTo>
                    <a:pt x="499120" y="875030"/>
                  </a:lnTo>
                  <a:cubicBezTo>
                    <a:pt x="499120" y="875030"/>
                    <a:pt x="499120" y="875030"/>
                    <a:pt x="500390" y="875030"/>
                  </a:cubicBezTo>
                  <a:cubicBezTo>
                    <a:pt x="500390" y="875030"/>
                    <a:pt x="501660" y="873760"/>
                    <a:pt x="501660" y="873760"/>
                  </a:cubicBezTo>
                  <a:cubicBezTo>
                    <a:pt x="842020" y="594360"/>
                    <a:pt x="1047760" y="298450"/>
                    <a:pt x="1121420"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2" name="Freeform 20">
              <a:extLst>
                <a:ext uri="{FF2B5EF4-FFF2-40B4-BE49-F238E27FC236}">
                  <a16:creationId xmlns:a16="http://schemas.microsoft.com/office/drawing/2014/main" id="{C84CCD84-2F93-6A26-163B-DA3B36EDE3F8}"/>
                </a:ext>
              </a:extLst>
            </p:cNvPr>
            <p:cNvSpPr/>
            <p:nvPr/>
          </p:nvSpPr>
          <p:spPr>
            <a:xfrm>
              <a:off x="9277347" y="1270"/>
              <a:ext cx="2914652" cy="4415789"/>
            </a:xfrm>
            <a:custGeom>
              <a:avLst/>
              <a:gdLst>
                <a:gd name="connsiteX0" fmla="*/ 2914653 w 2914652"/>
                <a:gd name="connsiteY0" fmla="*/ 4401820 h 4415789"/>
                <a:gd name="connsiteX1" fmla="*/ 2749553 w 2914652"/>
                <a:gd name="connsiteY1" fmla="*/ 4415790 h 4415789"/>
                <a:gd name="connsiteX2" fmla="*/ 1809753 w 2914652"/>
                <a:gd name="connsiteY2" fmla="*/ 3709670 h 4415789"/>
                <a:gd name="connsiteX3" fmla="*/ 1074422 w 2914652"/>
                <a:gd name="connsiteY3" fmla="*/ 3120390 h 4415789"/>
                <a:gd name="connsiteX4" fmla="*/ 1074422 w 2914652"/>
                <a:gd name="connsiteY4" fmla="*/ 3120390 h 4415789"/>
                <a:gd name="connsiteX5" fmla="*/ 3 w 2914652"/>
                <a:gd name="connsiteY5" fmla="*/ 1832610 h 4415789"/>
                <a:gd name="connsiteX6" fmla="*/ 476253 w 2914652"/>
                <a:gd name="connsiteY6" fmla="*/ 829310 h 4415789"/>
                <a:gd name="connsiteX7" fmla="*/ 476253 w 2914652"/>
                <a:gd name="connsiteY7" fmla="*/ 829310 h 4415789"/>
                <a:gd name="connsiteX8" fmla="*/ 476253 w 2914652"/>
                <a:gd name="connsiteY8" fmla="*/ 829310 h 4415789"/>
                <a:gd name="connsiteX9" fmla="*/ 477522 w 2914652"/>
                <a:gd name="connsiteY9" fmla="*/ 828040 h 4415789"/>
                <a:gd name="connsiteX10" fmla="*/ 1068072 w 2914652"/>
                <a:gd name="connsiteY10" fmla="*/ 0 h 4415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914652" h="4415789">
                  <a:moveTo>
                    <a:pt x="2914653" y="4401820"/>
                  </a:moveTo>
                  <a:cubicBezTo>
                    <a:pt x="2861313" y="4410710"/>
                    <a:pt x="2805433" y="4415790"/>
                    <a:pt x="2749553" y="4415790"/>
                  </a:cubicBezTo>
                  <a:cubicBezTo>
                    <a:pt x="2303783" y="4414520"/>
                    <a:pt x="1930403" y="4116070"/>
                    <a:pt x="1809753" y="3709670"/>
                  </a:cubicBezTo>
                  <a:cubicBezTo>
                    <a:pt x="1695453" y="3323590"/>
                    <a:pt x="1604013" y="3215640"/>
                    <a:pt x="1074422" y="3120390"/>
                  </a:cubicBezTo>
                  <a:lnTo>
                    <a:pt x="1074422" y="3120390"/>
                  </a:lnTo>
                  <a:cubicBezTo>
                    <a:pt x="462283" y="3011170"/>
                    <a:pt x="-1267" y="2475230"/>
                    <a:pt x="3" y="1832610"/>
                  </a:cubicBezTo>
                  <a:cubicBezTo>
                    <a:pt x="1272" y="1428750"/>
                    <a:pt x="186693" y="1066800"/>
                    <a:pt x="476253" y="829310"/>
                  </a:cubicBezTo>
                  <a:lnTo>
                    <a:pt x="476253" y="829310"/>
                  </a:lnTo>
                  <a:cubicBezTo>
                    <a:pt x="476253" y="829310"/>
                    <a:pt x="476253" y="829310"/>
                    <a:pt x="476253" y="829310"/>
                  </a:cubicBezTo>
                  <a:cubicBezTo>
                    <a:pt x="476253" y="829310"/>
                    <a:pt x="477522" y="828040"/>
                    <a:pt x="477522" y="828040"/>
                  </a:cubicBezTo>
                  <a:cubicBezTo>
                    <a:pt x="800103" y="562610"/>
                    <a:pt x="996953" y="283210"/>
                    <a:pt x="1068072"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3" name="Freeform 21">
              <a:extLst>
                <a:ext uri="{FF2B5EF4-FFF2-40B4-BE49-F238E27FC236}">
                  <a16:creationId xmlns:a16="http://schemas.microsoft.com/office/drawing/2014/main" id="{7FCBD578-43DB-CC09-19FC-CCA3F289B2A4}"/>
                </a:ext>
              </a:extLst>
            </p:cNvPr>
            <p:cNvSpPr/>
            <p:nvPr/>
          </p:nvSpPr>
          <p:spPr>
            <a:xfrm>
              <a:off x="9422119" y="0"/>
              <a:ext cx="2769880" cy="4201159"/>
            </a:xfrm>
            <a:custGeom>
              <a:avLst/>
              <a:gdLst>
                <a:gd name="connsiteX0" fmla="*/ 2769881 w 2769880"/>
                <a:gd name="connsiteY0" fmla="*/ 4188460 h 4201159"/>
                <a:gd name="connsiteX1" fmla="*/ 2617481 w 2769880"/>
                <a:gd name="connsiteY1" fmla="*/ 4201160 h 4201159"/>
                <a:gd name="connsiteX2" fmla="*/ 1722131 w 2769880"/>
                <a:gd name="connsiteY2" fmla="*/ 3529330 h 4201159"/>
                <a:gd name="connsiteX3" fmla="*/ 1022361 w 2769880"/>
                <a:gd name="connsiteY3" fmla="*/ 2967990 h 4201159"/>
                <a:gd name="connsiteX4" fmla="*/ 1022361 w 2769880"/>
                <a:gd name="connsiteY4" fmla="*/ 2967990 h 4201159"/>
                <a:gd name="connsiteX5" fmla="*/ 11 w 2769880"/>
                <a:gd name="connsiteY5" fmla="*/ 1741170 h 4201159"/>
                <a:gd name="connsiteX6" fmla="*/ 453400 w 2769880"/>
                <a:gd name="connsiteY6" fmla="*/ 784860 h 4201159"/>
                <a:gd name="connsiteX7" fmla="*/ 453400 w 2769880"/>
                <a:gd name="connsiteY7" fmla="*/ 784860 h 4201159"/>
                <a:gd name="connsiteX8" fmla="*/ 453400 w 2769880"/>
                <a:gd name="connsiteY8" fmla="*/ 784860 h 4201159"/>
                <a:gd name="connsiteX9" fmla="*/ 454671 w 2769880"/>
                <a:gd name="connsiteY9" fmla="*/ 783590 h 4201159"/>
                <a:gd name="connsiteX10" fmla="*/ 1014740 w 2769880"/>
                <a:gd name="connsiteY10" fmla="*/ 0 h 4201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769880" h="4201159">
                  <a:moveTo>
                    <a:pt x="2769881" y="4188460"/>
                  </a:moveTo>
                  <a:cubicBezTo>
                    <a:pt x="2720350" y="4196080"/>
                    <a:pt x="2669550" y="4201160"/>
                    <a:pt x="2617481" y="4201160"/>
                  </a:cubicBezTo>
                  <a:cubicBezTo>
                    <a:pt x="2193300" y="4199890"/>
                    <a:pt x="1837700" y="3916680"/>
                    <a:pt x="1722131" y="3529330"/>
                  </a:cubicBezTo>
                  <a:cubicBezTo>
                    <a:pt x="1612911" y="3161030"/>
                    <a:pt x="1525281" y="3058160"/>
                    <a:pt x="1022361" y="2967990"/>
                  </a:cubicBezTo>
                  <a:lnTo>
                    <a:pt x="1022361" y="2967990"/>
                  </a:lnTo>
                  <a:cubicBezTo>
                    <a:pt x="439431" y="2863850"/>
                    <a:pt x="-2529" y="2353310"/>
                    <a:pt x="11" y="1741170"/>
                  </a:cubicBezTo>
                  <a:cubicBezTo>
                    <a:pt x="1281" y="1356360"/>
                    <a:pt x="177811" y="1012190"/>
                    <a:pt x="453400" y="784860"/>
                  </a:cubicBezTo>
                  <a:lnTo>
                    <a:pt x="453400" y="784860"/>
                  </a:lnTo>
                  <a:cubicBezTo>
                    <a:pt x="453400" y="784860"/>
                    <a:pt x="453400" y="784860"/>
                    <a:pt x="453400" y="784860"/>
                  </a:cubicBezTo>
                  <a:cubicBezTo>
                    <a:pt x="453400" y="784860"/>
                    <a:pt x="454671" y="783590"/>
                    <a:pt x="454671" y="783590"/>
                  </a:cubicBezTo>
                  <a:cubicBezTo>
                    <a:pt x="759471" y="532130"/>
                    <a:pt x="946161" y="267970"/>
                    <a:pt x="1014740"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4" name="Freeform 22">
              <a:extLst>
                <a:ext uri="{FF2B5EF4-FFF2-40B4-BE49-F238E27FC236}">
                  <a16:creationId xmlns:a16="http://schemas.microsoft.com/office/drawing/2014/main" id="{E8D69FC4-4B5B-CF71-24DD-A9C81A86A86B}"/>
                </a:ext>
              </a:extLst>
            </p:cNvPr>
            <p:cNvSpPr/>
            <p:nvPr/>
          </p:nvSpPr>
          <p:spPr>
            <a:xfrm>
              <a:off x="9565628" y="0"/>
              <a:ext cx="2626371" cy="3983990"/>
            </a:xfrm>
            <a:custGeom>
              <a:avLst/>
              <a:gdLst>
                <a:gd name="connsiteX0" fmla="*/ 2626371 w 2626371"/>
                <a:gd name="connsiteY0" fmla="*/ 3973830 h 3983990"/>
                <a:gd name="connsiteX1" fmla="*/ 2486671 w 2626371"/>
                <a:gd name="connsiteY1" fmla="*/ 3983990 h 3983990"/>
                <a:gd name="connsiteX2" fmla="*/ 1637041 w 2626371"/>
                <a:gd name="connsiteY2" fmla="*/ 3345180 h 3983990"/>
                <a:gd name="connsiteX3" fmla="*/ 971561 w 2626371"/>
                <a:gd name="connsiteY3" fmla="*/ 2811780 h 3983990"/>
                <a:gd name="connsiteX4" fmla="*/ 971561 w 2626371"/>
                <a:gd name="connsiteY4" fmla="*/ 2811780 h 3983990"/>
                <a:gd name="connsiteX5" fmla="*/ 11 w 2626371"/>
                <a:gd name="connsiteY5" fmla="*/ 1645920 h 3983990"/>
                <a:gd name="connsiteX6" fmla="*/ 430541 w 2626371"/>
                <a:gd name="connsiteY6" fmla="*/ 737870 h 3983990"/>
                <a:gd name="connsiteX7" fmla="*/ 430541 w 2626371"/>
                <a:gd name="connsiteY7" fmla="*/ 737870 h 3983990"/>
                <a:gd name="connsiteX8" fmla="*/ 430541 w 2626371"/>
                <a:gd name="connsiteY8" fmla="*/ 737870 h 3983990"/>
                <a:gd name="connsiteX9" fmla="*/ 431811 w 2626371"/>
                <a:gd name="connsiteY9" fmla="*/ 736600 h 3983990"/>
                <a:gd name="connsiteX10" fmla="*/ 962671 w 2626371"/>
                <a:gd name="connsiteY10" fmla="*/ 0 h 39839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626371" h="3983990">
                  <a:moveTo>
                    <a:pt x="2626371" y="3973830"/>
                  </a:moveTo>
                  <a:cubicBezTo>
                    <a:pt x="2580652" y="3981450"/>
                    <a:pt x="2533662" y="3983990"/>
                    <a:pt x="2486671" y="3983990"/>
                  </a:cubicBezTo>
                  <a:cubicBezTo>
                    <a:pt x="2084081" y="3982720"/>
                    <a:pt x="1744991" y="3713480"/>
                    <a:pt x="1637041" y="3345180"/>
                  </a:cubicBezTo>
                  <a:cubicBezTo>
                    <a:pt x="1532902" y="2995930"/>
                    <a:pt x="1450352" y="2898140"/>
                    <a:pt x="971561" y="2811780"/>
                  </a:cubicBezTo>
                  <a:lnTo>
                    <a:pt x="971561" y="2811780"/>
                  </a:lnTo>
                  <a:cubicBezTo>
                    <a:pt x="417841" y="2712720"/>
                    <a:pt x="-2529" y="2228850"/>
                    <a:pt x="11" y="1645920"/>
                  </a:cubicBezTo>
                  <a:cubicBezTo>
                    <a:pt x="1281" y="1280160"/>
                    <a:pt x="168921" y="953770"/>
                    <a:pt x="430541" y="737870"/>
                  </a:cubicBezTo>
                  <a:lnTo>
                    <a:pt x="430541" y="737870"/>
                  </a:lnTo>
                  <a:cubicBezTo>
                    <a:pt x="430541" y="737870"/>
                    <a:pt x="430541" y="737870"/>
                    <a:pt x="430541" y="737870"/>
                  </a:cubicBezTo>
                  <a:cubicBezTo>
                    <a:pt x="430541" y="737870"/>
                    <a:pt x="431811" y="736600"/>
                    <a:pt x="431811" y="736600"/>
                  </a:cubicBezTo>
                  <a:cubicBezTo>
                    <a:pt x="720102" y="501650"/>
                    <a:pt x="896631" y="252730"/>
                    <a:pt x="962671"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6" name="Freeform 23">
              <a:extLst>
                <a:ext uri="{FF2B5EF4-FFF2-40B4-BE49-F238E27FC236}">
                  <a16:creationId xmlns:a16="http://schemas.microsoft.com/office/drawing/2014/main" id="{A4051C56-5B7B-F81A-C3F7-A73EA75FE763}"/>
                </a:ext>
              </a:extLst>
            </p:cNvPr>
            <p:cNvSpPr/>
            <p:nvPr/>
          </p:nvSpPr>
          <p:spPr>
            <a:xfrm>
              <a:off x="9709146" y="0"/>
              <a:ext cx="2482853" cy="3768090"/>
            </a:xfrm>
            <a:custGeom>
              <a:avLst/>
              <a:gdLst>
                <a:gd name="connsiteX0" fmla="*/ 2482853 w 2482853"/>
                <a:gd name="connsiteY0" fmla="*/ 3759200 h 3768090"/>
                <a:gd name="connsiteX1" fmla="*/ 2355853 w 2482853"/>
                <a:gd name="connsiteY1" fmla="*/ 3768090 h 3768090"/>
                <a:gd name="connsiteX2" fmla="*/ 1550673 w 2482853"/>
                <a:gd name="connsiteY2" fmla="*/ 3163570 h 3768090"/>
                <a:gd name="connsiteX3" fmla="*/ 920753 w 2482853"/>
                <a:gd name="connsiteY3" fmla="*/ 2658110 h 3768090"/>
                <a:gd name="connsiteX4" fmla="*/ 920753 w 2482853"/>
                <a:gd name="connsiteY4" fmla="*/ 2658110 h 3768090"/>
                <a:gd name="connsiteX5" fmla="*/ 3 w 2482853"/>
                <a:gd name="connsiteY5" fmla="*/ 1554480 h 3768090"/>
                <a:gd name="connsiteX6" fmla="*/ 407673 w 2482853"/>
                <a:gd name="connsiteY6" fmla="*/ 694690 h 3768090"/>
                <a:gd name="connsiteX7" fmla="*/ 407673 w 2482853"/>
                <a:gd name="connsiteY7" fmla="*/ 694690 h 3768090"/>
                <a:gd name="connsiteX8" fmla="*/ 407673 w 2482853"/>
                <a:gd name="connsiteY8" fmla="*/ 694690 h 3768090"/>
                <a:gd name="connsiteX9" fmla="*/ 408943 w 2482853"/>
                <a:gd name="connsiteY9" fmla="*/ 693420 h 3768090"/>
                <a:gd name="connsiteX10" fmla="*/ 910593 w 2482853"/>
                <a:gd name="connsiteY10" fmla="*/ 0 h 37680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482853" h="3768090">
                  <a:moveTo>
                    <a:pt x="2482853" y="3759200"/>
                  </a:moveTo>
                  <a:cubicBezTo>
                    <a:pt x="2440943" y="3765550"/>
                    <a:pt x="2399033" y="3768090"/>
                    <a:pt x="2355853" y="3768090"/>
                  </a:cubicBezTo>
                  <a:cubicBezTo>
                    <a:pt x="1973583" y="3766820"/>
                    <a:pt x="1653543" y="3511550"/>
                    <a:pt x="1550673" y="3163570"/>
                  </a:cubicBezTo>
                  <a:cubicBezTo>
                    <a:pt x="1452883" y="2832100"/>
                    <a:pt x="1374143" y="2739390"/>
                    <a:pt x="920753" y="2658110"/>
                  </a:cubicBezTo>
                  <a:lnTo>
                    <a:pt x="920753" y="2658110"/>
                  </a:lnTo>
                  <a:cubicBezTo>
                    <a:pt x="396243" y="2564130"/>
                    <a:pt x="-1267" y="2105660"/>
                    <a:pt x="3" y="1554480"/>
                  </a:cubicBezTo>
                  <a:cubicBezTo>
                    <a:pt x="1273" y="1207770"/>
                    <a:pt x="160023" y="897890"/>
                    <a:pt x="407673" y="694690"/>
                  </a:cubicBezTo>
                  <a:lnTo>
                    <a:pt x="407673" y="694690"/>
                  </a:lnTo>
                  <a:cubicBezTo>
                    <a:pt x="407673" y="694690"/>
                    <a:pt x="407673" y="694690"/>
                    <a:pt x="407673" y="694690"/>
                  </a:cubicBezTo>
                  <a:cubicBezTo>
                    <a:pt x="407673" y="694690"/>
                    <a:pt x="408943" y="693420"/>
                    <a:pt x="408943" y="693420"/>
                  </a:cubicBezTo>
                  <a:cubicBezTo>
                    <a:pt x="679453" y="471170"/>
                    <a:pt x="845823" y="236220"/>
                    <a:pt x="910593"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7" name="Freeform 24">
              <a:extLst>
                <a:ext uri="{FF2B5EF4-FFF2-40B4-BE49-F238E27FC236}">
                  <a16:creationId xmlns:a16="http://schemas.microsoft.com/office/drawing/2014/main" id="{AC358CDC-8B45-DE8B-0F3D-71D55F61CD7C}"/>
                </a:ext>
              </a:extLst>
            </p:cNvPr>
            <p:cNvSpPr/>
            <p:nvPr/>
          </p:nvSpPr>
          <p:spPr>
            <a:xfrm>
              <a:off x="9851386" y="-1270"/>
              <a:ext cx="2340613" cy="3553460"/>
            </a:xfrm>
            <a:custGeom>
              <a:avLst/>
              <a:gdLst>
                <a:gd name="connsiteX0" fmla="*/ 2340613 w 2340613"/>
                <a:gd name="connsiteY0" fmla="*/ 3545840 h 3553460"/>
                <a:gd name="connsiteX1" fmla="*/ 2226313 w 2340613"/>
                <a:gd name="connsiteY1" fmla="*/ 3553460 h 3553460"/>
                <a:gd name="connsiteX2" fmla="*/ 1465583 w 2340613"/>
                <a:gd name="connsiteY2" fmla="*/ 2981960 h 3553460"/>
                <a:gd name="connsiteX3" fmla="*/ 869953 w 2340613"/>
                <a:gd name="connsiteY3" fmla="*/ 2504440 h 3553460"/>
                <a:gd name="connsiteX4" fmla="*/ 869953 w 2340613"/>
                <a:gd name="connsiteY4" fmla="*/ 2504440 h 3553460"/>
                <a:gd name="connsiteX5" fmla="*/ 3 w 2340613"/>
                <a:gd name="connsiteY5" fmla="*/ 1461770 h 3553460"/>
                <a:gd name="connsiteX6" fmla="*/ 386083 w 2340613"/>
                <a:gd name="connsiteY6" fmla="*/ 648970 h 3553460"/>
                <a:gd name="connsiteX7" fmla="*/ 386083 w 2340613"/>
                <a:gd name="connsiteY7" fmla="*/ 648970 h 3553460"/>
                <a:gd name="connsiteX8" fmla="*/ 386083 w 2340613"/>
                <a:gd name="connsiteY8" fmla="*/ 648970 h 3553460"/>
                <a:gd name="connsiteX9" fmla="*/ 387353 w 2340613"/>
                <a:gd name="connsiteY9" fmla="*/ 647700 h 3553460"/>
                <a:gd name="connsiteX10" fmla="*/ 858523 w 2340613"/>
                <a:gd name="connsiteY10" fmla="*/ 0 h 35534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340613" h="3553460">
                  <a:moveTo>
                    <a:pt x="2340613" y="3545840"/>
                  </a:moveTo>
                  <a:cubicBezTo>
                    <a:pt x="2303783" y="3550920"/>
                    <a:pt x="2264413" y="3553460"/>
                    <a:pt x="2226313" y="3553460"/>
                  </a:cubicBezTo>
                  <a:cubicBezTo>
                    <a:pt x="1865633" y="3552190"/>
                    <a:pt x="1563373" y="3310890"/>
                    <a:pt x="1465583" y="2981960"/>
                  </a:cubicBezTo>
                  <a:cubicBezTo>
                    <a:pt x="1372873" y="2669540"/>
                    <a:pt x="1299213" y="2581910"/>
                    <a:pt x="869953" y="2504440"/>
                  </a:cubicBezTo>
                  <a:lnTo>
                    <a:pt x="869953" y="2504440"/>
                  </a:lnTo>
                  <a:cubicBezTo>
                    <a:pt x="374653" y="2415540"/>
                    <a:pt x="-1267" y="1982470"/>
                    <a:pt x="3" y="1461770"/>
                  </a:cubicBezTo>
                  <a:cubicBezTo>
                    <a:pt x="1273" y="1134110"/>
                    <a:pt x="151133" y="842010"/>
                    <a:pt x="386083" y="648970"/>
                  </a:cubicBezTo>
                  <a:lnTo>
                    <a:pt x="386083" y="648970"/>
                  </a:lnTo>
                  <a:cubicBezTo>
                    <a:pt x="386083" y="648970"/>
                    <a:pt x="386083" y="648970"/>
                    <a:pt x="386083" y="648970"/>
                  </a:cubicBezTo>
                  <a:cubicBezTo>
                    <a:pt x="386083" y="648970"/>
                    <a:pt x="387353" y="647700"/>
                    <a:pt x="387353" y="647700"/>
                  </a:cubicBezTo>
                  <a:cubicBezTo>
                    <a:pt x="640083" y="439420"/>
                    <a:pt x="796293" y="222250"/>
                    <a:pt x="858523"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8" name="Freeform 25">
              <a:extLst>
                <a:ext uri="{FF2B5EF4-FFF2-40B4-BE49-F238E27FC236}">
                  <a16:creationId xmlns:a16="http://schemas.microsoft.com/office/drawing/2014/main" id="{B18EA242-3CAC-DCDD-4455-CDE3ACE95117}"/>
                </a:ext>
              </a:extLst>
            </p:cNvPr>
            <p:cNvSpPr/>
            <p:nvPr/>
          </p:nvSpPr>
          <p:spPr>
            <a:xfrm>
              <a:off x="9996156" y="0"/>
              <a:ext cx="2195843" cy="3336290"/>
            </a:xfrm>
            <a:custGeom>
              <a:avLst/>
              <a:gdLst>
                <a:gd name="connsiteX0" fmla="*/ 2195844 w 2195843"/>
                <a:gd name="connsiteY0" fmla="*/ 3329940 h 3336290"/>
                <a:gd name="connsiteX1" fmla="*/ 2094244 w 2195843"/>
                <a:gd name="connsiteY1" fmla="*/ 3336290 h 3336290"/>
                <a:gd name="connsiteX2" fmla="*/ 1377964 w 2195843"/>
                <a:gd name="connsiteY2" fmla="*/ 2799080 h 3336290"/>
                <a:gd name="connsiteX3" fmla="*/ 817894 w 2195843"/>
                <a:gd name="connsiteY3" fmla="*/ 2349500 h 3336290"/>
                <a:gd name="connsiteX4" fmla="*/ 817894 w 2195843"/>
                <a:gd name="connsiteY4" fmla="*/ 2349500 h 3336290"/>
                <a:gd name="connsiteX5" fmla="*/ 14 w 2195843"/>
                <a:gd name="connsiteY5" fmla="*/ 1367790 h 3336290"/>
                <a:gd name="connsiteX6" fmla="*/ 363234 w 2195843"/>
                <a:gd name="connsiteY6" fmla="*/ 603250 h 3336290"/>
                <a:gd name="connsiteX7" fmla="*/ 363234 w 2195843"/>
                <a:gd name="connsiteY7" fmla="*/ 603250 h 3336290"/>
                <a:gd name="connsiteX8" fmla="*/ 363234 w 2195843"/>
                <a:gd name="connsiteY8" fmla="*/ 603250 h 3336290"/>
                <a:gd name="connsiteX9" fmla="*/ 364504 w 2195843"/>
                <a:gd name="connsiteY9" fmla="*/ 601980 h 3336290"/>
                <a:gd name="connsiteX10" fmla="*/ 806464 w 2195843"/>
                <a:gd name="connsiteY10" fmla="*/ 0 h 3336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195843" h="3336290">
                  <a:moveTo>
                    <a:pt x="2195844" y="3329940"/>
                  </a:moveTo>
                  <a:cubicBezTo>
                    <a:pt x="2162824" y="3333750"/>
                    <a:pt x="2128534" y="3336290"/>
                    <a:pt x="2094244" y="3336290"/>
                  </a:cubicBezTo>
                  <a:cubicBezTo>
                    <a:pt x="1755154" y="3335020"/>
                    <a:pt x="1470674" y="3107690"/>
                    <a:pt x="1377964" y="2799080"/>
                  </a:cubicBezTo>
                  <a:cubicBezTo>
                    <a:pt x="1290334" y="2504440"/>
                    <a:pt x="1220484" y="2421890"/>
                    <a:pt x="817894" y="2349500"/>
                  </a:cubicBezTo>
                  <a:lnTo>
                    <a:pt x="817894" y="2349500"/>
                  </a:lnTo>
                  <a:cubicBezTo>
                    <a:pt x="351804" y="2265680"/>
                    <a:pt x="-2526" y="1858010"/>
                    <a:pt x="14" y="1367790"/>
                  </a:cubicBezTo>
                  <a:cubicBezTo>
                    <a:pt x="1284" y="1059180"/>
                    <a:pt x="142254" y="784860"/>
                    <a:pt x="363234" y="603250"/>
                  </a:cubicBezTo>
                  <a:lnTo>
                    <a:pt x="363234" y="603250"/>
                  </a:lnTo>
                  <a:cubicBezTo>
                    <a:pt x="363234" y="603250"/>
                    <a:pt x="363234" y="603250"/>
                    <a:pt x="363234" y="603250"/>
                  </a:cubicBezTo>
                  <a:cubicBezTo>
                    <a:pt x="363234" y="603250"/>
                    <a:pt x="364504" y="601980"/>
                    <a:pt x="364504" y="601980"/>
                  </a:cubicBezTo>
                  <a:cubicBezTo>
                    <a:pt x="599454" y="408940"/>
                    <a:pt x="746774" y="205740"/>
                    <a:pt x="806464"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69" name="Freeform 26">
              <a:extLst>
                <a:ext uri="{FF2B5EF4-FFF2-40B4-BE49-F238E27FC236}">
                  <a16:creationId xmlns:a16="http://schemas.microsoft.com/office/drawing/2014/main" id="{1CB01738-8AA6-FA1D-9BEE-959606A593EF}"/>
                </a:ext>
              </a:extLst>
            </p:cNvPr>
            <p:cNvSpPr/>
            <p:nvPr/>
          </p:nvSpPr>
          <p:spPr>
            <a:xfrm>
              <a:off x="10138406" y="0"/>
              <a:ext cx="2053593" cy="3120389"/>
            </a:xfrm>
            <a:custGeom>
              <a:avLst/>
              <a:gdLst>
                <a:gd name="connsiteX0" fmla="*/ 2053594 w 2053593"/>
                <a:gd name="connsiteY0" fmla="*/ 3115310 h 3120389"/>
                <a:gd name="connsiteX1" fmla="*/ 1964694 w 2053593"/>
                <a:gd name="connsiteY1" fmla="*/ 3120390 h 3120389"/>
                <a:gd name="connsiteX2" fmla="*/ 1292864 w 2053593"/>
                <a:gd name="connsiteY2" fmla="*/ 2616200 h 3120389"/>
                <a:gd name="connsiteX3" fmla="*/ 767084 w 2053593"/>
                <a:gd name="connsiteY3" fmla="*/ 2194560 h 3120389"/>
                <a:gd name="connsiteX4" fmla="*/ 767084 w 2053593"/>
                <a:gd name="connsiteY4" fmla="*/ 2194560 h 3120389"/>
                <a:gd name="connsiteX5" fmla="*/ 4 w 2053593"/>
                <a:gd name="connsiteY5" fmla="*/ 1273810 h 3120389"/>
                <a:gd name="connsiteX6" fmla="*/ 340363 w 2053593"/>
                <a:gd name="connsiteY6" fmla="*/ 556260 h 3120389"/>
                <a:gd name="connsiteX7" fmla="*/ 340363 w 2053593"/>
                <a:gd name="connsiteY7" fmla="*/ 556260 h 3120389"/>
                <a:gd name="connsiteX8" fmla="*/ 340363 w 2053593"/>
                <a:gd name="connsiteY8" fmla="*/ 556260 h 3120389"/>
                <a:gd name="connsiteX9" fmla="*/ 341634 w 2053593"/>
                <a:gd name="connsiteY9" fmla="*/ 554990 h 3120389"/>
                <a:gd name="connsiteX10" fmla="*/ 754384 w 2053593"/>
                <a:gd name="connsiteY10" fmla="*/ 0 h 31203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053593" h="3120389">
                  <a:moveTo>
                    <a:pt x="2053594" y="3115310"/>
                  </a:moveTo>
                  <a:cubicBezTo>
                    <a:pt x="2024384" y="3119120"/>
                    <a:pt x="1995174" y="3120390"/>
                    <a:pt x="1964694" y="3120390"/>
                  </a:cubicBezTo>
                  <a:cubicBezTo>
                    <a:pt x="1645924" y="3119120"/>
                    <a:pt x="1379224" y="2907030"/>
                    <a:pt x="1292864" y="2616200"/>
                  </a:cubicBezTo>
                  <a:cubicBezTo>
                    <a:pt x="1211584" y="2340610"/>
                    <a:pt x="1145544" y="2263140"/>
                    <a:pt x="767084" y="2194560"/>
                  </a:cubicBezTo>
                  <a:lnTo>
                    <a:pt x="767084" y="2194560"/>
                  </a:lnTo>
                  <a:cubicBezTo>
                    <a:pt x="330204" y="2117090"/>
                    <a:pt x="-1266" y="1733550"/>
                    <a:pt x="4" y="1273810"/>
                  </a:cubicBezTo>
                  <a:cubicBezTo>
                    <a:pt x="1274" y="984250"/>
                    <a:pt x="133354" y="727710"/>
                    <a:pt x="340363" y="556260"/>
                  </a:cubicBezTo>
                  <a:lnTo>
                    <a:pt x="340363" y="556260"/>
                  </a:lnTo>
                  <a:cubicBezTo>
                    <a:pt x="340363" y="556260"/>
                    <a:pt x="340363" y="556260"/>
                    <a:pt x="340363" y="556260"/>
                  </a:cubicBezTo>
                  <a:cubicBezTo>
                    <a:pt x="340363" y="556260"/>
                    <a:pt x="341634" y="554990"/>
                    <a:pt x="341634" y="554990"/>
                  </a:cubicBezTo>
                  <a:cubicBezTo>
                    <a:pt x="560074" y="378460"/>
                    <a:pt x="697234" y="190500"/>
                    <a:pt x="754384"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0" name="Freeform 27">
              <a:extLst>
                <a:ext uri="{FF2B5EF4-FFF2-40B4-BE49-F238E27FC236}">
                  <a16:creationId xmlns:a16="http://schemas.microsoft.com/office/drawing/2014/main" id="{2F1E4919-4BAB-2733-497D-06947CBE8370}"/>
                </a:ext>
              </a:extLst>
            </p:cNvPr>
            <p:cNvSpPr/>
            <p:nvPr/>
          </p:nvSpPr>
          <p:spPr>
            <a:xfrm>
              <a:off x="10283186" y="0"/>
              <a:ext cx="1908813" cy="2904489"/>
            </a:xfrm>
            <a:custGeom>
              <a:avLst/>
              <a:gdLst>
                <a:gd name="connsiteX0" fmla="*/ 1908814 w 1908813"/>
                <a:gd name="connsiteY0" fmla="*/ 2900680 h 2904489"/>
                <a:gd name="connsiteX1" fmla="*/ 1832614 w 1908813"/>
                <a:gd name="connsiteY1" fmla="*/ 2904490 h 2904489"/>
                <a:gd name="connsiteX2" fmla="*/ 1206504 w 1908813"/>
                <a:gd name="connsiteY2" fmla="*/ 2434590 h 2904489"/>
                <a:gd name="connsiteX3" fmla="*/ 716283 w 1908813"/>
                <a:gd name="connsiteY3" fmla="*/ 2040890 h 2904489"/>
                <a:gd name="connsiteX4" fmla="*/ 716283 w 1908813"/>
                <a:gd name="connsiteY4" fmla="*/ 2040890 h 2904489"/>
                <a:gd name="connsiteX5" fmla="*/ 4 w 1908813"/>
                <a:gd name="connsiteY5" fmla="*/ 1182370 h 2904489"/>
                <a:gd name="connsiteX6" fmla="*/ 317504 w 1908813"/>
                <a:gd name="connsiteY6" fmla="*/ 513080 h 2904489"/>
                <a:gd name="connsiteX7" fmla="*/ 317504 w 1908813"/>
                <a:gd name="connsiteY7" fmla="*/ 513080 h 2904489"/>
                <a:gd name="connsiteX8" fmla="*/ 317504 w 1908813"/>
                <a:gd name="connsiteY8" fmla="*/ 513080 h 2904489"/>
                <a:gd name="connsiteX9" fmla="*/ 318774 w 1908813"/>
                <a:gd name="connsiteY9" fmla="*/ 511810 h 2904489"/>
                <a:gd name="connsiteX10" fmla="*/ 701044 w 1908813"/>
                <a:gd name="connsiteY10" fmla="*/ 0 h 2904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08813" h="2904489">
                  <a:moveTo>
                    <a:pt x="1908814" y="2900680"/>
                  </a:moveTo>
                  <a:cubicBezTo>
                    <a:pt x="1883414" y="2903220"/>
                    <a:pt x="1858014" y="2904490"/>
                    <a:pt x="1832614" y="2904490"/>
                  </a:cubicBezTo>
                  <a:cubicBezTo>
                    <a:pt x="1535433" y="2903220"/>
                    <a:pt x="1286514" y="2705100"/>
                    <a:pt x="1206504" y="2434590"/>
                  </a:cubicBezTo>
                  <a:cubicBezTo>
                    <a:pt x="1130304" y="2176780"/>
                    <a:pt x="1069344" y="2104390"/>
                    <a:pt x="716283" y="2040890"/>
                  </a:cubicBezTo>
                  <a:lnTo>
                    <a:pt x="716283" y="2040890"/>
                  </a:lnTo>
                  <a:cubicBezTo>
                    <a:pt x="308614" y="1968500"/>
                    <a:pt x="-1267" y="1610360"/>
                    <a:pt x="4" y="1182370"/>
                  </a:cubicBezTo>
                  <a:cubicBezTo>
                    <a:pt x="1274" y="913130"/>
                    <a:pt x="124464" y="671830"/>
                    <a:pt x="317504" y="513080"/>
                  </a:cubicBezTo>
                  <a:lnTo>
                    <a:pt x="317504" y="513080"/>
                  </a:lnTo>
                  <a:cubicBezTo>
                    <a:pt x="317504" y="513080"/>
                    <a:pt x="317504" y="513080"/>
                    <a:pt x="317504" y="513080"/>
                  </a:cubicBezTo>
                  <a:cubicBezTo>
                    <a:pt x="317504" y="513080"/>
                    <a:pt x="318774" y="513080"/>
                    <a:pt x="318774" y="511810"/>
                  </a:cubicBezTo>
                  <a:cubicBezTo>
                    <a:pt x="518164" y="347980"/>
                    <a:pt x="645164" y="175260"/>
                    <a:pt x="701044"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1" name="Freeform 28">
              <a:extLst>
                <a:ext uri="{FF2B5EF4-FFF2-40B4-BE49-F238E27FC236}">
                  <a16:creationId xmlns:a16="http://schemas.microsoft.com/office/drawing/2014/main" id="{C273194E-4D8A-7638-0B1D-9A7A24FB4291}"/>
                </a:ext>
              </a:extLst>
            </p:cNvPr>
            <p:cNvSpPr/>
            <p:nvPr/>
          </p:nvSpPr>
          <p:spPr>
            <a:xfrm>
              <a:off x="10426695" y="0"/>
              <a:ext cx="1765304" cy="2689088"/>
            </a:xfrm>
            <a:custGeom>
              <a:avLst/>
              <a:gdLst>
                <a:gd name="connsiteX0" fmla="*/ 1765304 w 1765304"/>
                <a:gd name="connsiteY0" fmla="*/ 2686050 h 2689088"/>
                <a:gd name="connsiteX1" fmla="*/ 1701804 w 1765304"/>
                <a:gd name="connsiteY1" fmla="*/ 2688590 h 2689088"/>
                <a:gd name="connsiteX2" fmla="*/ 1120144 w 1765304"/>
                <a:gd name="connsiteY2" fmla="*/ 2251710 h 2689088"/>
                <a:gd name="connsiteX3" fmla="*/ 665485 w 1765304"/>
                <a:gd name="connsiteY3" fmla="*/ 1887220 h 2689088"/>
                <a:gd name="connsiteX4" fmla="*/ 665485 w 1765304"/>
                <a:gd name="connsiteY4" fmla="*/ 1887220 h 2689088"/>
                <a:gd name="connsiteX5" fmla="*/ 4 w 1765304"/>
                <a:gd name="connsiteY5" fmla="*/ 1089660 h 2689088"/>
                <a:gd name="connsiteX6" fmla="*/ 294644 w 1765304"/>
                <a:gd name="connsiteY6" fmla="*/ 468630 h 2689088"/>
                <a:gd name="connsiteX7" fmla="*/ 294644 w 1765304"/>
                <a:gd name="connsiteY7" fmla="*/ 468630 h 2689088"/>
                <a:gd name="connsiteX8" fmla="*/ 294644 w 1765304"/>
                <a:gd name="connsiteY8" fmla="*/ 468630 h 2689088"/>
                <a:gd name="connsiteX9" fmla="*/ 295914 w 1765304"/>
                <a:gd name="connsiteY9" fmla="*/ 467360 h 2689088"/>
                <a:gd name="connsiteX10" fmla="*/ 647704 w 1765304"/>
                <a:gd name="connsiteY10" fmla="*/ 0 h 26890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765304" h="2689088">
                  <a:moveTo>
                    <a:pt x="1765304" y="2686050"/>
                  </a:moveTo>
                  <a:cubicBezTo>
                    <a:pt x="1744985" y="2688590"/>
                    <a:pt x="1723394" y="2689860"/>
                    <a:pt x="1701804" y="2688590"/>
                  </a:cubicBezTo>
                  <a:cubicBezTo>
                    <a:pt x="1426214" y="2687320"/>
                    <a:pt x="1195074" y="2503170"/>
                    <a:pt x="1120144" y="2251710"/>
                  </a:cubicBezTo>
                  <a:cubicBezTo>
                    <a:pt x="1049024" y="2012950"/>
                    <a:pt x="993144" y="1945640"/>
                    <a:pt x="665485" y="1887220"/>
                  </a:cubicBezTo>
                  <a:lnTo>
                    <a:pt x="665485" y="1887220"/>
                  </a:lnTo>
                  <a:cubicBezTo>
                    <a:pt x="287024" y="1819910"/>
                    <a:pt x="-1266" y="1488440"/>
                    <a:pt x="4" y="1089660"/>
                  </a:cubicBezTo>
                  <a:cubicBezTo>
                    <a:pt x="1274" y="839470"/>
                    <a:pt x="115574" y="615950"/>
                    <a:pt x="294644" y="468630"/>
                  </a:cubicBezTo>
                  <a:lnTo>
                    <a:pt x="294644" y="468630"/>
                  </a:lnTo>
                  <a:cubicBezTo>
                    <a:pt x="294644" y="468630"/>
                    <a:pt x="294644" y="468630"/>
                    <a:pt x="294644" y="468630"/>
                  </a:cubicBezTo>
                  <a:cubicBezTo>
                    <a:pt x="294644" y="468630"/>
                    <a:pt x="295914" y="468630"/>
                    <a:pt x="295914" y="467360"/>
                  </a:cubicBezTo>
                  <a:cubicBezTo>
                    <a:pt x="477524" y="316230"/>
                    <a:pt x="595635" y="160020"/>
                    <a:pt x="647704"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2" name="Freeform 29">
              <a:extLst>
                <a:ext uri="{FF2B5EF4-FFF2-40B4-BE49-F238E27FC236}">
                  <a16:creationId xmlns:a16="http://schemas.microsoft.com/office/drawing/2014/main" id="{C4CD4733-B2E6-4A7C-F93C-6883C9324CC2}"/>
                </a:ext>
              </a:extLst>
            </p:cNvPr>
            <p:cNvSpPr/>
            <p:nvPr/>
          </p:nvSpPr>
          <p:spPr>
            <a:xfrm>
              <a:off x="10570205" y="-1270"/>
              <a:ext cx="1621794" cy="2473959"/>
            </a:xfrm>
            <a:custGeom>
              <a:avLst/>
              <a:gdLst>
                <a:gd name="connsiteX0" fmla="*/ 1621795 w 1621794"/>
                <a:gd name="connsiteY0" fmla="*/ 2471420 h 2473959"/>
                <a:gd name="connsiteX1" fmla="*/ 1570995 w 1621794"/>
                <a:gd name="connsiteY1" fmla="*/ 2473960 h 2473959"/>
                <a:gd name="connsiteX2" fmla="*/ 1033785 w 1621794"/>
                <a:gd name="connsiteY2" fmla="*/ 2070100 h 2473959"/>
                <a:gd name="connsiteX3" fmla="*/ 613414 w 1621794"/>
                <a:gd name="connsiteY3" fmla="*/ 1733550 h 2473959"/>
                <a:gd name="connsiteX4" fmla="*/ 613414 w 1621794"/>
                <a:gd name="connsiteY4" fmla="*/ 1733550 h 2473959"/>
                <a:gd name="connsiteX5" fmla="*/ 5 w 1621794"/>
                <a:gd name="connsiteY5" fmla="*/ 996950 h 2473959"/>
                <a:gd name="connsiteX6" fmla="*/ 271785 w 1621794"/>
                <a:gd name="connsiteY6" fmla="*/ 422910 h 2473959"/>
                <a:gd name="connsiteX7" fmla="*/ 271785 w 1621794"/>
                <a:gd name="connsiteY7" fmla="*/ 422910 h 2473959"/>
                <a:gd name="connsiteX8" fmla="*/ 271785 w 1621794"/>
                <a:gd name="connsiteY8" fmla="*/ 422910 h 2473959"/>
                <a:gd name="connsiteX9" fmla="*/ 273055 w 1621794"/>
                <a:gd name="connsiteY9" fmla="*/ 421640 h 2473959"/>
                <a:gd name="connsiteX10" fmla="*/ 594364 w 1621794"/>
                <a:gd name="connsiteY10" fmla="*/ 0 h 2473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21794" h="2473959">
                  <a:moveTo>
                    <a:pt x="1621795" y="2471420"/>
                  </a:moveTo>
                  <a:cubicBezTo>
                    <a:pt x="1605285" y="2472690"/>
                    <a:pt x="1587505" y="2473960"/>
                    <a:pt x="1570995" y="2473960"/>
                  </a:cubicBezTo>
                  <a:cubicBezTo>
                    <a:pt x="1316995" y="2472690"/>
                    <a:pt x="1102364" y="2302510"/>
                    <a:pt x="1033785" y="2070100"/>
                  </a:cubicBezTo>
                  <a:cubicBezTo>
                    <a:pt x="967745" y="1849120"/>
                    <a:pt x="915675" y="1786890"/>
                    <a:pt x="613414" y="1733550"/>
                  </a:cubicBezTo>
                  <a:lnTo>
                    <a:pt x="613414" y="1733550"/>
                  </a:lnTo>
                  <a:cubicBezTo>
                    <a:pt x="264164" y="1671320"/>
                    <a:pt x="-1265" y="1365250"/>
                    <a:pt x="5" y="996950"/>
                  </a:cubicBezTo>
                  <a:cubicBezTo>
                    <a:pt x="1275" y="765810"/>
                    <a:pt x="106685" y="560070"/>
                    <a:pt x="271785" y="422910"/>
                  </a:cubicBezTo>
                  <a:lnTo>
                    <a:pt x="271785" y="422910"/>
                  </a:lnTo>
                  <a:cubicBezTo>
                    <a:pt x="271785" y="422910"/>
                    <a:pt x="271785" y="422910"/>
                    <a:pt x="271785" y="422910"/>
                  </a:cubicBezTo>
                  <a:cubicBezTo>
                    <a:pt x="271785" y="422910"/>
                    <a:pt x="271785" y="422910"/>
                    <a:pt x="273055" y="421640"/>
                  </a:cubicBezTo>
                  <a:cubicBezTo>
                    <a:pt x="438155" y="285750"/>
                    <a:pt x="544835" y="144780"/>
                    <a:pt x="594364"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3" name="Freeform 30">
              <a:extLst>
                <a:ext uri="{FF2B5EF4-FFF2-40B4-BE49-F238E27FC236}">
                  <a16:creationId xmlns:a16="http://schemas.microsoft.com/office/drawing/2014/main" id="{B4301416-24FA-F091-99FD-D68BC894AB8A}"/>
                </a:ext>
              </a:extLst>
            </p:cNvPr>
            <p:cNvSpPr/>
            <p:nvPr/>
          </p:nvSpPr>
          <p:spPr>
            <a:xfrm>
              <a:off x="10713714" y="1270"/>
              <a:ext cx="1478285" cy="2255519"/>
            </a:xfrm>
            <a:custGeom>
              <a:avLst/>
              <a:gdLst>
                <a:gd name="connsiteX0" fmla="*/ 1478285 w 1478285"/>
                <a:gd name="connsiteY0" fmla="*/ 2254250 h 2255519"/>
                <a:gd name="connsiteX1" fmla="*/ 1440185 w 1478285"/>
                <a:gd name="connsiteY1" fmla="*/ 2255520 h 2255519"/>
                <a:gd name="connsiteX2" fmla="*/ 947425 w 1478285"/>
                <a:gd name="connsiteY2" fmla="*/ 1885950 h 2255519"/>
                <a:gd name="connsiteX3" fmla="*/ 562616 w 1478285"/>
                <a:gd name="connsiteY3" fmla="*/ 1577340 h 2255519"/>
                <a:gd name="connsiteX4" fmla="*/ 562616 w 1478285"/>
                <a:gd name="connsiteY4" fmla="*/ 1577340 h 2255519"/>
                <a:gd name="connsiteX5" fmla="*/ 5 w 1478285"/>
                <a:gd name="connsiteY5" fmla="*/ 902970 h 2255519"/>
                <a:gd name="connsiteX6" fmla="*/ 248925 w 1478285"/>
                <a:gd name="connsiteY6" fmla="*/ 377190 h 2255519"/>
                <a:gd name="connsiteX7" fmla="*/ 248925 w 1478285"/>
                <a:gd name="connsiteY7" fmla="*/ 377190 h 2255519"/>
                <a:gd name="connsiteX8" fmla="*/ 248925 w 1478285"/>
                <a:gd name="connsiteY8" fmla="*/ 377190 h 2255519"/>
                <a:gd name="connsiteX9" fmla="*/ 250195 w 1478285"/>
                <a:gd name="connsiteY9" fmla="*/ 375920 h 2255519"/>
                <a:gd name="connsiteX10" fmla="*/ 541025 w 1478285"/>
                <a:gd name="connsiteY10" fmla="*/ 0 h 22555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478285" h="2255519">
                  <a:moveTo>
                    <a:pt x="1478285" y="2254250"/>
                  </a:moveTo>
                  <a:cubicBezTo>
                    <a:pt x="1465585" y="2255520"/>
                    <a:pt x="1452885" y="2255520"/>
                    <a:pt x="1440185" y="2255520"/>
                  </a:cubicBezTo>
                  <a:cubicBezTo>
                    <a:pt x="1206505" y="2254250"/>
                    <a:pt x="1010925" y="2099310"/>
                    <a:pt x="947425" y="1885950"/>
                  </a:cubicBezTo>
                  <a:cubicBezTo>
                    <a:pt x="887735" y="1684020"/>
                    <a:pt x="839475" y="1626870"/>
                    <a:pt x="562616" y="1577340"/>
                  </a:cubicBezTo>
                  <a:lnTo>
                    <a:pt x="562616" y="1577340"/>
                  </a:lnTo>
                  <a:cubicBezTo>
                    <a:pt x="241305" y="1520190"/>
                    <a:pt x="-1265" y="1239520"/>
                    <a:pt x="5" y="902970"/>
                  </a:cubicBezTo>
                  <a:cubicBezTo>
                    <a:pt x="1275" y="690880"/>
                    <a:pt x="97795" y="501650"/>
                    <a:pt x="248925" y="377190"/>
                  </a:cubicBezTo>
                  <a:lnTo>
                    <a:pt x="248925" y="377190"/>
                  </a:lnTo>
                  <a:cubicBezTo>
                    <a:pt x="248925" y="377190"/>
                    <a:pt x="248925" y="377190"/>
                    <a:pt x="248925" y="377190"/>
                  </a:cubicBezTo>
                  <a:cubicBezTo>
                    <a:pt x="248925" y="377190"/>
                    <a:pt x="248925" y="377190"/>
                    <a:pt x="250195" y="375920"/>
                  </a:cubicBezTo>
                  <a:cubicBezTo>
                    <a:pt x="397516" y="255270"/>
                    <a:pt x="494035" y="128270"/>
                    <a:pt x="541025"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4" name="Freeform 31">
              <a:extLst>
                <a:ext uri="{FF2B5EF4-FFF2-40B4-BE49-F238E27FC236}">
                  <a16:creationId xmlns:a16="http://schemas.microsoft.com/office/drawing/2014/main" id="{59E12066-30D4-2135-D4E2-ED3A825F21BD}"/>
                </a:ext>
              </a:extLst>
            </p:cNvPr>
            <p:cNvSpPr/>
            <p:nvPr/>
          </p:nvSpPr>
          <p:spPr>
            <a:xfrm>
              <a:off x="10857224" y="0"/>
              <a:ext cx="1334775" cy="2040889"/>
            </a:xfrm>
            <a:custGeom>
              <a:avLst/>
              <a:gdLst>
                <a:gd name="connsiteX0" fmla="*/ 1334775 w 1334775"/>
                <a:gd name="connsiteY0" fmla="*/ 2039620 h 2040889"/>
                <a:gd name="connsiteX1" fmla="*/ 1309375 w 1334775"/>
                <a:gd name="connsiteY1" fmla="*/ 2040890 h 2040889"/>
                <a:gd name="connsiteX2" fmla="*/ 862335 w 1334775"/>
                <a:gd name="connsiteY2" fmla="*/ 1704340 h 2040889"/>
                <a:gd name="connsiteX3" fmla="*/ 511815 w 1334775"/>
                <a:gd name="connsiteY3" fmla="*/ 1423670 h 2040889"/>
                <a:gd name="connsiteX4" fmla="*/ 511815 w 1334775"/>
                <a:gd name="connsiteY4" fmla="*/ 1423670 h 2040889"/>
                <a:gd name="connsiteX5" fmla="*/ 5 w 1334775"/>
                <a:gd name="connsiteY5" fmla="*/ 810260 h 2040889"/>
                <a:gd name="connsiteX6" fmla="*/ 227335 w 1334775"/>
                <a:gd name="connsiteY6" fmla="*/ 332740 h 2040889"/>
                <a:gd name="connsiteX7" fmla="*/ 227335 w 1334775"/>
                <a:gd name="connsiteY7" fmla="*/ 332740 h 2040889"/>
                <a:gd name="connsiteX8" fmla="*/ 227335 w 1334775"/>
                <a:gd name="connsiteY8" fmla="*/ 332740 h 2040889"/>
                <a:gd name="connsiteX9" fmla="*/ 228605 w 1334775"/>
                <a:gd name="connsiteY9" fmla="*/ 331470 h 2040889"/>
                <a:gd name="connsiteX10" fmla="*/ 488955 w 1334775"/>
                <a:gd name="connsiteY10" fmla="*/ 0 h 2040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4775" h="2040889">
                  <a:moveTo>
                    <a:pt x="1334775" y="2039620"/>
                  </a:moveTo>
                  <a:cubicBezTo>
                    <a:pt x="1325885" y="2039620"/>
                    <a:pt x="1318265" y="2040890"/>
                    <a:pt x="1309375" y="2040890"/>
                  </a:cubicBezTo>
                  <a:cubicBezTo>
                    <a:pt x="1097285" y="2039620"/>
                    <a:pt x="919485" y="1898650"/>
                    <a:pt x="862335" y="1704340"/>
                  </a:cubicBezTo>
                  <a:cubicBezTo>
                    <a:pt x="807725" y="1520190"/>
                    <a:pt x="764545" y="1469390"/>
                    <a:pt x="511815" y="1423670"/>
                  </a:cubicBezTo>
                  <a:lnTo>
                    <a:pt x="511815" y="1423670"/>
                  </a:lnTo>
                  <a:cubicBezTo>
                    <a:pt x="219715" y="1371600"/>
                    <a:pt x="-1265" y="1116330"/>
                    <a:pt x="5" y="810260"/>
                  </a:cubicBezTo>
                  <a:cubicBezTo>
                    <a:pt x="5" y="617220"/>
                    <a:pt x="88905" y="445770"/>
                    <a:pt x="227335" y="332740"/>
                  </a:cubicBezTo>
                  <a:lnTo>
                    <a:pt x="227335" y="332740"/>
                  </a:lnTo>
                  <a:cubicBezTo>
                    <a:pt x="227335" y="332740"/>
                    <a:pt x="227335" y="332740"/>
                    <a:pt x="227335" y="332740"/>
                  </a:cubicBezTo>
                  <a:cubicBezTo>
                    <a:pt x="227335" y="332740"/>
                    <a:pt x="227335" y="332740"/>
                    <a:pt x="228605" y="331470"/>
                  </a:cubicBezTo>
                  <a:cubicBezTo>
                    <a:pt x="358145" y="224790"/>
                    <a:pt x="444505" y="113030"/>
                    <a:pt x="488955"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5" name="Freeform 32">
              <a:extLst>
                <a:ext uri="{FF2B5EF4-FFF2-40B4-BE49-F238E27FC236}">
                  <a16:creationId xmlns:a16="http://schemas.microsoft.com/office/drawing/2014/main" id="{893CA28B-6D85-E734-ED80-BD5EAC262EED}"/>
                </a:ext>
              </a:extLst>
            </p:cNvPr>
            <p:cNvSpPr/>
            <p:nvPr/>
          </p:nvSpPr>
          <p:spPr>
            <a:xfrm>
              <a:off x="11000740" y="1270"/>
              <a:ext cx="1191259" cy="1823719"/>
            </a:xfrm>
            <a:custGeom>
              <a:avLst/>
              <a:gdLst>
                <a:gd name="connsiteX0" fmla="*/ 1191260 w 1191259"/>
                <a:gd name="connsiteY0" fmla="*/ 1823720 h 1823719"/>
                <a:gd name="connsiteX1" fmla="*/ 1178560 w 1191259"/>
                <a:gd name="connsiteY1" fmla="*/ 1823720 h 1823719"/>
                <a:gd name="connsiteX2" fmla="*/ 775970 w 1191259"/>
                <a:gd name="connsiteY2" fmla="*/ 1521460 h 1823719"/>
                <a:gd name="connsiteX3" fmla="*/ 461010 w 1191259"/>
                <a:gd name="connsiteY3" fmla="*/ 1268730 h 1823719"/>
                <a:gd name="connsiteX4" fmla="*/ 461010 w 1191259"/>
                <a:gd name="connsiteY4" fmla="*/ 1268730 h 1823719"/>
                <a:gd name="connsiteX5" fmla="*/ 0 w 1191259"/>
                <a:gd name="connsiteY5" fmla="*/ 716280 h 1823719"/>
                <a:gd name="connsiteX6" fmla="*/ 204470 w 1191259"/>
                <a:gd name="connsiteY6" fmla="*/ 285750 h 1823719"/>
                <a:gd name="connsiteX7" fmla="*/ 204470 w 1191259"/>
                <a:gd name="connsiteY7" fmla="*/ 285750 h 1823719"/>
                <a:gd name="connsiteX8" fmla="*/ 204470 w 1191259"/>
                <a:gd name="connsiteY8" fmla="*/ 285750 h 1823719"/>
                <a:gd name="connsiteX9" fmla="*/ 205740 w 1191259"/>
                <a:gd name="connsiteY9" fmla="*/ 285750 h 1823719"/>
                <a:gd name="connsiteX10" fmla="*/ 435610 w 1191259"/>
                <a:gd name="connsiteY10" fmla="*/ 0 h 18237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91259" h="1823719">
                  <a:moveTo>
                    <a:pt x="1191260" y="1823720"/>
                  </a:moveTo>
                  <a:cubicBezTo>
                    <a:pt x="1187450" y="1823720"/>
                    <a:pt x="1182370" y="1823720"/>
                    <a:pt x="1178560" y="1823720"/>
                  </a:cubicBezTo>
                  <a:cubicBezTo>
                    <a:pt x="988060" y="1823720"/>
                    <a:pt x="826770" y="1695450"/>
                    <a:pt x="775970" y="1521460"/>
                  </a:cubicBezTo>
                  <a:cubicBezTo>
                    <a:pt x="726440" y="1356360"/>
                    <a:pt x="687070" y="1309370"/>
                    <a:pt x="461010" y="1268730"/>
                  </a:cubicBezTo>
                  <a:lnTo>
                    <a:pt x="461010" y="1268730"/>
                  </a:lnTo>
                  <a:cubicBezTo>
                    <a:pt x="198120" y="1221740"/>
                    <a:pt x="0" y="991870"/>
                    <a:pt x="0" y="716280"/>
                  </a:cubicBezTo>
                  <a:cubicBezTo>
                    <a:pt x="0" y="542290"/>
                    <a:pt x="80010" y="388620"/>
                    <a:pt x="204470" y="285750"/>
                  </a:cubicBezTo>
                  <a:lnTo>
                    <a:pt x="204470" y="285750"/>
                  </a:lnTo>
                  <a:cubicBezTo>
                    <a:pt x="204470" y="285750"/>
                    <a:pt x="204470" y="285750"/>
                    <a:pt x="204470" y="285750"/>
                  </a:cubicBezTo>
                  <a:cubicBezTo>
                    <a:pt x="204470" y="285750"/>
                    <a:pt x="204470" y="285750"/>
                    <a:pt x="205740" y="285750"/>
                  </a:cubicBezTo>
                  <a:cubicBezTo>
                    <a:pt x="317500" y="193040"/>
                    <a:pt x="393700" y="97790"/>
                    <a:pt x="435610"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6" name="Freeform 33">
              <a:extLst>
                <a:ext uri="{FF2B5EF4-FFF2-40B4-BE49-F238E27FC236}">
                  <a16:creationId xmlns:a16="http://schemas.microsoft.com/office/drawing/2014/main" id="{70372A36-171A-B8FA-48E3-9B151AB590F3}"/>
                </a:ext>
              </a:extLst>
            </p:cNvPr>
            <p:cNvSpPr/>
            <p:nvPr/>
          </p:nvSpPr>
          <p:spPr>
            <a:xfrm>
              <a:off x="11144243" y="0"/>
              <a:ext cx="1047756" cy="1609089"/>
            </a:xfrm>
            <a:custGeom>
              <a:avLst/>
              <a:gdLst>
                <a:gd name="connsiteX0" fmla="*/ 1047757 w 1047756"/>
                <a:gd name="connsiteY0" fmla="*/ 1609090 h 1609089"/>
                <a:gd name="connsiteX1" fmla="*/ 1047757 w 1047756"/>
                <a:gd name="connsiteY1" fmla="*/ 1609090 h 1609089"/>
                <a:gd name="connsiteX2" fmla="*/ 689617 w 1047756"/>
                <a:gd name="connsiteY2" fmla="*/ 1339850 h 1609089"/>
                <a:gd name="connsiteX3" fmla="*/ 408947 w 1047756"/>
                <a:gd name="connsiteY3" fmla="*/ 1115060 h 1609089"/>
                <a:gd name="connsiteX4" fmla="*/ 408947 w 1047756"/>
                <a:gd name="connsiteY4" fmla="*/ 1115060 h 1609089"/>
                <a:gd name="connsiteX5" fmla="*/ 7 w 1047756"/>
                <a:gd name="connsiteY5" fmla="*/ 623570 h 1609089"/>
                <a:gd name="connsiteX6" fmla="*/ 181617 w 1047756"/>
                <a:gd name="connsiteY6" fmla="*/ 241300 h 1609089"/>
                <a:gd name="connsiteX7" fmla="*/ 181617 w 1047756"/>
                <a:gd name="connsiteY7" fmla="*/ 241300 h 1609089"/>
                <a:gd name="connsiteX8" fmla="*/ 181617 w 1047756"/>
                <a:gd name="connsiteY8" fmla="*/ 241300 h 1609089"/>
                <a:gd name="connsiteX9" fmla="*/ 181617 w 1047756"/>
                <a:gd name="connsiteY9" fmla="*/ 241300 h 1609089"/>
                <a:gd name="connsiteX10" fmla="*/ 379737 w 1047756"/>
                <a:gd name="connsiteY10" fmla="*/ 0 h 16090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47756" h="1609089">
                  <a:moveTo>
                    <a:pt x="1047757" y="1609090"/>
                  </a:moveTo>
                  <a:cubicBezTo>
                    <a:pt x="1047757" y="1609090"/>
                    <a:pt x="1047757" y="1609090"/>
                    <a:pt x="1047757" y="1609090"/>
                  </a:cubicBezTo>
                  <a:cubicBezTo>
                    <a:pt x="877577" y="1609090"/>
                    <a:pt x="735337" y="1494790"/>
                    <a:pt x="689617" y="1339850"/>
                  </a:cubicBezTo>
                  <a:cubicBezTo>
                    <a:pt x="646437" y="1192530"/>
                    <a:pt x="610877" y="1151890"/>
                    <a:pt x="408947" y="1115060"/>
                  </a:cubicBezTo>
                  <a:lnTo>
                    <a:pt x="408947" y="1115060"/>
                  </a:lnTo>
                  <a:cubicBezTo>
                    <a:pt x="175267" y="1073150"/>
                    <a:pt x="-1263" y="868680"/>
                    <a:pt x="7" y="623570"/>
                  </a:cubicBezTo>
                  <a:cubicBezTo>
                    <a:pt x="7" y="469900"/>
                    <a:pt x="71126" y="331470"/>
                    <a:pt x="181617" y="241300"/>
                  </a:cubicBezTo>
                  <a:lnTo>
                    <a:pt x="181617" y="241300"/>
                  </a:lnTo>
                  <a:cubicBezTo>
                    <a:pt x="181617" y="241300"/>
                    <a:pt x="181617" y="241300"/>
                    <a:pt x="181617" y="241300"/>
                  </a:cubicBezTo>
                  <a:cubicBezTo>
                    <a:pt x="181617" y="241300"/>
                    <a:pt x="181617" y="241300"/>
                    <a:pt x="181617" y="241300"/>
                  </a:cubicBezTo>
                  <a:cubicBezTo>
                    <a:pt x="275597" y="163830"/>
                    <a:pt x="341637" y="82550"/>
                    <a:pt x="379737"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7" name="Freeform 34">
              <a:extLst>
                <a:ext uri="{FF2B5EF4-FFF2-40B4-BE49-F238E27FC236}">
                  <a16:creationId xmlns:a16="http://schemas.microsoft.com/office/drawing/2014/main" id="{86C155D4-BDCF-FB60-5CDC-473F9ECFAE17}"/>
                </a:ext>
              </a:extLst>
            </p:cNvPr>
            <p:cNvSpPr/>
            <p:nvPr/>
          </p:nvSpPr>
          <p:spPr>
            <a:xfrm>
              <a:off x="11287752" y="0"/>
              <a:ext cx="904247" cy="1391919"/>
            </a:xfrm>
            <a:custGeom>
              <a:avLst/>
              <a:gdLst>
                <a:gd name="connsiteX0" fmla="*/ 904248 w 904247"/>
                <a:gd name="connsiteY0" fmla="*/ 1391920 h 1391919"/>
                <a:gd name="connsiteX1" fmla="*/ 603258 w 904247"/>
                <a:gd name="connsiteY1" fmla="*/ 1156970 h 1391919"/>
                <a:gd name="connsiteX2" fmla="*/ 358148 w 904247"/>
                <a:gd name="connsiteY2" fmla="*/ 960120 h 1391919"/>
                <a:gd name="connsiteX3" fmla="*/ 358148 w 904247"/>
                <a:gd name="connsiteY3" fmla="*/ 960120 h 1391919"/>
                <a:gd name="connsiteX4" fmla="*/ 8 w 904247"/>
                <a:gd name="connsiteY4" fmla="*/ 530860 h 1391919"/>
                <a:gd name="connsiteX5" fmla="*/ 158758 w 904247"/>
                <a:gd name="connsiteY5" fmla="*/ 195580 h 1391919"/>
                <a:gd name="connsiteX6" fmla="*/ 158758 w 904247"/>
                <a:gd name="connsiteY6" fmla="*/ 195580 h 1391919"/>
                <a:gd name="connsiteX7" fmla="*/ 158758 w 904247"/>
                <a:gd name="connsiteY7" fmla="*/ 195580 h 1391919"/>
                <a:gd name="connsiteX8" fmla="*/ 158758 w 904247"/>
                <a:gd name="connsiteY8" fmla="*/ 195580 h 1391919"/>
                <a:gd name="connsiteX9" fmla="*/ 325128 w 904247"/>
                <a:gd name="connsiteY9" fmla="*/ 0 h 13919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904247" h="1391919">
                  <a:moveTo>
                    <a:pt x="904248" y="1391920"/>
                  </a:moveTo>
                  <a:cubicBezTo>
                    <a:pt x="760738" y="1385570"/>
                    <a:pt x="642628" y="1289050"/>
                    <a:pt x="603258" y="1156970"/>
                  </a:cubicBezTo>
                  <a:cubicBezTo>
                    <a:pt x="565158" y="1028700"/>
                    <a:pt x="534678" y="991870"/>
                    <a:pt x="358148" y="960120"/>
                  </a:cubicBezTo>
                  <a:lnTo>
                    <a:pt x="358148" y="960120"/>
                  </a:lnTo>
                  <a:cubicBezTo>
                    <a:pt x="153678" y="923290"/>
                    <a:pt x="-1262" y="745490"/>
                    <a:pt x="8" y="530860"/>
                  </a:cubicBezTo>
                  <a:cubicBezTo>
                    <a:pt x="8" y="396240"/>
                    <a:pt x="62238" y="275590"/>
                    <a:pt x="158758" y="195580"/>
                  </a:cubicBezTo>
                  <a:lnTo>
                    <a:pt x="158758" y="195580"/>
                  </a:lnTo>
                  <a:cubicBezTo>
                    <a:pt x="158758" y="195580"/>
                    <a:pt x="158758" y="195580"/>
                    <a:pt x="158758" y="195580"/>
                  </a:cubicBezTo>
                  <a:cubicBezTo>
                    <a:pt x="158758" y="195580"/>
                    <a:pt x="158758" y="195580"/>
                    <a:pt x="158758" y="195580"/>
                  </a:cubicBezTo>
                  <a:cubicBezTo>
                    <a:pt x="234958" y="132080"/>
                    <a:pt x="290838" y="67310"/>
                    <a:pt x="325128" y="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8" name="Freeform 35">
              <a:extLst>
                <a:ext uri="{FF2B5EF4-FFF2-40B4-BE49-F238E27FC236}">
                  <a16:creationId xmlns:a16="http://schemas.microsoft.com/office/drawing/2014/main" id="{829166AC-33AF-0CD8-1500-D75B056EDA38}"/>
                </a:ext>
              </a:extLst>
            </p:cNvPr>
            <p:cNvSpPr/>
            <p:nvPr/>
          </p:nvSpPr>
          <p:spPr>
            <a:xfrm>
              <a:off x="11431269" y="0"/>
              <a:ext cx="762000" cy="1174750"/>
            </a:xfrm>
            <a:custGeom>
              <a:avLst/>
              <a:gdLst>
                <a:gd name="connsiteX0" fmla="*/ 269240 w 762000"/>
                <a:gd name="connsiteY0" fmla="*/ 0 h 1174750"/>
                <a:gd name="connsiteX1" fmla="*/ 135890 w 762000"/>
                <a:gd name="connsiteY1" fmla="*/ 149860 h 1174750"/>
                <a:gd name="connsiteX2" fmla="*/ 135890 w 762000"/>
                <a:gd name="connsiteY2" fmla="*/ 149860 h 1174750"/>
                <a:gd name="connsiteX3" fmla="*/ 135890 w 762000"/>
                <a:gd name="connsiteY3" fmla="*/ 149860 h 1174750"/>
                <a:gd name="connsiteX4" fmla="*/ 135890 w 762000"/>
                <a:gd name="connsiteY4" fmla="*/ 149860 h 1174750"/>
                <a:gd name="connsiteX5" fmla="*/ 0 w 762000"/>
                <a:gd name="connsiteY5" fmla="*/ 436880 h 1174750"/>
                <a:gd name="connsiteX6" fmla="*/ 307340 w 762000"/>
                <a:gd name="connsiteY6" fmla="*/ 805180 h 1174750"/>
                <a:gd name="connsiteX7" fmla="*/ 307340 w 762000"/>
                <a:gd name="connsiteY7" fmla="*/ 805180 h 1174750"/>
                <a:gd name="connsiteX8" fmla="*/ 518161 w 762000"/>
                <a:gd name="connsiteY8" fmla="*/ 974090 h 1174750"/>
                <a:gd name="connsiteX9" fmla="*/ 762000 w 762000"/>
                <a:gd name="connsiteY9" fmla="*/ 1174750 h 11747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762000" h="1174750">
                  <a:moveTo>
                    <a:pt x="269240" y="0"/>
                  </a:moveTo>
                  <a:cubicBezTo>
                    <a:pt x="240030" y="50800"/>
                    <a:pt x="195580" y="101600"/>
                    <a:pt x="135890" y="149860"/>
                  </a:cubicBezTo>
                  <a:cubicBezTo>
                    <a:pt x="135890" y="149860"/>
                    <a:pt x="135890" y="149860"/>
                    <a:pt x="135890" y="149860"/>
                  </a:cubicBezTo>
                  <a:cubicBezTo>
                    <a:pt x="135890" y="149860"/>
                    <a:pt x="135890" y="149860"/>
                    <a:pt x="135890" y="149860"/>
                  </a:cubicBezTo>
                  <a:lnTo>
                    <a:pt x="135890" y="149860"/>
                  </a:lnTo>
                  <a:cubicBezTo>
                    <a:pt x="53340" y="218440"/>
                    <a:pt x="0" y="321310"/>
                    <a:pt x="0" y="436880"/>
                  </a:cubicBezTo>
                  <a:cubicBezTo>
                    <a:pt x="0" y="621030"/>
                    <a:pt x="132080" y="773430"/>
                    <a:pt x="307340" y="805180"/>
                  </a:cubicBezTo>
                  <a:lnTo>
                    <a:pt x="307340" y="805180"/>
                  </a:lnTo>
                  <a:cubicBezTo>
                    <a:pt x="458470" y="831850"/>
                    <a:pt x="485140" y="863600"/>
                    <a:pt x="518161" y="974090"/>
                  </a:cubicBezTo>
                  <a:cubicBezTo>
                    <a:pt x="549911" y="1082040"/>
                    <a:pt x="645161" y="1163320"/>
                    <a:pt x="762000" y="117475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79" name="Freeform 36">
              <a:extLst>
                <a:ext uri="{FF2B5EF4-FFF2-40B4-BE49-F238E27FC236}">
                  <a16:creationId xmlns:a16="http://schemas.microsoft.com/office/drawing/2014/main" id="{7DF88BD9-6A2B-748D-71A8-F227E360E022}"/>
                </a:ext>
              </a:extLst>
            </p:cNvPr>
            <p:cNvSpPr/>
            <p:nvPr/>
          </p:nvSpPr>
          <p:spPr>
            <a:xfrm>
              <a:off x="11576050" y="0"/>
              <a:ext cx="618490" cy="957580"/>
            </a:xfrm>
            <a:custGeom>
              <a:avLst/>
              <a:gdLst>
                <a:gd name="connsiteX0" fmla="*/ 210820 w 618490"/>
                <a:gd name="connsiteY0" fmla="*/ 0 h 957580"/>
                <a:gd name="connsiteX1" fmla="*/ 113030 w 618490"/>
                <a:gd name="connsiteY1" fmla="*/ 105410 h 957580"/>
                <a:gd name="connsiteX2" fmla="*/ 113030 w 618490"/>
                <a:gd name="connsiteY2" fmla="*/ 105410 h 957580"/>
                <a:gd name="connsiteX3" fmla="*/ 113030 w 618490"/>
                <a:gd name="connsiteY3" fmla="*/ 105410 h 957580"/>
                <a:gd name="connsiteX4" fmla="*/ 113030 w 618490"/>
                <a:gd name="connsiteY4" fmla="*/ 105410 h 957580"/>
                <a:gd name="connsiteX5" fmla="*/ 0 w 618490"/>
                <a:gd name="connsiteY5" fmla="*/ 344170 h 957580"/>
                <a:gd name="connsiteX6" fmla="*/ 256540 w 618490"/>
                <a:gd name="connsiteY6" fmla="*/ 651510 h 957580"/>
                <a:gd name="connsiteX7" fmla="*/ 256540 w 618490"/>
                <a:gd name="connsiteY7" fmla="*/ 651510 h 957580"/>
                <a:gd name="connsiteX8" fmla="*/ 431800 w 618490"/>
                <a:gd name="connsiteY8" fmla="*/ 792480 h 957580"/>
                <a:gd name="connsiteX9" fmla="*/ 618490 w 618490"/>
                <a:gd name="connsiteY9" fmla="*/ 957580 h 957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618490" h="957580">
                  <a:moveTo>
                    <a:pt x="210820" y="0"/>
                  </a:moveTo>
                  <a:cubicBezTo>
                    <a:pt x="186690" y="35560"/>
                    <a:pt x="153670" y="71120"/>
                    <a:pt x="113030" y="105410"/>
                  </a:cubicBezTo>
                  <a:cubicBezTo>
                    <a:pt x="113030" y="105410"/>
                    <a:pt x="113030" y="105410"/>
                    <a:pt x="113030" y="105410"/>
                  </a:cubicBezTo>
                  <a:cubicBezTo>
                    <a:pt x="113030" y="105410"/>
                    <a:pt x="113030" y="105410"/>
                    <a:pt x="113030" y="105410"/>
                  </a:cubicBezTo>
                  <a:lnTo>
                    <a:pt x="113030" y="105410"/>
                  </a:lnTo>
                  <a:cubicBezTo>
                    <a:pt x="44450" y="162560"/>
                    <a:pt x="0" y="247650"/>
                    <a:pt x="0" y="344170"/>
                  </a:cubicBezTo>
                  <a:cubicBezTo>
                    <a:pt x="0" y="497840"/>
                    <a:pt x="110490" y="624840"/>
                    <a:pt x="256540" y="651510"/>
                  </a:cubicBezTo>
                  <a:lnTo>
                    <a:pt x="256540" y="651510"/>
                  </a:lnTo>
                  <a:cubicBezTo>
                    <a:pt x="382270" y="674370"/>
                    <a:pt x="403860" y="699770"/>
                    <a:pt x="431800" y="792480"/>
                  </a:cubicBezTo>
                  <a:cubicBezTo>
                    <a:pt x="457200" y="877570"/>
                    <a:pt x="528320" y="942340"/>
                    <a:pt x="618490" y="95758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80" name="Freeform 37">
              <a:extLst>
                <a:ext uri="{FF2B5EF4-FFF2-40B4-BE49-F238E27FC236}">
                  <a16:creationId xmlns:a16="http://schemas.microsoft.com/office/drawing/2014/main" id="{8AC7F5B2-A9AC-E8C7-03FC-58789C255DFD}"/>
                </a:ext>
              </a:extLst>
            </p:cNvPr>
            <p:cNvSpPr/>
            <p:nvPr/>
          </p:nvSpPr>
          <p:spPr>
            <a:xfrm>
              <a:off x="11718290" y="0"/>
              <a:ext cx="472440" cy="736600"/>
            </a:xfrm>
            <a:custGeom>
              <a:avLst/>
              <a:gdLst>
                <a:gd name="connsiteX0" fmla="*/ 152400 w 472440"/>
                <a:gd name="connsiteY0" fmla="*/ 0 h 736600"/>
                <a:gd name="connsiteX1" fmla="*/ 91440 w 472440"/>
                <a:gd name="connsiteY1" fmla="*/ 59690 h 736600"/>
                <a:gd name="connsiteX2" fmla="*/ 91440 w 472440"/>
                <a:gd name="connsiteY2" fmla="*/ 59690 h 736600"/>
                <a:gd name="connsiteX3" fmla="*/ 91440 w 472440"/>
                <a:gd name="connsiteY3" fmla="*/ 59690 h 736600"/>
                <a:gd name="connsiteX4" fmla="*/ 91440 w 472440"/>
                <a:gd name="connsiteY4" fmla="*/ 59690 h 736600"/>
                <a:gd name="connsiteX5" fmla="*/ 0 w 472440"/>
                <a:gd name="connsiteY5" fmla="*/ 251460 h 736600"/>
                <a:gd name="connsiteX6" fmla="*/ 204470 w 472440"/>
                <a:gd name="connsiteY6" fmla="*/ 496570 h 736600"/>
                <a:gd name="connsiteX7" fmla="*/ 204470 w 472440"/>
                <a:gd name="connsiteY7" fmla="*/ 496570 h 736600"/>
                <a:gd name="connsiteX8" fmla="*/ 344170 w 472440"/>
                <a:gd name="connsiteY8" fmla="*/ 609600 h 736600"/>
                <a:gd name="connsiteX9" fmla="*/ 472440 w 472440"/>
                <a:gd name="connsiteY9" fmla="*/ 736600 h 736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72440" h="736600">
                  <a:moveTo>
                    <a:pt x="152400" y="0"/>
                  </a:moveTo>
                  <a:cubicBezTo>
                    <a:pt x="135890" y="20320"/>
                    <a:pt x="115570" y="40640"/>
                    <a:pt x="91440" y="59690"/>
                  </a:cubicBezTo>
                  <a:cubicBezTo>
                    <a:pt x="91440" y="59690"/>
                    <a:pt x="91440" y="59690"/>
                    <a:pt x="91440" y="59690"/>
                  </a:cubicBezTo>
                  <a:cubicBezTo>
                    <a:pt x="91440" y="59690"/>
                    <a:pt x="91440" y="59690"/>
                    <a:pt x="91440" y="59690"/>
                  </a:cubicBezTo>
                  <a:lnTo>
                    <a:pt x="91440" y="59690"/>
                  </a:lnTo>
                  <a:cubicBezTo>
                    <a:pt x="35560" y="105410"/>
                    <a:pt x="1270" y="173990"/>
                    <a:pt x="0" y="251460"/>
                  </a:cubicBezTo>
                  <a:cubicBezTo>
                    <a:pt x="0" y="374650"/>
                    <a:pt x="87630" y="476250"/>
                    <a:pt x="204470" y="496570"/>
                  </a:cubicBezTo>
                  <a:lnTo>
                    <a:pt x="204470" y="496570"/>
                  </a:lnTo>
                  <a:cubicBezTo>
                    <a:pt x="304800" y="514350"/>
                    <a:pt x="322580" y="535940"/>
                    <a:pt x="344170" y="609600"/>
                  </a:cubicBezTo>
                  <a:cubicBezTo>
                    <a:pt x="361950" y="670560"/>
                    <a:pt x="411480" y="718820"/>
                    <a:pt x="472440" y="73660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81" name="Freeform 38">
              <a:extLst>
                <a:ext uri="{FF2B5EF4-FFF2-40B4-BE49-F238E27FC236}">
                  <a16:creationId xmlns:a16="http://schemas.microsoft.com/office/drawing/2014/main" id="{1C09427B-F194-828F-0061-5199B1CBF3AA}"/>
                </a:ext>
              </a:extLst>
            </p:cNvPr>
            <p:cNvSpPr/>
            <p:nvPr/>
          </p:nvSpPr>
          <p:spPr>
            <a:xfrm>
              <a:off x="11861800" y="0"/>
              <a:ext cx="330200" cy="511809"/>
            </a:xfrm>
            <a:custGeom>
              <a:avLst/>
              <a:gdLst>
                <a:gd name="connsiteX0" fmla="*/ 85090 w 330200"/>
                <a:gd name="connsiteY0" fmla="*/ 0 h 511809"/>
                <a:gd name="connsiteX1" fmla="*/ 68580 w 330200"/>
                <a:gd name="connsiteY1" fmla="*/ 15240 h 511809"/>
                <a:gd name="connsiteX2" fmla="*/ 68580 w 330200"/>
                <a:gd name="connsiteY2" fmla="*/ 15240 h 511809"/>
                <a:gd name="connsiteX3" fmla="*/ 68580 w 330200"/>
                <a:gd name="connsiteY3" fmla="*/ 15240 h 511809"/>
                <a:gd name="connsiteX4" fmla="*/ 68580 w 330200"/>
                <a:gd name="connsiteY4" fmla="*/ 15240 h 511809"/>
                <a:gd name="connsiteX5" fmla="*/ 0 w 330200"/>
                <a:gd name="connsiteY5" fmla="*/ 158750 h 511809"/>
                <a:gd name="connsiteX6" fmla="*/ 153670 w 330200"/>
                <a:gd name="connsiteY6" fmla="*/ 342900 h 511809"/>
                <a:gd name="connsiteX7" fmla="*/ 153670 w 330200"/>
                <a:gd name="connsiteY7" fmla="*/ 342900 h 511809"/>
                <a:gd name="connsiteX8" fmla="*/ 259080 w 330200"/>
                <a:gd name="connsiteY8" fmla="*/ 426720 h 511809"/>
                <a:gd name="connsiteX9" fmla="*/ 330200 w 330200"/>
                <a:gd name="connsiteY9" fmla="*/ 511810 h 511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30200" h="511809">
                  <a:moveTo>
                    <a:pt x="85090" y="0"/>
                  </a:moveTo>
                  <a:cubicBezTo>
                    <a:pt x="80010" y="5080"/>
                    <a:pt x="73660" y="10160"/>
                    <a:pt x="68580" y="15240"/>
                  </a:cubicBezTo>
                  <a:cubicBezTo>
                    <a:pt x="68580" y="15240"/>
                    <a:pt x="68580" y="15240"/>
                    <a:pt x="68580" y="15240"/>
                  </a:cubicBezTo>
                  <a:cubicBezTo>
                    <a:pt x="68580" y="15240"/>
                    <a:pt x="68580" y="15240"/>
                    <a:pt x="68580" y="15240"/>
                  </a:cubicBezTo>
                  <a:lnTo>
                    <a:pt x="68580" y="15240"/>
                  </a:lnTo>
                  <a:cubicBezTo>
                    <a:pt x="26670" y="49530"/>
                    <a:pt x="0" y="101600"/>
                    <a:pt x="0" y="158750"/>
                  </a:cubicBezTo>
                  <a:cubicBezTo>
                    <a:pt x="0" y="251460"/>
                    <a:pt x="66040" y="327660"/>
                    <a:pt x="153670" y="342900"/>
                  </a:cubicBezTo>
                  <a:lnTo>
                    <a:pt x="153670" y="342900"/>
                  </a:lnTo>
                  <a:cubicBezTo>
                    <a:pt x="229870" y="356870"/>
                    <a:pt x="242570" y="372110"/>
                    <a:pt x="259080" y="426720"/>
                  </a:cubicBezTo>
                  <a:cubicBezTo>
                    <a:pt x="270510" y="463550"/>
                    <a:pt x="295910" y="495300"/>
                    <a:pt x="330200" y="51181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82" name="Freeform 39">
              <a:extLst>
                <a:ext uri="{FF2B5EF4-FFF2-40B4-BE49-F238E27FC236}">
                  <a16:creationId xmlns:a16="http://schemas.microsoft.com/office/drawing/2014/main" id="{1EB0C4C5-CAC5-7F9F-4A98-90FBCF0F33D4}"/>
                </a:ext>
              </a:extLst>
            </p:cNvPr>
            <p:cNvSpPr/>
            <p:nvPr/>
          </p:nvSpPr>
          <p:spPr>
            <a:xfrm>
              <a:off x="12005309" y="0"/>
              <a:ext cx="186690" cy="273050"/>
            </a:xfrm>
            <a:custGeom>
              <a:avLst/>
              <a:gdLst>
                <a:gd name="connsiteX0" fmla="*/ 19050 w 186690"/>
                <a:gd name="connsiteY0" fmla="*/ 0 h 273050"/>
                <a:gd name="connsiteX1" fmla="*/ 0 w 186690"/>
                <a:gd name="connsiteY1" fmla="*/ 66040 h 273050"/>
                <a:gd name="connsiteX2" fmla="*/ 102870 w 186690"/>
                <a:gd name="connsiteY2" fmla="*/ 189230 h 273050"/>
                <a:gd name="connsiteX3" fmla="*/ 102870 w 186690"/>
                <a:gd name="connsiteY3" fmla="*/ 189230 h 273050"/>
                <a:gd name="connsiteX4" fmla="*/ 172720 w 186690"/>
                <a:gd name="connsiteY4" fmla="*/ 245110 h 273050"/>
                <a:gd name="connsiteX5" fmla="*/ 186690 w 186690"/>
                <a:gd name="connsiteY5" fmla="*/ 273050 h 27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86690" h="273050">
                  <a:moveTo>
                    <a:pt x="19050" y="0"/>
                  </a:moveTo>
                  <a:cubicBezTo>
                    <a:pt x="7620" y="19050"/>
                    <a:pt x="0" y="41910"/>
                    <a:pt x="0" y="66040"/>
                  </a:cubicBezTo>
                  <a:cubicBezTo>
                    <a:pt x="0" y="127000"/>
                    <a:pt x="44450" y="179070"/>
                    <a:pt x="102870" y="189230"/>
                  </a:cubicBezTo>
                  <a:lnTo>
                    <a:pt x="102870" y="189230"/>
                  </a:lnTo>
                  <a:cubicBezTo>
                    <a:pt x="153670" y="198120"/>
                    <a:pt x="162560" y="208280"/>
                    <a:pt x="172720" y="245110"/>
                  </a:cubicBezTo>
                  <a:cubicBezTo>
                    <a:pt x="175260" y="255270"/>
                    <a:pt x="180340" y="264160"/>
                    <a:pt x="186690" y="27305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83" name="Freeform 40">
              <a:extLst>
                <a:ext uri="{FF2B5EF4-FFF2-40B4-BE49-F238E27FC236}">
                  <a16:creationId xmlns:a16="http://schemas.microsoft.com/office/drawing/2014/main" id="{D60B454B-48ED-A748-F90D-F5396261C256}"/>
                </a:ext>
              </a:extLst>
            </p:cNvPr>
            <p:cNvSpPr/>
            <p:nvPr/>
          </p:nvSpPr>
          <p:spPr>
            <a:xfrm>
              <a:off x="12155169" y="0"/>
              <a:ext cx="36830" cy="31750"/>
            </a:xfrm>
            <a:custGeom>
              <a:avLst/>
              <a:gdLst>
                <a:gd name="connsiteX0" fmla="*/ 0 w 36830"/>
                <a:gd name="connsiteY0" fmla="*/ 0 h 31750"/>
                <a:gd name="connsiteX1" fmla="*/ 36830 w 36830"/>
                <a:gd name="connsiteY1" fmla="*/ 31750 h 31750"/>
              </a:gdLst>
              <a:ahLst/>
              <a:cxnLst>
                <a:cxn ang="0">
                  <a:pos x="connsiteX0" y="connsiteY0"/>
                </a:cxn>
                <a:cxn ang="0">
                  <a:pos x="connsiteX1" y="connsiteY1"/>
                </a:cxn>
              </a:cxnLst>
              <a:rect l="l" t="t" r="r" b="b"/>
              <a:pathLst>
                <a:path w="36830" h="31750">
                  <a:moveTo>
                    <a:pt x="0" y="0"/>
                  </a:moveTo>
                  <a:cubicBezTo>
                    <a:pt x="7620" y="15240"/>
                    <a:pt x="20320" y="26670"/>
                    <a:pt x="36830" y="31750"/>
                  </a:cubicBezTo>
                </a:path>
              </a:pathLst>
            </a:custGeom>
            <a:grpFill/>
            <a:ln w="9525" cap="rnd">
              <a:gradFill>
                <a:gsLst>
                  <a:gs pos="0">
                    <a:srgbClr val="FF4B4B"/>
                  </a:gs>
                  <a:gs pos="100000">
                    <a:srgbClr val="FF744F"/>
                  </a:gs>
                </a:gsLst>
                <a:lin ang="18900000" scaled="0"/>
              </a:gradFill>
              <a:prstDash val="solid"/>
              <a:round/>
            </a:ln>
          </p:spPr>
          <p:txBody>
            <a:bodyPr rtlCol="0" anchor="ctr"/>
            <a:lstStyle/>
            <a:p>
              <a:endParaRPr lang="en-DE"/>
            </a:p>
          </p:txBody>
        </p:sp>
      </p:grpSp>
      <p:sp>
        <p:nvSpPr>
          <p:cNvPr id="4" name="picture">
            <a:extLst>
              <a:ext uri="{FF2B5EF4-FFF2-40B4-BE49-F238E27FC236}">
                <a16:creationId xmlns:a16="http://schemas.microsoft.com/office/drawing/2014/main" id="{F72F890F-227C-D012-85CE-37F231278447}"/>
              </a:ext>
            </a:extLst>
          </p:cNvPr>
          <p:cNvSpPr>
            <a:spLocks noGrp="1"/>
          </p:cNvSpPr>
          <p:nvPr>
            <p:ph type="pic" sz="quarter" idx="16"/>
          </p:nvPr>
        </p:nvSpPr>
        <p:spPr>
          <a:xfrm>
            <a:off x="4835525" y="1476000"/>
            <a:ext cx="6805614" cy="3737535"/>
          </a:xfrm>
          <a:prstGeom prst="roundRect">
            <a:avLst>
              <a:gd name="adj" fmla="val 2731"/>
            </a:avLst>
          </a:prstGeom>
          <a:noFill/>
        </p:spPr>
        <p:txBody>
          <a:bodyPr anchor="ctr"/>
          <a:lstStyle>
            <a:lvl1pPr algn="ctr">
              <a:defRPr/>
            </a:lvl1pPr>
          </a:lstStyle>
          <a:p>
            <a:r>
              <a:rPr lang="de-DE"/>
              <a:t>Bild durch Klicken auf Symbol hinzufügen</a:t>
            </a:r>
            <a:endParaRPr lang="de-DE" dirty="0"/>
          </a:p>
        </p:txBody>
      </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540000" y="5220000"/>
            <a:ext cx="4212000"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r>
              <a:rPr lang="de-DE"/>
              <a:t>Mastertextformat bearbeiten</a:t>
            </a:r>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540000" y="4032000"/>
            <a:ext cx="4212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540000" y="1800000"/>
            <a:ext cx="4212000" cy="1980000"/>
          </a:xfrm>
        </p:spPr>
        <p:txBody>
          <a:bodyPr vert="horz" anchor="b"/>
          <a:lstStyle>
            <a:lvl1pPr algn="l">
              <a:lnSpc>
                <a:spcPts val="4000"/>
              </a:lnSpc>
              <a:defRPr sz="3600">
                <a:gradFill>
                  <a:gsLst>
                    <a:gs pos="0">
                      <a:srgbClr val="EF4251"/>
                    </a:gs>
                    <a:gs pos="100000">
                      <a:srgbClr val="F4704D"/>
                    </a:gs>
                  </a:gsLst>
                  <a:lin ang="18900000" scaled="0"/>
                </a:gradFill>
              </a:defRPr>
            </a:lvl1pPr>
          </a:lstStyle>
          <a:p>
            <a:r>
              <a:rPr lang="de-DE"/>
              <a:t>Mastertitelformat bearbeiten</a:t>
            </a:r>
            <a:endParaRPr lang="en-US" dirty="0"/>
          </a:p>
        </p:txBody>
      </p:sp>
      <p:pic>
        <p:nvPicPr>
          <p:cNvPr id="5" name="valantic logo">
            <a:extLst>
              <a:ext uri="{FF2B5EF4-FFF2-40B4-BE49-F238E27FC236}">
                <a16:creationId xmlns:a16="http://schemas.microsoft.com/office/drawing/2014/main" id="{E8200BE0-EDC6-CB39-DA8C-60765B9CA790}"/>
              </a:ext>
            </a:extLst>
          </p:cNvPr>
          <p:cNvPicPr>
            <a:picLocks noChangeAspect="1"/>
          </p:cNvPicPr>
          <p:nvPr/>
        </p:nvPicPr>
        <p:blipFill rotWithShape="1">
          <a:blip>
            <a:extLst>
              <a:ext uri="{96DAC541-7B7A-43D3-8B79-37D633B846F1}">
                <asvg:svgBlip xmlns:asvg="http://schemas.microsoft.com/office/drawing/2016/SVG/main" r:embed="rId2"/>
              </a:ext>
            </a:extLst>
          </a:blip>
          <a:srcRect/>
          <a:stretch/>
        </p:blipFill>
        <p:spPr>
          <a:xfrm>
            <a:off x="225526" y="123982"/>
            <a:ext cx="2802006" cy="1080000"/>
          </a:xfrm>
          <a:prstGeom prst="rect">
            <a:avLst/>
          </a:prstGeom>
        </p:spPr>
      </p:pic>
    </p:spTree>
    <p:extLst>
      <p:ext uri="{BB962C8B-B14F-4D97-AF65-F5344CB8AC3E}">
        <p14:creationId xmlns:p14="http://schemas.microsoft.com/office/powerpoint/2010/main" val="50136360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showMasterSp="0" preserve="1">
  <p:cSld name="A  043 : title page guilloche left : picture left">
    <p:spTree>
      <p:nvGrpSpPr>
        <p:cNvPr id="1" name=""/>
        <p:cNvGrpSpPr/>
        <p:nvPr/>
      </p:nvGrpSpPr>
      <p:grpSpPr>
        <a:xfrm>
          <a:off x="0" y="0"/>
          <a:ext cx="0" cy="0"/>
          <a:chOff x="0" y="0"/>
          <a:chExt cx="0" cy="0"/>
        </a:xfrm>
      </p:grpSpPr>
      <p:grpSp>
        <p:nvGrpSpPr>
          <p:cNvPr id="25" name="guilloche">
            <a:extLst>
              <a:ext uri="{FF2B5EF4-FFF2-40B4-BE49-F238E27FC236}">
                <a16:creationId xmlns:a16="http://schemas.microsoft.com/office/drawing/2014/main" id="{37620D24-58A9-A492-B0F2-68E6FA0C1180}"/>
              </a:ext>
            </a:extLst>
          </p:cNvPr>
          <p:cNvGrpSpPr/>
          <p:nvPr/>
        </p:nvGrpSpPr>
        <p:grpSpPr>
          <a:xfrm>
            <a:off x="0" y="-1270"/>
            <a:ext cx="6311960" cy="6859270"/>
            <a:chOff x="0" y="-1270"/>
            <a:chExt cx="6311960" cy="6859270"/>
          </a:xfrm>
          <a:noFill/>
        </p:grpSpPr>
        <p:sp>
          <p:nvSpPr>
            <p:cNvPr id="26" name="Freeform 4">
              <a:extLst>
                <a:ext uri="{FF2B5EF4-FFF2-40B4-BE49-F238E27FC236}">
                  <a16:creationId xmlns:a16="http://schemas.microsoft.com/office/drawing/2014/main" id="{25E899F8-D156-81B3-EA24-27F61749E2CB}"/>
                </a:ext>
              </a:extLst>
            </p:cNvPr>
            <p:cNvSpPr/>
            <p:nvPr/>
          </p:nvSpPr>
          <p:spPr>
            <a:xfrm>
              <a:off x="287020" y="0"/>
              <a:ext cx="6024940" cy="6858000"/>
            </a:xfrm>
            <a:custGeom>
              <a:avLst/>
              <a:gdLst>
                <a:gd name="connsiteX0" fmla="*/ 5971540 w 6024940"/>
                <a:gd name="connsiteY0" fmla="*/ 0 h 6858000"/>
                <a:gd name="connsiteX1" fmla="*/ 5944870 w 6024940"/>
                <a:gd name="connsiteY1" fmla="*/ 1487170 h 6858000"/>
                <a:gd name="connsiteX2" fmla="*/ 2550160 w 6024940"/>
                <a:gd name="connsiteY2" fmla="*/ 4837430 h 6858000"/>
                <a:gd name="connsiteX3" fmla="*/ 0 w 602494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6024940" h="6858000">
                  <a:moveTo>
                    <a:pt x="5971540" y="0"/>
                  </a:moveTo>
                  <a:cubicBezTo>
                    <a:pt x="6049010" y="480060"/>
                    <a:pt x="6043930" y="981710"/>
                    <a:pt x="5944870" y="1487170"/>
                  </a:cubicBezTo>
                  <a:cubicBezTo>
                    <a:pt x="5599430" y="3244850"/>
                    <a:pt x="4212590" y="4533900"/>
                    <a:pt x="2550160" y="4837430"/>
                  </a:cubicBezTo>
                  <a:cubicBezTo>
                    <a:pt x="659130" y="5224780"/>
                    <a:pt x="91440" y="5933440"/>
                    <a:pt x="0" y="685800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27" name="Freeform 5">
              <a:extLst>
                <a:ext uri="{FF2B5EF4-FFF2-40B4-BE49-F238E27FC236}">
                  <a16:creationId xmlns:a16="http://schemas.microsoft.com/office/drawing/2014/main" id="{06FD5AA8-6130-50A7-6EA0-89E6452F2D34}"/>
                </a:ext>
              </a:extLst>
            </p:cNvPr>
            <p:cNvSpPr/>
            <p:nvPr/>
          </p:nvSpPr>
          <p:spPr>
            <a:xfrm>
              <a:off x="222250" y="0"/>
              <a:ext cx="5890945" cy="6858000"/>
            </a:xfrm>
            <a:custGeom>
              <a:avLst/>
              <a:gdLst>
                <a:gd name="connsiteX0" fmla="*/ 5824220 w 5890945"/>
                <a:gd name="connsiteY0" fmla="*/ 0 h 6858000"/>
                <a:gd name="connsiteX1" fmla="*/ 5812790 w 5890945"/>
                <a:gd name="connsiteY1" fmla="*/ 1537970 h 6858000"/>
                <a:gd name="connsiteX2" fmla="*/ 2499360 w 5890945"/>
                <a:gd name="connsiteY2" fmla="*/ 4806950 h 6858000"/>
                <a:gd name="connsiteX3" fmla="*/ 0 w 589094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890945" h="6858000">
                  <a:moveTo>
                    <a:pt x="5824220" y="0"/>
                  </a:moveTo>
                  <a:cubicBezTo>
                    <a:pt x="5914390" y="494030"/>
                    <a:pt x="5915660" y="1014730"/>
                    <a:pt x="5812790" y="1537970"/>
                  </a:cubicBezTo>
                  <a:cubicBezTo>
                    <a:pt x="5476240" y="3253740"/>
                    <a:pt x="4118610" y="4493260"/>
                    <a:pt x="2499360" y="4806950"/>
                  </a:cubicBezTo>
                  <a:cubicBezTo>
                    <a:pt x="596900" y="5176520"/>
                    <a:pt x="59690" y="5910580"/>
                    <a:pt x="0" y="685800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28" name="Freeform 6">
              <a:extLst>
                <a:ext uri="{FF2B5EF4-FFF2-40B4-BE49-F238E27FC236}">
                  <a16:creationId xmlns:a16="http://schemas.microsoft.com/office/drawing/2014/main" id="{AC88EF6B-CEDF-ED36-AF08-9C28DE056B34}"/>
                </a:ext>
              </a:extLst>
            </p:cNvPr>
            <p:cNvSpPr/>
            <p:nvPr/>
          </p:nvSpPr>
          <p:spPr>
            <a:xfrm>
              <a:off x="165100" y="0"/>
              <a:ext cx="5750804" cy="6858000"/>
            </a:xfrm>
            <a:custGeom>
              <a:avLst/>
              <a:gdLst>
                <a:gd name="connsiteX0" fmla="*/ 5668010 w 5750804"/>
                <a:gd name="connsiteY0" fmla="*/ 0 h 6858000"/>
                <a:gd name="connsiteX1" fmla="*/ 5674360 w 5750804"/>
                <a:gd name="connsiteY1" fmla="*/ 1588770 h 6858000"/>
                <a:gd name="connsiteX2" fmla="*/ 2442210 w 5750804"/>
                <a:gd name="connsiteY2" fmla="*/ 4777740 h 6858000"/>
                <a:gd name="connsiteX3" fmla="*/ 0 w 5750804"/>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750804" h="6858000">
                  <a:moveTo>
                    <a:pt x="5668010" y="0"/>
                  </a:moveTo>
                  <a:cubicBezTo>
                    <a:pt x="5773420" y="509270"/>
                    <a:pt x="5781040" y="1046480"/>
                    <a:pt x="5674360" y="1588770"/>
                  </a:cubicBezTo>
                  <a:cubicBezTo>
                    <a:pt x="5345430" y="3262630"/>
                    <a:pt x="4022090" y="4471670"/>
                    <a:pt x="2442210" y="4777740"/>
                  </a:cubicBezTo>
                  <a:cubicBezTo>
                    <a:pt x="532130" y="5148580"/>
                    <a:pt x="34290" y="5895340"/>
                    <a:pt x="0" y="685800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29" name="Freeform 7">
              <a:extLst>
                <a:ext uri="{FF2B5EF4-FFF2-40B4-BE49-F238E27FC236}">
                  <a16:creationId xmlns:a16="http://schemas.microsoft.com/office/drawing/2014/main" id="{3D13B055-B261-BD46-1786-35E4E0E5F475}"/>
                </a:ext>
              </a:extLst>
            </p:cNvPr>
            <p:cNvSpPr/>
            <p:nvPr/>
          </p:nvSpPr>
          <p:spPr>
            <a:xfrm>
              <a:off x="110489" y="0"/>
              <a:ext cx="5606765" cy="6858000"/>
            </a:xfrm>
            <a:custGeom>
              <a:avLst/>
              <a:gdLst>
                <a:gd name="connsiteX0" fmla="*/ 5506720 w 5606765"/>
                <a:gd name="connsiteY0" fmla="*/ 0 h 6858000"/>
                <a:gd name="connsiteX1" fmla="*/ 5532120 w 5606765"/>
                <a:gd name="connsiteY1" fmla="*/ 1639570 h 6858000"/>
                <a:gd name="connsiteX2" fmla="*/ 2382520 w 5606765"/>
                <a:gd name="connsiteY2" fmla="*/ 4748530 h 6858000"/>
                <a:gd name="connsiteX3" fmla="*/ 0 w 5606765"/>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606765" h="6858000">
                  <a:moveTo>
                    <a:pt x="5506720" y="0"/>
                  </a:moveTo>
                  <a:cubicBezTo>
                    <a:pt x="5627370" y="523240"/>
                    <a:pt x="5642610" y="1078230"/>
                    <a:pt x="5532120" y="1639570"/>
                  </a:cubicBezTo>
                  <a:cubicBezTo>
                    <a:pt x="5212080" y="3271520"/>
                    <a:pt x="3920490" y="4450080"/>
                    <a:pt x="2382520" y="4748530"/>
                  </a:cubicBezTo>
                  <a:cubicBezTo>
                    <a:pt x="467360" y="5120640"/>
                    <a:pt x="7620" y="5880100"/>
                    <a:pt x="0" y="685800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30" name="Freeform 8">
              <a:extLst>
                <a:ext uri="{FF2B5EF4-FFF2-40B4-BE49-F238E27FC236}">
                  <a16:creationId xmlns:a16="http://schemas.microsoft.com/office/drawing/2014/main" id="{D80895A7-AD8C-8788-0D7B-FA43F69B04B1}"/>
                </a:ext>
              </a:extLst>
            </p:cNvPr>
            <p:cNvSpPr/>
            <p:nvPr/>
          </p:nvSpPr>
          <p:spPr>
            <a:xfrm>
              <a:off x="56614" y="0"/>
              <a:ext cx="5463731" cy="6858000"/>
            </a:xfrm>
            <a:custGeom>
              <a:avLst/>
              <a:gdLst>
                <a:gd name="connsiteX0" fmla="*/ 5343426 w 5463731"/>
                <a:gd name="connsiteY0" fmla="*/ 0 h 6858000"/>
                <a:gd name="connsiteX1" fmla="*/ 5391686 w 5463731"/>
                <a:gd name="connsiteY1" fmla="*/ 1690370 h 6858000"/>
                <a:gd name="connsiteX2" fmla="*/ 2323366 w 5463731"/>
                <a:gd name="connsiteY2" fmla="*/ 4719320 h 6858000"/>
                <a:gd name="connsiteX3" fmla="*/ 536 w 5463731"/>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5463731" h="6858000">
                  <a:moveTo>
                    <a:pt x="5343426" y="0"/>
                  </a:moveTo>
                  <a:cubicBezTo>
                    <a:pt x="5481856" y="535940"/>
                    <a:pt x="5504716" y="1111250"/>
                    <a:pt x="5391686" y="1690370"/>
                  </a:cubicBezTo>
                  <a:cubicBezTo>
                    <a:pt x="5079266" y="3280410"/>
                    <a:pt x="3821966" y="4428490"/>
                    <a:pt x="2323366" y="4719320"/>
                  </a:cubicBezTo>
                  <a:cubicBezTo>
                    <a:pt x="400586" y="5091430"/>
                    <a:pt x="-17244" y="5866130"/>
                    <a:pt x="536" y="685800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31" name="Freeform 9">
              <a:extLst>
                <a:ext uri="{FF2B5EF4-FFF2-40B4-BE49-F238E27FC236}">
                  <a16:creationId xmlns:a16="http://schemas.microsoft.com/office/drawing/2014/main" id="{4194E9CD-C4B4-EE80-C72A-CBC38D83B8AB}"/>
                </a:ext>
              </a:extLst>
            </p:cNvPr>
            <p:cNvSpPr/>
            <p:nvPr/>
          </p:nvSpPr>
          <p:spPr>
            <a:xfrm>
              <a:off x="3153" y="0"/>
              <a:ext cx="5317934" cy="6858000"/>
            </a:xfrm>
            <a:custGeom>
              <a:avLst/>
              <a:gdLst>
                <a:gd name="connsiteX0" fmla="*/ 3196 w 5317934"/>
                <a:gd name="connsiteY0" fmla="*/ 6858000 h 6858000"/>
                <a:gd name="connsiteX1" fmla="*/ 2259987 w 5317934"/>
                <a:gd name="connsiteY1" fmla="*/ 4690110 h 6858000"/>
                <a:gd name="connsiteX2" fmla="*/ 5247027 w 5317934"/>
                <a:gd name="connsiteY2" fmla="*/ 1741170 h 6858000"/>
                <a:gd name="connsiteX3" fmla="*/ 5174637 w 5317934"/>
                <a:gd name="connsiteY3" fmla="*/ 0 h 6858000"/>
              </a:gdLst>
              <a:ahLst/>
              <a:cxnLst>
                <a:cxn ang="0">
                  <a:pos x="connsiteX0" y="connsiteY0"/>
                </a:cxn>
                <a:cxn ang="0">
                  <a:pos x="connsiteX1" y="connsiteY1"/>
                </a:cxn>
                <a:cxn ang="0">
                  <a:pos x="connsiteX2" y="connsiteY2"/>
                </a:cxn>
                <a:cxn ang="0">
                  <a:pos x="connsiteX3" y="connsiteY3"/>
                </a:cxn>
              </a:cxnLst>
              <a:rect l="l" t="t" r="r" b="b"/>
              <a:pathLst>
                <a:path w="5317934" h="6858000">
                  <a:moveTo>
                    <a:pt x="3196" y="6858000"/>
                  </a:moveTo>
                  <a:cubicBezTo>
                    <a:pt x="-39984" y="5850890"/>
                    <a:pt x="335936" y="5063490"/>
                    <a:pt x="2259987" y="4690110"/>
                  </a:cubicBezTo>
                  <a:cubicBezTo>
                    <a:pt x="3719217" y="4406900"/>
                    <a:pt x="4943497" y="3289300"/>
                    <a:pt x="5247027" y="1741170"/>
                  </a:cubicBezTo>
                  <a:cubicBezTo>
                    <a:pt x="5365137" y="1143000"/>
                    <a:pt x="5332117" y="548640"/>
                    <a:pt x="5174637"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32" name="Freeform 10">
              <a:extLst>
                <a:ext uri="{FF2B5EF4-FFF2-40B4-BE49-F238E27FC236}">
                  <a16:creationId xmlns:a16="http://schemas.microsoft.com/office/drawing/2014/main" id="{BD7A4DEA-BA92-947B-7676-160F40D1B0AE}"/>
                </a:ext>
              </a:extLst>
            </p:cNvPr>
            <p:cNvSpPr/>
            <p:nvPr/>
          </p:nvSpPr>
          <p:spPr>
            <a:xfrm>
              <a:off x="0" y="0"/>
              <a:ext cx="5124599" cy="6140450"/>
            </a:xfrm>
            <a:custGeom>
              <a:avLst/>
              <a:gdLst>
                <a:gd name="connsiteX0" fmla="*/ 4955540 w 5124599"/>
                <a:gd name="connsiteY0" fmla="*/ 0 h 6140450"/>
                <a:gd name="connsiteX1" fmla="*/ 5055870 w 5124599"/>
                <a:gd name="connsiteY1" fmla="*/ 1791970 h 6140450"/>
                <a:gd name="connsiteX2" fmla="*/ 2148840 w 5124599"/>
                <a:gd name="connsiteY2" fmla="*/ 4660900 h 6140450"/>
                <a:gd name="connsiteX3" fmla="*/ 0 w 5124599"/>
                <a:gd name="connsiteY3" fmla="*/ 6140450 h 6140450"/>
              </a:gdLst>
              <a:ahLst/>
              <a:cxnLst>
                <a:cxn ang="0">
                  <a:pos x="connsiteX0" y="connsiteY0"/>
                </a:cxn>
                <a:cxn ang="0">
                  <a:pos x="connsiteX1" y="connsiteY1"/>
                </a:cxn>
                <a:cxn ang="0">
                  <a:pos x="connsiteX2" y="connsiteY2"/>
                </a:cxn>
                <a:cxn ang="0">
                  <a:pos x="connsiteX3" y="connsiteY3"/>
                </a:cxn>
              </a:cxnLst>
              <a:rect l="l" t="t" r="r" b="b"/>
              <a:pathLst>
                <a:path w="5124599" h="6140450">
                  <a:moveTo>
                    <a:pt x="4955540" y="0"/>
                  </a:moveTo>
                  <a:cubicBezTo>
                    <a:pt x="5133340" y="561340"/>
                    <a:pt x="5177790" y="1173480"/>
                    <a:pt x="5055870" y="1791970"/>
                  </a:cubicBezTo>
                  <a:cubicBezTo>
                    <a:pt x="4759960" y="3296920"/>
                    <a:pt x="3568700" y="4384040"/>
                    <a:pt x="2148840" y="4660900"/>
                  </a:cubicBezTo>
                  <a:cubicBezTo>
                    <a:pt x="698500" y="4941570"/>
                    <a:pt x="153670" y="5464810"/>
                    <a:pt x="0" y="614045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33" name="Freeform 11">
              <a:extLst>
                <a:ext uri="{FF2B5EF4-FFF2-40B4-BE49-F238E27FC236}">
                  <a16:creationId xmlns:a16="http://schemas.microsoft.com/office/drawing/2014/main" id="{1DB9FF23-2669-E090-3F01-9A843426750A}"/>
                </a:ext>
              </a:extLst>
            </p:cNvPr>
            <p:cNvSpPr/>
            <p:nvPr/>
          </p:nvSpPr>
          <p:spPr>
            <a:xfrm>
              <a:off x="0" y="0"/>
              <a:ext cx="4925917" cy="5882640"/>
            </a:xfrm>
            <a:custGeom>
              <a:avLst/>
              <a:gdLst>
                <a:gd name="connsiteX0" fmla="*/ 0 w 4925917"/>
                <a:gd name="connsiteY0" fmla="*/ 5882640 h 5882640"/>
                <a:gd name="connsiteX1" fmla="*/ 2034540 w 4925917"/>
                <a:gd name="connsiteY1" fmla="*/ 4630420 h 5882640"/>
                <a:gd name="connsiteX2" fmla="*/ 4859020 w 4925917"/>
                <a:gd name="connsiteY2" fmla="*/ 1842770 h 5882640"/>
                <a:gd name="connsiteX3" fmla="*/ 4728210 w 4925917"/>
                <a:gd name="connsiteY3" fmla="*/ 0 h 5882640"/>
              </a:gdLst>
              <a:ahLst/>
              <a:cxnLst>
                <a:cxn ang="0">
                  <a:pos x="connsiteX0" y="connsiteY0"/>
                </a:cxn>
                <a:cxn ang="0">
                  <a:pos x="connsiteX1" y="connsiteY1"/>
                </a:cxn>
                <a:cxn ang="0">
                  <a:pos x="connsiteX2" y="connsiteY2"/>
                </a:cxn>
                <a:cxn ang="0">
                  <a:pos x="connsiteX3" y="connsiteY3"/>
                </a:cxn>
              </a:cxnLst>
              <a:rect l="l" t="t" r="r" b="b"/>
              <a:pathLst>
                <a:path w="4925917" h="5882640">
                  <a:moveTo>
                    <a:pt x="0" y="5882640"/>
                  </a:moveTo>
                  <a:cubicBezTo>
                    <a:pt x="205740" y="5316220"/>
                    <a:pt x="762000" y="4878070"/>
                    <a:pt x="2034540" y="4630420"/>
                  </a:cubicBezTo>
                  <a:cubicBezTo>
                    <a:pt x="3413760" y="4362450"/>
                    <a:pt x="4572000" y="3305810"/>
                    <a:pt x="4859020" y="1842770"/>
                  </a:cubicBezTo>
                  <a:cubicBezTo>
                    <a:pt x="4984750" y="1203960"/>
                    <a:pt x="4928870" y="572770"/>
                    <a:pt x="472821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34" name="Freeform 12">
              <a:extLst>
                <a:ext uri="{FF2B5EF4-FFF2-40B4-BE49-F238E27FC236}">
                  <a16:creationId xmlns:a16="http://schemas.microsoft.com/office/drawing/2014/main" id="{1591ADB2-4A14-C625-B877-EBF01785A769}"/>
                </a:ext>
              </a:extLst>
            </p:cNvPr>
            <p:cNvSpPr/>
            <p:nvPr/>
          </p:nvSpPr>
          <p:spPr>
            <a:xfrm>
              <a:off x="0" y="0"/>
              <a:ext cx="4727755" cy="5684520"/>
            </a:xfrm>
            <a:custGeom>
              <a:avLst/>
              <a:gdLst>
                <a:gd name="connsiteX0" fmla="*/ 0 w 4727755"/>
                <a:gd name="connsiteY0" fmla="*/ 5684520 h 5684520"/>
                <a:gd name="connsiteX1" fmla="*/ 1918970 w 4727755"/>
                <a:gd name="connsiteY1" fmla="*/ 4601210 h 5684520"/>
                <a:gd name="connsiteX2" fmla="*/ 4662170 w 4727755"/>
                <a:gd name="connsiteY2" fmla="*/ 1893570 h 5684520"/>
                <a:gd name="connsiteX3" fmla="*/ 4497070 w 4727755"/>
                <a:gd name="connsiteY3" fmla="*/ 0 h 5684520"/>
              </a:gdLst>
              <a:ahLst/>
              <a:cxnLst>
                <a:cxn ang="0">
                  <a:pos x="connsiteX0" y="connsiteY0"/>
                </a:cxn>
                <a:cxn ang="0">
                  <a:pos x="connsiteX1" y="connsiteY1"/>
                </a:cxn>
                <a:cxn ang="0">
                  <a:pos x="connsiteX2" y="connsiteY2"/>
                </a:cxn>
                <a:cxn ang="0">
                  <a:pos x="connsiteX3" y="connsiteY3"/>
                </a:cxn>
              </a:cxnLst>
              <a:rect l="l" t="t" r="r" b="b"/>
              <a:pathLst>
                <a:path w="4727755" h="5684520">
                  <a:moveTo>
                    <a:pt x="0" y="5684520"/>
                  </a:moveTo>
                  <a:cubicBezTo>
                    <a:pt x="236220" y="5198110"/>
                    <a:pt x="784860" y="4820920"/>
                    <a:pt x="1918970" y="4601210"/>
                  </a:cubicBezTo>
                  <a:cubicBezTo>
                    <a:pt x="3260090" y="4340860"/>
                    <a:pt x="4384040" y="3314700"/>
                    <a:pt x="4662170" y="1893570"/>
                  </a:cubicBezTo>
                  <a:cubicBezTo>
                    <a:pt x="4792980" y="1234440"/>
                    <a:pt x="4723130" y="582930"/>
                    <a:pt x="449707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35" name="Freeform 13">
              <a:extLst>
                <a:ext uri="{FF2B5EF4-FFF2-40B4-BE49-F238E27FC236}">
                  <a16:creationId xmlns:a16="http://schemas.microsoft.com/office/drawing/2014/main" id="{8E04C3E4-6258-67E3-6FDC-7E92CE12F693}"/>
                </a:ext>
              </a:extLst>
            </p:cNvPr>
            <p:cNvSpPr/>
            <p:nvPr/>
          </p:nvSpPr>
          <p:spPr>
            <a:xfrm>
              <a:off x="0" y="0"/>
              <a:ext cx="4529997" cy="5518150"/>
            </a:xfrm>
            <a:custGeom>
              <a:avLst/>
              <a:gdLst>
                <a:gd name="connsiteX0" fmla="*/ 0 w 4529997"/>
                <a:gd name="connsiteY0" fmla="*/ 5518150 h 5518150"/>
                <a:gd name="connsiteX1" fmla="*/ 1804670 w 4529997"/>
                <a:gd name="connsiteY1" fmla="*/ 4573270 h 5518150"/>
                <a:gd name="connsiteX2" fmla="*/ 4466590 w 4529997"/>
                <a:gd name="connsiteY2" fmla="*/ 1945640 h 5518150"/>
                <a:gd name="connsiteX3" fmla="*/ 4262120 w 4529997"/>
                <a:gd name="connsiteY3" fmla="*/ 0 h 5518150"/>
              </a:gdLst>
              <a:ahLst/>
              <a:cxnLst>
                <a:cxn ang="0">
                  <a:pos x="connsiteX0" y="connsiteY0"/>
                </a:cxn>
                <a:cxn ang="0">
                  <a:pos x="connsiteX1" y="connsiteY1"/>
                </a:cxn>
                <a:cxn ang="0">
                  <a:pos x="connsiteX2" y="connsiteY2"/>
                </a:cxn>
                <a:cxn ang="0">
                  <a:pos x="connsiteX3" y="connsiteY3"/>
                </a:cxn>
              </a:cxnLst>
              <a:rect l="l" t="t" r="r" b="b"/>
              <a:pathLst>
                <a:path w="4529997" h="5518150">
                  <a:moveTo>
                    <a:pt x="0" y="5518150"/>
                  </a:moveTo>
                  <a:cubicBezTo>
                    <a:pt x="256540" y="5097780"/>
                    <a:pt x="787400" y="4770120"/>
                    <a:pt x="1804670" y="4573270"/>
                  </a:cubicBezTo>
                  <a:cubicBezTo>
                    <a:pt x="3105150" y="4320540"/>
                    <a:pt x="4196080" y="3324860"/>
                    <a:pt x="4466590" y="1945640"/>
                  </a:cubicBezTo>
                  <a:cubicBezTo>
                    <a:pt x="4601210" y="1264920"/>
                    <a:pt x="4516120" y="591820"/>
                    <a:pt x="426212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36" name="Freeform 14">
              <a:extLst>
                <a:ext uri="{FF2B5EF4-FFF2-40B4-BE49-F238E27FC236}">
                  <a16:creationId xmlns:a16="http://schemas.microsoft.com/office/drawing/2014/main" id="{9BC9C7AD-5DA5-978D-7410-4DC5EF6D0455}"/>
                </a:ext>
              </a:extLst>
            </p:cNvPr>
            <p:cNvSpPr/>
            <p:nvPr/>
          </p:nvSpPr>
          <p:spPr>
            <a:xfrm>
              <a:off x="0" y="0"/>
              <a:ext cx="4332332" cy="5369559"/>
            </a:xfrm>
            <a:custGeom>
              <a:avLst/>
              <a:gdLst>
                <a:gd name="connsiteX0" fmla="*/ 0 w 4332332"/>
                <a:gd name="connsiteY0" fmla="*/ 5369560 h 5369559"/>
                <a:gd name="connsiteX1" fmla="*/ 1690370 w 4332332"/>
                <a:gd name="connsiteY1" fmla="*/ 4542790 h 5369559"/>
                <a:gd name="connsiteX2" fmla="*/ 4271010 w 4332332"/>
                <a:gd name="connsiteY2" fmla="*/ 1995170 h 5369559"/>
                <a:gd name="connsiteX3" fmla="*/ 4023360 w 4332332"/>
                <a:gd name="connsiteY3" fmla="*/ 0 h 5369559"/>
              </a:gdLst>
              <a:ahLst/>
              <a:cxnLst>
                <a:cxn ang="0">
                  <a:pos x="connsiteX0" y="connsiteY0"/>
                </a:cxn>
                <a:cxn ang="0">
                  <a:pos x="connsiteX1" y="connsiteY1"/>
                </a:cxn>
                <a:cxn ang="0">
                  <a:pos x="connsiteX2" y="connsiteY2"/>
                </a:cxn>
                <a:cxn ang="0">
                  <a:pos x="connsiteX3" y="connsiteY3"/>
                </a:cxn>
              </a:cxnLst>
              <a:rect l="l" t="t" r="r" b="b"/>
              <a:pathLst>
                <a:path w="4332332" h="5369559">
                  <a:moveTo>
                    <a:pt x="0" y="5369560"/>
                  </a:moveTo>
                  <a:cubicBezTo>
                    <a:pt x="267970" y="5005070"/>
                    <a:pt x="777240" y="4719320"/>
                    <a:pt x="1690370" y="4542790"/>
                  </a:cubicBezTo>
                  <a:cubicBezTo>
                    <a:pt x="2951480" y="4297680"/>
                    <a:pt x="4009390" y="3332480"/>
                    <a:pt x="4271010" y="1995170"/>
                  </a:cubicBezTo>
                  <a:cubicBezTo>
                    <a:pt x="4409440" y="1292860"/>
                    <a:pt x="4307840" y="600710"/>
                    <a:pt x="402336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37" name="Freeform 15">
              <a:extLst>
                <a:ext uri="{FF2B5EF4-FFF2-40B4-BE49-F238E27FC236}">
                  <a16:creationId xmlns:a16="http://schemas.microsoft.com/office/drawing/2014/main" id="{3837BBE0-3964-3855-7C5B-A367738A804D}"/>
                </a:ext>
              </a:extLst>
            </p:cNvPr>
            <p:cNvSpPr/>
            <p:nvPr/>
          </p:nvSpPr>
          <p:spPr>
            <a:xfrm>
              <a:off x="0" y="0"/>
              <a:ext cx="4133231" cy="5237479"/>
            </a:xfrm>
            <a:custGeom>
              <a:avLst/>
              <a:gdLst>
                <a:gd name="connsiteX0" fmla="*/ 0 w 4133231"/>
                <a:gd name="connsiteY0" fmla="*/ 5237480 h 5237479"/>
                <a:gd name="connsiteX1" fmla="*/ 1574800 w 4133231"/>
                <a:gd name="connsiteY1" fmla="*/ 4513580 h 5237479"/>
                <a:gd name="connsiteX2" fmla="*/ 4074160 w 4133231"/>
                <a:gd name="connsiteY2" fmla="*/ 2045970 h 5237479"/>
                <a:gd name="connsiteX3" fmla="*/ 3776980 w 4133231"/>
                <a:gd name="connsiteY3" fmla="*/ 0 h 5237479"/>
              </a:gdLst>
              <a:ahLst/>
              <a:cxnLst>
                <a:cxn ang="0">
                  <a:pos x="connsiteX0" y="connsiteY0"/>
                </a:cxn>
                <a:cxn ang="0">
                  <a:pos x="connsiteX1" y="connsiteY1"/>
                </a:cxn>
                <a:cxn ang="0">
                  <a:pos x="connsiteX2" y="connsiteY2"/>
                </a:cxn>
                <a:cxn ang="0">
                  <a:pos x="connsiteX3" y="connsiteY3"/>
                </a:cxn>
              </a:cxnLst>
              <a:rect l="l" t="t" r="r" b="b"/>
              <a:pathLst>
                <a:path w="4133231" h="5237479">
                  <a:moveTo>
                    <a:pt x="0" y="5237480"/>
                  </a:moveTo>
                  <a:cubicBezTo>
                    <a:pt x="273050" y="4921250"/>
                    <a:pt x="756920" y="4672330"/>
                    <a:pt x="1574800" y="4513580"/>
                  </a:cubicBezTo>
                  <a:cubicBezTo>
                    <a:pt x="2796540" y="4276090"/>
                    <a:pt x="3820160" y="3341370"/>
                    <a:pt x="4074160" y="2045970"/>
                  </a:cubicBezTo>
                  <a:cubicBezTo>
                    <a:pt x="4216400" y="1322070"/>
                    <a:pt x="4095750" y="605790"/>
                    <a:pt x="377698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38" name="Freeform 16">
              <a:extLst>
                <a:ext uri="{FF2B5EF4-FFF2-40B4-BE49-F238E27FC236}">
                  <a16:creationId xmlns:a16="http://schemas.microsoft.com/office/drawing/2014/main" id="{6A3469AA-FCA7-43C8-730B-8908E6CEC675}"/>
                </a:ext>
              </a:extLst>
            </p:cNvPr>
            <p:cNvSpPr/>
            <p:nvPr/>
          </p:nvSpPr>
          <p:spPr>
            <a:xfrm>
              <a:off x="0" y="0"/>
              <a:ext cx="3935898" cy="5116829"/>
            </a:xfrm>
            <a:custGeom>
              <a:avLst/>
              <a:gdLst>
                <a:gd name="connsiteX0" fmla="*/ 0 w 3935898"/>
                <a:gd name="connsiteY0" fmla="*/ 5116830 h 5116829"/>
                <a:gd name="connsiteX1" fmla="*/ 1460500 w 3935898"/>
                <a:gd name="connsiteY1" fmla="*/ 4484370 h 5116829"/>
                <a:gd name="connsiteX2" fmla="*/ 3878580 w 3935898"/>
                <a:gd name="connsiteY2" fmla="*/ 2096770 h 5116829"/>
                <a:gd name="connsiteX3" fmla="*/ 3526790 w 3935898"/>
                <a:gd name="connsiteY3" fmla="*/ 0 h 5116829"/>
              </a:gdLst>
              <a:ahLst/>
              <a:cxnLst>
                <a:cxn ang="0">
                  <a:pos x="connsiteX0" y="connsiteY0"/>
                </a:cxn>
                <a:cxn ang="0">
                  <a:pos x="connsiteX1" y="connsiteY1"/>
                </a:cxn>
                <a:cxn ang="0">
                  <a:pos x="connsiteX2" y="connsiteY2"/>
                </a:cxn>
                <a:cxn ang="0">
                  <a:pos x="connsiteX3" y="connsiteY3"/>
                </a:cxn>
              </a:cxnLst>
              <a:rect l="l" t="t" r="r" b="b"/>
              <a:pathLst>
                <a:path w="3935898" h="5116829">
                  <a:moveTo>
                    <a:pt x="0" y="5116830"/>
                  </a:moveTo>
                  <a:cubicBezTo>
                    <a:pt x="273050" y="4842510"/>
                    <a:pt x="727710" y="4626610"/>
                    <a:pt x="1460500" y="4484370"/>
                  </a:cubicBezTo>
                  <a:cubicBezTo>
                    <a:pt x="2641600" y="4254500"/>
                    <a:pt x="3633470" y="3350260"/>
                    <a:pt x="3878580" y="2096770"/>
                  </a:cubicBezTo>
                  <a:cubicBezTo>
                    <a:pt x="4025900" y="1348740"/>
                    <a:pt x="3882390" y="610870"/>
                    <a:pt x="352679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39" name="Freeform 17">
              <a:extLst>
                <a:ext uri="{FF2B5EF4-FFF2-40B4-BE49-F238E27FC236}">
                  <a16:creationId xmlns:a16="http://schemas.microsoft.com/office/drawing/2014/main" id="{66443DB3-6587-3F5E-6235-5EC58B49ABF4}"/>
                </a:ext>
              </a:extLst>
            </p:cNvPr>
            <p:cNvSpPr/>
            <p:nvPr/>
          </p:nvSpPr>
          <p:spPr>
            <a:xfrm>
              <a:off x="0" y="0"/>
              <a:ext cx="3738326" cy="5003800"/>
            </a:xfrm>
            <a:custGeom>
              <a:avLst/>
              <a:gdLst>
                <a:gd name="connsiteX0" fmla="*/ 0 w 3738326"/>
                <a:gd name="connsiteY0" fmla="*/ 5003800 h 5003800"/>
                <a:gd name="connsiteX1" fmla="*/ 1346200 w 3738326"/>
                <a:gd name="connsiteY1" fmla="*/ 4453890 h 5003800"/>
                <a:gd name="connsiteX2" fmla="*/ 3683000 w 3738326"/>
                <a:gd name="connsiteY2" fmla="*/ 2147570 h 5003800"/>
                <a:gd name="connsiteX3" fmla="*/ 3267710 w 3738326"/>
                <a:gd name="connsiteY3" fmla="*/ 0 h 5003800"/>
              </a:gdLst>
              <a:ahLst/>
              <a:cxnLst>
                <a:cxn ang="0">
                  <a:pos x="connsiteX0" y="connsiteY0"/>
                </a:cxn>
                <a:cxn ang="0">
                  <a:pos x="connsiteX1" y="connsiteY1"/>
                </a:cxn>
                <a:cxn ang="0">
                  <a:pos x="connsiteX2" y="connsiteY2"/>
                </a:cxn>
                <a:cxn ang="0">
                  <a:pos x="connsiteX3" y="connsiteY3"/>
                </a:cxn>
              </a:cxnLst>
              <a:rect l="l" t="t" r="r" b="b"/>
              <a:pathLst>
                <a:path w="3738326" h="5003800">
                  <a:moveTo>
                    <a:pt x="0" y="5003800"/>
                  </a:moveTo>
                  <a:cubicBezTo>
                    <a:pt x="269240" y="4768850"/>
                    <a:pt x="693420" y="4580890"/>
                    <a:pt x="1346200" y="4453890"/>
                  </a:cubicBezTo>
                  <a:cubicBezTo>
                    <a:pt x="2487930" y="4231640"/>
                    <a:pt x="3445510" y="3357880"/>
                    <a:pt x="3683000" y="2147570"/>
                  </a:cubicBezTo>
                  <a:cubicBezTo>
                    <a:pt x="3835400" y="1374140"/>
                    <a:pt x="3665220" y="612140"/>
                    <a:pt x="326771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40" name="Freeform 18">
              <a:extLst>
                <a:ext uri="{FF2B5EF4-FFF2-40B4-BE49-F238E27FC236}">
                  <a16:creationId xmlns:a16="http://schemas.microsoft.com/office/drawing/2014/main" id="{AA7FF079-5D43-3291-945D-171542CD1C6D}"/>
                </a:ext>
              </a:extLst>
            </p:cNvPr>
            <p:cNvSpPr/>
            <p:nvPr/>
          </p:nvSpPr>
          <p:spPr>
            <a:xfrm>
              <a:off x="0" y="-1270"/>
              <a:ext cx="3539537" cy="4900929"/>
            </a:xfrm>
            <a:custGeom>
              <a:avLst/>
              <a:gdLst>
                <a:gd name="connsiteX0" fmla="*/ 0 w 3539537"/>
                <a:gd name="connsiteY0" fmla="*/ 4900930 h 4900929"/>
                <a:gd name="connsiteX1" fmla="*/ 1230630 w 3539537"/>
                <a:gd name="connsiteY1" fmla="*/ 4425950 h 4900929"/>
                <a:gd name="connsiteX2" fmla="*/ 3486150 w 3539537"/>
                <a:gd name="connsiteY2" fmla="*/ 2199640 h 4900929"/>
                <a:gd name="connsiteX3" fmla="*/ 2999740 w 3539537"/>
                <a:gd name="connsiteY3" fmla="*/ 0 h 4900929"/>
              </a:gdLst>
              <a:ahLst/>
              <a:cxnLst>
                <a:cxn ang="0">
                  <a:pos x="connsiteX0" y="connsiteY0"/>
                </a:cxn>
                <a:cxn ang="0">
                  <a:pos x="connsiteX1" y="connsiteY1"/>
                </a:cxn>
                <a:cxn ang="0">
                  <a:pos x="connsiteX2" y="connsiteY2"/>
                </a:cxn>
                <a:cxn ang="0">
                  <a:pos x="connsiteX3" y="connsiteY3"/>
                </a:cxn>
              </a:cxnLst>
              <a:rect l="l" t="t" r="r" b="b"/>
              <a:pathLst>
                <a:path w="3539537" h="4900929">
                  <a:moveTo>
                    <a:pt x="0" y="4900930"/>
                  </a:moveTo>
                  <a:cubicBezTo>
                    <a:pt x="261620" y="4700270"/>
                    <a:pt x="654050" y="4538980"/>
                    <a:pt x="1230630" y="4425950"/>
                  </a:cubicBezTo>
                  <a:cubicBezTo>
                    <a:pt x="2332990" y="4211320"/>
                    <a:pt x="3257550" y="3368040"/>
                    <a:pt x="3486150" y="2199640"/>
                  </a:cubicBezTo>
                  <a:cubicBezTo>
                    <a:pt x="3643630" y="1399540"/>
                    <a:pt x="3444240" y="612140"/>
                    <a:pt x="299974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41" name="Freeform 19">
              <a:extLst>
                <a:ext uri="{FF2B5EF4-FFF2-40B4-BE49-F238E27FC236}">
                  <a16:creationId xmlns:a16="http://schemas.microsoft.com/office/drawing/2014/main" id="{C8AFECF1-FDBA-3CA9-15D9-EE1EC0DA5F78}"/>
                </a:ext>
              </a:extLst>
            </p:cNvPr>
            <p:cNvSpPr/>
            <p:nvPr/>
          </p:nvSpPr>
          <p:spPr>
            <a:xfrm>
              <a:off x="0" y="0"/>
              <a:ext cx="3342281" cy="4803140"/>
            </a:xfrm>
            <a:custGeom>
              <a:avLst/>
              <a:gdLst>
                <a:gd name="connsiteX0" fmla="*/ 0 w 3342281"/>
                <a:gd name="connsiteY0" fmla="*/ 4803140 h 4803140"/>
                <a:gd name="connsiteX1" fmla="*/ 1116330 w 3342281"/>
                <a:gd name="connsiteY1" fmla="*/ 4396740 h 4803140"/>
                <a:gd name="connsiteX2" fmla="*/ 3290570 w 3342281"/>
                <a:gd name="connsiteY2" fmla="*/ 2250440 h 4803140"/>
                <a:gd name="connsiteX3" fmla="*/ 2720340 w 3342281"/>
                <a:gd name="connsiteY3" fmla="*/ 0 h 4803140"/>
              </a:gdLst>
              <a:ahLst/>
              <a:cxnLst>
                <a:cxn ang="0">
                  <a:pos x="connsiteX0" y="connsiteY0"/>
                </a:cxn>
                <a:cxn ang="0">
                  <a:pos x="connsiteX1" y="connsiteY1"/>
                </a:cxn>
                <a:cxn ang="0">
                  <a:pos x="connsiteX2" y="connsiteY2"/>
                </a:cxn>
                <a:cxn ang="0">
                  <a:pos x="connsiteX3" y="connsiteY3"/>
                </a:cxn>
              </a:cxnLst>
              <a:rect l="l" t="t" r="r" b="b"/>
              <a:pathLst>
                <a:path w="3342281" h="4803140">
                  <a:moveTo>
                    <a:pt x="0" y="4803140"/>
                  </a:moveTo>
                  <a:cubicBezTo>
                    <a:pt x="250190" y="4632960"/>
                    <a:pt x="609600" y="4494530"/>
                    <a:pt x="1116330" y="4396740"/>
                  </a:cubicBezTo>
                  <a:cubicBezTo>
                    <a:pt x="2179320" y="4191000"/>
                    <a:pt x="3069590" y="3376930"/>
                    <a:pt x="3290570" y="2250440"/>
                  </a:cubicBezTo>
                  <a:cubicBezTo>
                    <a:pt x="3454400" y="1419860"/>
                    <a:pt x="3219450" y="604520"/>
                    <a:pt x="272034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42" name="Freeform 20">
              <a:extLst>
                <a:ext uri="{FF2B5EF4-FFF2-40B4-BE49-F238E27FC236}">
                  <a16:creationId xmlns:a16="http://schemas.microsoft.com/office/drawing/2014/main" id="{0D9AADD2-C69C-E729-7C08-DCB1ED95719C}"/>
                </a:ext>
              </a:extLst>
            </p:cNvPr>
            <p:cNvSpPr/>
            <p:nvPr/>
          </p:nvSpPr>
          <p:spPr>
            <a:xfrm>
              <a:off x="0" y="0"/>
              <a:ext cx="3144277" cy="4711700"/>
            </a:xfrm>
            <a:custGeom>
              <a:avLst/>
              <a:gdLst>
                <a:gd name="connsiteX0" fmla="*/ 0 w 3144277"/>
                <a:gd name="connsiteY0" fmla="*/ 4711700 h 4711700"/>
                <a:gd name="connsiteX1" fmla="*/ 1002030 w 3144277"/>
                <a:gd name="connsiteY1" fmla="*/ 4367530 h 4711700"/>
                <a:gd name="connsiteX2" fmla="*/ 3094990 w 3144277"/>
                <a:gd name="connsiteY2" fmla="*/ 2301240 h 4711700"/>
                <a:gd name="connsiteX3" fmla="*/ 2426970 w 3144277"/>
                <a:gd name="connsiteY3" fmla="*/ 0 h 4711700"/>
              </a:gdLst>
              <a:ahLst/>
              <a:cxnLst>
                <a:cxn ang="0">
                  <a:pos x="connsiteX0" y="connsiteY0"/>
                </a:cxn>
                <a:cxn ang="0">
                  <a:pos x="connsiteX1" y="connsiteY1"/>
                </a:cxn>
                <a:cxn ang="0">
                  <a:pos x="connsiteX2" y="connsiteY2"/>
                </a:cxn>
                <a:cxn ang="0">
                  <a:pos x="connsiteX3" y="connsiteY3"/>
                </a:cxn>
              </a:cxnLst>
              <a:rect l="l" t="t" r="r" b="b"/>
              <a:pathLst>
                <a:path w="3144277" h="4711700">
                  <a:moveTo>
                    <a:pt x="0" y="4711700"/>
                  </a:moveTo>
                  <a:cubicBezTo>
                    <a:pt x="236220" y="4569460"/>
                    <a:pt x="561340" y="4452620"/>
                    <a:pt x="1002030" y="4367530"/>
                  </a:cubicBezTo>
                  <a:cubicBezTo>
                    <a:pt x="2024380" y="4169410"/>
                    <a:pt x="2882900" y="3385820"/>
                    <a:pt x="3094990" y="2301240"/>
                  </a:cubicBezTo>
                  <a:cubicBezTo>
                    <a:pt x="3263900" y="1438910"/>
                    <a:pt x="2988310" y="593090"/>
                    <a:pt x="242697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43" name="Freeform 21">
              <a:extLst>
                <a:ext uri="{FF2B5EF4-FFF2-40B4-BE49-F238E27FC236}">
                  <a16:creationId xmlns:a16="http://schemas.microsoft.com/office/drawing/2014/main" id="{A15AFE99-B160-C96E-405D-23439DA98CCF}"/>
                </a:ext>
              </a:extLst>
            </p:cNvPr>
            <p:cNvSpPr/>
            <p:nvPr/>
          </p:nvSpPr>
          <p:spPr>
            <a:xfrm>
              <a:off x="0" y="0"/>
              <a:ext cx="2946184" cy="4625340"/>
            </a:xfrm>
            <a:custGeom>
              <a:avLst/>
              <a:gdLst>
                <a:gd name="connsiteX0" fmla="*/ 0 w 2946184"/>
                <a:gd name="connsiteY0" fmla="*/ 4625340 h 4625340"/>
                <a:gd name="connsiteX1" fmla="*/ 886460 w 2946184"/>
                <a:gd name="connsiteY1" fmla="*/ 4337050 h 4625340"/>
                <a:gd name="connsiteX2" fmla="*/ 2898140 w 2946184"/>
                <a:gd name="connsiteY2" fmla="*/ 2350770 h 4625340"/>
                <a:gd name="connsiteX3" fmla="*/ 2113280 w 2946184"/>
                <a:gd name="connsiteY3" fmla="*/ 0 h 4625340"/>
              </a:gdLst>
              <a:ahLst/>
              <a:cxnLst>
                <a:cxn ang="0">
                  <a:pos x="connsiteX0" y="connsiteY0"/>
                </a:cxn>
                <a:cxn ang="0">
                  <a:pos x="connsiteX1" y="connsiteY1"/>
                </a:cxn>
                <a:cxn ang="0">
                  <a:pos x="connsiteX2" y="connsiteY2"/>
                </a:cxn>
                <a:cxn ang="0">
                  <a:pos x="connsiteX3" y="connsiteY3"/>
                </a:cxn>
              </a:cxnLst>
              <a:rect l="l" t="t" r="r" b="b"/>
              <a:pathLst>
                <a:path w="2946184" h="4625340">
                  <a:moveTo>
                    <a:pt x="0" y="4625340"/>
                  </a:moveTo>
                  <a:cubicBezTo>
                    <a:pt x="219710" y="4507230"/>
                    <a:pt x="509270" y="4410710"/>
                    <a:pt x="886460" y="4337050"/>
                  </a:cubicBezTo>
                  <a:cubicBezTo>
                    <a:pt x="1869440" y="4146550"/>
                    <a:pt x="2693670" y="3393440"/>
                    <a:pt x="2898140" y="2350770"/>
                  </a:cubicBezTo>
                  <a:cubicBezTo>
                    <a:pt x="3075940" y="1452880"/>
                    <a:pt x="2748280" y="571500"/>
                    <a:pt x="211328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44" name="Freeform 22">
              <a:extLst>
                <a:ext uri="{FF2B5EF4-FFF2-40B4-BE49-F238E27FC236}">
                  <a16:creationId xmlns:a16="http://schemas.microsoft.com/office/drawing/2014/main" id="{804DAC9D-3CCD-8403-EBF3-FB8805B92261}"/>
                </a:ext>
              </a:extLst>
            </p:cNvPr>
            <p:cNvSpPr/>
            <p:nvPr/>
          </p:nvSpPr>
          <p:spPr>
            <a:xfrm>
              <a:off x="0" y="1270"/>
              <a:ext cx="2748157" cy="4544059"/>
            </a:xfrm>
            <a:custGeom>
              <a:avLst/>
              <a:gdLst>
                <a:gd name="connsiteX0" fmla="*/ 0 w 2748157"/>
                <a:gd name="connsiteY0" fmla="*/ 4544060 h 4544059"/>
                <a:gd name="connsiteX1" fmla="*/ 772160 w 2748157"/>
                <a:gd name="connsiteY1" fmla="*/ 4307840 h 4544059"/>
                <a:gd name="connsiteX2" fmla="*/ 2702560 w 2748157"/>
                <a:gd name="connsiteY2" fmla="*/ 2402840 h 4544059"/>
                <a:gd name="connsiteX3" fmla="*/ 1769110 w 2748157"/>
                <a:gd name="connsiteY3" fmla="*/ 0 h 4544059"/>
              </a:gdLst>
              <a:ahLst/>
              <a:cxnLst>
                <a:cxn ang="0">
                  <a:pos x="connsiteX0" y="connsiteY0"/>
                </a:cxn>
                <a:cxn ang="0">
                  <a:pos x="connsiteX1" y="connsiteY1"/>
                </a:cxn>
                <a:cxn ang="0">
                  <a:pos x="connsiteX2" y="connsiteY2"/>
                </a:cxn>
                <a:cxn ang="0">
                  <a:pos x="connsiteX3" y="connsiteY3"/>
                </a:cxn>
              </a:cxnLst>
              <a:rect l="l" t="t" r="r" b="b"/>
              <a:pathLst>
                <a:path w="2748157" h="4544059">
                  <a:moveTo>
                    <a:pt x="0" y="4544060"/>
                  </a:moveTo>
                  <a:cubicBezTo>
                    <a:pt x="199390" y="4448810"/>
                    <a:pt x="453390" y="4370070"/>
                    <a:pt x="772160" y="4307840"/>
                  </a:cubicBezTo>
                  <a:cubicBezTo>
                    <a:pt x="1715770" y="4124960"/>
                    <a:pt x="2506980" y="3402330"/>
                    <a:pt x="2702560" y="2402840"/>
                  </a:cubicBezTo>
                  <a:cubicBezTo>
                    <a:pt x="2887980" y="1459230"/>
                    <a:pt x="2494280" y="535940"/>
                    <a:pt x="176911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45" name="Freeform 23">
              <a:extLst>
                <a:ext uri="{FF2B5EF4-FFF2-40B4-BE49-F238E27FC236}">
                  <a16:creationId xmlns:a16="http://schemas.microsoft.com/office/drawing/2014/main" id="{28FE25A3-7314-D2A7-7C2A-598BA36D9668}"/>
                </a:ext>
              </a:extLst>
            </p:cNvPr>
            <p:cNvSpPr/>
            <p:nvPr/>
          </p:nvSpPr>
          <p:spPr>
            <a:xfrm>
              <a:off x="0" y="0"/>
              <a:ext cx="2550702" cy="4469129"/>
            </a:xfrm>
            <a:custGeom>
              <a:avLst/>
              <a:gdLst>
                <a:gd name="connsiteX0" fmla="*/ 0 w 2550702"/>
                <a:gd name="connsiteY0" fmla="*/ 4469130 h 4469129"/>
                <a:gd name="connsiteX1" fmla="*/ 657860 w 2550702"/>
                <a:gd name="connsiteY1" fmla="*/ 4279900 h 4469129"/>
                <a:gd name="connsiteX2" fmla="*/ 2506980 w 2550702"/>
                <a:gd name="connsiteY2" fmla="*/ 2454910 h 4469129"/>
                <a:gd name="connsiteX3" fmla="*/ 1377950 w 2550702"/>
                <a:gd name="connsiteY3" fmla="*/ 0 h 4469129"/>
              </a:gdLst>
              <a:ahLst/>
              <a:cxnLst>
                <a:cxn ang="0">
                  <a:pos x="connsiteX0" y="connsiteY0"/>
                </a:cxn>
                <a:cxn ang="0">
                  <a:pos x="connsiteX1" y="connsiteY1"/>
                </a:cxn>
                <a:cxn ang="0">
                  <a:pos x="connsiteX2" y="connsiteY2"/>
                </a:cxn>
                <a:cxn ang="0">
                  <a:pos x="connsiteX3" y="connsiteY3"/>
                </a:cxn>
              </a:cxnLst>
              <a:rect l="l" t="t" r="r" b="b"/>
              <a:pathLst>
                <a:path w="2550702" h="4469129">
                  <a:moveTo>
                    <a:pt x="0" y="4469130"/>
                  </a:moveTo>
                  <a:cubicBezTo>
                    <a:pt x="177800" y="4394200"/>
                    <a:pt x="393700" y="4330700"/>
                    <a:pt x="657860" y="4279900"/>
                  </a:cubicBezTo>
                  <a:cubicBezTo>
                    <a:pt x="1562100" y="4104640"/>
                    <a:pt x="2319020" y="3412490"/>
                    <a:pt x="2506980" y="2454910"/>
                  </a:cubicBezTo>
                  <a:cubicBezTo>
                    <a:pt x="2703830" y="1452880"/>
                    <a:pt x="2219960" y="476250"/>
                    <a:pt x="137795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47" name="Freeform 24">
              <a:extLst>
                <a:ext uri="{FF2B5EF4-FFF2-40B4-BE49-F238E27FC236}">
                  <a16:creationId xmlns:a16="http://schemas.microsoft.com/office/drawing/2014/main" id="{E7352C35-72AB-5CCE-D49B-7F7BBCD549E1}"/>
                </a:ext>
              </a:extLst>
            </p:cNvPr>
            <p:cNvSpPr/>
            <p:nvPr/>
          </p:nvSpPr>
          <p:spPr>
            <a:xfrm>
              <a:off x="0" y="0"/>
              <a:ext cx="2352213" cy="4396740"/>
            </a:xfrm>
            <a:custGeom>
              <a:avLst/>
              <a:gdLst>
                <a:gd name="connsiteX0" fmla="*/ 0 w 2352213"/>
                <a:gd name="connsiteY0" fmla="*/ 4396740 h 4396740"/>
                <a:gd name="connsiteX1" fmla="*/ 542290 w 2352213"/>
                <a:gd name="connsiteY1" fmla="*/ 4249420 h 4396740"/>
                <a:gd name="connsiteX2" fmla="*/ 2310130 w 2352213"/>
                <a:gd name="connsiteY2" fmla="*/ 2504440 h 4396740"/>
                <a:gd name="connsiteX3" fmla="*/ 882650 w 2352213"/>
                <a:gd name="connsiteY3" fmla="*/ 0 h 4396740"/>
              </a:gdLst>
              <a:ahLst/>
              <a:cxnLst>
                <a:cxn ang="0">
                  <a:pos x="connsiteX0" y="connsiteY0"/>
                </a:cxn>
                <a:cxn ang="0">
                  <a:pos x="connsiteX1" y="connsiteY1"/>
                </a:cxn>
                <a:cxn ang="0">
                  <a:pos x="connsiteX2" y="connsiteY2"/>
                </a:cxn>
                <a:cxn ang="0">
                  <a:pos x="connsiteX3" y="connsiteY3"/>
                </a:cxn>
              </a:cxnLst>
              <a:rect l="l" t="t" r="r" b="b"/>
              <a:pathLst>
                <a:path w="2352213" h="4396740">
                  <a:moveTo>
                    <a:pt x="0" y="4396740"/>
                  </a:moveTo>
                  <a:cubicBezTo>
                    <a:pt x="152400" y="4339590"/>
                    <a:pt x="331470" y="4290060"/>
                    <a:pt x="542290" y="4249420"/>
                  </a:cubicBezTo>
                  <a:cubicBezTo>
                    <a:pt x="1405890" y="4081780"/>
                    <a:pt x="2131060" y="3420110"/>
                    <a:pt x="2310130" y="2504440"/>
                  </a:cubicBezTo>
                  <a:cubicBezTo>
                    <a:pt x="2524760" y="1416050"/>
                    <a:pt x="1898650" y="358140"/>
                    <a:pt x="88265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48" name="Freeform 25">
              <a:extLst>
                <a:ext uri="{FF2B5EF4-FFF2-40B4-BE49-F238E27FC236}">
                  <a16:creationId xmlns:a16="http://schemas.microsoft.com/office/drawing/2014/main" id="{C8856C16-D513-1C7A-00CC-70F5BBC6523A}"/>
                </a:ext>
              </a:extLst>
            </p:cNvPr>
            <p:cNvSpPr/>
            <p:nvPr/>
          </p:nvSpPr>
          <p:spPr>
            <a:xfrm>
              <a:off x="0" y="2540"/>
              <a:ext cx="2154653" cy="4326889"/>
            </a:xfrm>
            <a:custGeom>
              <a:avLst/>
              <a:gdLst>
                <a:gd name="connsiteX0" fmla="*/ 0 w 2154653"/>
                <a:gd name="connsiteY0" fmla="*/ 4326890 h 4326889"/>
                <a:gd name="connsiteX1" fmla="*/ 427990 w 2154653"/>
                <a:gd name="connsiteY1" fmla="*/ 4217670 h 4326889"/>
                <a:gd name="connsiteX2" fmla="*/ 2114550 w 2154653"/>
                <a:gd name="connsiteY2" fmla="*/ 2552700 h 4326889"/>
                <a:gd name="connsiteX3" fmla="*/ 455930 w 2154653"/>
                <a:gd name="connsiteY3" fmla="*/ 82550 h 4326889"/>
                <a:gd name="connsiteX4" fmla="*/ 342900 w 2154653"/>
                <a:gd name="connsiteY4" fmla="*/ 63500 h 4326889"/>
                <a:gd name="connsiteX5" fmla="*/ 342900 w 2154653"/>
                <a:gd name="connsiteY5" fmla="*/ 63500 h 4326889"/>
                <a:gd name="connsiteX6" fmla="*/ 0 w 2154653"/>
                <a:gd name="connsiteY6" fmla="*/ 0 h 4326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2154653" h="4326889">
                  <a:moveTo>
                    <a:pt x="0" y="4326890"/>
                  </a:moveTo>
                  <a:cubicBezTo>
                    <a:pt x="124460" y="4286250"/>
                    <a:pt x="266700" y="4249420"/>
                    <a:pt x="427990" y="4217670"/>
                  </a:cubicBezTo>
                  <a:cubicBezTo>
                    <a:pt x="1252220" y="4057650"/>
                    <a:pt x="1943100" y="3426460"/>
                    <a:pt x="2114550" y="2552700"/>
                  </a:cubicBezTo>
                  <a:cubicBezTo>
                    <a:pt x="2339340" y="1412240"/>
                    <a:pt x="1596390" y="306070"/>
                    <a:pt x="455930" y="82550"/>
                  </a:cubicBezTo>
                  <a:cubicBezTo>
                    <a:pt x="417830" y="74930"/>
                    <a:pt x="381000" y="68580"/>
                    <a:pt x="342900" y="63500"/>
                  </a:cubicBezTo>
                  <a:lnTo>
                    <a:pt x="342900" y="63500"/>
                  </a:lnTo>
                  <a:cubicBezTo>
                    <a:pt x="210820" y="44450"/>
                    <a:pt x="97790" y="24130"/>
                    <a:pt x="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92" name="Freeform 26">
              <a:extLst>
                <a:ext uri="{FF2B5EF4-FFF2-40B4-BE49-F238E27FC236}">
                  <a16:creationId xmlns:a16="http://schemas.microsoft.com/office/drawing/2014/main" id="{F9C5FD6F-B0C0-A93F-8633-24DEB6A9909B}"/>
                </a:ext>
              </a:extLst>
            </p:cNvPr>
            <p:cNvSpPr/>
            <p:nvPr/>
          </p:nvSpPr>
          <p:spPr>
            <a:xfrm>
              <a:off x="0" y="198120"/>
              <a:ext cx="1955672" cy="4067809"/>
            </a:xfrm>
            <a:custGeom>
              <a:avLst/>
              <a:gdLst>
                <a:gd name="connsiteX0" fmla="*/ 0 w 1955672"/>
                <a:gd name="connsiteY0" fmla="*/ 4067810 h 4067809"/>
                <a:gd name="connsiteX1" fmla="*/ 312420 w 1955672"/>
                <a:gd name="connsiteY1" fmla="*/ 3992880 h 4067809"/>
                <a:gd name="connsiteX2" fmla="*/ 1917700 w 1955672"/>
                <a:gd name="connsiteY2" fmla="*/ 2407920 h 4067809"/>
                <a:gd name="connsiteX3" fmla="*/ 339090 w 1955672"/>
                <a:gd name="connsiteY3" fmla="*/ 57150 h 4067809"/>
                <a:gd name="connsiteX4" fmla="*/ 232410 w 1955672"/>
                <a:gd name="connsiteY4" fmla="*/ 39370 h 4067809"/>
                <a:gd name="connsiteX5" fmla="*/ 232410 w 1955672"/>
                <a:gd name="connsiteY5" fmla="*/ 39370 h 4067809"/>
                <a:gd name="connsiteX6" fmla="*/ 0 w 1955672"/>
                <a:gd name="connsiteY6" fmla="*/ 0 h 40678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955672" h="4067809">
                  <a:moveTo>
                    <a:pt x="0" y="4067810"/>
                  </a:moveTo>
                  <a:cubicBezTo>
                    <a:pt x="95250" y="4039870"/>
                    <a:pt x="198120" y="4015740"/>
                    <a:pt x="312420" y="3992880"/>
                  </a:cubicBezTo>
                  <a:cubicBezTo>
                    <a:pt x="1097280" y="3840480"/>
                    <a:pt x="1755140" y="3239770"/>
                    <a:pt x="1917700" y="2407920"/>
                  </a:cubicBezTo>
                  <a:cubicBezTo>
                    <a:pt x="2131060" y="1322070"/>
                    <a:pt x="1423670" y="269240"/>
                    <a:pt x="339090" y="57150"/>
                  </a:cubicBezTo>
                  <a:cubicBezTo>
                    <a:pt x="303530" y="49530"/>
                    <a:pt x="267970" y="44450"/>
                    <a:pt x="232410" y="39370"/>
                  </a:cubicBezTo>
                  <a:lnTo>
                    <a:pt x="232410" y="39370"/>
                  </a:lnTo>
                  <a:cubicBezTo>
                    <a:pt x="147320" y="27940"/>
                    <a:pt x="69850" y="13970"/>
                    <a:pt x="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93" name="Freeform 27">
              <a:extLst>
                <a:ext uri="{FF2B5EF4-FFF2-40B4-BE49-F238E27FC236}">
                  <a16:creationId xmlns:a16="http://schemas.microsoft.com/office/drawing/2014/main" id="{05A5CB42-0B4F-B73F-816A-FAF43CD5B302}"/>
                </a:ext>
              </a:extLst>
            </p:cNvPr>
            <p:cNvSpPr/>
            <p:nvPr/>
          </p:nvSpPr>
          <p:spPr>
            <a:xfrm>
              <a:off x="0" y="388620"/>
              <a:ext cx="1758009" cy="3817620"/>
            </a:xfrm>
            <a:custGeom>
              <a:avLst/>
              <a:gdLst>
                <a:gd name="connsiteX0" fmla="*/ 0 w 1758009"/>
                <a:gd name="connsiteY0" fmla="*/ 3817620 h 3817620"/>
                <a:gd name="connsiteX1" fmla="*/ 198120 w 1758009"/>
                <a:gd name="connsiteY1" fmla="*/ 3773170 h 3817620"/>
                <a:gd name="connsiteX2" fmla="*/ 1722120 w 1758009"/>
                <a:gd name="connsiteY2" fmla="*/ 2268220 h 3817620"/>
                <a:gd name="connsiteX3" fmla="*/ 223520 w 1758009"/>
                <a:gd name="connsiteY3" fmla="*/ 35560 h 3817620"/>
                <a:gd name="connsiteX4" fmla="*/ 121920 w 1758009"/>
                <a:gd name="connsiteY4" fmla="*/ 19050 h 3817620"/>
                <a:gd name="connsiteX5" fmla="*/ 121920 w 1758009"/>
                <a:gd name="connsiteY5" fmla="*/ 19050 h 3817620"/>
                <a:gd name="connsiteX6" fmla="*/ 0 w 1758009"/>
                <a:gd name="connsiteY6" fmla="*/ 0 h 38176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758009" h="3817620">
                  <a:moveTo>
                    <a:pt x="0" y="3817620"/>
                  </a:moveTo>
                  <a:cubicBezTo>
                    <a:pt x="62230" y="3802380"/>
                    <a:pt x="128270" y="3787140"/>
                    <a:pt x="198120" y="3773170"/>
                  </a:cubicBezTo>
                  <a:cubicBezTo>
                    <a:pt x="942340" y="3628390"/>
                    <a:pt x="1567180" y="3058160"/>
                    <a:pt x="1722120" y="2268220"/>
                  </a:cubicBezTo>
                  <a:cubicBezTo>
                    <a:pt x="1924050" y="1238250"/>
                    <a:pt x="1253490" y="238760"/>
                    <a:pt x="223520" y="35560"/>
                  </a:cubicBezTo>
                  <a:cubicBezTo>
                    <a:pt x="189230" y="29210"/>
                    <a:pt x="156210" y="22860"/>
                    <a:pt x="121920" y="19050"/>
                  </a:cubicBezTo>
                  <a:lnTo>
                    <a:pt x="121920" y="19050"/>
                  </a:lnTo>
                  <a:cubicBezTo>
                    <a:pt x="78740" y="12700"/>
                    <a:pt x="38100" y="6350"/>
                    <a:pt x="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94" name="Freeform 28">
              <a:extLst>
                <a:ext uri="{FF2B5EF4-FFF2-40B4-BE49-F238E27FC236}">
                  <a16:creationId xmlns:a16="http://schemas.microsoft.com/office/drawing/2014/main" id="{9D7504B3-D62A-A589-FFEF-4863373F98EB}"/>
                </a:ext>
              </a:extLst>
            </p:cNvPr>
            <p:cNvSpPr/>
            <p:nvPr/>
          </p:nvSpPr>
          <p:spPr>
            <a:xfrm>
              <a:off x="0" y="576580"/>
              <a:ext cx="1560701" cy="3572510"/>
            </a:xfrm>
            <a:custGeom>
              <a:avLst/>
              <a:gdLst>
                <a:gd name="connsiteX0" fmla="*/ 0 w 1560701"/>
                <a:gd name="connsiteY0" fmla="*/ 3572510 h 3572510"/>
                <a:gd name="connsiteX1" fmla="*/ 83820 w 1560701"/>
                <a:gd name="connsiteY1" fmla="*/ 3554730 h 3572510"/>
                <a:gd name="connsiteX2" fmla="*/ 1526540 w 1560701"/>
                <a:gd name="connsiteY2" fmla="*/ 2131060 h 3572510"/>
                <a:gd name="connsiteX3" fmla="*/ 107950 w 1560701"/>
                <a:gd name="connsiteY3" fmla="*/ 17780 h 3572510"/>
                <a:gd name="connsiteX4" fmla="*/ 11430 w 1560701"/>
                <a:gd name="connsiteY4" fmla="*/ 1270 h 3572510"/>
                <a:gd name="connsiteX5" fmla="*/ 11430 w 1560701"/>
                <a:gd name="connsiteY5" fmla="*/ 1270 h 3572510"/>
                <a:gd name="connsiteX6" fmla="*/ 0 w 1560701"/>
                <a:gd name="connsiteY6" fmla="*/ 0 h 357251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60701" h="3572510">
                  <a:moveTo>
                    <a:pt x="0" y="3572510"/>
                  </a:moveTo>
                  <a:cubicBezTo>
                    <a:pt x="26670" y="3566160"/>
                    <a:pt x="54610" y="3561080"/>
                    <a:pt x="83820" y="3554730"/>
                  </a:cubicBezTo>
                  <a:cubicBezTo>
                    <a:pt x="788670" y="3417570"/>
                    <a:pt x="1380490" y="2877820"/>
                    <a:pt x="1526540" y="2131060"/>
                  </a:cubicBezTo>
                  <a:cubicBezTo>
                    <a:pt x="1718310" y="1155700"/>
                    <a:pt x="1083310" y="209550"/>
                    <a:pt x="107950" y="17780"/>
                  </a:cubicBezTo>
                  <a:cubicBezTo>
                    <a:pt x="76200" y="11430"/>
                    <a:pt x="43180" y="6350"/>
                    <a:pt x="11430" y="1270"/>
                  </a:cubicBezTo>
                  <a:lnTo>
                    <a:pt x="11430" y="1270"/>
                  </a:lnTo>
                  <a:cubicBezTo>
                    <a:pt x="7620" y="1270"/>
                    <a:pt x="3810" y="0"/>
                    <a:pt x="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95" name="Freeform 29">
              <a:extLst>
                <a:ext uri="{FF2B5EF4-FFF2-40B4-BE49-F238E27FC236}">
                  <a16:creationId xmlns:a16="http://schemas.microsoft.com/office/drawing/2014/main" id="{79B39338-B3E8-238A-CB0B-074C21F8384B}"/>
                </a:ext>
              </a:extLst>
            </p:cNvPr>
            <p:cNvSpPr/>
            <p:nvPr/>
          </p:nvSpPr>
          <p:spPr>
            <a:xfrm>
              <a:off x="0" y="767080"/>
              <a:ext cx="1363148" cy="3328669"/>
            </a:xfrm>
            <a:custGeom>
              <a:avLst/>
              <a:gdLst>
                <a:gd name="connsiteX0" fmla="*/ 0 w 1363148"/>
                <a:gd name="connsiteY0" fmla="*/ 3328670 h 3328669"/>
                <a:gd name="connsiteX1" fmla="*/ 1330960 w 1363148"/>
                <a:gd name="connsiteY1" fmla="*/ 1991360 h 3328669"/>
                <a:gd name="connsiteX2" fmla="*/ 0 w 1363148"/>
                <a:gd name="connsiteY2" fmla="*/ 0 h 3328669"/>
              </a:gdLst>
              <a:ahLst/>
              <a:cxnLst>
                <a:cxn ang="0">
                  <a:pos x="connsiteX0" y="connsiteY0"/>
                </a:cxn>
                <a:cxn ang="0">
                  <a:pos x="connsiteX1" y="connsiteY1"/>
                </a:cxn>
                <a:cxn ang="0">
                  <a:pos x="connsiteX2" y="connsiteY2"/>
                </a:cxn>
              </a:cxnLst>
              <a:rect l="l" t="t" r="r" b="b"/>
              <a:pathLst>
                <a:path w="1363148" h="3328669">
                  <a:moveTo>
                    <a:pt x="0" y="3328670"/>
                  </a:moveTo>
                  <a:cubicBezTo>
                    <a:pt x="651510" y="3190240"/>
                    <a:pt x="1193800" y="2686050"/>
                    <a:pt x="1330960" y="1991360"/>
                  </a:cubicBezTo>
                  <a:cubicBezTo>
                    <a:pt x="1511300" y="1074420"/>
                    <a:pt x="915670" y="184150"/>
                    <a:pt x="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96" name="Freeform 30">
              <a:extLst>
                <a:ext uri="{FF2B5EF4-FFF2-40B4-BE49-F238E27FC236}">
                  <a16:creationId xmlns:a16="http://schemas.microsoft.com/office/drawing/2014/main" id="{B27E7CF8-D15E-1726-8A7C-8B025D9EED2D}"/>
                </a:ext>
              </a:extLst>
            </p:cNvPr>
            <p:cNvSpPr/>
            <p:nvPr/>
          </p:nvSpPr>
          <p:spPr>
            <a:xfrm>
              <a:off x="0" y="963930"/>
              <a:ext cx="1164612" cy="3074669"/>
            </a:xfrm>
            <a:custGeom>
              <a:avLst/>
              <a:gdLst>
                <a:gd name="connsiteX0" fmla="*/ 0 w 1164612"/>
                <a:gd name="connsiteY0" fmla="*/ 3074670 h 3074669"/>
                <a:gd name="connsiteX1" fmla="*/ 1134110 w 1164612"/>
                <a:gd name="connsiteY1" fmla="*/ 1846580 h 3074669"/>
                <a:gd name="connsiteX2" fmla="*/ 0 w 1164612"/>
                <a:gd name="connsiteY2" fmla="*/ 0 h 3074669"/>
              </a:gdLst>
              <a:ahLst/>
              <a:cxnLst>
                <a:cxn ang="0">
                  <a:pos x="connsiteX0" y="connsiteY0"/>
                </a:cxn>
                <a:cxn ang="0">
                  <a:pos x="connsiteX1" y="connsiteY1"/>
                </a:cxn>
                <a:cxn ang="0">
                  <a:pos x="connsiteX2" y="connsiteY2"/>
                </a:cxn>
              </a:cxnLst>
              <a:rect l="l" t="t" r="r" b="b"/>
              <a:pathLst>
                <a:path w="1164612" h="3074669">
                  <a:moveTo>
                    <a:pt x="0" y="3074670"/>
                  </a:moveTo>
                  <a:cubicBezTo>
                    <a:pt x="560070" y="2912110"/>
                    <a:pt x="1014730" y="2457450"/>
                    <a:pt x="1134110" y="1846580"/>
                  </a:cubicBezTo>
                  <a:cubicBezTo>
                    <a:pt x="1296670" y="1022350"/>
                    <a:pt x="793750" y="223520"/>
                    <a:pt x="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97" name="Freeform 31">
              <a:extLst>
                <a:ext uri="{FF2B5EF4-FFF2-40B4-BE49-F238E27FC236}">
                  <a16:creationId xmlns:a16="http://schemas.microsoft.com/office/drawing/2014/main" id="{2A91D50C-103A-1232-343C-532E44BDF622}"/>
                </a:ext>
              </a:extLst>
            </p:cNvPr>
            <p:cNvSpPr/>
            <p:nvPr/>
          </p:nvSpPr>
          <p:spPr>
            <a:xfrm>
              <a:off x="0" y="1173480"/>
              <a:ext cx="967036" cy="2795269"/>
            </a:xfrm>
            <a:custGeom>
              <a:avLst/>
              <a:gdLst>
                <a:gd name="connsiteX0" fmla="*/ 0 w 967036"/>
                <a:gd name="connsiteY0" fmla="*/ 2795270 h 2795269"/>
                <a:gd name="connsiteX1" fmla="*/ 938530 w 967036"/>
                <a:gd name="connsiteY1" fmla="*/ 1686560 h 2795269"/>
                <a:gd name="connsiteX2" fmla="*/ 0 w 967036"/>
                <a:gd name="connsiteY2" fmla="*/ 0 h 2795269"/>
              </a:gdLst>
              <a:ahLst/>
              <a:cxnLst>
                <a:cxn ang="0">
                  <a:pos x="connsiteX0" y="connsiteY0"/>
                </a:cxn>
                <a:cxn ang="0">
                  <a:pos x="connsiteX1" y="connsiteY1"/>
                </a:cxn>
                <a:cxn ang="0">
                  <a:pos x="connsiteX2" y="connsiteY2"/>
                </a:cxn>
              </a:cxnLst>
              <a:rect l="l" t="t" r="r" b="b"/>
              <a:pathLst>
                <a:path w="967036" h="2795269">
                  <a:moveTo>
                    <a:pt x="0" y="2795270"/>
                  </a:moveTo>
                  <a:cubicBezTo>
                    <a:pt x="466090" y="2614930"/>
                    <a:pt x="835660" y="2213610"/>
                    <a:pt x="938530" y="1686560"/>
                  </a:cubicBezTo>
                  <a:cubicBezTo>
                    <a:pt x="1082040" y="960120"/>
                    <a:pt x="670560" y="252730"/>
                    <a:pt x="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98" name="Freeform 32">
              <a:extLst>
                <a:ext uri="{FF2B5EF4-FFF2-40B4-BE49-F238E27FC236}">
                  <a16:creationId xmlns:a16="http://schemas.microsoft.com/office/drawing/2014/main" id="{F77FE2B2-6AEC-9923-8AE1-6C8A4EECEBB3}"/>
                </a:ext>
              </a:extLst>
            </p:cNvPr>
            <p:cNvSpPr/>
            <p:nvPr/>
          </p:nvSpPr>
          <p:spPr>
            <a:xfrm>
              <a:off x="0" y="1395730"/>
              <a:ext cx="769244" cy="2490469"/>
            </a:xfrm>
            <a:custGeom>
              <a:avLst/>
              <a:gdLst>
                <a:gd name="connsiteX0" fmla="*/ 0 w 769244"/>
                <a:gd name="connsiteY0" fmla="*/ 2490470 h 2490469"/>
                <a:gd name="connsiteX1" fmla="*/ 742950 w 769244"/>
                <a:gd name="connsiteY1" fmla="*/ 1516380 h 2490469"/>
                <a:gd name="connsiteX2" fmla="*/ 0 w 769244"/>
                <a:gd name="connsiteY2" fmla="*/ 0 h 2490469"/>
              </a:gdLst>
              <a:ahLst/>
              <a:cxnLst>
                <a:cxn ang="0">
                  <a:pos x="connsiteX0" y="connsiteY0"/>
                </a:cxn>
                <a:cxn ang="0">
                  <a:pos x="connsiteX1" y="connsiteY1"/>
                </a:cxn>
                <a:cxn ang="0">
                  <a:pos x="connsiteX2" y="connsiteY2"/>
                </a:cxn>
              </a:cxnLst>
              <a:rect l="l" t="t" r="r" b="b"/>
              <a:pathLst>
                <a:path w="769244" h="2490469">
                  <a:moveTo>
                    <a:pt x="0" y="2490470"/>
                  </a:moveTo>
                  <a:cubicBezTo>
                    <a:pt x="370840" y="2302510"/>
                    <a:pt x="656590" y="1955800"/>
                    <a:pt x="742950" y="1516380"/>
                  </a:cubicBezTo>
                  <a:cubicBezTo>
                    <a:pt x="866140" y="887730"/>
                    <a:pt x="546100" y="274320"/>
                    <a:pt x="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99" name="Freeform 33">
              <a:extLst>
                <a:ext uri="{FF2B5EF4-FFF2-40B4-BE49-F238E27FC236}">
                  <a16:creationId xmlns:a16="http://schemas.microsoft.com/office/drawing/2014/main" id="{A564BBFE-F4F5-C155-5518-936D008041EC}"/>
                </a:ext>
              </a:extLst>
            </p:cNvPr>
            <p:cNvSpPr/>
            <p:nvPr/>
          </p:nvSpPr>
          <p:spPr>
            <a:xfrm>
              <a:off x="0" y="1640839"/>
              <a:ext cx="570429" cy="2142489"/>
            </a:xfrm>
            <a:custGeom>
              <a:avLst/>
              <a:gdLst>
                <a:gd name="connsiteX0" fmla="*/ 0 w 570429"/>
                <a:gd name="connsiteY0" fmla="*/ 2142490 h 2142489"/>
                <a:gd name="connsiteX1" fmla="*/ 546100 w 570429"/>
                <a:gd name="connsiteY1" fmla="*/ 1322070 h 2142489"/>
                <a:gd name="connsiteX2" fmla="*/ 0 w 570429"/>
                <a:gd name="connsiteY2" fmla="*/ 0 h 2142489"/>
              </a:gdLst>
              <a:ahLst/>
              <a:cxnLst>
                <a:cxn ang="0">
                  <a:pos x="connsiteX0" y="connsiteY0"/>
                </a:cxn>
                <a:cxn ang="0">
                  <a:pos x="connsiteX1" y="connsiteY1"/>
                </a:cxn>
                <a:cxn ang="0">
                  <a:pos x="connsiteX2" y="connsiteY2"/>
                </a:cxn>
              </a:cxnLst>
              <a:rect l="l" t="t" r="r" b="b"/>
              <a:pathLst>
                <a:path w="570429" h="2142489">
                  <a:moveTo>
                    <a:pt x="0" y="2142490"/>
                  </a:moveTo>
                  <a:cubicBezTo>
                    <a:pt x="274320" y="1958340"/>
                    <a:pt x="477520" y="1671320"/>
                    <a:pt x="546100" y="1322070"/>
                  </a:cubicBezTo>
                  <a:cubicBezTo>
                    <a:pt x="648970" y="796290"/>
                    <a:pt x="417830" y="281940"/>
                    <a:pt x="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100" name="Freeform 34">
              <a:extLst>
                <a:ext uri="{FF2B5EF4-FFF2-40B4-BE49-F238E27FC236}">
                  <a16:creationId xmlns:a16="http://schemas.microsoft.com/office/drawing/2014/main" id="{7089E4AD-108D-C4E2-FB59-0213EF00AC9D}"/>
                </a:ext>
              </a:extLst>
            </p:cNvPr>
            <p:cNvSpPr/>
            <p:nvPr/>
          </p:nvSpPr>
          <p:spPr>
            <a:xfrm>
              <a:off x="0" y="1917700"/>
              <a:ext cx="372951" cy="1729740"/>
            </a:xfrm>
            <a:custGeom>
              <a:avLst/>
              <a:gdLst>
                <a:gd name="connsiteX0" fmla="*/ 0 w 372951"/>
                <a:gd name="connsiteY0" fmla="*/ 1729740 h 1729740"/>
                <a:gd name="connsiteX1" fmla="*/ 350520 w 372951"/>
                <a:gd name="connsiteY1" fmla="*/ 1096010 h 1729740"/>
                <a:gd name="connsiteX2" fmla="*/ 0 w 372951"/>
                <a:gd name="connsiteY2" fmla="*/ 0 h 1729740"/>
              </a:gdLst>
              <a:ahLst/>
              <a:cxnLst>
                <a:cxn ang="0">
                  <a:pos x="connsiteX0" y="connsiteY0"/>
                </a:cxn>
                <a:cxn ang="0">
                  <a:pos x="connsiteX1" y="connsiteY1"/>
                </a:cxn>
                <a:cxn ang="0">
                  <a:pos x="connsiteX2" y="connsiteY2"/>
                </a:cxn>
              </a:cxnLst>
              <a:rect l="l" t="t" r="r" b="b"/>
              <a:pathLst>
                <a:path w="372951" h="1729740">
                  <a:moveTo>
                    <a:pt x="0" y="1729740"/>
                  </a:moveTo>
                  <a:cubicBezTo>
                    <a:pt x="173990" y="1565910"/>
                    <a:pt x="300990" y="1348740"/>
                    <a:pt x="350520" y="1096010"/>
                  </a:cubicBezTo>
                  <a:cubicBezTo>
                    <a:pt x="431800" y="679450"/>
                    <a:pt x="287020" y="271780"/>
                    <a:pt x="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sp>
          <p:nvSpPr>
            <p:cNvPr id="101" name="Freeform 35">
              <a:extLst>
                <a:ext uri="{FF2B5EF4-FFF2-40B4-BE49-F238E27FC236}">
                  <a16:creationId xmlns:a16="http://schemas.microsoft.com/office/drawing/2014/main" id="{DAA932BD-D6C7-E083-0B5E-5CB0D9363967}"/>
                </a:ext>
              </a:extLst>
            </p:cNvPr>
            <p:cNvSpPr/>
            <p:nvPr/>
          </p:nvSpPr>
          <p:spPr>
            <a:xfrm>
              <a:off x="0" y="2261870"/>
              <a:ext cx="175742" cy="1183639"/>
            </a:xfrm>
            <a:custGeom>
              <a:avLst/>
              <a:gdLst>
                <a:gd name="connsiteX0" fmla="*/ 0 w 175742"/>
                <a:gd name="connsiteY0" fmla="*/ 1183640 h 1183639"/>
                <a:gd name="connsiteX1" fmla="*/ 154940 w 175742"/>
                <a:gd name="connsiteY1" fmla="*/ 802640 h 1183639"/>
                <a:gd name="connsiteX2" fmla="*/ 0 w 175742"/>
                <a:gd name="connsiteY2" fmla="*/ 0 h 1183639"/>
              </a:gdLst>
              <a:ahLst/>
              <a:cxnLst>
                <a:cxn ang="0">
                  <a:pos x="connsiteX0" y="connsiteY0"/>
                </a:cxn>
                <a:cxn ang="0">
                  <a:pos x="connsiteX1" y="connsiteY1"/>
                </a:cxn>
                <a:cxn ang="0">
                  <a:pos x="connsiteX2" y="connsiteY2"/>
                </a:cxn>
              </a:cxnLst>
              <a:rect l="l" t="t" r="r" b="b"/>
              <a:pathLst>
                <a:path w="175742" h="1183639">
                  <a:moveTo>
                    <a:pt x="0" y="1183640"/>
                  </a:moveTo>
                  <a:cubicBezTo>
                    <a:pt x="73660" y="1070610"/>
                    <a:pt x="127000" y="942340"/>
                    <a:pt x="154940" y="802640"/>
                  </a:cubicBezTo>
                  <a:cubicBezTo>
                    <a:pt x="212090" y="514350"/>
                    <a:pt x="148590" y="229870"/>
                    <a:pt x="0" y="0"/>
                  </a:cubicBezTo>
                </a:path>
              </a:pathLst>
            </a:custGeom>
            <a:noFill/>
            <a:ln w="9525" cap="rnd">
              <a:gradFill>
                <a:gsLst>
                  <a:gs pos="0">
                    <a:srgbClr val="FF4B4B"/>
                  </a:gs>
                  <a:gs pos="100000">
                    <a:srgbClr val="FF744F"/>
                  </a:gs>
                </a:gsLst>
                <a:lin ang="18900000" scaled="0"/>
              </a:gradFill>
              <a:prstDash val="solid"/>
              <a:round/>
            </a:ln>
          </p:spPr>
          <p:txBody>
            <a:bodyPr rtlCol="0" anchor="ctr"/>
            <a:lstStyle/>
            <a:p>
              <a:endParaRPr lang="en-DE"/>
            </a:p>
          </p:txBody>
        </p:sp>
      </p:grpSp>
      <p:pic>
        <p:nvPicPr>
          <p:cNvPr id="7" name="valantic logo">
            <a:extLst>
              <a:ext uri="{FF2B5EF4-FFF2-40B4-BE49-F238E27FC236}">
                <a16:creationId xmlns:a16="http://schemas.microsoft.com/office/drawing/2014/main" id="{229F41A1-E67C-3D74-44C9-B4997EBD3AC6}"/>
              </a:ext>
            </a:extLst>
          </p:cNvPr>
          <p:cNvPicPr>
            <a:picLocks noChangeAspect="1"/>
          </p:cNvPicPr>
          <p:nvPr/>
        </p:nvPicPr>
        <p:blipFill rotWithShape="1">
          <a:blip>
            <a:extLst>
              <a:ext uri="{96DAC541-7B7A-43D3-8B79-37D633B846F1}">
                <asvg:svgBlip xmlns:asvg="http://schemas.microsoft.com/office/drawing/2016/SVG/main" r:embed="rId2"/>
              </a:ext>
            </a:extLst>
          </a:blip>
          <a:srcRect/>
          <a:stretch/>
        </p:blipFill>
        <p:spPr>
          <a:xfrm>
            <a:off x="9168552" y="123982"/>
            <a:ext cx="2802006" cy="1080000"/>
          </a:xfrm>
          <a:prstGeom prst="rect">
            <a:avLst/>
          </a:prstGeom>
        </p:spPr>
      </p:pic>
      <p:sp>
        <p:nvSpPr>
          <p:cNvPr id="12" name="picture">
            <a:extLst>
              <a:ext uri="{FF2B5EF4-FFF2-40B4-BE49-F238E27FC236}">
                <a16:creationId xmlns:a16="http://schemas.microsoft.com/office/drawing/2014/main" id="{7E42A387-3CC7-8CD5-8417-6353C5308748}"/>
              </a:ext>
            </a:extLst>
          </p:cNvPr>
          <p:cNvSpPr>
            <a:spLocks noGrp="1"/>
          </p:cNvSpPr>
          <p:nvPr>
            <p:ph type="pic" sz="quarter" idx="16"/>
          </p:nvPr>
        </p:nvSpPr>
        <p:spPr>
          <a:xfrm>
            <a:off x="550861" y="1476000"/>
            <a:ext cx="5436000" cy="3492000"/>
          </a:xfrm>
          <a:prstGeom prst="roundRect">
            <a:avLst>
              <a:gd name="adj" fmla="val 2731"/>
            </a:avLst>
          </a:prstGeom>
          <a:noFill/>
        </p:spPr>
        <p:txBody>
          <a:bodyPr anchor="ctr"/>
          <a:lstStyle>
            <a:lvl1pPr algn="ctr">
              <a:defRPr/>
            </a:lvl1pPr>
          </a:lstStyle>
          <a:p>
            <a:r>
              <a:rPr lang="de-DE"/>
              <a:t>Bild durch Klicken auf Symbol hinzufügen</a:t>
            </a:r>
            <a:endParaRPr lang="de-DE" dirty="0"/>
          </a:p>
        </p:txBody>
      </p:sp>
      <p:sp>
        <p:nvSpPr>
          <p:cNvPr id="65" name="subtitle">
            <a:extLst>
              <a:ext uri="{FF2B5EF4-FFF2-40B4-BE49-F238E27FC236}">
                <a16:creationId xmlns:a16="http://schemas.microsoft.com/office/drawing/2014/main" id="{24BBF85F-CCE6-44E7-C627-CC3E4647BA3C}"/>
              </a:ext>
            </a:extLst>
          </p:cNvPr>
          <p:cNvSpPr>
            <a:spLocks noGrp="1"/>
          </p:cNvSpPr>
          <p:nvPr>
            <p:ph type="body" sz="quarter" idx="11"/>
          </p:nvPr>
        </p:nvSpPr>
        <p:spPr>
          <a:xfrm>
            <a:off x="6339100" y="5184000"/>
            <a:ext cx="5305138" cy="900000"/>
          </a:xfrm>
          <a:prstGeom prst="rect">
            <a:avLst/>
          </a:prstGeom>
          <a:noFill/>
        </p:spPr>
        <p:txBody>
          <a:bodyPr vert="horz" lIns="0" tIns="0" rIns="108000" bIns="0" rtlCol="0">
            <a:noAutofit/>
          </a:bodyPr>
          <a:lstStyle>
            <a:lvl4pPr>
              <a:defRPr lang="en-US" dirty="0">
                <a:latin typeface="Segoe UI" panose="020B0502040204020203" pitchFamily="34" charset="0"/>
                <a:cs typeface="Segoe UI" panose="020B0502040204020203" pitchFamily="34" charset="0"/>
              </a:defRPr>
            </a:lvl4pPr>
          </a:lstStyle>
          <a:p>
            <a:pPr lvl="0"/>
            <a:r>
              <a:rPr lang="de-DE"/>
              <a:t>Mastertextformat bearbeiten</a:t>
            </a:r>
          </a:p>
        </p:txBody>
      </p:sp>
      <p:sp>
        <p:nvSpPr>
          <p:cNvPr id="3" name="subhead">
            <a:extLst>
              <a:ext uri="{FF2B5EF4-FFF2-40B4-BE49-F238E27FC236}">
                <a16:creationId xmlns:a16="http://schemas.microsoft.com/office/drawing/2014/main" id="{3BC3BCD8-A855-5678-25AE-D2E54EED1B0A}"/>
              </a:ext>
            </a:extLst>
          </p:cNvPr>
          <p:cNvSpPr>
            <a:spLocks noGrp="1"/>
          </p:cNvSpPr>
          <p:nvPr>
            <p:ph type="subTitle" idx="1"/>
          </p:nvPr>
        </p:nvSpPr>
        <p:spPr>
          <a:xfrm>
            <a:off x="6352238" y="4032000"/>
            <a:ext cx="5292000" cy="864000"/>
          </a:xfrm>
        </p:spPr>
        <p:txBody>
          <a:bodyPr/>
          <a:lstStyle>
            <a:lvl1pPr marL="0" indent="0" algn="l">
              <a:lnSpc>
                <a:spcPct val="100000"/>
              </a:lnSpc>
              <a:buNone/>
              <a:defRPr sz="2000" baseline="0">
                <a:latin typeface="Segoe UI Semilight" panose="020B0402040204020203" pitchFamily="34" charset="0"/>
                <a:cs typeface="Segoe UI Semilight" panose="020B0402040204020203" pitchFamily="34" charset="0"/>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Master-Untertitelformat bearbeiten</a:t>
            </a:r>
            <a:endParaRPr lang="en-US" dirty="0"/>
          </a:p>
        </p:txBody>
      </p:sp>
      <p:sp>
        <p:nvSpPr>
          <p:cNvPr id="2" name="title">
            <a:extLst>
              <a:ext uri="{FF2B5EF4-FFF2-40B4-BE49-F238E27FC236}">
                <a16:creationId xmlns:a16="http://schemas.microsoft.com/office/drawing/2014/main" id="{ADD89440-F2F5-D4C4-310C-AC38DD644491}"/>
              </a:ext>
            </a:extLst>
          </p:cNvPr>
          <p:cNvSpPr>
            <a:spLocks noGrp="1"/>
          </p:cNvSpPr>
          <p:nvPr>
            <p:ph type="ctrTitle"/>
          </p:nvPr>
        </p:nvSpPr>
        <p:spPr>
          <a:xfrm>
            <a:off x="6352238" y="1800000"/>
            <a:ext cx="5292000" cy="1980000"/>
          </a:xfrm>
        </p:spPr>
        <p:txBody>
          <a:bodyPr vert="horz" anchor="b"/>
          <a:lstStyle>
            <a:lvl1pPr algn="l">
              <a:lnSpc>
                <a:spcPts val="4000"/>
              </a:lnSpc>
              <a:defRPr sz="3600">
                <a:gradFill>
                  <a:gsLst>
                    <a:gs pos="0">
                      <a:srgbClr val="EF4251"/>
                    </a:gs>
                    <a:gs pos="100000">
                      <a:srgbClr val="F4704D"/>
                    </a:gs>
                  </a:gsLst>
                  <a:lin ang="18900000" scaled="0"/>
                </a:gradFill>
              </a:defRPr>
            </a:lvl1pPr>
          </a:lstStyle>
          <a:p>
            <a:r>
              <a:rPr lang="de-DE"/>
              <a:t>Mastertitelformat bearbeiten</a:t>
            </a:r>
            <a:endParaRPr lang="en-US" dirty="0"/>
          </a:p>
        </p:txBody>
      </p:sp>
    </p:spTree>
    <p:extLst>
      <p:ext uri="{BB962C8B-B14F-4D97-AF65-F5344CB8AC3E}">
        <p14:creationId xmlns:p14="http://schemas.microsoft.com/office/powerpoint/2010/main" val="2524247313"/>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p:cSld name="A  044 : dividerpage">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a:lstStyle>
            <a:lvl1pPr>
              <a:defRPr lang="en-GB" sz="800" kern="1200" smtClean="0">
                <a:solidFill>
                  <a:schemeClr val="tx1"/>
                </a:solidFill>
                <a:latin typeface="+mn-lt"/>
                <a:ea typeface="+mn-ea"/>
                <a:cs typeface="+mn-cs"/>
              </a:defRPr>
            </a:lvl1pPr>
          </a:lstStyle>
          <a:p>
            <a:fld id="{3AB0EB1E-25C5-4740-9782-54CCC0C83B03}" type="slidenum">
              <a:rPr lang="en-GB" smtClean="0"/>
              <a:pPr/>
              <a:t>‹Nr.›</a:t>
            </a:fld>
            <a:endParaRPr lang="en-GB"/>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lvl1pPr>
              <a:defRPr>
                <a:solidFill>
                  <a:schemeClr val="tx1"/>
                </a:solidFill>
              </a:defRPr>
            </a:lvl1pPr>
          </a:lstStyle>
          <a:p>
            <a:r>
              <a:rPr lang="en-GB"/>
              <a:t>valantic layout samples Route A dark 001</a:t>
            </a:r>
            <a:endParaRPr lang="en-US"/>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vert="horz" lIns="0" tIns="0" rIns="0" bIns="0" rtlCol="0" anchor="b" anchorCtr="0">
            <a:noAutofit/>
          </a:bodyPr>
          <a:lstStyle>
            <a:lvl1pPr>
              <a:defRPr lang="en-US"/>
            </a:lvl1pPr>
          </a:lstStyle>
          <a:p>
            <a:r>
              <a:rPr lang="de-DE"/>
              <a:t>Mai 2026</a:t>
            </a:r>
            <a:endParaRPr lang="en-US"/>
          </a:p>
        </p:txBody>
      </p:sp>
      <p:pic>
        <p:nvPicPr>
          <p:cNvPr id="11" name="guilloche">
            <a:extLst>
              <a:ext uri="{FF2B5EF4-FFF2-40B4-BE49-F238E27FC236}">
                <a16:creationId xmlns:a16="http://schemas.microsoft.com/office/drawing/2014/main" id="{9D860955-57B5-3D3F-6A9C-64ED6E5FC22C}"/>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19646" y="11113"/>
            <a:ext cx="2972354" cy="6858000"/>
          </a:xfrm>
          <a:prstGeom prst="rect">
            <a:avLst/>
          </a:prstGeom>
        </p:spPr>
      </p:pic>
      <p:sp>
        <p:nvSpPr>
          <p:cNvPr id="47" name="subhead">
            <a:extLst>
              <a:ext uri="{FF2B5EF4-FFF2-40B4-BE49-F238E27FC236}">
                <a16:creationId xmlns:a16="http://schemas.microsoft.com/office/drawing/2014/main" id="{BB948570-F41B-BF3F-7426-F0E613D76FE8}"/>
              </a:ext>
            </a:extLst>
          </p:cNvPr>
          <p:cNvSpPr>
            <a:spLocks noGrp="1"/>
          </p:cNvSpPr>
          <p:nvPr>
            <p:ph type="body" idx="1"/>
          </p:nvPr>
        </p:nvSpPr>
        <p:spPr>
          <a:xfrm>
            <a:off x="540000" y="3960000"/>
            <a:ext cx="6480000" cy="2160000"/>
          </a:xfrm>
          <a:noFill/>
        </p:spPr>
        <p:txBody>
          <a:bodyPr vert="horz" lIns="0" tIns="0" rIns="0" bIns="0" rtlCol="0">
            <a:noAutofit/>
          </a:bodyPr>
          <a:lstStyle>
            <a:lvl1pPr>
              <a:lnSpc>
                <a:spcPct val="100000"/>
              </a:lnSpc>
              <a:defRPr lang="en-US" sz="20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7" name="divider title">
            <a:extLst>
              <a:ext uri="{FF2B5EF4-FFF2-40B4-BE49-F238E27FC236}">
                <a16:creationId xmlns:a16="http://schemas.microsoft.com/office/drawing/2014/main" id="{C4AFD3F2-4434-8BC4-3CC3-7BE380357E9C}"/>
              </a:ext>
            </a:extLst>
          </p:cNvPr>
          <p:cNvSpPr>
            <a:spLocks noGrp="1"/>
          </p:cNvSpPr>
          <p:nvPr>
            <p:ph type="body" idx="13"/>
          </p:nvPr>
        </p:nvSpPr>
        <p:spPr>
          <a:xfrm>
            <a:off x="540000" y="1476000"/>
            <a:ext cx="6480000" cy="2304000"/>
          </a:xfrm>
        </p:spPr>
        <p:txBody>
          <a:bodyPr anchor="b"/>
          <a:lstStyle>
            <a:lvl1pPr marL="0" indent="0">
              <a:lnSpc>
                <a:spcPts val="4000"/>
              </a:lnSpc>
              <a:spcBef>
                <a:spcPts val="0"/>
              </a:spcBef>
              <a:spcAft>
                <a:spcPts val="0"/>
              </a:spcAft>
              <a:buNone/>
              <a:defRPr lang="en-US" sz="3600" b="0" kern="1200" spc="0" baseline="0" smtClean="0">
                <a:gradFill>
                  <a:gsLst>
                    <a:gs pos="0">
                      <a:srgbClr val="EF4251"/>
                    </a:gs>
                    <a:gs pos="100000">
                      <a:srgbClr val="F4704D"/>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Tree>
    <p:extLst>
      <p:ext uri="{BB962C8B-B14F-4D97-AF65-F5344CB8AC3E}">
        <p14:creationId xmlns:p14="http://schemas.microsoft.com/office/powerpoint/2010/main" val="2890184337"/>
      </p:ext>
    </p:extLst>
  </p:cSld>
  <p:clrMapOvr>
    <a:masterClrMapping/>
  </p:clrMapOvr>
  <p:extLst>
    <p:ext uri="{DCECCB84-F9BA-43D5-87BE-67443E8EF086}">
      <p15:sldGuideLst xmlns:p15="http://schemas.microsoft.com/office/powerpoint/2012/main"/>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A  004 : 4 content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BC8BA2C0-FF86-7160-B605-4AFD8142AAA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12" name="footer">
            <a:extLst>
              <a:ext uri="{FF2B5EF4-FFF2-40B4-BE49-F238E27FC236}">
                <a16:creationId xmlns:a16="http://schemas.microsoft.com/office/drawing/2014/main" id="{268B1DC0-E2F4-964B-BEBC-F781A34B417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13" name="date">
            <a:extLst>
              <a:ext uri="{FF2B5EF4-FFF2-40B4-BE49-F238E27FC236}">
                <a16:creationId xmlns:a16="http://schemas.microsoft.com/office/drawing/2014/main" id="{020BFB18-B358-A527-A325-CBA53A65BE2E}"/>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4" name="content 4">
            <a:extLst>
              <a:ext uri="{FF2B5EF4-FFF2-40B4-BE49-F238E27FC236}">
                <a16:creationId xmlns:a16="http://schemas.microsoft.com/office/drawing/2014/main" id="{5EE633F2-AC7A-D97B-7978-6E92DA0F38F6}"/>
              </a:ext>
            </a:extLst>
          </p:cNvPr>
          <p:cNvSpPr>
            <a:spLocks noGrp="1"/>
          </p:cNvSpPr>
          <p:nvPr>
            <p:ph sz="quarter" idx="25"/>
          </p:nvPr>
        </p:nvSpPr>
        <p:spPr>
          <a:xfrm>
            <a:off x="9046863"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5" name="content 3">
            <a:extLst>
              <a:ext uri="{FF2B5EF4-FFF2-40B4-BE49-F238E27FC236}">
                <a16:creationId xmlns:a16="http://schemas.microsoft.com/office/drawing/2014/main" id="{753A6577-2DA8-2237-8AB2-C1AAFB2D3877}"/>
              </a:ext>
            </a:extLst>
          </p:cNvPr>
          <p:cNvSpPr>
            <a:spLocks noGrp="1"/>
          </p:cNvSpPr>
          <p:nvPr>
            <p:ph sz="quarter" idx="24"/>
          </p:nvPr>
        </p:nvSpPr>
        <p:spPr>
          <a:xfrm>
            <a:off x="6211242"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8" name="content 2">
            <a:extLst>
              <a:ext uri="{FF2B5EF4-FFF2-40B4-BE49-F238E27FC236}">
                <a16:creationId xmlns:a16="http://schemas.microsoft.com/office/drawing/2014/main" id="{11CD36D8-C304-2901-9EB1-6DC85DD65E26}"/>
              </a:ext>
            </a:extLst>
          </p:cNvPr>
          <p:cNvSpPr>
            <a:spLocks noGrp="1"/>
          </p:cNvSpPr>
          <p:nvPr>
            <p:ph sz="quarter" idx="22"/>
          </p:nvPr>
        </p:nvSpPr>
        <p:spPr>
          <a:xfrm>
            <a:off x="3375621"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9" name="content 1">
            <a:extLst>
              <a:ext uri="{FF2B5EF4-FFF2-40B4-BE49-F238E27FC236}">
                <a16:creationId xmlns:a16="http://schemas.microsoft.com/office/drawing/2014/main" id="{C0E1B592-ED4C-E0B4-DB4E-8E6CC125D150}"/>
              </a:ext>
            </a:extLst>
          </p:cNvPr>
          <p:cNvSpPr>
            <a:spLocks noGrp="1"/>
          </p:cNvSpPr>
          <p:nvPr>
            <p:ph sz="quarter" idx="15"/>
          </p:nvPr>
        </p:nvSpPr>
        <p:spPr>
          <a:xfrm>
            <a:off x="540000" y="1476000"/>
            <a:ext cx="2592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4" name="navigation">
            <a:extLst>
              <a:ext uri="{FF2B5EF4-FFF2-40B4-BE49-F238E27FC236}">
                <a16:creationId xmlns:a16="http://schemas.microsoft.com/office/drawing/2014/main" id="{B707E24C-A17A-BEC2-CD86-9580161C1DB9}"/>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439172609"/>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p:cSld name="A  045 : dividerpage picture">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vert="horz" lIns="0" tIns="0" rIns="0" bIns="0" rtlCol="0" anchor="b" anchorCtr="0">
            <a:noAutofit/>
          </a:bodyPr>
          <a:lstStyle>
            <a:lvl1pPr>
              <a:defRPr lang="en-GB" sz="800" kern="1200" smtClean="0">
                <a:solidFill>
                  <a:schemeClr val="tx1"/>
                </a:solidFill>
                <a:latin typeface="+mn-lt"/>
                <a:ea typeface="+mn-ea"/>
                <a:cs typeface="+mn-cs"/>
              </a:defRPr>
            </a:lvl1pPr>
          </a:lstStyle>
          <a:p>
            <a:fld id="{3AB0EB1E-25C5-4740-9782-54CCC0C83B03}" type="slidenum">
              <a:rPr lang="en-GB" smtClean="0"/>
              <a:pPr/>
              <a:t>‹Nr.›</a:t>
            </a:fld>
            <a:endParaRPr lang="en-GB"/>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lvl1pPr>
              <a:defRPr>
                <a:solidFill>
                  <a:schemeClr val="tx1"/>
                </a:solidFill>
              </a:defRPr>
            </a:lvl1pPr>
          </a:lstStyle>
          <a:p>
            <a:r>
              <a:rPr lang="en-GB"/>
              <a:t>valantic layout samples Route A dark 001</a:t>
            </a:r>
            <a:endParaRPr lang="en-US"/>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de-DE"/>
              <a:t>Mai 2026</a:t>
            </a:r>
            <a:endParaRPr lang="en-US"/>
          </a:p>
        </p:txBody>
      </p:sp>
      <p:sp>
        <p:nvSpPr>
          <p:cNvPr id="3" name="picture right 11cm">
            <a:extLst>
              <a:ext uri="{FF2B5EF4-FFF2-40B4-BE49-F238E27FC236}">
                <a16:creationId xmlns:a16="http://schemas.microsoft.com/office/drawing/2014/main" id="{ECC79A25-DD4E-05F9-776D-49F4D1CEB1AB}"/>
              </a:ext>
            </a:extLst>
          </p:cNvPr>
          <p:cNvSpPr>
            <a:spLocks noGrp="1"/>
          </p:cNvSpPr>
          <p:nvPr>
            <p:ph type="pic" sz="quarter" idx="14"/>
          </p:nvPr>
        </p:nvSpPr>
        <p:spPr>
          <a:xfrm>
            <a:off x="8244000" y="-97654"/>
            <a:ext cx="4032000" cy="6263504"/>
          </a:xfrm>
          <a:prstGeom prst="roundRect">
            <a:avLst>
              <a:gd name="adj" fmla="val 16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dirty="0"/>
          </a:p>
        </p:txBody>
      </p:sp>
      <p:sp>
        <p:nvSpPr>
          <p:cNvPr id="47" name="subhead">
            <a:extLst>
              <a:ext uri="{FF2B5EF4-FFF2-40B4-BE49-F238E27FC236}">
                <a16:creationId xmlns:a16="http://schemas.microsoft.com/office/drawing/2014/main" id="{BB948570-F41B-BF3F-7426-F0E613D76FE8}"/>
              </a:ext>
            </a:extLst>
          </p:cNvPr>
          <p:cNvSpPr>
            <a:spLocks noGrp="1"/>
          </p:cNvSpPr>
          <p:nvPr>
            <p:ph type="body" idx="1"/>
          </p:nvPr>
        </p:nvSpPr>
        <p:spPr>
          <a:xfrm>
            <a:off x="540000" y="3960000"/>
            <a:ext cx="6480000" cy="2160000"/>
          </a:xfrm>
          <a:noFill/>
        </p:spPr>
        <p:txBody>
          <a:bodyPr vert="horz" lIns="0" tIns="0" rIns="0" bIns="0" rtlCol="0">
            <a:noAutofit/>
          </a:bodyPr>
          <a:lstStyle>
            <a:lvl1pPr>
              <a:lnSpc>
                <a:spcPct val="100000"/>
              </a:lnSpc>
              <a:defRPr lang="en-US" sz="2000" i="0" dirty="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7" name="divider title">
            <a:extLst>
              <a:ext uri="{FF2B5EF4-FFF2-40B4-BE49-F238E27FC236}">
                <a16:creationId xmlns:a16="http://schemas.microsoft.com/office/drawing/2014/main" id="{F00F14A7-CC35-ABB8-ADDE-239CEF703BC2}"/>
              </a:ext>
            </a:extLst>
          </p:cNvPr>
          <p:cNvSpPr>
            <a:spLocks noGrp="1"/>
          </p:cNvSpPr>
          <p:nvPr>
            <p:ph type="body" idx="13"/>
          </p:nvPr>
        </p:nvSpPr>
        <p:spPr>
          <a:xfrm>
            <a:off x="540000" y="1476000"/>
            <a:ext cx="6480000" cy="2304000"/>
          </a:xfrm>
        </p:spPr>
        <p:txBody>
          <a:bodyPr anchor="b"/>
          <a:lstStyle>
            <a:lvl1pPr marL="0" indent="0">
              <a:lnSpc>
                <a:spcPts val="4000"/>
              </a:lnSpc>
              <a:spcBef>
                <a:spcPts val="0"/>
              </a:spcBef>
              <a:spcAft>
                <a:spcPts val="0"/>
              </a:spcAft>
              <a:buNone/>
              <a:defRPr lang="en-US" sz="3600" b="0" kern="1200" spc="0" baseline="0" smtClean="0">
                <a:gradFill>
                  <a:gsLst>
                    <a:gs pos="0">
                      <a:srgbClr val="EF4251"/>
                    </a:gs>
                    <a:gs pos="100000">
                      <a:srgbClr val="F4704D"/>
                    </a:gs>
                  </a:gsLst>
                  <a:lin ang="18900000" scaled="0"/>
                </a:gradFill>
                <a:latin typeface="+mj-lt"/>
                <a:ea typeface="Segoe UI Black" panose="020B0A02040204020203" pitchFamily="34" charset="0"/>
                <a:cs typeface="Segoe UI Light" panose="020B05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Tree>
    <p:extLst>
      <p:ext uri="{BB962C8B-B14F-4D97-AF65-F5344CB8AC3E}">
        <p14:creationId xmlns:p14="http://schemas.microsoft.com/office/powerpoint/2010/main" val="1736671790"/>
      </p:ext>
    </p:extLst>
  </p:cSld>
  <p:clrMapOvr>
    <a:masterClrMapping/>
  </p:clrMapOvr>
  <p:extLst>
    <p:ext uri="{DCECCB84-F9BA-43D5-87BE-67443E8EF086}">
      <p15:sldGuideLst xmlns:p15="http://schemas.microsoft.com/office/powerpoint/2012/main"/>
    </p:ext>
  </p:extLst>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p:cSld name="A  046 : agenda">
    <p:spTree>
      <p:nvGrpSpPr>
        <p:cNvPr id="1" name=""/>
        <p:cNvGrpSpPr/>
        <p:nvPr/>
      </p:nvGrpSpPr>
      <p:grpSpPr>
        <a:xfrm>
          <a:off x="0" y="0"/>
          <a:ext cx="0" cy="0"/>
          <a:chOff x="0" y="0"/>
          <a:chExt cx="0" cy="0"/>
        </a:xfrm>
      </p:grpSpPr>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a:lstStyle/>
          <a:p>
            <a:fld id="{3AB0EB1E-25C5-4740-9782-54CCC0C83B03}" type="slidenum">
              <a:rPr lang="en-US" smtClean="0"/>
              <a:t>‹Nr.›</a:t>
            </a:fld>
            <a:endParaRPr lang="en-US"/>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GB"/>
              <a:t>valantic layout samples Route A dark 001</a:t>
            </a:r>
            <a:endParaRPr lang="en-US"/>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de-DE"/>
              <a:t>Mai 2026</a:t>
            </a:r>
            <a:endParaRPr lang="en-US"/>
          </a:p>
        </p:txBody>
      </p:sp>
      <p:pic>
        <p:nvPicPr>
          <p:cNvPr id="2" name="guilloche">
            <a:extLst>
              <a:ext uri="{FF2B5EF4-FFF2-40B4-BE49-F238E27FC236}">
                <a16:creationId xmlns:a16="http://schemas.microsoft.com/office/drawing/2014/main" id="{E677A4C0-4D92-E558-EBE9-70707033E4B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19646" y="11113"/>
            <a:ext cx="2972354" cy="6858000"/>
          </a:xfrm>
          <a:prstGeom prst="rect">
            <a:avLst/>
          </a:prstGeom>
        </p:spPr>
      </p:pic>
      <p:sp>
        <p:nvSpPr>
          <p:cNvPr id="53" name="text">
            <a:extLst>
              <a:ext uri="{FF2B5EF4-FFF2-40B4-BE49-F238E27FC236}">
                <a16:creationId xmlns:a16="http://schemas.microsoft.com/office/drawing/2014/main" id="{D54450AC-AC28-8F06-B280-4DCA0717B153}"/>
              </a:ext>
            </a:extLst>
          </p:cNvPr>
          <p:cNvSpPr>
            <a:spLocks noGrp="1"/>
          </p:cNvSpPr>
          <p:nvPr>
            <p:ph type="body" sz="quarter" idx="14"/>
          </p:nvPr>
        </p:nvSpPr>
        <p:spPr>
          <a:xfrm>
            <a:off x="1979999" y="2545091"/>
            <a:ext cx="6840000" cy="3600000"/>
          </a:xfrm>
        </p:spPr>
        <p:txBody>
          <a:bodyPr/>
          <a:lstStyle>
            <a:lvl1pPr>
              <a:lnSpc>
                <a:spcPts val="1800"/>
              </a:lnSpc>
              <a:spcBef>
                <a:spcPts val="600"/>
              </a:spcBef>
              <a:spcAft>
                <a:spcPts val="600"/>
              </a:spcAft>
              <a:tabLst>
                <a:tab pos="355600" algn="l"/>
              </a:tabLst>
              <a:defRPr>
                <a:latin typeface="Segoe UI Light" panose="020B0502040204020203" pitchFamily="34" charset="0"/>
                <a:cs typeface="Segoe UI Light" panose="020B0502040204020203" pitchFamily="34" charset="0"/>
              </a:defRPr>
            </a:lvl1pPr>
            <a:lvl2pPr marL="0" indent="0">
              <a:lnSpc>
                <a:spcPts val="1800"/>
              </a:lnSpc>
              <a:spcBef>
                <a:spcPts val="600"/>
              </a:spcBef>
              <a:spcAft>
                <a:spcPts val="600"/>
              </a:spcAft>
              <a:buNone/>
              <a:tabLst>
                <a:tab pos="355600" algn="l"/>
              </a:tabLst>
              <a:defRPr spc="40" baseline="0">
                <a:latin typeface="Segoe UI Semibold" panose="020B0702040204020203" pitchFamily="34" charset="0"/>
                <a:cs typeface="Segoe UI Semibold" panose="020B0702040204020203" pitchFamily="34" charset="0"/>
              </a:defRPr>
            </a:lvl2pPr>
            <a:lvl3pPr marL="0" indent="0">
              <a:lnSpc>
                <a:spcPts val="1800"/>
              </a:lnSpc>
              <a:spcBef>
                <a:spcPts val="600"/>
              </a:spcBef>
              <a:spcAft>
                <a:spcPts val="600"/>
              </a:spcAft>
              <a:buNone/>
              <a:tabLst>
                <a:tab pos="355600" algn="l"/>
              </a:tabLst>
              <a:defRPr sz="1600">
                <a:solidFill>
                  <a:schemeClr val="accent6"/>
                </a:solidFill>
              </a:defRPr>
            </a:lvl3pPr>
            <a:lvl4pPr marL="0" indent="0">
              <a:lnSpc>
                <a:spcPts val="1800"/>
              </a:lnSpc>
              <a:spcBef>
                <a:spcPts val="600"/>
              </a:spcBef>
              <a:spcAft>
                <a:spcPts val="600"/>
              </a:spcAft>
              <a:buFontTx/>
              <a:buNone/>
              <a:tabLst>
                <a:tab pos="355600" algn="l"/>
              </a:tabLst>
              <a:defRPr cap="all" spc="100" baseline="0">
                <a:solidFill>
                  <a:schemeClr val="tx1"/>
                </a:solidFill>
                <a:latin typeface="Segoe UI Semibold" panose="020B0702040204020203" pitchFamily="34" charset="0"/>
                <a:cs typeface="Segoe UI Semibold" panose="020B0702040204020203" pitchFamily="34" charset="0"/>
              </a:defRPr>
            </a:lvl4pPr>
            <a:lvl5pPr>
              <a:lnSpc>
                <a:spcPts val="1800"/>
              </a:lnSpc>
              <a:spcBef>
                <a:spcPts val="600"/>
              </a:spcBef>
              <a:spcAft>
                <a:spcPts val="600"/>
              </a:spcAft>
              <a:tabLst>
                <a:tab pos="355600" algn="l"/>
              </a:tabLst>
              <a:defRPr>
                <a:solidFill>
                  <a:schemeClr val="accent1"/>
                </a:solidFill>
              </a:defRPr>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endParaRPr lang="en-US" dirty="0"/>
          </a:p>
        </p:txBody>
      </p:sp>
      <p:sp>
        <p:nvSpPr>
          <p:cNvPr id="50" name="title">
            <a:extLst>
              <a:ext uri="{FF2B5EF4-FFF2-40B4-BE49-F238E27FC236}">
                <a16:creationId xmlns:a16="http://schemas.microsoft.com/office/drawing/2014/main" id="{8AB546F2-9484-3FC2-840F-D7D025E677F4}"/>
              </a:ext>
            </a:extLst>
          </p:cNvPr>
          <p:cNvSpPr>
            <a:spLocks noGrp="1"/>
          </p:cNvSpPr>
          <p:nvPr>
            <p:ph type="title" hasCustomPrompt="1"/>
          </p:nvPr>
        </p:nvSpPr>
        <p:spPr>
          <a:xfrm>
            <a:off x="1979999" y="1476000"/>
            <a:ext cx="6840000" cy="468000"/>
          </a:xfrm>
        </p:spPr>
        <p:txBody>
          <a:bodyPr vert="horz" lIns="0" tIns="0" rIns="0" bIns="0" rtlCol="0" anchor="b">
            <a:noAutofit/>
          </a:bodyPr>
          <a:lstStyle>
            <a:lvl1pPr>
              <a:defRPr lang="en-US" sz="3600" dirty="0">
                <a:gradFill>
                  <a:gsLst>
                    <a:gs pos="0">
                      <a:srgbClr val="EF4251"/>
                    </a:gs>
                    <a:gs pos="100000">
                      <a:srgbClr val="F4704D"/>
                    </a:gs>
                  </a:gsLst>
                  <a:lin ang="18900000" scaled="0"/>
                </a:gradFill>
                <a:latin typeface="+mj-lt"/>
                <a:ea typeface="Calibri" panose="020F0502020204030204" pitchFamily="34" charset="0"/>
                <a:cs typeface="Segoe UI Semibold" panose="020B0502040204020203" pitchFamily="34" charset="0"/>
              </a:defRPr>
            </a:lvl1pPr>
          </a:lstStyle>
          <a:p>
            <a:pPr lvl="0">
              <a:lnSpc>
                <a:spcPts val="4000"/>
              </a:lnSpc>
            </a:pPr>
            <a:r>
              <a:rPr lang="en-US"/>
              <a:t>Agenda</a:t>
            </a:r>
            <a:endParaRPr lang="en-US" dirty="0"/>
          </a:p>
        </p:txBody>
      </p:sp>
    </p:spTree>
    <p:extLst>
      <p:ext uri="{BB962C8B-B14F-4D97-AF65-F5344CB8AC3E}">
        <p14:creationId xmlns:p14="http://schemas.microsoft.com/office/powerpoint/2010/main" val="3700055460"/>
      </p:ext>
    </p:extLst>
  </p:cSld>
  <p:clrMapOvr>
    <a:masterClrMapping/>
  </p:clrMapOvr>
  <p:extLst>
    <p:ext uri="{DCECCB84-F9BA-43D5-87BE-67443E8EF086}">
      <p15:sldGuideLst xmlns:p15="http://schemas.microsoft.com/office/powerpoint/2012/main">
        <p15:guide id="1" pos="1232">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p:cSld name="A  047 : agenda : picture placeholder">
    <p:spTree>
      <p:nvGrpSpPr>
        <p:cNvPr id="1" name=""/>
        <p:cNvGrpSpPr/>
        <p:nvPr/>
      </p:nvGrpSpPr>
      <p:grpSpPr>
        <a:xfrm>
          <a:off x="0" y="0"/>
          <a:ext cx="0" cy="0"/>
          <a:chOff x="0" y="0"/>
          <a:chExt cx="0" cy="0"/>
        </a:xfrm>
      </p:grpSpPr>
      <p:sp>
        <p:nvSpPr>
          <p:cNvPr id="89" name="slide number">
            <a:extLst>
              <a:ext uri="{FF2B5EF4-FFF2-40B4-BE49-F238E27FC236}">
                <a16:creationId xmlns:a16="http://schemas.microsoft.com/office/drawing/2014/main" id="{4A9A79FA-B946-DC94-8CD4-F9781F90A0D7}"/>
              </a:ext>
            </a:extLst>
          </p:cNvPr>
          <p:cNvSpPr>
            <a:spLocks noGrp="1"/>
          </p:cNvSpPr>
          <p:nvPr>
            <p:ph type="sldNum" sz="quarter" idx="12"/>
          </p:nvPr>
        </p:nvSpPr>
        <p:spPr>
          <a:xfrm>
            <a:off x="11353138" y="6379200"/>
            <a:ext cx="288000" cy="180000"/>
          </a:xfrm>
        </p:spPr>
        <p:txBody>
          <a:bodyPr/>
          <a:lstStyle/>
          <a:p>
            <a:fld id="{3AB0EB1E-25C5-4740-9782-54CCC0C83B03}" type="slidenum">
              <a:rPr lang="en-US" smtClean="0"/>
              <a:t>‹Nr.›</a:t>
            </a:fld>
            <a:endParaRPr lang="en-US"/>
          </a:p>
        </p:txBody>
      </p:sp>
      <p:sp>
        <p:nvSpPr>
          <p:cNvPr id="90" name="footer">
            <a:extLst>
              <a:ext uri="{FF2B5EF4-FFF2-40B4-BE49-F238E27FC236}">
                <a16:creationId xmlns:a16="http://schemas.microsoft.com/office/drawing/2014/main" id="{CF6B3373-7C3F-A77B-C0D2-AC7E92A6E396}"/>
              </a:ext>
            </a:extLst>
          </p:cNvPr>
          <p:cNvSpPr>
            <a:spLocks noGrp="1"/>
          </p:cNvSpPr>
          <p:nvPr>
            <p:ph type="ftr" sz="quarter" idx="11"/>
          </p:nvPr>
        </p:nvSpPr>
        <p:spPr>
          <a:xfrm>
            <a:off x="7270749" y="6379200"/>
            <a:ext cx="4082389" cy="180000"/>
          </a:xfrm>
        </p:spPr>
        <p:txBody>
          <a:bodyPr/>
          <a:lstStyle/>
          <a:p>
            <a:r>
              <a:rPr lang="en-GB"/>
              <a:t>valantic layout samples Route A dark 001</a:t>
            </a:r>
            <a:endParaRPr lang="en-US"/>
          </a:p>
        </p:txBody>
      </p:sp>
      <p:sp>
        <p:nvSpPr>
          <p:cNvPr id="91" name="date">
            <a:extLst>
              <a:ext uri="{FF2B5EF4-FFF2-40B4-BE49-F238E27FC236}">
                <a16:creationId xmlns:a16="http://schemas.microsoft.com/office/drawing/2014/main" id="{7D661A03-7125-BDF0-8272-47D38FA50BE6}"/>
              </a:ext>
            </a:extLst>
          </p:cNvPr>
          <p:cNvSpPr>
            <a:spLocks noGrp="1"/>
          </p:cNvSpPr>
          <p:nvPr>
            <p:ph type="dt" sz="half" idx="10"/>
          </p:nvPr>
        </p:nvSpPr>
        <p:spPr>
          <a:xfrm>
            <a:off x="5040000" y="6379200"/>
            <a:ext cx="2160000" cy="180000"/>
          </a:xfrm>
        </p:spPr>
        <p:txBody>
          <a:bodyPr/>
          <a:lstStyle/>
          <a:p>
            <a:r>
              <a:rPr lang="de-DE"/>
              <a:t>Mai 2026</a:t>
            </a:r>
            <a:endParaRPr lang="en-US"/>
          </a:p>
        </p:txBody>
      </p:sp>
      <p:sp>
        <p:nvSpPr>
          <p:cNvPr id="3" name="picture right">
            <a:extLst>
              <a:ext uri="{FF2B5EF4-FFF2-40B4-BE49-F238E27FC236}">
                <a16:creationId xmlns:a16="http://schemas.microsoft.com/office/drawing/2014/main" id="{843F6DC2-3D07-4462-BB8F-7AEA3A68E84C}"/>
              </a:ext>
            </a:extLst>
          </p:cNvPr>
          <p:cNvSpPr>
            <a:spLocks noGrp="1"/>
          </p:cNvSpPr>
          <p:nvPr>
            <p:ph type="pic" sz="quarter" idx="19"/>
          </p:nvPr>
        </p:nvSpPr>
        <p:spPr>
          <a:xfrm>
            <a:off x="6119998" y="-97654"/>
            <a:ext cx="6192000" cy="6263504"/>
          </a:xfrm>
          <a:prstGeom prst="roundRect">
            <a:avLst>
              <a:gd name="adj" fmla="val 1647"/>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chorCtr="1"/>
          <a:lstStyle>
            <a:lvl1pPr>
              <a:defRPr lang="en-ID" sz="600">
                <a:solidFill>
                  <a:schemeClr val="bg1">
                    <a:alpha val="0"/>
                  </a:schemeClr>
                </a:solidFill>
              </a:defRPr>
            </a:lvl1pPr>
          </a:lstStyle>
          <a:p>
            <a:pPr marL="0" lvl="0" algn="ctr" defTabSz="457074"/>
            <a:r>
              <a:rPr lang="de-DE"/>
              <a:t>Bild durch Klicken auf Symbol hinzufügen</a:t>
            </a:r>
            <a:endParaRPr lang="en-ID"/>
          </a:p>
        </p:txBody>
      </p:sp>
      <p:sp>
        <p:nvSpPr>
          <p:cNvPr id="4" name="text">
            <a:extLst>
              <a:ext uri="{FF2B5EF4-FFF2-40B4-BE49-F238E27FC236}">
                <a16:creationId xmlns:a16="http://schemas.microsoft.com/office/drawing/2014/main" id="{76E3663C-892D-197A-5F6B-96A21C8B7C31}"/>
              </a:ext>
            </a:extLst>
          </p:cNvPr>
          <p:cNvSpPr>
            <a:spLocks noGrp="1"/>
          </p:cNvSpPr>
          <p:nvPr>
            <p:ph type="body" sz="quarter" idx="14"/>
          </p:nvPr>
        </p:nvSpPr>
        <p:spPr>
          <a:xfrm>
            <a:off x="1979999" y="2545091"/>
            <a:ext cx="4032000" cy="3600000"/>
          </a:xfrm>
          <a:noFill/>
        </p:spPr>
        <p:txBody>
          <a:bodyPr vert="horz" lIns="0" tIns="0" rIns="0" bIns="0" rtlCol="0">
            <a:noAutofit/>
          </a:bodyPr>
          <a:lstStyle>
            <a:lvl1pPr>
              <a:lnSpc>
                <a:spcPts val="1800"/>
              </a:lnSpc>
              <a:spcBef>
                <a:spcPts val="600"/>
              </a:spcBef>
              <a:spcAft>
                <a:spcPts val="600"/>
              </a:spcAft>
              <a:tabLst>
                <a:tab pos="355600" algn="l"/>
              </a:tabLst>
              <a:defRPr lang="de-DE">
                <a:latin typeface="Segoe UI Light" panose="020B0502040204020203" pitchFamily="34" charset="0"/>
                <a:cs typeface="Segoe UI Light" panose="020B0502040204020203" pitchFamily="34" charset="0"/>
              </a:defRPr>
            </a:lvl1pPr>
            <a:lvl2pPr marL="0" indent="0">
              <a:lnSpc>
                <a:spcPts val="1800"/>
              </a:lnSpc>
              <a:spcBef>
                <a:spcPts val="600"/>
              </a:spcBef>
              <a:spcAft>
                <a:spcPts val="600"/>
              </a:spcAft>
              <a:buNone/>
              <a:tabLst>
                <a:tab pos="355600" algn="l"/>
              </a:tabLst>
              <a:defRPr lang="de-DE" spc="40" baseline="0">
                <a:latin typeface="Segoe UI Semibold" panose="020B0702040204020203" pitchFamily="34" charset="0"/>
                <a:cs typeface="Segoe UI Semibold" panose="020B0702040204020203" pitchFamily="34" charset="0"/>
              </a:defRPr>
            </a:lvl2pPr>
            <a:lvl3pPr marL="0" indent="0">
              <a:lnSpc>
                <a:spcPts val="1800"/>
              </a:lnSpc>
              <a:spcBef>
                <a:spcPts val="600"/>
              </a:spcBef>
              <a:spcAft>
                <a:spcPts val="600"/>
              </a:spcAft>
              <a:buNone/>
              <a:tabLst>
                <a:tab pos="355600" algn="l"/>
              </a:tabLst>
              <a:defRPr lang="de-DE" sz="1600">
                <a:solidFill>
                  <a:schemeClr val="accent6"/>
                </a:solidFill>
              </a:defRPr>
            </a:lvl3pPr>
            <a:lvl4pPr marL="0" indent="0">
              <a:lnSpc>
                <a:spcPts val="1800"/>
              </a:lnSpc>
              <a:spcBef>
                <a:spcPts val="600"/>
              </a:spcBef>
              <a:spcAft>
                <a:spcPts val="600"/>
              </a:spcAft>
              <a:buFontTx/>
              <a:buNone/>
              <a:tabLst>
                <a:tab pos="355600" algn="l"/>
              </a:tabLst>
              <a:defRPr lang="de-DE" cap="all" spc="100">
                <a:latin typeface="Segoe UI Semibold" panose="020B0702040204020203" pitchFamily="34" charset="0"/>
                <a:cs typeface="Segoe UI Semibold" panose="020B0702040204020203" pitchFamily="34" charset="0"/>
              </a:defRPr>
            </a:lvl4pPr>
            <a:lvl5pPr>
              <a:lnSpc>
                <a:spcPts val="1800"/>
              </a:lnSpc>
              <a:spcBef>
                <a:spcPts val="600"/>
              </a:spcBef>
              <a:spcAft>
                <a:spcPts val="600"/>
              </a:spcAft>
              <a:tabLst>
                <a:tab pos="355600" algn="l"/>
              </a:tabLst>
              <a:defRPr lang="en-US" dirty="0">
                <a:solidFill>
                  <a:schemeClr val="accent1"/>
                </a:solidFill>
              </a:defRPr>
            </a:lvl5pPr>
          </a:lstStyle>
          <a:p>
            <a:pPr lvl="0">
              <a:spcBef>
                <a:spcPts val="600"/>
              </a:spcBef>
              <a:spcAft>
                <a:spcPts val="600"/>
              </a:spcAft>
              <a:tabLst>
                <a:tab pos="355600" algn="l"/>
              </a:tabLst>
            </a:pPr>
            <a:r>
              <a:rPr lang="de-DE" dirty="0"/>
              <a:t>Mastertextformat bearbeiten</a:t>
            </a:r>
          </a:p>
          <a:p>
            <a:pPr marL="0" lvl="1" indent="0">
              <a:spcBef>
                <a:spcPts val="600"/>
              </a:spcBef>
              <a:spcAft>
                <a:spcPts val="600"/>
              </a:spcAft>
              <a:buNone/>
              <a:tabLst>
                <a:tab pos="355600" algn="l"/>
              </a:tabLst>
            </a:pPr>
            <a:r>
              <a:rPr lang="de-DE" dirty="0"/>
              <a:t>Zweite Ebene</a:t>
            </a:r>
          </a:p>
          <a:p>
            <a:pPr marL="0" lvl="2" indent="0">
              <a:spcBef>
                <a:spcPts val="600"/>
              </a:spcBef>
              <a:spcAft>
                <a:spcPts val="600"/>
              </a:spcAft>
              <a:buNone/>
              <a:tabLst>
                <a:tab pos="355600" algn="l"/>
              </a:tabLst>
            </a:pPr>
            <a:r>
              <a:rPr lang="de-DE" dirty="0"/>
              <a:t>Dritte Ebene</a:t>
            </a:r>
          </a:p>
          <a:p>
            <a:pPr marL="0" lvl="3" indent="0">
              <a:spcBef>
                <a:spcPts val="600"/>
              </a:spcBef>
              <a:spcAft>
                <a:spcPts val="600"/>
              </a:spcAft>
              <a:buFontTx/>
              <a:buNone/>
              <a:tabLst>
                <a:tab pos="355600" algn="l"/>
              </a:tabLst>
            </a:pPr>
            <a:r>
              <a:rPr lang="de-DE" dirty="0"/>
              <a:t>Vierte Ebene</a:t>
            </a:r>
          </a:p>
          <a:p>
            <a:pPr lvl="4">
              <a:lnSpc>
                <a:spcPts val="1800"/>
              </a:lnSpc>
              <a:spcAft>
                <a:spcPts val="600"/>
              </a:spcAft>
              <a:tabLst>
                <a:tab pos="355600" algn="l"/>
              </a:tabLst>
            </a:pPr>
            <a:r>
              <a:rPr lang="de-DE" dirty="0"/>
              <a:t>Fünfte Ebene</a:t>
            </a:r>
            <a:endParaRPr lang="en-US" dirty="0"/>
          </a:p>
        </p:txBody>
      </p:sp>
      <p:sp>
        <p:nvSpPr>
          <p:cNvPr id="7" name="title">
            <a:extLst>
              <a:ext uri="{FF2B5EF4-FFF2-40B4-BE49-F238E27FC236}">
                <a16:creationId xmlns:a16="http://schemas.microsoft.com/office/drawing/2014/main" id="{EDF7E160-55A8-140C-3492-A1FCFEAB93DD}"/>
              </a:ext>
            </a:extLst>
          </p:cNvPr>
          <p:cNvSpPr>
            <a:spLocks noGrp="1"/>
          </p:cNvSpPr>
          <p:nvPr>
            <p:ph type="title" hasCustomPrompt="1"/>
          </p:nvPr>
        </p:nvSpPr>
        <p:spPr>
          <a:xfrm>
            <a:off x="1979999" y="1476000"/>
            <a:ext cx="4032000" cy="468000"/>
          </a:xfrm>
        </p:spPr>
        <p:txBody>
          <a:bodyPr vert="horz" lIns="0" tIns="0" rIns="0" bIns="0" rtlCol="0" anchor="b">
            <a:noAutofit/>
          </a:bodyPr>
          <a:lstStyle>
            <a:lvl1pPr>
              <a:defRPr lang="en-US" sz="3600" dirty="0">
                <a:gradFill>
                  <a:gsLst>
                    <a:gs pos="0">
                      <a:srgbClr val="EF4251"/>
                    </a:gs>
                    <a:gs pos="100000">
                      <a:srgbClr val="F4704D"/>
                    </a:gs>
                  </a:gsLst>
                  <a:lin ang="18900000" scaled="0"/>
                </a:gradFill>
                <a:latin typeface="+mj-lt"/>
                <a:ea typeface="Calibri" panose="020F0502020204030204" pitchFamily="34" charset="0"/>
                <a:cs typeface="Segoe UI Semibold" panose="020B0502040204020203" pitchFamily="34" charset="0"/>
              </a:defRPr>
            </a:lvl1pPr>
          </a:lstStyle>
          <a:p>
            <a:pPr lvl="0">
              <a:lnSpc>
                <a:spcPts val="4000"/>
              </a:lnSpc>
            </a:pPr>
            <a:r>
              <a:rPr lang="en-US"/>
              <a:t>Agenda</a:t>
            </a:r>
            <a:endParaRPr lang="en-US" dirty="0"/>
          </a:p>
        </p:txBody>
      </p:sp>
    </p:spTree>
    <p:extLst>
      <p:ext uri="{BB962C8B-B14F-4D97-AF65-F5344CB8AC3E}">
        <p14:creationId xmlns:p14="http://schemas.microsoft.com/office/powerpoint/2010/main" val="4078622746"/>
      </p:ext>
    </p:extLst>
  </p:cSld>
  <p:clrMapOvr>
    <a:masterClrMapping/>
  </p:clrMapOvr>
  <p:extLst>
    <p:ext uri="{DCECCB84-F9BA-43D5-87BE-67443E8EF086}">
      <p15:sldGuideLst xmlns:p15="http://schemas.microsoft.com/office/powerpoint/2012/main">
        <p15:guide id="1" pos="1232">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p:cSld name="A  048 : picture : content">
    <p:spTree>
      <p:nvGrpSpPr>
        <p:cNvPr id="1" name=""/>
        <p:cNvGrpSpPr/>
        <p:nvPr/>
      </p:nvGrpSpPr>
      <p:grpSpPr>
        <a:xfrm>
          <a:off x="0" y="0"/>
          <a:ext cx="0" cy="0"/>
          <a:chOff x="0" y="0"/>
          <a:chExt cx="0" cy="0"/>
        </a:xfrm>
      </p:grpSpPr>
      <p:grpSp>
        <p:nvGrpSpPr>
          <p:cNvPr id="67" name="guilloche">
            <a:extLst>
              <a:ext uri="{FF2B5EF4-FFF2-40B4-BE49-F238E27FC236}">
                <a16:creationId xmlns:a16="http://schemas.microsoft.com/office/drawing/2014/main" id="{69293DB0-C6F7-2489-2DEF-0AEB969F8C26}"/>
              </a:ext>
            </a:extLst>
          </p:cNvPr>
          <p:cNvGrpSpPr/>
          <p:nvPr/>
        </p:nvGrpSpPr>
        <p:grpSpPr>
          <a:xfrm>
            <a:off x="-1270" y="607059"/>
            <a:ext cx="2541033" cy="6250940"/>
            <a:chOff x="-1270" y="607059"/>
            <a:chExt cx="2541033" cy="6250940"/>
          </a:xfrm>
          <a:noFill/>
        </p:grpSpPr>
        <p:sp>
          <p:nvSpPr>
            <p:cNvPr id="68" name="Freeform 4">
              <a:extLst>
                <a:ext uri="{FF2B5EF4-FFF2-40B4-BE49-F238E27FC236}">
                  <a16:creationId xmlns:a16="http://schemas.microsoft.com/office/drawing/2014/main" id="{60FBA97A-E93C-7CB9-C39A-6E93B24F9A03}"/>
                </a:ext>
              </a:extLst>
            </p:cNvPr>
            <p:cNvSpPr/>
            <p:nvPr/>
          </p:nvSpPr>
          <p:spPr>
            <a:xfrm>
              <a:off x="0" y="607059"/>
              <a:ext cx="2539763" cy="6250940"/>
            </a:xfrm>
            <a:custGeom>
              <a:avLst/>
              <a:gdLst>
                <a:gd name="connsiteX0" fmla="*/ 87630 w 2539763"/>
                <a:gd name="connsiteY0" fmla="*/ 6250940 h 6250940"/>
                <a:gd name="connsiteX1" fmla="*/ 1399540 w 2539763"/>
                <a:gd name="connsiteY1" fmla="*/ 4823460 h 6250940"/>
                <a:gd name="connsiteX2" fmla="*/ 1402080 w 2539763"/>
                <a:gd name="connsiteY2" fmla="*/ 4820920 h 6250940"/>
                <a:gd name="connsiteX3" fmla="*/ 1403350 w 2539763"/>
                <a:gd name="connsiteY3" fmla="*/ 4819650 h 6250940"/>
                <a:gd name="connsiteX4" fmla="*/ 1403350 w 2539763"/>
                <a:gd name="connsiteY4" fmla="*/ 4819650 h 6250940"/>
                <a:gd name="connsiteX5" fmla="*/ 2510790 w 2539763"/>
                <a:gd name="connsiteY5" fmla="*/ 3190240 h 6250940"/>
                <a:gd name="connsiteX6" fmla="*/ 977900 w 2539763"/>
                <a:gd name="connsiteY6" fmla="*/ 640080 h 6250940"/>
                <a:gd name="connsiteX7" fmla="*/ 977900 w 2539763"/>
                <a:gd name="connsiteY7" fmla="*/ 640080 h 6250940"/>
                <a:gd name="connsiteX8" fmla="*/ 0 w 2539763"/>
                <a:gd name="connsiteY8" fmla="*/ 0 h 625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9763" h="6250940">
                  <a:moveTo>
                    <a:pt x="87630" y="6250940"/>
                  </a:moveTo>
                  <a:cubicBezTo>
                    <a:pt x="264160" y="5720080"/>
                    <a:pt x="703580" y="5236210"/>
                    <a:pt x="1399540" y="4823460"/>
                  </a:cubicBezTo>
                  <a:cubicBezTo>
                    <a:pt x="1400810" y="4823460"/>
                    <a:pt x="1402080" y="4822190"/>
                    <a:pt x="1402080" y="4820920"/>
                  </a:cubicBezTo>
                  <a:cubicBezTo>
                    <a:pt x="1402080" y="4820920"/>
                    <a:pt x="1403350" y="4820920"/>
                    <a:pt x="1403350" y="4819650"/>
                  </a:cubicBezTo>
                  <a:lnTo>
                    <a:pt x="1403350" y="4819650"/>
                  </a:lnTo>
                  <a:cubicBezTo>
                    <a:pt x="1976120" y="4480560"/>
                    <a:pt x="2399030" y="3898900"/>
                    <a:pt x="2510790" y="3190240"/>
                  </a:cubicBezTo>
                  <a:cubicBezTo>
                    <a:pt x="2689860" y="2063750"/>
                    <a:pt x="2021840" y="998220"/>
                    <a:pt x="977900" y="640080"/>
                  </a:cubicBezTo>
                  <a:lnTo>
                    <a:pt x="977900" y="640080"/>
                  </a:lnTo>
                  <a:cubicBezTo>
                    <a:pt x="397510" y="439420"/>
                    <a:pt x="137160" y="27940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69" name="Freeform 5">
              <a:extLst>
                <a:ext uri="{FF2B5EF4-FFF2-40B4-BE49-F238E27FC236}">
                  <a16:creationId xmlns:a16="http://schemas.microsoft.com/office/drawing/2014/main" id="{E409E09F-F5E5-748C-3DAA-8243F1286A41}"/>
                </a:ext>
              </a:extLst>
            </p:cNvPr>
            <p:cNvSpPr/>
            <p:nvPr/>
          </p:nvSpPr>
          <p:spPr>
            <a:xfrm>
              <a:off x="0" y="906780"/>
              <a:ext cx="2382692" cy="5930900"/>
            </a:xfrm>
            <a:custGeom>
              <a:avLst/>
              <a:gdLst>
                <a:gd name="connsiteX0" fmla="*/ 0 w 2382692"/>
                <a:gd name="connsiteY0" fmla="*/ 5930901 h 5930900"/>
                <a:gd name="connsiteX1" fmla="*/ 1272540 w 2382692"/>
                <a:gd name="connsiteY1" fmla="*/ 4550410 h 5930900"/>
                <a:gd name="connsiteX2" fmla="*/ 1275080 w 2382692"/>
                <a:gd name="connsiteY2" fmla="*/ 4549140 h 5930900"/>
                <a:gd name="connsiteX3" fmla="*/ 1276350 w 2382692"/>
                <a:gd name="connsiteY3" fmla="*/ 4547870 h 5930900"/>
                <a:gd name="connsiteX4" fmla="*/ 1276350 w 2382692"/>
                <a:gd name="connsiteY4" fmla="*/ 4547870 h 5930900"/>
                <a:gd name="connsiteX5" fmla="*/ 2354580 w 2382692"/>
                <a:gd name="connsiteY5" fmla="*/ 2961640 h 5930900"/>
                <a:gd name="connsiteX6" fmla="*/ 863600 w 2382692"/>
                <a:gd name="connsiteY6" fmla="*/ 480060 h 5930900"/>
                <a:gd name="connsiteX7" fmla="*/ 863600 w 2382692"/>
                <a:gd name="connsiteY7" fmla="*/ 480060 h 5930900"/>
                <a:gd name="connsiteX8" fmla="*/ 0 w 2382692"/>
                <a:gd name="connsiteY8" fmla="*/ 0 h 593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2692" h="5930900">
                  <a:moveTo>
                    <a:pt x="0" y="5930901"/>
                  </a:moveTo>
                  <a:cubicBezTo>
                    <a:pt x="172720" y="5417820"/>
                    <a:pt x="598170" y="4950460"/>
                    <a:pt x="1272540" y="4550410"/>
                  </a:cubicBezTo>
                  <a:cubicBezTo>
                    <a:pt x="1273810" y="4550410"/>
                    <a:pt x="1275080" y="4549140"/>
                    <a:pt x="1275080" y="4549140"/>
                  </a:cubicBezTo>
                  <a:cubicBezTo>
                    <a:pt x="1275080" y="4549140"/>
                    <a:pt x="1276350" y="4549140"/>
                    <a:pt x="1276350" y="4547870"/>
                  </a:cubicBezTo>
                  <a:lnTo>
                    <a:pt x="1276350" y="4547870"/>
                  </a:lnTo>
                  <a:cubicBezTo>
                    <a:pt x="1833880" y="4217670"/>
                    <a:pt x="2245360" y="3651250"/>
                    <a:pt x="2354580" y="2961640"/>
                  </a:cubicBezTo>
                  <a:cubicBezTo>
                    <a:pt x="2528570" y="1865630"/>
                    <a:pt x="1878330" y="829310"/>
                    <a:pt x="863600" y="480060"/>
                  </a:cubicBezTo>
                  <a:lnTo>
                    <a:pt x="863600" y="480060"/>
                  </a:lnTo>
                  <a:cubicBezTo>
                    <a:pt x="405130" y="321310"/>
                    <a:pt x="151130" y="18923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70" name="Freeform 6">
              <a:extLst>
                <a:ext uri="{FF2B5EF4-FFF2-40B4-BE49-F238E27FC236}">
                  <a16:creationId xmlns:a16="http://schemas.microsoft.com/office/drawing/2014/main" id="{E0F6E2DB-430B-69BE-076E-F84FAEAC51D4}"/>
                </a:ext>
              </a:extLst>
            </p:cNvPr>
            <p:cNvSpPr/>
            <p:nvPr/>
          </p:nvSpPr>
          <p:spPr>
            <a:xfrm>
              <a:off x="0" y="1155700"/>
              <a:ext cx="2224391" cy="5449569"/>
            </a:xfrm>
            <a:custGeom>
              <a:avLst/>
              <a:gdLst>
                <a:gd name="connsiteX0" fmla="*/ 0 w 2224391"/>
                <a:gd name="connsiteY0" fmla="*/ 5449570 h 5449569"/>
                <a:gd name="connsiteX1" fmla="*/ 1145540 w 2224391"/>
                <a:gd name="connsiteY1" fmla="*/ 4328160 h 5449569"/>
                <a:gd name="connsiteX2" fmla="*/ 1148080 w 2224391"/>
                <a:gd name="connsiteY2" fmla="*/ 4326890 h 5449569"/>
                <a:gd name="connsiteX3" fmla="*/ 1149350 w 2224391"/>
                <a:gd name="connsiteY3" fmla="*/ 4325620 h 5449569"/>
                <a:gd name="connsiteX4" fmla="*/ 1149350 w 2224391"/>
                <a:gd name="connsiteY4" fmla="*/ 4325620 h 5449569"/>
                <a:gd name="connsiteX5" fmla="*/ 2197100 w 2224391"/>
                <a:gd name="connsiteY5" fmla="*/ 2783840 h 5449569"/>
                <a:gd name="connsiteX6" fmla="*/ 748030 w 2224391"/>
                <a:gd name="connsiteY6" fmla="*/ 372110 h 5449569"/>
                <a:gd name="connsiteX7" fmla="*/ 748030 w 2224391"/>
                <a:gd name="connsiteY7" fmla="*/ 372110 h 5449569"/>
                <a:gd name="connsiteX8" fmla="*/ 0 w 2224391"/>
                <a:gd name="connsiteY8" fmla="*/ 0 h 544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4391" h="5449569">
                  <a:moveTo>
                    <a:pt x="0" y="5449570"/>
                  </a:moveTo>
                  <a:cubicBezTo>
                    <a:pt x="205740" y="5036820"/>
                    <a:pt x="588010" y="4658360"/>
                    <a:pt x="1145540" y="4328160"/>
                  </a:cubicBezTo>
                  <a:cubicBezTo>
                    <a:pt x="1146810" y="4328160"/>
                    <a:pt x="1148080" y="4326890"/>
                    <a:pt x="1148080" y="4326890"/>
                  </a:cubicBezTo>
                  <a:cubicBezTo>
                    <a:pt x="1148080" y="4326890"/>
                    <a:pt x="1149350" y="4326890"/>
                    <a:pt x="1149350" y="4325620"/>
                  </a:cubicBezTo>
                  <a:lnTo>
                    <a:pt x="1149350" y="4325620"/>
                  </a:lnTo>
                  <a:cubicBezTo>
                    <a:pt x="1691640" y="4004310"/>
                    <a:pt x="2091690" y="3454400"/>
                    <a:pt x="2197100" y="2783840"/>
                  </a:cubicBezTo>
                  <a:cubicBezTo>
                    <a:pt x="2366010" y="1718310"/>
                    <a:pt x="1734820" y="709930"/>
                    <a:pt x="748030" y="372110"/>
                  </a:cubicBezTo>
                  <a:lnTo>
                    <a:pt x="748030" y="372110"/>
                  </a:lnTo>
                  <a:cubicBezTo>
                    <a:pt x="383540" y="245110"/>
                    <a:pt x="152400" y="13589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71" name="Freeform 7">
              <a:extLst>
                <a:ext uri="{FF2B5EF4-FFF2-40B4-BE49-F238E27FC236}">
                  <a16:creationId xmlns:a16="http://schemas.microsoft.com/office/drawing/2014/main" id="{6A2A657C-4C93-7CF7-1A0F-552F93F5EAD6}"/>
                </a:ext>
              </a:extLst>
            </p:cNvPr>
            <p:cNvSpPr/>
            <p:nvPr/>
          </p:nvSpPr>
          <p:spPr>
            <a:xfrm>
              <a:off x="0" y="1381760"/>
              <a:ext cx="2067318" cy="5050789"/>
            </a:xfrm>
            <a:custGeom>
              <a:avLst/>
              <a:gdLst>
                <a:gd name="connsiteX0" fmla="*/ 0 w 2067318"/>
                <a:gd name="connsiteY0" fmla="*/ 5050790 h 5050789"/>
                <a:gd name="connsiteX1" fmla="*/ 1018540 w 2067318"/>
                <a:gd name="connsiteY1" fmla="*/ 4128770 h 5050789"/>
                <a:gd name="connsiteX2" fmla="*/ 1021080 w 2067318"/>
                <a:gd name="connsiteY2" fmla="*/ 4127500 h 5050789"/>
                <a:gd name="connsiteX3" fmla="*/ 1022350 w 2067318"/>
                <a:gd name="connsiteY3" fmla="*/ 4126230 h 5050789"/>
                <a:gd name="connsiteX4" fmla="*/ 1022350 w 2067318"/>
                <a:gd name="connsiteY4" fmla="*/ 4126230 h 5050789"/>
                <a:gd name="connsiteX5" fmla="*/ 2040890 w 2067318"/>
                <a:gd name="connsiteY5" fmla="*/ 2628900 h 5050789"/>
                <a:gd name="connsiteX6" fmla="*/ 632460 w 2067318"/>
                <a:gd name="connsiteY6" fmla="*/ 285750 h 5050789"/>
                <a:gd name="connsiteX7" fmla="*/ 632460 w 2067318"/>
                <a:gd name="connsiteY7" fmla="*/ 285750 h 5050789"/>
                <a:gd name="connsiteX8" fmla="*/ 0 w 2067318"/>
                <a:gd name="connsiteY8" fmla="*/ 0 h 5050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67318" h="5050789">
                  <a:moveTo>
                    <a:pt x="0" y="5050790"/>
                  </a:moveTo>
                  <a:cubicBezTo>
                    <a:pt x="213360" y="4714240"/>
                    <a:pt x="552450" y="4404360"/>
                    <a:pt x="1018540" y="4128770"/>
                  </a:cubicBezTo>
                  <a:cubicBezTo>
                    <a:pt x="1019810" y="4128770"/>
                    <a:pt x="1021080" y="4127500"/>
                    <a:pt x="1021080" y="4127500"/>
                  </a:cubicBezTo>
                  <a:cubicBezTo>
                    <a:pt x="1021080" y="4127500"/>
                    <a:pt x="1022350" y="4127500"/>
                    <a:pt x="1022350" y="4126230"/>
                  </a:cubicBezTo>
                  <a:lnTo>
                    <a:pt x="1022350" y="4126230"/>
                  </a:lnTo>
                  <a:cubicBezTo>
                    <a:pt x="1548130" y="3815080"/>
                    <a:pt x="1936750" y="3279140"/>
                    <a:pt x="2040890" y="2628900"/>
                  </a:cubicBezTo>
                  <a:cubicBezTo>
                    <a:pt x="2204720" y="1593850"/>
                    <a:pt x="1591310" y="614680"/>
                    <a:pt x="632460" y="285750"/>
                  </a:cubicBezTo>
                  <a:lnTo>
                    <a:pt x="632460" y="285750"/>
                  </a:lnTo>
                  <a:cubicBezTo>
                    <a:pt x="346710" y="186690"/>
                    <a:pt x="144780" y="9906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72" name="Freeform 8">
              <a:extLst>
                <a:ext uri="{FF2B5EF4-FFF2-40B4-BE49-F238E27FC236}">
                  <a16:creationId xmlns:a16="http://schemas.microsoft.com/office/drawing/2014/main" id="{B224EE4A-6130-4131-6225-498FC0C2218F}"/>
                </a:ext>
              </a:extLst>
            </p:cNvPr>
            <p:cNvSpPr/>
            <p:nvPr/>
          </p:nvSpPr>
          <p:spPr>
            <a:xfrm>
              <a:off x="0" y="1587500"/>
              <a:ext cx="1908977" cy="4704079"/>
            </a:xfrm>
            <a:custGeom>
              <a:avLst/>
              <a:gdLst>
                <a:gd name="connsiteX0" fmla="*/ 0 w 1908977"/>
                <a:gd name="connsiteY0" fmla="*/ 4704080 h 4704079"/>
                <a:gd name="connsiteX1" fmla="*/ 891540 w 1908977"/>
                <a:gd name="connsiteY1" fmla="*/ 3948430 h 4704079"/>
                <a:gd name="connsiteX2" fmla="*/ 894080 w 1908977"/>
                <a:gd name="connsiteY2" fmla="*/ 3947160 h 4704079"/>
                <a:gd name="connsiteX3" fmla="*/ 895350 w 1908977"/>
                <a:gd name="connsiteY3" fmla="*/ 3945890 h 4704079"/>
                <a:gd name="connsiteX4" fmla="*/ 895350 w 1908977"/>
                <a:gd name="connsiteY4" fmla="*/ 3945890 h 4704079"/>
                <a:gd name="connsiteX5" fmla="*/ 1883410 w 1908977"/>
                <a:gd name="connsiteY5" fmla="*/ 2491740 h 4704079"/>
                <a:gd name="connsiteX6" fmla="*/ 516890 w 1908977"/>
                <a:gd name="connsiteY6" fmla="*/ 217170 h 4704079"/>
                <a:gd name="connsiteX7" fmla="*/ 516890 w 1908977"/>
                <a:gd name="connsiteY7" fmla="*/ 217170 h 4704079"/>
                <a:gd name="connsiteX8" fmla="*/ 0 w 1908977"/>
                <a:gd name="connsiteY8" fmla="*/ 0 h 4704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977" h="4704079">
                  <a:moveTo>
                    <a:pt x="0" y="4704080"/>
                  </a:moveTo>
                  <a:cubicBezTo>
                    <a:pt x="207010" y="4431030"/>
                    <a:pt x="504190" y="4178300"/>
                    <a:pt x="891540" y="3948430"/>
                  </a:cubicBezTo>
                  <a:cubicBezTo>
                    <a:pt x="892810" y="3948430"/>
                    <a:pt x="892810" y="3947160"/>
                    <a:pt x="894080" y="3947160"/>
                  </a:cubicBezTo>
                  <a:cubicBezTo>
                    <a:pt x="894080" y="3947160"/>
                    <a:pt x="895350" y="3947160"/>
                    <a:pt x="895350" y="3945890"/>
                  </a:cubicBezTo>
                  <a:lnTo>
                    <a:pt x="895350" y="3945890"/>
                  </a:lnTo>
                  <a:cubicBezTo>
                    <a:pt x="1405890" y="3643630"/>
                    <a:pt x="1783080" y="3124200"/>
                    <a:pt x="1883410" y="2491740"/>
                  </a:cubicBezTo>
                  <a:cubicBezTo>
                    <a:pt x="2042160" y="1487170"/>
                    <a:pt x="1446530" y="537210"/>
                    <a:pt x="516890" y="217170"/>
                  </a:cubicBezTo>
                  <a:lnTo>
                    <a:pt x="516890" y="217170"/>
                  </a:lnTo>
                  <a:cubicBezTo>
                    <a:pt x="298450" y="142240"/>
                    <a:pt x="130810" y="7366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73" name="Freeform 9">
              <a:extLst>
                <a:ext uri="{FF2B5EF4-FFF2-40B4-BE49-F238E27FC236}">
                  <a16:creationId xmlns:a16="http://schemas.microsoft.com/office/drawing/2014/main" id="{DC015B29-A6DE-0E8D-EFFE-D93274BCCBC3}"/>
                </a:ext>
              </a:extLst>
            </p:cNvPr>
            <p:cNvSpPr/>
            <p:nvPr/>
          </p:nvSpPr>
          <p:spPr>
            <a:xfrm>
              <a:off x="-1270" y="1785620"/>
              <a:ext cx="1752274" cy="4387850"/>
            </a:xfrm>
            <a:custGeom>
              <a:avLst/>
              <a:gdLst>
                <a:gd name="connsiteX0" fmla="*/ 1270 w 1752274"/>
                <a:gd name="connsiteY0" fmla="*/ 4387850 h 4387850"/>
                <a:gd name="connsiteX1" fmla="*/ 765810 w 1752274"/>
                <a:gd name="connsiteY1" fmla="*/ 3776980 h 4387850"/>
                <a:gd name="connsiteX2" fmla="*/ 768350 w 1752274"/>
                <a:gd name="connsiteY2" fmla="*/ 3775710 h 4387850"/>
                <a:gd name="connsiteX3" fmla="*/ 769620 w 1752274"/>
                <a:gd name="connsiteY3" fmla="*/ 3774440 h 4387850"/>
                <a:gd name="connsiteX4" fmla="*/ 769620 w 1752274"/>
                <a:gd name="connsiteY4" fmla="*/ 3774440 h 4387850"/>
                <a:gd name="connsiteX5" fmla="*/ 1727200 w 1752274"/>
                <a:gd name="connsiteY5" fmla="*/ 2364740 h 4387850"/>
                <a:gd name="connsiteX6" fmla="*/ 401320 w 1752274"/>
                <a:gd name="connsiteY6" fmla="*/ 158750 h 4387850"/>
                <a:gd name="connsiteX7" fmla="*/ 401320 w 1752274"/>
                <a:gd name="connsiteY7" fmla="*/ 158750 h 4387850"/>
                <a:gd name="connsiteX8" fmla="*/ 0 w 1752274"/>
                <a:gd name="connsiteY8" fmla="*/ 0 h 438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2274" h="4387850">
                  <a:moveTo>
                    <a:pt x="1270" y="4387850"/>
                  </a:moveTo>
                  <a:cubicBezTo>
                    <a:pt x="194310" y="4169410"/>
                    <a:pt x="448310" y="3964940"/>
                    <a:pt x="765810" y="3776980"/>
                  </a:cubicBezTo>
                  <a:cubicBezTo>
                    <a:pt x="767080" y="3776980"/>
                    <a:pt x="767080" y="3775710"/>
                    <a:pt x="768350" y="3775710"/>
                  </a:cubicBezTo>
                  <a:cubicBezTo>
                    <a:pt x="768350" y="3775710"/>
                    <a:pt x="769620" y="3775710"/>
                    <a:pt x="769620" y="3774440"/>
                  </a:cubicBezTo>
                  <a:lnTo>
                    <a:pt x="769620" y="3774440"/>
                  </a:lnTo>
                  <a:cubicBezTo>
                    <a:pt x="1264920" y="3481070"/>
                    <a:pt x="1630680" y="2978150"/>
                    <a:pt x="1727200" y="2364740"/>
                  </a:cubicBezTo>
                  <a:cubicBezTo>
                    <a:pt x="1882140" y="1389380"/>
                    <a:pt x="1304290" y="468630"/>
                    <a:pt x="401320" y="158750"/>
                  </a:cubicBezTo>
                  <a:lnTo>
                    <a:pt x="401320" y="158750"/>
                  </a:lnTo>
                  <a:cubicBezTo>
                    <a:pt x="241300" y="104140"/>
                    <a:pt x="109220" y="5207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74" name="Freeform 10">
              <a:extLst>
                <a:ext uri="{FF2B5EF4-FFF2-40B4-BE49-F238E27FC236}">
                  <a16:creationId xmlns:a16="http://schemas.microsoft.com/office/drawing/2014/main" id="{6AC5437C-4369-341C-084A-3657E560D65C}"/>
                </a:ext>
              </a:extLst>
            </p:cNvPr>
            <p:cNvSpPr/>
            <p:nvPr/>
          </p:nvSpPr>
          <p:spPr>
            <a:xfrm>
              <a:off x="0" y="1976120"/>
              <a:ext cx="1593603" cy="4094479"/>
            </a:xfrm>
            <a:custGeom>
              <a:avLst/>
              <a:gdLst>
                <a:gd name="connsiteX0" fmla="*/ 0 w 1593603"/>
                <a:gd name="connsiteY0" fmla="*/ 4094480 h 4094479"/>
                <a:gd name="connsiteX1" fmla="*/ 637540 w 1593603"/>
                <a:gd name="connsiteY1" fmla="*/ 3611880 h 4094479"/>
                <a:gd name="connsiteX2" fmla="*/ 640080 w 1593603"/>
                <a:gd name="connsiteY2" fmla="*/ 3610610 h 4094479"/>
                <a:gd name="connsiteX3" fmla="*/ 641350 w 1593603"/>
                <a:gd name="connsiteY3" fmla="*/ 3610610 h 4094479"/>
                <a:gd name="connsiteX4" fmla="*/ 641350 w 1593603"/>
                <a:gd name="connsiteY4" fmla="*/ 3610610 h 4094479"/>
                <a:gd name="connsiteX5" fmla="*/ 1569720 w 1593603"/>
                <a:gd name="connsiteY5" fmla="*/ 2245360 h 4094479"/>
                <a:gd name="connsiteX6" fmla="*/ 284480 w 1593603"/>
                <a:gd name="connsiteY6" fmla="*/ 107950 h 4094479"/>
                <a:gd name="connsiteX7" fmla="*/ 284480 w 1593603"/>
                <a:gd name="connsiteY7" fmla="*/ 107950 h 4094479"/>
                <a:gd name="connsiteX8" fmla="*/ 0 w 1593603"/>
                <a:gd name="connsiteY8" fmla="*/ 0 h 4094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3603" h="4094479">
                  <a:moveTo>
                    <a:pt x="0" y="4094480"/>
                  </a:moveTo>
                  <a:cubicBezTo>
                    <a:pt x="171450" y="3924300"/>
                    <a:pt x="383540" y="3763010"/>
                    <a:pt x="637540" y="3611880"/>
                  </a:cubicBezTo>
                  <a:cubicBezTo>
                    <a:pt x="638810" y="3611880"/>
                    <a:pt x="638810" y="3610610"/>
                    <a:pt x="640080" y="3610610"/>
                  </a:cubicBezTo>
                  <a:cubicBezTo>
                    <a:pt x="640080" y="3610610"/>
                    <a:pt x="641350" y="3610610"/>
                    <a:pt x="641350" y="3610610"/>
                  </a:cubicBezTo>
                  <a:lnTo>
                    <a:pt x="641350" y="3610610"/>
                  </a:lnTo>
                  <a:cubicBezTo>
                    <a:pt x="1121410" y="3326130"/>
                    <a:pt x="1475740" y="2838450"/>
                    <a:pt x="1569720" y="2245360"/>
                  </a:cubicBezTo>
                  <a:cubicBezTo>
                    <a:pt x="1718310" y="1300480"/>
                    <a:pt x="1159510" y="407670"/>
                    <a:pt x="284480" y="107950"/>
                  </a:cubicBezTo>
                  <a:lnTo>
                    <a:pt x="284480" y="107950"/>
                  </a:lnTo>
                  <a:cubicBezTo>
                    <a:pt x="176530" y="71120"/>
                    <a:pt x="82550" y="3556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75" name="Freeform 11">
              <a:extLst>
                <a:ext uri="{FF2B5EF4-FFF2-40B4-BE49-F238E27FC236}">
                  <a16:creationId xmlns:a16="http://schemas.microsoft.com/office/drawing/2014/main" id="{CAF0A9EA-D610-73BE-3FBA-A458518A999E}"/>
                </a:ext>
              </a:extLst>
            </p:cNvPr>
            <p:cNvSpPr/>
            <p:nvPr/>
          </p:nvSpPr>
          <p:spPr>
            <a:xfrm>
              <a:off x="0" y="2162810"/>
              <a:ext cx="1434362" cy="3818889"/>
            </a:xfrm>
            <a:custGeom>
              <a:avLst/>
              <a:gdLst>
                <a:gd name="connsiteX0" fmla="*/ 0 w 1434362"/>
                <a:gd name="connsiteY0" fmla="*/ 3818890 h 3818889"/>
                <a:gd name="connsiteX1" fmla="*/ 509270 w 1434362"/>
                <a:gd name="connsiteY1" fmla="*/ 3451860 h 3818889"/>
                <a:gd name="connsiteX2" fmla="*/ 511810 w 1434362"/>
                <a:gd name="connsiteY2" fmla="*/ 3450590 h 3818889"/>
                <a:gd name="connsiteX3" fmla="*/ 513080 w 1434362"/>
                <a:gd name="connsiteY3" fmla="*/ 3450590 h 3818889"/>
                <a:gd name="connsiteX4" fmla="*/ 513080 w 1434362"/>
                <a:gd name="connsiteY4" fmla="*/ 3450590 h 3818889"/>
                <a:gd name="connsiteX5" fmla="*/ 1410970 w 1434362"/>
                <a:gd name="connsiteY5" fmla="*/ 2128520 h 3818889"/>
                <a:gd name="connsiteX6" fmla="*/ 168910 w 1434362"/>
                <a:gd name="connsiteY6" fmla="*/ 60960 h 3818889"/>
                <a:gd name="connsiteX7" fmla="*/ 168910 w 1434362"/>
                <a:gd name="connsiteY7" fmla="*/ 60960 h 3818889"/>
                <a:gd name="connsiteX8" fmla="*/ 0 w 1434362"/>
                <a:gd name="connsiteY8" fmla="*/ 0 h 3818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4362" h="3818889">
                  <a:moveTo>
                    <a:pt x="0" y="3818890"/>
                  </a:moveTo>
                  <a:cubicBezTo>
                    <a:pt x="144780" y="3690620"/>
                    <a:pt x="314960" y="3567430"/>
                    <a:pt x="509270" y="3451860"/>
                  </a:cubicBezTo>
                  <a:cubicBezTo>
                    <a:pt x="510540" y="3451860"/>
                    <a:pt x="510540" y="3450590"/>
                    <a:pt x="511810" y="3450590"/>
                  </a:cubicBezTo>
                  <a:cubicBezTo>
                    <a:pt x="511810" y="3450590"/>
                    <a:pt x="513080" y="3450590"/>
                    <a:pt x="513080" y="3450590"/>
                  </a:cubicBezTo>
                  <a:lnTo>
                    <a:pt x="513080" y="3450590"/>
                  </a:lnTo>
                  <a:cubicBezTo>
                    <a:pt x="977900" y="3176270"/>
                    <a:pt x="1320800" y="2703830"/>
                    <a:pt x="1410970" y="2128520"/>
                  </a:cubicBezTo>
                  <a:cubicBezTo>
                    <a:pt x="1555750" y="1214120"/>
                    <a:pt x="1014730" y="350520"/>
                    <a:pt x="168910" y="60960"/>
                  </a:cubicBezTo>
                  <a:lnTo>
                    <a:pt x="168910" y="60960"/>
                  </a:lnTo>
                  <a:cubicBezTo>
                    <a:pt x="107950" y="40640"/>
                    <a:pt x="52070" y="2032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76" name="Freeform 12">
              <a:extLst>
                <a:ext uri="{FF2B5EF4-FFF2-40B4-BE49-F238E27FC236}">
                  <a16:creationId xmlns:a16="http://schemas.microsoft.com/office/drawing/2014/main" id="{5D0B50CD-8AEE-09C1-650B-ED022CC70213}"/>
                </a:ext>
              </a:extLst>
            </p:cNvPr>
            <p:cNvSpPr/>
            <p:nvPr/>
          </p:nvSpPr>
          <p:spPr>
            <a:xfrm>
              <a:off x="0" y="2344420"/>
              <a:ext cx="1277289" cy="3558539"/>
            </a:xfrm>
            <a:custGeom>
              <a:avLst/>
              <a:gdLst>
                <a:gd name="connsiteX0" fmla="*/ 0 w 1277289"/>
                <a:gd name="connsiteY0" fmla="*/ 3558540 h 3558539"/>
                <a:gd name="connsiteX1" fmla="*/ 382270 w 1277289"/>
                <a:gd name="connsiteY1" fmla="*/ 3296920 h 3558539"/>
                <a:gd name="connsiteX2" fmla="*/ 384810 w 1277289"/>
                <a:gd name="connsiteY2" fmla="*/ 3295650 h 3558539"/>
                <a:gd name="connsiteX3" fmla="*/ 386080 w 1277289"/>
                <a:gd name="connsiteY3" fmla="*/ 3295650 h 3558539"/>
                <a:gd name="connsiteX4" fmla="*/ 386080 w 1277289"/>
                <a:gd name="connsiteY4" fmla="*/ 3295650 h 3558539"/>
                <a:gd name="connsiteX5" fmla="*/ 1254760 w 1277289"/>
                <a:gd name="connsiteY5" fmla="*/ 2018030 h 3558539"/>
                <a:gd name="connsiteX6" fmla="*/ 53340 w 1277289"/>
                <a:gd name="connsiteY6" fmla="*/ 19050 h 3558539"/>
                <a:gd name="connsiteX7" fmla="*/ 53340 w 1277289"/>
                <a:gd name="connsiteY7" fmla="*/ 19050 h 3558539"/>
                <a:gd name="connsiteX8" fmla="*/ 0 w 1277289"/>
                <a:gd name="connsiteY8" fmla="*/ 0 h 355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7289" h="3558539">
                  <a:moveTo>
                    <a:pt x="0" y="3558540"/>
                  </a:moveTo>
                  <a:cubicBezTo>
                    <a:pt x="114300" y="3468370"/>
                    <a:pt x="241300" y="3380740"/>
                    <a:pt x="382270" y="3296920"/>
                  </a:cubicBezTo>
                  <a:cubicBezTo>
                    <a:pt x="383540" y="3296920"/>
                    <a:pt x="383540" y="3295650"/>
                    <a:pt x="384810" y="3295650"/>
                  </a:cubicBezTo>
                  <a:cubicBezTo>
                    <a:pt x="384810" y="3295650"/>
                    <a:pt x="386080" y="3295650"/>
                    <a:pt x="386080" y="3295650"/>
                  </a:cubicBezTo>
                  <a:lnTo>
                    <a:pt x="386080" y="3295650"/>
                  </a:lnTo>
                  <a:cubicBezTo>
                    <a:pt x="834390" y="3030220"/>
                    <a:pt x="1165860" y="2573020"/>
                    <a:pt x="1254760" y="2018030"/>
                  </a:cubicBezTo>
                  <a:cubicBezTo>
                    <a:pt x="1394460" y="1134110"/>
                    <a:pt x="871220" y="299720"/>
                    <a:pt x="53340" y="19050"/>
                  </a:cubicBezTo>
                  <a:lnTo>
                    <a:pt x="53340" y="19050"/>
                  </a:lnTo>
                  <a:cubicBezTo>
                    <a:pt x="35560" y="12700"/>
                    <a:pt x="17780" y="635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77" name="Freeform 13">
              <a:extLst>
                <a:ext uri="{FF2B5EF4-FFF2-40B4-BE49-F238E27FC236}">
                  <a16:creationId xmlns:a16="http://schemas.microsoft.com/office/drawing/2014/main" id="{F2104439-BA54-6146-2E1C-460CE54AC5B3}"/>
                </a:ext>
              </a:extLst>
            </p:cNvPr>
            <p:cNvSpPr/>
            <p:nvPr/>
          </p:nvSpPr>
          <p:spPr>
            <a:xfrm>
              <a:off x="0" y="2524760"/>
              <a:ext cx="1118896" cy="3309619"/>
            </a:xfrm>
            <a:custGeom>
              <a:avLst/>
              <a:gdLst>
                <a:gd name="connsiteX0" fmla="*/ 0 w 1118896"/>
                <a:gd name="connsiteY0" fmla="*/ 3309620 h 3309619"/>
                <a:gd name="connsiteX1" fmla="*/ 255270 w 1118896"/>
                <a:gd name="connsiteY1" fmla="*/ 3143250 h 3309619"/>
                <a:gd name="connsiteX2" fmla="*/ 257810 w 1118896"/>
                <a:gd name="connsiteY2" fmla="*/ 3141980 h 3309619"/>
                <a:gd name="connsiteX3" fmla="*/ 259080 w 1118896"/>
                <a:gd name="connsiteY3" fmla="*/ 3141980 h 3309619"/>
                <a:gd name="connsiteX4" fmla="*/ 259080 w 1118896"/>
                <a:gd name="connsiteY4" fmla="*/ 3141980 h 3309619"/>
                <a:gd name="connsiteX5" fmla="*/ 1097280 w 1118896"/>
                <a:gd name="connsiteY5" fmla="*/ 1908810 h 3309619"/>
                <a:gd name="connsiteX6" fmla="*/ 0 w 1118896"/>
                <a:gd name="connsiteY6" fmla="*/ 0 h 3309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8896" h="3309619">
                  <a:moveTo>
                    <a:pt x="0" y="3309620"/>
                  </a:moveTo>
                  <a:cubicBezTo>
                    <a:pt x="78740" y="3252470"/>
                    <a:pt x="163830" y="3196590"/>
                    <a:pt x="255270" y="3143250"/>
                  </a:cubicBezTo>
                  <a:cubicBezTo>
                    <a:pt x="256540" y="3143250"/>
                    <a:pt x="256540" y="3141980"/>
                    <a:pt x="257810" y="3141980"/>
                  </a:cubicBezTo>
                  <a:cubicBezTo>
                    <a:pt x="257810" y="3141980"/>
                    <a:pt x="257810" y="3141980"/>
                    <a:pt x="259080" y="3141980"/>
                  </a:cubicBezTo>
                  <a:lnTo>
                    <a:pt x="259080" y="3141980"/>
                  </a:lnTo>
                  <a:cubicBezTo>
                    <a:pt x="692150" y="2885440"/>
                    <a:pt x="1012190" y="2444750"/>
                    <a:pt x="1097280" y="1908810"/>
                  </a:cubicBezTo>
                  <a:cubicBezTo>
                    <a:pt x="1228090" y="1076960"/>
                    <a:pt x="753110" y="29083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78" name="Freeform 14">
              <a:extLst>
                <a:ext uri="{FF2B5EF4-FFF2-40B4-BE49-F238E27FC236}">
                  <a16:creationId xmlns:a16="http://schemas.microsoft.com/office/drawing/2014/main" id="{A200E2F6-D95E-2D8B-FFC0-41BA3A6276A7}"/>
                </a:ext>
              </a:extLst>
            </p:cNvPr>
            <p:cNvSpPr/>
            <p:nvPr/>
          </p:nvSpPr>
          <p:spPr>
            <a:xfrm>
              <a:off x="0" y="2713989"/>
              <a:ext cx="961616" cy="3059430"/>
            </a:xfrm>
            <a:custGeom>
              <a:avLst/>
              <a:gdLst>
                <a:gd name="connsiteX0" fmla="*/ 0 w 961616"/>
                <a:gd name="connsiteY0" fmla="*/ 3059430 h 3059430"/>
                <a:gd name="connsiteX1" fmla="*/ 128270 w 961616"/>
                <a:gd name="connsiteY1" fmla="*/ 2979420 h 3059430"/>
                <a:gd name="connsiteX2" fmla="*/ 130810 w 961616"/>
                <a:gd name="connsiteY2" fmla="*/ 2978150 h 3059430"/>
                <a:gd name="connsiteX3" fmla="*/ 132080 w 961616"/>
                <a:gd name="connsiteY3" fmla="*/ 2978150 h 3059430"/>
                <a:gd name="connsiteX4" fmla="*/ 132080 w 961616"/>
                <a:gd name="connsiteY4" fmla="*/ 2978150 h 3059430"/>
                <a:gd name="connsiteX5" fmla="*/ 941070 w 961616"/>
                <a:gd name="connsiteY5" fmla="*/ 1788160 h 3059430"/>
                <a:gd name="connsiteX6" fmla="*/ 0 w 961616"/>
                <a:gd name="connsiteY6" fmla="*/ 0 h 305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1616" h="3059430">
                  <a:moveTo>
                    <a:pt x="0" y="3059430"/>
                  </a:moveTo>
                  <a:cubicBezTo>
                    <a:pt x="41910" y="3032760"/>
                    <a:pt x="83820" y="3006090"/>
                    <a:pt x="128270" y="2979420"/>
                  </a:cubicBezTo>
                  <a:cubicBezTo>
                    <a:pt x="129540" y="2979420"/>
                    <a:pt x="129540" y="2978150"/>
                    <a:pt x="130810" y="2978150"/>
                  </a:cubicBezTo>
                  <a:cubicBezTo>
                    <a:pt x="130810" y="2978150"/>
                    <a:pt x="130810" y="2978150"/>
                    <a:pt x="132080" y="2978150"/>
                  </a:cubicBezTo>
                  <a:lnTo>
                    <a:pt x="132080" y="2978150"/>
                  </a:lnTo>
                  <a:cubicBezTo>
                    <a:pt x="549910" y="2730500"/>
                    <a:pt x="858520" y="2306320"/>
                    <a:pt x="941070" y="1788160"/>
                  </a:cubicBezTo>
                  <a:cubicBezTo>
                    <a:pt x="1059180" y="1032510"/>
                    <a:pt x="657860" y="31369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79" name="Freeform 15">
              <a:extLst>
                <a:ext uri="{FF2B5EF4-FFF2-40B4-BE49-F238E27FC236}">
                  <a16:creationId xmlns:a16="http://schemas.microsoft.com/office/drawing/2014/main" id="{C4A1A605-C7CB-5E37-6451-0591147E8F95}"/>
                </a:ext>
              </a:extLst>
            </p:cNvPr>
            <p:cNvSpPr/>
            <p:nvPr/>
          </p:nvSpPr>
          <p:spPr>
            <a:xfrm>
              <a:off x="0" y="2915920"/>
              <a:ext cx="803521" cy="2804159"/>
            </a:xfrm>
            <a:custGeom>
              <a:avLst/>
              <a:gdLst>
                <a:gd name="connsiteX0" fmla="*/ 0 w 803521"/>
                <a:gd name="connsiteY0" fmla="*/ 2804160 h 2804159"/>
                <a:gd name="connsiteX1" fmla="*/ 0 w 803521"/>
                <a:gd name="connsiteY1" fmla="*/ 2804160 h 2804159"/>
                <a:gd name="connsiteX2" fmla="*/ 3810 w 803521"/>
                <a:gd name="connsiteY2" fmla="*/ 2801620 h 2804159"/>
                <a:gd name="connsiteX3" fmla="*/ 5080 w 803521"/>
                <a:gd name="connsiteY3" fmla="*/ 2801620 h 2804159"/>
                <a:gd name="connsiteX4" fmla="*/ 5080 w 803521"/>
                <a:gd name="connsiteY4" fmla="*/ 2801620 h 2804159"/>
                <a:gd name="connsiteX5" fmla="*/ 783590 w 803521"/>
                <a:gd name="connsiteY5" fmla="*/ 1656080 h 2804159"/>
                <a:gd name="connsiteX6" fmla="*/ 0 w 803521"/>
                <a:gd name="connsiteY6" fmla="*/ 0 h 2804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521" h="2804159">
                  <a:moveTo>
                    <a:pt x="0" y="2804160"/>
                  </a:moveTo>
                  <a:cubicBezTo>
                    <a:pt x="0" y="2804160"/>
                    <a:pt x="1270" y="2804160"/>
                    <a:pt x="0" y="2804160"/>
                  </a:cubicBezTo>
                  <a:cubicBezTo>
                    <a:pt x="2540" y="2802890"/>
                    <a:pt x="2540" y="2802890"/>
                    <a:pt x="3810" y="2801620"/>
                  </a:cubicBezTo>
                  <a:cubicBezTo>
                    <a:pt x="3810" y="2801620"/>
                    <a:pt x="3810" y="2801620"/>
                    <a:pt x="5080" y="2801620"/>
                  </a:cubicBezTo>
                  <a:lnTo>
                    <a:pt x="5080" y="2801620"/>
                  </a:lnTo>
                  <a:cubicBezTo>
                    <a:pt x="407670" y="2562860"/>
                    <a:pt x="704850" y="2153920"/>
                    <a:pt x="783590" y="1656080"/>
                  </a:cubicBezTo>
                  <a:cubicBezTo>
                    <a:pt x="890270" y="976630"/>
                    <a:pt x="560070" y="32893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80" name="Freeform 16">
              <a:extLst>
                <a:ext uri="{FF2B5EF4-FFF2-40B4-BE49-F238E27FC236}">
                  <a16:creationId xmlns:a16="http://schemas.microsoft.com/office/drawing/2014/main" id="{AFA4586E-4106-D0DA-8E82-D1F1E47BE77C}"/>
                </a:ext>
              </a:extLst>
            </p:cNvPr>
            <p:cNvSpPr/>
            <p:nvPr/>
          </p:nvSpPr>
          <p:spPr>
            <a:xfrm>
              <a:off x="0" y="3133089"/>
              <a:ext cx="645634" cy="2529839"/>
            </a:xfrm>
            <a:custGeom>
              <a:avLst/>
              <a:gdLst>
                <a:gd name="connsiteX0" fmla="*/ 0 w 645634"/>
                <a:gd name="connsiteY0" fmla="*/ 2529840 h 2529839"/>
                <a:gd name="connsiteX1" fmla="*/ 626110 w 645634"/>
                <a:gd name="connsiteY1" fmla="*/ 1510030 h 2529839"/>
                <a:gd name="connsiteX2" fmla="*/ 0 w 645634"/>
                <a:gd name="connsiteY2" fmla="*/ 0 h 2529839"/>
              </a:gdLst>
              <a:ahLst/>
              <a:cxnLst>
                <a:cxn ang="0">
                  <a:pos x="connsiteX0" y="connsiteY0"/>
                </a:cxn>
                <a:cxn ang="0">
                  <a:pos x="connsiteX1" y="connsiteY1"/>
                </a:cxn>
                <a:cxn ang="0">
                  <a:pos x="connsiteX2" y="connsiteY2"/>
                </a:cxn>
              </a:cxnLst>
              <a:rect l="l" t="t" r="r" b="b"/>
              <a:pathLst>
                <a:path w="645634" h="2529839">
                  <a:moveTo>
                    <a:pt x="0" y="2529840"/>
                  </a:moveTo>
                  <a:cubicBezTo>
                    <a:pt x="323850" y="2294890"/>
                    <a:pt x="557530" y="1935480"/>
                    <a:pt x="626110" y="1510030"/>
                  </a:cubicBezTo>
                  <a:cubicBezTo>
                    <a:pt x="721360" y="909320"/>
                    <a:pt x="461010" y="33528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81" name="Freeform 17">
              <a:extLst>
                <a:ext uri="{FF2B5EF4-FFF2-40B4-BE49-F238E27FC236}">
                  <a16:creationId xmlns:a16="http://schemas.microsoft.com/office/drawing/2014/main" id="{FBCFE01C-D2E6-9438-52AF-6400215E78D6}"/>
                </a:ext>
              </a:extLst>
            </p:cNvPr>
            <p:cNvSpPr/>
            <p:nvPr/>
          </p:nvSpPr>
          <p:spPr>
            <a:xfrm>
              <a:off x="0" y="3373120"/>
              <a:ext cx="487144" cy="2212339"/>
            </a:xfrm>
            <a:custGeom>
              <a:avLst/>
              <a:gdLst>
                <a:gd name="connsiteX0" fmla="*/ 0 w 487144"/>
                <a:gd name="connsiteY0" fmla="*/ 2212340 h 2212339"/>
                <a:gd name="connsiteX1" fmla="*/ 468630 w 487144"/>
                <a:gd name="connsiteY1" fmla="*/ 1341120 h 2212339"/>
                <a:gd name="connsiteX2" fmla="*/ 0 w 487144"/>
                <a:gd name="connsiteY2" fmla="*/ 0 h 2212339"/>
              </a:gdLst>
              <a:ahLst/>
              <a:cxnLst>
                <a:cxn ang="0">
                  <a:pos x="connsiteX0" y="connsiteY0"/>
                </a:cxn>
                <a:cxn ang="0">
                  <a:pos x="connsiteX1" y="connsiteY1"/>
                </a:cxn>
                <a:cxn ang="0">
                  <a:pos x="connsiteX2" y="connsiteY2"/>
                </a:cxn>
              </a:cxnLst>
              <a:rect l="l" t="t" r="r" b="b"/>
              <a:pathLst>
                <a:path w="487144" h="2212339">
                  <a:moveTo>
                    <a:pt x="0" y="2212340"/>
                  </a:moveTo>
                  <a:cubicBezTo>
                    <a:pt x="241300" y="1991360"/>
                    <a:pt x="412750" y="1689100"/>
                    <a:pt x="468630" y="1341120"/>
                  </a:cubicBezTo>
                  <a:cubicBezTo>
                    <a:pt x="549910" y="825500"/>
                    <a:pt x="358140" y="32893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82" name="Freeform 18">
              <a:extLst>
                <a:ext uri="{FF2B5EF4-FFF2-40B4-BE49-F238E27FC236}">
                  <a16:creationId xmlns:a16="http://schemas.microsoft.com/office/drawing/2014/main" id="{BE823FF2-E223-2928-0245-7AB8B36A462A}"/>
                </a:ext>
              </a:extLst>
            </p:cNvPr>
            <p:cNvSpPr/>
            <p:nvPr/>
          </p:nvSpPr>
          <p:spPr>
            <a:xfrm>
              <a:off x="0" y="3643629"/>
              <a:ext cx="329119" cy="1831340"/>
            </a:xfrm>
            <a:custGeom>
              <a:avLst/>
              <a:gdLst>
                <a:gd name="connsiteX0" fmla="*/ 0 w 329119"/>
                <a:gd name="connsiteY0" fmla="*/ 1831340 h 1831340"/>
                <a:gd name="connsiteX1" fmla="*/ 311150 w 329119"/>
                <a:gd name="connsiteY1" fmla="*/ 1140460 h 1831340"/>
                <a:gd name="connsiteX2" fmla="*/ 0 w 329119"/>
                <a:gd name="connsiteY2" fmla="*/ 0 h 1831340"/>
              </a:gdLst>
              <a:ahLst/>
              <a:cxnLst>
                <a:cxn ang="0">
                  <a:pos x="connsiteX0" y="connsiteY0"/>
                </a:cxn>
                <a:cxn ang="0">
                  <a:pos x="connsiteX1" y="connsiteY1"/>
                </a:cxn>
                <a:cxn ang="0">
                  <a:pos x="connsiteX2" y="connsiteY2"/>
                </a:cxn>
              </a:cxnLst>
              <a:rect l="l" t="t" r="r" b="b"/>
              <a:pathLst>
                <a:path w="329119" h="1831340">
                  <a:moveTo>
                    <a:pt x="0" y="1831340"/>
                  </a:moveTo>
                  <a:cubicBezTo>
                    <a:pt x="158750" y="1639570"/>
                    <a:pt x="269240" y="1404620"/>
                    <a:pt x="311150" y="1140460"/>
                  </a:cubicBezTo>
                  <a:cubicBezTo>
                    <a:pt x="378460" y="716280"/>
                    <a:pt x="252730" y="30734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83" name="Freeform 19">
              <a:extLst>
                <a:ext uri="{FF2B5EF4-FFF2-40B4-BE49-F238E27FC236}">
                  <a16:creationId xmlns:a16="http://schemas.microsoft.com/office/drawing/2014/main" id="{B32A2137-B55E-6479-4A8C-E4CAA541084F}"/>
                </a:ext>
              </a:extLst>
            </p:cNvPr>
            <p:cNvSpPr/>
            <p:nvPr/>
          </p:nvSpPr>
          <p:spPr>
            <a:xfrm>
              <a:off x="0" y="3975100"/>
              <a:ext cx="170666" cy="1328420"/>
            </a:xfrm>
            <a:custGeom>
              <a:avLst/>
              <a:gdLst>
                <a:gd name="connsiteX0" fmla="*/ 0 w 170666"/>
                <a:gd name="connsiteY0" fmla="*/ 1328420 h 1328420"/>
                <a:gd name="connsiteX1" fmla="*/ 153670 w 170666"/>
                <a:gd name="connsiteY1" fmla="*/ 878840 h 1328420"/>
                <a:gd name="connsiteX2" fmla="*/ 0 w 170666"/>
                <a:gd name="connsiteY2" fmla="*/ 0 h 1328420"/>
              </a:gdLst>
              <a:ahLst/>
              <a:cxnLst>
                <a:cxn ang="0">
                  <a:pos x="connsiteX0" y="connsiteY0"/>
                </a:cxn>
                <a:cxn ang="0">
                  <a:pos x="connsiteX1" y="connsiteY1"/>
                </a:cxn>
                <a:cxn ang="0">
                  <a:pos x="connsiteX2" y="connsiteY2"/>
                </a:cxn>
              </a:cxnLst>
              <a:rect l="l" t="t" r="r" b="b"/>
              <a:pathLst>
                <a:path w="170666" h="1328420">
                  <a:moveTo>
                    <a:pt x="0" y="1328420"/>
                  </a:moveTo>
                  <a:cubicBezTo>
                    <a:pt x="74930" y="1192530"/>
                    <a:pt x="128270" y="1041400"/>
                    <a:pt x="153670" y="878840"/>
                  </a:cubicBezTo>
                  <a:cubicBezTo>
                    <a:pt x="203200" y="565150"/>
                    <a:pt x="142240" y="25908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84" name="Freeform 20">
              <a:extLst>
                <a:ext uri="{FF2B5EF4-FFF2-40B4-BE49-F238E27FC236}">
                  <a16:creationId xmlns:a16="http://schemas.microsoft.com/office/drawing/2014/main" id="{95760FCA-72AE-FAF8-978F-DD31C8FBAC27}"/>
                </a:ext>
              </a:extLst>
            </p:cNvPr>
            <p:cNvSpPr/>
            <p:nvPr/>
          </p:nvSpPr>
          <p:spPr>
            <a:xfrm>
              <a:off x="0" y="4536440"/>
              <a:ext cx="12863" cy="364489"/>
            </a:xfrm>
            <a:custGeom>
              <a:avLst/>
              <a:gdLst>
                <a:gd name="connsiteX0" fmla="*/ 0 w 12863"/>
                <a:gd name="connsiteY0" fmla="*/ 364490 h 364489"/>
                <a:gd name="connsiteX1" fmla="*/ 0 w 12863"/>
                <a:gd name="connsiteY1" fmla="*/ 0 h 364489"/>
              </a:gdLst>
              <a:ahLst/>
              <a:cxnLst>
                <a:cxn ang="0">
                  <a:pos x="connsiteX0" y="connsiteY0"/>
                </a:cxn>
                <a:cxn ang="0">
                  <a:pos x="connsiteX1" y="connsiteY1"/>
                </a:cxn>
              </a:cxnLst>
              <a:rect l="l" t="t" r="r" b="b"/>
              <a:pathLst>
                <a:path w="12863" h="364489">
                  <a:moveTo>
                    <a:pt x="0" y="364490"/>
                  </a:moveTo>
                  <a:cubicBezTo>
                    <a:pt x="17780" y="240030"/>
                    <a:pt x="16510" y="11811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grpSp>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a:lstStyle/>
          <a:p>
            <a:fld id="{3AB0EB1E-25C5-4740-9782-54CCC0C83B03}" type="slidenum">
              <a:rPr lang="en-US" smtClean="0"/>
              <a:t>‹Nr.›</a:t>
            </a:fld>
            <a:endParaRPr lang="en-US"/>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GB"/>
              <a:t>valantic layout samples Route A dark 001</a:t>
            </a:r>
            <a:endParaRPr lang="en-US"/>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a:lstStyle/>
          <a:p>
            <a:r>
              <a:rPr lang="de-DE"/>
              <a:t>Mai 2026</a:t>
            </a:r>
            <a:endParaRPr lang="en-US"/>
          </a:p>
        </p:txBody>
      </p:sp>
      <p:sp>
        <p:nvSpPr>
          <p:cNvPr id="90" name="content">
            <a:extLst>
              <a:ext uri="{FF2B5EF4-FFF2-40B4-BE49-F238E27FC236}">
                <a16:creationId xmlns:a16="http://schemas.microsoft.com/office/drawing/2014/main" id="{2BDD7EEF-C2AB-B613-E302-AD31D6672972}"/>
              </a:ext>
            </a:extLst>
          </p:cNvPr>
          <p:cNvSpPr>
            <a:spLocks noGrp="1"/>
          </p:cNvSpPr>
          <p:nvPr>
            <p:ph type="body" sz="quarter" idx="18"/>
          </p:nvPr>
        </p:nvSpPr>
        <p:spPr>
          <a:xfrm>
            <a:off x="7524000" y="1908175"/>
            <a:ext cx="4104000" cy="4140200"/>
          </a:xfrm>
        </p:spPr>
        <p:txBody>
          <a:bodyPr/>
          <a:lstStyle/>
          <a:p>
            <a:pPr lvl="0"/>
            <a:r>
              <a:rPr lang="de-DE"/>
              <a:t>Mastertextformat bearbeiten</a:t>
            </a:r>
          </a:p>
        </p:txBody>
      </p:sp>
      <p:sp>
        <p:nvSpPr>
          <p:cNvPr id="88" name="picture">
            <a:extLst>
              <a:ext uri="{FF2B5EF4-FFF2-40B4-BE49-F238E27FC236}">
                <a16:creationId xmlns:a16="http://schemas.microsoft.com/office/drawing/2014/main" id="{99D35E7D-71A5-30F2-9F69-24C1C7D9E266}"/>
              </a:ext>
            </a:extLst>
          </p:cNvPr>
          <p:cNvSpPr>
            <a:spLocks noGrp="1"/>
          </p:cNvSpPr>
          <p:nvPr>
            <p:ph type="pic" sz="quarter" idx="17"/>
          </p:nvPr>
        </p:nvSpPr>
        <p:spPr>
          <a:xfrm>
            <a:off x="550863" y="1908000"/>
            <a:ext cx="6694788" cy="4140000"/>
          </a:xfrm>
          <a:prstGeom prst="roundRect">
            <a:avLst>
              <a:gd name="adj" fmla="val 1832"/>
            </a:avLst>
          </a:prstGeom>
        </p:spPr>
        <p:txBody>
          <a:bodyPr/>
          <a:lstStyle/>
          <a:p>
            <a:r>
              <a:rPr lang="de-DE"/>
              <a:t>Bild durch Klicken auf Symbol hinzufügen</a:t>
            </a:r>
            <a:endParaRPr lang="en-US"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a:xfrm>
            <a:off x="540000" y="622301"/>
            <a:ext cx="11088000" cy="648000"/>
          </a:xfrm>
        </p:spPr>
        <p:txBody>
          <a:bodyPr vert="horz"/>
          <a:lstStyle>
            <a:lvl1pPr>
              <a:defRPr/>
            </a:lvl1pPr>
          </a:lstStyle>
          <a:p>
            <a:r>
              <a:rPr lang="de-DE"/>
              <a:t>Mastertitelformat bearbeiten</a:t>
            </a:r>
            <a:endParaRPr lang="en-US" dirty="0"/>
          </a:p>
        </p:txBody>
      </p:sp>
      <p:sp>
        <p:nvSpPr>
          <p:cNvPr id="11" name="navigation">
            <a:extLst>
              <a:ext uri="{FF2B5EF4-FFF2-40B4-BE49-F238E27FC236}">
                <a16:creationId xmlns:a16="http://schemas.microsoft.com/office/drawing/2014/main" id="{967999FE-8BA5-9C3F-6036-DD3B5A697475}"/>
              </a:ext>
            </a:extLst>
          </p:cNvPr>
          <p:cNvSpPr>
            <a:spLocks noGrp="1"/>
          </p:cNvSpPr>
          <p:nvPr>
            <p:ph type="body" sz="quarter" idx="14"/>
          </p:nvPr>
        </p:nvSpPr>
        <p:spPr>
          <a:xfrm>
            <a:off x="576000" y="396000"/>
            <a:ext cx="7164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295957046"/>
      </p:ext>
    </p:extLst>
  </p:cSld>
  <p:clrMapOvr>
    <a:masterClrMapping/>
  </p:clrMapOvr>
  <p:extLst>
    <p:ext uri="{DCECCB84-F9BA-43D5-87BE-67443E8EF086}">
      <p15:sldGuideLst xmlns:p15="http://schemas.microsoft.com/office/powerpoint/2012/main"/>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p:cSld name="A  049 : introduction right : contacts">
    <p:spTree>
      <p:nvGrpSpPr>
        <p:cNvPr id="1" name=""/>
        <p:cNvGrpSpPr/>
        <p:nvPr/>
      </p:nvGrpSpPr>
      <p:grpSpPr>
        <a:xfrm>
          <a:off x="0" y="0"/>
          <a:ext cx="0" cy="0"/>
          <a:chOff x="0" y="0"/>
          <a:chExt cx="0" cy="0"/>
        </a:xfrm>
      </p:grpSpPr>
      <p:grpSp>
        <p:nvGrpSpPr>
          <p:cNvPr id="2" name="guilloche">
            <a:extLst>
              <a:ext uri="{FF2B5EF4-FFF2-40B4-BE49-F238E27FC236}">
                <a16:creationId xmlns:a16="http://schemas.microsoft.com/office/drawing/2014/main" id="{2C7B25B5-91EE-30F3-16B9-3144C1495FEA}"/>
              </a:ext>
            </a:extLst>
          </p:cNvPr>
          <p:cNvGrpSpPr/>
          <p:nvPr/>
        </p:nvGrpSpPr>
        <p:grpSpPr>
          <a:xfrm>
            <a:off x="-1270" y="607059"/>
            <a:ext cx="2541033" cy="6250940"/>
            <a:chOff x="-1270" y="607059"/>
            <a:chExt cx="2541033" cy="6250940"/>
          </a:xfrm>
          <a:noFill/>
        </p:grpSpPr>
        <p:sp>
          <p:nvSpPr>
            <p:cNvPr id="5" name="Freeform 4">
              <a:extLst>
                <a:ext uri="{FF2B5EF4-FFF2-40B4-BE49-F238E27FC236}">
                  <a16:creationId xmlns:a16="http://schemas.microsoft.com/office/drawing/2014/main" id="{27A575F2-9B81-5E2A-2868-919159DC7088}"/>
                </a:ext>
              </a:extLst>
            </p:cNvPr>
            <p:cNvSpPr/>
            <p:nvPr/>
          </p:nvSpPr>
          <p:spPr>
            <a:xfrm>
              <a:off x="0" y="607059"/>
              <a:ext cx="2539763" cy="6250940"/>
            </a:xfrm>
            <a:custGeom>
              <a:avLst/>
              <a:gdLst>
                <a:gd name="connsiteX0" fmla="*/ 87630 w 2539763"/>
                <a:gd name="connsiteY0" fmla="*/ 6250940 h 6250940"/>
                <a:gd name="connsiteX1" fmla="*/ 1399540 w 2539763"/>
                <a:gd name="connsiteY1" fmla="*/ 4823460 h 6250940"/>
                <a:gd name="connsiteX2" fmla="*/ 1402080 w 2539763"/>
                <a:gd name="connsiteY2" fmla="*/ 4820920 h 6250940"/>
                <a:gd name="connsiteX3" fmla="*/ 1403350 w 2539763"/>
                <a:gd name="connsiteY3" fmla="*/ 4819650 h 6250940"/>
                <a:gd name="connsiteX4" fmla="*/ 1403350 w 2539763"/>
                <a:gd name="connsiteY4" fmla="*/ 4819650 h 6250940"/>
                <a:gd name="connsiteX5" fmla="*/ 2510790 w 2539763"/>
                <a:gd name="connsiteY5" fmla="*/ 3190240 h 6250940"/>
                <a:gd name="connsiteX6" fmla="*/ 977900 w 2539763"/>
                <a:gd name="connsiteY6" fmla="*/ 640080 h 6250940"/>
                <a:gd name="connsiteX7" fmla="*/ 977900 w 2539763"/>
                <a:gd name="connsiteY7" fmla="*/ 640080 h 6250940"/>
                <a:gd name="connsiteX8" fmla="*/ 0 w 2539763"/>
                <a:gd name="connsiteY8" fmla="*/ 0 h 625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9763" h="6250940">
                  <a:moveTo>
                    <a:pt x="87630" y="6250940"/>
                  </a:moveTo>
                  <a:cubicBezTo>
                    <a:pt x="264160" y="5720080"/>
                    <a:pt x="703580" y="5236210"/>
                    <a:pt x="1399540" y="4823460"/>
                  </a:cubicBezTo>
                  <a:cubicBezTo>
                    <a:pt x="1400810" y="4823460"/>
                    <a:pt x="1402080" y="4822190"/>
                    <a:pt x="1402080" y="4820920"/>
                  </a:cubicBezTo>
                  <a:cubicBezTo>
                    <a:pt x="1402080" y="4820920"/>
                    <a:pt x="1403350" y="4820920"/>
                    <a:pt x="1403350" y="4819650"/>
                  </a:cubicBezTo>
                  <a:lnTo>
                    <a:pt x="1403350" y="4819650"/>
                  </a:lnTo>
                  <a:cubicBezTo>
                    <a:pt x="1976120" y="4480560"/>
                    <a:pt x="2399030" y="3898900"/>
                    <a:pt x="2510790" y="3190240"/>
                  </a:cubicBezTo>
                  <a:cubicBezTo>
                    <a:pt x="2689860" y="2063750"/>
                    <a:pt x="2021840" y="998220"/>
                    <a:pt x="977900" y="640080"/>
                  </a:cubicBezTo>
                  <a:lnTo>
                    <a:pt x="977900" y="640080"/>
                  </a:lnTo>
                  <a:cubicBezTo>
                    <a:pt x="397510" y="439420"/>
                    <a:pt x="137160" y="27940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7" name="Freeform 5">
              <a:extLst>
                <a:ext uri="{FF2B5EF4-FFF2-40B4-BE49-F238E27FC236}">
                  <a16:creationId xmlns:a16="http://schemas.microsoft.com/office/drawing/2014/main" id="{8D196A55-FC7A-C5A6-617B-A90AA23F09B4}"/>
                </a:ext>
              </a:extLst>
            </p:cNvPr>
            <p:cNvSpPr/>
            <p:nvPr/>
          </p:nvSpPr>
          <p:spPr>
            <a:xfrm>
              <a:off x="0" y="906780"/>
              <a:ext cx="2382692" cy="5930900"/>
            </a:xfrm>
            <a:custGeom>
              <a:avLst/>
              <a:gdLst>
                <a:gd name="connsiteX0" fmla="*/ 0 w 2382692"/>
                <a:gd name="connsiteY0" fmla="*/ 5930901 h 5930900"/>
                <a:gd name="connsiteX1" fmla="*/ 1272540 w 2382692"/>
                <a:gd name="connsiteY1" fmla="*/ 4550410 h 5930900"/>
                <a:gd name="connsiteX2" fmla="*/ 1275080 w 2382692"/>
                <a:gd name="connsiteY2" fmla="*/ 4549140 h 5930900"/>
                <a:gd name="connsiteX3" fmla="*/ 1276350 w 2382692"/>
                <a:gd name="connsiteY3" fmla="*/ 4547870 h 5930900"/>
                <a:gd name="connsiteX4" fmla="*/ 1276350 w 2382692"/>
                <a:gd name="connsiteY4" fmla="*/ 4547870 h 5930900"/>
                <a:gd name="connsiteX5" fmla="*/ 2354580 w 2382692"/>
                <a:gd name="connsiteY5" fmla="*/ 2961640 h 5930900"/>
                <a:gd name="connsiteX6" fmla="*/ 863600 w 2382692"/>
                <a:gd name="connsiteY6" fmla="*/ 480060 h 5930900"/>
                <a:gd name="connsiteX7" fmla="*/ 863600 w 2382692"/>
                <a:gd name="connsiteY7" fmla="*/ 480060 h 5930900"/>
                <a:gd name="connsiteX8" fmla="*/ 0 w 2382692"/>
                <a:gd name="connsiteY8" fmla="*/ 0 h 593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2692" h="5930900">
                  <a:moveTo>
                    <a:pt x="0" y="5930901"/>
                  </a:moveTo>
                  <a:cubicBezTo>
                    <a:pt x="172720" y="5417820"/>
                    <a:pt x="598170" y="4950460"/>
                    <a:pt x="1272540" y="4550410"/>
                  </a:cubicBezTo>
                  <a:cubicBezTo>
                    <a:pt x="1273810" y="4550410"/>
                    <a:pt x="1275080" y="4549140"/>
                    <a:pt x="1275080" y="4549140"/>
                  </a:cubicBezTo>
                  <a:cubicBezTo>
                    <a:pt x="1275080" y="4549140"/>
                    <a:pt x="1276350" y="4549140"/>
                    <a:pt x="1276350" y="4547870"/>
                  </a:cubicBezTo>
                  <a:lnTo>
                    <a:pt x="1276350" y="4547870"/>
                  </a:lnTo>
                  <a:cubicBezTo>
                    <a:pt x="1833880" y="4217670"/>
                    <a:pt x="2245360" y="3651250"/>
                    <a:pt x="2354580" y="2961640"/>
                  </a:cubicBezTo>
                  <a:cubicBezTo>
                    <a:pt x="2528570" y="1865630"/>
                    <a:pt x="1878330" y="829310"/>
                    <a:pt x="863600" y="480060"/>
                  </a:cubicBezTo>
                  <a:lnTo>
                    <a:pt x="863600" y="480060"/>
                  </a:lnTo>
                  <a:cubicBezTo>
                    <a:pt x="405130" y="321310"/>
                    <a:pt x="151130" y="18923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10" name="Freeform 6">
              <a:extLst>
                <a:ext uri="{FF2B5EF4-FFF2-40B4-BE49-F238E27FC236}">
                  <a16:creationId xmlns:a16="http://schemas.microsoft.com/office/drawing/2014/main" id="{0E19AF95-942A-FDAD-AB22-F1503374B1E8}"/>
                </a:ext>
              </a:extLst>
            </p:cNvPr>
            <p:cNvSpPr/>
            <p:nvPr/>
          </p:nvSpPr>
          <p:spPr>
            <a:xfrm>
              <a:off x="0" y="1155700"/>
              <a:ext cx="2224391" cy="5449569"/>
            </a:xfrm>
            <a:custGeom>
              <a:avLst/>
              <a:gdLst>
                <a:gd name="connsiteX0" fmla="*/ 0 w 2224391"/>
                <a:gd name="connsiteY0" fmla="*/ 5449570 h 5449569"/>
                <a:gd name="connsiteX1" fmla="*/ 1145540 w 2224391"/>
                <a:gd name="connsiteY1" fmla="*/ 4328160 h 5449569"/>
                <a:gd name="connsiteX2" fmla="*/ 1148080 w 2224391"/>
                <a:gd name="connsiteY2" fmla="*/ 4326890 h 5449569"/>
                <a:gd name="connsiteX3" fmla="*/ 1149350 w 2224391"/>
                <a:gd name="connsiteY3" fmla="*/ 4325620 h 5449569"/>
                <a:gd name="connsiteX4" fmla="*/ 1149350 w 2224391"/>
                <a:gd name="connsiteY4" fmla="*/ 4325620 h 5449569"/>
                <a:gd name="connsiteX5" fmla="*/ 2197100 w 2224391"/>
                <a:gd name="connsiteY5" fmla="*/ 2783840 h 5449569"/>
                <a:gd name="connsiteX6" fmla="*/ 748030 w 2224391"/>
                <a:gd name="connsiteY6" fmla="*/ 372110 h 5449569"/>
                <a:gd name="connsiteX7" fmla="*/ 748030 w 2224391"/>
                <a:gd name="connsiteY7" fmla="*/ 372110 h 5449569"/>
                <a:gd name="connsiteX8" fmla="*/ 0 w 2224391"/>
                <a:gd name="connsiteY8" fmla="*/ 0 h 544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4391" h="5449569">
                  <a:moveTo>
                    <a:pt x="0" y="5449570"/>
                  </a:moveTo>
                  <a:cubicBezTo>
                    <a:pt x="205740" y="5036820"/>
                    <a:pt x="588010" y="4658360"/>
                    <a:pt x="1145540" y="4328160"/>
                  </a:cubicBezTo>
                  <a:cubicBezTo>
                    <a:pt x="1146810" y="4328160"/>
                    <a:pt x="1148080" y="4326890"/>
                    <a:pt x="1148080" y="4326890"/>
                  </a:cubicBezTo>
                  <a:cubicBezTo>
                    <a:pt x="1148080" y="4326890"/>
                    <a:pt x="1149350" y="4326890"/>
                    <a:pt x="1149350" y="4325620"/>
                  </a:cubicBezTo>
                  <a:lnTo>
                    <a:pt x="1149350" y="4325620"/>
                  </a:lnTo>
                  <a:cubicBezTo>
                    <a:pt x="1691640" y="4004310"/>
                    <a:pt x="2091690" y="3454400"/>
                    <a:pt x="2197100" y="2783840"/>
                  </a:cubicBezTo>
                  <a:cubicBezTo>
                    <a:pt x="2366010" y="1718310"/>
                    <a:pt x="1734820" y="709930"/>
                    <a:pt x="748030" y="372110"/>
                  </a:cubicBezTo>
                  <a:lnTo>
                    <a:pt x="748030" y="372110"/>
                  </a:lnTo>
                  <a:cubicBezTo>
                    <a:pt x="383540" y="245110"/>
                    <a:pt x="152400" y="13589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11" name="Freeform 7">
              <a:extLst>
                <a:ext uri="{FF2B5EF4-FFF2-40B4-BE49-F238E27FC236}">
                  <a16:creationId xmlns:a16="http://schemas.microsoft.com/office/drawing/2014/main" id="{85DE7FD9-0A9D-C88B-6A09-A4B16A8AC4B2}"/>
                </a:ext>
              </a:extLst>
            </p:cNvPr>
            <p:cNvSpPr/>
            <p:nvPr/>
          </p:nvSpPr>
          <p:spPr>
            <a:xfrm>
              <a:off x="0" y="1381760"/>
              <a:ext cx="2067318" cy="5050789"/>
            </a:xfrm>
            <a:custGeom>
              <a:avLst/>
              <a:gdLst>
                <a:gd name="connsiteX0" fmla="*/ 0 w 2067318"/>
                <a:gd name="connsiteY0" fmla="*/ 5050790 h 5050789"/>
                <a:gd name="connsiteX1" fmla="*/ 1018540 w 2067318"/>
                <a:gd name="connsiteY1" fmla="*/ 4128770 h 5050789"/>
                <a:gd name="connsiteX2" fmla="*/ 1021080 w 2067318"/>
                <a:gd name="connsiteY2" fmla="*/ 4127500 h 5050789"/>
                <a:gd name="connsiteX3" fmla="*/ 1022350 w 2067318"/>
                <a:gd name="connsiteY3" fmla="*/ 4126230 h 5050789"/>
                <a:gd name="connsiteX4" fmla="*/ 1022350 w 2067318"/>
                <a:gd name="connsiteY4" fmla="*/ 4126230 h 5050789"/>
                <a:gd name="connsiteX5" fmla="*/ 2040890 w 2067318"/>
                <a:gd name="connsiteY5" fmla="*/ 2628900 h 5050789"/>
                <a:gd name="connsiteX6" fmla="*/ 632460 w 2067318"/>
                <a:gd name="connsiteY6" fmla="*/ 285750 h 5050789"/>
                <a:gd name="connsiteX7" fmla="*/ 632460 w 2067318"/>
                <a:gd name="connsiteY7" fmla="*/ 285750 h 5050789"/>
                <a:gd name="connsiteX8" fmla="*/ 0 w 2067318"/>
                <a:gd name="connsiteY8" fmla="*/ 0 h 5050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67318" h="5050789">
                  <a:moveTo>
                    <a:pt x="0" y="5050790"/>
                  </a:moveTo>
                  <a:cubicBezTo>
                    <a:pt x="213360" y="4714240"/>
                    <a:pt x="552450" y="4404360"/>
                    <a:pt x="1018540" y="4128770"/>
                  </a:cubicBezTo>
                  <a:cubicBezTo>
                    <a:pt x="1019810" y="4128770"/>
                    <a:pt x="1021080" y="4127500"/>
                    <a:pt x="1021080" y="4127500"/>
                  </a:cubicBezTo>
                  <a:cubicBezTo>
                    <a:pt x="1021080" y="4127500"/>
                    <a:pt x="1022350" y="4127500"/>
                    <a:pt x="1022350" y="4126230"/>
                  </a:cubicBezTo>
                  <a:lnTo>
                    <a:pt x="1022350" y="4126230"/>
                  </a:lnTo>
                  <a:cubicBezTo>
                    <a:pt x="1548130" y="3815080"/>
                    <a:pt x="1936750" y="3279140"/>
                    <a:pt x="2040890" y="2628900"/>
                  </a:cubicBezTo>
                  <a:cubicBezTo>
                    <a:pt x="2204720" y="1593850"/>
                    <a:pt x="1591310" y="614680"/>
                    <a:pt x="632460" y="285750"/>
                  </a:cubicBezTo>
                  <a:lnTo>
                    <a:pt x="632460" y="285750"/>
                  </a:lnTo>
                  <a:cubicBezTo>
                    <a:pt x="346710" y="186690"/>
                    <a:pt x="144780" y="9906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13" name="Freeform 8">
              <a:extLst>
                <a:ext uri="{FF2B5EF4-FFF2-40B4-BE49-F238E27FC236}">
                  <a16:creationId xmlns:a16="http://schemas.microsoft.com/office/drawing/2014/main" id="{ABB0218F-9AA0-250A-9F9F-5D8EB2C5B7F2}"/>
                </a:ext>
              </a:extLst>
            </p:cNvPr>
            <p:cNvSpPr/>
            <p:nvPr/>
          </p:nvSpPr>
          <p:spPr>
            <a:xfrm>
              <a:off x="0" y="1587500"/>
              <a:ext cx="1908977" cy="4704079"/>
            </a:xfrm>
            <a:custGeom>
              <a:avLst/>
              <a:gdLst>
                <a:gd name="connsiteX0" fmla="*/ 0 w 1908977"/>
                <a:gd name="connsiteY0" fmla="*/ 4704080 h 4704079"/>
                <a:gd name="connsiteX1" fmla="*/ 891540 w 1908977"/>
                <a:gd name="connsiteY1" fmla="*/ 3948430 h 4704079"/>
                <a:gd name="connsiteX2" fmla="*/ 894080 w 1908977"/>
                <a:gd name="connsiteY2" fmla="*/ 3947160 h 4704079"/>
                <a:gd name="connsiteX3" fmla="*/ 895350 w 1908977"/>
                <a:gd name="connsiteY3" fmla="*/ 3945890 h 4704079"/>
                <a:gd name="connsiteX4" fmla="*/ 895350 w 1908977"/>
                <a:gd name="connsiteY4" fmla="*/ 3945890 h 4704079"/>
                <a:gd name="connsiteX5" fmla="*/ 1883410 w 1908977"/>
                <a:gd name="connsiteY5" fmla="*/ 2491740 h 4704079"/>
                <a:gd name="connsiteX6" fmla="*/ 516890 w 1908977"/>
                <a:gd name="connsiteY6" fmla="*/ 217170 h 4704079"/>
                <a:gd name="connsiteX7" fmla="*/ 516890 w 1908977"/>
                <a:gd name="connsiteY7" fmla="*/ 217170 h 4704079"/>
                <a:gd name="connsiteX8" fmla="*/ 0 w 1908977"/>
                <a:gd name="connsiteY8" fmla="*/ 0 h 4704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977" h="4704079">
                  <a:moveTo>
                    <a:pt x="0" y="4704080"/>
                  </a:moveTo>
                  <a:cubicBezTo>
                    <a:pt x="207010" y="4431030"/>
                    <a:pt x="504190" y="4178300"/>
                    <a:pt x="891540" y="3948430"/>
                  </a:cubicBezTo>
                  <a:cubicBezTo>
                    <a:pt x="892810" y="3948430"/>
                    <a:pt x="892810" y="3947160"/>
                    <a:pt x="894080" y="3947160"/>
                  </a:cubicBezTo>
                  <a:cubicBezTo>
                    <a:pt x="894080" y="3947160"/>
                    <a:pt x="895350" y="3947160"/>
                    <a:pt x="895350" y="3945890"/>
                  </a:cubicBezTo>
                  <a:lnTo>
                    <a:pt x="895350" y="3945890"/>
                  </a:lnTo>
                  <a:cubicBezTo>
                    <a:pt x="1405890" y="3643630"/>
                    <a:pt x="1783080" y="3124200"/>
                    <a:pt x="1883410" y="2491740"/>
                  </a:cubicBezTo>
                  <a:cubicBezTo>
                    <a:pt x="2042160" y="1487170"/>
                    <a:pt x="1446530" y="537210"/>
                    <a:pt x="516890" y="217170"/>
                  </a:cubicBezTo>
                  <a:lnTo>
                    <a:pt x="516890" y="217170"/>
                  </a:lnTo>
                  <a:cubicBezTo>
                    <a:pt x="298450" y="142240"/>
                    <a:pt x="130810" y="7366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14" name="Freeform 9">
              <a:extLst>
                <a:ext uri="{FF2B5EF4-FFF2-40B4-BE49-F238E27FC236}">
                  <a16:creationId xmlns:a16="http://schemas.microsoft.com/office/drawing/2014/main" id="{872E28A6-904F-DB2C-D62E-C88F9F5FA2F7}"/>
                </a:ext>
              </a:extLst>
            </p:cNvPr>
            <p:cNvSpPr/>
            <p:nvPr/>
          </p:nvSpPr>
          <p:spPr>
            <a:xfrm>
              <a:off x="-1270" y="1785620"/>
              <a:ext cx="1752274" cy="4387850"/>
            </a:xfrm>
            <a:custGeom>
              <a:avLst/>
              <a:gdLst>
                <a:gd name="connsiteX0" fmla="*/ 1270 w 1752274"/>
                <a:gd name="connsiteY0" fmla="*/ 4387850 h 4387850"/>
                <a:gd name="connsiteX1" fmla="*/ 765810 w 1752274"/>
                <a:gd name="connsiteY1" fmla="*/ 3776980 h 4387850"/>
                <a:gd name="connsiteX2" fmla="*/ 768350 w 1752274"/>
                <a:gd name="connsiteY2" fmla="*/ 3775710 h 4387850"/>
                <a:gd name="connsiteX3" fmla="*/ 769620 w 1752274"/>
                <a:gd name="connsiteY3" fmla="*/ 3774440 h 4387850"/>
                <a:gd name="connsiteX4" fmla="*/ 769620 w 1752274"/>
                <a:gd name="connsiteY4" fmla="*/ 3774440 h 4387850"/>
                <a:gd name="connsiteX5" fmla="*/ 1727200 w 1752274"/>
                <a:gd name="connsiteY5" fmla="*/ 2364740 h 4387850"/>
                <a:gd name="connsiteX6" fmla="*/ 401320 w 1752274"/>
                <a:gd name="connsiteY6" fmla="*/ 158750 h 4387850"/>
                <a:gd name="connsiteX7" fmla="*/ 401320 w 1752274"/>
                <a:gd name="connsiteY7" fmla="*/ 158750 h 4387850"/>
                <a:gd name="connsiteX8" fmla="*/ 0 w 1752274"/>
                <a:gd name="connsiteY8" fmla="*/ 0 h 438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2274" h="4387850">
                  <a:moveTo>
                    <a:pt x="1270" y="4387850"/>
                  </a:moveTo>
                  <a:cubicBezTo>
                    <a:pt x="194310" y="4169410"/>
                    <a:pt x="448310" y="3964940"/>
                    <a:pt x="765810" y="3776980"/>
                  </a:cubicBezTo>
                  <a:cubicBezTo>
                    <a:pt x="767080" y="3776980"/>
                    <a:pt x="767080" y="3775710"/>
                    <a:pt x="768350" y="3775710"/>
                  </a:cubicBezTo>
                  <a:cubicBezTo>
                    <a:pt x="768350" y="3775710"/>
                    <a:pt x="769620" y="3775710"/>
                    <a:pt x="769620" y="3774440"/>
                  </a:cubicBezTo>
                  <a:lnTo>
                    <a:pt x="769620" y="3774440"/>
                  </a:lnTo>
                  <a:cubicBezTo>
                    <a:pt x="1264920" y="3481070"/>
                    <a:pt x="1630680" y="2978150"/>
                    <a:pt x="1727200" y="2364740"/>
                  </a:cubicBezTo>
                  <a:cubicBezTo>
                    <a:pt x="1882140" y="1389380"/>
                    <a:pt x="1304290" y="468630"/>
                    <a:pt x="401320" y="158750"/>
                  </a:cubicBezTo>
                  <a:lnTo>
                    <a:pt x="401320" y="158750"/>
                  </a:lnTo>
                  <a:cubicBezTo>
                    <a:pt x="241300" y="104140"/>
                    <a:pt x="109220" y="5207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15" name="Freeform 10">
              <a:extLst>
                <a:ext uri="{FF2B5EF4-FFF2-40B4-BE49-F238E27FC236}">
                  <a16:creationId xmlns:a16="http://schemas.microsoft.com/office/drawing/2014/main" id="{6EC69A27-538C-3D11-9E85-8D8E8A15EE4B}"/>
                </a:ext>
              </a:extLst>
            </p:cNvPr>
            <p:cNvSpPr/>
            <p:nvPr/>
          </p:nvSpPr>
          <p:spPr>
            <a:xfrm>
              <a:off x="0" y="1976120"/>
              <a:ext cx="1593603" cy="4094479"/>
            </a:xfrm>
            <a:custGeom>
              <a:avLst/>
              <a:gdLst>
                <a:gd name="connsiteX0" fmla="*/ 0 w 1593603"/>
                <a:gd name="connsiteY0" fmla="*/ 4094480 h 4094479"/>
                <a:gd name="connsiteX1" fmla="*/ 637540 w 1593603"/>
                <a:gd name="connsiteY1" fmla="*/ 3611880 h 4094479"/>
                <a:gd name="connsiteX2" fmla="*/ 640080 w 1593603"/>
                <a:gd name="connsiteY2" fmla="*/ 3610610 h 4094479"/>
                <a:gd name="connsiteX3" fmla="*/ 641350 w 1593603"/>
                <a:gd name="connsiteY3" fmla="*/ 3610610 h 4094479"/>
                <a:gd name="connsiteX4" fmla="*/ 641350 w 1593603"/>
                <a:gd name="connsiteY4" fmla="*/ 3610610 h 4094479"/>
                <a:gd name="connsiteX5" fmla="*/ 1569720 w 1593603"/>
                <a:gd name="connsiteY5" fmla="*/ 2245360 h 4094479"/>
                <a:gd name="connsiteX6" fmla="*/ 284480 w 1593603"/>
                <a:gd name="connsiteY6" fmla="*/ 107950 h 4094479"/>
                <a:gd name="connsiteX7" fmla="*/ 284480 w 1593603"/>
                <a:gd name="connsiteY7" fmla="*/ 107950 h 4094479"/>
                <a:gd name="connsiteX8" fmla="*/ 0 w 1593603"/>
                <a:gd name="connsiteY8" fmla="*/ 0 h 4094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3603" h="4094479">
                  <a:moveTo>
                    <a:pt x="0" y="4094480"/>
                  </a:moveTo>
                  <a:cubicBezTo>
                    <a:pt x="171450" y="3924300"/>
                    <a:pt x="383540" y="3763010"/>
                    <a:pt x="637540" y="3611880"/>
                  </a:cubicBezTo>
                  <a:cubicBezTo>
                    <a:pt x="638810" y="3611880"/>
                    <a:pt x="638810" y="3610610"/>
                    <a:pt x="640080" y="3610610"/>
                  </a:cubicBezTo>
                  <a:cubicBezTo>
                    <a:pt x="640080" y="3610610"/>
                    <a:pt x="641350" y="3610610"/>
                    <a:pt x="641350" y="3610610"/>
                  </a:cubicBezTo>
                  <a:lnTo>
                    <a:pt x="641350" y="3610610"/>
                  </a:lnTo>
                  <a:cubicBezTo>
                    <a:pt x="1121410" y="3326130"/>
                    <a:pt x="1475740" y="2838450"/>
                    <a:pt x="1569720" y="2245360"/>
                  </a:cubicBezTo>
                  <a:cubicBezTo>
                    <a:pt x="1718310" y="1300480"/>
                    <a:pt x="1159510" y="407670"/>
                    <a:pt x="284480" y="107950"/>
                  </a:cubicBezTo>
                  <a:lnTo>
                    <a:pt x="284480" y="107950"/>
                  </a:lnTo>
                  <a:cubicBezTo>
                    <a:pt x="176530" y="71120"/>
                    <a:pt x="82550" y="3556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19" name="Freeform 11">
              <a:extLst>
                <a:ext uri="{FF2B5EF4-FFF2-40B4-BE49-F238E27FC236}">
                  <a16:creationId xmlns:a16="http://schemas.microsoft.com/office/drawing/2014/main" id="{FC9D7B18-9142-1534-12CD-B0DB4631E74A}"/>
                </a:ext>
              </a:extLst>
            </p:cNvPr>
            <p:cNvSpPr/>
            <p:nvPr/>
          </p:nvSpPr>
          <p:spPr>
            <a:xfrm>
              <a:off x="0" y="2162810"/>
              <a:ext cx="1434362" cy="3818889"/>
            </a:xfrm>
            <a:custGeom>
              <a:avLst/>
              <a:gdLst>
                <a:gd name="connsiteX0" fmla="*/ 0 w 1434362"/>
                <a:gd name="connsiteY0" fmla="*/ 3818890 h 3818889"/>
                <a:gd name="connsiteX1" fmla="*/ 509270 w 1434362"/>
                <a:gd name="connsiteY1" fmla="*/ 3451860 h 3818889"/>
                <a:gd name="connsiteX2" fmla="*/ 511810 w 1434362"/>
                <a:gd name="connsiteY2" fmla="*/ 3450590 h 3818889"/>
                <a:gd name="connsiteX3" fmla="*/ 513080 w 1434362"/>
                <a:gd name="connsiteY3" fmla="*/ 3450590 h 3818889"/>
                <a:gd name="connsiteX4" fmla="*/ 513080 w 1434362"/>
                <a:gd name="connsiteY4" fmla="*/ 3450590 h 3818889"/>
                <a:gd name="connsiteX5" fmla="*/ 1410970 w 1434362"/>
                <a:gd name="connsiteY5" fmla="*/ 2128520 h 3818889"/>
                <a:gd name="connsiteX6" fmla="*/ 168910 w 1434362"/>
                <a:gd name="connsiteY6" fmla="*/ 60960 h 3818889"/>
                <a:gd name="connsiteX7" fmla="*/ 168910 w 1434362"/>
                <a:gd name="connsiteY7" fmla="*/ 60960 h 3818889"/>
                <a:gd name="connsiteX8" fmla="*/ 0 w 1434362"/>
                <a:gd name="connsiteY8" fmla="*/ 0 h 3818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4362" h="3818889">
                  <a:moveTo>
                    <a:pt x="0" y="3818890"/>
                  </a:moveTo>
                  <a:cubicBezTo>
                    <a:pt x="144780" y="3690620"/>
                    <a:pt x="314960" y="3567430"/>
                    <a:pt x="509270" y="3451860"/>
                  </a:cubicBezTo>
                  <a:cubicBezTo>
                    <a:pt x="510540" y="3451860"/>
                    <a:pt x="510540" y="3450590"/>
                    <a:pt x="511810" y="3450590"/>
                  </a:cubicBezTo>
                  <a:cubicBezTo>
                    <a:pt x="511810" y="3450590"/>
                    <a:pt x="513080" y="3450590"/>
                    <a:pt x="513080" y="3450590"/>
                  </a:cubicBezTo>
                  <a:lnTo>
                    <a:pt x="513080" y="3450590"/>
                  </a:lnTo>
                  <a:cubicBezTo>
                    <a:pt x="977900" y="3176270"/>
                    <a:pt x="1320800" y="2703830"/>
                    <a:pt x="1410970" y="2128520"/>
                  </a:cubicBezTo>
                  <a:cubicBezTo>
                    <a:pt x="1555750" y="1214120"/>
                    <a:pt x="1014730" y="350520"/>
                    <a:pt x="168910" y="60960"/>
                  </a:cubicBezTo>
                  <a:lnTo>
                    <a:pt x="168910" y="60960"/>
                  </a:lnTo>
                  <a:cubicBezTo>
                    <a:pt x="107950" y="40640"/>
                    <a:pt x="52070" y="2032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20" name="Freeform 12">
              <a:extLst>
                <a:ext uri="{FF2B5EF4-FFF2-40B4-BE49-F238E27FC236}">
                  <a16:creationId xmlns:a16="http://schemas.microsoft.com/office/drawing/2014/main" id="{2BEBB72A-59F9-4F10-7F90-E0A2C8165C26}"/>
                </a:ext>
              </a:extLst>
            </p:cNvPr>
            <p:cNvSpPr/>
            <p:nvPr/>
          </p:nvSpPr>
          <p:spPr>
            <a:xfrm>
              <a:off x="0" y="2344420"/>
              <a:ext cx="1277289" cy="3558539"/>
            </a:xfrm>
            <a:custGeom>
              <a:avLst/>
              <a:gdLst>
                <a:gd name="connsiteX0" fmla="*/ 0 w 1277289"/>
                <a:gd name="connsiteY0" fmla="*/ 3558540 h 3558539"/>
                <a:gd name="connsiteX1" fmla="*/ 382270 w 1277289"/>
                <a:gd name="connsiteY1" fmla="*/ 3296920 h 3558539"/>
                <a:gd name="connsiteX2" fmla="*/ 384810 w 1277289"/>
                <a:gd name="connsiteY2" fmla="*/ 3295650 h 3558539"/>
                <a:gd name="connsiteX3" fmla="*/ 386080 w 1277289"/>
                <a:gd name="connsiteY3" fmla="*/ 3295650 h 3558539"/>
                <a:gd name="connsiteX4" fmla="*/ 386080 w 1277289"/>
                <a:gd name="connsiteY4" fmla="*/ 3295650 h 3558539"/>
                <a:gd name="connsiteX5" fmla="*/ 1254760 w 1277289"/>
                <a:gd name="connsiteY5" fmla="*/ 2018030 h 3558539"/>
                <a:gd name="connsiteX6" fmla="*/ 53340 w 1277289"/>
                <a:gd name="connsiteY6" fmla="*/ 19050 h 3558539"/>
                <a:gd name="connsiteX7" fmla="*/ 53340 w 1277289"/>
                <a:gd name="connsiteY7" fmla="*/ 19050 h 3558539"/>
                <a:gd name="connsiteX8" fmla="*/ 0 w 1277289"/>
                <a:gd name="connsiteY8" fmla="*/ 0 h 355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7289" h="3558539">
                  <a:moveTo>
                    <a:pt x="0" y="3558540"/>
                  </a:moveTo>
                  <a:cubicBezTo>
                    <a:pt x="114300" y="3468370"/>
                    <a:pt x="241300" y="3380740"/>
                    <a:pt x="382270" y="3296920"/>
                  </a:cubicBezTo>
                  <a:cubicBezTo>
                    <a:pt x="383540" y="3296920"/>
                    <a:pt x="383540" y="3295650"/>
                    <a:pt x="384810" y="3295650"/>
                  </a:cubicBezTo>
                  <a:cubicBezTo>
                    <a:pt x="384810" y="3295650"/>
                    <a:pt x="386080" y="3295650"/>
                    <a:pt x="386080" y="3295650"/>
                  </a:cubicBezTo>
                  <a:lnTo>
                    <a:pt x="386080" y="3295650"/>
                  </a:lnTo>
                  <a:cubicBezTo>
                    <a:pt x="834390" y="3030220"/>
                    <a:pt x="1165860" y="2573020"/>
                    <a:pt x="1254760" y="2018030"/>
                  </a:cubicBezTo>
                  <a:cubicBezTo>
                    <a:pt x="1394460" y="1134110"/>
                    <a:pt x="871220" y="299720"/>
                    <a:pt x="53340" y="19050"/>
                  </a:cubicBezTo>
                  <a:lnTo>
                    <a:pt x="53340" y="19050"/>
                  </a:lnTo>
                  <a:cubicBezTo>
                    <a:pt x="35560" y="12700"/>
                    <a:pt x="17780" y="635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21" name="Freeform 13">
              <a:extLst>
                <a:ext uri="{FF2B5EF4-FFF2-40B4-BE49-F238E27FC236}">
                  <a16:creationId xmlns:a16="http://schemas.microsoft.com/office/drawing/2014/main" id="{7496F191-FED6-1CBD-E462-0B96EA9C90EB}"/>
                </a:ext>
              </a:extLst>
            </p:cNvPr>
            <p:cNvSpPr/>
            <p:nvPr/>
          </p:nvSpPr>
          <p:spPr>
            <a:xfrm>
              <a:off x="0" y="2524760"/>
              <a:ext cx="1118896" cy="3309619"/>
            </a:xfrm>
            <a:custGeom>
              <a:avLst/>
              <a:gdLst>
                <a:gd name="connsiteX0" fmla="*/ 0 w 1118896"/>
                <a:gd name="connsiteY0" fmla="*/ 3309620 h 3309619"/>
                <a:gd name="connsiteX1" fmla="*/ 255270 w 1118896"/>
                <a:gd name="connsiteY1" fmla="*/ 3143250 h 3309619"/>
                <a:gd name="connsiteX2" fmla="*/ 257810 w 1118896"/>
                <a:gd name="connsiteY2" fmla="*/ 3141980 h 3309619"/>
                <a:gd name="connsiteX3" fmla="*/ 259080 w 1118896"/>
                <a:gd name="connsiteY3" fmla="*/ 3141980 h 3309619"/>
                <a:gd name="connsiteX4" fmla="*/ 259080 w 1118896"/>
                <a:gd name="connsiteY4" fmla="*/ 3141980 h 3309619"/>
                <a:gd name="connsiteX5" fmla="*/ 1097280 w 1118896"/>
                <a:gd name="connsiteY5" fmla="*/ 1908810 h 3309619"/>
                <a:gd name="connsiteX6" fmla="*/ 0 w 1118896"/>
                <a:gd name="connsiteY6" fmla="*/ 0 h 3309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8896" h="3309619">
                  <a:moveTo>
                    <a:pt x="0" y="3309620"/>
                  </a:moveTo>
                  <a:cubicBezTo>
                    <a:pt x="78740" y="3252470"/>
                    <a:pt x="163830" y="3196590"/>
                    <a:pt x="255270" y="3143250"/>
                  </a:cubicBezTo>
                  <a:cubicBezTo>
                    <a:pt x="256540" y="3143250"/>
                    <a:pt x="256540" y="3141980"/>
                    <a:pt x="257810" y="3141980"/>
                  </a:cubicBezTo>
                  <a:cubicBezTo>
                    <a:pt x="257810" y="3141980"/>
                    <a:pt x="257810" y="3141980"/>
                    <a:pt x="259080" y="3141980"/>
                  </a:cubicBezTo>
                  <a:lnTo>
                    <a:pt x="259080" y="3141980"/>
                  </a:lnTo>
                  <a:cubicBezTo>
                    <a:pt x="692150" y="2885440"/>
                    <a:pt x="1012190" y="2444750"/>
                    <a:pt x="1097280" y="1908810"/>
                  </a:cubicBezTo>
                  <a:cubicBezTo>
                    <a:pt x="1228090" y="1076960"/>
                    <a:pt x="753110" y="29083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22" name="Freeform 14">
              <a:extLst>
                <a:ext uri="{FF2B5EF4-FFF2-40B4-BE49-F238E27FC236}">
                  <a16:creationId xmlns:a16="http://schemas.microsoft.com/office/drawing/2014/main" id="{480133C2-F530-20CF-72EB-174E5DF0E1F0}"/>
                </a:ext>
              </a:extLst>
            </p:cNvPr>
            <p:cNvSpPr/>
            <p:nvPr/>
          </p:nvSpPr>
          <p:spPr>
            <a:xfrm>
              <a:off x="0" y="2713989"/>
              <a:ext cx="961616" cy="3059430"/>
            </a:xfrm>
            <a:custGeom>
              <a:avLst/>
              <a:gdLst>
                <a:gd name="connsiteX0" fmla="*/ 0 w 961616"/>
                <a:gd name="connsiteY0" fmla="*/ 3059430 h 3059430"/>
                <a:gd name="connsiteX1" fmla="*/ 128270 w 961616"/>
                <a:gd name="connsiteY1" fmla="*/ 2979420 h 3059430"/>
                <a:gd name="connsiteX2" fmla="*/ 130810 w 961616"/>
                <a:gd name="connsiteY2" fmla="*/ 2978150 h 3059430"/>
                <a:gd name="connsiteX3" fmla="*/ 132080 w 961616"/>
                <a:gd name="connsiteY3" fmla="*/ 2978150 h 3059430"/>
                <a:gd name="connsiteX4" fmla="*/ 132080 w 961616"/>
                <a:gd name="connsiteY4" fmla="*/ 2978150 h 3059430"/>
                <a:gd name="connsiteX5" fmla="*/ 941070 w 961616"/>
                <a:gd name="connsiteY5" fmla="*/ 1788160 h 3059430"/>
                <a:gd name="connsiteX6" fmla="*/ 0 w 961616"/>
                <a:gd name="connsiteY6" fmla="*/ 0 h 305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1616" h="3059430">
                  <a:moveTo>
                    <a:pt x="0" y="3059430"/>
                  </a:moveTo>
                  <a:cubicBezTo>
                    <a:pt x="41910" y="3032760"/>
                    <a:pt x="83820" y="3006090"/>
                    <a:pt x="128270" y="2979420"/>
                  </a:cubicBezTo>
                  <a:cubicBezTo>
                    <a:pt x="129540" y="2979420"/>
                    <a:pt x="129540" y="2978150"/>
                    <a:pt x="130810" y="2978150"/>
                  </a:cubicBezTo>
                  <a:cubicBezTo>
                    <a:pt x="130810" y="2978150"/>
                    <a:pt x="130810" y="2978150"/>
                    <a:pt x="132080" y="2978150"/>
                  </a:cubicBezTo>
                  <a:lnTo>
                    <a:pt x="132080" y="2978150"/>
                  </a:lnTo>
                  <a:cubicBezTo>
                    <a:pt x="549910" y="2730500"/>
                    <a:pt x="858520" y="2306320"/>
                    <a:pt x="941070" y="1788160"/>
                  </a:cubicBezTo>
                  <a:cubicBezTo>
                    <a:pt x="1059180" y="1032510"/>
                    <a:pt x="657860" y="31369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23" name="Freeform 15">
              <a:extLst>
                <a:ext uri="{FF2B5EF4-FFF2-40B4-BE49-F238E27FC236}">
                  <a16:creationId xmlns:a16="http://schemas.microsoft.com/office/drawing/2014/main" id="{E63F1D9F-19DD-62C9-AE05-86429E6EB05B}"/>
                </a:ext>
              </a:extLst>
            </p:cNvPr>
            <p:cNvSpPr/>
            <p:nvPr/>
          </p:nvSpPr>
          <p:spPr>
            <a:xfrm>
              <a:off x="0" y="2915920"/>
              <a:ext cx="803521" cy="2804159"/>
            </a:xfrm>
            <a:custGeom>
              <a:avLst/>
              <a:gdLst>
                <a:gd name="connsiteX0" fmla="*/ 0 w 803521"/>
                <a:gd name="connsiteY0" fmla="*/ 2804160 h 2804159"/>
                <a:gd name="connsiteX1" fmla="*/ 0 w 803521"/>
                <a:gd name="connsiteY1" fmla="*/ 2804160 h 2804159"/>
                <a:gd name="connsiteX2" fmla="*/ 3810 w 803521"/>
                <a:gd name="connsiteY2" fmla="*/ 2801620 h 2804159"/>
                <a:gd name="connsiteX3" fmla="*/ 5080 w 803521"/>
                <a:gd name="connsiteY3" fmla="*/ 2801620 h 2804159"/>
                <a:gd name="connsiteX4" fmla="*/ 5080 w 803521"/>
                <a:gd name="connsiteY4" fmla="*/ 2801620 h 2804159"/>
                <a:gd name="connsiteX5" fmla="*/ 783590 w 803521"/>
                <a:gd name="connsiteY5" fmla="*/ 1656080 h 2804159"/>
                <a:gd name="connsiteX6" fmla="*/ 0 w 803521"/>
                <a:gd name="connsiteY6" fmla="*/ 0 h 2804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521" h="2804159">
                  <a:moveTo>
                    <a:pt x="0" y="2804160"/>
                  </a:moveTo>
                  <a:cubicBezTo>
                    <a:pt x="0" y="2804160"/>
                    <a:pt x="1270" y="2804160"/>
                    <a:pt x="0" y="2804160"/>
                  </a:cubicBezTo>
                  <a:cubicBezTo>
                    <a:pt x="2540" y="2802890"/>
                    <a:pt x="2540" y="2802890"/>
                    <a:pt x="3810" y="2801620"/>
                  </a:cubicBezTo>
                  <a:cubicBezTo>
                    <a:pt x="3810" y="2801620"/>
                    <a:pt x="3810" y="2801620"/>
                    <a:pt x="5080" y="2801620"/>
                  </a:cubicBezTo>
                  <a:lnTo>
                    <a:pt x="5080" y="2801620"/>
                  </a:lnTo>
                  <a:cubicBezTo>
                    <a:pt x="407670" y="2562860"/>
                    <a:pt x="704850" y="2153920"/>
                    <a:pt x="783590" y="1656080"/>
                  </a:cubicBezTo>
                  <a:cubicBezTo>
                    <a:pt x="890270" y="976630"/>
                    <a:pt x="560070" y="32893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25" name="Freeform 16">
              <a:extLst>
                <a:ext uri="{FF2B5EF4-FFF2-40B4-BE49-F238E27FC236}">
                  <a16:creationId xmlns:a16="http://schemas.microsoft.com/office/drawing/2014/main" id="{F475EC6B-92AC-E3E6-CED2-28AF98AD5862}"/>
                </a:ext>
              </a:extLst>
            </p:cNvPr>
            <p:cNvSpPr/>
            <p:nvPr/>
          </p:nvSpPr>
          <p:spPr>
            <a:xfrm>
              <a:off x="0" y="3133089"/>
              <a:ext cx="645634" cy="2529839"/>
            </a:xfrm>
            <a:custGeom>
              <a:avLst/>
              <a:gdLst>
                <a:gd name="connsiteX0" fmla="*/ 0 w 645634"/>
                <a:gd name="connsiteY0" fmla="*/ 2529840 h 2529839"/>
                <a:gd name="connsiteX1" fmla="*/ 626110 w 645634"/>
                <a:gd name="connsiteY1" fmla="*/ 1510030 h 2529839"/>
                <a:gd name="connsiteX2" fmla="*/ 0 w 645634"/>
                <a:gd name="connsiteY2" fmla="*/ 0 h 2529839"/>
              </a:gdLst>
              <a:ahLst/>
              <a:cxnLst>
                <a:cxn ang="0">
                  <a:pos x="connsiteX0" y="connsiteY0"/>
                </a:cxn>
                <a:cxn ang="0">
                  <a:pos x="connsiteX1" y="connsiteY1"/>
                </a:cxn>
                <a:cxn ang="0">
                  <a:pos x="connsiteX2" y="connsiteY2"/>
                </a:cxn>
              </a:cxnLst>
              <a:rect l="l" t="t" r="r" b="b"/>
              <a:pathLst>
                <a:path w="645634" h="2529839">
                  <a:moveTo>
                    <a:pt x="0" y="2529840"/>
                  </a:moveTo>
                  <a:cubicBezTo>
                    <a:pt x="323850" y="2294890"/>
                    <a:pt x="557530" y="1935480"/>
                    <a:pt x="626110" y="1510030"/>
                  </a:cubicBezTo>
                  <a:cubicBezTo>
                    <a:pt x="721360" y="909320"/>
                    <a:pt x="461010" y="33528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26" name="Freeform 17">
              <a:extLst>
                <a:ext uri="{FF2B5EF4-FFF2-40B4-BE49-F238E27FC236}">
                  <a16:creationId xmlns:a16="http://schemas.microsoft.com/office/drawing/2014/main" id="{CF7FDE88-7E54-89D9-307A-D816B93A7ACF}"/>
                </a:ext>
              </a:extLst>
            </p:cNvPr>
            <p:cNvSpPr/>
            <p:nvPr/>
          </p:nvSpPr>
          <p:spPr>
            <a:xfrm>
              <a:off x="0" y="3373120"/>
              <a:ext cx="487144" cy="2212339"/>
            </a:xfrm>
            <a:custGeom>
              <a:avLst/>
              <a:gdLst>
                <a:gd name="connsiteX0" fmla="*/ 0 w 487144"/>
                <a:gd name="connsiteY0" fmla="*/ 2212340 h 2212339"/>
                <a:gd name="connsiteX1" fmla="*/ 468630 w 487144"/>
                <a:gd name="connsiteY1" fmla="*/ 1341120 h 2212339"/>
                <a:gd name="connsiteX2" fmla="*/ 0 w 487144"/>
                <a:gd name="connsiteY2" fmla="*/ 0 h 2212339"/>
              </a:gdLst>
              <a:ahLst/>
              <a:cxnLst>
                <a:cxn ang="0">
                  <a:pos x="connsiteX0" y="connsiteY0"/>
                </a:cxn>
                <a:cxn ang="0">
                  <a:pos x="connsiteX1" y="connsiteY1"/>
                </a:cxn>
                <a:cxn ang="0">
                  <a:pos x="connsiteX2" y="connsiteY2"/>
                </a:cxn>
              </a:cxnLst>
              <a:rect l="l" t="t" r="r" b="b"/>
              <a:pathLst>
                <a:path w="487144" h="2212339">
                  <a:moveTo>
                    <a:pt x="0" y="2212340"/>
                  </a:moveTo>
                  <a:cubicBezTo>
                    <a:pt x="241300" y="1991360"/>
                    <a:pt x="412750" y="1689100"/>
                    <a:pt x="468630" y="1341120"/>
                  </a:cubicBezTo>
                  <a:cubicBezTo>
                    <a:pt x="549910" y="825500"/>
                    <a:pt x="358140" y="32893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27" name="Freeform 18">
              <a:extLst>
                <a:ext uri="{FF2B5EF4-FFF2-40B4-BE49-F238E27FC236}">
                  <a16:creationId xmlns:a16="http://schemas.microsoft.com/office/drawing/2014/main" id="{A7849DC8-CC37-8AAB-0481-46CBCD4E5F93}"/>
                </a:ext>
              </a:extLst>
            </p:cNvPr>
            <p:cNvSpPr/>
            <p:nvPr/>
          </p:nvSpPr>
          <p:spPr>
            <a:xfrm>
              <a:off x="0" y="3643629"/>
              <a:ext cx="329119" cy="1831340"/>
            </a:xfrm>
            <a:custGeom>
              <a:avLst/>
              <a:gdLst>
                <a:gd name="connsiteX0" fmla="*/ 0 w 329119"/>
                <a:gd name="connsiteY0" fmla="*/ 1831340 h 1831340"/>
                <a:gd name="connsiteX1" fmla="*/ 311150 w 329119"/>
                <a:gd name="connsiteY1" fmla="*/ 1140460 h 1831340"/>
                <a:gd name="connsiteX2" fmla="*/ 0 w 329119"/>
                <a:gd name="connsiteY2" fmla="*/ 0 h 1831340"/>
              </a:gdLst>
              <a:ahLst/>
              <a:cxnLst>
                <a:cxn ang="0">
                  <a:pos x="connsiteX0" y="connsiteY0"/>
                </a:cxn>
                <a:cxn ang="0">
                  <a:pos x="connsiteX1" y="connsiteY1"/>
                </a:cxn>
                <a:cxn ang="0">
                  <a:pos x="connsiteX2" y="connsiteY2"/>
                </a:cxn>
              </a:cxnLst>
              <a:rect l="l" t="t" r="r" b="b"/>
              <a:pathLst>
                <a:path w="329119" h="1831340">
                  <a:moveTo>
                    <a:pt x="0" y="1831340"/>
                  </a:moveTo>
                  <a:cubicBezTo>
                    <a:pt x="158750" y="1639570"/>
                    <a:pt x="269240" y="1404620"/>
                    <a:pt x="311150" y="1140460"/>
                  </a:cubicBezTo>
                  <a:cubicBezTo>
                    <a:pt x="378460" y="716280"/>
                    <a:pt x="252730" y="30734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28" name="Freeform 19">
              <a:extLst>
                <a:ext uri="{FF2B5EF4-FFF2-40B4-BE49-F238E27FC236}">
                  <a16:creationId xmlns:a16="http://schemas.microsoft.com/office/drawing/2014/main" id="{612526DC-04F6-2BBB-61BF-87FA0FAADDCC}"/>
                </a:ext>
              </a:extLst>
            </p:cNvPr>
            <p:cNvSpPr/>
            <p:nvPr/>
          </p:nvSpPr>
          <p:spPr>
            <a:xfrm>
              <a:off x="0" y="3975100"/>
              <a:ext cx="170666" cy="1328420"/>
            </a:xfrm>
            <a:custGeom>
              <a:avLst/>
              <a:gdLst>
                <a:gd name="connsiteX0" fmla="*/ 0 w 170666"/>
                <a:gd name="connsiteY0" fmla="*/ 1328420 h 1328420"/>
                <a:gd name="connsiteX1" fmla="*/ 153670 w 170666"/>
                <a:gd name="connsiteY1" fmla="*/ 878840 h 1328420"/>
                <a:gd name="connsiteX2" fmla="*/ 0 w 170666"/>
                <a:gd name="connsiteY2" fmla="*/ 0 h 1328420"/>
              </a:gdLst>
              <a:ahLst/>
              <a:cxnLst>
                <a:cxn ang="0">
                  <a:pos x="connsiteX0" y="connsiteY0"/>
                </a:cxn>
                <a:cxn ang="0">
                  <a:pos x="connsiteX1" y="connsiteY1"/>
                </a:cxn>
                <a:cxn ang="0">
                  <a:pos x="connsiteX2" y="connsiteY2"/>
                </a:cxn>
              </a:cxnLst>
              <a:rect l="l" t="t" r="r" b="b"/>
              <a:pathLst>
                <a:path w="170666" h="1328420">
                  <a:moveTo>
                    <a:pt x="0" y="1328420"/>
                  </a:moveTo>
                  <a:cubicBezTo>
                    <a:pt x="74930" y="1192530"/>
                    <a:pt x="128270" y="1041400"/>
                    <a:pt x="153670" y="878840"/>
                  </a:cubicBezTo>
                  <a:cubicBezTo>
                    <a:pt x="203200" y="565150"/>
                    <a:pt x="142240" y="25908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29" name="Freeform 20">
              <a:extLst>
                <a:ext uri="{FF2B5EF4-FFF2-40B4-BE49-F238E27FC236}">
                  <a16:creationId xmlns:a16="http://schemas.microsoft.com/office/drawing/2014/main" id="{BD3C8B12-1F3C-DE47-27E8-83BECAF71D67}"/>
                </a:ext>
              </a:extLst>
            </p:cNvPr>
            <p:cNvSpPr/>
            <p:nvPr/>
          </p:nvSpPr>
          <p:spPr>
            <a:xfrm>
              <a:off x="0" y="4536440"/>
              <a:ext cx="12863" cy="364489"/>
            </a:xfrm>
            <a:custGeom>
              <a:avLst/>
              <a:gdLst>
                <a:gd name="connsiteX0" fmla="*/ 0 w 12863"/>
                <a:gd name="connsiteY0" fmla="*/ 364490 h 364489"/>
                <a:gd name="connsiteX1" fmla="*/ 0 w 12863"/>
                <a:gd name="connsiteY1" fmla="*/ 0 h 364489"/>
              </a:gdLst>
              <a:ahLst/>
              <a:cxnLst>
                <a:cxn ang="0">
                  <a:pos x="connsiteX0" y="connsiteY0"/>
                </a:cxn>
                <a:cxn ang="0">
                  <a:pos x="connsiteX1" y="connsiteY1"/>
                </a:cxn>
              </a:cxnLst>
              <a:rect l="l" t="t" r="r" b="b"/>
              <a:pathLst>
                <a:path w="12863" h="364489">
                  <a:moveTo>
                    <a:pt x="0" y="364490"/>
                  </a:moveTo>
                  <a:cubicBezTo>
                    <a:pt x="17780" y="240030"/>
                    <a:pt x="16510" y="11811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grpSp>
      <p:sp>
        <p:nvSpPr>
          <p:cNvPr id="16" name="slide number">
            <a:extLst>
              <a:ext uri="{FF2B5EF4-FFF2-40B4-BE49-F238E27FC236}">
                <a16:creationId xmlns:a16="http://schemas.microsoft.com/office/drawing/2014/main" id="{CFBACB6C-E538-315B-836C-5747BC433DD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7" name="footer">
            <a:extLst>
              <a:ext uri="{FF2B5EF4-FFF2-40B4-BE49-F238E27FC236}">
                <a16:creationId xmlns:a16="http://schemas.microsoft.com/office/drawing/2014/main" id="{CB867239-D2B4-D5DB-1E8A-708333F2D82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8" name="date">
            <a:extLst>
              <a:ext uri="{FF2B5EF4-FFF2-40B4-BE49-F238E27FC236}">
                <a16:creationId xmlns:a16="http://schemas.microsoft.com/office/drawing/2014/main" id="{A908DC11-E6F3-54CF-0E9D-2ADE4513C7F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9" name="text">
            <a:extLst>
              <a:ext uri="{FF2B5EF4-FFF2-40B4-BE49-F238E27FC236}">
                <a16:creationId xmlns:a16="http://schemas.microsoft.com/office/drawing/2014/main" id="{9BE9AB25-3402-897C-7102-5B25952D6A3F}"/>
              </a:ext>
            </a:extLst>
          </p:cNvPr>
          <p:cNvSpPr>
            <a:spLocks noGrp="1"/>
          </p:cNvSpPr>
          <p:nvPr>
            <p:ph type="body" idx="1"/>
          </p:nvPr>
        </p:nvSpPr>
        <p:spPr>
          <a:xfrm>
            <a:off x="5868000" y="2880000"/>
            <a:ext cx="5760000" cy="3276336"/>
          </a:xfrm>
          <a:noFill/>
        </p:spPr>
        <p:txBody>
          <a:bodyPr vert="horz" lIns="0" tIns="0" rIns="0" bIns="0" rtlCol="0">
            <a:noAutofit/>
          </a:bodyPr>
          <a:lstStyle>
            <a:lvl1pPr>
              <a:lnSpc>
                <a:spcPts val="1600"/>
              </a:lnSpc>
              <a:spcAft>
                <a:spcPts val="0"/>
              </a:spcAft>
              <a:defRPr lang="en-US" sz="1200" dirty="0"/>
            </a:lvl1pPr>
            <a:lvl2pPr>
              <a:lnSpc>
                <a:spcPts val="1600"/>
              </a:lnSpc>
              <a:spcAft>
                <a:spcPts val="0"/>
              </a:spcAft>
              <a:defRPr sz="1200"/>
            </a:lvl2pPr>
            <a:lvl3pPr>
              <a:lnSpc>
                <a:spcPts val="1600"/>
              </a:lnSpc>
              <a:spcAft>
                <a:spcPts val="0"/>
              </a:spcAft>
              <a:defRPr sz="1200"/>
            </a:lvl3pPr>
            <a:lvl4pPr>
              <a:lnSpc>
                <a:spcPts val="1600"/>
              </a:lnSpc>
              <a:spcAft>
                <a:spcPts val="0"/>
              </a:spcAft>
              <a:defRPr sz="1200"/>
            </a:lvl4pPr>
            <a:lvl5pPr>
              <a:spcBef>
                <a:spcPts val="300"/>
              </a:spcBef>
              <a:spcAft>
                <a:spcPts val="1800"/>
              </a:spcAft>
              <a:defRPr sz="1200"/>
            </a:lvl5pPr>
            <a:lvl6pPr>
              <a:defRPr sz="1200"/>
            </a:lvl6pPr>
            <a:lvl7pPr>
              <a:defRPr sz="1200"/>
            </a:lvl7pPr>
            <a:lvl8pPr>
              <a:defRPr sz="1200"/>
            </a:lvl8pPr>
            <a:lvl9pPr>
              <a:defRPr sz="1200"/>
            </a:lvl9pPr>
          </a:lstStyle>
          <a:p>
            <a:pPr lvl="0"/>
            <a:r>
              <a:rPr lang="de-DE"/>
              <a:t>Mastertextformat bearbeiten</a:t>
            </a:r>
          </a:p>
        </p:txBody>
      </p:sp>
      <p:sp>
        <p:nvSpPr>
          <p:cNvPr id="12" name="role">
            <a:extLst>
              <a:ext uri="{FF2B5EF4-FFF2-40B4-BE49-F238E27FC236}">
                <a16:creationId xmlns:a16="http://schemas.microsoft.com/office/drawing/2014/main" id="{2E068325-F576-E139-3996-A94AB4C7DB9F}"/>
              </a:ext>
            </a:extLst>
          </p:cNvPr>
          <p:cNvSpPr>
            <a:spLocks noGrp="1"/>
          </p:cNvSpPr>
          <p:nvPr>
            <p:ph type="body" idx="23"/>
          </p:nvPr>
        </p:nvSpPr>
        <p:spPr>
          <a:xfrm>
            <a:off x="5868000" y="1872000"/>
            <a:ext cx="5760000" cy="434612"/>
          </a:xfrm>
        </p:spPr>
        <p:txBody>
          <a:bodyPr lIns="0" rIns="0" anchor="t"/>
          <a:lstStyle>
            <a:lvl1pPr marL="0" indent="0">
              <a:lnSpc>
                <a:spcPts val="1800"/>
              </a:lnSpc>
              <a:spcBef>
                <a:spcPts val="0"/>
              </a:spcBef>
              <a:spcAft>
                <a:spcPts val="0"/>
              </a:spcAft>
              <a:buNone/>
              <a:tabLst/>
              <a:defRPr sz="14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title">
            <a:extLst>
              <a:ext uri="{FF2B5EF4-FFF2-40B4-BE49-F238E27FC236}">
                <a16:creationId xmlns:a16="http://schemas.microsoft.com/office/drawing/2014/main" id="{AE7120AA-6746-99EE-C354-C34DE95787A5}"/>
              </a:ext>
            </a:extLst>
          </p:cNvPr>
          <p:cNvSpPr>
            <a:spLocks noGrp="1"/>
          </p:cNvSpPr>
          <p:nvPr>
            <p:ph type="title"/>
          </p:nvPr>
        </p:nvSpPr>
        <p:spPr>
          <a:xfrm>
            <a:off x="5868000" y="972000"/>
            <a:ext cx="5760000" cy="863600"/>
          </a:xfrm>
        </p:spPr>
        <p:txBody>
          <a:bodyPr vert="horz" anchor="b" anchorCtr="0"/>
          <a:lstStyle/>
          <a:p>
            <a:r>
              <a:rPr lang="de-DE"/>
              <a:t>Mastertitelformat bearbeiten</a:t>
            </a:r>
            <a:endParaRPr lang="en-US"/>
          </a:p>
        </p:txBody>
      </p:sp>
      <p:grpSp>
        <p:nvGrpSpPr>
          <p:cNvPr id="6" name="guilloche">
            <a:extLst>
              <a:ext uri="{FF2B5EF4-FFF2-40B4-BE49-F238E27FC236}">
                <a16:creationId xmlns:a16="http://schemas.microsoft.com/office/drawing/2014/main" id="{3F8308DA-4A41-A9F3-1EF9-B922176D0604}"/>
              </a:ext>
            </a:extLst>
          </p:cNvPr>
          <p:cNvGrpSpPr/>
          <p:nvPr/>
        </p:nvGrpSpPr>
        <p:grpSpPr>
          <a:xfrm>
            <a:off x="-1270" y="607059"/>
            <a:ext cx="2541033" cy="6250940"/>
            <a:chOff x="-1270" y="607059"/>
            <a:chExt cx="2541033" cy="6250940"/>
          </a:xfrm>
          <a:noFill/>
        </p:grpSpPr>
        <p:sp>
          <p:nvSpPr>
            <p:cNvPr id="8" name="Freeform 4">
              <a:extLst>
                <a:ext uri="{FF2B5EF4-FFF2-40B4-BE49-F238E27FC236}">
                  <a16:creationId xmlns:a16="http://schemas.microsoft.com/office/drawing/2014/main" id="{6A7C4A53-0273-55EF-FA27-F0DBF52C9B6B}"/>
                </a:ext>
              </a:extLst>
            </p:cNvPr>
            <p:cNvSpPr/>
            <p:nvPr/>
          </p:nvSpPr>
          <p:spPr>
            <a:xfrm>
              <a:off x="0" y="607059"/>
              <a:ext cx="2539763" cy="6250940"/>
            </a:xfrm>
            <a:custGeom>
              <a:avLst/>
              <a:gdLst>
                <a:gd name="connsiteX0" fmla="*/ 87630 w 2539763"/>
                <a:gd name="connsiteY0" fmla="*/ 6250940 h 6250940"/>
                <a:gd name="connsiteX1" fmla="*/ 1399540 w 2539763"/>
                <a:gd name="connsiteY1" fmla="*/ 4823460 h 6250940"/>
                <a:gd name="connsiteX2" fmla="*/ 1402080 w 2539763"/>
                <a:gd name="connsiteY2" fmla="*/ 4820920 h 6250940"/>
                <a:gd name="connsiteX3" fmla="*/ 1403350 w 2539763"/>
                <a:gd name="connsiteY3" fmla="*/ 4819650 h 6250940"/>
                <a:gd name="connsiteX4" fmla="*/ 1403350 w 2539763"/>
                <a:gd name="connsiteY4" fmla="*/ 4819650 h 6250940"/>
                <a:gd name="connsiteX5" fmla="*/ 2510790 w 2539763"/>
                <a:gd name="connsiteY5" fmla="*/ 3190240 h 6250940"/>
                <a:gd name="connsiteX6" fmla="*/ 977900 w 2539763"/>
                <a:gd name="connsiteY6" fmla="*/ 640080 h 6250940"/>
                <a:gd name="connsiteX7" fmla="*/ 977900 w 2539763"/>
                <a:gd name="connsiteY7" fmla="*/ 640080 h 6250940"/>
                <a:gd name="connsiteX8" fmla="*/ 0 w 2539763"/>
                <a:gd name="connsiteY8" fmla="*/ 0 h 625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9763" h="6250940">
                  <a:moveTo>
                    <a:pt x="87630" y="6250940"/>
                  </a:moveTo>
                  <a:cubicBezTo>
                    <a:pt x="264160" y="5720080"/>
                    <a:pt x="703580" y="5236210"/>
                    <a:pt x="1399540" y="4823460"/>
                  </a:cubicBezTo>
                  <a:cubicBezTo>
                    <a:pt x="1400810" y="4823460"/>
                    <a:pt x="1402080" y="4822190"/>
                    <a:pt x="1402080" y="4820920"/>
                  </a:cubicBezTo>
                  <a:cubicBezTo>
                    <a:pt x="1402080" y="4820920"/>
                    <a:pt x="1403350" y="4820920"/>
                    <a:pt x="1403350" y="4819650"/>
                  </a:cubicBezTo>
                  <a:lnTo>
                    <a:pt x="1403350" y="4819650"/>
                  </a:lnTo>
                  <a:cubicBezTo>
                    <a:pt x="1976120" y="4480560"/>
                    <a:pt x="2399030" y="3898900"/>
                    <a:pt x="2510790" y="3190240"/>
                  </a:cubicBezTo>
                  <a:cubicBezTo>
                    <a:pt x="2689860" y="2063750"/>
                    <a:pt x="2021840" y="998220"/>
                    <a:pt x="977900" y="640080"/>
                  </a:cubicBezTo>
                  <a:lnTo>
                    <a:pt x="977900" y="640080"/>
                  </a:lnTo>
                  <a:cubicBezTo>
                    <a:pt x="397510" y="439420"/>
                    <a:pt x="137160" y="27940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24" name="Freeform 5">
              <a:extLst>
                <a:ext uri="{FF2B5EF4-FFF2-40B4-BE49-F238E27FC236}">
                  <a16:creationId xmlns:a16="http://schemas.microsoft.com/office/drawing/2014/main" id="{E224A6F4-53C8-403A-F026-561DFF8A3C8B}"/>
                </a:ext>
              </a:extLst>
            </p:cNvPr>
            <p:cNvSpPr/>
            <p:nvPr/>
          </p:nvSpPr>
          <p:spPr>
            <a:xfrm>
              <a:off x="0" y="906780"/>
              <a:ext cx="2382692" cy="5930900"/>
            </a:xfrm>
            <a:custGeom>
              <a:avLst/>
              <a:gdLst>
                <a:gd name="connsiteX0" fmla="*/ 0 w 2382692"/>
                <a:gd name="connsiteY0" fmla="*/ 5930901 h 5930900"/>
                <a:gd name="connsiteX1" fmla="*/ 1272540 w 2382692"/>
                <a:gd name="connsiteY1" fmla="*/ 4550410 h 5930900"/>
                <a:gd name="connsiteX2" fmla="*/ 1275080 w 2382692"/>
                <a:gd name="connsiteY2" fmla="*/ 4549140 h 5930900"/>
                <a:gd name="connsiteX3" fmla="*/ 1276350 w 2382692"/>
                <a:gd name="connsiteY3" fmla="*/ 4547870 h 5930900"/>
                <a:gd name="connsiteX4" fmla="*/ 1276350 w 2382692"/>
                <a:gd name="connsiteY4" fmla="*/ 4547870 h 5930900"/>
                <a:gd name="connsiteX5" fmla="*/ 2354580 w 2382692"/>
                <a:gd name="connsiteY5" fmla="*/ 2961640 h 5930900"/>
                <a:gd name="connsiteX6" fmla="*/ 863600 w 2382692"/>
                <a:gd name="connsiteY6" fmla="*/ 480060 h 5930900"/>
                <a:gd name="connsiteX7" fmla="*/ 863600 w 2382692"/>
                <a:gd name="connsiteY7" fmla="*/ 480060 h 5930900"/>
                <a:gd name="connsiteX8" fmla="*/ 0 w 2382692"/>
                <a:gd name="connsiteY8" fmla="*/ 0 h 593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2692" h="5930900">
                  <a:moveTo>
                    <a:pt x="0" y="5930901"/>
                  </a:moveTo>
                  <a:cubicBezTo>
                    <a:pt x="172720" y="5417820"/>
                    <a:pt x="598170" y="4950460"/>
                    <a:pt x="1272540" y="4550410"/>
                  </a:cubicBezTo>
                  <a:cubicBezTo>
                    <a:pt x="1273810" y="4550410"/>
                    <a:pt x="1275080" y="4549140"/>
                    <a:pt x="1275080" y="4549140"/>
                  </a:cubicBezTo>
                  <a:cubicBezTo>
                    <a:pt x="1275080" y="4549140"/>
                    <a:pt x="1276350" y="4549140"/>
                    <a:pt x="1276350" y="4547870"/>
                  </a:cubicBezTo>
                  <a:lnTo>
                    <a:pt x="1276350" y="4547870"/>
                  </a:lnTo>
                  <a:cubicBezTo>
                    <a:pt x="1833880" y="4217670"/>
                    <a:pt x="2245360" y="3651250"/>
                    <a:pt x="2354580" y="2961640"/>
                  </a:cubicBezTo>
                  <a:cubicBezTo>
                    <a:pt x="2528570" y="1865630"/>
                    <a:pt x="1878330" y="829310"/>
                    <a:pt x="863600" y="480060"/>
                  </a:cubicBezTo>
                  <a:lnTo>
                    <a:pt x="863600" y="480060"/>
                  </a:lnTo>
                  <a:cubicBezTo>
                    <a:pt x="405130" y="321310"/>
                    <a:pt x="151130" y="18923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30" name="Freeform 6">
              <a:extLst>
                <a:ext uri="{FF2B5EF4-FFF2-40B4-BE49-F238E27FC236}">
                  <a16:creationId xmlns:a16="http://schemas.microsoft.com/office/drawing/2014/main" id="{3DC61394-20C2-F29D-3984-6C6ADB01D916}"/>
                </a:ext>
              </a:extLst>
            </p:cNvPr>
            <p:cNvSpPr/>
            <p:nvPr/>
          </p:nvSpPr>
          <p:spPr>
            <a:xfrm>
              <a:off x="0" y="1155700"/>
              <a:ext cx="2224391" cy="5449569"/>
            </a:xfrm>
            <a:custGeom>
              <a:avLst/>
              <a:gdLst>
                <a:gd name="connsiteX0" fmla="*/ 0 w 2224391"/>
                <a:gd name="connsiteY0" fmla="*/ 5449570 h 5449569"/>
                <a:gd name="connsiteX1" fmla="*/ 1145540 w 2224391"/>
                <a:gd name="connsiteY1" fmla="*/ 4328160 h 5449569"/>
                <a:gd name="connsiteX2" fmla="*/ 1148080 w 2224391"/>
                <a:gd name="connsiteY2" fmla="*/ 4326890 h 5449569"/>
                <a:gd name="connsiteX3" fmla="*/ 1149350 w 2224391"/>
                <a:gd name="connsiteY3" fmla="*/ 4325620 h 5449569"/>
                <a:gd name="connsiteX4" fmla="*/ 1149350 w 2224391"/>
                <a:gd name="connsiteY4" fmla="*/ 4325620 h 5449569"/>
                <a:gd name="connsiteX5" fmla="*/ 2197100 w 2224391"/>
                <a:gd name="connsiteY5" fmla="*/ 2783840 h 5449569"/>
                <a:gd name="connsiteX6" fmla="*/ 748030 w 2224391"/>
                <a:gd name="connsiteY6" fmla="*/ 372110 h 5449569"/>
                <a:gd name="connsiteX7" fmla="*/ 748030 w 2224391"/>
                <a:gd name="connsiteY7" fmla="*/ 372110 h 5449569"/>
                <a:gd name="connsiteX8" fmla="*/ 0 w 2224391"/>
                <a:gd name="connsiteY8" fmla="*/ 0 h 544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4391" h="5449569">
                  <a:moveTo>
                    <a:pt x="0" y="5449570"/>
                  </a:moveTo>
                  <a:cubicBezTo>
                    <a:pt x="205740" y="5036820"/>
                    <a:pt x="588010" y="4658360"/>
                    <a:pt x="1145540" y="4328160"/>
                  </a:cubicBezTo>
                  <a:cubicBezTo>
                    <a:pt x="1146810" y="4328160"/>
                    <a:pt x="1148080" y="4326890"/>
                    <a:pt x="1148080" y="4326890"/>
                  </a:cubicBezTo>
                  <a:cubicBezTo>
                    <a:pt x="1148080" y="4326890"/>
                    <a:pt x="1149350" y="4326890"/>
                    <a:pt x="1149350" y="4325620"/>
                  </a:cubicBezTo>
                  <a:lnTo>
                    <a:pt x="1149350" y="4325620"/>
                  </a:lnTo>
                  <a:cubicBezTo>
                    <a:pt x="1691640" y="4004310"/>
                    <a:pt x="2091690" y="3454400"/>
                    <a:pt x="2197100" y="2783840"/>
                  </a:cubicBezTo>
                  <a:cubicBezTo>
                    <a:pt x="2366010" y="1718310"/>
                    <a:pt x="1734820" y="709930"/>
                    <a:pt x="748030" y="372110"/>
                  </a:cubicBezTo>
                  <a:lnTo>
                    <a:pt x="748030" y="372110"/>
                  </a:lnTo>
                  <a:cubicBezTo>
                    <a:pt x="383540" y="245110"/>
                    <a:pt x="152400" y="13589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31" name="Freeform 7">
              <a:extLst>
                <a:ext uri="{FF2B5EF4-FFF2-40B4-BE49-F238E27FC236}">
                  <a16:creationId xmlns:a16="http://schemas.microsoft.com/office/drawing/2014/main" id="{92F11AA8-5BDE-E9B7-FC26-1F10A8BA5B9C}"/>
                </a:ext>
              </a:extLst>
            </p:cNvPr>
            <p:cNvSpPr/>
            <p:nvPr/>
          </p:nvSpPr>
          <p:spPr>
            <a:xfrm>
              <a:off x="0" y="1381760"/>
              <a:ext cx="2067318" cy="5050789"/>
            </a:xfrm>
            <a:custGeom>
              <a:avLst/>
              <a:gdLst>
                <a:gd name="connsiteX0" fmla="*/ 0 w 2067318"/>
                <a:gd name="connsiteY0" fmla="*/ 5050790 h 5050789"/>
                <a:gd name="connsiteX1" fmla="*/ 1018540 w 2067318"/>
                <a:gd name="connsiteY1" fmla="*/ 4128770 h 5050789"/>
                <a:gd name="connsiteX2" fmla="*/ 1021080 w 2067318"/>
                <a:gd name="connsiteY2" fmla="*/ 4127500 h 5050789"/>
                <a:gd name="connsiteX3" fmla="*/ 1022350 w 2067318"/>
                <a:gd name="connsiteY3" fmla="*/ 4126230 h 5050789"/>
                <a:gd name="connsiteX4" fmla="*/ 1022350 w 2067318"/>
                <a:gd name="connsiteY4" fmla="*/ 4126230 h 5050789"/>
                <a:gd name="connsiteX5" fmla="*/ 2040890 w 2067318"/>
                <a:gd name="connsiteY5" fmla="*/ 2628900 h 5050789"/>
                <a:gd name="connsiteX6" fmla="*/ 632460 w 2067318"/>
                <a:gd name="connsiteY6" fmla="*/ 285750 h 5050789"/>
                <a:gd name="connsiteX7" fmla="*/ 632460 w 2067318"/>
                <a:gd name="connsiteY7" fmla="*/ 285750 h 5050789"/>
                <a:gd name="connsiteX8" fmla="*/ 0 w 2067318"/>
                <a:gd name="connsiteY8" fmla="*/ 0 h 5050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67318" h="5050789">
                  <a:moveTo>
                    <a:pt x="0" y="5050790"/>
                  </a:moveTo>
                  <a:cubicBezTo>
                    <a:pt x="213360" y="4714240"/>
                    <a:pt x="552450" y="4404360"/>
                    <a:pt x="1018540" y="4128770"/>
                  </a:cubicBezTo>
                  <a:cubicBezTo>
                    <a:pt x="1019810" y="4128770"/>
                    <a:pt x="1021080" y="4127500"/>
                    <a:pt x="1021080" y="4127500"/>
                  </a:cubicBezTo>
                  <a:cubicBezTo>
                    <a:pt x="1021080" y="4127500"/>
                    <a:pt x="1022350" y="4127500"/>
                    <a:pt x="1022350" y="4126230"/>
                  </a:cubicBezTo>
                  <a:lnTo>
                    <a:pt x="1022350" y="4126230"/>
                  </a:lnTo>
                  <a:cubicBezTo>
                    <a:pt x="1548130" y="3815080"/>
                    <a:pt x="1936750" y="3279140"/>
                    <a:pt x="2040890" y="2628900"/>
                  </a:cubicBezTo>
                  <a:cubicBezTo>
                    <a:pt x="2204720" y="1593850"/>
                    <a:pt x="1591310" y="614680"/>
                    <a:pt x="632460" y="285750"/>
                  </a:cubicBezTo>
                  <a:lnTo>
                    <a:pt x="632460" y="285750"/>
                  </a:lnTo>
                  <a:cubicBezTo>
                    <a:pt x="346710" y="186690"/>
                    <a:pt x="144780" y="9906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32" name="Freeform 8">
              <a:extLst>
                <a:ext uri="{FF2B5EF4-FFF2-40B4-BE49-F238E27FC236}">
                  <a16:creationId xmlns:a16="http://schemas.microsoft.com/office/drawing/2014/main" id="{AC14EE98-3597-9308-9236-645B2CF167C3}"/>
                </a:ext>
              </a:extLst>
            </p:cNvPr>
            <p:cNvSpPr/>
            <p:nvPr/>
          </p:nvSpPr>
          <p:spPr>
            <a:xfrm>
              <a:off x="0" y="1587500"/>
              <a:ext cx="1908977" cy="4704079"/>
            </a:xfrm>
            <a:custGeom>
              <a:avLst/>
              <a:gdLst>
                <a:gd name="connsiteX0" fmla="*/ 0 w 1908977"/>
                <a:gd name="connsiteY0" fmla="*/ 4704080 h 4704079"/>
                <a:gd name="connsiteX1" fmla="*/ 891540 w 1908977"/>
                <a:gd name="connsiteY1" fmla="*/ 3948430 h 4704079"/>
                <a:gd name="connsiteX2" fmla="*/ 894080 w 1908977"/>
                <a:gd name="connsiteY2" fmla="*/ 3947160 h 4704079"/>
                <a:gd name="connsiteX3" fmla="*/ 895350 w 1908977"/>
                <a:gd name="connsiteY3" fmla="*/ 3945890 h 4704079"/>
                <a:gd name="connsiteX4" fmla="*/ 895350 w 1908977"/>
                <a:gd name="connsiteY4" fmla="*/ 3945890 h 4704079"/>
                <a:gd name="connsiteX5" fmla="*/ 1883410 w 1908977"/>
                <a:gd name="connsiteY5" fmla="*/ 2491740 h 4704079"/>
                <a:gd name="connsiteX6" fmla="*/ 516890 w 1908977"/>
                <a:gd name="connsiteY6" fmla="*/ 217170 h 4704079"/>
                <a:gd name="connsiteX7" fmla="*/ 516890 w 1908977"/>
                <a:gd name="connsiteY7" fmla="*/ 217170 h 4704079"/>
                <a:gd name="connsiteX8" fmla="*/ 0 w 1908977"/>
                <a:gd name="connsiteY8" fmla="*/ 0 h 4704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977" h="4704079">
                  <a:moveTo>
                    <a:pt x="0" y="4704080"/>
                  </a:moveTo>
                  <a:cubicBezTo>
                    <a:pt x="207010" y="4431030"/>
                    <a:pt x="504190" y="4178300"/>
                    <a:pt x="891540" y="3948430"/>
                  </a:cubicBezTo>
                  <a:cubicBezTo>
                    <a:pt x="892810" y="3948430"/>
                    <a:pt x="892810" y="3947160"/>
                    <a:pt x="894080" y="3947160"/>
                  </a:cubicBezTo>
                  <a:cubicBezTo>
                    <a:pt x="894080" y="3947160"/>
                    <a:pt x="895350" y="3947160"/>
                    <a:pt x="895350" y="3945890"/>
                  </a:cubicBezTo>
                  <a:lnTo>
                    <a:pt x="895350" y="3945890"/>
                  </a:lnTo>
                  <a:cubicBezTo>
                    <a:pt x="1405890" y="3643630"/>
                    <a:pt x="1783080" y="3124200"/>
                    <a:pt x="1883410" y="2491740"/>
                  </a:cubicBezTo>
                  <a:cubicBezTo>
                    <a:pt x="2042160" y="1487170"/>
                    <a:pt x="1446530" y="537210"/>
                    <a:pt x="516890" y="217170"/>
                  </a:cubicBezTo>
                  <a:lnTo>
                    <a:pt x="516890" y="217170"/>
                  </a:lnTo>
                  <a:cubicBezTo>
                    <a:pt x="298450" y="142240"/>
                    <a:pt x="130810" y="7366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33" name="Freeform 9">
              <a:extLst>
                <a:ext uri="{FF2B5EF4-FFF2-40B4-BE49-F238E27FC236}">
                  <a16:creationId xmlns:a16="http://schemas.microsoft.com/office/drawing/2014/main" id="{77A4AC76-9BF7-4915-24B9-20CDF47359D9}"/>
                </a:ext>
              </a:extLst>
            </p:cNvPr>
            <p:cNvSpPr/>
            <p:nvPr/>
          </p:nvSpPr>
          <p:spPr>
            <a:xfrm>
              <a:off x="-1270" y="1785620"/>
              <a:ext cx="1752274" cy="4387850"/>
            </a:xfrm>
            <a:custGeom>
              <a:avLst/>
              <a:gdLst>
                <a:gd name="connsiteX0" fmla="*/ 1270 w 1752274"/>
                <a:gd name="connsiteY0" fmla="*/ 4387850 h 4387850"/>
                <a:gd name="connsiteX1" fmla="*/ 765810 w 1752274"/>
                <a:gd name="connsiteY1" fmla="*/ 3776980 h 4387850"/>
                <a:gd name="connsiteX2" fmla="*/ 768350 w 1752274"/>
                <a:gd name="connsiteY2" fmla="*/ 3775710 h 4387850"/>
                <a:gd name="connsiteX3" fmla="*/ 769620 w 1752274"/>
                <a:gd name="connsiteY3" fmla="*/ 3774440 h 4387850"/>
                <a:gd name="connsiteX4" fmla="*/ 769620 w 1752274"/>
                <a:gd name="connsiteY4" fmla="*/ 3774440 h 4387850"/>
                <a:gd name="connsiteX5" fmla="*/ 1727200 w 1752274"/>
                <a:gd name="connsiteY5" fmla="*/ 2364740 h 4387850"/>
                <a:gd name="connsiteX6" fmla="*/ 401320 w 1752274"/>
                <a:gd name="connsiteY6" fmla="*/ 158750 h 4387850"/>
                <a:gd name="connsiteX7" fmla="*/ 401320 w 1752274"/>
                <a:gd name="connsiteY7" fmla="*/ 158750 h 4387850"/>
                <a:gd name="connsiteX8" fmla="*/ 0 w 1752274"/>
                <a:gd name="connsiteY8" fmla="*/ 0 h 438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2274" h="4387850">
                  <a:moveTo>
                    <a:pt x="1270" y="4387850"/>
                  </a:moveTo>
                  <a:cubicBezTo>
                    <a:pt x="194310" y="4169410"/>
                    <a:pt x="448310" y="3964940"/>
                    <a:pt x="765810" y="3776980"/>
                  </a:cubicBezTo>
                  <a:cubicBezTo>
                    <a:pt x="767080" y="3776980"/>
                    <a:pt x="767080" y="3775710"/>
                    <a:pt x="768350" y="3775710"/>
                  </a:cubicBezTo>
                  <a:cubicBezTo>
                    <a:pt x="768350" y="3775710"/>
                    <a:pt x="769620" y="3775710"/>
                    <a:pt x="769620" y="3774440"/>
                  </a:cubicBezTo>
                  <a:lnTo>
                    <a:pt x="769620" y="3774440"/>
                  </a:lnTo>
                  <a:cubicBezTo>
                    <a:pt x="1264920" y="3481070"/>
                    <a:pt x="1630680" y="2978150"/>
                    <a:pt x="1727200" y="2364740"/>
                  </a:cubicBezTo>
                  <a:cubicBezTo>
                    <a:pt x="1882140" y="1389380"/>
                    <a:pt x="1304290" y="468630"/>
                    <a:pt x="401320" y="158750"/>
                  </a:cubicBezTo>
                  <a:lnTo>
                    <a:pt x="401320" y="158750"/>
                  </a:lnTo>
                  <a:cubicBezTo>
                    <a:pt x="241300" y="104140"/>
                    <a:pt x="109220" y="5207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34" name="Freeform 10">
              <a:extLst>
                <a:ext uri="{FF2B5EF4-FFF2-40B4-BE49-F238E27FC236}">
                  <a16:creationId xmlns:a16="http://schemas.microsoft.com/office/drawing/2014/main" id="{ED9230FD-5743-127F-5218-6F831685FD4A}"/>
                </a:ext>
              </a:extLst>
            </p:cNvPr>
            <p:cNvSpPr/>
            <p:nvPr/>
          </p:nvSpPr>
          <p:spPr>
            <a:xfrm>
              <a:off x="0" y="1976120"/>
              <a:ext cx="1593603" cy="4094479"/>
            </a:xfrm>
            <a:custGeom>
              <a:avLst/>
              <a:gdLst>
                <a:gd name="connsiteX0" fmla="*/ 0 w 1593603"/>
                <a:gd name="connsiteY0" fmla="*/ 4094480 h 4094479"/>
                <a:gd name="connsiteX1" fmla="*/ 637540 w 1593603"/>
                <a:gd name="connsiteY1" fmla="*/ 3611880 h 4094479"/>
                <a:gd name="connsiteX2" fmla="*/ 640080 w 1593603"/>
                <a:gd name="connsiteY2" fmla="*/ 3610610 h 4094479"/>
                <a:gd name="connsiteX3" fmla="*/ 641350 w 1593603"/>
                <a:gd name="connsiteY3" fmla="*/ 3610610 h 4094479"/>
                <a:gd name="connsiteX4" fmla="*/ 641350 w 1593603"/>
                <a:gd name="connsiteY4" fmla="*/ 3610610 h 4094479"/>
                <a:gd name="connsiteX5" fmla="*/ 1569720 w 1593603"/>
                <a:gd name="connsiteY5" fmla="*/ 2245360 h 4094479"/>
                <a:gd name="connsiteX6" fmla="*/ 284480 w 1593603"/>
                <a:gd name="connsiteY6" fmla="*/ 107950 h 4094479"/>
                <a:gd name="connsiteX7" fmla="*/ 284480 w 1593603"/>
                <a:gd name="connsiteY7" fmla="*/ 107950 h 4094479"/>
                <a:gd name="connsiteX8" fmla="*/ 0 w 1593603"/>
                <a:gd name="connsiteY8" fmla="*/ 0 h 4094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3603" h="4094479">
                  <a:moveTo>
                    <a:pt x="0" y="4094480"/>
                  </a:moveTo>
                  <a:cubicBezTo>
                    <a:pt x="171450" y="3924300"/>
                    <a:pt x="383540" y="3763010"/>
                    <a:pt x="637540" y="3611880"/>
                  </a:cubicBezTo>
                  <a:cubicBezTo>
                    <a:pt x="638810" y="3611880"/>
                    <a:pt x="638810" y="3610610"/>
                    <a:pt x="640080" y="3610610"/>
                  </a:cubicBezTo>
                  <a:cubicBezTo>
                    <a:pt x="640080" y="3610610"/>
                    <a:pt x="641350" y="3610610"/>
                    <a:pt x="641350" y="3610610"/>
                  </a:cubicBezTo>
                  <a:lnTo>
                    <a:pt x="641350" y="3610610"/>
                  </a:lnTo>
                  <a:cubicBezTo>
                    <a:pt x="1121410" y="3326130"/>
                    <a:pt x="1475740" y="2838450"/>
                    <a:pt x="1569720" y="2245360"/>
                  </a:cubicBezTo>
                  <a:cubicBezTo>
                    <a:pt x="1718310" y="1300480"/>
                    <a:pt x="1159510" y="407670"/>
                    <a:pt x="284480" y="107950"/>
                  </a:cubicBezTo>
                  <a:lnTo>
                    <a:pt x="284480" y="107950"/>
                  </a:lnTo>
                  <a:cubicBezTo>
                    <a:pt x="176530" y="71120"/>
                    <a:pt x="82550" y="3556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35" name="Freeform 11">
              <a:extLst>
                <a:ext uri="{FF2B5EF4-FFF2-40B4-BE49-F238E27FC236}">
                  <a16:creationId xmlns:a16="http://schemas.microsoft.com/office/drawing/2014/main" id="{C48B08FA-B748-9010-02B2-3964EF059C1A}"/>
                </a:ext>
              </a:extLst>
            </p:cNvPr>
            <p:cNvSpPr/>
            <p:nvPr/>
          </p:nvSpPr>
          <p:spPr>
            <a:xfrm>
              <a:off x="0" y="2162810"/>
              <a:ext cx="1434362" cy="3818889"/>
            </a:xfrm>
            <a:custGeom>
              <a:avLst/>
              <a:gdLst>
                <a:gd name="connsiteX0" fmla="*/ 0 w 1434362"/>
                <a:gd name="connsiteY0" fmla="*/ 3818890 h 3818889"/>
                <a:gd name="connsiteX1" fmla="*/ 509270 w 1434362"/>
                <a:gd name="connsiteY1" fmla="*/ 3451860 h 3818889"/>
                <a:gd name="connsiteX2" fmla="*/ 511810 w 1434362"/>
                <a:gd name="connsiteY2" fmla="*/ 3450590 h 3818889"/>
                <a:gd name="connsiteX3" fmla="*/ 513080 w 1434362"/>
                <a:gd name="connsiteY3" fmla="*/ 3450590 h 3818889"/>
                <a:gd name="connsiteX4" fmla="*/ 513080 w 1434362"/>
                <a:gd name="connsiteY4" fmla="*/ 3450590 h 3818889"/>
                <a:gd name="connsiteX5" fmla="*/ 1410970 w 1434362"/>
                <a:gd name="connsiteY5" fmla="*/ 2128520 h 3818889"/>
                <a:gd name="connsiteX6" fmla="*/ 168910 w 1434362"/>
                <a:gd name="connsiteY6" fmla="*/ 60960 h 3818889"/>
                <a:gd name="connsiteX7" fmla="*/ 168910 w 1434362"/>
                <a:gd name="connsiteY7" fmla="*/ 60960 h 3818889"/>
                <a:gd name="connsiteX8" fmla="*/ 0 w 1434362"/>
                <a:gd name="connsiteY8" fmla="*/ 0 h 3818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4362" h="3818889">
                  <a:moveTo>
                    <a:pt x="0" y="3818890"/>
                  </a:moveTo>
                  <a:cubicBezTo>
                    <a:pt x="144780" y="3690620"/>
                    <a:pt x="314960" y="3567430"/>
                    <a:pt x="509270" y="3451860"/>
                  </a:cubicBezTo>
                  <a:cubicBezTo>
                    <a:pt x="510540" y="3451860"/>
                    <a:pt x="510540" y="3450590"/>
                    <a:pt x="511810" y="3450590"/>
                  </a:cubicBezTo>
                  <a:cubicBezTo>
                    <a:pt x="511810" y="3450590"/>
                    <a:pt x="513080" y="3450590"/>
                    <a:pt x="513080" y="3450590"/>
                  </a:cubicBezTo>
                  <a:lnTo>
                    <a:pt x="513080" y="3450590"/>
                  </a:lnTo>
                  <a:cubicBezTo>
                    <a:pt x="977900" y="3176270"/>
                    <a:pt x="1320800" y="2703830"/>
                    <a:pt x="1410970" y="2128520"/>
                  </a:cubicBezTo>
                  <a:cubicBezTo>
                    <a:pt x="1555750" y="1214120"/>
                    <a:pt x="1014730" y="350520"/>
                    <a:pt x="168910" y="60960"/>
                  </a:cubicBezTo>
                  <a:lnTo>
                    <a:pt x="168910" y="60960"/>
                  </a:lnTo>
                  <a:cubicBezTo>
                    <a:pt x="107950" y="40640"/>
                    <a:pt x="52070" y="2032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36" name="Freeform 12">
              <a:extLst>
                <a:ext uri="{FF2B5EF4-FFF2-40B4-BE49-F238E27FC236}">
                  <a16:creationId xmlns:a16="http://schemas.microsoft.com/office/drawing/2014/main" id="{B4A2F6E1-A252-FC25-B247-4C5A2D741695}"/>
                </a:ext>
              </a:extLst>
            </p:cNvPr>
            <p:cNvSpPr/>
            <p:nvPr/>
          </p:nvSpPr>
          <p:spPr>
            <a:xfrm>
              <a:off x="0" y="2344420"/>
              <a:ext cx="1277289" cy="3558539"/>
            </a:xfrm>
            <a:custGeom>
              <a:avLst/>
              <a:gdLst>
                <a:gd name="connsiteX0" fmla="*/ 0 w 1277289"/>
                <a:gd name="connsiteY0" fmla="*/ 3558540 h 3558539"/>
                <a:gd name="connsiteX1" fmla="*/ 382270 w 1277289"/>
                <a:gd name="connsiteY1" fmla="*/ 3296920 h 3558539"/>
                <a:gd name="connsiteX2" fmla="*/ 384810 w 1277289"/>
                <a:gd name="connsiteY2" fmla="*/ 3295650 h 3558539"/>
                <a:gd name="connsiteX3" fmla="*/ 386080 w 1277289"/>
                <a:gd name="connsiteY3" fmla="*/ 3295650 h 3558539"/>
                <a:gd name="connsiteX4" fmla="*/ 386080 w 1277289"/>
                <a:gd name="connsiteY4" fmla="*/ 3295650 h 3558539"/>
                <a:gd name="connsiteX5" fmla="*/ 1254760 w 1277289"/>
                <a:gd name="connsiteY5" fmla="*/ 2018030 h 3558539"/>
                <a:gd name="connsiteX6" fmla="*/ 53340 w 1277289"/>
                <a:gd name="connsiteY6" fmla="*/ 19050 h 3558539"/>
                <a:gd name="connsiteX7" fmla="*/ 53340 w 1277289"/>
                <a:gd name="connsiteY7" fmla="*/ 19050 h 3558539"/>
                <a:gd name="connsiteX8" fmla="*/ 0 w 1277289"/>
                <a:gd name="connsiteY8" fmla="*/ 0 h 355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7289" h="3558539">
                  <a:moveTo>
                    <a:pt x="0" y="3558540"/>
                  </a:moveTo>
                  <a:cubicBezTo>
                    <a:pt x="114300" y="3468370"/>
                    <a:pt x="241300" y="3380740"/>
                    <a:pt x="382270" y="3296920"/>
                  </a:cubicBezTo>
                  <a:cubicBezTo>
                    <a:pt x="383540" y="3296920"/>
                    <a:pt x="383540" y="3295650"/>
                    <a:pt x="384810" y="3295650"/>
                  </a:cubicBezTo>
                  <a:cubicBezTo>
                    <a:pt x="384810" y="3295650"/>
                    <a:pt x="386080" y="3295650"/>
                    <a:pt x="386080" y="3295650"/>
                  </a:cubicBezTo>
                  <a:lnTo>
                    <a:pt x="386080" y="3295650"/>
                  </a:lnTo>
                  <a:cubicBezTo>
                    <a:pt x="834390" y="3030220"/>
                    <a:pt x="1165860" y="2573020"/>
                    <a:pt x="1254760" y="2018030"/>
                  </a:cubicBezTo>
                  <a:cubicBezTo>
                    <a:pt x="1394460" y="1134110"/>
                    <a:pt x="871220" y="299720"/>
                    <a:pt x="53340" y="19050"/>
                  </a:cubicBezTo>
                  <a:lnTo>
                    <a:pt x="53340" y="19050"/>
                  </a:lnTo>
                  <a:cubicBezTo>
                    <a:pt x="35560" y="12700"/>
                    <a:pt x="17780" y="635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37" name="Freeform 13">
              <a:extLst>
                <a:ext uri="{FF2B5EF4-FFF2-40B4-BE49-F238E27FC236}">
                  <a16:creationId xmlns:a16="http://schemas.microsoft.com/office/drawing/2014/main" id="{D21EEEDA-CC99-6A76-1386-E85A4D3C3A1E}"/>
                </a:ext>
              </a:extLst>
            </p:cNvPr>
            <p:cNvSpPr/>
            <p:nvPr/>
          </p:nvSpPr>
          <p:spPr>
            <a:xfrm>
              <a:off x="0" y="2524760"/>
              <a:ext cx="1118896" cy="3309619"/>
            </a:xfrm>
            <a:custGeom>
              <a:avLst/>
              <a:gdLst>
                <a:gd name="connsiteX0" fmla="*/ 0 w 1118896"/>
                <a:gd name="connsiteY0" fmla="*/ 3309620 h 3309619"/>
                <a:gd name="connsiteX1" fmla="*/ 255270 w 1118896"/>
                <a:gd name="connsiteY1" fmla="*/ 3143250 h 3309619"/>
                <a:gd name="connsiteX2" fmla="*/ 257810 w 1118896"/>
                <a:gd name="connsiteY2" fmla="*/ 3141980 h 3309619"/>
                <a:gd name="connsiteX3" fmla="*/ 259080 w 1118896"/>
                <a:gd name="connsiteY3" fmla="*/ 3141980 h 3309619"/>
                <a:gd name="connsiteX4" fmla="*/ 259080 w 1118896"/>
                <a:gd name="connsiteY4" fmla="*/ 3141980 h 3309619"/>
                <a:gd name="connsiteX5" fmla="*/ 1097280 w 1118896"/>
                <a:gd name="connsiteY5" fmla="*/ 1908810 h 3309619"/>
                <a:gd name="connsiteX6" fmla="*/ 0 w 1118896"/>
                <a:gd name="connsiteY6" fmla="*/ 0 h 3309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8896" h="3309619">
                  <a:moveTo>
                    <a:pt x="0" y="3309620"/>
                  </a:moveTo>
                  <a:cubicBezTo>
                    <a:pt x="78740" y="3252470"/>
                    <a:pt x="163830" y="3196590"/>
                    <a:pt x="255270" y="3143250"/>
                  </a:cubicBezTo>
                  <a:cubicBezTo>
                    <a:pt x="256540" y="3143250"/>
                    <a:pt x="256540" y="3141980"/>
                    <a:pt x="257810" y="3141980"/>
                  </a:cubicBezTo>
                  <a:cubicBezTo>
                    <a:pt x="257810" y="3141980"/>
                    <a:pt x="257810" y="3141980"/>
                    <a:pt x="259080" y="3141980"/>
                  </a:cubicBezTo>
                  <a:lnTo>
                    <a:pt x="259080" y="3141980"/>
                  </a:lnTo>
                  <a:cubicBezTo>
                    <a:pt x="692150" y="2885440"/>
                    <a:pt x="1012190" y="2444750"/>
                    <a:pt x="1097280" y="1908810"/>
                  </a:cubicBezTo>
                  <a:cubicBezTo>
                    <a:pt x="1228090" y="1076960"/>
                    <a:pt x="753110" y="29083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38" name="Freeform 14">
              <a:extLst>
                <a:ext uri="{FF2B5EF4-FFF2-40B4-BE49-F238E27FC236}">
                  <a16:creationId xmlns:a16="http://schemas.microsoft.com/office/drawing/2014/main" id="{89EAB229-6D52-7284-1A02-2FBABF0F9A9B}"/>
                </a:ext>
              </a:extLst>
            </p:cNvPr>
            <p:cNvSpPr/>
            <p:nvPr/>
          </p:nvSpPr>
          <p:spPr>
            <a:xfrm>
              <a:off x="0" y="2713989"/>
              <a:ext cx="961616" cy="3059430"/>
            </a:xfrm>
            <a:custGeom>
              <a:avLst/>
              <a:gdLst>
                <a:gd name="connsiteX0" fmla="*/ 0 w 961616"/>
                <a:gd name="connsiteY0" fmla="*/ 3059430 h 3059430"/>
                <a:gd name="connsiteX1" fmla="*/ 128270 w 961616"/>
                <a:gd name="connsiteY1" fmla="*/ 2979420 h 3059430"/>
                <a:gd name="connsiteX2" fmla="*/ 130810 w 961616"/>
                <a:gd name="connsiteY2" fmla="*/ 2978150 h 3059430"/>
                <a:gd name="connsiteX3" fmla="*/ 132080 w 961616"/>
                <a:gd name="connsiteY3" fmla="*/ 2978150 h 3059430"/>
                <a:gd name="connsiteX4" fmla="*/ 132080 w 961616"/>
                <a:gd name="connsiteY4" fmla="*/ 2978150 h 3059430"/>
                <a:gd name="connsiteX5" fmla="*/ 941070 w 961616"/>
                <a:gd name="connsiteY5" fmla="*/ 1788160 h 3059430"/>
                <a:gd name="connsiteX6" fmla="*/ 0 w 961616"/>
                <a:gd name="connsiteY6" fmla="*/ 0 h 305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1616" h="3059430">
                  <a:moveTo>
                    <a:pt x="0" y="3059430"/>
                  </a:moveTo>
                  <a:cubicBezTo>
                    <a:pt x="41910" y="3032760"/>
                    <a:pt x="83820" y="3006090"/>
                    <a:pt x="128270" y="2979420"/>
                  </a:cubicBezTo>
                  <a:cubicBezTo>
                    <a:pt x="129540" y="2979420"/>
                    <a:pt x="129540" y="2978150"/>
                    <a:pt x="130810" y="2978150"/>
                  </a:cubicBezTo>
                  <a:cubicBezTo>
                    <a:pt x="130810" y="2978150"/>
                    <a:pt x="130810" y="2978150"/>
                    <a:pt x="132080" y="2978150"/>
                  </a:cubicBezTo>
                  <a:lnTo>
                    <a:pt x="132080" y="2978150"/>
                  </a:lnTo>
                  <a:cubicBezTo>
                    <a:pt x="549910" y="2730500"/>
                    <a:pt x="858520" y="2306320"/>
                    <a:pt x="941070" y="1788160"/>
                  </a:cubicBezTo>
                  <a:cubicBezTo>
                    <a:pt x="1059180" y="1032510"/>
                    <a:pt x="657860" y="31369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39" name="Freeform 15">
              <a:extLst>
                <a:ext uri="{FF2B5EF4-FFF2-40B4-BE49-F238E27FC236}">
                  <a16:creationId xmlns:a16="http://schemas.microsoft.com/office/drawing/2014/main" id="{2E4D2B08-B3C0-047D-9245-2BA1BC83EEC6}"/>
                </a:ext>
              </a:extLst>
            </p:cNvPr>
            <p:cNvSpPr/>
            <p:nvPr/>
          </p:nvSpPr>
          <p:spPr>
            <a:xfrm>
              <a:off x="0" y="2915920"/>
              <a:ext cx="803521" cy="2804159"/>
            </a:xfrm>
            <a:custGeom>
              <a:avLst/>
              <a:gdLst>
                <a:gd name="connsiteX0" fmla="*/ 0 w 803521"/>
                <a:gd name="connsiteY0" fmla="*/ 2804160 h 2804159"/>
                <a:gd name="connsiteX1" fmla="*/ 0 w 803521"/>
                <a:gd name="connsiteY1" fmla="*/ 2804160 h 2804159"/>
                <a:gd name="connsiteX2" fmla="*/ 3810 w 803521"/>
                <a:gd name="connsiteY2" fmla="*/ 2801620 h 2804159"/>
                <a:gd name="connsiteX3" fmla="*/ 5080 w 803521"/>
                <a:gd name="connsiteY3" fmla="*/ 2801620 h 2804159"/>
                <a:gd name="connsiteX4" fmla="*/ 5080 w 803521"/>
                <a:gd name="connsiteY4" fmla="*/ 2801620 h 2804159"/>
                <a:gd name="connsiteX5" fmla="*/ 783590 w 803521"/>
                <a:gd name="connsiteY5" fmla="*/ 1656080 h 2804159"/>
                <a:gd name="connsiteX6" fmla="*/ 0 w 803521"/>
                <a:gd name="connsiteY6" fmla="*/ 0 h 2804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521" h="2804159">
                  <a:moveTo>
                    <a:pt x="0" y="2804160"/>
                  </a:moveTo>
                  <a:cubicBezTo>
                    <a:pt x="0" y="2804160"/>
                    <a:pt x="1270" y="2804160"/>
                    <a:pt x="0" y="2804160"/>
                  </a:cubicBezTo>
                  <a:cubicBezTo>
                    <a:pt x="2540" y="2802890"/>
                    <a:pt x="2540" y="2802890"/>
                    <a:pt x="3810" y="2801620"/>
                  </a:cubicBezTo>
                  <a:cubicBezTo>
                    <a:pt x="3810" y="2801620"/>
                    <a:pt x="3810" y="2801620"/>
                    <a:pt x="5080" y="2801620"/>
                  </a:cubicBezTo>
                  <a:lnTo>
                    <a:pt x="5080" y="2801620"/>
                  </a:lnTo>
                  <a:cubicBezTo>
                    <a:pt x="407670" y="2562860"/>
                    <a:pt x="704850" y="2153920"/>
                    <a:pt x="783590" y="1656080"/>
                  </a:cubicBezTo>
                  <a:cubicBezTo>
                    <a:pt x="890270" y="976630"/>
                    <a:pt x="560070" y="32893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40" name="Freeform 16">
              <a:extLst>
                <a:ext uri="{FF2B5EF4-FFF2-40B4-BE49-F238E27FC236}">
                  <a16:creationId xmlns:a16="http://schemas.microsoft.com/office/drawing/2014/main" id="{8E14117E-4A75-5D10-DA66-C2612D917B33}"/>
                </a:ext>
              </a:extLst>
            </p:cNvPr>
            <p:cNvSpPr/>
            <p:nvPr/>
          </p:nvSpPr>
          <p:spPr>
            <a:xfrm>
              <a:off x="0" y="3133089"/>
              <a:ext cx="645634" cy="2529839"/>
            </a:xfrm>
            <a:custGeom>
              <a:avLst/>
              <a:gdLst>
                <a:gd name="connsiteX0" fmla="*/ 0 w 645634"/>
                <a:gd name="connsiteY0" fmla="*/ 2529840 h 2529839"/>
                <a:gd name="connsiteX1" fmla="*/ 626110 w 645634"/>
                <a:gd name="connsiteY1" fmla="*/ 1510030 h 2529839"/>
                <a:gd name="connsiteX2" fmla="*/ 0 w 645634"/>
                <a:gd name="connsiteY2" fmla="*/ 0 h 2529839"/>
              </a:gdLst>
              <a:ahLst/>
              <a:cxnLst>
                <a:cxn ang="0">
                  <a:pos x="connsiteX0" y="connsiteY0"/>
                </a:cxn>
                <a:cxn ang="0">
                  <a:pos x="connsiteX1" y="connsiteY1"/>
                </a:cxn>
                <a:cxn ang="0">
                  <a:pos x="connsiteX2" y="connsiteY2"/>
                </a:cxn>
              </a:cxnLst>
              <a:rect l="l" t="t" r="r" b="b"/>
              <a:pathLst>
                <a:path w="645634" h="2529839">
                  <a:moveTo>
                    <a:pt x="0" y="2529840"/>
                  </a:moveTo>
                  <a:cubicBezTo>
                    <a:pt x="323850" y="2294890"/>
                    <a:pt x="557530" y="1935480"/>
                    <a:pt x="626110" y="1510030"/>
                  </a:cubicBezTo>
                  <a:cubicBezTo>
                    <a:pt x="721360" y="909320"/>
                    <a:pt x="461010" y="33528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41" name="Freeform 17">
              <a:extLst>
                <a:ext uri="{FF2B5EF4-FFF2-40B4-BE49-F238E27FC236}">
                  <a16:creationId xmlns:a16="http://schemas.microsoft.com/office/drawing/2014/main" id="{2E3B12DF-5064-3E8D-2FAC-56E8B3B09B9C}"/>
                </a:ext>
              </a:extLst>
            </p:cNvPr>
            <p:cNvSpPr/>
            <p:nvPr/>
          </p:nvSpPr>
          <p:spPr>
            <a:xfrm>
              <a:off x="0" y="3373120"/>
              <a:ext cx="487144" cy="2212339"/>
            </a:xfrm>
            <a:custGeom>
              <a:avLst/>
              <a:gdLst>
                <a:gd name="connsiteX0" fmla="*/ 0 w 487144"/>
                <a:gd name="connsiteY0" fmla="*/ 2212340 h 2212339"/>
                <a:gd name="connsiteX1" fmla="*/ 468630 w 487144"/>
                <a:gd name="connsiteY1" fmla="*/ 1341120 h 2212339"/>
                <a:gd name="connsiteX2" fmla="*/ 0 w 487144"/>
                <a:gd name="connsiteY2" fmla="*/ 0 h 2212339"/>
              </a:gdLst>
              <a:ahLst/>
              <a:cxnLst>
                <a:cxn ang="0">
                  <a:pos x="connsiteX0" y="connsiteY0"/>
                </a:cxn>
                <a:cxn ang="0">
                  <a:pos x="connsiteX1" y="connsiteY1"/>
                </a:cxn>
                <a:cxn ang="0">
                  <a:pos x="connsiteX2" y="connsiteY2"/>
                </a:cxn>
              </a:cxnLst>
              <a:rect l="l" t="t" r="r" b="b"/>
              <a:pathLst>
                <a:path w="487144" h="2212339">
                  <a:moveTo>
                    <a:pt x="0" y="2212340"/>
                  </a:moveTo>
                  <a:cubicBezTo>
                    <a:pt x="241300" y="1991360"/>
                    <a:pt x="412750" y="1689100"/>
                    <a:pt x="468630" y="1341120"/>
                  </a:cubicBezTo>
                  <a:cubicBezTo>
                    <a:pt x="549910" y="825500"/>
                    <a:pt x="358140" y="32893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42" name="Freeform 18">
              <a:extLst>
                <a:ext uri="{FF2B5EF4-FFF2-40B4-BE49-F238E27FC236}">
                  <a16:creationId xmlns:a16="http://schemas.microsoft.com/office/drawing/2014/main" id="{39CD996C-BCDD-3E07-4B22-A3F24C98E848}"/>
                </a:ext>
              </a:extLst>
            </p:cNvPr>
            <p:cNvSpPr/>
            <p:nvPr/>
          </p:nvSpPr>
          <p:spPr>
            <a:xfrm>
              <a:off x="0" y="3643629"/>
              <a:ext cx="329119" cy="1831340"/>
            </a:xfrm>
            <a:custGeom>
              <a:avLst/>
              <a:gdLst>
                <a:gd name="connsiteX0" fmla="*/ 0 w 329119"/>
                <a:gd name="connsiteY0" fmla="*/ 1831340 h 1831340"/>
                <a:gd name="connsiteX1" fmla="*/ 311150 w 329119"/>
                <a:gd name="connsiteY1" fmla="*/ 1140460 h 1831340"/>
                <a:gd name="connsiteX2" fmla="*/ 0 w 329119"/>
                <a:gd name="connsiteY2" fmla="*/ 0 h 1831340"/>
              </a:gdLst>
              <a:ahLst/>
              <a:cxnLst>
                <a:cxn ang="0">
                  <a:pos x="connsiteX0" y="connsiteY0"/>
                </a:cxn>
                <a:cxn ang="0">
                  <a:pos x="connsiteX1" y="connsiteY1"/>
                </a:cxn>
                <a:cxn ang="0">
                  <a:pos x="connsiteX2" y="connsiteY2"/>
                </a:cxn>
              </a:cxnLst>
              <a:rect l="l" t="t" r="r" b="b"/>
              <a:pathLst>
                <a:path w="329119" h="1831340">
                  <a:moveTo>
                    <a:pt x="0" y="1831340"/>
                  </a:moveTo>
                  <a:cubicBezTo>
                    <a:pt x="158750" y="1639570"/>
                    <a:pt x="269240" y="1404620"/>
                    <a:pt x="311150" y="1140460"/>
                  </a:cubicBezTo>
                  <a:cubicBezTo>
                    <a:pt x="378460" y="716280"/>
                    <a:pt x="252730" y="30734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43" name="Freeform 19">
              <a:extLst>
                <a:ext uri="{FF2B5EF4-FFF2-40B4-BE49-F238E27FC236}">
                  <a16:creationId xmlns:a16="http://schemas.microsoft.com/office/drawing/2014/main" id="{76232F6A-A709-AE9D-F612-1117B8D366A8}"/>
                </a:ext>
              </a:extLst>
            </p:cNvPr>
            <p:cNvSpPr/>
            <p:nvPr/>
          </p:nvSpPr>
          <p:spPr>
            <a:xfrm>
              <a:off x="0" y="3975100"/>
              <a:ext cx="170666" cy="1328420"/>
            </a:xfrm>
            <a:custGeom>
              <a:avLst/>
              <a:gdLst>
                <a:gd name="connsiteX0" fmla="*/ 0 w 170666"/>
                <a:gd name="connsiteY0" fmla="*/ 1328420 h 1328420"/>
                <a:gd name="connsiteX1" fmla="*/ 153670 w 170666"/>
                <a:gd name="connsiteY1" fmla="*/ 878840 h 1328420"/>
                <a:gd name="connsiteX2" fmla="*/ 0 w 170666"/>
                <a:gd name="connsiteY2" fmla="*/ 0 h 1328420"/>
              </a:gdLst>
              <a:ahLst/>
              <a:cxnLst>
                <a:cxn ang="0">
                  <a:pos x="connsiteX0" y="connsiteY0"/>
                </a:cxn>
                <a:cxn ang="0">
                  <a:pos x="connsiteX1" y="connsiteY1"/>
                </a:cxn>
                <a:cxn ang="0">
                  <a:pos x="connsiteX2" y="connsiteY2"/>
                </a:cxn>
              </a:cxnLst>
              <a:rect l="l" t="t" r="r" b="b"/>
              <a:pathLst>
                <a:path w="170666" h="1328420">
                  <a:moveTo>
                    <a:pt x="0" y="1328420"/>
                  </a:moveTo>
                  <a:cubicBezTo>
                    <a:pt x="74930" y="1192530"/>
                    <a:pt x="128270" y="1041400"/>
                    <a:pt x="153670" y="878840"/>
                  </a:cubicBezTo>
                  <a:cubicBezTo>
                    <a:pt x="203200" y="565150"/>
                    <a:pt x="142240" y="25908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44" name="Freeform 20">
              <a:extLst>
                <a:ext uri="{FF2B5EF4-FFF2-40B4-BE49-F238E27FC236}">
                  <a16:creationId xmlns:a16="http://schemas.microsoft.com/office/drawing/2014/main" id="{A16DB307-3E86-B833-2A99-1316E9497201}"/>
                </a:ext>
              </a:extLst>
            </p:cNvPr>
            <p:cNvSpPr/>
            <p:nvPr/>
          </p:nvSpPr>
          <p:spPr>
            <a:xfrm>
              <a:off x="0" y="4536440"/>
              <a:ext cx="12863" cy="364489"/>
            </a:xfrm>
            <a:custGeom>
              <a:avLst/>
              <a:gdLst>
                <a:gd name="connsiteX0" fmla="*/ 0 w 12863"/>
                <a:gd name="connsiteY0" fmla="*/ 364490 h 364489"/>
                <a:gd name="connsiteX1" fmla="*/ 0 w 12863"/>
                <a:gd name="connsiteY1" fmla="*/ 0 h 364489"/>
              </a:gdLst>
              <a:ahLst/>
              <a:cxnLst>
                <a:cxn ang="0">
                  <a:pos x="connsiteX0" y="connsiteY0"/>
                </a:cxn>
                <a:cxn ang="0">
                  <a:pos x="connsiteX1" y="connsiteY1"/>
                </a:cxn>
              </a:cxnLst>
              <a:rect l="l" t="t" r="r" b="b"/>
              <a:pathLst>
                <a:path w="12863" h="364489">
                  <a:moveTo>
                    <a:pt x="0" y="364490"/>
                  </a:moveTo>
                  <a:cubicBezTo>
                    <a:pt x="17780" y="240030"/>
                    <a:pt x="16510" y="11811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grpSp>
      <p:grpSp>
        <p:nvGrpSpPr>
          <p:cNvPr id="45" name="guilloche">
            <a:extLst>
              <a:ext uri="{FF2B5EF4-FFF2-40B4-BE49-F238E27FC236}">
                <a16:creationId xmlns:a16="http://schemas.microsoft.com/office/drawing/2014/main" id="{9E920806-648C-45AB-0C96-26DD54442CFA}"/>
              </a:ext>
            </a:extLst>
          </p:cNvPr>
          <p:cNvGrpSpPr/>
          <p:nvPr userDrawn="1"/>
        </p:nvGrpSpPr>
        <p:grpSpPr>
          <a:xfrm>
            <a:off x="-1270" y="607059"/>
            <a:ext cx="2541033" cy="6250940"/>
            <a:chOff x="-1270" y="607059"/>
            <a:chExt cx="2541033" cy="6250940"/>
          </a:xfrm>
          <a:noFill/>
        </p:grpSpPr>
        <p:sp>
          <p:nvSpPr>
            <p:cNvPr id="46" name="Freeform 4">
              <a:extLst>
                <a:ext uri="{FF2B5EF4-FFF2-40B4-BE49-F238E27FC236}">
                  <a16:creationId xmlns:a16="http://schemas.microsoft.com/office/drawing/2014/main" id="{8CE64A34-DC9C-08FB-E32F-70D52577244C}"/>
                </a:ext>
              </a:extLst>
            </p:cNvPr>
            <p:cNvSpPr/>
            <p:nvPr/>
          </p:nvSpPr>
          <p:spPr>
            <a:xfrm>
              <a:off x="0" y="607059"/>
              <a:ext cx="2539763" cy="6250940"/>
            </a:xfrm>
            <a:custGeom>
              <a:avLst/>
              <a:gdLst>
                <a:gd name="connsiteX0" fmla="*/ 87630 w 2539763"/>
                <a:gd name="connsiteY0" fmla="*/ 6250940 h 6250940"/>
                <a:gd name="connsiteX1" fmla="*/ 1399540 w 2539763"/>
                <a:gd name="connsiteY1" fmla="*/ 4823460 h 6250940"/>
                <a:gd name="connsiteX2" fmla="*/ 1402080 w 2539763"/>
                <a:gd name="connsiteY2" fmla="*/ 4820920 h 6250940"/>
                <a:gd name="connsiteX3" fmla="*/ 1403350 w 2539763"/>
                <a:gd name="connsiteY3" fmla="*/ 4819650 h 6250940"/>
                <a:gd name="connsiteX4" fmla="*/ 1403350 w 2539763"/>
                <a:gd name="connsiteY4" fmla="*/ 4819650 h 6250940"/>
                <a:gd name="connsiteX5" fmla="*/ 2510790 w 2539763"/>
                <a:gd name="connsiteY5" fmla="*/ 3190240 h 6250940"/>
                <a:gd name="connsiteX6" fmla="*/ 977900 w 2539763"/>
                <a:gd name="connsiteY6" fmla="*/ 640080 h 6250940"/>
                <a:gd name="connsiteX7" fmla="*/ 977900 w 2539763"/>
                <a:gd name="connsiteY7" fmla="*/ 640080 h 6250940"/>
                <a:gd name="connsiteX8" fmla="*/ 0 w 2539763"/>
                <a:gd name="connsiteY8" fmla="*/ 0 h 62509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539763" h="6250940">
                  <a:moveTo>
                    <a:pt x="87630" y="6250940"/>
                  </a:moveTo>
                  <a:cubicBezTo>
                    <a:pt x="264160" y="5720080"/>
                    <a:pt x="703580" y="5236210"/>
                    <a:pt x="1399540" y="4823460"/>
                  </a:cubicBezTo>
                  <a:cubicBezTo>
                    <a:pt x="1400810" y="4823460"/>
                    <a:pt x="1402080" y="4822190"/>
                    <a:pt x="1402080" y="4820920"/>
                  </a:cubicBezTo>
                  <a:cubicBezTo>
                    <a:pt x="1402080" y="4820920"/>
                    <a:pt x="1403350" y="4820920"/>
                    <a:pt x="1403350" y="4819650"/>
                  </a:cubicBezTo>
                  <a:lnTo>
                    <a:pt x="1403350" y="4819650"/>
                  </a:lnTo>
                  <a:cubicBezTo>
                    <a:pt x="1976120" y="4480560"/>
                    <a:pt x="2399030" y="3898900"/>
                    <a:pt x="2510790" y="3190240"/>
                  </a:cubicBezTo>
                  <a:cubicBezTo>
                    <a:pt x="2689860" y="2063750"/>
                    <a:pt x="2021840" y="998220"/>
                    <a:pt x="977900" y="640080"/>
                  </a:cubicBezTo>
                  <a:lnTo>
                    <a:pt x="977900" y="640080"/>
                  </a:lnTo>
                  <a:cubicBezTo>
                    <a:pt x="397510" y="439420"/>
                    <a:pt x="137160" y="27940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47" name="Freeform 5">
              <a:extLst>
                <a:ext uri="{FF2B5EF4-FFF2-40B4-BE49-F238E27FC236}">
                  <a16:creationId xmlns:a16="http://schemas.microsoft.com/office/drawing/2014/main" id="{12A000B6-3BA6-E788-36F4-F38A750BC2E8}"/>
                </a:ext>
              </a:extLst>
            </p:cNvPr>
            <p:cNvSpPr/>
            <p:nvPr/>
          </p:nvSpPr>
          <p:spPr>
            <a:xfrm>
              <a:off x="0" y="906780"/>
              <a:ext cx="2382692" cy="5930900"/>
            </a:xfrm>
            <a:custGeom>
              <a:avLst/>
              <a:gdLst>
                <a:gd name="connsiteX0" fmla="*/ 0 w 2382692"/>
                <a:gd name="connsiteY0" fmla="*/ 5930901 h 5930900"/>
                <a:gd name="connsiteX1" fmla="*/ 1272540 w 2382692"/>
                <a:gd name="connsiteY1" fmla="*/ 4550410 h 5930900"/>
                <a:gd name="connsiteX2" fmla="*/ 1275080 w 2382692"/>
                <a:gd name="connsiteY2" fmla="*/ 4549140 h 5930900"/>
                <a:gd name="connsiteX3" fmla="*/ 1276350 w 2382692"/>
                <a:gd name="connsiteY3" fmla="*/ 4547870 h 5930900"/>
                <a:gd name="connsiteX4" fmla="*/ 1276350 w 2382692"/>
                <a:gd name="connsiteY4" fmla="*/ 4547870 h 5930900"/>
                <a:gd name="connsiteX5" fmla="*/ 2354580 w 2382692"/>
                <a:gd name="connsiteY5" fmla="*/ 2961640 h 5930900"/>
                <a:gd name="connsiteX6" fmla="*/ 863600 w 2382692"/>
                <a:gd name="connsiteY6" fmla="*/ 480060 h 5930900"/>
                <a:gd name="connsiteX7" fmla="*/ 863600 w 2382692"/>
                <a:gd name="connsiteY7" fmla="*/ 480060 h 5930900"/>
                <a:gd name="connsiteX8" fmla="*/ 0 w 2382692"/>
                <a:gd name="connsiteY8" fmla="*/ 0 h 59309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382692" h="5930900">
                  <a:moveTo>
                    <a:pt x="0" y="5930901"/>
                  </a:moveTo>
                  <a:cubicBezTo>
                    <a:pt x="172720" y="5417820"/>
                    <a:pt x="598170" y="4950460"/>
                    <a:pt x="1272540" y="4550410"/>
                  </a:cubicBezTo>
                  <a:cubicBezTo>
                    <a:pt x="1273810" y="4550410"/>
                    <a:pt x="1275080" y="4549140"/>
                    <a:pt x="1275080" y="4549140"/>
                  </a:cubicBezTo>
                  <a:cubicBezTo>
                    <a:pt x="1275080" y="4549140"/>
                    <a:pt x="1276350" y="4549140"/>
                    <a:pt x="1276350" y="4547870"/>
                  </a:cubicBezTo>
                  <a:lnTo>
                    <a:pt x="1276350" y="4547870"/>
                  </a:lnTo>
                  <a:cubicBezTo>
                    <a:pt x="1833880" y="4217670"/>
                    <a:pt x="2245360" y="3651250"/>
                    <a:pt x="2354580" y="2961640"/>
                  </a:cubicBezTo>
                  <a:cubicBezTo>
                    <a:pt x="2528570" y="1865630"/>
                    <a:pt x="1878330" y="829310"/>
                    <a:pt x="863600" y="480060"/>
                  </a:cubicBezTo>
                  <a:lnTo>
                    <a:pt x="863600" y="480060"/>
                  </a:lnTo>
                  <a:cubicBezTo>
                    <a:pt x="405130" y="321310"/>
                    <a:pt x="151130" y="18923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48" name="Freeform 6">
              <a:extLst>
                <a:ext uri="{FF2B5EF4-FFF2-40B4-BE49-F238E27FC236}">
                  <a16:creationId xmlns:a16="http://schemas.microsoft.com/office/drawing/2014/main" id="{E069F2AB-A333-95EA-3AA3-6D48AF316EE1}"/>
                </a:ext>
              </a:extLst>
            </p:cNvPr>
            <p:cNvSpPr/>
            <p:nvPr/>
          </p:nvSpPr>
          <p:spPr>
            <a:xfrm>
              <a:off x="0" y="1155700"/>
              <a:ext cx="2224391" cy="5449569"/>
            </a:xfrm>
            <a:custGeom>
              <a:avLst/>
              <a:gdLst>
                <a:gd name="connsiteX0" fmla="*/ 0 w 2224391"/>
                <a:gd name="connsiteY0" fmla="*/ 5449570 h 5449569"/>
                <a:gd name="connsiteX1" fmla="*/ 1145540 w 2224391"/>
                <a:gd name="connsiteY1" fmla="*/ 4328160 h 5449569"/>
                <a:gd name="connsiteX2" fmla="*/ 1148080 w 2224391"/>
                <a:gd name="connsiteY2" fmla="*/ 4326890 h 5449569"/>
                <a:gd name="connsiteX3" fmla="*/ 1149350 w 2224391"/>
                <a:gd name="connsiteY3" fmla="*/ 4325620 h 5449569"/>
                <a:gd name="connsiteX4" fmla="*/ 1149350 w 2224391"/>
                <a:gd name="connsiteY4" fmla="*/ 4325620 h 5449569"/>
                <a:gd name="connsiteX5" fmla="*/ 2197100 w 2224391"/>
                <a:gd name="connsiteY5" fmla="*/ 2783840 h 5449569"/>
                <a:gd name="connsiteX6" fmla="*/ 748030 w 2224391"/>
                <a:gd name="connsiteY6" fmla="*/ 372110 h 5449569"/>
                <a:gd name="connsiteX7" fmla="*/ 748030 w 2224391"/>
                <a:gd name="connsiteY7" fmla="*/ 372110 h 5449569"/>
                <a:gd name="connsiteX8" fmla="*/ 0 w 2224391"/>
                <a:gd name="connsiteY8" fmla="*/ 0 h 54495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224391" h="5449569">
                  <a:moveTo>
                    <a:pt x="0" y="5449570"/>
                  </a:moveTo>
                  <a:cubicBezTo>
                    <a:pt x="205740" y="5036820"/>
                    <a:pt x="588010" y="4658360"/>
                    <a:pt x="1145540" y="4328160"/>
                  </a:cubicBezTo>
                  <a:cubicBezTo>
                    <a:pt x="1146810" y="4328160"/>
                    <a:pt x="1148080" y="4326890"/>
                    <a:pt x="1148080" y="4326890"/>
                  </a:cubicBezTo>
                  <a:cubicBezTo>
                    <a:pt x="1148080" y="4326890"/>
                    <a:pt x="1149350" y="4326890"/>
                    <a:pt x="1149350" y="4325620"/>
                  </a:cubicBezTo>
                  <a:lnTo>
                    <a:pt x="1149350" y="4325620"/>
                  </a:lnTo>
                  <a:cubicBezTo>
                    <a:pt x="1691640" y="4004310"/>
                    <a:pt x="2091690" y="3454400"/>
                    <a:pt x="2197100" y="2783840"/>
                  </a:cubicBezTo>
                  <a:cubicBezTo>
                    <a:pt x="2366010" y="1718310"/>
                    <a:pt x="1734820" y="709930"/>
                    <a:pt x="748030" y="372110"/>
                  </a:cubicBezTo>
                  <a:lnTo>
                    <a:pt x="748030" y="372110"/>
                  </a:lnTo>
                  <a:cubicBezTo>
                    <a:pt x="383540" y="245110"/>
                    <a:pt x="152400" y="13589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49" name="Freeform 7">
              <a:extLst>
                <a:ext uri="{FF2B5EF4-FFF2-40B4-BE49-F238E27FC236}">
                  <a16:creationId xmlns:a16="http://schemas.microsoft.com/office/drawing/2014/main" id="{FB0B1B21-EF41-7517-8B98-B78DD48CD9B6}"/>
                </a:ext>
              </a:extLst>
            </p:cNvPr>
            <p:cNvSpPr/>
            <p:nvPr/>
          </p:nvSpPr>
          <p:spPr>
            <a:xfrm>
              <a:off x="0" y="1381760"/>
              <a:ext cx="2067318" cy="5050789"/>
            </a:xfrm>
            <a:custGeom>
              <a:avLst/>
              <a:gdLst>
                <a:gd name="connsiteX0" fmla="*/ 0 w 2067318"/>
                <a:gd name="connsiteY0" fmla="*/ 5050790 h 5050789"/>
                <a:gd name="connsiteX1" fmla="*/ 1018540 w 2067318"/>
                <a:gd name="connsiteY1" fmla="*/ 4128770 h 5050789"/>
                <a:gd name="connsiteX2" fmla="*/ 1021080 w 2067318"/>
                <a:gd name="connsiteY2" fmla="*/ 4127500 h 5050789"/>
                <a:gd name="connsiteX3" fmla="*/ 1022350 w 2067318"/>
                <a:gd name="connsiteY3" fmla="*/ 4126230 h 5050789"/>
                <a:gd name="connsiteX4" fmla="*/ 1022350 w 2067318"/>
                <a:gd name="connsiteY4" fmla="*/ 4126230 h 5050789"/>
                <a:gd name="connsiteX5" fmla="*/ 2040890 w 2067318"/>
                <a:gd name="connsiteY5" fmla="*/ 2628900 h 5050789"/>
                <a:gd name="connsiteX6" fmla="*/ 632460 w 2067318"/>
                <a:gd name="connsiteY6" fmla="*/ 285750 h 5050789"/>
                <a:gd name="connsiteX7" fmla="*/ 632460 w 2067318"/>
                <a:gd name="connsiteY7" fmla="*/ 285750 h 5050789"/>
                <a:gd name="connsiteX8" fmla="*/ 0 w 2067318"/>
                <a:gd name="connsiteY8" fmla="*/ 0 h 50507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067318" h="5050789">
                  <a:moveTo>
                    <a:pt x="0" y="5050790"/>
                  </a:moveTo>
                  <a:cubicBezTo>
                    <a:pt x="213360" y="4714240"/>
                    <a:pt x="552450" y="4404360"/>
                    <a:pt x="1018540" y="4128770"/>
                  </a:cubicBezTo>
                  <a:cubicBezTo>
                    <a:pt x="1019810" y="4128770"/>
                    <a:pt x="1021080" y="4127500"/>
                    <a:pt x="1021080" y="4127500"/>
                  </a:cubicBezTo>
                  <a:cubicBezTo>
                    <a:pt x="1021080" y="4127500"/>
                    <a:pt x="1022350" y="4127500"/>
                    <a:pt x="1022350" y="4126230"/>
                  </a:cubicBezTo>
                  <a:lnTo>
                    <a:pt x="1022350" y="4126230"/>
                  </a:lnTo>
                  <a:cubicBezTo>
                    <a:pt x="1548130" y="3815080"/>
                    <a:pt x="1936750" y="3279140"/>
                    <a:pt x="2040890" y="2628900"/>
                  </a:cubicBezTo>
                  <a:cubicBezTo>
                    <a:pt x="2204720" y="1593850"/>
                    <a:pt x="1591310" y="614680"/>
                    <a:pt x="632460" y="285750"/>
                  </a:cubicBezTo>
                  <a:lnTo>
                    <a:pt x="632460" y="285750"/>
                  </a:lnTo>
                  <a:cubicBezTo>
                    <a:pt x="346710" y="186690"/>
                    <a:pt x="144780" y="9906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50" name="Freeform 8">
              <a:extLst>
                <a:ext uri="{FF2B5EF4-FFF2-40B4-BE49-F238E27FC236}">
                  <a16:creationId xmlns:a16="http://schemas.microsoft.com/office/drawing/2014/main" id="{5AC353B9-5DDE-24FF-71BF-95AD8931770B}"/>
                </a:ext>
              </a:extLst>
            </p:cNvPr>
            <p:cNvSpPr/>
            <p:nvPr/>
          </p:nvSpPr>
          <p:spPr>
            <a:xfrm>
              <a:off x="0" y="1587500"/>
              <a:ext cx="1908977" cy="4704079"/>
            </a:xfrm>
            <a:custGeom>
              <a:avLst/>
              <a:gdLst>
                <a:gd name="connsiteX0" fmla="*/ 0 w 1908977"/>
                <a:gd name="connsiteY0" fmla="*/ 4704080 h 4704079"/>
                <a:gd name="connsiteX1" fmla="*/ 891540 w 1908977"/>
                <a:gd name="connsiteY1" fmla="*/ 3948430 h 4704079"/>
                <a:gd name="connsiteX2" fmla="*/ 894080 w 1908977"/>
                <a:gd name="connsiteY2" fmla="*/ 3947160 h 4704079"/>
                <a:gd name="connsiteX3" fmla="*/ 895350 w 1908977"/>
                <a:gd name="connsiteY3" fmla="*/ 3945890 h 4704079"/>
                <a:gd name="connsiteX4" fmla="*/ 895350 w 1908977"/>
                <a:gd name="connsiteY4" fmla="*/ 3945890 h 4704079"/>
                <a:gd name="connsiteX5" fmla="*/ 1883410 w 1908977"/>
                <a:gd name="connsiteY5" fmla="*/ 2491740 h 4704079"/>
                <a:gd name="connsiteX6" fmla="*/ 516890 w 1908977"/>
                <a:gd name="connsiteY6" fmla="*/ 217170 h 4704079"/>
                <a:gd name="connsiteX7" fmla="*/ 516890 w 1908977"/>
                <a:gd name="connsiteY7" fmla="*/ 217170 h 4704079"/>
                <a:gd name="connsiteX8" fmla="*/ 0 w 1908977"/>
                <a:gd name="connsiteY8" fmla="*/ 0 h 47040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908977" h="4704079">
                  <a:moveTo>
                    <a:pt x="0" y="4704080"/>
                  </a:moveTo>
                  <a:cubicBezTo>
                    <a:pt x="207010" y="4431030"/>
                    <a:pt x="504190" y="4178300"/>
                    <a:pt x="891540" y="3948430"/>
                  </a:cubicBezTo>
                  <a:cubicBezTo>
                    <a:pt x="892810" y="3948430"/>
                    <a:pt x="892810" y="3947160"/>
                    <a:pt x="894080" y="3947160"/>
                  </a:cubicBezTo>
                  <a:cubicBezTo>
                    <a:pt x="894080" y="3947160"/>
                    <a:pt x="895350" y="3947160"/>
                    <a:pt x="895350" y="3945890"/>
                  </a:cubicBezTo>
                  <a:lnTo>
                    <a:pt x="895350" y="3945890"/>
                  </a:lnTo>
                  <a:cubicBezTo>
                    <a:pt x="1405890" y="3643630"/>
                    <a:pt x="1783080" y="3124200"/>
                    <a:pt x="1883410" y="2491740"/>
                  </a:cubicBezTo>
                  <a:cubicBezTo>
                    <a:pt x="2042160" y="1487170"/>
                    <a:pt x="1446530" y="537210"/>
                    <a:pt x="516890" y="217170"/>
                  </a:cubicBezTo>
                  <a:lnTo>
                    <a:pt x="516890" y="217170"/>
                  </a:lnTo>
                  <a:cubicBezTo>
                    <a:pt x="298450" y="142240"/>
                    <a:pt x="130810" y="7366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51" name="Freeform 9">
              <a:extLst>
                <a:ext uri="{FF2B5EF4-FFF2-40B4-BE49-F238E27FC236}">
                  <a16:creationId xmlns:a16="http://schemas.microsoft.com/office/drawing/2014/main" id="{016E626C-C731-60B5-5EED-5DA81B7B628E}"/>
                </a:ext>
              </a:extLst>
            </p:cNvPr>
            <p:cNvSpPr/>
            <p:nvPr/>
          </p:nvSpPr>
          <p:spPr>
            <a:xfrm>
              <a:off x="-1270" y="1785620"/>
              <a:ext cx="1752274" cy="4387850"/>
            </a:xfrm>
            <a:custGeom>
              <a:avLst/>
              <a:gdLst>
                <a:gd name="connsiteX0" fmla="*/ 1270 w 1752274"/>
                <a:gd name="connsiteY0" fmla="*/ 4387850 h 4387850"/>
                <a:gd name="connsiteX1" fmla="*/ 765810 w 1752274"/>
                <a:gd name="connsiteY1" fmla="*/ 3776980 h 4387850"/>
                <a:gd name="connsiteX2" fmla="*/ 768350 w 1752274"/>
                <a:gd name="connsiteY2" fmla="*/ 3775710 h 4387850"/>
                <a:gd name="connsiteX3" fmla="*/ 769620 w 1752274"/>
                <a:gd name="connsiteY3" fmla="*/ 3774440 h 4387850"/>
                <a:gd name="connsiteX4" fmla="*/ 769620 w 1752274"/>
                <a:gd name="connsiteY4" fmla="*/ 3774440 h 4387850"/>
                <a:gd name="connsiteX5" fmla="*/ 1727200 w 1752274"/>
                <a:gd name="connsiteY5" fmla="*/ 2364740 h 4387850"/>
                <a:gd name="connsiteX6" fmla="*/ 401320 w 1752274"/>
                <a:gd name="connsiteY6" fmla="*/ 158750 h 4387850"/>
                <a:gd name="connsiteX7" fmla="*/ 401320 w 1752274"/>
                <a:gd name="connsiteY7" fmla="*/ 158750 h 4387850"/>
                <a:gd name="connsiteX8" fmla="*/ 0 w 1752274"/>
                <a:gd name="connsiteY8" fmla="*/ 0 h 43878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752274" h="4387850">
                  <a:moveTo>
                    <a:pt x="1270" y="4387850"/>
                  </a:moveTo>
                  <a:cubicBezTo>
                    <a:pt x="194310" y="4169410"/>
                    <a:pt x="448310" y="3964940"/>
                    <a:pt x="765810" y="3776980"/>
                  </a:cubicBezTo>
                  <a:cubicBezTo>
                    <a:pt x="767080" y="3776980"/>
                    <a:pt x="767080" y="3775710"/>
                    <a:pt x="768350" y="3775710"/>
                  </a:cubicBezTo>
                  <a:cubicBezTo>
                    <a:pt x="768350" y="3775710"/>
                    <a:pt x="769620" y="3775710"/>
                    <a:pt x="769620" y="3774440"/>
                  </a:cubicBezTo>
                  <a:lnTo>
                    <a:pt x="769620" y="3774440"/>
                  </a:lnTo>
                  <a:cubicBezTo>
                    <a:pt x="1264920" y="3481070"/>
                    <a:pt x="1630680" y="2978150"/>
                    <a:pt x="1727200" y="2364740"/>
                  </a:cubicBezTo>
                  <a:cubicBezTo>
                    <a:pt x="1882140" y="1389380"/>
                    <a:pt x="1304290" y="468630"/>
                    <a:pt x="401320" y="158750"/>
                  </a:cubicBezTo>
                  <a:lnTo>
                    <a:pt x="401320" y="158750"/>
                  </a:lnTo>
                  <a:cubicBezTo>
                    <a:pt x="241300" y="104140"/>
                    <a:pt x="109220" y="5207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52" name="Freeform 10">
              <a:extLst>
                <a:ext uri="{FF2B5EF4-FFF2-40B4-BE49-F238E27FC236}">
                  <a16:creationId xmlns:a16="http://schemas.microsoft.com/office/drawing/2014/main" id="{AF772A9A-2B4F-A430-E81B-5591EAF3B3C3}"/>
                </a:ext>
              </a:extLst>
            </p:cNvPr>
            <p:cNvSpPr/>
            <p:nvPr/>
          </p:nvSpPr>
          <p:spPr>
            <a:xfrm>
              <a:off x="0" y="1976120"/>
              <a:ext cx="1593603" cy="4094479"/>
            </a:xfrm>
            <a:custGeom>
              <a:avLst/>
              <a:gdLst>
                <a:gd name="connsiteX0" fmla="*/ 0 w 1593603"/>
                <a:gd name="connsiteY0" fmla="*/ 4094480 h 4094479"/>
                <a:gd name="connsiteX1" fmla="*/ 637540 w 1593603"/>
                <a:gd name="connsiteY1" fmla="*/ 3611880 h 4094479"/>
                <a:gd name="connsiteX2" fmla="*/ 640080 w 1593603"/>
                <a:gd name="connsiteY2" fmla="*/ 3610610 h 4094479"/>
                <a:gd name="connsiteX3" fmla="*/ 641350 w 1593603"/>
                <a:gd name="connsiteY3" fmla="*/ 3610610 h 4094479"/>
                <a:gd name="connsiteX4" fmla="*/ 641350 w 1593603"/>
                <a:gd name="connsiteY4" fmla="*/ 3610610 h 4094479"/>
                <a:gd name="connsiteX5" fmla="*/ 1569720 w 1593603"/>
                <a:gd name="connsiteY5" fmla="*/ 2245360 h 4094479"/>
                <a:gd name="connsiteX6" fmla="*/ 284480 w 1593603"/>
                <a:gd name="connsiteY6" fmla="*/ 107950 h 4094479"/>
                <a:gd name="connsiteX7" fmla="*/ 284480 w 1593603"/>
                <a:gd name="connsiteY7" fmla="*/ 107950 h 4094479"/>
                <a:gd name="connsiteX8" fmla="*/ 0 w 1593603"/>
                <a:gd name="connsiteY8" fmla="*/ 0 h 40944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593603" h="4094479">
                  <a:moveTo>
                    <a:pt x="0" y="4094480"/>
                  </a:moveTo>
                  <a:cubicBezTo>
                    <a:pt x="171450" y="3924300"/>
                    <a:pt x="383540" y="3763010"/>
                    <a:pt x="637540" y="3611880"/>
                  </a:cubicBezTo>
                  <a:cubicBezTo>
                    <a:pt x="638810" y="3611880"/>
                    <a:pt x="638810" y="3610610"/>
                    <a:pt x="640080" y="3610610"/>
                  </a:cubicBezTo>
                  <a:cubicBezTo>
                    <a:pt x="640080" y="3610610"/>
                    <a:pt x="641350" y="3610610"/>
                    <a:pt x="641350" y="3610610"/>
                  </a:cubicBezTo>
                  <a:lnTo>
                    <a:pt x="641350" y="3610610"/>
                  </a:lnTo>
                  <a:cubicBezTo>
                    <a:pt x="1121410" y="3326130"/>
                    <a:pt x="1475740" y="2838450"/>
                    <a:pt x="1569720" y="2245360"/>
                  </a:cubicBezTo>
                  <a:cubicBezTo>
                    <a:pt x="1718310" y="1300480"/>
                    <a:pt x="1159510" y="407670"/>
                    <a:pt x="284480" y="107950"/>
                  </a:cubicBezTo>
                  <a:lnTo>
                    <a:pt x="284480" y="107950"/>
                  </a:lnTo>
                  <a:cubicBezTo>
                    <a:pt x="176530" y="71120"/>
                    <a:pt x="82550" y="3556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53" name="Freeform 11">
              <a:extLst>
                <a:ext uri="{FF2B5EF4-FFF2-40B4-BE49-F238E27FC236}">
                  <a16:creationId xmlns:a16="http://schemas.microsoft.com/office/drawing/2014/main" id="{DAE8DB40-DD4F-D7F2-BB4D-92D057BBB5F8}"/>
                </a:ext>
              </a:extLst>
            </p:cNvPr>
            <p:cNvSpPr/>
            <p:nvPr/>
          </p:nvSpPr>
          <p:spPr>
            <a:xfrm>
              <a:off x="0" y="2162810"/>
              <a:ext cx="1434362" cy="3818889"/>
            </a:xfrm>
            <a:custGeom>
              <a:avLst/>
              <a:gdLst>
                <a:gd name="connsiteX0" fmla="*/ 0 w 1434362"/>
                <a:gd name="connsiteY0" fmla="*/ 3818890 h 3818889"/>
                <a:gd name="connsiteX1" fmla="*/ 509270 w 1434362"/>
                <a:gd name="connsiteY1" fmla="*/ 3451860 h 3818889"/>
                <a:gd name="connsiteX2" fmla="*/ 511810 w 1434362"/>
                <a:gd name="connsiteY2" fmla="*/ 3450590 h 3818889"/>
                <a:gd name="connsiteX3" fmla="*/ 513080 w 1434362"/>
                <a:gd name="connsiteY3" fmla="*/ 3450590 h 3818889"/>
                <a:gd name="connsiteX4" fmla="*/ 513080 w 1434362"/>
                <a:gd name="connsiteY4" fmla="*/ 3450590 h 3818889"/>
                <a:gd name="connsiteX5" fmla="*/ 1410970 w 1434362"/>
                <a:gd name="connsiteY5" fmla="*/ 2128520 h 3818889"/>
                <a:gd name="connsiteX6" fmla="*/ 168910 w 1434362"/>
                <a:gd name="connsiteY6" fmla="*/ 60960 h 3818889"/>
                <a:gd name="connsiteX7" fmla="*/ 168910 w 1434362"/>
                <a:gd name="connsiteY7" fmla="*/ 60960 h 3818889"/>
                <a:gd name="connsiteX8" fmla="*/ 0 w 1434362"/>
                <a:gd name="connsiteY8" fmla="*/ 0 h 38188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34362" h="3818889">
                  <a:moveTo>
                    <a:pt x="0" y="3818890"/>
                  </a:moveTo>
                  <a:cubicBezTo>
                    <a:pt x="144780" y="3690620"/>
                    <a:pt x="314960" y="3567430"/>
                    <a:pt x="509270" y="3451860"/>
                  </a:cubicBezTo>
                  <a:cubicBezTo>
                    <a:pt x="510540" y="3451860"/>
                    <a:pt x="510540" y="3450590"/>
                    <a:pt x="511810" y="3450590"/>
                  </a:cubicBezTo>
                  <a:cubicBezTo>
                    <a:pt x="511810" y="3450590"/>
                    <a:pt x="513080" y="3450590"/>
                    <a:pt x="513080" y="3450590"/>
                  </a:cubicBezTo>
                  <a:lnTo>
                    <a:pt x="513080" y="3450590"/>
                  </a:lnTo>
                  <a:cubicBezTo>
                    <a:pt x="977900" y="3176270"/>
                    <a:pt x="1320800" y="2703830"/>
                    <a:pt x="1410970" y="2128520"/>
                  </a:cubicBezTo>
                  <a:cubicBezTo>
                    <a:pt x="1555750" y="1214120"/>
                    <a:pt x="1014730" y="350520"/>
                    <a:pt x="168910" y="60960"/>
                  </a:cubicBezTo>
                  <a:lnTo>
                    <a:pt x="168910" y="60960"/>
                  </a:lnTo>
                  <a:cubicBezTo>
                    <a:pt x="107950" y="40640"/>
                    <a:pt x="52070" y="2032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54" name="Freeform 12">
              <a:extLst>
                <a:ext uri="{FF2B5EF4-FFF2-40B4-BE49-F238E27FC236}">
                  <a16:creationId xmlns:a16="http://schemas.microsoft.com/office/drawing/2014/main" id="{92E3DCD5-A7FC-75CD-1325-3F6C006A887F}"/>
                </a:ext>
              </a:extLst>
            </p:cNvPr>
            <p:cNvSpPr/>
            <p:nvPr/>
          </p:nvSpPr>
          <p:spPr>
            <a:xfrm>
              <a:off x="0" y="2344420"/>
              <a:ext cx="1277289" cy="3558539"/>
            </a:xfrm>
            <a:custGeom>
              <a:avLst/>
              <a:gdLst>
                <a:gd name="connsiteX0" fmla="*/ 0 w 1277289"/>
                <a:gd name="connsiteY0" fmla="*/ 3558540 h 3558539"/>
                <a:gd name="connsiteX1" fmla="*/ 382270 w 1277289"/>
                <a:gd name="connsiteY1" fmla="*/ 3296920 h 3558539"/>
                <a:gd name="connsiteX2" fmla="*/ 384810 w 1277289"/>
                <a:gd name="connsiteY2" fmla="*/ 3295650 h 3558539"/>
                <a:gd name="connsiteX3" fmla="*/ 386080 w 1277289"/>
                <a:gd name="connsiteY3" fmla="*/ 3295650 h 3558539"/>
                <a:gd name="connsiteX4" fmla="*/ 386080 w 1277289"/>
                <a:gd name="connsiteY4" fmla="*/ 3295650 h 3558539"/>
                <a:gd name="connsiteX5" fmla="*/ 1254760 w 1277289"/>
                <a:gd name="connsiteY5" fmla="*/ 2018030 h 3558539"/>
                <a:gd name="connsiteX6" fmla="*/ 53340 w 1277289"/>
                <a:gd name="connsiteY6" fmla="*/ 19050 h 3558539"/>
                <a:gd name="connsiteX7" fmla="*/ 53340 w 1277289"/>
                <a:gd name="connsiteY7" fmla="*/ 19050 h 3558539"/>
                <a:gd name="connsiteX8" fmla="*/ 0 w 1277289"/>
                <a:gd name="connsiteY8" fmla="*/ 0 h 35585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277289" h="3558539">
                  <a:moveTo>
                    <a:pt x="0" y="3558540"/>
                  </a:moveTo>
                  <a:cubicBezTo>
                    <a:pt x="114300" y="3468370"/>
                    <a:pt x="241300" y="3380740"/>
                    <a:pt x="382270" y="3296920"/>
                  </a:cubicBezTo>
                  <a:cubicBezTo>
                    <a:pt x="383540" y="3296920"/>
                    <a:pt x="383540" y="3295650"/>
                    <a:pt x="384810" y="3295650"/>
                  </a:cubicBezTo>
                  <a:cubicBezTo>
                    <a:pt x="384810" y="3295650"/>
                    <a:pt x="386080" y="3295650"/>
                    <a:pt x="386080" y="3295650"/>
                  </a:cubicBezTo>
                  <a:lnTo>
                    <a:pt x="386080" y="3295650"/>
                  </a:lnTo>
                  <a:cubicBezTo>
                    <a:pt x="834390" y="3030220"/>
                    <a:pt x="1165860" y="2573020"/>
                    <a:pt x="1254760" y="2018030"/>
                  </a:cubicBezTo>
                  <a:cubicBezTo>
                    <a:pt x="1394460" y="1134110"/>
                    <a:pt x="871220" y="299720"/>
                    <a:pt x="53340" y="19050"/>
                  </a:cubicBezTo>
                  <a:lnTo>
                    <a:pt x="53340" y="19050"/>
                  </a:lnTo>
                  <a:cubicBezTo>
                    <a:pt x="35560" y="12700"/>
                    <a:pt x="17780" y="635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55" name="Freeform 13">
              <a:extLst>
                <a:ext uri="{FF2B5EF4-FFF2-40B4-BE49-F238E27FC236}">
                  <a16:creationId xmlns:a16="http://schemas.microsoft.com/office/drawing/2014/main" id="{0AA3D9F9-F5F4-49CC-C325-5B7D5216B01C}"/>
                </a:ext>
              </a:extLst>
            </p:cNvPr>
            <p:cNvSpPr/>
            <p:nvPr/>
          </p:nvSpPr>
          <p:spPr>
            <a:xfrm>
              <a:off x="0" y="2524760"/>
              <a:ext cx="1118896" cy="3309619"/>
            </a:xfrm>
            <a:custGeom>
              <a:avLst/>
              <a:gdLst>
                <a:gd name="connsiteX0" fmla="*/ 0 w 1118896"/>
                <a:gd name="connsiteY0" fmla="*/ 3309620 h 3309619"/>
                <a:gd name="connsiteX1" fmla="*/ 255270 w 1118896"/>
                <a:gd name="connsiteY1" fmla="*/ 3143250 h 3309619"/>
                <a:gd name="connsiteX2" fmla="*/ 257810 w 1118896"/>
                <a:gd name="connsiteY2" fmla="*/ 3141980 h 3309619"/>
                <a:gd name="connsiteX3" fmla="*/ 259080 w 1118896"/>
                <a:gd name="connsiteY3" fmla="*/ 3141980 h 3309619"/>
                <a:gd name="connsiteX4" fmla="*/ 259080 w 1118896"/>
                <a:gd name="connsiteY4" fmla="*/ 3141980 h 3309619"/>
                <a:gd name="connsiteX5" fmla="*/ 1097280 w 1118896"/>
                <a:gd name="connsiteY5" fmla="*/ 1908810 h 3309619"/>
                <a:gd name="connsiteX6" fmla="*/ 0 w 1118896"/>
                <a:gd name="connsiteY6" fmla="*/ 0 h 33096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118896" h="3309619">
                  <a:moveTo>
                    <a:pt x="0" y="3309620"/>
                  </a:moveTo>
                  <a:cubicBezTo>
                    <a:pt x="78740" y="3252470"/>
                    <a:pt x="163830" y="3196590"/>
                    <a:pt x="255270" y="3143250"/>
                  </a:cubicBezTo>
                  <a:cubicBezTo>
                    <a:pt x="256540" y="3143250"/>
                    <a:pt x="256540" y="3141980"/>
                    <a:pt x="257810" y="3141980"/>
                  </a:cubicBezTo>
                  <a:cubicBezTo>
                    <a:pt x="257810" y="3141980"/>
                    <a:pt x="257810" y="3141980"/>
                    <a:pt x="259080" y="3141980"/>
                  </a:cubicBezTo>
                  <a:lnTo>
                    <a:pt x="259080" y="3141980"/>
                  </a:lnTo>
                  <a:cubicBezTo>
                    <a:pt x="692150" y="2885440"/>
                    <a:pt x="1012190" y="2444750"/>
                    <a:pt x="1097280" y="1908810"/>
                  </a:cubicBezTo>
                  <a:cubicBezTo>
                    <a:pt x="1228090" y="1076960"/>
                    <a:pt x="753110" y="29083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56" name="Freeform 14">
              <a:extLst>
                <a:ext uri="{FF2B5EF4-FFF2-40B4-BE49-F238E27FC236}">
                  <a16:creationId xmlns:a16="http://schemas.microsoft.com/office/drawing/2014/main" id="{9F509201-A4CE-F9F6-680D-6ACF2955D162}"/>
                </a:ext>
              </a:extLst>
            </p:cNvPr>
            <p:cNvSpPr/>
            <p:nvPr/>
          </p:nvSpPr>
          <p:spPr>
            <a:xfrm>
              <a:off x="0" y="2713989"/>
              <a:ext cx="961616" cy="3059430"/>
            </a:xfrm>
            <a:custGeom>
              <a:avLst/>
              <a:gdLst>
                <a:gd name="connsiteX0" fmla="*/ 0 w 961616"/>
                <a:gd name="connsiteY0" fmla="*/ 3059430 h 3059430"/>
                <a:gd name="connsiteX1" fmla="*/ 128270 w 961616"/>
                <a:gd name="connsiteY1" fmla="*/ 2979420 h 3059430"/>
                <a:gd name="connsiteX2" fmla="*/ 130810 w 961616"/>
                <a:gd name="connsiteY2" fmla="*/ 2978150 h 3059430"/>
                <a:gd name="connsiteX3" fmla="*/ 132080 w 961616"/>
                <a:gd name="connsiteY3" fmla="*/ 2978150 h 3059430"/>
                <a:gd name="connsiteX4" fmla="*/ 132080 w 961616"/>
                <a:gd name="connsiteY4" fmla="*/ 2978150 h 3059430"/>
                <a:gd name="connsiteX5" fmla="*/ 941070 w 961616"/>
                <a:gd name="connsiteY5" fmla="*/ 1788160 h 3059430"/>
                <a:gd name="connsiteX6" fmla="*/ 0 w 961616"/>
                <a:gd name="connsiteY6" fmla="*/ 0 h 30594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61616" h="3059430">
                  <a:moveTo>
                    <a:pt x="0" y="3059430"/>
                  </a:moveTo>
                  <a:cubicBezTo>
                    <a:pt x="41910" y="3032760"/>
                    <a:pt x="83820" y="3006090"/>
                    <a:pt x="128270" y="2979420"/>
                  </a:cubicBezTo>
                  <a:cubicBezTo>
                    <a:pt x="129540" y="2979420"/>
                    <a:pt x="129540" y="2978150"/>
                    <a:pt x="130810" y="2978150"/>
                  </a:cubicBezTo>
                  <a:cubicBezTo>
                    <a:pt x="130810" y="2978150"/>
                    <a:pt x="130810" y="2978150"/>
                    <a:pt x="132080" y="2978150"/>
                  </a:cubicBezTo>
                  <a:lnTo>
                    <a:pt x="132080" y="2978150"/>
                  </a:lnTo>
                  <a:cubicBezTo>
                    <a:pt x="549910" y="2730500"/>
                    <a:pt x="858520" y="2306320"/>
                    <a:pt x="941070" y="1788160"/>
                  </a:cubicBezTo>
                  <a:cubicBezTo>
                    <a:pt x="1059180" y="1032510"/>
                    <a:pt x="657860" y="31369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57" name="Freeform 15">
              <a:extLst>
                <a:ext uri="{FF2B5EF4-FFF2-40B4-BE49-F238E27FC236}">
                  <a16:creationId xmlns:a16="http://schemas.microsoft.com/office/drawing/2014/main" id="{035BBFD2-96C6-CDDC-BE68-87A36D24F823}"/>
                </a:ext>
              </a:extLst>
            </p:cNvPr>
            <p:cNvSpPr/>
            <p:nvPr/>
          </p:nvSpPr>
          <p:spPr>
            <a:xfrm>
              <a:off x="0" y="2915920"/>
              <a:ext cx="803521" cy="2804159"/>
            </a:xfrm>
            <a:custGeom>
              <a:avLst/>
              <a:gdLst>
                <a:gd name="connsiteX0" fmla="*/ 0 w 803521"/>
                <a:gd name="connsiteY0" fmla="*/ 2804160 h 2804159"/>
                <a:gd name="connsiteX1" fmla="*/ 0 w 803521"/>
                <a:gd name="connsiteY1" fmla="*/ 2804160 h 2804159"/>
                <a:gd name="connsiteX2" fmla="*/ 3810 w 803521"/>
                <a:gd name="connsiteY2" fmla="*/ 2801620 h 2804159"/>
                <a:gd name="connsiteX3" fmla="*/ 5080 w 803521"/>
                <a:gd name="connsiteY3" fmla="*/ 2801620 h 2804159"/>
                <a:gd name="connsiteX4" fmla="*/ 5080 w 803521"/>
                <a:gd name="connsiteY4" fmla="*/ 2801620 h 2804159"/>
                <a:gd name="connsiteX5" fmla="*/ 783590 w 803521"/>
                <a:gd name="connsiteY5" fmla="*/ 1656080 h 2804159"/>
                <a:gd name="connsiteX6" fmla="*/ 0 w 803521"/>
                <a:gd name="connsiteY6" fmla="*/ 0 h 28041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03521" h="2804159">
                  <a:moveTo>
                    <a:pt x="0" y="2804160"/>
                  </a:moveTo>
                  <a:cubicBezTo>
                    <a:pt x="0" y="2804160"/>
                    <a:pt x="1270" y="2804160"/>
                    <a:pt x="0" y="2804160"/>
                  </a:cubicBezTo>
                  <a:cubicBezTo>
                    <a:pt x="2540" y="2802890"/>
                    <a:pt x="2540" y="2802890"/>
                    <a:pt x="3810" y="2801620"/>
                  </a:cubicBezTo>
                  <a:cubicBezTo>
                    <a:pt x="3810" y="2801620"/>
                    <a:pt x="3810" y="2801620"/>
                    <a:pt x="5080" y="2801620"/>
                  </a:cubicBezTo>
                  <a:lnTo>
                    <a:pt x="5080" y="2801620"/>
                  </a:lnTo>
                  <a:cubicBezTo>
                    <a:pt x="407670" y="2562860"/>
                    <a:pt x="704850" y="2153920"/>
                    <a:pt x="783590" y="1656080"/>
                  </a:cubicBezTo>
                  <a:cubicBezTo>
                    <a:pt x="890270" y="976630"/>
                    <a:pt x="560070" y="32893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58" name="Freeform 16">
              <a:extLst>
                <a:ext uri="{FF2B5EF4-FFF2-40B4-BE49-F238E27FC236}">
                  <a16:creationId xmlns:a16="http://schemas.microsoft.com/office/drawing/2014/main" id="{5E9B0748-603C-EF87-EFF3-62A2D7048BCD}"/>
                </a:ext>
              </a:extLst>
            </p:cNvPr>
            <p:cNvSpPr/>
            <p:nvPr/>
          </p:nvSpPr>
          <p:spPr>
            <a:xfrm>
              <a:off x="0" y="3133089"/>
              <a:ext cx="645634" cy="2529839"/>
            </a:xfrm>
            <a:custGeom>
              <a:avLst/>
              <a:gdLst>
                <a:gd name="connsiteX0" fmla="*/ 0 w 645634"/>
                <a:gd name="connsiteY0" fmla="*/ 2529840 h 2529839"/>
                <a:gd name="connsiteX1" fmla="*/ 626110 w 645634"/>
                <a:gd name="connsiteY1" fmla="*/ 1510030 h 2529839"/>
                <a:gd name="connsiteX2" fmla="*/ 0 w 645634"/>
                <a:gd name="connsiteY2" fmla="*/ 0 h 2529839"/>
              </a:gdLst>
              <a:ahLst/>
              <a:cxnLst>
                <a:cxn ang="0">
                  <a:pos x="connsiteX0" y="connsiteY0"/>
                </a:cxn>
                <a:cxn ang="0">
                  <a:pos x="connsiteX1" y="connsiteY1"/>
                </a:cxn>
                <a:cxn ang="0">
                  <a:pos x="connsiteX2" y="connsiteY2"/>
                </a:cxn>
              </a:cxnLst>
              <a:rect l="l" t="t" r="r" b="b"/>
              <a:pathLst>
                <a:path w="645634" h="2529839">
                  <a:moveTo>
                    <a:pt x="0" y="2529840"/>
                  </a:moveTo>
                  <a:cubicBezTo>
                    <a:pt x="323850" y="2294890"/>
                    <a:pt x="557530" y="1935480"/>
                    <a:pt x="626110" y="1510030"/>
                  </a:cubicBezTo>
                  <a:cubicBezTo>
                    <a:pt x="721360" y="909320"/>
                    <a:pt x="461010" y="33528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59" name="Freeform 17">
              <a:extLst>
                <a:ext uri="{FF2B5EF4-FFF2-40B4-BE49-F238E27FC236}">
                  <a16:creationId xmlns:a16="http://schemas.microsoft.com/office/drawing/2014/main" id="{D7B8E4BF-6AE7-FAC5-347E-B5FF0A9AED0F}"/>
                </a:ext>
              </a:extLst>
            </p:cNvPr>
            <p:cNvSpPr/>
            <p:nvPr/>
          </p:nvSpPr>
          <p:spPr>
            <a:xfrm>
              <a:off x="0" y="3373120"/>
              <a:ext cx="487144" cy="2212339"/>
            </a:xfrm>
            <a:custGeom>
              <a:avLst/>
              <a:gdLst>
                <a:gd name="connsiteX0" fmla="*/ 0 w 487144"/>
                <a:gd name="connsiteY0" fmla="*/ 2212340 h 2212339"/>
                <a:gd name="connsiteX1" fmla="*/ 468630 w 487144"/>
                <a:gd name="connsiteY1" fmla="*/ 1341120 h 2212339"/>
                <a:gd name="connsiteX2" fmla="*/ 0 w 487144"/>
                <a:gd name="connsiteY2" fmla="*/ 0 h 2212339"/>
              </a:gdLst>
              <a:ahLst/>
              <a:cxnLst>
                <a:cxn ang="0">
                  <a:pos x="connsiteX0" y="connsiteY0"/>
                </a:cxn>
                <a:cxn ang="0">
                  <a:pos x="connsiteX1" y="connsiteY1"/>
                </a:cxn>
                <a:cxn ang="0">
                  <a:pos x="connsiteX2" y="connsiteY2"/>
                </a:cxn>
              </a:cxnLst>
              <a:rect l="l" t="t" r="r" b="b"/>
              <a:pathLst>
                <a:path w="487144" h="2212339">
                  <a:moveTo>
                    <a:pt x="0" y="2212340"/>
                  </a:moveTo>
                  <a:cubicBezTo>
                    <a:pt x="241300" y="1991360"/>
                    <a:pt x="412750" y="1689100"/>
                    <a:pt x="468630" y="1341120"/>
                  </a:cubicBezTo>
                  <a:cubicBezTo>
                    <a:pt x="549910" y="825500"/>
                    <a:pt x="358140" y="32893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60" name="Freeform 18">
              <a:extLst>
                <a:ext uri="{FF2B5EF4-FFF2-40B4-BE49-F238E27FC236}">
                  <a16:creationId xmlns:a16="http://schemas.microsoft.com/office/drawing/2014/main" id="{394A359C-8E42-7961-0F28-E092BDE0F31A}"/>
                </a:ext>
              </a:extLst>
            </p:cNvPr>
            <p:cNvSpPr/>
            <p:nvPr/>
          </p:nvSpPr>
          <p:spPr>
            <a:xfrm>
              <a:off x="0" y="3643629"/>
              <a:ext cx="329119" cy="1831340"/>
            </a:xfrm>
            <a:custGeom>
              <a:avLst/>
              <a:gdLst>
                <a:gd name="connsiteX0" fmla="*/ 0 w 329119"/>
                <a:gd name="connsiteY0" fmla="*/ 1831340 h 1831340"/>
                <a:gd name="connsiteX1" fmla="*/ 311150 w 329119"/>
                <a:gd name="connsiteY1" fmla="*/ 1140460 h 1831340"/>
                <a:gd name="connsiteX2" fmla="*/ 0 w 329119"/>
                <a:gd name="connsiteY2" fmla="*/ 0 h 1831340"/>
              </a:gdLst>
              <a:ahLst/>
              <a:cxnLst>
                <a:cxn ang="0">
                  <a:pos x="connsiteX0" y="connsiteY0"/>
                </a:cxn>
                <a:cxn ang="0">
                  <a:pos x="connsiteX1" y="connsiteY1"/>
                </a:cxn>
                <a:cxn ang="0">
                  <a:pos x="connsiteX2" y="connsiteY2"/>
                </a:cxn>
              </a:cxnLst>
              <a:rect l="l" t="t" r="r" b="b"/>
              <a:pathLst>
                <a:path w="329119" h="1831340">
                  <a:moveTo>
                    <a:pt x="0" y="1831340"/>
                  </a:moveTo>
                  <a:cubicBezTo>
                    <a:pt x="158750" y="1639570"/>
                    <a:pt x="269240" y="1404620"/>
                    <a:pt x="311150" y="1140460"/>
                  </a:cubicBezTo>
                  <a:cubicBezTo>
                    <a:pt x="378460" y="716280"/>
                    <a:pt x="252730" y="30734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61" name="Freeform 19">
              <a:extLst>
                <a:ext uri="{FF2B5EF4-FFF2-40B4-BE49-F238E27FC236}">
                  <a16:creationId xmlns:a16="http://schemas.microsoft.com/office/drawing/2014/main" id="{2102CA7A-E666-CF30-C171-4CA07068D6A2}"/>
                </a:ext>
              </a:extLst>
            </p:cNvPr>
            <p:cNvSpPr/>
            <p:nvPr/>
          </p:nvSpPr>
          <p:spPr>
            <a:xfrm>
              <a:off x="0" y="3975100"/>
              <a:ext cx="170666" cy="1328420"/>
            </a:xfrm>
            <a:custGeom>
              <a:avLst/>
              <a:gdLst>
                <a:gd name="connsiteX0" fmla="*/ 0 w 170666"/>
                <a:gd name="connsiteY0" fmla="*/ 1328420 h 1328420"/>
                <a:gd name="connsiteX1" fmla="*/ 153670 w 170666"/>
                <a:gd name="connsiteY1" fmla="*/ 878840 h 1328420"/>
                <a:gd name="connsiteX2" fmla="*/ 0 w 170666"/>
                <a:gd name="connsiteY2" fmla="*/ 0 h 1328420"/>
              </a:gdLst>
              <a:ahLst/>
              <a:cxnLst>
                <a:cxn ang="0">
                  <a:pos x="connsiteX0" y="connsiteY0"/>
                </a:cxn>
                <a:cxn ang="0">
                  <a:pos x="connsiteX1" y="connsiteY1"/>
                </a:cxn>
                <a:cxn ang="0">
                  <a:pos x="connsiteX2" y="connsiteY2"/>
                </a:cxn>
              </a:cxnLst>
              <a:rect l="l" t="t" r="r" b="b"/>
              <a:pathLst>
                <a:path w="170666" h="1328420">
                  <a:moveTo>
                    <a:pt x="0" y="1328420"/>
                  </a:moveTo>
                  <a:cubicBezTo>
                    <a:pt x="74930" y="1192530"/>
                    <a:pt x="128270" y="1041400"/>
                    <a:pt x="153670" y="878840"/>
                  </a:cubicBezTo>
                  <a:cubicBezTo>
                    <a:pt x="203200" y="565150"/>
                    <a:pt x="142240" y="25908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sp>
          <p:nvSpPr>
            <p:cNvPr id="62" name="Freeform 20">
              <a:extLst>
                <a:ext uri="{FF2B5EF4-FFF2-40B4-BE49-F238E27FC236}">
                  <a16:creationId xmlns:a16="http://schemas.microsoft.com/office/drawing/2014/main" id="{01834042-6C05-9C71-A647-DC3E0F19A87B}"/>
                </a:ext>
              </a:extLst>
            </p:cNvPr>
            <p:cNvSpPr/>
            <p:nvPr/>
          </p:nvSpPr>
          <p:spPr>
            <a:xfrm>
              <a:off x="0" y="4536440"/>
              <a:ext cx="12863" cy="364489"/>
            </a:xfrm>
            <a:custGeom>
              <a:avLst/>
              <a:gdLst>
                <a:gd name="connsiteX0" fmla="*/ 0 w 12863"/>
                <a:gd name="connsiteY0" fmla="*/ 364490 h 364489"/>
                <a:gd name="connsiteX1" fmla="*/ 0 w 12863"/>
                <a:gd name="connsiteY1" fmla="*/ 0 h 364489"/>
              </a:gdLst>
              <a:ahLst/>
              <a:cxnLst>
                <a:cxn ang="0">
                  <a:pos x="connsiteX0" y="connsiteY0"/>
                </a:cxn>
                <a:cxn ang="0">
                  <a:pos x="connsiteX1" y="connsiteY1"/>
                </a:cxn>
              </a:cxnLst>
              <a:rect l="l" t="t" r="r" b="b"/>
              <a:pathLst>
                <a:path w="12863" h="364489">
                  <a:moveTo>
                    <a:pt x="0" y="364490"/>
                  </a:moveTo>
                  <a:cubicBezTo>
                    <a:pt x="17780" y="240030"/>
                    <a:pt x="16510" y="118110"/>
                    <a:pt x="0" y="0"/>
                  </a:cubicBezTo>
                </a:path>
              </a:pathLst>
            </a:custGeom>
            <a:noFill/>
            <a:ln w="9525" cap="rnd">
              <a:gradFill flip="none" rotWithShape="1">
                <a:gsLst>
                  <a:gs pos="0">
                    <a:srgbClr val="FF4B4B"/>
                  </a:gs>
                  <a:gs pos="100000">
                    <a:srgbClr val="FF744F"/>
                  </a:gs>
                </a:gsLst>
                <a:lin ang="18900000" scaled="0"/>
                <a:tileRect/>
              </a:gradFill>
              <a:prstDash val="solid"/>
              <a:round/>
            </a:ln>
          </p:spPr>
          <p:txBody>
            <a:bodyPr rtlCol="0" anchor="ctr"/>
            <a:lstStyle/>
            <a:p>
              <a:endParaRPr lang="en-DE"/>
            </a:p>
          </p:txBody>
        </p:sp>
      </p:grpSp>
      <p:sp>
        <p:nvSpPr>
          <p:cNvPr id="3" name="picture">
            <a:extLst>
              <a:ext uri="{FF2B5EF4-FFF2-40B4-BE49-F238E27FC236}">
                <a16:creationId xmlns:a16="http://schemas.microsoft.com/office/drawing/2014/main" id="{65F041A7-C11A-A7CB-3DBC-051A6F5C00C5}"/>
              </a:ext>
            </a:extLst>
          </p:cNvPr>
          <p:cNvSpPr>
            <a:spLocks noGrp="1" noChangeAspect="1"/>
          </p:cNvSpPr>
          <p:nvPr>
            <p:ph type="pic" sz="quarter" idx="16"/>
          </p:nvPr>
        </p:nvSpPr>
        <p:spPr>
          <a:xfrm>
            <a:off x="540000" y="1548000"/>
            <a:ext cx="3240000" cy="3240000"/>
          </a:xfrm>
          <a:prstGeom prst="roundRect">
            <a:avLst>
              <a:gd name="adj" fmla="val 2145"/>
            </a:avLst>
          </a:prstGeom>
          <a:solidFill>
            <a:schemeClr val="bg1"/>
          </a:solidFill>
        </p:spPr>
        <p:txBody>
          <a:bodyPr rIns="0" anchor="ctr"/>
          <a:lstStyle>
            <a:lvl1pPr algn="ctr">
              <a:defRPr/>
            </a:lvl1pPr>
          </a:lstStyle>
          <a:p>
            <a:r>
              <a:rPr lang="de-DE"/>
              <a:t>Bild durch Klicken auf Symbol hinzufügen</a:t>
            </a:r>
            <a:endParaRPr lang="de-DE" dirty="0"/>
          </a:p>
        </p:txBody>
      </p:sp>
    </p:spTree>
    <p:extLst>
      <p:ext uri="{BB962C8B-B14F-4D97-AF65-F5344CB8AC3E}">
        <p14:creationId xmlns:p14="http://schemas.microsoft.com/office/powerpoint/2010/main" val="1161732321"/>
      </p:ext>
    </p:extLst>
  </p:cSld>
  <p:clrMapOvr>
    <a:masterClrMapping/>
  </p:clrMapOvr>
  <p:extLst>
    <p:ext uri="{DCECCB84-F9BA-43D5-87BE-67443E8EF086}">
      <p15:sldGuideLst xmlns:p15="http://schemas.microsoft.com/office/powerpoint/2012/main"/>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p:cSld name="A   049 : introduction left : contacts">
    <p:spTree>
      <p:nvGrpSpPr>
        <p:cNvPr id="1" name=""/>
        <p:cNvGrpSpPr/>
        <p:nvPr/>
      </p:nvGrpSpPr>
      <p:grpSpPr>
        <a:xfrm>
          <a:off x="0" y="0"/>
          <a:ext cx="0" cy="0"/>
          <a:chOff x="0" y="0"/>
          <a:chExt cx="0" cy="0"/>
        </a:xfrm>
      </p:grpSpPr>
      <p:pic>
        <p:nvPicPr>
          <p:cNvPr id="2" name="guilloche">
            <a:extLst>
              <a:ext uri="{FF2B5EF4-FFF2-40B4-BE49-F238E27FC236}">
                <a16:creationId xmlns:a16="http://schemas.microsoft.com/office/drawing/2014/main" id="{D9267DA1-2DE8-7CDB-F630-E3CAC7A09873}"/>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19646" y="11113"/>
            <a:ext cx="2972354" cy="6858000"/>
          </a:xfrm>
          <a:prstGeom prst="rect">
            <a:avLst/>
          </a:prstGeom>
        </p:spPr>
      </p:pic>
      <p:sp>
        <p:nvSpPr>
          <p:cNvPr id="16" name="slide number">
            <a:extLst>
              <a:ext uri="{FF2B5EF4-FFF2-40B4-BE49-F238E27FC236}">
                <a16:creationId xmlns:a16="http://schemas.microsoft.com/office/drawing/2014/main" id="{CFBACB6C-E538-315B-836C-5747BC433DD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7" name="footer">
            <a:extLst>
              <a:ext uri="{FF2B5EF4-FFF2-40B4-BE49-F238E27FC236}">
                <a16:creationId xmlns:a16="http://schemas.microsoft.com/office/drawing/2014/main" id="{CB867239-D2B4-D5DB-1E8A-708333F2D82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8" name="date">
            <a:extLst>
              <a:ext uri="{FF2B5EF4-FFF2-40B4-BE49-F238E27FC236}">
                <a16:creationId xmlns:a16="http://schemas.microsoft.com/office/drawing/2014/main" id="{A908DC11-E6F3-54CF-0E9D-2ADE4513C7F7}"/>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49" name="picture">
            <a:extLst>
              <a:ext uri="{FF2B5EF4-FFF2-40B4-BE49-F238E27FC236}">
                <a16:creationId xmlns:a16="http://schemas.microsoft.com/office/drawing/2014/main" id="{C1D90B68-BF6E-D09D-42E7-77765BFEC449}"/>
              </a:ext>
            </a:extLst>
          </p:cNvPr>
          <p:cNvSpPr>
            <a:spLocks noGrp="1" noChangeAspect="1"/>
          </p:cNvSpPr>
          <p:nvPr>
            <p:ph type="pic" sz="quarter" idx="16"/>
          </p:nvPr>
        </p:nvSpPr>
        <p:spPr>
          <a:xfrm>
            <a:off x="8388000" y="1548000"/>
            <a:ext cx="3240000" cy="3240000"/>
          </a:xfrm>
          <a:prstGeom prst="roundRect">
            <a:avLst>
              <a:gd name="adj" fmla="val 2068"/>
            </a:avLst>
          </a:prstGeom>
          <a:solidFill>
            <a:schemeClr val="bg1"/>
          </a:solidFill>
        </p:spPr>
        <p:txBody>
          <a:bodyPr anchor="ctr"/>
          <a:lstStyle>
            <a:lvl1pPr algn="ctr">
              <a:defRPr/>
            </a:lvl1pPr>
          </a:lstStyle>
          <a:p>
            <a:r>
              <a:rPr lang="de-DE"/>
              <a:t>Bild durch Klicken auf Symbol hinzufügen</a:t>
            </a:r>
            <a:endParaRPr lang="de-DE" dirty="0"/>
          </a:p>
        </p:txBody>
      </p:sp>
      <p:sp>
        <p:nvSpPr>
          <p:cNvPr id="9" name="content">
            <a:extLst>
              <a:ext uri="{FF2B5EF4-FFF2-40B4-BE49-F238E27FC236}">
                <a16:creationId xmlns:a16="http://schemas.microsoft.com/office/drawing/2014/main" id="{9BE9AB25-3402-897C-7102-5B25952D6A3F}"/>
              </a:ext>
            </a:extLst>
          </p:cNvPr>
          <p:cNvSpPr>
            <a:spLocks noGrp="1"/>
          </p:cNvSpPr>
          <p:nvPr>
            <p:ph type="body" idx="1"/>
          </p:nvPr>
        </p:nvSpPr>
        <p:spPr>
          <a:xfrm>
            <a:off x="2160000" y="2880000"/>
            <a:ext cx="6120000" cy="3285850"/>
          </a:xfrm>
          <a:noFill/>
        </p:spPr>
        <p:txBody>
          <a:bodyPr vert="horz" lIns="0" tIns="0" rIns="0" bIns="0" rtlCol="0">
            <a:noAutofit/>
          </a:bodyPr>
          <a:lstStyle>
            <a:lvl1pPr>
              <a:lnSpc>
                <a:spcPts val="1600"/>
              </a:lnSpc>
              <a:spcAft>
                <a:spcPts val="0"/>
              </a:spcAft>
              <a:defRPr lang="en-US" sz="1200" dirty="0"/>
            </a:lvl1pPr>
            <a:lvl2pPr>
              <a:lnSpc>
                <a:spcPts val="1600"/>
              </a:lnSpc>
              <a:spcAft>
                <a:spcPts val="0"/>
              </a:spcAft>
              <a:defRPr sz="1200"/>
            </a:lvl2pPr>
            <a:lvl3pPr>
              <a:lnSpc>
                <a:spcPts val="1600"/>
              </a:lnSpc>
              <a:spcAft>
                <a:spcPts val="0"/>
              </a:spcAft>
              <a:defRPr sz="1200"/>
            </a:lvl3pPr>
            <a:lvl4pPr>
              <a:lnSpc>
                <a:spcPts val="1600"/>
              </a:lnSpc>
              <a:spcAft>
                <a:spcPts val="0"/>
              </a:spcAft>
              <a:defRPr sz="1200"/>
            </a:lvl4pPr>
            <a:lvl5pPr>
              <a:spcBef>
                <a:spcPts val="300"/>
              </a:spcBef>
              <a:spcAft>
                <a:spcPts val="1800"/>
              </a:spcAft>
              <a:defRPr sz="1200"/>
            </a:lvl5pPr>
            <a:lvl6pPr>
              <a:defRPr sz="1200"/>
            </a:lvl6pPr>
            <a:lvl7pPr>
              <a:defRPr sz="1200"/>
            </a:lvl7pPr>
            <a:lvl8pPr>
              <a:defRPr sz="1200"/>
            </a:lvl8pPr>
            <a:lvl9pPr>
              <a:defRPr sz="1200"/>
            </a:lvl9pPr>
          </a:lstStyle>
          <a:p>
            <a:pPr lvl="0"/>
            <a:r>
              <a:rPr lang="de-DE" dirty="0"/>
              <a:t>Mastertextformat bearbeiten</a:t>
            </a:r>
          </a:p>
        </p:txBody>
      </p:sp>
      <p:sp>
        <p:nvSpPr>
          <p:cNvPr id="12" name="subhead">
            <a:extLst>
              <a:ext uri="{FF2B5EF4-FFF2-40B4-BE49-F238E27FC236}">
                <a16:creationId xmlns:a16="http://schemas.microsoft.com/office/drawing/2014/main" id="{2E068325-F576-E139-3996-A94AB4C7DB9F}"/>
              </a:ext>
            </a:extLst>
          </p:cNvPr>
          <p:cNvSpPr>
            <a:spLocks noGrp="1"/>
          </p:cNvSpPr>
          <p:nvPr>
            <p:ph type="body" idx="23"/>
          </p:nvPr>
        </p:nvSpPr>
        <p:spPr>
          <a:xfrm>
            <a:off x="2160000" y="1872000"/>
            <a:ext cx="6120000" cy="434612"/>
          </a:xfrm>
        </p:spPr>
        <p:txBody>
          <a:bodyPr lIns="0" rIns="0" anchor="t"/>
          <a:lstStyle>
            <a:lvl1pPr marL="0" indent="0">
              <a:lnSpc>
                <a:spcPts val="1800"/>
              </a:lnSpc>
              <a:spcBef>
                <a:spcPts val="0"/>
              </a:spcBef>
              <a:spcAft>
                <a:spcPts val="0"/>
              </a:spcAft>
              <a:buNone/>
              <a:tabLst/>
              <a:defRPr sz="1400" b="0" cap="none" spc="0" baseline="0">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 name="title">
            <a:extLst>
              <a:ext uri="{FF2B5EF4-FFF2-40B4-BE49-F238E27FC236}">
                <a16:creationId xmlns:a16="http://schemas.microsoft.com/office/drawing/2014/main" id="{AE7120AA-6746-99EE-C354-C34DE95787A5}"/>
              </a:ext>
            </a:extLst>
          </p:cNvPr>
          <p:cNvSpPr>
            <a:spLocks noGrp="1"/>
          </p:cNvSpPr>
          <p:nvPr>
            <p:ph type="title"/>
          </p:nvPr>
        </p:nvSpPr>
        <p:spPr>
          <a:xfrm>
            <a:off x="2160000" y="972000"/>
            <a:ext cx="6120000" cy="863600"/>
          </a:xfrm>
        </p:spPr>
        <p:txBody>
          <a:bodyPr vert="horz" anchor="b" anchorCtr="0"/>
          <a:lstStyle/>
          <a:p>
            <a:r>
              <a:rPr lang="de-DE"/>
              <a:t>Mastertitelformat bearbeiten</a:t>
            </a:r>
            <a:endParaRPr lang="en-US"/>
          </a:p>
        </p:txBody>
      </p:sp>
      <p:pic>
        <p:nvPicPr>
          <p:cNvPr id="3" name="guilloche">
            <a:extLst>
              <a:ext uri="{FF2B5EF4-FFF2-40B4-BE49-F238E27FC236}">
                <a16:creationId xmlns:a16="http://schemas.microsoft.com/office/drawing/2014/main" id="{2387F637-84C2-0D39-934E-3877FE14BC6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19646" y="11113"/>
            <a:ext cx="2972354" cy="6858000"/>
          </a:xfrm>
          <a:prstGeom prst="rect">
            <a:avLst/>
          </a:prstGeom>
        </p:spPr>
      </p:pic>
      <p:pic>
        <p:nvPicPr>
          <p:cNvPr id="5" name="guilloche">
            <a:extLst>
              <a:ext uri="{FF2B5EF4-FFF2-40B4-BE49-F238E27FC236}">
                <a16:creationId xmlns:a16="http://schemas.microsoft.com/office/drawing/2014/main" id="{9370C273-D6AF-5AD1-5D9A-0626E3AF341C}"/>
              </a:ext>
            </a:extLst>
          </p:cNvPr>
          <p:cNvPicPr>
            <a:picLocks noChangeAspect="1"/>
          </p:cNvPicPr>
          <p:nvPr userDrawn="1"/>
        </p:nvPicPr>
        <p:blipFill>
          <a:blip>
            <a:extLst>
              <a:ext uri="{96DAC541-7B7A-43D3-8B79-37D633B846F1}">
                <asvg:svgBlip xmlns:asvg="http://schemas.microsoft.com/office/drawing/2016/SVG/main" r:embed="rId2"/>
              </a:ext>
            </a:extLst>
          </a:blip>
          <a:stretch>
            <a:fillRect/>
          </a:stretch>
        </p:blipFill>
        <p:spPr>
          <a:xfrm>
            <a:off x="9219646" y="11113"/>
            <a:ext cx="2972354" cy="6858000"/>
          </a:xfrm>
          <a:prstGeom prst="rect">
            <a:avLst/>
          </a:prstGeom>
        </p:spPr>
      </p:pic>
    </p:spTree>
    <p:extLst>
      <p:ext uri="{BB962C8B-B14F-4D97-AF65-F5344CB8AC3E}">
        <p14:creationId xmlns:p14="http://schemas.microsoft.com/office/powerpoint/2010/main" val="1273870935"/>
      </p:ext>
    </p:extLst>
  </p:cSld>
  <p:clrMapOvr>
    <a:masterClrMapping/>
  </p:clrMapOvr>
  <p:extLst>
    <p:ext uri="{DCECCB84-F9BA-43D5-87BE-67443E8EF086}">
      <p15:sldGuideLst xmlns:p15="http://schemas.microsoft.com/office/powerpoint/2012/main">
        <p15:guide id="1" pos="1345">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p:cSld name="A  049 : Team : Profile 1 : Details">
    <p:spTree>
      <p:nvGrpSpPr>
        <p:cNvPr id="1" name=""/>
        <p:cNvGrpSpPr/>
        <p:nvPr/>
      </p:nvGrpSpPr>
      <p:grpSpPr>
        <a:xfrm>
          <a:off x="0" y="0"/>
          <a:ext cx="0" cy="0"/>
          <a:chOff x="0" y="0"/>
          <a:chExt cx="0" cy="0"/>
        </a:xfrm>
      </p:grpSpPr>
      <p:sp>
        <p:nvSpPr>
          <p:cNvPr id="26" name="content 6">
            <a:extLst>
              <a:ext uri="{FF2B5EF4-FFF2-40B4-BE49-F238E27FC236}">
                <a16:creationId xmlns:a16="http://schemas.microsoft.com/office/drawing/2014/main" id="{4000585D-21AD-114B-2B3C-84570D93D15B}"/>
              </a:ext>
            </a:extLst>
          </p:cNvPr>
          <p:cNvSpPr>
            <a:spLocks noGrp="1"/>
          </p:cNvSpPr>
          <p:nvPr>
            <p:ph sz="quarter" idx="78"/>
          </p:nvPr>
        </p:nvSpPr>
        <p:spPr>
          <a:xfrm>
            <a:off x="10044000" y="1453622"/>
            <a:ext cx="1584000" cy="471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5" name="content 5">
            <a:extLst>
              <a:ext uri="{FF2B5EF4-FFF2-40B4-BE49-F238E27FC236}">
                <a16:creationId xmlns:a16="http://schemas.microsoft.com/office/drawing/2014/main" id="{34476E83-4EE1-BDC0-D1D2-68D10401CEC4}"/>
              </a:ext>
            </a:extLst>
          </p:cNvPr>
          <p:cNvSpPr>
            <a:spLocks noGrp="1"/>
          </p:cNvSpPr>
          <p:nvPr>
            <p:ph sz="quarter" idx="77"/>
          </p:nvPr>
        </p:nvSpPr>
        <p:spPr>
          <a:xfrm>
            <a:off x="7771517" y="1453622"/>
            <a:ext cx="2160000" cy="471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0" name="content 4">
            <a:extLst>
              <a:ext uri="{FF2B5EF4-FFF2-40B4-BE49-F238E27FC236}">
                <a16:creationId xmlns:a16="http://schemas.microsoft.com/office/drawing/2014/main" id="{3CBEB059-9275-40EC-54B6-7D9C7BE41AB1}"/>
              </a:ext>
            </a:extLst>
          </p:cNvPr>
          <p:cNvSpPr>
            <a:spLocks noGrp="1"/>
          </p:cNvSpPr>
          <p:nvPr>
            <p:ph sz="quarter" idx="76"/>
          </p:nvPr>
        </p:nvSpPr>
        <p:spPr>
          <a:xfrm>
            <a:off x="5499033" y="1453622"/>
            <a:ext cx="2160000" cy="471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9" name="content 3">
            <a:extLst>
              <a:ext uri="{FF2B5EF4-FFF2-40B4-BE49-F238E27FC236}">
                <a16:creationId xmlns:a16="http://schemas.microsoft.com/office/drawing/2014/main" id="{089017DA-0B17-4563-BAB4-945351F65707}"/>
              </a:ext>
            </a:extLst>
          </p:cNvPr>
          <p:cNvSpPr>
            <a:spLocks noGrp="1"/>
          </p:cNvSpPr>
          <p:nvPr>
            <p:ph sz="quarter" idx="79"/>
          </p:nvPr>
        </p:nvSpPr>
        <p:spPr>
          <a:xfrm>
            <a:off x="3226549" y="4279014"/>
            <a:ext cx="2160000" cy="1908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4" name="content 2">
            <a:extLst>
              <a:ext uri="{FF2B5EF4-FFF2-40B4-BE49-F238E27FC236}">
                <a16:creationId xmlns:a16="http://schemas.microsoft.com/office/drawing/2014/main" id="{60ED7C70-87D7-2FBF-876B-93BA30DF0D71}"/>
              </a:ext>
            </a:extLst>
          </p:cNvPr>
          <p:cNvSpPr>
            <a:spLocks noGrp="1"/>
          </p:cNvSpPr>
          <p:nvPr>
            <p:ph sz="quarter" idx="70"/>
          </p:nvPr>
        </p:nvSpPr>
        <p:spPr>
          <a:xfrm>
            <a:off x="3226549" y="1453622"/>
            <a:ext cx="2160000" cy="2592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30" name="content 1">
            <a:extLst>
              <a:ext uri="{FF2B5EF4-FFF2-40B4-BE49-F238E27FC236}">
                <a16:creationId xmlns:a16="http://schemas.microsoft.com/office/drawing/2014/main" id="{DBC563D3-ED21-E461-F246-841B242650F7}"/>
              </a:ext>
            </a:extLst>
          </p:cNvPr>
          <p:cNvSpPr>
            <a:spLocks noGrp="1"/>
          </p:cNvSpPr>
          <p:nvPr>
            <p:ph sz="quarter" idx="80"/>
          </p:nvPr>
        </p:nvSpPr>
        <p:spPr>
          <a:xfrm>
            <a:off x="565252" y="4279014"/>
            <a:ext cx="2176334" cy="1908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52" name="picture">
            <a:extLst>
              <a:ext uri="{FF2B5EF4-FFF2-40B4-BE49-F238E27FC236}">
                <a16:creationId xmlns:a16="http://schemas.microsoft.com/office/drawing/2014/main" id="{E16D530D-B736-1C98-A57D-381E4DCC2AA7}"/>
              </a:ext>
            </a:extLst>
          </p:cNvPr>
          <p:cNvSpPr>
            <a:spLocks noGrp="1"/>
          </p:cNvSpPr>
          <p:nvPr>
            <p:ph type="pic" sz="quarter" idx="21"/>
          </p:nvPr>
        </p:nvSpPr>
        <p:spPr>
          <a:xfrm>
            <a:off x="-95102" y="2037996"/>
            <a:ext cx="2700000" cy="1980000"/>
          </a:xfrm>
          <a:prstGeom prst="roundRect">
            <a:avLst>
              <a:gd name="adj" fmla="val 3959"/>
            </a:avLst>
          </a:prstGeom>
          <a:solidFill>
            <a:schemeClr val="bg1"/>
          </a:solidFill>
          <a:effectLst/>
        </p:spPr>
        <p:txBody>
          <a:bodyPr/>
          <a:lstStyle>
            <a:lvl1pPr>
              <a:defRPr lang="en-DE" dirty="0"/>
            </a:lvl1pPr>
          </a:lstStyle>
          <a:p>
            <a:r>
              <a:rPr lang="de-DE"/>
              <a:t>Bild durch Klicken auf Symbol hinzufügen</a:t>
            </a:r>
            <a:endParaRPr lang="en-DE" dirty="0"/>
          </a:p>
        </p:txBody>
      </p:sp>
      <p:sp>
        <p:nvSpPr>
          <p:cNvPr id="21" name="name">
            <a:extLst>
              <a:ext uri="{FF2B5EF4-FFF2-40B4-BE49-F238E27FC236}">
                <a16:creationId xmlns:a16="http://schemas.microsoft.com/office/drawing/2014/main" id="{37749CFC-962A-7BB2-6A64-5FAAD068DCA8}"/>
              </a:ext>
            </a:extLst>
          </p:cNvPr>
          <p:cNvSpPr>
            <a:spLocks noGrp="1"/>
          </p:cNvSpPr>
          <p:nvPr>
            <p:ph type="body" idx="69"/>
          </p:nvPr>
        </p:nvSpPr>
        <p:spPr>
          <a:xfrm>
            <a:off x="540000" y="1440000"/>
            <a:ext cx="2201586" cy="504000"/>
          </a:xfrm>
        </p:spPr>
        <p:txBody>
          <a:bodyPr lIns="0" rIns="0" anchor="t" anchorCtr="0"/>
          <a:lstStyle>
            <a:lvl1pPr marL="0" indent="0" algn="l">
              <a:lnSpc>
                <a:spcPts val="1800"/>
              </a:lnSpc>
              <a:spcBef>
                <a:spcPts val="0"/>
              </a:spcBef>
              <a:spcAft>
                <a:spcPts val="0"/>
              </a:spcAft>
              <a:buNone/>
              <a:defRPr sz="14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3" name="title">
            <a:extLst>
              <a:ext uri="{FF2B5EF4-FFF2-40B4-BE49-F238E27FC236}">
                <a16:creationId xmlns:a16="http://schemas.microsoft.com/office/drawing/2014/main" id="{1E014A56-6919-303A-F165-A8B9AFE520AB}"/>
              </a:ext>
            </a:extLst>
          </p:cNvPr>
          <p:cNvSpPr>
            <a:spLocks noGrp="1"/>
          </p:cNvSpPr>
          <p:nvPr>
            <p:ph type="title"/>
          </p:nvPr>
        </p:nvSpPr>
        <p:spPr>
          <a:xfrm>
            <a:off x="540000" y="622301"/>
            <a:ext cx="11088000" cy="648000"/>
          </a:xfrm>
        </p:spPr>
        <p:txBody>
          <a:bodyPr vert="horz"/>
          <a:lstStyle/>
          <a:p>
            <a:r>
              <a:rPr lang="de-DE"/>
              <a:t>Mastertitelformat bearbeiten</a:t>
            </a:r>
            <a:endParaRPr lang="en-US"/>
          </a:p>
        </p:txBody>
      </p:sp>
      <p:sp>
        <p:nvSpPr>
          <p:cNvPr id="50" name="navigation">
            <a:extLst>
              <a:ext uri="{FF2B5EF4-FFF2-40B4-BE49-F238E27FC236}">
                <a16:creationId xmlns:a16="http://schemas.microsoft.com/office/drawing/2014/main" id="{FD8D2581-6964-2778-6F2E-FEB7528273AD}"/>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2" name="slide number">
            <a:extLst>
              <a:ext uri="{FF2B5EF4-FFF2-40B4-BE49-F238E27FC236}">
                <a16:creationId xmlns:a16="http://schemas.microsoft.com/office/drawing/2014/main" id="{DB73B2F3-9524-5A90-00B7-B7586AD9C51F}"/>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7" name="footer">
            <a:extLst>
              <a:ext uri="{FF2B5EF4-FFF2-40B4-BE49-F238E27FC236}">
                <a16:creationId xmlns:a16="http://schemas.microsoft.com/office/drawing/2014/main" id="{E9CD5B28-679A-4369-7530-A96A5BCB032A}"/>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8" name="date">
            <a:extLst>
              <a:ext uri="{FF2B5EF4-FFF2-40B4-BE49-F238E27FC236}">
                <a16:creationId xmlns:a16="http://schemas.microsoft.com/office/drawing/2014/main" id="{FD6DDE4A-17D1-151A-F710-D2D4B4A6DFD5}"/>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Tree>
    <p:extLst>
      <p:ext uri="{BB962C8B-B14F-4D97-AF65-F5344CB8AC3E}">
        <p14:creationId xmlns:p14="http://schemas.microsoft.com/office/powerpoint/2010/main" val="2607202722"/>
      </p:ext>
    </p:extLst>
  </p:cSld>
  <p:clrMapOvr>
    <a:masterClrMapping/>
  </p:clrMapOvr>
  <p:extLst>
    <p:ext uri="{DCECCB84-F9BA-43D5-87BE-67443E8EF086}">
      <p15:sldGuideLst xmlns:p15="http://schemas.microsoft.com/office/powerpoint/2012/main">
        <p15:guide id="1" pos="2026">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p:cSld name="A  049 : Team : Profile 2 : Details">
    <p:spTree>
      <p:nvGrpSpPr>
        <p:cNvPr id="1" name=""/>
        <p:cNvGrpSpPr/>
        <p:nvPr/>
      </p:nvGrpSpPr>
      <p:grpSpPr>
        <a:xfrm>
          <a:off x="0" y="0"/>
          <a:ext cx="0" cy="0"/>
          <a:chOff x="0" y="0"/>
          <a:chExt cx="0" cy="0"/>
        </a:xfrm>
      </p:grpSpPr>
      <p:sp>
        <p:nvSpPr>
          <p:cNvPr id="20" name="content 6">
            <a:extLst>
              <a:ext uri="{FF2B5EF4-FFF2-40B4-BE49-F238E27FC236}">
                <a16:creationId xmlns:a16="http://schemas.microsoft.com/office/drawing/2014/main" id="{D66B83BD-F77A-871B-10EA-083838368142}"/>
              </a:ext>
            </a:extLst>
          </p:cNvPr>
          <p:cNvSpPr>
            <a:spLocks noGrp="1"/>
          </p:cNvSpPr>
          <p:nvPr>
            <p:ph sz="quarter" idx="73"/>
          </p:nvPr>
        </p:nvSpPr>
        <p:spPr>
          <a:xfrm>
            <a:off x="9036000" y="4174350"/>
            <a:ext cx="2592000" cy="1980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19" name="content 5">
            <a:extLst>
              <a:ext uri="{FF2B5EF4-FFF2-40B4-BE49-F238E27FC236}">
                <a16:creationId xmlns:a16="http://schemas.microsoft.com/office/drawing/2014/main" id="{5AFBCE0C-30B2-68D8-714F-83FE52D6D288}"/>
              </a:ext>
            </a:extLst>
          </p:cNvPr>
          <p:cNvSpPr>
            <a:spLocks noGrp="1"/>
          </p:cNvSpPr>
          <p:nvPr>
            <p:ph sz="quarter" idx="72"/>
          </p:nvPr>
        </p:nvSpPr>
        <p:spPr>
          <a:xfrm>
            <a:off x="6912570" y="4174350"/>
            <a:ext cx="1980000" cy="1980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11" name="content 4">
            <a:extLst>
              <a:ext uri="{FF2B5EF4-FFF2-40B4-BE49-F238E27FC236}">
                <a16:creationId xmlns:a16="http://schemas.microsoft.com/office/drawing/2014/main" id="{A2971DF2-F257-DB34-C757-4E8BFB3A77FF}"/>
              </a:ext>
            </a:extLst>
          </p:cNvPr>
          <p:cNvSpPr>
            <a:spLocks noGrp="1"/>
          </p:cNvSpPr>
          <p:nvPr>
            <p:ph sz="quarter" idx="71"/>
          </p:nvPr>
        </p:nvSpPr>
        <p:spPr>
          <a:xfrm>
            <a:off x="9036000" y="612000"/>
            <a:ext cx="2592000" cy="3456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4" name="content 3">
            <a:extLst>
              <a:ext uri="{FF2B5EF4-FFF2-40B4-BE49-F238E27FC236}">
                <a16:creationId xmlns:a16="http://schemas.microsoft.com/office/drawing/2014/main" id="{FE2DAEC4-A246-1397-2D70-FD86B5008741}"/>
              </a:ext>
            </a:extLst>
          </p:cNvPr>
          <p:cNvSpPr>
            <a:spLocks noGrp="1"/>
          </p:cNvSpPr>
          <p:nvPr>
            <p:ph sz="quarter" idx="70"/>
          </p:nvPr>
        </p:nvSpPr>
        <p:spPr>
          <a:xfrm>
            <a:off x="6912570" y="611999"/>
            <a:ext cx="1980000" cy="3455998"/>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1" name="content 2b">
            <a:extLst>
              <a:ext uri="{FF2B5EF4-FFF2-40B4-BE49-F238E27FC236}">
                <a16:creationId xmlns:a16="http://schemas.microsoft.com/office/drawing/2014/main" id="{9EB4C0AC-9C38-EC69-120B-EE72F6F9486E}"/>
              </a:ext>
            </a:extLst>
          </p:cNvPr>
          <p:cNvSpPr>
            <a:spLocks noGrp="1"/>
          </p:cNvSpPr>
          <p:nvPr>
            <p:ph sz="quarter" idx="74"/>
          </p:nvPr>
        </p:nvSpPr>
        <p:spPr>
          <a:xfrm>
            <a:off x="4140000" y="4174350"/>
            <a:ext cx="2376000" cy="1980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8" name="picture middle">
            <a:extLst>
              <a:ext uri="{FF2B5EF4-FFF2-40B4-BE49-F238E27FC236}">
                <a16:creationId xmlns:a16="http://schemas.microsoft.com/office/drawing/2014/main" id="{500BF364-B154-B732-45F8-3424E506904B}"/>
              </a:ext>
            </a:extLst>
          </p:cNvPr>
          <p:cNvSpPr>
            <a:spLocks noGrp="1"/>
          </p:cNvSpPr>
          <p:nvPr>
            <p:ph type="pic" sz="quarter" idx="19"/>
          </p:nvPr>
        </p:nvSpPr>
        <p:spPr>
          <a:xfrm>
            <a:off x="4140000" y="1980000"/>
            <a:ext cx="2376000" cy="2088000"/>
          </a:xfrm>
          <a:prstGeom prst="roundRect">
            <a:avLst>
              <a:gd name="adj" fmla="val 3390"/>
            </a:avLst>
          </a:prstGeom>
          <a:noFill/>
        </p:spPr>
        <p:txBody>
          <a:bodyPr vert="horz" lIns="0" tIns="0" rIns="0" bIns="0" rtlCol="0">
            <a:noAutofit/>
          </a:bodyPr>
          <a:lstStyle>
            <a:lvl1pPr>
              <a:defRPr lang="en-ID" sz="1000"/>
            </a:lvl1pPr>
          </a:lstStyle>
          <a:p>
            <a:pPr lvl="0">
              <a:lnSpc>
                <a:spcPts val="1400"/>
              </a:lnSpc>
              <a:spcBef>
                <a:spcPts val="100"/>
              </a:spcBef>
              <a:spcAft>
                <a:spcPts val="100"/>
              </a:spcAft>
            </a:pPr>
            <a:r>
              <a:rPr lang="de-DE"/>
              <a:t>Bild durch Klicken auf Symbol hinzufügen</a:t>
            </a:r>
            <a:endParaRPr lang="en-ID"/>
          </a:p>
        </p:txBody>
      </p:sp>
      <p:sp>
        <p:nvSpPr>
          <p:cNvPr id="9" name="content 2a">
            <a:extLst>
              <a:ext uri="{FF2B5EF4-FFF2-40B4-BE49-F238E27FC236}">
                <a16:creationId xmlns:a16="http://schemas.microsoft.com/office/drawing/2014/main" id="{A906F57E-C1A7-ECB2-3187-C56320FE3720}"/>
              </a:ext>
            </a:extLst>
          </p:cNvPr>
          <p:cNvSpPr>
            <a:spLocks noGrp="1"/>
          </p:cNvSpPr>
          <p:nvPr>
            <p:ph sz="quarter" idx="69"/>
          </p:nvPr>
        </p:nvSpPr>
        <p:spPr>
          <a:xfrm>
            <a:off x="4140000" y="612000"/>
            <a:ext cx="2376000" cy="1332000"/>
          </a:xfrm>
          <a:prstGeom prst="rect">
            <a:avLst/>
          </a:prstGeom>
          <a:noFill/>
        </p:spPr>
        <p:txBody>
          <a:bodyPr vert="horz" lIns="0" tIns="0" rIns="0" bIns="0" rtlCol="0">
            <a:noAutofit/>
          </a:bodyPr>
          <a:lstStyle>
            <a:lvl1pPr>
              <a:lnSpc>
                <a:spcPts val="1600"/>
              </a:lnSpc>
              <a:spcBef>
                <a:spcPts val="0"/>
              </a:spcBef>
              <a:spcAft>
                <a:spcPts val="0"/>
              </a:spcAft>
              <a:defRPr lang="en-US" sz="1000" dirty="0"/>
            </a:lvl1pPr>
            <a:lvl2pPr>
              <a:lnSpc>
                <a:spcPts val="1600"/>
              </a:lnSpc>
              <a:spcBef>
                <a:spcPts val="0"/>
              </a:spcBef>
              <a:spcAft>
                <a:spcPts val="0"/>
              </a:spcAft>
              <a:defRPr lang="en-US" sz="1000" smtClean="0"/>
            </a:lvl2pPr>
            <a:lvl3pPr>
              <a:lnSpc>
                <a:spcPts val="1600"/>
              </a:lnSpc>
              <a:spcBef>
                <a:spcPts val="0"/>
              </a:spcBef>
              <a:spcAft>
                <a:spcPts val="0"/>
              </a:spcAft>
              <a:defRPr lang="en-US" sz="1000" smtClean="0"/>
            </a:lvl3pPr>
            <a:lvl4pPr>
              <a:lnSpc>
                <a:spcPts val="1600"/>
              </a:lnSpc>
              <a:spcBef>
                <a:spcPts val="0"/>
              </a:spcBef>
              <a:spcAft>
                <a:spcPts val="0"/>
              </a:spcAft>
              <a:defRPr lang="en-US" sz="1000" smtClean="0"/>
            </a:lvl4pPr>
            <a:lvl5pPr>
              <a:defRPr lang="en-US" sz="1000" smtClean="0">
                <a:solidFill>
                  <a:schemeClr val="tx1"/>
                </a:solidFill>
              </a:defRPr>
            </a:lvl5pPr>
            <a:lvl6pPr>
              <a:defRPr lang="en-US" sz="1000" smtClean="0"/>
            </a:lvl6pPr>
            <a:lvl7pPr>
              <a:defRPr lang="en-US" sz="1000" smtClean="0"/>
            </a:lvl7pPr>
            <a:lvl8pPr>
              <a:defRPr lang="en-US" sz="1000" smtClean="0"/>
            </a:lvl8pPr>
            <a:lvl9pPr>
              <a:lnSpc>
                <a:spcPts val="1200"/>
              </a:lnSpc>
              <a:spcAft>
                <a:spcPts val="600"/>
              </a:spcAft>
              <a:defRPr lang="en-US" sz="1000" smtClean="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39996" y="1980000"/>
            <a:ext cx="3420000" cy="4176000"/>
          </a:xfrm>
          <a:prstGeom prst="rect">
            <a:avLst/>
          </a:prstGeom>
          <a:noFill/>
        </p:spPr>
        <p:txBody>
          <a:bodyPr vert="horz" lIns="0" tIns="0" rIns="0" bIns="0" rtlCol="0">
            <a:noAutofit/>
          </a:bodyPr>
          <a:lstStyle>
            <a:lvl1pPr>
              <a:defRPr lang="en-US" sz="1000" dirty="0"/>
            </a:lvl1pPr>
            <a:lvl2pPr>
              <a:defRPr lang="en-US" sz="1000"/>
            </a:lvl2pPr>
            <a:lvl3pPr>
              <a:defRPr lang="en-US" sz="1000"/>
            </a:lvl3pPr>
            <a:lvl4pPr>
              <a:defRPr lang="en-US" sz="1000"/>
            </a:lvl4pPr>
            <a:lvl5pPr>
              <a:defRPr lang="en-US" sz="1000">
                <a:solidFill>
                  <a:schemeClr val="tx1"/>
                </a:solidFill>
              </a:defRPr>
            </a:lvl5pPr>
            <a:lvl6pPr>
              <a:defRPr lang="en-US" sz="1000"/>
            </a:lvl6pPr>
            <a:lvl7pPr>
              <a:defRPr lang="en-US" sz="1000"/>
            </a:lvl7pPr>
            <a:lvl8pPr>
              <a:defRPr lang="en-US" sz="1000"/>
            </a:lvl8pPr>
            <a:lvl9pPr>
              <a:defRPr lang="en-US" sz="1000"/>
            </a:lvl9pPr>
          </a:lstStyle>
          <a:p>
            <a:pPr lvl="0">
              <a:lnSpc>
                <a:spcPts val="1400"/>
              </a:lnSpc>
              <a:spcBef>
                <a:spcPts val="100"/>
              </a:spcBef>
              <a:spcAft>
                <a:spcPts val="100"/>
              </a:spcAft>
            </a:pPr>
            <a:r>
              <a:rPr lang="de-DE"/>
              <a:t>Mastertextformat bearbeiten</a:t>
            </a:r>
          </a:p>
          <a:p>
            <a:pPr lvl="1">
              <a:lnSpc>
                <a:spcPts val="1400"/>
              </a:lnSpc>
              <a:spcBef>
                <a:spcPts val="100"/>
              </a:spcBef>
              <a:spcAft>
                <a:spcPts val="100"/>
              </a:spcAft>
            </a:pPr>
            <a:r>
              <a:rPr lang="de-DE"/>
              <a:t>Zweite Ebene</a:t>
            </a:r>
          </a:p>
          <a:p>
            <a:pPr lvl="2">
              <a:lnSpc>
                <a:spcPts val="1400"/>
              </a:lnSpc>
              <a:spcBef>
                <a:spcPts val="100"/>
              </a:spcBef>
              <a:spcAft>
                <a:spcPts val="100"/>
              </a:spcAft>
            </a:pPr>
            <a:r>
              <a:rPr lang="de-DE"/>
              <a:t>Dritte Ebene</a:t>
            </a:r>
          </a:p>
          <a:p>
            <a:pPr lvl="3">
              <a:lnSpc>
                <a:spcPts val="1400"/>
              </a:lnSpc>
              <a:spcBef>
                <a:spcPts val="100"/>
              </a:spcBef>
              <a:spcAft>
                <a:spcPts val="100"/>
              </a:spcAft>
            </a:pPr>
            <a:r>
              <a:rPr lang="de-DE"/>
              <a:t>Vierte Ebene</a:t>
            </a:r>
          </a:p>
          <a:p>
            <a:pPr lvl="4">
              <a:lnSpc>
                <a:spcPts val="1400"/>
              </a:lnSpc>
              <a:spcBef>
                <a:spcPts val="100"/>
              </a:spcBef>
              <a:spcAft>
                <a:spcPts val="100"/>
              </a:spcAft>
            </a:pPr>
            <a:r>
              <a:rPr lang="de-DE"/>
              <a:t>Fünfte Ebene</a:t>
            </a:r>
            <a:endParaRPr lang="en-US" dirty="0"/>
          </a:p>
        </p:txBody>
      </p:sp>
      <p:sp>
        <p:nvSpPr>
          <p:cNvPr id="6" name="name">
            <a:extLst>
              <a:ext uri="{FF2B5EF4-FFF2-40B4-BE49-F238E27FC236}">
                <a16:creationId xmlns:a16="http://schemas.microsoft.com/office/drawing/2014/main" id="{4FD8DC43-2230-29E6-EA6A-D1148AB2ADCC}"/>
              </a:ext>
            </a:extLst>
          </p:cNvPr>
          <p:cNvSpPr>
            <a:spLocks noGrp="1"/>
          </p:cNvSpPr>
          <p:nvPr>
            <p:ph type="body" idx="68"/>
          </p:nvPr>
        </p:nvSpPr>
        <p:spPr>
          <a:xfrm>
            <a:off x="540000" y="1440000"/>
            <a:ext cx="3420000" cy="504000"/>
          </a:xfrm>
        </p:spPr>
        <p:txBody>
          <a:bodyPr lIns="0" rIns="0" anchor="t" anchorCtr="0"/>
          <a:lstStyle>
            <a:lvl1pPr marL="0" indent="0" algn="l">
              <a:lnSpc>
                <a:spcPts val="1800"/>
              </a:lnSpc>
              <a:spcBef>
                <a:spcPts val="0"/>
              </a:spcBef>
              <a:spcAft>
                <a:spcPts val="0"/>
              </a:spcAft>
              <a:buNone/>
              <a:defRPr sz="14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6" name="title">
            <a:extLst>
              <a:ext uri="{FF2B5EF4-FFF2-40B4-BE49-F238E27FC236}">
                <a16:creationId xmlns:a16="http://schemas.microsoft.com/office/drawing/2014/main" id="{C42A5394-0582-37AA-737C-9A22F650EDD4}"/>
              </a:ext>
            </a:extLst>
          </p:cNvPr>
          <p:cNvSpPr>
            <a:spLocks noGrp="1"/>
          </p:cNvSpPr>
          <p:nvPr>
            <p:ph type="title"/>
          </p:nvPr>
        </p:nvSpPr>
        <p:spPr>
          <a:xfrm>
            <a:off x="540000" y="622301"/>
            <a:ext cx="3420000" cy="828000"/>
          </a:xfrm>
        </p:spPr>
        <p:txBody>
          <a:bodyPr vert="horz" anchor="t"/>
          <a:lstStyle/>
          <a:p>
            <a:r>
              <a:rPr lang="de-DE"/>
              <a:t>Mastertitelformat bearbeiten</a:t>
            </a:r>
            <a:endParaRPr lang="en-US"/>
          </a:p>
        </p:txBody>
      </p:sp>
      <p:sp>
        <p:nvSpPr>
          <p:cNvPr id="5" name="navigation">
            <a:extLst>
              <a:ext uri="{FF2B5EF4-FFF2-40B4-BE49-F238E27FC236}">
                <a16:creationId xmlns:a16="http://schemas.microsoft.com/office/drawing/2014/main" id="{E2DB2781-02B7-8F48-880C-0864DAF6A9C6}"/>
              </a:ext>
            </a:extLst>
          </p:cNvPr>
          <p:cNvSpPr>
            <a:spLocks noGrp="1"/>
          </p:cNvSpPr>
          <p:nvPr>
            <p:ph type="body" sz="quarter" idx="14"/>
          </p:nvPr>
        </p:nvSpPr>
        <p:spPr>
          <a:xfrm>
            <a:off x="576000" y="396000"/>
            <a:ext cx="11052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3" name="slide number">
            <a:extLst>
              <a:ext uri="{FF2B5EF4-FFF2-40B4-BE49-F238E27FC236}">
                <a16:creationId xmlns:a16="http://schemas.microsoft.com/office/drawing/2014/main" id="{8033BB8E-74C6-764F-4BC4-B50887CF24EE}"/>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7" name="footer">
            <a:extLst>
              <a:ext uri="{FF2B5EF4-FFF2-40B4-BE49-F238E27FC236}">
                <a16:creationId xmlns:a16="http://schemas.microsoft.com/office/drawing/2014/main" id="{1B669101-1FED-F30B-5F2A-59D34CE418F5}"/>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0" name="date">
            <a:extLst>
              <a:ext uri="{FF2B5EF4-FFF2-40B4-BE49-F238E27FC236}">
                <a16:creationId xmlns:a16="http://schemas.microsoft.com/office/drawing/2014/main" id="{08A84BE3-55A8-21D4-BB46-F3212DB806F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Tree>
    <p:extLst>
      <p:ext uri="{BB962C8B-B14F-4D97-AF65-F5344CB8AC3E}">
        <p14:creationId xmlns:p14="http://schemas.microsoft.com/office/powerpoint/2010/main" val="288333172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p:cSld name="A   049 : team : 2 pictures : 2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3" name="addtext 3">
            <a:extLst>
              <a:ext uri="{FF2B5EF4-FFF2-40B4-BE49-F238E27FC236}">
                <a16:creationId xmlns:a16="http://schemas.microsoft.com/office/drawing/2014/main" id="{849B6CFB-350C-3F26-0011-94A6E6A3954B}"/>
              </a:ext>
            </a:extLst>
          </p:cNvPr>
          <p:cNvSpPr>
            <a:spLocks noGrp="1"/>
          </p:cNvSpPr>
          <p:nvPr>
            <p:ph type="body" sz="quarter" idx="46"/>
          </p:nvPr>
        </p:nvSpPr>
        <p:spPr>
          <a:xfrm>
            <a:off x="9646450" y="2113699"/>
            <a:ext cx="1980000" cy="4052151"/>
          </a:xfrm>
          <a:noFill/>
          <a:ln>
            <a:noFill/>
          </a:ln>
          <a:effectLst/>
        </p:spPr>
        <p:txBody>
          <a:bodyPr vert="horz" lIns="0" tIns="0" rIns="0" bIns="0" rtlCol="0">
            <a:noAutofit/>
          </a:bodyPr>
          <a:lstStyle>
            <a:lvl1pPr>
              <a:defRPr lang="en-US" sz="1200"/>
            </a:lvl1pPr>
            <a:lvl2pPr>
              <a:defRPr lang="en-US" sz="1200"/>
            </a:lvl2pPr>
            <a:lvl3pPr>
              <a:defRPr lang="en-US" sz="1200"/>
            </a:lvl3pPr>
            <a:lvl4pPr>
              <a:defRPr lang="en-US" sz="1200"/>
            </a:lvl4pPr>
            <a:lvl5pPr>
              <a:defRPr lang="en-US" sz="1200"/>
            </a:lvl5pPr>
            <a:lvl6pPr>
              <a:defRPr lang="en-US" sz="1200"/>
            </a:lvl6pPr>
            <a:lvl7pPr>
              <a:defRPr lang="en-US" sz="1200"/>
            </a:lvl7pPr>
            <a:lvl8pPr>
              <a:defRPr lang="en-US" sz="1200"/>
            </a:lvl8pPr>
            <a:lvl9pPr>
              <a:defRPr lang="en-US" sz="1200" dirty="0"/>
            </a:lvl9pPr>
          </a:lstStyle>
          <a:p>
            <a:pPr lvl="0">
              <a:lnSpc>
                <a:spcPts val="1600"/>
              </a:lnSpc>
            </a:pPr>
            <a:r>
              <a:rPr lang="de-DE"/>
              <a:t>Mastertextformat bearbeiten</a:t>
            </a:r>
          </a:p>
        </p:txBody>
      </p:sp>
      <p:sp>
        <p:nvSpPr>
          <p:cNvPr id="18" name="subtilte 3">
            <a:extLst>
              <a:ext uri="{FF2B5EF4-FFF2-40B4-BE49-F238E27FC236}">
                <a16:creationId xmlns:a16="http://schemas.microsoft.com/office/drawing/2014/main" id="{BE659DA4-361D-0068-83B9-84A1D509112C}"/>
              </a:ext>
            </a:extLst>
          </p:cNvPr>
          <p:cNvSpPr>
            <a:spLocks noGrp="1"/>
          </p:cNvSpPr>
          <p:nvPr>
            <p:ph type="body" idx="70"/>
          </p:nvPr>
        </p:nvSpPr>
        <p:spPr>
          <a:xfrm>
            <a:off x="9646450" y="1512000"/>
            <a:ext cx="1994688"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 name="CV 2 text">
            <a:extLst>
              <a:ext uri="{FF2B5EF4-FFF2-40B4-BE49-F238E27FC236}">
                <a16:creationId xmlns:a16="http://schemas.microsoft.com/office/drawing/2014/main" id="{A82276AA-556D-9F16-87C3-9A3502D09B6F}"/>
              </a:ext>
            </a:extLst>
          </p:cNvPr>
          <p:cNvSpPr>
            <a:spLocks noGrp="1"/>
          </p:cNvSpPr>
          <p:nvPr>
            <p:ph type="body" sz="quarter" idx="69"/>
          </p:nvPr>
        </p:nvSpPr>
        <p:spPr>
          <a:xfrm>
            <a:off x="5109652" y="3780000"/>
            <a:ext cx="4320000" cy="2376000"/>
          </a:xfrm>
          <a:ln>
            <a:noFill/>
          </a:ln>
          <a:effectLst/>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r>
              <a:rPr lang="de-DE"/>
              <a:t>Mastertextformat bearbeiten</a:t>
            </a:r>
          </a:p>
        </p:txBody>
      </p:sp>
      <p:sp>
        <p:nvSpPr>
          <p:cNvPr id="67" name="bg shadow 2">
            <a:extLst>
              <a:ext uri="{FF2B5EF4-FFF2-40B4-BE49-F238E27FC236}">
                <a16:creationId xmlns:a16="http://schemas.microsoft.com/office/drawing/2014/main" id="{D5E34A60-AEFD-CB5F-7F16-E61E1EB95B46}"/>
              </a:ext>
            </a:extLst>
          </p:cNvPr>
          <p:cNvSpPr>
            <a:spLocks noGrp="1"/>
          </p:cNvSpPr>
          <p:nvPr>
            <p:ph type="body" idx="63"/>
          </p:nvPr>
        </p:nvSpPr>
        <p:spPr>
          <a:xfrm>
            <a:off x="5109652" y="2119313"/>
            <a:ext cx="4320000" cy="1439862"/>
          </a:xfrm>
          <a:prstGeom prst="roundRect">
            <a:avLst>
              <a:gd name="adj" fmla="val 5780"/>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8" name="role 2">
            <a:extLst>
              <a:ext uri="{FF2B5EF4-FFF2-40B4-BE49-F238E27FC236}">
                <a16:creationId xmlns:a16="http://schemas.microsoft.com/office/drawing/2014/main" id="{E9030E3B-9B95-4FBF-2233-89490F1AF5B0}"/>
              </a:ext>
            </a:extLst>
          </p:cNvPr>
          <p:cNvSpPr>
            <a:spLocks noGrp="1"/>
          </p:cNvSpPr>
          <p:nvPr>
            <p:ph type="body" idx="64"/>
          </p:nvPr>
        </p:nvSpPr>
        <p:spPr>
          <a:xfrm>
            <a:off x="6704843" y="2839175"/>
            <a:ext cx="2700000" cy="720000"/>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9" name="name 2">
            <a:extLst>
              <a:ext uri="{FF2B5EF4-FFF2-40B4-BE49-F238E27FC236}">
                <a16:creationId xmlns:a16="http://schemas.microsoft.com/office/drawing/2014/main" id="{44161A00-43BE-C269-836D-806038B0D335}"/>
              </a:ext>
            </a:extLst>
          </p:cNvPr>
          <p:cNvSpPr>
            <a:spLocks noGrp="1"/>
          </p:cNvSpPr>
          <p:nvPr>
            <p:ph type="body" idx="65"/>
          </p:nvPr>
        </p:nvSpPr>
        <p:spPr>
          <a:xfrm>
            <a:off x="6704843" y="2129755"/>
            <a:ext cx="2700000" cy="648000"/>
          </a:xfrm>
          <a:ln>
            <a:noFill/>
          </a:ln>
          <a:effectLst/>
        </p:spPr>
        <p:txBody>
          <a:bodyPr lIns="144000" rIns="144000" anchor="b" anchorCtr="0"/>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0" name="picture 2">
            <a:extLst>
              <a:ext uri="{FF2B5EF4-FFF2-40B4-BE49-F238E27FC236}">
                <a16:creationId xmlns:a16="http://schemas.microsoft.com/office/drawing/2014/main" id="{15F978E7-316F-2B35-EAB8-3EC1599AEF34}"/>
              </a:ext>
            </a:extLst>
          </p:cNvPr>
          <p:cNvSpPr>
            <a:spLocks noGrp="1"/>
          </p:cNvSpPr>
          <p:nvPr>
            <p:ph type="pic" sz="quarter" idx="66"/>
          </p:nvPr>
        </p:nvSpPr>
        <p:spPr>
          <a:xfrm>
            <a:off x="5109652" y="2119313"/>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3" name="subtilte 2">
            <a:extLst>
              <a:ext uri="{FF2B5EF4-FFF2-40B4-BE49-F238E27FC236}">
                <a16:creationId xmlns:a16="http://schemas.microsoft.com/office/drawing/2014/main" id="{8BED4AE3-69E6-C919-F264-88E9828D555F}"/>
              </a:ext>
            </a:extLst>
          </p:cNvPr>
          <p:cNvSpPr>
            <a:spLocks noGrp="1"/>
          </p:cNvSpPr>
          <p:nvPr>
            <p:ph type="body" idx="68"/>
          </p:nvPr>
        </p:nvSpPr>
        <p:spPr>
          <a:xfrm>
            <a:off x="5109652" y="1512000"/>
            <a:ext cx="432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5" name="CV 1 text">
            <a:extLst>
              <a:ext uri="{FF2B5EF4-FFF2-40B4-BE49-F238E27FC236}">
                <a16:creationId xmlns:a16="http://schemas.microsoft.com/office/drawing/2014/main" id="{907A54C3-A2FF-A59E-41B3-23D2F7C1E59E}"/>
              </a:ext>
            </a:extLst>
          </p:cNvPr>
          <p:cNvSpPr>
            <a:spLocks noGrp="1"/>
          </p:cNvSpPr>
          <p:nvPr>
            <p:ph type="body" sz="quarter" idx="24"/>
          </p:nvPr>
        </p:nvSpPr>
        <p:spPr>
          <a:xfrm>
            <a:off x="540000" y="3780000"/>
            <a:ext cx="4320000" cy="2376000"/>
          </a:xfrm>
          <a:ln>
            <a:noFill/>
          </a:ln>
          <a:effectLst/>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r>
              <a:rPr lang="de-DE"/>
              <a:t>Mastertextformat bearbeiten</a:t>
            </a:r>
          </a:p>
        </p:txBody>
      </p:sp>
      <p:sp>
        <p:nvSpPr>
          <p:cNvPr id="55" name="bg shadow 1">
            <a:extLst>
              <a:ext uri="{FF2B5EF4-FFF2-40B4-BE49-F238E27FC236}">
                <a16:creationId xmlns:a16="http://schemas.microsoft.com/office/drawing/2014/main" id="{83DA22D8-9131-568E-6E2F-B7A56687533C}"/>
              </a:ext>
            </a:extLst>
          </p:cNvPr>
          <p:cNvSpPr>
            <a:spLocks noGrp="1"/>
          </p:cNvSpPr>
          <p:nvPr>
            <p:ph type="body" idx="51"/>
          </p:nvPr>
        </p:nvSpPr>
        <p:spPr>
          <a:xfrm>
            <a:off x="540000" y="2119313"/>
            <a:ext cx="4320000" cy="1439862"/>
          </a:xfrm>
          <a:prstGeom prst="roundRect">
            <a:avLst>
              <a:gd name="adj" fmla="val 5780"/>
            </a:avLst>
          </a:prstGeom>
          <a:solidFill>
            <a:schemeClr val="accent6"/>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6" name="role 1">
            <a:extLst>
              <a:ext uri="{FF2B5EF4-FFF2-40B4-BE49-F238E27FC236}">
                <a16:creationId xmlns:a16="http://schemas.microsoft.com/office/drawing/2014/main" id="{4BDE1970-44C9-ADD3-EE45-3879EA6103C9}"/>
              </a:ext>
            </a:extLst>
          </p:cNvPr>
          <p:cNvSpPr>
            <a:spLocks noGrp="1"/>
          </p:cNvSpPr>
          <p:nvPr>
            <p:ph type="body" idx="52"/>
          </p:nvPr>
        </p:nvSpPr>
        <p:spPr>
          <a:xfrm>
            <a:off x="2130148" y="2839175"/>
            <a:ext cx="2700000" cy="720000"/>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7" name="name 1">
            <a:extLst>
              <a:ext uri="{FF2B5EF4-FFF2-40B4-BE49-F238E27FC236}">
                <a16:creationId xmlns:a16="http://schemas.microsoft.com/office/drawing/2014/main" id="{9C57D439-9620-24B8-87D8-5D3533B43D0E}"/>
              </a:ext>
            </a:extLst>
          </p:cNvPr>
          <p:cNvSpPr>
            <a:spLocks noGrp="1"/>
          </p:cNvSpPr>
          <p:nvPr>
            <p:ph type="body" idx="53"/>
          </p:nvPr>
        </p:nvSpPr>
        <p:spPr>
          <a:xfrm>
            <a:off x="2130148" y="2129755"/>
            <a:ext cx="2700000" cy="648000"/>
          </a:xfrm>
          <a:ln>
            <a:noFill/>
          </a:ln>
          <a:effectLst/>
        </p:spPr>
        <p:txBody>
          <a:bodyPr lIns="144000" rIns="144000" anchor="b" anchorCtr="0"/>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8" name="picture 1">
            <a:extLst>
              <a:ext uri="{FF2B5EF4-FFF2-40B4-BE49-F238E27FC236}">
                <a16:creationId xmlns:a16="http://schemas.microsoft.com/office/drawing/2014/main" id="{9FBEFBBA-35B6-CE98-58D2-8F96D15F6FF4}"/>
              </a:ext>
            </a:extLst>
          </p:cNvPr>
          <p:cNvSpPr>
            <a:spLocks noGrp="1"/>
          </p:cNvSpPr>
          <p:nvPr>
            <p:ph type="pic" sz="quarter" idx="54"/>
          </p:nvPr>
        </p:nvSpPr>
        <p:spPr>
          <a:xfrm>
            <a:off x="540000" y="2119313"/>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2" name="subtitle 1">
            <a:extLst>
              <a:ext uri="{FF2B5EF4-FFF2-40B4-BE49-F238E27FC236}">
                <a16:creationId xmlns:a16="http://schemas.microsoft.com/office/drawing/2014/main" id="{E1C428F9-ED39-3296-3569-1B7720A02641}"/>
              </a:ext>
            </a:extLst>
          </p:cNvPr>
          <p:cNvSpPr>
            <a:spLocks noGrp="1"/>
          </p:cNvSpPr>
          <p:nvPr>
            <p:ph type="body" idx="67"/>
          </p:nvPr>
        </p:nvSpPr>
        <p:spPr>
          <a:xfrm>
            <a:off x="540000" y="1512000"/>
            <a:ext cx="432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 name="title">
            <a:extLst>
              <a:ext uri="{FF2B5EF4-FFF2-40B4-BE49-F238E27FC236}">
                <a16:creationId xmlns:a16="http://schemas.microsoft.com/office/drawing/2014/main" id="{4E344807-457D-3CED-9971-F478B70A69F3}"/>
              </a:ext>
            </a:extLst>
          </p:cNvPr>
          <p:cNvSpPr>
            <a:spLocks noGrp="1"/>
          </p:cNvSpPr>
          <p:nvPr>
            <p:ph type="title"/>
          </p:nvPr>
        </p:nvSpPr>
        <p:spPr/>
        <p:txBody>
          <a:bodyPr vert="horz"/>
          <a:lstStyle/>
          <a:p>
            <a:r>
              <a:rPr lang="de-DE"/>
              <a:t>Mastertitelformat bearbeiten</a:t>
            </a:r>
            <a:endParaRPr lang="en-US"/>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7732266"/>
      </p:ext>
    </p:extLst>
  </p:cSld>
  <p:clrMapOvr>
    <a:masterClrMapping/>
  </p:clrMapOvr>
  <p:extLst>
    <p:ext uri="{DCECCB84-F9BA-43D5-87BE-67443E8EF086}">
      <p15:sldGuideLst xmlns:p15="http://schemas.microsoft.com/office/powerpoint/2012/main"/>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p:cSld name="A  049 : team : 4 pictures : 4 names and roles : textbox">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5" name="extratext 3">
            <a:extLst>
              <a:ext uri="{FF2B5EF4-FFF2-40B4-BE49-F238E27FC236}">
                <a16:creationId xmlns:a16="http://schemas.microsoft.com/office/drawing/2014/main" id="{907A54C3-A2FF-A59E-41B3-23D2F7C1E59E}"/>
              </a:ext>
            </a:extLst>
          </p:cNvPr>
          <p:cNvSpPr>
            <a:spLocks noGrp="1"/>
          </p:cNvSpPr>
          <p:nvPr>
            <p:ph type="body" sz="quarter" idx="24"/>
          </p:nvPr>
        </p:nvSpPr>
        <p:spPr>
          <a:xfrm>
            <a:off x="8510356" y="2119313"/>
            <a:ext cx="3132000" cy="3060000"/>
          </a:xfrm>
          <a:ln>
            <a:noFill/>
          </a:ln>
          <a:effectLst/>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r>
              <a:rPr lang="de-DE"/>
              <a:t>Mastertextformat bearbeiten</a:t>
            </a:r>
          </a:p>
        </p:txBody>
      </p:sp>
      <p:sp>
        <p:nvSpPr>
          <p:cNvPr id="6" name="subtitel 3">
            <a:extLst>
              <a:ext uri="{FF2B5EF4-FFF2-40B4-BE49-F238E27FC236}">
                <a16:creationId xmlns:a16="http://schemas.microsoft.com/office/drawing/2014/main" id="{1C653765-1CB5-F006-FC70-1B326B107DBC}"/>
              </a:ext>
            </a:extLst>
          </p:cNvPr>
          <p:cNvSpPr>
            <a:spLocks noGrp="1"/>
          </p:cNvSpPr>
          <p:nvPr>
            <p:ph type="body" idx="69"/>
          </p:nvPr>
        </p:nvSpPr>
        <p:spPr>
          <a:xfrm>
            <a:off x="8510356" y="1512000"/>
            <a:ext cx="3153644"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3" name="shadow 2.1">
            <a:extLst>
              <a:ext uri="{FF2B5EF4-FFF2-40B4-BE49-F238E27FC236}">
                <a16:creationId xmlns:a16="http://schemas.microsoft.com/office/drawing/2014/main" id="{5E9FF420-AE4E-B6D5-7A75-0EAED10C9583}"/>
              </a:ext>
            </a:extLst>
          </p:cNvPr>
          <p:cNvSpPr>
            <a:spLocks noGrp="1"/>
          </p:cNvSpPr>
          <p:nvPr>
            <p:ph type="body" idx="59"/>
          </p:nvPr>
        </p:nvSpPr>
        <p:spPr>
          <a:xfrm>
            <a:off x="4525178" y="3735289"/>
            <a:ext cx="3600000" cy="1439862"/>
          </a:xfrm>
          <a:prstGeom prst="roundRect">
            <a:avLst>
              <a:gd name="adj" fmla="val 5780"/>
            </a:avLst>
          </a:prstGeom>
          <a:solidFill>
            <a:schemeClr val="accent6"/>
          </a:solidFill>
          <a:ln w="3175">
            <a:noFill/>
          </a:ln>
          <a:effectLst/>
        </p:spPr>
        <p:txBody>
          <a:bodyPr vert="horz" lIns="288000" tIns="396000" rIns="288000" bIns="72000" rtlCol="0">
            <a:noAutofit/>
          </a:bodyPr>
          <a:lstStyle>
            <a:lvl1pPr>
              <a:defRPr lang="de-DE" i="0" smtClean="0">
                <a:solidFill>
                  <a:schemeClr val="bg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4" name="role 2.1">
            <a:extLst>
              <a:ext uri="{FF2B5EF4-FFF2-40B4-BE49-F238E27FC236}">
                <a16:creationId xmlns:a16="http://schemas.microsoft.com/office/drawing/2014/main" id="{8F7C39DC-C8E1-D238-124E-F021D16845FB}"/>
              </a:ext>
            </a:extLst>
          </p:cNvPr>
          <p:cNvSpPr>
            <a:spLocks noGrp="1"/>
          </p:cNvSpPr>
          <p:nvPr>
            <p:ph type="body" idx="60"/>
          </p:nvPr>
        </p:nvSpPr>
        <p:spPr>
          <a:xfrm>
            <a:off x="6115328" y="4458713"/>
            <a:ext cx="1979612" cy="720000"/>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5" name="name 2.1">
            <a:extLst>
              <a:ext uri="{FF2B5EF4-FFF2-40B4-BE49-F238E27FC236}">
                <a16:creationId xmlns:a16="http://schemas.microsoft.com/office/drawing/2014/main" id="{93AF7DC2-179D-17D8-825F-4CD149B78523}"/>
              </a:ext>
            </a:extLst>
          </p:cNvPr>
          <p:cNvSpPr>
            <a:spLocks noGrp="1"/>
          </p:cNvSpPr>
          <p:nvPr>
            <p:ph type="body" idx="61"/>
          </p:nvPr>
        </p:nvSpPr>
        <p:spPr>
          <a:xfrm>
            <a:off x="6115328" y="3749294"/>
            <a:ext cx="1979612" cy="648000"/>
          </a:xfrm>
          <a:ln>
            <a:noFill/>
          </a:ln>
          <a:effectLst/>
        </p:spPr>
        <p:txBody>
          <a:bodyPr lIns="144000" rIns="144000" anchor="b" anchorCtr="0"/>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6" name="picture 2.1">
            <a:extLst>
              <a:ext uri="{FF2B5EF4-FFF2-40B4-BE49-F238E27FC236}">
                <a16:creationId xmlns:a16="http://schemas.microsoft.com/office/drawing/2014/main" id="{E8AF6756-10EA-EB48-BA08-728E45D9EBF2}"/>
              </a:ext>
            </a:extLst>
          </p:cNvPr>
          <p:cNvSpPr>
            <a:spLocks noGrp="1"/>
          </p:cNvSpPr>
          <p:nvPr>
            <p:ph type="pic" sz="quarter" idx="62"/>
          </p:nvPr>
        </p:nvSpPr>
        <p:spPr>
          <a:xfrm>
            <a:off x="4525178" y="3735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solidFill>
                  <a:schemeClr val="bg1"/>
                </a:solidFill>
              </a:defRPr>
            </a:lvl1pPr>
          </a:lstStyle>
          <a:p>
            <a:r>
              <a:rPr lang="de-DE"/>
              <a:t>Bild durch Klicken auf Symbol hinzufügen</a:t>
            </a:r>
            <a:endParaRPr lang="en-DE" dirty="0"/>
          </a:p>
        </p:txBody>
      </p:sp>
      <p:sp>
        <p:nvSpPr>
          <p:cNvPr id="67" name="shadow 2">
            <a:extLst>
              <a:ext uri="{FF2B5EF4-FFF2-40B4-BE49-F238E27FC236}">
                <a16:creationId xmlns:a16="http://schemas.microsoft.com/office/drawing/2014/main" id="{D5E34A60-AEFD-CB5F-7F16-E61E1EB95B46}"/>
              </a:ext>
            </a:extLst>
          </p:cNvPr>
          <p:cNvSpPr>
            <a:spLocks noGrp="1"/>
          </p:cNvSpPr>
          <p:nvPr>
            <p:ph type="body" idx="63"/>
          </p:nvPr>
        </p:nvSpPr>
        <p:spPr>
          <a:xfrm>
            <a:off x="4525178" y="2119313"/>
            <a:ext cx="3600000" cy="1439862"/>
          </a:xfrm>
          <a:prstGeom prst="roundRect">
            <a:avLst>
              <a:gd name="adj" fmla="val 5780"/>
            </a:avLst>
          </a:prstGeom>
          <a:solidFill>
            <a:schemeClr val="accent6"/>
          </a:solidFill>
          <a:ln w="3175">
            <a:noFill/>
          </a:ln>
          <a:effectLst/>
        </p:spPr>
        <p:txBody>
          <a:bodyPr vert="horz" lIns="288000" tIns="396000" rIns="288000" bIns="72000" rtlCol="0">
            <a:noAutofit/>
          </a:bodyPr>
          <a:lstStyle>
            <a:lvl1pPr>
              <a:defRPr lang="en-US" i="0" dirty="0">
                <a:solidFill>
                  <a:schemeClr val="bg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8" name="role 2">
            <a:extLst>
              <a:ext uri="{FF2B5EF4-FFF2-40B4-BE49-F238E27FC236}">
                <a16:creationId xmlns:a16="http://schemas.microsoft.com/office/drawing/2014/main" id="{E9030E3B-9B95-4FBF-2233-89490F1AF5B0}"/>
              </a:ext>
            </a:extLst>
          </p:cNvPr>
          <p:cNvSpPr>
            <a:spLocks noGrp="1"/>
          </p:cNvSpPr>
          <p:nvPr>
            <p:ph type="body" idx="64"/>
          </p:nvPr>
        </p:nvSpPr>
        <p:spPr>
          <a:xfrm>
            <a:off x="6115328" y="2839175"/>
            <a:ext cx="1979612" cy="720000"/>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9" name="name 2">
            <a:extLst>
              <a:ext uri="{FF2B5EF4-FFF2-40B4-BE49-F238E27FC236}">
                <a16:creationId xmlns:a16="http://schemas.microsoft.com/office/drawing/2014/main" id="{44161A00-43BE-C269-836D-806038B0D335}"/>
              </a:ext>
            </a:extLst>
          </p:cNvPr>
          <p:cNvSpPr>
            <a:spLocks noGrp="1"/>
          </p:cNvSpPr>
          <p:nvPr>
            <p:ph type="body" idx="65"/>
          </p:nvPr>
        </p:nvSpPr>
        <p:spPr>
          <a:xfrm>
            <a:off x="6115328" y="2129755"/>
            <a:ext cx="1979612" cy="648000"/>
          </a:xfrm>
          <a:ln>
            <a:noFill/>
          </a:ln>
          <a:effectLst/>
        </p:spPr>
        <p:txBody>
          <a:bodyPr lIns="144000" rIns="144000" anchor="b" anchorCtr="0"/>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0" name="picture 2">
            <a:extLst>
              <a:ext uri="{FF2B5EF4-FFF2-40B4-BE49-F238E27FC236}">
                <a16:creationId xmlns:a16="http://schemas.microsoft.com/office/drawing/2014/main" id="{15F978E7-316F-2B35-EAB8-3EC1599AEF34}"/>
              </a:ext>
            </a:extLst>
          </p:cNvPr>
          <p:cNvSpPr>
            <a:spLocks noGrp="1"/>
          </p:cNvSpPr>
          <p:nvPr>
            <p:ph type="pic" sz="quarter" idx="66"/>
          </p:nvPr>
        </p:nvSpPr>
        <p:spPr>
          <a:xfrm>
            <a:off x="4525178" y="2119313"/>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solidFill>
                  <a:schemeClr val="bg1"/>
                </a:solidFill>
              </a:defRPr>
            </a:lvl1pPr>
          </a:lstStyle>
          <a:p>
            <a:r>
              <a:rPr lang="de-DE"/>
              <a:t>Bild durch Klicken auf Symbol hinzufügen</a:t>
            </a:r>
            <a:endParaRPr lang="en-DE" dirty="0"/>
          </a:p>
        </p:txBody>
      </p:sp>
      <p:sp>
        <p:nvSpPr>
          <p:cNvPr id="3" name="subtitel 2">
            <a:extLst>
              <a:ext uri="{FF2B5EF4-FFF2-40B4-BE49-F238E27FC236}">
                <a16:creationId xmlns:a16="http://schemas.microsoft.com/office/drawing/2014/main" id="{8BED4AE3-69E6-C919-F264-88E9828D555F}"/>
              </a:ext>
            </a:extLst>
          </p:cNvPr>
          <p:cNvSpPr>
            <a:spLocks noGrp="1"/>
          </p:cNvSpPr>
          <p:nvPr>
            <p:ph type="body" idx="68"/>
          </p:nvPr>
        </p:nvSpPr>
        <p:spPr>
          <a:xfrm>
            <a:off x="4525178" y="1512000"/>
            <a:ext cx="360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1" name="shadow 1.2">
            <a:extLst>
              <a:ext uri="{FF2B5EF4-FFF2-40B4-BE49-F238E27FC236}">
                <a16:creationId xmlns:a16="http://schemas.microsoft.com/office/drawing/2014/main" id="{B299DAE8-5EE0-BE0F-0EB7-2E8B2289B134}"/>
              </a:ext>
            </a:extLst>
          </p:cNvPr>
          <p:cNvSpPr>
            <a:spLocks noGrp="1"/>
          </p:cNvSpPr>
          <p:nvPr>
            <p:ph type="body" idx="47"/>
          </p:nvPr>
        </p:nvSpPr>
        <p:spPr>
          <a:xfrm>
            <a:off x="540000" y="3735289"/>
            <a:ext cx="3600000" cy="1439862"/>
          </a:xfrm>
          <a:prstGeom prst="roundRect">
            <a:avLst>
              <a:gd name="adj" fmla="val 5780"/>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2" name="role 1.2">
            <a:extLst>
              <a:ext uri="{FF2B5EF4-FFF2-40B4-BE49-F238E27FC236}">
                <a16:creationId xmlns:a16="http://schemas.microsoft.com/office/drawing/2014/main" id="{B746FD40-314C-3697-899E-05FC1C879DD5}"/>
              </a:ext>
            </a:extLst>
          </p:cNvPr>
          <p:cNvSpPr>
            <a:spLocks noGrp="1"/>
          </p:cNvSpPr>
          <p:nvPr>
            <p:ph type="body" idx="48"/>
          </p:nvPr>
        </p:nvSpPr>
        <p:spPr>
          <a:xfrm>
            <a:off x="2130150" y="4458713"/>
            <a:ext cx="1979612" cy="720000"/>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3" name="name 1.2">
            <a:extLst>
              <a:ext uri="{FF2B5EF4-FFF2-40B4-BE49-F238E27FC236}">
                <a16:creationId xmlns:a16="http://schemas.microsoft.com/office/drawing/2014/main" id="{93DD4974-9E07-4AF9-7BDE-52E99DCCD507}"/>
              </a:ext>
            </a:extLst>
          </p:cNvPr>
          <p:cNvSpPr>
            <a:spLocks noGrp="1"/>
          </p:cNvSpPr>
          <p:nvPr>
            <p:ph type="body" idx="49"/>
          </p:nvPr>
        </p:nvSpPr>
        <p:spPr>
          <a:xfrm>
            <a:off x="2130150" y="3749294"/>
            <a:ext cx="1979612" cy="648000"/>
          </a:xfrm>
          <a:ln>
            <a:noFill/>
          </a:ln>
          <a:effectLst/>
        </p:spPr>
        <p:txBody>
          <a:bodyPr lIns="144000" rIns="144000" anchor="b" anchorCtr="0"/>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4" name="picture 1.2">
            <a:extLst>
              <a:ext uri="{FF2B5EF4-FFF2-40B4-BE49-F238E27FC236}">
                <a16:creationId xmlns:a16="http://schemas.microsoft.com/office/drawing/2014/main" id="{8D77766B-F1D5-2967-9D02-8E610BEE28E5}"/>
              </a:ext>
            </a:extLst>
          </p:cNvPr>
          <p:cNvSpPr>
            <a:spLocks noGrp="1"/>
          </p:cNvSpPr>
          <p:nvPr>
            <p:ph type="pic" sz="quarter" idx="50"/>
          </p:nvPr>
        </p:nvSpPr>
        <p:spPr>
          <a:xfrm>
            <a:off x="540000" y="3735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55" name="shadow 1">
            <a:extLst>
              <a:ext uri="{FF2B5EF4-FFF2-40B4-BE49-F238E27FC236}">
                <a16:creationId xmlns:a16="http://schemas.microsoft.com/office/drawing/2014/main" id="{83DA22D8-9131-568E-6E2F-B7A56687533C}"/>
              </a:ext>
            </a:extLst>
          </p:cNvPr>
          <p:cNvSpPr>
            <a:spLocks noGrp="1"/>
          </p:cNvSpPr>
          <p:nvPr>
            <p:ph type="body" idx="51"/>
          </p:nvPr>
        </p:nvSpPr>
        <p:spPr>
          <a:xfrm>
            <a:off x="540000" y="2119313"/>
            <a:ext cx="3600000" cy="1439862"/>
          </a:xfrm>
          <a:prstGeom prst="roundRect">
            <a:avLst>
              <a:gd name="adj" fmla="val 5780"/>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 name="role 1">
            <a:extLst>
              <a:ext uri="{FF2B5EF4-FFF2-40B4-BE49-F238E27FC236}">
                <a16:creationId xmlns:a16="http://schemas.microsoft.com/office/drawing/2014/main" id="{63B244A6-9D65-6326-0E63-C4B6120C4EE3}"/>
              </a:ext>
            </a:extLst>
          </p:cNvPr>
          <p:cNvSpPr>
            <a:spLocks noGrp="1"/>
          </p:cNvSpPr>
          <p:nvPr>
            <p:ph type="body" idx="70"/>
          </p:nvPr>
        </p:nvSpPr>
        <p:spPr>
          <a:xfrm>
            <a:off x="2143244" y="2839175"/>
            <a:ext cx="1979612" cy="720000"/>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8" name="name 1">
            <a:extLst>
              <a:ext uri="{FF2B5EF4-FFF2-40B4-BE49-F238E27FC236}">
                <a16:creationId xmlns:a16="http://schemas.microsoft.com/office/drawing/2014/main" id="{D97BD37F-2F1D-0BE1-A24F-1EC81292D289}"/>
              </a:ext>
            </a:extLst>
          </p:cNvPr>
          <p:cNvSpPr>
            <a:spLocks noGrp="1"/>
          </p:cNvSpPr>
          <p:nvPr>
            <p:ph type="body" idx="71"/>
          </p:nvPr>
        </p:nvSpPr>
        <p:spPr>
          <a:xfrm>
            <a:off x="2143244" y="2129755"/>
            <a:ext cx="1979612" cy="648000"/>
          </a:xfrm>
          <a:ln>
            <a:noFill/>
          </a:ln>
          <a:effectLst/>
        </p:spPr>
        <p:txBody>
          <a:bodyPr lIns="144000" rIns="144000" anchor="b" anchorCtr="0"/>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58" name="picture 1">
            <a:extLst>
              <a:ext uri="{FF2B5EF4-FFF2-40B4-BE49-F238E27FC236}">
                <a16:creationId xmlns:a16="http://schemas.microsoft.com/office/drawing/2014/main" id="{9FBEFBBA-35B6-CE98-58D2-8F96D15F6FF4}"/>
              </a:ext>
            </a:extLst>
          </p:cNvPr>
          <p:cNvSpPr>
            <a:spLocks noGrp="1"/>
          </p:cNvSpPr>
          <p:nvPr>
            <p:ph type="pic" sz="quarter" idx="54"/>
          </p:nvPr>
        </p:nvSpPr>
        <p:spPr>
          <a:xfrm>
            <a:off x="540000" y="2119313"/>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2" name="subtitel 1">
            <a:extLst>
              <a:ext uri="{FF2B5EF4-FFF2-40B4-BE49-F238E27FC236}">
                <a16:creationId xmlns:a16="http://schemas.microsoft.com/office/drawing/2014/main" id="{E1C428F9-ED39-3296-3569-1B7720A02641}"/>
              </a:ext>
            </a:extLst>
          </p:cNvPr>
          <p:cNvSpPr>
            <a:spLocks noGrp="1"/>
          </p:cNvSpPr>
          <p:nvPr>
            <p:ph type="body" idx="67"/>
          </p:nvPr>
        </p:nvSpPr>
        <p:spPr>
          <a:xfrm>
            <a:off x="540000" y="1512000"/>
            <a:ext cx="3600000"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 name="title">
            <a:extLst>
              <a:ext uri="{FF2B5EF4-FFF2-40B4-BE49-F238E27FC236}">
                <a16:creationId xmlns:a16="http://schemas.microsoft.com/office/drawing/2014/main" id="{4E344807-457D-3CED-9971-F478B70A69F3}"/>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095567736"/>
      </p:ext>
    </p:extLst>
  </p:cSld>
  <p:clrMapOvr>
    <a:masterClrMapping/>
  </p:clrMapOvr>
  <p:extLst>
    <p:ext uri="{DCECCB84-F9BA-43D5-87BE-67443E8EF086}">
      <p15:sldGuideLst xmlns:p15="http://schemas.microsoft.com/office/powerpoint/2012/main"/>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A  005 : 5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9658863" y="1476000"/>
            <a:ext cx="198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7379148" y="1476000"/>
            <a:ext cx="198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5099432" y="1476000"/>
            <a:ext cx="198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819716" y="1476000"/>
            <a:ext cx="198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6000"/>
            <a:ext cx="1980000" cy="4680000"/>
          </a:xfrm>
          <a:prstGeom prst="rect">
            <a:avLst/>
          </a:prstGeom>
          <a:noFill/>
        </p:spPr>
        <p:txBody>
          <a:bodyPr vert="horz" lIns="0" tIns="0" rIns="0" bIns="0" rtlCol="0">
            <a:noAutofit/>
          </a:bodyPr>
          <a:lstStyle>
            <a:lvl1pPr>
              <a:defRPr lang="en-US" dirty="0"/>
            </a:lvl1pPr>
            <a:lvl2pPr>
              <a:defRPr lang="en-US" dirty="0"/>
            </a:lvl2pPr>
            <a:lvl3pPr>
              <a:defRPr lang="en-US" dirty="0"/>
            </a:lvl3pPr>
            <a:lvl4pPr>
              <a:defRPr lang="en-US" dirty="0"/>
            </a:lvl4pPr>
            <a:lvl5pPr>
              <a:defRPr lang="en-US" dirty="0"/>
            </a:lvl5pPr>
            <a:lvl6pPr>
              <a:defRPr lang="en-US" dirty="0"/>
            </a:lvl6pPr>
            <a:lvl7pPr>
              <a:defRPr lang="en-US" dirty="0"/>
            </a:lvl7pPr>
            <a:lvl8pPr>
              <a:defRPr lang="en-US" dirty="0"/>
            </a:lvl8pPr>
            <a:lvl9pPr>
              <a:defRPr lang="en-US"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5" name="navigation">
            <a:extLst>
              <a:ext uri="{FF2B5EF4-FFF2-40B4-BE49-F238E27FC236}">
                <a16:creationId xmlns:a16="http://schemas.microsoft.com/office/drawing/2014/main" id="{0592B54A-D15F-F944-E463-F8CBBCFF9143}"/>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439141689"/>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p:cSld name="A  049 : team : 5 pictures : 5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6" name="subhead 5">
            <a:extLst>
              <a:ext uri="{FF2B5EF4-FFF2-40B4-BE49-F238E27FC236}">
                <a16:creationId xmlns:a16="http://schemas.microsoft.com/office/drawing/2014/main" id="{4E1C1AAF-A0BE-06A6-F614-641D5BEB518A}"/>
              </a:ext>
            </a:extLst>
          </p:cNvPr>
          <p:cNvSpPr>
            <a:spLocks noGrp="1"/>
          </p:cNvSpPr>
          <p:nvPr>
            <p:ph type="body" idx="30"/>
          </p:nvPr>
        </p:nvSpPr>
        <p:spPr>
          <a:xfrm>
            <a:off x="9646450" y="1989138"/>
            <a:ext cx="1980000" cy="4176712"/>
          </a:xfrm>
          <a:prstGeom prst="roundRect">
            <a:avLst>
              <a:gd name="adj" fmla="val 5039"/>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3" name="text 5">
            <a:extLst>
              <a:ext uri="{FF2B5EF4-FFF2-40B4-BE49-F238E27FC236}">
                <a16:creationId xmlns:a16="http://schemas.microsoft.com/office/drawing/2014/main" id="{17C954FA-43AD-EB36-53A4-5094CC436D7A}"/>
              </a:ext>
            </a:extLst>
          </p:cNvPr>
          <p:cNvSpPr>
            <a:spLocks noGrp="1"/>
          </p:cNvSpPr>
          <p:nvPr>
            <p:ph type="body" sz="quarter" idx="46"/>
          </p:nvPr>
        </p:nvSpPr>
        <p:spPr>
          <a:xfrm>
            <a:off x="9646450" y="4869138"/>
            <a:ext cx="1980000" cy="1296712"/>
          </a:xfrm>
          <a:ln>
            <a:noFill/>
          </a:ln>
          <a:effectLst/>
        </p:spPr>
        <p:txBody>
          <a:bodyPr lIns="144000" rIns="72000"/>
          <a:lstStyle>
            <a:lvl1pPr>
              <a:lnSpc>
                <a:spcPts val="1200"/>
              </a:lnSpc>
              <a:spcBef>
                <a:spcPts val="200"/>
              </a:spcBef>
              <a:spcAft>
                <a:spcPts val="200"/>
              </a:spcAft>
              <a:defRPr sz="1000">
                <a:solidFill>
                  <a:schemeClr val="bg1"/>
                </a:solidFill>
              </a:defRPr>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8" name="role 5">
            <a:extLst>
              <a:ext uri="{FF2B5EF4-FFF2-40B4-BE49-F238E27FC236}">
                <a16:creationId xmlns:a16="http://schemas.microsoft.com/office/drawing/2014/main" id="{97D658EF-A00F-7DBB-D679-DDF7058203BF}"/>
              </a:ext>
            </a:extLst>
          </p:cNvPr>
          <p:cNvSpPr>
            <a:spLocks noGrp="1"/>
          </p:cNvSpPr>
          <p:nvPr>
            <p:ph type="body" idx="41"/>
          </p:nvPr>
        </p:nvSpPr>
        <p:spPr>
          <a:xfrm>
            <a:off x="9646450" y="4365972"/>
            <a:ext cx="1979612" cy="347662"/>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9" name="name 5">
            <a:extLst>
              <a:ext uri="{FF2B5EF4-FFF2-40B4-BE49-F238E27FC236}">
                <a16:creationId xmlns:a16="http://schemas.microsoft.com/office/drawing/2014/main" id="{4159ED2E-B4DC-9421-4A49-F72FAA7D1B81}"/>
              </a:ext>
            </a:extLst>
          </p:cNvPr>
          <p:cNvSpPr>
            <a:spLocks noGrp="1"/>
          </p:cNvSpPr>
          <p:nvPr>
            <p:ph type="body" idx="42"/>
          </p:nvPr>
        </p:nvSpPr>
        <p:spPr>
          <a:xfrm>
            <a:off x="9646450" y="3925774"/>
            <a:ext cx="1979612" cy="360000"/>
          </a:xfrm>
          <a:ln>
            <a:noFill/>
          </a:ln>
          <a:effectLst/>
        </p:spPr>
        <p:txBody>
          <a:bodyPr lIns="144000" rIns="144000" anchor="t"/>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9" name="picture 5">
            <a:extLst>
              <a:ext uri="{FF2B5EF4-FFF2-40B4-BE49-F238E27FC236}">
                <a16:creationId xmlns:a16="http://schemas.microsoft.com/office/drawing/2014/main" id="{A8AC1CB6-247B-124F-1A7A-0B5624FB892A}"/>
              </a:ext>
            </a:extLst>
          </p:cNvPr>
          <p:cNvSpPr>
            <a:spLocks noGrp="1"/>
          </p:cNvSpPr>
          <p:nvPr>
            <p:ph type="pic" sz="quarter" idx="32"/>
          </p:nvPr>
        </p:nvSpPr>
        <p:spPr>
          <a:xfrm>
            <a:off x="9648000" y="1989138"/>
            <a:ext cx="1980000" cy="1800000"/>
          </a:xfrm>
          <a:prstGeom prst="round2SameRect">
            <a:avLst>
              <a:gd name="adj1" fmla="val 4811"/>
              <a:gd name="adj2" fmla="val 0"/>
            </a:avLst>
          </a:prstGeom>
          <a:solidFill>
            <a:schemeClr val="bg1"/>
          </a:solidFill>
          <a:ln>
            <a:noFill/>
          </a:ln>
          <a:effectLst/>
        </p:spPr>
        <p:txBody>
          <a:bodyPr/>
          <a:lstStyle>
            <a:lvl1pPr>
              <a:defRPr lang="en-DE" sz="1400" b="0" kern="1200" baseline="0" noProof="0" dirty="0">
                <a:solidFill>
                  <a:schemeClr val="tx2"/>
                </a:solidFill>
                <a:latin typeface="+mn-lt"/>
                <a:ea typeface="+mn-ea"/>
                <a:cs typeface="+mn-cs"/>
              </a:defRPr>
            </a:lvl1pPr>
          </a:lstStyle>
          <a:p>
            <a:r>
              <a:rPr lang="de-DE" dirty="0"/>
              <a:t>Bild durch Klicken auf Symbol hinzufügen</a:t>
            </a:r>
            <a:endParaRPr lang="en-DE" dirty="0"/>
          </a:p>
        </p:txBody>
      </p:sp>
      <p:sp>
        <p:nvSpPr>
          <p:cNvPr id="35" name="subtitel 5">
            <a:extLst>
              <a:ext uri="{FF2B5EF4-FFF2-40B4-BE49-F238E27FC236}">
                <a16:creationId xmlns:a16="http://schemas.microsoft.com/office/drawing/2014/main" id="{74C3C0E1-BE63-8667-4822-DC87CF13CFB1}"/>
              </a:ext>
            </a:extLst>
          </p:cNvPr>
          <p:cNvSpPr>
            <a:spLocks noGrp="1"/>
          </p:cNvSpPr>
          <p:nvPr>
            <p:ph type="body" idx="47"/>
          </p:nvPr>
        </p:nvSpPr>
        <p:spPr>
          <a:xfrm>
            <a:off x="9646450"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2" name="subhead 4">
            <a:extLst>
              <a:ext uri="{FF2B5EF4-FFF2-40B4-BE49-F238E27FC236}">
                <a16:creationId xmlns:a16="http://schemas.microsoft.com/office/drawing/2014/main" id="{2E60EAAC-E319-6243-2FAB-917688217B61}"/>
              </a:ext>
            </a:extLst>
          </p:cNvPr>
          <p:cNvSpPr>
            <a:spLocks noGrp="1"/>
          </p:cNvSpPr>
          <p:nvPr>
            <p:ph type="body" idx="27"/>
          </p:nvPr>
        </p:nvSpPr>
        <p:spPr>
          <a:xfrm>
            <a:off x="7371000" y="1989138"/>
            <a:ext cx="1980000" cy="4176712"/>
          </a:xfrm>
          <a:prstGeom prst="roundRect">
            <a:avLst>
              <a:gd name="adj" fmla="val 5039"/>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2" name="text 4">
            <a:extLst>
              <a:ext uri="{FF2B5EF4-FFF2-40B4-BE49-F238E27FC236}">
                <a16:creationId xmlns:a16="http://schemas.microsoft.com/office/drawing/2014/main" id="{A19B5ABD-384E-EA78-F0C0-AAC4E909FA05}"/>
              </a:ext>
            </a:extLst>
          </p:cNvPr>
          <p:cNvSpPr>
            <a:spLocks noGrp="1"/>
          </p:cNvSpPr>
          <p:nvPr>
            <p:ph type="body" sz="quarter" idx="45"/>
          </p:nvPr>
        </p:nvSpPr>
        <p:spPr>
          <a:xfrm>
            <a:off x="7369838" y="4869138"/>
            <a:ext cx="1980000" cy="1296712"/>
          </a:xfrm>
          <a:ln>
            <a:noFill/>
          </a:ln>
          <a:effectLst/>
        </p:spPr>
        <p:txBody>
          <a:bodyPr lIns="144000" rIns="72000"/>
          <a:lstStyle>
            <a:lvl1pPr>
              <a:lnSpc>
                <a:spcPts val="1200"/>
              </a:lnSpc>
              <a:spcBef>
                <a:spcPts val="200"/>
              </a:spcBef>
              <a:spcAft>
                <a:spcPts val="200"/>
              </a:spcAft>
              <a:defRPr sz="1000">
                <a:solidFill>
                  <a:schemeClr val="bg1"/>
                </a:solidFill>
              </a:defRPr>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6" name="role 4">
            <a:extLst>
              <a:ext uri="{FF2B5EF4-FFF2-40B4-BE49-F238E27FC236}">
                <a16:creationId xmlns:a16="http://schemas.microsoft.com/office/drawing/2014/main" id="{E724F387-97F8-EF43-10D3-1A269E7A6CAF}"/>
              </a:ext>
            </a:extLst>
          </p:cNvPr>
          <p:cNvSpPr>
            <a:spLocks noGrp="1"/>
          </p:cNvSpPr>
          <p:nvPr>
            <p:ph type="body" idx="39"/>
          </p:nvPr>
        </p:nvSpPr>
        <p:spPr>
          <a:xfrm>
            <a:off x="7371000" y="4365972"/>
            <a:ext cx="1979612" cy="347662"/>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7" name="name 4">
            <a:extLst>
              <a:ext uri="{FF2B5EF4-FFF2-40B4-BE49-F238E27FC236}">
                <a16:creationId xmlns:a16="http://schemas.microsoft.com/office/drawing/2014/main" id="{93368B83-F4A5-3024-C521-5C72B7BD97B3}"/>
              </a:ext>
            </a:extLst>
          </p:cNvPr>
          <p:cNvSpPr>
            <a:spLocks noGrp="1"/>
          </p:cNvSpPr>
          <p:nvPr>
            <p:ph type="body" idx="40"/>
          </p:nvPr>
        </p:nvSpPr>
        <p:spPr>
          <a:xfrm>
            <a:off x="7371000" y="3925774"/>
            <a:ext cx="1979612" cy="360000"/>
          </a:xfrm>
          <a:ln>
            <a:noFill/>
          </a:ln>
          <a:effectLst/>
        </p:spPr>
        <p:txBody>
          <a:bodyPr lIns="144000" rIns="144000" anchor="t"/>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 name="picture 4">
            <a:extLst>
              <a:ext uri="{FF2B5EF4-FFF2-40B4-BE49-F238E27FC236}">
                <a16:creationId xmlns:a16="http://schemas.microsoft.com/office/drawing/2014/main" id="{ED5FC855-3CBD-1480-193E-6226E97D0A53}"/>
              </a:ext>
            </a:extLst>
          </p:cNvPr>
          <p:cNvSpPr>
            <a:spLocks noGrp="1"/>
          </p:cNvSpPr>
          <p:nvPr>
            <p:ph type="pic" sz="quarter" idx="29"/>
          </p:nvPr>
        </p:nvSpPr>
        <p:spPr>
          <a:xfrm>
            <a:off x="7371000" y="1989138"/>
            <a:ext cx="1980000" cy="1800000"/>
          </a:xfrm>
          <a:prstGeom prst="round2SameRect">
            <a:avLst>
              <a:gd name="adj1" fmla="val 4811"/>
              <a:gd name="adj2" fmla="val 0"/>
            </a:avLst>
          </a:prstGeom>
          <a:solidFill>
            <a:schemeClr val="bg1"/>
          </a:solidFill>
          <a:ln>
            <a:noFill/>
          </a:ln>
          <a:effectLst/>
        </p:spPr>
        <p:txBody>
          <a:bodyPr/>
          <a:lstStyle>
            <a:lvl1pPr>
              <a:defRPr lang="de-DE" sz="1400" b="0" kern="1200" baseline="0" noProof="0" smtClean="0">
                <a:solidFill>
                  <a:schemeClr val="tx2"/>
                </a:solidFill>
                <a:latin typeface="+mn-lt"/>
                <a:ea typeface="+mn-ea"/>
                <a:cs typeface="+mn-cs"/>
              </a:defRPr>
            </a:lvl1pPr>
          </a:lstStyle>
          <a:p>
            <a:r>
              <a:rPr lang="de-DE"/>
              <a:t>Bild durch Klicken auf Symbol hinzufügen</a:t>
            </a:r>
            <a:endParaRPr lang="en-DE" dirty="0"/>
          </a:p>
        </p:txBody>
      </p:sp>
      <p:sp>
        <p:nvSpPr>
          <p:cNvPr id="36" name="subtitel 4">
            <a:extLst>
              <a:ext uri="{FF2B5EF4-FFF2-40B4-BE49-F238E27FC236}">
                <a16:creationId xmlns:a16="http://schemas.microsoft.com/office/drawing/2014/main" id="{4C0A7D5A-161A-484D-80C2-40B4C19CC3A8}"/>
              </a:ext>
            </a:extLst>
          </p:cNvPr>
          <p:cNvSpPr>
            <a:spLocks noGrp="1"/>
          </p:cNvSpPr>
          <p:nvPr>
            <p:ph type="body" idx="48"/>
          </p:nvPr>
        </p:nvSpPr>
        <p:spPr>
          <a:xfrm>
            <a:off x="7371000"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93" name="subhead 3">
            <a:extLst>
              <a:ext uri="{FF2B5EF4-FFF2-40B4-BE49-F238E27FC236}">
                <a16:creationId xmlns:a16="http://schemas.microsoft.com/office/drawing/2014/main" id="{A621FD8A-0372-D7B0-7589-D502248B5856}"/>
              </a:ext>
            </a:extLst>
          </p:cNvPr>
          <p:cNvSpPr>
            <a:spLocks noGrp="1"/>
          </p:cNvSpPr>
          <p:nvPr>
            <p:ph type="body" idx="18"/>
          </p:nvPr>
        </p:nvSpPr>
        <p:spPr>
          <a:xfrm>
            <a:off x="5094000" y="1989138"/>
            <a:ext cx="1980000" cy="4176712"/>
          </a:xfrm>
          <a:prstGeom prst="roundRect">
            <a:avLst>
              <a:gd name="adj" fmla="val 5039"/>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1" name="text 3">
            <a:extLst>
              <a:ext uri="{FF2B5EF4-FFF2-40B4-BE49-F238E27FC236}">
                <a16:creationId xmlns:a16="http://schemas.microsoft.com/office/drawing/2014/main" id="{22D284A5-9502-B58F-70AF-85E8C654CBA8}"/>
              </a:ext>
            </a:extLst>
          </p:cNvPr>
          <p:cNvSpPr>
            <a:spLocks noGrp="1"/>
          </p:cNvSpPr>
          <p:nvPr>
            <p:ph type="body" sz="quarter" idx="44"/>
          </p:nvPr>
        </p:nvSpPr>
        <p:spPr>
          <a:xfrm>
            <a:off x="5093226" y="4869138"/>
            <a:ext cx="1980000" cy="1296712"/>
          </a:xfrm>
          <a:ln>
            <a:noFill/>
          </a:ln>
          <a:effectLst/>
        </p:spPr>
        <p:txBody>
          <a:bodyPr lIns="144000" rIns="72000"/>
          <a:lstStyle>
            <a:lvl1pPr>
              <a:lnSpc>
                <a:spcPts val="1200"/>
              </a:lnSpc>
              <a:spcBef>
                <a:spcPts val="200"/>
              </a:spcBef>
              <a:spcAft>
                <a:spcPts val="200"/>
              </a:spcAft>
              <a:defRPr sz="1000">
                <a:solidFill>
                  <a:schemeClr val="bg1"/>
                </a:solidFill>
              </a:defRPr>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4" name="role 3">
            <a:extLst>
              <a:ext uri="{FF2B5EF4-FFF2-40B4-BE49-F238E27FC236}">
                <a16:creationId xmlns:a16="http://schemas.microsoft.com/office/drawing/2014/main" id="{F470F2DA-FCB8-F5D5-6B88-F425D328022F}"/>
              </a:ext>
            </a:extLst>
          </p:cNvPr>
          <p:cNvSpPr>
            <a:spLocks noGrp="1"/>
          </p:cNvSpPr>
          <p:nvPr>
            <p:ph type="body" idx="37"/>
          </p:nvPr>
        </p:nvSpPr>
        <p:spPr>
          <a:xfrm>
            <a:off x="5094000" y="4365972"/>
            <a:ext cx="1979612" cy="347662"/>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5" name="name 3">
            <a:extLst>
              <a:ext uri="{FF2B5EF4-FFF2-40B4-BE49-F238E27FC236}">
                <a16:creationId xmlns:a16="http://schemas.microsoft.com/office/drawing/2014/main" id="{9FE0C0EA-647E-8F96-2324-D5CE5B15EE2A}"/>
              </a:ext>
            </a:extLst>
          </p:cNvPr>
          <p:cNvSpPr>
            <a:spLocks noGrp="1"/>
          </p:cNvSpPr>
          <p:nvPr>
            <p:ph type="body" idx="38"/>
          </p:nvPr>
        </p:nvSpPr>
        <p:spPr>
          <a:xfrm>
            <a:off x="5094000" y="3925774"/>
            <a:ext cx="1979612" cy="360000"/>
          </a:xfrm>
          <a:ln>
            <a:noFill/>
          </a:ln>
          <a:effectLst/>
        </p:spPr>
        <p:txBody>
          <a:bodyPr lIns="144000" rIns="144000" anchor="t"/>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5094000" y="1989138"/>
            <a:ext cx="1980000" cy="1800000"/>
          </a:xfrm>
          <a:prstGeom prst="round2SameRect">
            <a:avLst>
              <a:gd name="adj1" fmla="val 4811"/>
              <a:gd name="adj2" fmla="val 0"/>
            </a:avLst>
          </a:prstGeom>
          <a:solidFill>
            <a:schemeClr val="bg1"/>
          </a:solidFill>
          <a:ln>
            <a:noFill/>
          </a:ln>
          <a:effectLst/>
        </p:spPr>
        <p:txBody>
          <a:bodyPr/>
          <a:lstStyle>
            <a:lvl1pPr>
              <a:defRPr lang="de-DE" sz="1400" b="0" kern="1200" baseline="0" noProof="0" smtClean="0">
                <a:solidFill>
                  <a:schemeClr val="tx2"/>
                </a:solidFill>
                <a:latin typeface="+mn-lt"/>
                <a:ea typeface="+mn-ea"/>
                <a:cs typeface="+mn-cs"/>
              </a:defRPr>
            </a:lvl1pPr>
          </a:lstStyle>
          <a:p>
            <a:r>
              <a:rPr lang="de-DE"/>
              <a:t>Bild durch Klicken auf Symbol hinzufügen</a:t>
            </a:r>
            <a:endParaRPr lang="en-DE" dirty="0"/>
          </a:p>
        </p:txBody>
      </p:sp>
      <p:sp>
        <p:nvSpPr>
          <p:cNvPr id="37" name="subtitel 3">
            <a:extLst>
              <a:ext uri="{FF2B5EF4-FFF2-40B4-BE49-F238E27FC236}">
                <a16:creationId xmlns:a16="http://schemas.microsoft.com/office/drawing/2014/main" id="{9F3DBABF-FEEA-BFD8-25B0-A08331E9DD21}"/>
              </a:ext>
            </a:extLst>
          </p:cNvPr>
          <p:cNvSpPr>
            <a:spLocks noGrp="1"/>
          </p:cNvSpPr>
          <p:nvPr>
            <p:ph type="body" idx="49"/>
          </p:nvPr>
        </p:nvSpPr>
        <p:spPr>
          <a:xfrm>
            <a:off x="5094000"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92" name="subhead 2">
            <a:extLst>
              <a:ext uri="{FF2B5EF4-FFF2-40B4-BE49-F238E27FC236}">
                <a16:creationId xmlns:a16="http://schemas.microsoft.com/office/drawing/2014/main" id="{0C79B4B6-AEFC-E24C-2B7C-4FE3BD9C9C77}"/>
              </a:ext>
            </a:extLst>
          </p:cNvPr>
          <p:cNvSpPr>
            <a:spLocks noGrp="1"/>
          </p:cNvSpPr>
          <p:nvPr>
            <p:ph type="body" idx="17"/>
          </p:nvPr>
        </p:nvSpPr>
        <p:spPr>
          <a:xfrm>
            <a:off x="2815837" y="1989138"/>
            <a:ext cx="1980000" cy="4176712"/>
          </a:xfrm>
          <a:prstGeom prst="roundRect">
            <a:avLst>
              <a:gd name="adj" fmla="val 6999"/>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30" name="text 2">
            <a:extLst>
              <a:ext uri="{FF2B5EF4-FFF2-40B4-BE49-F238E27FC236}">
                <a16:creationId xmlns:a16="http://schemas.microsoft.com/office/drawing/2014/main" id="{6CF00EF9-643B-8A9A-59D7-9A8864A3E9C4}"/>
              </a:ext>
            </a:extLst>
          </p:cNvPr>
          <p:cNvSpPr>
            <a:spLocks noGrp="1"/>
          </p:cNvSpPr>
          <p:nvPr>
            <p:ph type="body" sz="quarter" idx="43"/>
          </p:nvPr>
        </p:nvSpPr>
        <p:spPr>
          <a:xfrm>
            <a:off x="2816613" y="4869138"/>
            <a:ext cx="1980000" cy="1296712"/>
          </a:xfrm>
          <a:ln>
            <a:noFill/>
          </a:ln>
          <a:effectLst/>
        </p:spPr>
        <p:txBody>
          <a:bodyPr lIns="144000" rIns="72000"/>
          <a:lstStyle>
            <a:lvl1pPr>
              <a:lnSpc>
                <a:spcPts val="1200"/>
              </a:lnSpc>
              <a:spcBef>
                <a:spcPts val="200"/>
              </a:spcBef>
              <a:spcAft>
                <a:spcPts val="200"/>
              </a:spcAft>
              <a:defRPr sz="1000">
                <a:solidFill>
                  <a:schemeClr val="bg1"/>
                </a:solidFill>
              </a:defRPr>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2" name="role 2">
            <a:extLst>
              <a:ext uri="{FF2B5EF4-FFF2-40B4-BE49-F238E27FC236}">
                <a16:creationId xmlns:a16="http://schemas.microsoft.com/office/drawing/2014/main" id="{C664ADAB-DC48-0DB1-A98F-95C861C0A004}"/>
              </a:ext>
            </a:extLst>
          </p:cNvPr>
          <p:cNvSpPr>
            <a:spLocks noGrp="1"/>
          </p:cNvSpPr>
          <p:nvPr>
            <p:ph type="body" idx="35"/>
          </p:nvPr>
        </p:nvSpPr>
        <p:spPr>
          <a:xfrm>
            <a:off x="2815837" y="4365972"/>
            <a:ext cx="1979612" cy="347662"/>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3" name="subtitel 2">
            <a:extLst>
              <a:ext uri="{FF2B5EF4-FFF2-40B4-BE49-F238E27FC236}">
                <a16:creationId xmlns:a16="http://schemas.microsoft.com/office/drawing/2014/main" id="{1EA7FB94-CB31-80E2-011E-9C5722D55A24}"/>
              </a:ext>
            </a:extLst>
          </p:cNvPr>
          <p:cNvSpPr>
            <a:spLocks noGrp="1"/>
          </p:cNvSpPr>
          <p:nvPr>
            <p:ph type="body" idx="36"/>
          </p:nvPr>
        </p:nvSpPr>
        <p:spPr>
          <a:xfrm>
            <a:off x="2815837" y="3925774"/>
            <a:ext cx="1979612" cy="360000"/>
          </a:xfrm>
          <a:ln>
            <a:noFill/>
          </a:ln>
          <a:effectLst/>
        </p:spPr>
        <p:txBody>
          <a:bodyPr lIns="144000" rIns="144000" anchor="t"/>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3" name="picture 2">
            <a:extLst>
              <a:ext uri="{FF2B5EF4-FFF2-40B4-BE49-F238E27FC236}">
                <a16:creationId xmlns:a16="http://schemas.microsoft.com/office/drawing/2014/main" id="{55B5AD6C-F5DC-9656-D99B-A67A0B7E5052}"/>
              </a:ext>
            </a:extLst>
          </p:cNvPr>
          <p:cNvSpPr>
            <a:spLocks noGrp="1"/>
          </p:cNvSpPr>
          <p:nvPr>
            <p:ph type="pic" sz="quarter" idx="22"/>
          </p:nvPr>
        </p:nvSpPr>
        <p:spPr>
          <a:xfrm>
            <a:off x="2814619" y="1989138"/>
            <a:ext cx="1980000" cy="1800000"/>
          </a:xfrm>
          <a:prstGeom prst="round2SameRect">
            <a:avLst>
              <a:gd name="adj1" fmla="val 4811"/>
              <a:gd name="adj2" fmla="val 0"/>
            </a:avLst>
          </a:prstGeom>
          <a:solidFill>
            <a:schemeClr val="bg1"/>
          </a:solidFill>
          <a:ln>
            <a:noFill/>
          </a:ln>
          <a:effectLst/>
        </p:spPr>
        <p:txBody>
          <a:bodyPr/>
          <a:lstStyle>
            <a:lvl1pPr>
              <a:defRPr lang="en-DE" sz="1400" b="0" kern="1200" baseline="0" noProof="0" dirty="0">
                <a:solidFill>
                  <a:schemeClr val="tx2"/>
                </a:solidFill>
                <a:latin typeface="+mn-lt"/>
                <a:ea typeface="+mn-ea"/>
                <a:cs typeface="+mn-cs"/>
              </a:defRPr>
            </a:lvl1pPr>
          </a:lstStyle>
          <a:p>
            <a:r>
              <a:rPr lang="de-DE"/>
              <a:t>Bild durch Klicken auf Symbol hinzufügen</a:t>
            </a:r>
            <a:endParaRPr lang="en-DE" dirty="0"/>
          </a:p>
        </p:txBody>
      </p:sp>
      <p:sp>
        <p:nvSpPr>
          <p:cNvPr id="38" name="name 2">
            <a:extLst>
              <a:ext uri="{FF2B5EF4-FFF2-40B4-BE49-F238E27FC236}">
                <a16:creationId xmlns:a16="http://schemas.microsoft.com/office/drawing/2014/main" id="{39CDDCC2-784D-8816-76AD-F99F5902CBDD}"/>
              </a:ext>
            </a:extLst>
          </p:cNvPr>
          <p:cNvSpPr>
            <a:spLocks noGrp="1"/>
          </p:cNvSpPr>
          <p:nvPr>
            <p:ph type="body" idx="50"/>
          </p:nvPr>
        </p:nvSpPr>
        <p:spPr>
          <a:xfrm>
            <a:off x="2815837" y="1512000"/>
            <a:ext cx="1979612" cy="360000"/>
          </a:xfrm>
        </p:spPr>
        <p:txBody>
          <a:bodyPr lIns="0" rIns="0" anchor="b" anchorCtr="0"/>
          <a:lstStyle>
            <a:lvl1pPr marL="0" indent="0" algn="l">
              <a:lnSpc>
                <a:spcPts val="1400"/>
              </a:lnSpc>
              <a:spcBef>
                <a:spcPts val="0"/>
              </a:spcBef>
              <a:spcAft>
                <a:spcPts val="0"/>
              </a:spcAft>
              <a:buNone/>
              <a:defRPr lang="en-US" sz="1200" b="0" kern="1200" cap="all" spc="100" baseline="0" noProof="0">
                <a:gradFill>
                  <a:gsLst>
                    <a:gs pos="0">
                      <a:srgbClr val="FF4B4B"/>
                    </a:gs>
                    <a:gs pos="100000">
                      <a:srgbClr val="FF744F"/>
                    </a:gs>
                  </a:gsLst>
                  <a:lin ang="18900000" scaled="1"/>
                </a:gradFill>
                <a:latin typeface="Segoe UI Semibold" panose="020B0702040204020203" pitchFamily="34" charset="0"/>
                <a:ea typeface="+mn-ea"/>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marL="0" lvl="0" indent="0" algn="l" defTabSz="914400" rtl="0" eaLnBrk="1" latinLnBrk="0" hangingPunct="1">
              <a:lnSpc>
                <a:spcPts val="1400"/>
              </a:lnSpc>
              <a:spcBef>
                <a:spcPts val="0"/>
              </a:spcBef>
              <a:spcAft>
                <a:spcPts val="0"/>
              </a:spcAft>
              <a:buClr>
                <a:schemeClr val="accent2"/>
              </a:buClr>
              <a:buSzPct val="100000"/>
              <a:buFont typeface="Verdana" panose="020B0604030504040204" pitchFamily="34" charset="0"/>
              <a:buNone/>
              <a:tabLst>
                <a:tab pos="182563" algn="l"/>
              </a:tabLst>
            </a:pPr>
            <a:r>
              <a:rPr lang="de-DE"/>
              <a:t>Mastertextformat bearbeiten</a:t>
            </a:r>
          </a:p>
        </p:txBody>
      </p:sp>
      <p:sp>
        <p:nvSpPr>
          <p:cNvPr id="49" name="subhead 1">
            <a:extLst>
              <a:ext uri="{FF2B5EF4-FFF2-40B4-BE49-F238E27FC236}">
                <a16:creationId xmlns:a16="http://schemas.microsoft.com/office/drawing/2014/main" id="{0FE4903D-F047-A069-A010-0199438C5A44}"/>
              </a:ext>
            </a:extLst>
          </p:cNvPr>
          <p:cNvSpPr>
            <a:spLocks noGrp="1"/>
          </p:cNvSpPr>
          <p:nvPr>
            <p:ph type="body" idx="1"/>
          </p:nvPr>
        </p:nvSpPr>
        <p:spPr>
          <a:xfrm>
            <a:off x="540000" y="1989138"/>
            <a:ext cx="1980000" cy="4176712"/>
          </a:xfrm>
          <a:prstGeom prst="roundRect">
            <a:avLst>
              <a:gd name="adj" fmla="val 5284"/>
            </a:avLst>
          </a:prstGeom>
          <a:solidFill>
            <a:schemeClr val="accent6"/>
          </a:solidFill>
          <a:ln w="3175">
            <a:noFill/>
          </a:ln>
          <a:effectLst/>
        </p:spPr>
        <p:txBody>
          <a:bodyPr vert="horz" lIns="288000" tIns="396000" rIns="288000" bIns="72000" rtlCol="0">
            <a:noAutofit/>
          </a:bodyPr>
          <a:lstStyle>
            <a:lvl1pPr>
              <a:defRPr lang="en-US"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5" name="text 1">
            <a:extLst>
              <a:ext uri="{FF2B5EF4-FFF2-40B4-BE49-F238E27FC236}">
                <a16:creationId xmlns:a16="http://schemas.microsoft.com/office/drawing/2014/main" id="{907A54C3-A2FF-A59E-41B3-23D2F7C1E59E}"/>
              </a:ext>
            </a:extLst>
          </p:cNvPr>
          <p:cNvSpPr>
            <a:spLocks noGrp="1"/>
          </p:cNvSpPr>
          <p:nvPr>
            <p:ph type="body" sz="quarter" idx="24"/>
          </p:nvPr>
        </p:nvSpPr>
        <p:spPr>
          <a:xfrm>
            <a:off x="540000" y="4869138"/>
            <a:ext cx="1980000" cy="1296712"/>
          </a:xfrm>
          <a:ln>
            <a:noFill/>
          </a:ln>
          <a:effectLst/>
        </p:spPr>
        <p:txBody>
          <a:bodyPr lIns="144000" rIns="72000"/>
          <a:lstStyle>
            <a:lvl1pPr>
              <a:lnSpc>
                <a:spcPts val="1200"/>
              </a:lnSpc>
              <a:spcBef>
                <a:spcPts val="200"/>
              </a:spcBef>
              <a:spcAft>
                <a:spcPts val="200"/>
              </a:spcAft>
              <a:defRPr sz="1000">
                <a:solidFill>
                  <a:schemeClr val="bg1"/>
                </a:solidFill>
              </a:defRPr>
            </a:lvl1pPr>
            <a:lvl2pPr>
              <a:lnSpc>
                <a:spcPts val="1200"/>
              </a:lnSpc>
              <a:spcBef>
                <a:spcPts val="200"/>
              </a:spcBef>
              <a:spcAft>
                <a:spcPts val="200"/>
              </a:spcAft>
              <a:defRPr sz="1000"/>
            </a:lvl2pPr>
            <a:lvl3pPr>
              <a:lnSpc>
                <a:spcPts val="1200"/>
              </a:lnSpc>
              <a:spcBef>
                <a:spcPts val="200"/>
              </a:spcBef>
              <a:spcAft>
                <a:spcPts val="200"/>
              </a:spcAft>
              <a:defRPr sz="1000"/>
            </a:lvl3pPr>
            <a:lvl4pPr>
              <a:lnSpc>
                <a:spcPts val="1200"/>
              </a:lnSpc>
              <a:spcBef>
                <a:spcPts val="200"/>
              </a:spcBef>
              <a:spcAft>
                <a:spcPts val="200"/>
              </a:spcAft>
              <a:defRPr sz="1000"/>
            </a:lvl4pPr>
            <a:lvl5pPr>
              <a:lnSpc>
                <a:spcPts val="1200"/>
              </a:lnSpc>
              <a:spcBef>
                <a:spcPts val="200"/>
              </a:spcBef>
              <a:spcAft>
                <a:spcPts val="200"/>
              </a:spcAft>
              <a:defRPr sz="1000"/>
            </a:lvl5pPr>
            <a:lvl6pPr>
              <a:lnSpc>
                <a:spcPts val="1200"/>
              </a:lnSpc>
              <a:spcBef>
                <a:spcPts val="200"/>
              </a:spcBef>
              <a:spcAft>
                <a:spcPts val="200"/>
              </a:spcAft>
              <a:defRPr sz="1200"/>
            </a:lvl6pPr>
            <a:lvl7pPr>
              <a:lnSpc>
                <a:spcPts val="1200"/>
              </a:lnSpc>
              <a:spcBef>
                <a:spcPts val="200"/>
              </a:spcBef>
              <a:spcAft>
                <a:spcPts val="200"/>
              </a:spcAft>
              <a:defRPr sz="1200"/>
            </a:lvl7pPr>
            <a:lvl8pPr>
              <a:lnSpc>
                <a:spcPts val="1200"/>
              </a:lnSpc>
              <a:spcBef>
                <a:spcPts val="200"/>
              </a:spcBef>
              <a:spcAft>
                <a:spcPts val="200"/>
              </a:spcAft>
              <a:defRPr sz="1200"/>
            </a:lvl8pPr>
            <a:lvl9pPr>
              <a:lnSpc>
                <a:spcPts val="1200"/>
              </a:lnSpc>
              <a:spcBef>
                <a:spcPts val="200"/>
              </a:spcBef>
              <a:spcAft>
                <a:spcPts val="200"/>
              </a:spcAft>
              <a:defRPr sz="1200"/>
            </a:lvl9pPr>
          </a:lstStyle>
          <a:p>
            <a:pPr lvl="0"/>
            <a:r>
              <a:rPr lang="de-DE"/>
              <a:t>Mastertextformat bearbeiten</a:t>
            </a:r>
          </a:p>
        </p:txBody>
      </p:sp>
      <p:sp>
        <p:nvSpPr>
          <p:cNvPr id="20" name="role 1">
            <a:extLst>
              <a:ext uri="{FF2B5EF4-FFF2-40B4-BE49-F238E27FC236}">
                <a16:creationId xmlns:a16="http://schemas.microsoft.com/office/drawing/2014/main" id="{F8761D6D-9D3B-68A4-4F61-E67D3E18C6A6}"/>
              </a:ext>
            </a:extLst>
          </p:cNvPr>
          <p:cNvSpPr>
            <a:spLocks noGrp="1"/>
          </p:cNvSpPr>
          <p:nvPr>
            <p:ph type="body" idx="33"/>
          </p:nvPr>
        </p:nvSpPr>
        <p:spPr>
          <a:xfrm>
            <a:off x="540000" y="4365972"/>
            <a:ext cx="1979612" cy="347662"/>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1" name="name 1">
            <a:extLst>
              <a:ext uri="{FF2B5EF4-FFF2-40B4-BE49-F238E27FC236}">
                <a16:creationId xmlns:a16="http://schemas.microsoft.com/office/drawing/2014/main" id="{8A8BFD5B-C976-835F-A757-EE0BFB168A29}"/>
              </a:ext>
            </a:extLst>
          </p:cNvPr>
          <p:cNvSpPr>
            <a:spLocks noGrp="1"/>
          </p:cNvSpPr>
          <p:nvPr>
            <p:ph type="body" idx="34"/>
          </p:nvPr>
        </p:nvSpPr>
        <p:spPr>
          <a:xfrm>
            <a:off x="540000" y="3925774"/>
            <a:ext cx="1979612" cy="360000"/>
          </a:xfrm>
          <a:ln>
            <a:noFill/>
          </a:ln>
          <a:effectLst/>
        </p:spPr>
        <p:txBody>
          <a:bodyPr lIns="144000" rIns="144000" anchor="t"/>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540000" y="1989138"/>
            <a:ext cx="1980000" cy="1800000"/>
          </a:xfrm>
          <a:prstGeom prst="round2SameRect">
            <a:avLst>
              <a:gd name="adj1" fmla="val 4811"/>
              <a:gd name="adj2" fmla="val 0"/>
            </a:avLst>
          </a:pr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39" name="subtitel 1">
            <a:extLst>
              <a:ext uri="{FF2B5EF4-FFF2-40B4-BE49-F238E27FC236}">
                <a16:creationId xmlns:a16="http://schemas.microsoft.com/office/drawing/2014/main" id="{CFA4B4EE-8215-2C34-3065-56E7CAD34F06}"/>
              </a:ext>
            </a:extLst>
          </p:cNvPr>
          <p:cNvSpPr>
            <a:spLocks noGrp="1"/>
          </p:cNvSpPr>
          <p:nvPr>
            <p:ph type="body" idx="51"/>
          </p:nvPr>
        </p:nvSpPr>
        <p:spPr>
          <a:xfrm>
            <a:off x="540000" y="1512000"/>
            <a:ext cx="1979612" cy="360000"/>
          </a:xfrm>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929037882"/>
      </p:ext>
    </p:extLst>
  </p:cSld>
  <p:clrMapOvr>
    <a:masterClrMapping/>
  </p:clrMapOvr>
  <p:extLst>
    <p:ext uri="{DCECCB84-F9BA-43D5-87BE-67443E8EF086}">
      <p15:sldGuideLst xmlns:p15="http://schemas.microsoft.com/office/powerpoint/2012/main"/>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p:cSld name="A   049 : team : 6 pictures : 6 names and roles : textbox">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73" name="extratext">
            <a:extLst>
              <a:ext uri="{FF2B5EF4-FFF2-40B4-BE49-F238E27FC236}">
                <a16:creationId xmlns:a16="http://schemas.microsoft.com/office/drawing/2014/main" id="{62522F2D-903C-44B2-6CCD-582F279AA4DF}"/>
              </a:ext>
            </a:extLst>
          </p:cNvPr>
          <p:cNvSpPr>
            <a:spLocks noGrp="1"/>
          </p:cNvSpPr>
          <p:nvPr>
            <p:ph type="body" sz="quarter" idx="24"/>
          </p:nvPr>
        </p:nvSpPr>
        <p:spPr>
          <a:xfrm>
            <a:off x="8510356" y="1499146"/>
            <a:ext cx="3132000" cy="4680000"/>
          </a:xfrm>
          <a:ln>
            <a:noFill/>
          </a:ln>
          <a:effectLst/>
        </p:spPr>
        <p:txBody>
          <a:bodyPr lIns="0" rIns="0"/>
          <a:lstStyle>
            <a:lvl1pPr>
              <a:lnSpc>
                <a:spcPts val="1600"/>
              </a:lnSpc>
              <a:spcBef>
                <a:spcPts val="300"/>
              </a:spcBef>
              <a:spcAft>
                <a:spcPts val="300"/>
              </a:spcAft>
              <a:defRPr sz="1200"/>
            </a:lvl1pPr>
            <a:lvl2pPr>
              <a:lnSpc>
                <a:spcPts val="1600"/>
              </a:lnSpc>
              <a:spcBef>
                <a:spcPts val="300"/>
              </a:spcBef>
              <a:spcAft>
                <a:spcPts val="300"/>
              </a:spcAft>
              <a:defRPr sz="1200"/>
            </a:lvl2pPr>
            <a:lvl3pPr>
              <a:lnSpc>
                <a:spcPts val="1600"/>
              </a:lnSpc>
              <a:spcBef>
                <a:spcPts val="300"/>
              </a:spcBef>
              <a:spcAft>
                <a:spcPts val="300"/>
              </a:spcAft>
              <a:defRPr sz="1200"/>
            </a:lvl3pPr>
            <a:lvl4pPr>
              <a:lnSpc>
                <a:spcPts val="1600"/>
              </a:lnSpc>
              <a:spcBef>
                <a:spcPts val="300"/>
              </a:spcBef>
              <a:spcAft>
                <a:spcPts val="300"/>
              </a:spcAft>
              <a:defRPr sz="1200"/>
            </a:lvl4pPr>
            <a:lvl5pPr>
              <a:lnSpc>
                <a:spcPts val="1600"/>
              </a:lnSpc>
              <a:spcBef>
                <a:spcPts val="300"/>
              </a:spcBef>
              <a:spcAft>
                <a:spcPts val="300"/>
              </a:spcAft>
              <a:defRPr sz="1200"/>
            </a:lvl5pPr>
            <a:lvl6pPr>
              <a:lnSpc>
                <a:spcPts val="1600"/>
              </a:lnSpc>
              <a:spcBef>
                <a:spcPts val="300"/>
              </a:spcBef>
              <a:spcAft>
                <a:spcPts val="300"/>
              </a:spcAft>
              <a:defRPr sz="1200"/>
            </a:lvl6pPr>
            <a:lvl7pPr>
              <a:lnSpc>
                <a:spcPts val="1600"/>
              </a:lnSpc>
              <a:spcBef>
                <a:spcPts val="300"/>
              </a:spcBef>
              <a:spcAft>
                <a:spcPts val="300"/>
              </a:spcAft>
              <a:defRPr sz="1200"/>
            </a:lvl7pPr>
            <a:lvl8pPr>
              <a:lnSpc>
                <a:spcPts val="1600"/>
              </a:lnSpc>
              <a:spcBef>
                <a:spcPts val="300"/>
              </a:spcBef>
              <a:spcAft>
                <a:spcPts val="300"/>
              </a:spcAft>
              <a:defRPr sz="1200"/>
            </a:lvl8pPr>
            <a:lvl9pPr>
              <a:lnSpc>
                <a:spcPts val="1600"/>
              </a:lnSpc>
              <a:spcBef>
                <a:spcPts val="300"/>
              </a:spcBef>
              <a:spcAft>
                <a:spcPts val="300"/>
              </a:spcAft>
              <a:defRPr sz="1200"/>
            </a:lvl9pPr>
          </a:lstStyle>
          <a:p>
            <a:pPr lvl="0"/>
            <a:r>
              <a:rPr lang="de-DE"/>
              <a:t>Mastertextformat bearbeiten</a:t>
            </a:r>
          </a:p>
        </p:txBody>
      </p:sp>
      <p:sp>
        <p:nvSpPr>
          <p:cNvPr id="59" name="subhead 6">
            <a:extLst>
              <a:ext uri="{FF2B5EF4-FFF2-40B4-BE49-F238E27FC236}">
                <a16:creationId xmlns:a16="http://schemas.microsoft.com/office/drawing/2014/main" id="{09D10702-D88E-0A31-36AA-2CD089FE3A8D}"/>
              </a:ext>
            </a:extLst>
          </p:cNvPr>
          <p:cNvSpPr>
            <a:spLocks noGrp="1"/>
          </p:cNvSpPr>
          <p:nvPr>
            <p:ph type="body" idx="55"/>
          </p:nvPr>
        </p:nvSpPr>
        <p:spPr>
          <a:xfrm>
            <a:off x="4525178" y="4728964"/>
            <a:ext cx="3600000" cy="1439862"/>
          </a:xfrm>
          <a:prstGeom prst="roundRect">
            <a:avLst>
              <a:gd name="adj" fmla="val 5780"/>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0" name="role 6">
            <a:extLst>
              <a:ext uri="{FF2B5EF4-FFF2-40B4-BE49-F238E27FC236}">
                <a16:creationId xmlns:a16="http://schemas.microsoft.com/office/drawing/2014/main" id="{03B9989C-4CDE-65FF-723A-7CE10C700712}"/>
              </a:ext>
            </a:extLst>
          </p:cNvPr>
          <p:cNvSpPr>
            <a:spLocks noGrp="1"/>
          </p:cNvSpPr>
          <p:nvPr>
            <p:ph type="body" idx="56"/>
          </p:nvPr>
        </p:nvSpPr>
        <p:spPr>
          <a:xfrm>
            <a:off x="6115328" y="5373687"/>
            <a:ext cx="1979612" cy="792000"/>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1" name="name 6">
            <a:extLst>
              <a:ext uri="{FF2B5EF4-FFF2-40B4-BE49-F238E27FC236}">
                <a16:creationId xmlns:a16="http://schemas.microsoft.com/office/drawing/2014/main" id="{8ACE3A54-71C1-3703-C964-A624E372D44D}"/>
              </a:ext>
            </a:extLst>
          </p:cNvPr>
          <p:cNvSpPr>
            <a:spLocks noGrp="1"/>
          </p:cNvSpPr>
          <p:nvPr>
            <p:ph type="body" idx="57"/>
          </p:nvPr>
        </p:nvSpPr>
        <p:spPr>
          <a:xfrm>
            <a:off x="6115328" y="4743797"/>
            <a:ext cx="1979612" cy="521689"/>
          </a:xfrm>
          <a:ln>
            <a:noFill/>
          </a:ln>
          <a:effectLst/>
        </p:spPr>
        <p:txBody>
          <a:bodyPr lIns="144000" rIns="144000" anchor="b" anchorCtr="0"/>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2" name="picture 6">
            <a:extLst>
              <a:ext uri="{FF2B5EF4-FFF2-40B4-BE49-F238E27FC236}">
                <a16:creationId xmlns:a16="http://schemas.microsoft.com/office/drawing/2014/main" id="{978213B3-E69A-D24E-5D6A-D82C2F1DD28D}"/>
              </a:ext>
            </a:extLst>
          </p:cNvPr>
          <p:cNvSpPr>
            <a:spLocks noGrp="1"/>
          </p:cNvSpPr>
          <p:nvPr>
            <p:ph type="pic" sz="quarter" idx="58"/>
          </p:nvPr>
        </p:nvSpPr>
        <p:spPr>
          <a:xfrm>
            <a:off x="4525178" y="4728964"/>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63" name="subhead 5">
            <a:extLst>
              <a:ext uri="{FF2B5EF4-FFF2-40B4-BE49-F238E27FC236}">
                <a16:creationId xmlns:a16="http://schemas.microsoft.com/office/drawing/2014/main" id="{5E9FF420-AE4E-B6D5-7A75-0EAED10C9583}"/>
              </a:ext>
            </a:extLst>
          </p:cNvPr>
          <p:cNvSpPr>
            <a:spLocks noGrp="1"/>
          </p:cNvSpPr>
          <p:nvPr>
            <p:ph type="body" idx="59"/>
          </p:nvPr>
        </p:nvSpPr>
        <p:spPr>
          <a:xfrm>
            <a:off x="4525178" y="3100289"/>
            <a:ext cx="3600000" cy="1439862"/>
          </a:xfrm>
          <a:prstGeom prst="roundRect">
            <a:avLst>
              <a:gd name="adj" fmla="val 5780"/>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4" name="role 5">
            <a:extLst>
              <a:ext uri="{FF2B5EF4-FFF2-40B4-BE49-F238E27FC236}">
                <a16:creationId xmlns:a16="http://schemas.microsoft.com/office/drawing/2014/main" id="{8F7C39DC-C8E1-D238-124E-F021D16845FB}"/>
              </a:ext>
            </a:extLst>
          </p:cNvPr>
          <p:cNvSpPr>
            <a:spLocks noGrp="1"/>
          </p:cNvSpPr>
          <p:nvPr>
            <p:ph type="body" idx="60"/>
          </p:nvPr>
        </p:nvSpPr>
        <p:spPr>
          <a:xfrm>
            <a:off x="6115328" y="3748574"/>
            <a:ext cx="1979612" cy="792000"/>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5" name="name 5">
            <a:extLst>
              <a:ext uri="{FF2B5EF4-FFF2-40B4-BE49-F238E27FC236}">
                <a16:creationId xmlns:a16="http://schemas.microsoft.com/office/drawing/2014/main" id="{93AF7DC2-179D-17D8-825F-4CD149B78523}"/>
              </a:ext>
            </a:extLst>
          </p:cNvPr>
          <p:cNvSpPr>
            <a:spLocks noGrp="1"/>
          </p:cNvSpPr>
          <p:nvPr>
            <p:ph type="body" idx="61"/>
          </p:nvPr>
        </p:nvSpPr>
        <p:spPr>
          <a:xfrm>
            <a:off x="6115328" y="3111064"/>
            <a:ext cx="1979612" cy="521689"/>
          </a:xfrm>
          <a:ln>
            <a:noFill/>
          </a:ln>
          <a:effectLst/>
        </p:spPr>
        <p:txBody>
          <a:bodyPr lIns="144000" rIns="144000" anchor="b" anchorCtr="0"/>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6" name="picture 5">
            <a:extLst>
              <a:ext uri="{FF2B5EF4-FFF2-40B4-BE49-F238E27FC236}">
                <a16:creationId xmlns:a16="http://schemas.microsoft.com/office/drawing/2014/main" id="{E8AF6756-10EA-EB48-BA08-728E45D9EBF2}"/>
              </a:ext>
            </a:extLst>
          </p:cNvPr>
          <p:cNvSpPr>
            <a:spLocks noGrp="1"/>
          </p:cNvSpPr>
          <p:nvPr>
            <p:ph type="pic" sz="quarter" idx="62"/>
          </p:nvPr>
        </p:nvSpPr>
        <p:spPr>
          <a:xfrm>
            <a:off x="4525178" y="3100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67" name="subhead 4">
            <a:extLst>
              <a:ext uri="{FF2B5EF4-FFF2-40B4-BE49-F238E27FC236}">
                <a16:creationId xmlns:a16="http://schemas.microsoft.com/office/drawing/2014/main" id="{D5E34A60-AEFD-CB5F-7F16-E61E1EB95B46}"/>
              </a:ext>
            </a:extLst>
          </p:cNvPr>
          <p:cNvSpPr>
            <a:spLocks noGrp="1"/>
          </p:cNvSpPr>
          <p:nvPr>
            <p:ph type="body" idx="63"/>
          </p:nvPr>
        </p:nvSpPr>
        <p:spPr>
          <a:xfrm>
            <a:off x="4525178" y="1484313"/>
            <a:ext cx="3600000" cy="1439862"/>
          </a:xfrm>
          <a:prstGeom prst="roundRect">
            <a:avLst>
              <a:gd name="adj" fmla="val 5780"/>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68" name="role 4">
            <a:extLst>
              <a:ext uri="{FF2B5EF4-FFF2-40B4-BE49-F238E27FC236}">
                <a16:creationId xmlns:a16="http://schemas.microsoft.com/office/drawing/2014/main" id="{E9030E3B-9B95-4FBF-2233-89490F1AF5B0}"/>
              </a:ext>
            </a:extLst>
          </p:cNvPr>
          <p:cNvSpPr>
            <a:spLocks noGrp="1"/>
          </p:cNvSpPr>
          <p:nvPr>
            <p:ph type="body" idx="64"/>
          </p:nvPr>
        </p:nvSpPr>
        <p:spPr>
          <a:xfrm>
            <a:off x="6115328" y="2129036"/>
            <a:ext cx="1979612" cy="792000"/>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69" name="name 4">
            <a:extLst>
              <a:ext uri="{FF2B5EF4-FFF2-40B4-BE49-F238E27FC236}">
                <a16:creationId xmlns:a16="http://schemas.microsoft.com/office/drawing/2014/main" id="{44161A00-43BE-C269-836D-806038B0D335}"/>
              </a:ext>
            </a:extLst>
          </p:cNvPr>
          <p:cNvSpPr>
            <a:spLocks noGrp="1"/>
          </p:cNvSpPr>
          <p:nvPr>
            <p:ph type="body" idx="65"/>
          </p:nvPr>
        </p:nvSpPr>
        <p:spPr>
          <a:xfrm>
            <a:off x="6115328" y="1499145"/>
            <a:ext cx="1979612" cy="521689"/>
          </a:xfrm>
          <a:ln>
            <a:noFill/>
          </a:ln>
          <a:effectLst/>
        </p:spPr>
        <p:txBody>
          <a:bodyPr lIns="144000" rIns="144000" anchor="b" anchorCtr="0"/>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70" name="picture 4">
            <a:extLst>
              <a:ext uri="{FF2B5EF4-FFF2-40B4-BE49-F238E27FC236}">
                <a16:creationId xmlns:a16="http://schemas.microsoft.com/office/drawing/2014/main" id="{15F978E7-316F-2B35-EAB8-3EC1599AEF34}"/>
              </a:ext>
            </a:extLst>
          </p:cNvPr>
          <p:cNvSpPr>
            <a:spLocks noGrp="1"/>
          </p:cNvSpPr>
          <p:nvPr>
            <p:ph type="pic" sz="quarter" idx="66"/>
          </p:nvPr>
        </p:nvSpPr>
        <p:spPr>
          <a:xfrm>
            <a:off x="4525178" y="1484313"/>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46" name="subhead 3">
            <a:extLst>
              <a:ext uri="{FF2B5EF4-FFF2-40B4-BE49-F238E27FC236}">
                <a16:creationId xmlns:a16="http://schemas.microsoft.com/office/drawing/2014/main" id="{7FF688F4-70B6-50A4-AD86-5D144FEF5A58}"/>
              </a:ext>
            </a:extLst>
          </p:cNvPr>
          <p:cNvSpPr>
            <a:spLocks noGrp="1"/>
          </p:cNvSpPr>
          <p:nvPr>
            <p:ph type="body" idx="43"/>
          </p:nvPr>
        </p:nvSpPr>
        <p:spPr>
          <a:xfrm>
            <a:off x="540000" y="4728964"/>
            <a:ext cx="3600000" cy="1439862"/>
          </a:xfrm>
          <a:prstGeom prst="roundRect">
            <a:avLst>
              <a:gd name="adj" fmla="val 5780"/>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47" name="role 3">
            <a:extLst>
              <a:ext uri="{FF2B5EF4-FFF2-40B4-BE49-F238E27FC236}">
                <a16:creationId xmlns:a16="http://schemas.microsoft.com/office/drawing/2014/main" id="{C1A1B634-40BD-DC94-9764-999523388A9D}"/>
              </a:ext>
            </a:extLst>
          </p:cNvPr>
          <p:cNvSpPr>
            <a:spLocks noGrp="1"/>
          </p:cNvSpPr>
          <p:nvPr>
            <p:ph type="body" idx="44"/>
          </p:nvPr>
        </p:nvSpPr>
        <p:spPr>
          <a:xfrm>
            <a:off x="2130150" y="5373687"/>
            <a:ext cx="1979612" cy="792000"/>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8" name="name 3">
            <a:extLst>
              <a:ext uri="{FF2B5EF4-FFF2-40B4-BE49-F238E27FC236}">
                <a16:creationId xmlns:a16="http://schemas.microsoft.com/office/drawing/2014/main" id="{6D004EA4-4D5C-4080-0B1E-EBB977117B61}"/>
              </a:ext>
            </a:extLst>
          </p:cNvPr>
          <p:cNvSpPr>
            <a:spLocks noGrp="1"/>
          </p:cNvSpPr>
          <p:nvPr>
            <p:ph type="body" idx="45"/>
          </p:nvPr>
        </p:nvSpPr>
        <p:spPr>
          <a:xfrm>
            <a:off x="2130150" y="4743797"/>
            <a:ext cx="1979612" cy="521689"/>
          </a:xfrm>
          <a:ln>
            <a:noFill/>
          </a:ln>
          <a:effectLst/>
        </p:spPr>
        <p:txBody>
          <a:bodyPr lIns="144000" rIns="144000" anchor="b" anchorCtr="0"/>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0" name="picture 3">
            <a:extLst>
              <a:ext uri="{FF2B5EF4-FFF2-40B4-BE49-F238E27FC236}">
                <a16:creationId xmlns:a16="http://schemas.microsoft.com/office/drawing/2014/main" id="{B9270468-25AD-FE20-2E07-7904EE652A91}"/>
              </a:ext>
            </a:extLst>
          </p:cNvPr>
          <p:cNvSpPr>
            <a:spLocks noGrp="1"/>
          </p:cNvSpPr>
          <p:nvPr>
            <p:ph type="pic" sz="quarter" idx="46"/>
          </p:nvPr>
        </p:nvSpPr>
        <p:spPr>
          <a:xfrm>
            <a:off x="540000" y="4728964"/>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51" name="subhead 2">
            <a:extLst>
              <a:ext uri="{FF2B5EF4-FFF2-40B4-BE49-F238E27FC236}">
                <a16:creationId xmlns:a16="http://schemas.microsoft.com/office/drawing/2014/main" id="{B299DAE8-5EE0-BE0F-0EB7-2E8B2289B134}"/>
              </a:ext>
            </a:extLst>
          </p:cNvPr>
          <p:cNvSpPr>
            <a:spLocks noGrp="1"/>
          </p:cNvSpPr>
          <p:nvPr>
            <p:ph type="body" idx="47"/>
          </p:nvPr>
        </p:nvSpPr>
        <p:spPr>
          <a:xfrm>
            <a:off x="540000" y="3100289"/>
            <a:ext cx="3600000" cy="1439862"/>
          </a:xfrm>
          <a:prstGeom prst="roundRect">
            <a:avLst>
              <a:gd name="adj" fmla="val 5780"/>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2" name="role 2">
            <a:extLst>
              <a:ext uri="{FF2B5EF4-FFF2-40B4-BE49-F238E27FC236}">
                <a16:creationId xmlns:a16="http://schemas.microsoft.com/office/drawing/2014/main" id="{B746FD40-314C-3697-899E-05FC1C879DD5}"/>
              </a:ext>
            </a:extLst>
          </p:cNvPr>
          <p:cNvSpPr>
            <a:spLocks noGrp="1"/>
          </p:cNvSpPr>
          <p:nvPr>
            <p:ph type="body" idx="48"/>
          </p:nvPr>
        </p:nvSpPr>
        <p:spPr>
          <a:xfrm>
            <a:off x="2130150" y="3748574"/>
            <a:ext cx="1979612" cy="792000"/>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3" name="name 2">
            <a:extLst>
              <a:ext uri="{FF2B5EF4-FFF2-40B4-BE49-F238E27FC236}">
                <a16:creationId xmlns:a16="http://schemas.microsoft.com/office/drawing/2014/main" id="{93DD4974-9E07-4AF9-7BDE-52E99DCCD507}"/>
              </a:ext>
            </a:extLst>
          </p:cNvPr>
          <p:cNvSpPr>
            <a:spLocks noGrp="1"/>
          </p:cNvSpPr>
          <p:nvPr>
            <p:ph type="body" idx="49"/>
          </p:nvPr>
        </p:nvSpPr>
        <p:spPr>
          <a:xfrm>
            <a:off x="2130150" y="3111064"/>
            <a:ext cx="1979612" cy="521689"/>
          </a:xfrm>
          <a:ln>
            <a:noFill/>
          </a:ln>
          <a:effectLst/>
        </p:spPr>
        <p:txBody>
          <a:bodyPr lIns="144000" rIns="144000" anchor="b" anchorCtr="0"/>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4" name="picture 2">
            <a:extLst>
              <a:ext uri="{FF2B5EF4-FFF2-40B4-BE49-F238E27FC236}">
                <a16:creationId xmlns:a16="http://schemas.microsoft.com/office/drawing/2014/main" id="{8D77766B-F1D5-2967-9D02-8E610BEE28E5}"/>
              </a:ext>
            </a:extLst>
          </p:cNvPr>
          <p:cNvSpPr>
            <a:spLocks noGrp="1"/>
          </p:cNvSpPr>
          <p:nvPr>
            <p:ph type="pic" sz="quarter" idx="50"/>
          </p:nvPr>
        </p:nvSpPr>
        <p:spPr>
          <a:xfrm>
            <a:off x="540000" y="3100289"/>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55" name="subhead 1">
            <a:extLst>
              <a:ext uri="{FF2B5EF4-FFF2-40B4-BE49-F238E27FC236}">
                <a16:creationId xmlns:a16="http://schemas.microsoft.com/office/drawing/2014/main" id="{83DA22D8-9131-568E-6E2F-B7A56687533C}"/>
              </a:ext>
            </a:extLst>
          </p:cNvPr>
          <p:cNvSpPr>
            <a:spLocks noGrp="1"/>
          </p:cNvSpPr>
          <p:nvPr>
            <p:ph type="body" idx="51"/>
          </p:nvPr>
        </p:nvSpPr>
        <p:spPr>
          <a:xfrm>
            <a:off x="540000" y="1484313"/>
            <a:ext cx="3600000" cy="1439862"/>
          </a:xfrm>
          <a:prstGeom prst="roundRect">
            <a:avLst>
              <a:gd name="adj" fmla="val 5780"/>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56" name="role 1">
            <a:extLst>
              <a:ext uri="{FF2B5EF4-FFF2-40B4-BE49-F238E27FC236}">
                <a16:creationId xmlns:a16="http://schemas.microsoft.com/office/drawing/2014/main" id="{4BDE1970-44C9-ADD3-EE45-3879EA6103C9}"/>
              </a:ext>
            </a:extLst>
          </p:cNvPr>
          <p:cNvSpPr>
            <a:spLocks noGrp="1"/>
          </p:cNvSpPr>
          <p:nvPr>
            <p:ph type="body" idx="52"/>
          </p:nvPr>
        </p:nvSpPr>
        <p:spPr>
          <a:xfrm>
            <a:off x="2130150" y="2129036"/>
            <a:ext cx="1979612" cy="792000"/>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7" name="name 1">
            <a:extLst>
              <a:ext uri="{FF2B5EF4-FFF2-40B4-BE49-F238E27FC236}">
                <a16:creationId xmlns:a16="http://schemas.microsoft.com/office/drawing/2014/main" id="{9C57D439-9620-24B8-87D8-5D3533B43D0E}"/>
              </a:ext>
            </a:extLst>
          </p:cNvPr>
          <p:cNvSpPr>
            <a:spLocks noGrp="1"/>
          </p:cNvSpPr>
          <p:nvPr>
            <p:ph type="body" idx="53"/>
          </p:nvPr>
        </p:nvSpPr>
        <p:spPr>
          <a:xfrm>
            <a:off x="2130150" y="1499145"/>
            <a:ext cx="1979612" cy="521689"/>
          </a:xfrm>
          <a:ln>
            <a:noFill/>
          </a:ln>
          <a:effectLst/>
        </p:spPr>
        <p:txBody>
          <a:bodyPr lIns="144000" rIns="144000" anchor="b" anchorCtr="0"/>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58" name="picture 1">
            <a:extLst>
              <a:ext uri="{FF2B5EF4-FFF2-40B4-BE49-F238E27FC236}">
                <a16:creationId xmlns:a16="http://schemas.microsoft.com/office/drawing/2014/main" id="{9FBEFBBA-35B6-CE98-58D2-8F96D15F6FF4}"/>
              </a:ext>
            </a:extLst>
          </p:cNvPr>
          <p:cNvSpPr>
            <a:spLocks noGrp="1"/>
          </p:cNvSpPr>
          <p:nvPr>
            <p:ph type="pic" sz="quarter" idx="54"/>
          </p:nvPr>
        </p:nvSpPr>
        <p:spPr>
          <a:xfrm>
            <a:off x="540000" y="1484313"/>
            <a:ext cx="1584000" cy="144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7" name="title">
            <a:extLst>
              <a:ext uri="{FF2B5EF4-FFF2-40B4-BE49-F238E27FC236}">
                <a16:creationId xmlns:a16="http://schemas.microsoft.com/office/drawing/2014/main" id="{4E344807-457D-3CED-9971-F478B70A69F3}"/>
              </a:ext>
            </a:extLst>
          </p:cNvPr>
          <p:cNvSpPr>
            <a:spLocks noGrp="1"/>
          </p:cNvSpPr>
          <p:nvPr>
            <p:ph type="title"/>
          </p:nvPr>
        </p:nvSpPr>
        <p:spPr/>
        <p:txBody>
          <a:bodyPr vert="horz"/>
          <a:lstStyle/>
          <a:p>
            <a:r>
              <a:rPr lang="de-DE"/>
              <a:t>Mastertitelformat bearbeiten</a:t>
            </a:r>
            <a:endParaRPr lang="en-US"/>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73870395"/>
      </p:ext>
    </p:extLst>
  </p:cSld>
  <p:clrMapOvr>
    <a:masterClrMapping/>
  </p:clrMapOvr>
  <p:extLst>
    <p:ext uri="{DCECCB84-F9BA-43D5-87BE-67443E8EF086}">
      <p15:sldGuideLst xmlns:p15="http://schemas.microsoft.com/office/powerpoint/2012/main"/>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p:cSld name="A   049 : team : 8 pictures : 8 names + roles">
    <p:spTree>
      <p:nvGrpSpPr>
        <p:cNvPr id="1" name=""/>
        <p:cNvGrpSpPr/>
        <p:nvPr/>
      </p:nvGrpSpPr>
      <p:grpSpPr>
        <a:xfrm>
          <a:off x="0" y="0"/>
          <a:ext cx="0" cy="0"/>
          <a:chOff x="0" y="0"/>
          <a:chExt cx="0" cy="0"/>
        </a:xfrm>
      </p:grpSpPr>
      <p:sp>
        <p:nvSpPr>
          <p:cNvPr id="41" name="slide number">
            <a:extLst>
              <a:ext uri="{FF2B5EF4-FFF2-40B4-BE49-F238E27FC236}">
                <a16:creationId xmlns:a16="http://schemas.microsoft.com/office/drawing/2014/main" id="{BFE64E29-7CD5-4375-8CC6-67F88FF8CFE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45" name="footer">
            <a:extLst>
              <a:ext uri="{FF2B5EF4-FFF2-40B4-BE49-F238E27FC236}">
                <a16:creationId xmlns:a16="http://schemas.microsoft.com/office/drawing/2014/main" id="{47FF2C98-89C2-049B-2264-7381416C86B6}"/>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46" name="date">
            <a:extLst>
              <a:ext uri="{FF2B5EF4-FFF2-40B4-BE49-F238E27FC236}">
                <a16:creationId xmlns:a16="http://schemas.microsoft.com/office/drawing/2014/main" id="{E5D7A60A-319A-B603-01C5-CB1B6D25755F}"/>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33" name="shadow 8">
            <a:extLst>
              <a:ext uri="{FF2B5EF4-FFF2-40B4-BE49-F238E27FC236}">
                <a16:creationId xmlns:a16="http://schemas.microsoft.com/office/drawing/2014/main" id="{CE02D8CB-EE4E-1691-934F-B881E6F65587}"/>
              </a:ext>
            </a:extLst>
          </p:cNvPr>
          <p:cNvSpPr>
            <a:spLocks noGrp="1"/>
          </p:cNvSpPr>
          <p:nvPr>
            <p:ph type="body" idx="49" hasCustomPrompt="1"/>
          </p:nvPr>
        </p:nvSpPr>
        <p:spPr>
          <a:xfrm>
            <a:off x="9114072" y="3930913"/>
            <a:ext cx="2520000" cy="2232000"/>
          </a:xfrm>
          <a:prstGeom prst="roundRect">
            <a:avLst>
              <a:gd name="adj" fmla="val 3933"/>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1" name="role 8">
            <a:extLst>
              <a:ext uri="{FF2B5EF4-FFF2-40B4-BE49-F238E27FC236}">
                <a16:creationId xmlns:a16="http://schemas.microsoft.com/office/drawing/2014/main" id="{302AB1C0-479A-FBFB-9955-F8FEBE62F170}"/>
              </a:ext>
            </a:extLst>
          </p:cNvPr>
          <p:cNvSpPr>
            <a:spLocks noGrp="1"/>
          </p:cNvSpPr>
          <p:nvPr>
            <p:ph type="body" idx="30"/>
          </p:nvPr>
        </p:nvSpPr>
        <p:spPr>
          <a:xfrm>
            <a:off x="9115977" y="5707891"/>
            <a:ext cx="2520000" cy="347662"/>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2" name="name 8">
            <a:extLst>
              <a:ext uri="{FF2B5EF4-FFF2-40B4-BE49-F238E27FC236}">
                <a16:creationId xmlns:a16="http://schemas.microsoft.com/office/drawing/2014/main" id="{94859EF9-9A41-580A-9F10-2BACF1F685FE}"/>
              </a:ext>
            </a:extLst>
          </p:cNvPr>
          <p:cNvSpPr>
            <a:spLocks noGrp="1"/>
          </p:cNvSpPr>
          <p:nvPr>
            <p:ph type="body" idx="31"/>
          </p:nvPr>
        </p:nvSpPr>
        <p:spPr>
          <a:xfrm>
            <a:off x="9115977" y="5326097"/>
            <a:ext cx="2520000" cy="347662"/>
          </a:xfrm>
          <a:ln>
            <a:noFill/>
          </a:ln>
          <a:effectLst/>
        </p:spPr>
        <p:txBody>
          <a:bodyPr lIns="144000" rIns="144000" anchor="t"/>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3" name="picture 8">
            <a:extLst>
              <a:ext uri="{FF2B5EF4-FFF2-40B4-BE49-F238E27FC236}">
                <a16:creationId xmlns:a16="http://schemas.microsoft.com/office/drawing/2014/main" id="{FE543985-DC92-083A-617A-9FC05C614B47}"/>
              </a:ext>
            </a:extLst>
          </p:cNvPr>
          <p:cNvSpPr>
            <a:spLocks noGrp="1"/>
          </p:cNvSpPr>
          <p:nvPr>
            <p:ph type="pic" sz="quarter" idx="56"/>
          </p:nvPr>
        </p:nvSpPr>
        <p:spPr>
          <a:xfrm>
            <a:off x="9114072" y="3930913"/>
            <a:ext cx="2520000" cy="1260000"/>
          </a:xfrm>
          <a:prstGeom prst="round2SameRect">
            <a:avLst>
              <a:gd name="adj1" fmla="val 4885"/>
              <a:gd name="adj2" fmla="val 0"/>
            </a:avLst>
          </a:prstGeom>
          <a:solidFill>
            <a:schemeClr val="bg1"/>
          </a:solid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37" name="shadow 7">
            <a:extLst>
              <a:ext uri="{FF2B5EF4-FFF2-40B4-BE49-F238E27FC236}">
                <a16:creationId xmlns:a16="http://schemas.microsoft.com/office/drawing/2014/main" id="{2C969293-E19E-E84A-FED1-CD886368A36F}"/>
              </a:ext>
            </a:extLst>
          </p:cNvPr>
          <p:cNvSpPr>
            <a:spLocks noGrp="1"/>
          </p:cNvSpPr>
          <p:nvPr>
            <p:ph type="body" idx="50" hasCustomPrompt="1"/>
          </p:nvPr>
        </p:nvSpPr>
        <p:spPr>
          <a:xfrm>
            <a:off x="6254609" y="3930913"/>
            <a:ext cx="2520000" cy="2232000"/>
          </a:xfrm>
          <a:prstGeom prst="roundRect">
            <a:avLst>
              <a:gd name="adj" fmla="val 3979"/>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5" name="role 7">
            <a:extLst>
              <a:ext uri="{FF2B5EF4-FFF2-40B4-BE49-F238E27FC236}">
                <a16:creationId xmlns:a16="http://schemas.microsoft.com/office/drawing/2014/main" id="{5F4DB279-E952-57B0-ABF3-55F96BC5C067}"/>
              </a:ext>
            </a:extLst>
          </p:cNvPr>
          <p:cNvSpPr>
            <a:spLocks noGrp="1"/>
          </p:cNvSpPr>
          <p:nvPr>
            <p:ph type="body" idx="33"/>
          </p:nvPr>
        </p:nvSpPr>
        <p:spPr>
          <a:xfrm>
            <a:off x="6257318" y="5707891"/>
            <a:ext cx="2520000" cy="347662"/>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6" name="name 7">
            <a:extLst>
              <a:ext uri="{FF2B5EF4-FFF2-40B4-BE49-F238E27FC236}">
                <a16:creationId xmlns:a16="http://schemas.microsoft.com/office/drawing/2014/main" id="{10CF9B7A-17B4-319D-3918-781E07C7378D}"/>
              </a:ext>
            </a:extLst>
          </p:cNvPr>
          <p:cNvSpPr>
            <a:spLocks noGrp="1"/>
          </p:cNvSpPr>
          <p:nvPr>
            <p:ph type="body" idx="34"/>
          </p:nvPr>
        </p:nvSpPr>
        <p:spPr>
          <a:xfrm>
            <a:off x="6257318" y="5326097"/>
            <a:ext cx="2520000" cy="347662"/>
          </a:xfrm>
          <a:ln>
            <a:noFill/>
          </a:ln>
          <a:effectLst/>
        </p:spPr>
        <p:txBody>
          <a:bodyPr lIns="144000" rIns="144000" anchor="t"/>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4" name="picture 7">
            <a:extLst>
              <a:ext uri="{FF2B5EF4-FFF2-40B4-BE49-F238E27FC236}">
                <a16:creationId xmlns:a16="http://schemas.microsoft.com/office/drawing/2014/main" id="{D7B201F6-D373-C243-C95A-AE686BB29E52}"/>
              </a:ext>
            </a:extLst>
          </p:cNvPr>
          <p:cNvSpPr>
            <a:spLocks noGrp="1"/>
          </p:cNvSpPr>
          <p:nvPr>
            <p:ph type="pic" sz="quarter" idx="57"/>
          </p:nvPr>
        </p:nvSpPr>
        <p:spPr>
          <a:xfrm>
            <a:off x="6254609" y="3930913"/>
            <a:ext cx="2520000" cy="1260000"/>
          </a:xfrm>
          <a:prstGeom prst="round2SameRect">
            <a:avLst>
              <a:gd name="adj1" fmla="val 5678"/>
              <a:gd name="adj2" fmla="val 0"/>
            </a:avLst>
          </a:prstGeom>
          <a:solidFill>
            <a:schemeClr val="bg1"/>
          </a:solid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47" name="shadow 6">
            <a:extLst>
              <a:ext uri="{FF2B5EF4-FFF2-40B4-BE49-F238E27FC236}">
                <a16:creationId xmlns:a16="http://schemas.microsoft.com/office/drawing/2014/main" id="{B89B5AF9-A957-3B6C-581A-8F95971D3938}"/>
              </a:ext>
            </a:extLst>
          </p:cNvPr>
          <p:cNvSpPr>
            <a:spLocks noGrp="1"/>
          </p:cNvSpPr>
          <p:nvPr>
            <p:ph type="body" idx="51" hasCustomPrompt="1"/>
          </p:nvPr>
        </p:nvSpPr>
        <p:spPr>
          <a:xfrm>
            <a:off x="3395147" y="3930913"/>
            <a:ext cx="2520000" cy="2232000"/>
          </a:xfrm>
          <a:prstGeom prst="roundRect">
            <a:avLst>
              <a:gd name="adj" fmla="val 4582"/>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39" name="role 6">
            <a:extLst>
              <a:ext uri="{FF2B5EF4-FFF2-40B4-BE49-F238E27FC236}">
                <a16:creationId xmlns:a16="http://schemas.microsoft.com/office/drawing/2014/main" id="{203BD5BF-8449-0025-8A80-DDE84CE07B14}"/>
              </a:ext>
            </a:extLst>
          </p:cNvPr>
          <p:cNvSpPr>
            <a:spLocks noGrp="1"/>
          </p:cNvSpPr>
          <p:nvPr>
            <p:ph type="body" idx="36"/>
          </p:nvPr>
        </p:nvSpPr>
        <p:spPr>
          <a:xfrm>
            <a:off x="3398659" y="5707891"/>
            <a:ext cx="2520000" cy="347662"/>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0" name="name 6">
            <a:extLst>
              <a:ext uri="{FF2B5EF4-FFF2-40B4-BE49-F238E27FC236}">
                <a16:creationId xmlns:a16="http://schemas.microsoft.com/office/drawing/2014/main" id="{ACECDBA1-8A88-7944-D598-139FE427F701}"/>
              </a:ext>
            </a:extLst>
          </p:cNvPr>
          <p:cNvSpPr>
            <a:spLocks noGrp="1"/>
          </p:cNvSpPr>
          <p:nvPr>
            <p:ph type="body" idx="37"/>
          </p:nvPr>
        </p:nvSpPr>
        <p:spPr>
          <a:xfrm>
            <a:off x="3398659" y="5326097"/>
            <a:ext cx="2520000" cy="347662"/>
          </a:xfrm>
          <a:ln>
            <a:noFill/>
          </a:ln>
          <a:effectLst/>
        </p:spPr>
        <p:txBody>
          <a:bodyPr lIns="144000" rIns="144000" anchor="t"/>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5" name="picture 6">
            <a:extLst>
              <a:ext uri="{FF2B5EF4-FFF2-40B4-BE49-F238E27FC236}">
                <a16:creationId xmlns:a16="http://schemas.microsoft.com/office/drawing/2014/main" id="{0E114193-8E73-4897-A653-36FD8C35AE58}"/>
              </a:ext>
            </a:extLst>
          </p:cNvPr>
          <p:cNvSpPr>
            <a:spLocks noGrp="1"/>
          </p:cNvSpPr>
          <p:nvPr>
            <p:ph type="pic" sz="quarter" idx="58"/>
          </p:nvPr>
        </p:nvSpPr>
        <p:spPr>
          <a:xfrm>
            <a:off x="3395147" y="3930913"/>
            <a:ext cx="2520000" cy="1260000"/>
          </a:xfrm>
          <a:prstGeom prst="round2SameRect">
            <a:avLst>
              <a:gd name="adj1" fmla="val 5149"/>
              <a:gd name="adj2" fmla="val 0"/>
            </a:avLst>
          </a:prstGeom>
          <a:solidFill>
            <a:schemeClr val="bg1"/>
          </a:solid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48" name="shadow 5">
            <a:extLst>
              <a:ext uri="{FF2B5EF4-FFF2-40B4-BE49-F238E27FC236}">
                <a16:creationId xmlns:a16="http://schemas.microsoft.com/office/drawing/2014/main" id="{206FC9E8-4051-5E3E-9501-DF6293AB8474}"/>
              </a:ext>
            </a:extLst>
          </p:cNvPr>
          <p:cNvSpPr>
            <a:spLocks noGrp="1"/>
          </p:cNvSpPr>
          <p:nvPr>
            <p:ph type="body" idx="52"/>
          </p:nvPr>
        </p:nvSpPr>
        <p:spPr>
          <a:xfrm>
            <a:off x="535685" y="3930913"/>
            <a:ext cx="2520000" cy="2232000"/>
          </a:xfrm>
          <a:prstGeom prst="roundRect">
            <a:avLst>
              <a:gd name="adj" fmla="val 1758"/>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43" name="role 5">
            <a:extLst>
              <a:ext uri="{FF2B5EF4-FFF2-40B4-BE49-F238E27FC236}">
                <a16:creationId xmlns:a16="http://schemas.microsoft.com/office/drawing/2014/main" id="{D5C6B1F8-8A43-2891-A841-B8196814AE91}"/>
              </a:ext>
            </a:extLst>
          </p:cNvPr>
          <p:cNvSpPr>
            <a:spLocks noGrp="1"/>
          </p:cNvSpPr>
          <p:nvPr>
            <p:ph type="body" idx="39"/>
          </p:nvPr>
        </p:nvSpPr>
        <p:spPr>
          <a:xfrm>
            <a:off x="540000" y="5707891"/>
            <a:ext cx="2520000" cy="347662"/>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44" name="name 5">
            <a:extLst>
              <a:ext uri="{FF2B5EF4-FFF2-40B4-BE49-F238E27FC236}">
                <a16:creationId xmlns:a16="http://schemas.microsoft.com/office/drawing/2014/main" id="{C43C94EF-9938-02E0-25BA-5684E24AE185}"/>
              </a:ext>
            </a:extLst>
          </p:cNvPr>
          <p:cNvSpPr>
            <a:spLocks noGrp="1"/>
          </p:cNvSpPr>
          <p:nvPr>
            <p:ph type="body" idx="40"/>
          </p:nvPr>
        </p:nvSpPr>
        <p:spPr>
          <a:xfrm>
            <a:off x="540000" y="5326097"/>
            <a:ext cx="2520000" cy="347662"/>
          </a:xfrm>
          <a:ln>
            <a:noFill/>
          </a:ln>
          <a:effectLst/>
        </p:spPr>
        <p:txBody>
          <a:bodyPr lIns="144000" rIns="144000" anchor="t"/>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6" name="picture 5">
            <a:extLst>
              <a:ext uri="{FF2B5EF4-FFF2-40B4-BE49-F238E27FC236}">
                <a16:creationId xmlns:a16="http://schemas.microsoft.com/office/drawing/2014/main" id="{6F786FDB-E1E7-1ACD-4A4E-08623F94889B}"/>
              </a:ext>
            </a:extLst>
          </p:cNvPr>
          <p:cNvSpPr>
            <a:spLocks noGrp="1"/>
          </p:cNvSpPr>
          <p:nvPr>
            <p:ph type="pic" sz="quarter" idx="59"/>
          </p:nvPr>
        </p:nvSpPr>
        <p:spPr>
          <a:xfrm>
            <a:off x="535685" y="3930913"/>
            <a:ext cx="2520000" cy="1260000"/>
          </a:xfrm>
          <a:prstGeom prst="round2SameRect">
            <a:avLst>
              <a:gd name="adj1" fmla="val 4412"/>
              <a:gd name="adj2" fmla="val 0"/>
            </a:avLst>
          </a:prstGeom>
          <a:solidFill>
            <a:schemeClr val="bg1"/>
          </a:solid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5" name="shadow 4">
            <a:extLst>
              <a:ext uri="{FF2B5EF4-FFF2-40B4-BE49-F238E27FC236}">
                <a16:creationId xmlns:a16="http://schemas.microsoft.com/office/drawing/2014/main" id="{C37FBB49-C504-1527-FCF9-7857444DDD05}"/>
              </a:ext>
            </a:extLst>
          </p:cNvPr>
          <p:cNvSpPr>
            <a:spLocks noGrp="1"/>
          </p:cNvSpPr>
          <p:nvPr>
            <p:ph type="body" idx="45" hasCustomPrompt="1"/>
          </p:nvPr>
        </p:nvSpPr>
        <p:spPr>
          <a:xfrm>
            <a:off x="9114072" y="1466475"/>
            <a:ext cx="2520000" cy="2232000"/>
          </a:xfrm>
          <a:prstGeom prst="roundRect">
            <a:avLst>
              <a:gd name="adj" fmla="val 3664"/>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8" name="role 4">
            <a:extLst>
              <a:ext uri="{FF2B5EF4-FFF2-40B4-BE49-F238E27FC236}">
                <a16:creationId xmlns:a16="http://schemas.microsoft.com/office/drawing/2014/main" id="{1C2FB319-5890-BA63-6178-46B4E15CC6B5}"/>
              </a:ext>
            </a:extLst>
          </p:cNvPr>
          <p:cNvSpPr>
            <a:spLocks noGrp="1"/>
          </p:cNvSpPr>
          <p:nvPr>
            <p:ph type="body" idx="29"/>
          </p:nvPr>
        </p:nvSpPr>
        <p:spPr>
          <a:xfrm>
            <a:off x="9115977" y="3233091"/>
            <a:ext cx="2520000" cy="347662"/>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7" name="name 4">
            <a:extLst>
              <a:ext uri="{FF2B5EF4-FFF2-40B4-BE49-F238E27FC236}">
                <a16:creationId xmlns:a16="http://schemas.microsoft.com/office/drawing/2014/main" id="{0BF8F20A-36F1-9E35-92E4-4231E9BCA137}"/>
              </a:ext>
            </a:extLst>
          </p:cNvPr>
          <p:cNvSpPr>
            <a:spLocks noGrp="1"/>
          </p:cNvSpPr>
          <p:nvPr>
            <p:ph type="body" idx="28"/>
          </p:nvPr>
        </p:nvSpPr>
        <p:spPr>
          <a:xfrm>
            <a:off x="9115977" y="2859955"/>
            <a:ext cx="2520000" cy="347662"/>
          </a:xfrm>
          <a:ln>
            <a:noFill/>
          </a:ln>
          <a:effectLst/>
        </p:spPr>
        <p:txBody>
          <a:bodyPr lIns="144000" rIns="144000" anchor="t"/>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2" name="picture 4">
            <a:extLst>
              <a:ext uri="{FF2B5EF4-FFF2-40B4-BE49-F238E27FC236}">
                <a16:creationId xmlns:a16="http://schemas.microsoft.com/office/drawing/2014/main" id="{8FB95CED-E691-EF01-3183-29E849E53CBF}"/>
              </a:ext>
            </a:extLst>
          </p:cNvPr>
          <p:cNvSpPr>
            <a:spLocks noGrp="1"/>
          </p:cNvSpPr>
          <p:nvPr>
            <p:ph type="pic" sz="quarter" idx="55"/>
          </p:nvPr>
        </p:nvSpPr>
        <p:spPr>
          <a:xfrm>
            <a:off x="9114072" y="1466475"/>
            <a:ext cx="2520000" cy="1260000"/>
          </a:xfrm>
          <a:prstGeom prst="round2SameRect">
            <a:avLst>
              <a:gd name="adj1" fmla="val 6044"/>
              <a:gd name="adj2" fmla="val 0"/>
            </a:avLst>
          </a:prstGeom>
          <a:solidFill>
            <a:schemeClr val="bg1"/>
          </a:solid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8" name="shadow 3">
            <a:extLst>
              <a:ext uri="{FF2B5EF4-FFF2-40B4-BE49-F238E27FC236}">
                <a16:creationId xmlns:a16="http://schemas.microsoft.com/office/drawing/2014/main" id="{67F5FF9F-35C7-E899-B908-8C65E1D9A7CE}"/>
              </a:ext>
            </a:extLst>
          </p:cNvPr>
          <p:cNvSpPr>
            <a:spLocks noGrp="1"/>
          </p:cNvSpPr>
          <p:nvPr>
            <p:ph type="body" idx="46" hasCustomPrompt="1"/>
          </p:nvPr>
        </p:nvSpPr>
        <p:spPr>
          <a:xfrm>
            <a:off x="6254609" y="1466475"/>
            <a:ext cx="2520000" cy="2232000"/>
          </a:xfrm>
          <a:prstGeom prst="roundRect">
            <a:avLst>
              <a:gd name="adj" fmla="val 3777"/>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6" name="role 3">
            <a:extLst>
              <a:ext uri="{FF2B5EF4-FFF2-40B4-BE49-F238E27FC236}">
                <a16:creationId xmlns:a16="http://schemas.microsoft.com/office/drawing/2014/main" id="{B033DFCB-CBEB-03FF-0E21-D4A348D757BE}"/>
              </a:ext>
            </a:extLst>
          </p:cNvPr>
          <p:cNvSpPr>
            <a:spLocks noGrp="1"/>
          </p:cNvSpPr>
          <p:nvPr>
            <p:ph type="body" idx="27"/>
          </p:nvPr>
        </p:nvSpPr>
        <p:spPr>
          <a:xfrm>
            <a:off x="6257318" y="3233091"/>
            <a:ext cx="2520000" cy="347662"/>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5" name="name 3">
            <a:extLst>
              <a:ext uri="{FF2B5EF4-FFF2-40B4-BE49-F238E27FC236}">
                <a16:creationId xmlns:a16="http://schemas.microsoft.com/office/drawing/2014/main" id="{5340354E-C2CE-F1A0-1324-B12089FC1EF0}"/>
              </a:ext>
            </a:extLst>
          </p:cNvPr>
          <p:cNvSpPr>
            <a:spLocks noGrp="1"/>
          </p:cNvSpPr>
          <p:nvPr>
            <p:ph type="body" idx="26"/>
          </p:nvPr>
        </p:nvSpPr>
        <p:spPr>
          <a:xfrm>
            <a:off x="6257318" y="2859955"/>
            <a:ext cx="2520000" cy="347662"/>
          </a:xfrm>
          <a:ln>
            <a:noFill/>
          </a:ln>
          <a:effectLst/>
        </p:spPr>
        <p:txBody>
          <a:bodyPr lIns="144000" rIns="144000" anchor="t"/>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1" name="picture 3">
            <a:extLst>
              <a:ext uri="{FF2B5EF4-FFF2-40B4-BE49-F238E27FC236}">
                <a16:creationId xmlns:a16="http://schemas.microsoft.com/office/drawing/2014/main" id="{189C04D2-384C-DB08-7CAC-6159B9814DA2}"/>
              </a:ext>
            </a:extLst>
          </p:cNvPr>
          <p:cNvSpPr>
            <a:spLocks noGrp="1"/>
          </p:cNvSpPr>
          <p:nvPr>
            <p:ph type="pic" sz="quarter" idx="54"/>
          </p:nvPr>
        </p:nvSpPr>
        <p:spPr>
          <a:xfrm>
            <a:off x="6254609" y="1466475"/>
            <a:ext cx="2520000" cy="1260000"/>
          </a:xfrm>
          <a:prstGeom prst="round2SameRect">
            <a:avLst>
              <a:gd name="adj1" fmla="val 5937"/>
              <a:gd name="adj2" fmla="val 0"/>
            </a:avLst>
          </a:prstGeom>
          <a:solidFill>
            <a:schemeClr val="bg1"/>
          </a:solid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9" name="shadow 2">
            <a:extLst>
              <a:ext uri="{FF2B5EF4-FFF2-40B4-BE49-F238E27FC236}">
                <a16:creationId xmlns:a16="http://schemas.microsoft.com/office/drawing/2014/main" id="{0E1E2AB0-A082-BB6D-6FCB-7D13387F22E5}"/>
              </a:ext>
            </a:extLst>
          </p:cNvPr>
          <p:cNvSpPr>
            <a:spLocks noGrp="1"/>
          </p:cNvSpPr>
          <p:nvPr>
            <p:ph type="body" idx="47" hasCustomPrompt="1"/>
          </p:nvPr>
        </p:nvSpPr>
        <p:spPr>
          <a:xfrm>
            <a:off x="3395147" y="1466475"/>
            <a:ext cx="2520000" cy="2232000"/>
          </a:xfrm>
          <a:prstGeom prst="roundRect">
            <a:avLst>
              <a:gd name="adj" fmla="val 4169"/>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22" name="role 2">
            <a:extLst>
              <a:ext uri="{FF2B5EF4-FFF2-40B4-BE49-F238E27FC236}">
                <a16:creationId xmlns:a16="http://schemas.microsoft.com/office/drawing/2014/main" id="{6A83C635-5C0F-6FD4-9E16-8447B102CB65}"/>
              </a:ext>
            </a:extLst>
          </p:cNvPr>
          <p:cNvSpPr>
            <a:spLocks noGrp="1"/>
          </p:cNvSpPr>
          <p:nvPr>
            <p:ph type="body" idx="25"/>
          </p:nvPr>
        </p:nvSpPr>
        <p:spPr>
          <a:xfrm>
            <a:off x="3395147" y="3233091"/>
            <a:ext cx="2520000" cy="347662"/>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1" name="name 2">
            <a:extLst>
              <a:ext uri="{FF2B5EF4-FFF2-40B4-BE49-F238E27FC236}">
                <a16:creationId xmlns:a16="http://schemas.microsoft.com/office/drawing/2014/main" id="{C918C1F2-8374-4EF1-70F3-0489E4D2FDD9}"/>
              </a:ext>
            </a:extLst>
          </p:cNvPr>
          <p:cNvSpPr>
            <a:spLocks noGrp="1"/>
          </p:cNvSpPr>
          <p:nvPr>
            <p:ph type="body" idx="24"/>
          </p:nvPr>
        </p:nvSpPr>
        <p:spPr>
          <a:xfrm>
            <a:off x="3395147" y="2859955"/>
            <a:ext cx="2520000" cy="347662"/>
          </a:xfrm>
          <a:ln>
            <a:noFill/>
          </a:ln>
          <a:effectLst/>
        </p:spPr>
        <p:txBody>
          <a:bodyPr lIns="144000" rIns="144000" anchor="t"/>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50" name="picture 2">
            <a:extLst>
              <a:ext uri="{FF2B5EF4-FFF2-40B4-BE49-F238E27FC236}">
                <a16:creationId xmlns:a16="http://schemas.microsoft.com/office/drawing/2014/main" id="{7ABAA453-41F6-B98E-4A46-C25B0129C76E}"/>
              </a:ext>
            </a:extLst>
          </p:cNvPr>
          <p:cNvSpPr>
            <a:spLocks noGrp="1"/>
          </p:cNvSpPr>
          <p:nvPr>
            <p:ph type="pic" sz="quarter" idx="53"/>
          </p:nvPr>
        </p:nvSpPr>
        <p:spPr>
          <a:xfrm>
            <a:off x="3395147" y="1466475"/>
            <a:ext cx="2520000" cy="1260000"/>
          </a:xfrm>
          <a:prstGeom prst="round2SameRect">
            <a:avLst>
              <a:gd name="adj1" fmla="val 6561"/>
              <a:gd name="adj2" fmla="val 0"/>
            </a:avLst>
          </a:prstGeom>
          <a:solidFill>
            <a:schemeClr val="bg1"/>
          </a:solidFill>
          <a:ln>
            <a:noFill/>
          </a:ln>
          <a:effectLst/>
        </p:spPr>
        <p:txBody>
          <a:bodyPr/>
          <a:lstStyle/>
          <a:p>
            <a:r>
              <a:rPr lang="de-DE"/>
              <a:t>Bild durch Klicken auf Symbol hinzufügen</a:t>
            </a:r>
            <a:endParaRPr lang="en-DE" dirty="0"/>
          </a:p>
        </p:txBody>
      </p:sp>
      <p:sp>
        <p:nvSpPr>
          <p:cNvPr id="10" name="shadow 1">
            <a:extLst>
              <a:ext uri="{FF2B5EF4-FFF2-40B4-BE49-F238E27FC236}">
                <a16:creationId xmlns:a16="http://schemas.microsoft.com/office/drawing/2014/main" id="{0BF10A86-70B2-E1FC-7420-E2711F121092}"/>
              </a:ext>
            </a:extLst>
          </p:cNvPr>
          <p:cNvSpPr>
            <a:spLocks noGrp="1"/>
          </p:cNvSpPr>
          <p:nvPr>
            <p:ph type="body" idx="48" hasCustomPrompt="1"/>
          </p:nvPr>
        </p:nvSpPr>
        <p:spPr>
          <a:xfrm>
            <a:off x="535685" y="1466475"/>
            <a:ext cx="2520000" cy="2232000"/>
          </a:xfrm>
          <a:prstGeom prst="roundRect">
            <a:avLst>
              <a:gd name="adj" fmla="val 4353"/>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9" name="role 1">
            <a:extLst>
              <a:ext uri="{FF2B5EF4-FFF2-40B4-BE49-F238E27FC236}">
                <a16:creationId xmlns:a16="http://schemas.microsoft.com/office/drawing/2014/main" id="{90DF335A-A9AE-D9DB-0BAF-E0C176A8BD4F}"/>
              </a:ext>
            </a:extLst>
          </p:cNvPr>
          <p:cNvSpPr>
            <a:spLocks noGrp="1"/>
          </p:cNvSpPr>
          <p:nvPr>
            <p:ph type="body" idx="23"/>
          </p:nvPr>
        </p:nvSpPr>
        <p:spPr>
          <a:xfrm>
            <a:off x="540000" y="3233091"/>
            <a:ext cx="2520000" cy="347662"/>
          </a:xfrm>
          <a:ln>
            <a:noFill/>
          </a:ln>
          <a:effectLst/>
        </p:spPr>
        <p:txBody>
          <a:bodyPr lIns="144000" rIns="144000" anchor="t"/>
          <a:lstStyle>
            <a:lvl1pPr marL="0" indent="0">
              <a:lnSpc>
                <a:spcPts val="1400"/>
              </a:lnSpc>
              <a:spcBef>
                <a:spcPts val="0"/>
              </a:spcBef>
              <a:spcAft>
                <a:spcPts val="0"/>
              </a:spcAft>
              <a:buNone/>
              <a:defRPr sz="1000" b="0" cap="none" spc="0" baseline="0">
                <a:solidFill>
                  <a:schemeClr val="bg1"/>
                </a:solidFill>
                <a:latin typeface="+mn-lt"/>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8" name="name 1">
            <a:extLst>
              <a:ext uri="{FF2B5EF4-FFF2-40B4-BE49-F238E27FC236}">
                <a16:creationId xmlns:a16="http://schemas.microsoft.com/office/drawing/2014/main" id="{26D9C5D7-7E8C-31A1-71FF-876D8770D1B4}"/>
              </a:ext>
            </a:extLst>
          </p:cNvPr>
          <p:cNvSpPr>
            <a:spLocks noGrp="1"/>
          </p:cNvSpPr>
          <p:nvPr>
            <p:ph type="body" idx="1"/>
          </p:nvPr>
        </p:nvSpPr>
        <p:spPr>
          <a:xfrm>
            <a:off x="540000" y="2859955"/>
            <a:ext cx="2520000" cy="347662"/>
          </a:xfrm>
          <a:ln>
            <a:noFill/>
          </a:ln>
          <a:effectLst/>
        </p:spPr>
        <p:txBody>
          <a:bodyPr lIns="144000" rIns="144000" anchor="t"/>
          <a:lstStyle>
            <a:lvl1pPr marL="0" indent="0">
              <a:lnSpc>
                <a:spcPts val="1400"/>
              </a:lnSpc>
              <a:spcBef>
                <a:spcPts val="0"/>
              </a:spcBef>
              <a:spcAft>
                <a:spcPts val="0"/>
              </a:spcAft>
              <a:buNone/>
              <a:defRPr sz="1000" b="0" cap="all" spc="100" baseline="0">
                <a:solidFill>
                  <a:schemeClr val="bg1"/>
                </a:soli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12" name="picture 1">
            <a:extLst>
              <a:ext uri="{FF2B5EF4-FFF2-40B4-BE49-F238E27FC236}">
                <a16:creationId xmlns:a16="http://schemas.microsoft.com/office/drawing/2014/main" id="{6D4F5E74-E4BC-26A1-6B3C-B5941695269D}"/>
              </a:ext>
            </a:extLst>
          </p:cNvPr>
          <p:cNvSpPr>
            <a:spLocks noGrp="1"/>
          </p:cNvSpPr>
          <p:nvPr>
            <p:ph type="pic" sz="quarter" idx="22"/>
          </p:nvPr>
        </p:nvSpPr>
        <p:spPr>
          <a:xfrm>
            <a:off x="535685" y="1466475"/>
            <a:ext cx="2520000" cy="1260000"/>
          </a:xfrm>
          <a:prstGeom prst="round2SameRect">
            <a:avLst>
              <a:gd name="adj1" fmla="val 5497"/>
              <a:gd name="adj2" fmla="val 0"/>
            </a:avLst>
          </a:prstGeom>
          <a:solidFill>
            <a:schemeClr val="bg1"/>
          </a:solidFill>
          <a:ln>
            <a:noFill/>
          </a:ln>
          <a:effectLst/>
        </p:spPr>
        <p:txBody>
          <a:bodyPr vert="horz" lIns="0" tIns="0" rIns="0" bIns="0" rtlCol="0">
            <a:noAutofit/>
          </a:bodyPr>
          <a:lstStyle>
            <a:lvl1pPr>
              <a:defRPr lang="en-DE" dirty="0"/>
            </a:lvl1pPr>
          </a:lstStyle>
          <a:p>
            <a:pPr lvl="0"/>
            <a:r>
              <a:rPr lang="de-DE"/>
              <a:t>Bild durch Klicken auf Symbol hinzufügen</a:t>
            </a:r>
            <a:endParaRPr lang="en-DE" dirty="0"/>
          </a:p>
        </p:txBody>
      </p:sp>
      <p:sp>
        <p:nvSpPr>
          <p:cNvPr id="2" name="title">
            <a:extLst>
              <a:ext uri="{FF2B5EF4-FFF2-40B4-BE49-F238E27FC236}">
                <a16:creationId xmlns:a16="http://schemas.microsoft.com/office/drawing/2014/main" id="{F3754094-CFF9-5176-ADA0-C7C302BF1F77}"/>
              </a:ext>
            </a:extLst>
          </p:cNvPr>
          <p:cNvSpPr>
            <a:spLocks noGrp="1"/>
          </p:cNvSpPr>
          <p:nvPr>
            <p:ph type="title"/>
          </p:nvPr>
        </p:nvSpPr>
        <p:spPr/>
        <p:txBody>
          <a:bodyPr vert="horz"/>
          <a:lstStyle/>
          <a:p>
            <a:r>
              <a:rPr lang="de-DE"/>
              <a:t>Mastertitelformat bearbeiten</a:t>
            </a:r>
            <a:endParaRPr lang="en-US"/>
          </a:p>
        </p:txBody>
      </p:sp>
      <p:sp>
        <p:nvSpPr>
          <p:cNvPr id="6" name="navigation">
            <a:extLst>
              <a:ext uri="{FF2B5EF4-FFF2-40B4-BE49-F238E27FC236}">
                <a16:creationId xmlns:a16="http://schemas.microsoft.com/office/drawing/2014/main" id="{75F76F83-6FC3-B42E-212E-DBFA812FBDE4}"/>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182664916"/>
      </p:ext>
    </p:extLst>
  </p:cSld>
  <p:clrMapOvr>
    <a:masterClrMapping/>
  </p:clrMapOvr>
  <p:extLst>
    <p:ext uri="{DCECCB84-F9BA-43D5-87BE-67443E8EF086}">
      <p15:sldGuideLst xmlns:p15="http://schemas.microsoft.com/office/powerpoint/2012/main"/>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A  049 : team : 10 pictures : 10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37" name="subhead 10">
            <a:extLst>
              <a:ext uri="{FF2B5EF4-FFF2-40B4-BE49-F238E27FC236}">
                <a16:creationId xmlns:a16="http://schemas.microsoft.com/office/drawing/2014/main" id="{40418D4D-7D1E-8FFD-98CD-B62ECA9AED03}"/>
              </a:ext>
            </a:extLst>
          </p:cNvPr>
          <p:cNvSpPr>
            <a:spLocks noGrp="1"/>
          </p:cNvSpPr>
          <p:nvPr>
            <p:ph type="body" idx="44"/>
          </p:nvPr>
        </p:nvSpPr>
        <p:spPr>
          <a:xfrm>
            <a:off x="9646450" y="3866790"/>
            <a:ext cx="1980000" cy="2340000"/>
          </a:xfrm>
          <a:prstGeom prst="roundRect">
            <a:avLst>
              <a:gd name="adj" fmla="val 5039"/>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02" name="name 10">
            <a:extLst>
              <a:ext uri="{FF2B5EF4-FFF2-40B4-BE49-F238E27FC236}">
                <a16:creationId xmlns:a16="http://schemas.microsoft.com/office/drawing/2014/main" id="{648F808A-06C8-674C-628F-D07316575147}"/>
              </a:ext>
            </a:extLst>
          </p:cNvPr>
          <p:cNvSpPr>
            <a:spLocks noGrp="1"/>
          </p:cNvSpPr>
          <p:nvPr>
            <p:ph type="body" idx="72"/>
          </p:nvPr>
        </p:nvSpPr>
        <p:spPr>
          <a:xfrm>
            <a:off x="9648388" y="5676121"/>
            <a:ext cx="1979612"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1"/>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a:p>
            <a:pPr lvl="1"/>
            <a:r>
              <a:rPr lang="de-DE" dirty="0"/>
              <a:t>2</a:t>
            </a:r>
          </a:p>
        </p:txBody>
      </p:sp>
      <p:sp>
        <p:nvSpPr>
          <p:cNvPr id="39" name="picture 10">
            <a:extLst>
              <a:ext uri="{FF2B5EF4-FFF2-40B4-BE49-F238E27FC236}">
                <a16:creationId xmlns:a16="http://schemas.microsoft.com/office/drawing/2014/main" id="{B88CB830-A0CA-E251-958B-AEEDA0AFCDB2}"/>
              </a:ext>
            </a:extLst>
          </p:cNvPr>
          <p:cNvSpPr>
            <a:spLocks noGrp="1"/>
          </p:cNvSpPr>
          <p:nvPr>
            <p:ph type="pic" sz="quarter" idx="46"/>
          </p:nvPr>
        </p:nvSpPr>
        <p:spPr>
          <a:xfrm>
            <a:off x="9648000" y="3866790"/>
            <a:ext cx="1980000" cy="1800000"/>
          </a:xfrm>
          <a:prstGeom prst="round2SameRect">
            <a:avLst>
              <a:gd name="adj1" fmla="val 4811"/>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40" name="subhead 9">
            <a:extLst>
              <a:ext uri="{FF2B5EF4-FFF2-40B4-BE49-F238E27FC236}">
                <a16:creationId xmlns:a16="http://schemas.microsoft.com/office/drawing/2014/main" id="{33B24665-DA95-7460-121A-ED862E842FBF}"/>
              </a:ext>
            </a:extLst>
          </p:cNvPr>
          <p:cNvSpPr>
            <a:spLocks noGrp="1"/>
          </p:cNvSpPr>
          <p:nvPr>
            <p:ph type="body" idx="47"/>
          </p:nvPr>
        </p:nvSpPr>
        <p:spPr>
          <a:xfrm>
            <a:off x="7371000" y="3866790"/>
            <a:ext cx="1980000" cy="2340000"/>
          </a:xfrm>
          <a:prstGeom prst="roundRect">
            <a:avLst>
              <a:gd name="adj" fmla="val 5039"/>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03" name="name 9">
            <a:extLst>
              <a:ext uri="{FF2B5EF4-FFF2-40B4-BE49-F238E27FC236}">
                <a16:creationId xmlns:a16="http://schemas.microsoft.com/office/drawing/2014/main" id="{76275459-22F9-8C16-C956-1BBED071B76C}"/>
              </a:ext>
            </a:extLst>
          </p:cNvPr>
          <p:cNvSpPr>
            <a:spLocks noGrp="1"/>
          </p:cNvSpPr>
          <p:nvPr>
            <p:ph type="body" idx="73"/>
          </p:nvPr>
        </p:nvSpPr>
        <p:spPr>
          <a:xfrm>
            <a:off x="7371291" y="5676121"/>
            <a:ext cx="1979612"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1"/>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a:p>
            <a:pPr lvl="1"/>
            <a:r>
              <a:rPr lang="de-DE" dirty="0"/>
              <a:t>2</a:t>
            </a:r>
          </a:p>
        </p:txBody>
      </p:sp>
      <p:sp>
        <p:nvSpPr>
          <p:cNvPr id="42" name="picture 9">
            <a:extLst>
              <a:ext uri="{FF2B5EF4-FFF2-40B4-BE49-F238E27FC236}">
                <a16:creationId xmlns:a16="http://schemas.microsoft.com/office/drawing/2014/main" id="{5ED98826-21EA-EF8C-497E-EB806210A725}"/>
              </a:ext>
            </a:extLst>
          </p:cNvPr>
          <p:cNvSpPr>
            <a:spLocks noGrp="1"/>
          </p:cNvSpPr>
          <p:nvPr>
            <p:ph type="pic" sz="quarter" idx="49"/>
          </p:nvPr>
        </p:nvSpPr>
        <p:spPr>
          <a:xfrm>
            <a:off x="7371000" y="3866790"/>
            <a:ext cx="1980000" cy="1800000"/>
          </a:xfrm>
          <a:prstGeom prst="round2SameRect">
            <a:avLst>
              <a:gd name="adj1" fmla="val 4811"/>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43" name="subhead 8">
            <a:extLst>
              <a:ext uri="{FF2B5EF4-FFF2-40B4-BE49-F238E27FC236}">
                <a16:creationId xmlns:a16="http://schemas.microsoft.com/office/drawing/2014/main" id="{14CE85A8-A280-EB4C-C99E-E9ADE5B5EDA7}"/>
              </a:ext>
            </a:extLst>
          </p:cNvPr>
          <p:cNvSpPr>
            <a:spLocks noGrp="1"/>
          </p:cNvSpPr>
          <p:nvPr>
            <p:ph type="body" idx="43"/>
          </p:nvPr>
        </p:nvSpPr>
        <p:spPr>
          <a:xfrm>
            <a:off x="5094000" y="3866790"/>
            <a:ext cx="1980000" cy="2340000"/>
          </a:xfrm>
          <a:prstGeom prst="roundRect">
            <a:avLst>
              <a:gd name="adj" fmla="val 5039"/>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04" name="name 8">
            <a:extLst>
              <a:ext uri="{FF2B5EF4-FFF2-40B4-BE49-F238E27FC236}">
                <a16:creationId xmlns:a16="http://schemas.microsoft.com/office/drawing/2014/main" id="{FC82851C-C9F5-D4EC-8648-B0F7498A6EE5}"/>
              </a:ext>
            </a:extLst>
          </p:cNvPr>
          <p:cNvSpPr>
            <a:spLocks noGrp="1"/>
          </p:cNvSpPr>
          <p:nvPr>
            <p:ph type="body" idx="74"/>
          </p:nvPr>
        </p:nvSpPr>
        <p:spPr>
          <a:xfrm>
            <a:off x="5094194" y="5676121"/>
            <a:ext cx="1979612"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1"/>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a:p>
            <a:pPr lvl="1"/>
            <a:r>
              <a:rPr lang="de-DE" dirty="0"/>
              <a:t>2</a:t>
            </a:r>
          </a:p>
        </p:txBody>
      </p:sp>
      <p:sp>
        <p:nvSpPr>
          <p:cNvPr id="50" name="picture 8">
            <a:extLst>
              <a:ext uri="{FF2B5EF4-FFF2-40B4-BE49-F238E27FC236}">
                <a16:creationId xmlns:a16="http://schemas.microsoft.com/office/drawing/2014/main" id="{0B836FD9-6BDF-A6AD-8F4A-8910FB27ACD0}"/>
              </a:ext>
            </a:extLst>
          </p:cNvPr>
          <p:cNvSpPr>
            <a:spLocks noGrp="1"/>
          </p:cNvSpPr>
          <p:nvPr>
            <p:ph type="pic" sz="quarter" idx="51"/>
          </p:nvPr>
        </p:nvSpPr>
        <p:spPr>
          <a:xfrm>
            <a:off x="5094000" y="3866790"/>
            <a:ext cx="1980000" cy="1800000"/>
          </a:xfrm>
          <a:prstGeom prst="round2SameRect">
            <a:avLst>
              <a:gd name="adj1" fmla="val 4811"/>
              <a:gd name="adj2" fmla="val 0"/>
            </a:avLst>
          </a:prstGeom>
          <a:solidFill>
            <a:schemeClr val="accent6"/>
          </a:solidFill>
          <a:ln>
            <a:noFill/>
          </a:ln>
          <a:effectLst/>
        </p:spPr>
        <p:txBody>
          <a:bodyPr/>
          <a:lstStyle>
            <a:lvl1pPr>
              <a:defRPr lang="en-DE" dirty="0"/>
            </a:lvl1pPr>
          </a:lstStyle>
          <a:p>
            <a:r>
              <a:rPr lang="de-DE"/>
              <a:t>Bild durch Klicken auf Symbol hinzufügen</a:t>
            </a:r>
            <a:endParaRPr lang="en-DE" dirty="0"/>
          </a:p>
        </p:txBody>
      </p:sp>
      <p:sp>
        <p:nvSpPr>
          <p:cNvPr id="52" name="subhead 7">
            <a:extLst>
              <a:ext uri="{FF2B5EF4-FFF2-40B4-BE49-F238E27FC236}">
                <a16:creationId xmlns:a16="http://schemas.microsoft.com/office/drawing/2014/main" id="{4EC292A1-5F4A-E033-F1AB-20F221641A2E}"/>
              </a:ext>
            </a:extLst>
          </p:cNvPr>
          <p:cNvSpPr>
            <a:spLocks noGrp="1"/>
          </p:cNvSpPr>
          <p:nvPr>
            <p:ph type="body" idx="52"/>
          </p:nvPr>
        </p:nvSpPr>
        <p:spPr>
          <a:xfrm>
            <a:off x="2815837" y="3866790"/>
            <a:ext cx="1980000" cy="2340000"/>
          </a:xfrm>
          <a:prstGeom prst="roundRect">
            <a:avLst>
              <a:gd name="adj" fmla="val 6999"/>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05" name="name 7">
            <a:extLst>
              <a:ext uri="{FF2B5EF4-FFF2-40B4-BE49-F238E27FC236}">
                <a16:creationId xmlns:a16="http://schemas.microsoft.com/office/drawing/2014/main" id="{5C1D827B-9B3F-74A2-1BAE-98FBF1F451A0}"/>
              </a:ext>
            </a:extLst>
          </p:cNvPr>
          <p:cNvSpPr>
            <a:spLocks noGrp="1"/>
          </p:cNvSpPr>
          <p:nvPr>
            <p:ph type="body" idx="75"/>
          </p:nvPr>
        </p:nvSpPr>
        <p:spPr>
          <a:xfrm>
            <a:off x="2817097" y="5676121"/>
            <a:ext cx="1979612"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1"/>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a:p>
            <a:pPr lvl="1"/>
            <a:r>
              <a:rPr lang="de-DE" dirty="0"/>
              <a:t>2</a:t>
            </a:r>
          </a:p>
        </p:txBody>
      </p:sp>
      <p:sp>
        <p:nvSpPr>
          <p:cNvPr id="58" name="picture 7">
            <a:extLst>
              <a:ext uri="{FF2B5EF4-FFF2-40B4-BE49-F238E27FC236}">
                <a16:creationId xmlns:a16="http://schemas.microsoft.com/office/drawing/2014/main" id="{BC4ADF0C-E8C5-367B-7547-F4C9C4943A85}"/>
              </a:ext>
            </a:extLst>
          </p:cNvPr>
          <p:cNvSpPr>
            <a:spLocks noGrp="1"/>
          </p:cNvSpPr>
          <p:nvPr>
            <p:ph type="pic" sz="quarter" idx="54"/>
          </p:nvPr>
        </p:nvSpPr>
        <p:spPr>
          <a:xfrm>
            <a:off x="2817000" y="3866790"/>
            <a:ext cx="1980000" cy="1800000"/>
          </a:xfrm>
          <a:prstGeom prst="round2SameRect">
            <a:avLst>
              <a:gd name="adj1" fmla="val 4811"/>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60" name="subhead 6">
            <a:extLst>
              <a:ext uri="{FF2B5EF4-FFF2-40B4-BE49-F238E27FC236}">
                <a16:creationId xmlns:a16="http://schemas.microsoft.com/office/drawing/2014/main" id="{5FEFF568-7DBE-C550-14A4-275AEA67AC98}"/>
              </a:ext>
            </a:extLst>
          </p:cNvPr>
          <p:cNvSpPr>
            <a:spLocks noGrp="1"/>
          </p:cNvSpPr>
          <p:nvPr>
            <p:ph type="body" idx="55"/>
          </p:nvPr>
        </p:nvSpPr>
        <p:spPr>
          <a:xfrm>
            <a:off x="540000" y="3866790"/>
            <a:ext cx="1980000" cy="2340000"/>
          </a:xfrm>
          <a:prstGeom prst="roundRect">
            <a:avLst>
              <a:gd name="adj" fmla="val 5284"/>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06" name="name 6">
            <a:extLst>
              <a:ext uri="{FF2B5EF4-FFF2-40B4-BE49-F238E27FC236}">
                <a16:creationId xmlns:a16="http://schemas.microsoft.com/office/drawing/2014/main" id="{868B4C22-69FB-5EE5-E94D-1D631F42C665}"/>
              </a:ext>
            </a:extLst>
          </p:cNvPr>
          <p:cNvSpPr>
            <a:spLocks noGrp="1"/>
          </p:cNvSpPr>
          <p:nvPr>
            <p:ph type="body" idx="76"/>
          </p:nvPr>
        </p:nvSpPr>
        <p:spPr>
          <a:xfrm>
            <a:off x="540000" y="5676121"/>
            <a:ext cx="1979612"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1"/>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a:p>
            <a:pPr lvl="1"/>
            <a:r>
              <a:rPr lang="de-DE" dirty="0"/>
              <a:t>2</a:t>
            </a:r>
          </a:p>
        </p:txBody>
      </p:sp>
      <p:sp>
        <p:nvSpPr>
          <p:cNvPr id="71" name="picture 6">
            <a:extLst>
              <a:ext uri="{FF2B5EF4-FFF2-40B4-BE49-F238E27FC236}">
                <a16:creationId xmlns:a16="http://schemas.microsoft.com/office/drawing/2014/main" id="{9BB8018E-51EC-C181-3E40-7424F64F9B28}"/>
              </a:ext>
            </a:extLst>
          </p:cNvPr>
          <p:cNvSpPr>
            <a:spLocks noGrp="1"/>
          </p:cNvSpPr>
          <p:nvPr>
            <p:ph type="pic" sz="quarter" idx="57"/>
          </p:nvPr>
        </p:nvSpPr>
        <p:spPr>
          <a:xfrm>
            <a:off x="540000" y="3866790"/>
            <a:ext cx="1980000" cy="1800000"/>
          </a:xfrm>
          <a:prstGeom prst="round2SameRect">
            <a:avLst>
              <a:gd name="adj1" fmla="val 4811"/>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72" name="subhead 5">
            <a:extLst>
              <a:ext uri="{FF2B5EF4-FFF2-40B4-BE49-F238E27FC236}">
                <a16:creationId xmlns:a16="http://schemas.microsoft.com/office/drawing/2014/main" id="{BD812FA0-D6D9-7D8C-1252-77A670B85171}"/>
              </a:ext>
            </a:extLst>
          </p:cNvPr>
          <p:cNvSpPr>
            <a:spLocks noGrp="1"/>
          </p:cNvSpPr>
          <p:nvPr>
            <p:ph type="body" idx="30"/>
          </p:nvPr>
        </p:nvSpPr>
        <p:spPr>
          <a:xfrm>
            <a:off x="9646450" y="1483651"/>
            <a:ext cx="1980000" cy="2340000"/>
          </a:xfrm>
          <a:prstGeom prst="roundRect">
            <a:avLst>
              <a:gd name="adj" fmla="val 5039"/>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88" name="name 5">
            <a:extLst>
              <a:ext uri="{FF2B5EF4-FFF2-40B4-BE49-F238E27FC236}">
                <a16:creationId xmlns:a16="http://schemas.microsoft.com/office/drawing/2014/main" id="{6D0D8D87-AD88-F076-3705-A46ECDFA418A}"/>
              </a:ext>
            </a:extLst>
          </p:cNvPr>
          <p:cNvSpPr>
            <a:spLocks noGrp="1"/>
          </p:cNvSpPr>
          <p:nvPr>
            <p:ph type="body" idx="67"/>
          </p:nvPr>
        </p:nvSpPr>
        <p:spPr>
          <a:xfrm>
            <a:off x="9648388" y="3294606"/>
            <a:ext cx="1979612"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1"/>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a:p>
            <a:pPr lvl="1"/>
            <a:r>
              <a:rPr lang="de-DE" dirty="0"/>
              <a:t>2</a:t>
            </a:r>
          </a:p>
        </p:txBody>
      </p:sp>
      <p:sp>
        <p:nvSpPr>
          <p:cNvPr id="74" name="picture 5">
            <a:extLst>
              <a:ext uri="{FF2B5EF4-FFF2-40B4-BE49-F238E27FC236}">
                <a16:creationId xmlns:a16="http://schemas.microsoft.com/office/drawing/2014/main" id="{11A424B1-7FC4-DE16-E921-222C89F94C8B}"/>
              </a:ext>
            </a:extLst>
          </p:cNvPr>
          <p:cNvSpPr>
            <a:spLocks noGrp="1"/>
          </p:cNvSpPr>
          <p:nvPr>
            <p:ph type="pic" sz="quarter" idx="32"/>
          </p:nvPr>
        </p:nvSpPr>
        <p:spPr>
          <a:xfrm>
            <a:off x="9648000" y="1483651"/>
            <a:ext cx="1980000" cy="1800000"/>
          </a:xfrm>
          <a:prstGeom prst="round2SameRect">
            <a:avLst>
              <a:gd name="adj1" fmla="val 4811"/>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75" name="subhead 4">
            <a:extLst>
              <a:ext uri="{FF2B5EF4-FFF2-40B4-BE49-F238E27FC236}">
                <a16:creationId xmlns:a16="http://schemas.microsoft.com/office/drawing/2014/main" id="{5B91A1DE-6772-509F-D0D9-7CEDC1E9DD5C}"/>
              </a:ext>
            </a:extLst>
          </p:cNvPr>
          <p:cNvSpPr>
            <a:spLocks noGrp="1"/>
          </p:cNvSpPr>
          <p:nvPr>
            <p:ph type="body" idx="27"/>
          </p:nvPr>
        </p:nvSpPr>
        <p:spPr>
          <a:xfrm>
            <a:off x="7371000" y="1483651"/>
            <a:ext cx="1980000" cy="2340000"/>
          </a:xfrm>
          <a:prstGeom prst="roundRect">
            <a:avLst>
              <a:gd name="adj" fmla="val 5039"/>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89" name="name 4">
            <a:extLst>
              <a:ext uri="{FF2B5EF4-FFF2-40B4-BE49-F238E27FC236}">
                <a16:creationId xmlns:a16="http://schemas.microsoft.com/office/drawing/2014/main" id="{4770F3B4-B066-C147-5F5E-AB94EF4F935D}"/>
              </a:ext>
            </a:extLst>
          </p:cNvPr>
          <p:cNvSpPr>
            <a:spLocks noGrp="1"/>
          </p:cNvSpPr>
          <p:nvPr>
            <p:ph type="body" idx="68"/>
          </p:nvPr>
        </p:nvSpPr>
        <p:spPr>
          <a:xfrm>
            <a:off x="7371291" y="3294606"/>
            <a:ext cx="1979612"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1"/>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a:p>
            <a:pPr lvl="1"/>
            <a:r>
              <a:rPr lang="de-DE" dirty="0"/>
              <a:t>2</a:t>
            </a:r>
          </a:p>
        </p:txBody>
      </p:sp>
      <p:sp>
        <p:nvSpPr>
          <p:cNvPr id="77" name="picture 4">
            <a:extLst>
              <a:ext uri="{FF2B5EF4-FFF2-40B4-BE49-F238E27FC236}">
                <a16:creationId xmlns:a16="http://schemas.microsoft.com/office/drawing/2014/main" id="{09EDB05D-3E00-D345-95A0-FC97D568FF9A}"/>
              </a:ext>
            </a:extLst>
          </p:cNvPr>
          <p:cNvSpPr>
            <a:spLocks noGrp="1"/>
          </p:cNvSpPr>
          <p:nvPr>
            <p:ph type="pic" sz="quarter" idx="29"/>
          </p:nvPr>
        </p:nvSpPr>
        <p:spPr>
          <a:xfrm>
            <a:off x="7371000" y="1483651"/>
            <a:ext cx="1980000" cy="1800000"/>
          </a:xfrm>
          <a:prstGeom prst="round2SameRect">
            <a:avLst>
              <a:gd name="adj1" fmla="val 4811"/>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78" name="subhead 3">
            <a:extLst>
              <a:ext uri="{FF2B5EF4-FFF2-40B4-BE49-F238E27FC236}">
                <a16:creationId xmlns:a16="http://schemas.microsoft.com/office/drawing/2014/main" id="{CDFAF375-45BB-78E2-A577-CE2B3E508CF3}"/>
              </a:ext>
            </a:extLst>
          </p:cNvPr>
          <p:cNvSpPr>
            <a:spLocks noGrp="1"/>
          </p:cNvSpPr>
          <p:nvPr>
            <p:ph type="body" idx="18"/>
          </p:nvPr>
        </p:nvSpPr>
        <p:spPr>
          <a:xfrm>
            <a:off x="5094000" y="1483651"/>
            <a:ext cx="1980000" cy="2340000"/>
          </a:xfrm>
          <a:prstGeom prst="roundRect">
            <a:avLst>
              <a:gd name="adj" fmla="val 5039"/>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90" name="name 3">
            <a:extLst>
              <a:ext uri="{FF2B5EF4-FFF2-40B4-BE49-F238E27FC236}">
                <a16:creationId xmlns:a16="http://schemas.microsoft.com/office/drawing/2014/main" id="{4EB22D74-1157-D273-006F-E61B9425BBA8}"/>
              </a:ext>
            </a:extLst>
          </p:cNvPr>
          <p:cNvSpPr>
            <a:spLocks noGrp="1"/>
          </p:cNvSpPr>
          <p:nvPr>
            <p:ph type="body" idx="69"/>
          </p:nvPr>
        </p:nvSpPr>
        <p:spPr>
          <a:xfrm>
            <a:off x="5094194" y="3294606"/>
            <a:ext cx="1979612"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1"/>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a:p>
            <a:pPr lvl="1"/>
            <a:r>
              <a:rPr lang="de-DE" dirty="0"/>
              <a:t>2</a:t>
            </a:r>
          </a:p>
        </p:txBody>
      </p:sp>
      <p:sp>
        <p:nvSpPr>
          <p:cNvPr id="80" name="picture 3">
            <a:extLst>
              <a:ext uri="{FF2B5EF4-FFF2-40B4-BE49-F238E27FC236}">
                <a16:creationId xmlns:a16="http://schemas.microsoft.com/office/drawing/2014/main" id="{5940AFD2-23CE-71AC-0D0E-AAF532A5A81A}"/>
              </a:ext>
            </a:extLst>
          </p:cNvPr>
          <p:cNvSpPr>
            <a:spLocks noGrp="1"/>
          </p:cNvSpPr>
          <p:nvPr>
            <p:ph type="pic" sz="quarter" idx="23"/>
          </p:nvPr>
        </p:nvSpPr>
        <p:spPr>
          <a:xfrm>
            <a:off x="5094000" y="1483651"/>
            <a:ext cx="1980000" cy="1800000"/>
          </a:xfrm>
          <a:prstGeom prst="round2SameRect">
            <a:avLst>
              <a:gd name="adj1" fmla="val 4811"/>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81" name="subhead 2">
            <a:extLst>
              <a:ext uri="{FF2B5EF4-FFF2-40B4-BE49-F238E27FC236}">
                <a16:creationId xmlns:a16="http://schemas.microsoft.com/office/drawing/2014/main" id="{822E27AE-8545-BB98-0FAF-B2AA6FF152A0}"/>
              </a:ext>
            </a:extLst>
          </p:cNvPr>
          <p:cNvSpPr>
            <a:spLocks noGrp="1"/>
          </p:cNvSpPr>
          <p:nvPr>
            <p:ph type="body" idx="17"/>
          </p:nvPr>
        </p:nvSpPr>
        <p:spPr>
          <a:xfrm>
            <a:off x="2815837" y="1483651"/>
            <a:ext cx="1980000" cy="2340000"/>
          </a:xfrm>
          <a:prstGeom prst="roundRect">
            <a:avLst>
              <a:gd name="adj" fmla="val 6999"/>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91" name="name 2">
            <a:extLst>
              <a:ext uri="{FF2B5EF4-FFF2-40B4-BE49-F238E27FC236}">
                <a16:creationId xmlns:a16="http://schemas.microsoft.com/office/drawing/2014/main" id="{44A7048A-9DD5-67B6-4CC1-ADAA8A1DAAE0}"/>
              </a:ext>
            </a:extLst>
          </p:cNvPr>
          <p:cNvSpPr>
            <a:spLocks noGrp="1"/>
          </p:cNvSpPr>
          <p:nvPr>
            <p:ph type="body" idx="70"/>
          </p:nvPr>
        </p:nvSpPr>
        <p:spPr>
          <a:xfrm>
            <a:off x="2817097" y="3294606"/>
            <a:ext cx="1979612"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1"/>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a:p>
            <a:pPr lvl="1"/>
            <a:r>
              <a:rPr lang="de-DE" dirty="0"/>
              <a:t>2</a:t>
            </a:r>
          </a:p>
        </p:txBody>
      </p:sp>
      <p:sp>
        <p:nvSpPr>
          <p:cNvPr id="83" name="picture 2">
            <a:extLst>
              <a:ext uri="{FF2B5EF4-FFF2-40B4-BE49-F238E27FC236}">
                <a16:creationId xmlns:a16="http://schemas.microsoft.com/office/drawing/2014/main" id="{BEFDC303-E166-E993-6230-224BE5FABE8B}"/>
              </a:ext>
            </a:extLst>
          </p:cNvPr>
          <p:cNvSpPr>
            <a:spLocks noGrp="1"/>
          </p:cNvSpPr>
          <p:nvPr>
            <p:ph type="pic" sz="quarter" idx="22"/>
          </p:nvPr>
        </p:nvSpPr>
        <p:spPr>
          <a:xfrm>
            <a:off x="2817000" y="1483651"/>
            <a:ext cx="1980000" cy="1800000"/>
          </a:xfrm>
          <a:prstGeom prst="round2SameRect">
            <a:avLst>
              <a:gd name="adj1" fmla="val 4811"/>
              <a:gd name="adj2" fmla="val 0"/>
            </a:avLst>
          </a:prstGeom>
          <a:noFill/>
          <a:ln>
            <a:noFill/>
          </a:ln>
          <a:effectLst/>
        </p:spPr>
        <p:txBody>
          <a:bodyPr/>
          <a:lstStyle>
            <a:lvl1pPr>
              <a:defRPr lang="en-DE" dirty="0"/>
            </a:lvl1pPr>
          </a:lstStyle>
          <a:p>
            <a:r>
              <a:rPr lang="de-DE"/>
              <a:t>Bild durch Klicken auf Symbol hinzufügen</a:t>
            </a:r>
            <a:endParaRPr lang="en-DE" dirty="0"/>
          </a:p>
        </p:txBody>
      </p:sp>
      <p:sp>
        <p:nvSpPr>
          <p:cNvPr id="84" name="subhead 1">
            <a:extLst>
              <a:ext uri="{FF2B5EF4-FFF2-40B4-BE49-F238E27FC236}">
                <a16:creationId xmlns:a16="http://schemas.microsoft.com/office/drawing/2014/main" id="{26820D69-837F-3DBA-BE61-56A4776EFE3A}"/>
              </a:ext>
            </a:extLst>
          </p:cNvPr>
          <p:cNvSpPr>
            <a:spLocks noGrp="1"/>
          </p:cNvSpPr>
          <p:nvPr>
            <p:ph type="body" idx="1"/>
          </p:nvPr>
        </p:nvSpPr>
        <p:spPr>
          <a:xfrm>
            <a:off x="540000" y="1483651"/>
            <a:ext cx="1980000" cy="2340000"/>
          </a:xfrm>
          <a:prstGeom prst="roundRect">
            <a:avLst>
              <a:gd name="adj" fmla="val 5284"/>
            </a:avLst>
          </a:prstGeom>
          <a:solidFill>
            <a:schemeClr val="accent6"/>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95" name="name 1">
            <a:extLst>
              <a:ext uri="{FF2B5EF4-FFF2-40B4-BE49-F238E27FC236}">
                <a16:creationId xmlns:a16="http://schemas.microsoft.com/office/drawing/2014/main" id="{CADCC4EE-86FD-55F4-C1DB-6383DFF88C1B}"/>
              </a:ext>
            </a:extLst>
          </p:cNvPr>
          <p:cNvSpPr>
            <a:spLocks noGrp="1"/>
          </p:cNvSpPr>
          <p:nvPr>
            <p:ph type="body" idx="71"/>
          </p:nvPr>
        </p:nvSpPr>
        <p:spPr>
          <a:xfrm>
            <a:off x="540000" y="3294606"/>
            <a:ext cx="1979612" cy="504013"/>
          </a:xfrm>
          <a:noFill/>
          <a:ln>
            <a:noFill/>
          </a:ln>
          <a:effectLst/>
        </p:spPr>
        <p:txBody>
          <a:bodyPr lIns="72000" tIns="36000" rIns="72000" anchor="t"/>
          <a:lstStyle>
            <a:lvl1pPr marL="0" indent="0">
              <a:lnSpc>
                <a:spcPts val="1200"/>
              </a:lnSpc>
              <a:spcBef>
                <a:spcPts val="0"/>
              </a:spcBef>
              <a:spcAft>
                <a:spcPts val="0"/>
              </a:spcAft>
              <a:buNone/>
              <a:defRPr sz="1000" b="0" cap="all" spc="50" baseline="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1"/>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a:p>
            <a:pPr lvl="1"/>
            <a:r>
              <a:rPr lang="de-DE" dirty="0"/>
              <a:t>2</a:t>
            </a:r>
          </a:p>
        </p:txBody>
      </p:sp>
      <p:sp>
        <p:nvSpPr>
          <p:cNvPr id="87" name="picture 1">
            <a:extLst>
              <a:ext uri="{FF2B5EF4-FFF2-40B4-BE49-F238E27FC236}">
                <a16:creationId xmlns:a16="http://schemas.microsoft.com/office/drawing/2014/main" id="{B39AA5A3-E6B9-7711-F054-77679452A8FF}"/>
              </a:ext>
            </a:extLst>
          </p:cNvPr>
          <p:cNvSpPr>
            <a:spLocks noGrp="1"/>
          </p:cNvSpPr>
          <p:nvPr>
            <p:ph type="pic" sz="quarter" idx="21"/>
          </p:nvPr>
        </p:nvSpPr>
        <p:spPr>
          <a:xfrm>
            <a:off x="540000" y="1483651"/>
            <a:ext cx="1980000" cy="1800000"/>
          </a:xfrm>
          <a:prstGeom prst="round2SameRect">
            <a:avLst>
              <a:gd name="adj1" fmla="val 4811"/>
              <a:gd name="adj2" fmla="val 0"/>
            </a:avLst>
          </a:prstGeom>
          <a:noFill/>
          <a:ln>
            <a:noFill/>
          </a:ln>
          <a:effectLst/>
        </p:spPr>
        <p:txBody>
          <a:bodyPr/>
          <a:lstStyle>
            <a:lvl1pPr>
              <a:defRPr lang="en-DE" dirty="0"/>
            </a:lvl1pPr>
          </a:lstStyle>
          <a:p>
            <a:r>
              <a:rPr lang="de-DE" dirty="0"/>
              <a:t>Bild durch Klicken auf Symbol hinzufügen</a:t>
            </a:r>
            <a:endParaRPr lang="en-DE" dirty="0"/>
          </a:p>
        </p:txBody>
      </p:sp>
    </p:spTree>
    <p:extLst>
      <p:ext uri="{BB962C8B-B14F-4D97-AF65-F5344CB8AC3E}">
        <p14:creationId xmlns:p14="http://schemas.microsoft.com/office/powerpoint/2010/main" val="1259880031"/>
      </p:ext>
    </p:extLst>
  </p:cSld>
  <p:clrMapOvr>
    <a:masterClrMapping/>
  </p:clrMapOvr>
  <p:extLst>
    <p:ext uri="{DCECCB84-F9BA-43D5-87BE-67443E8EF086}">
      <p15:sldGuideLst xmlns:p15="http://schemas.microsoft.com/office/powerpoint/2012/main"/>
    </p:ext>
  </p:extLst>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A   049 : team : 20 pictures : 20 names and roles">
    <p:spTree>
      <p:nvGrpSpPr>
        <p:cNvPr id="1" name=""/>
        <p:cNvGrpSpPr/>
        <p:nvPr/>
      </p:nvGrpSpPr>
      <p:grpSpPr>
        <a:xfrm>
          <a:off x="0" y="0"/>
          <a:ext cx="0" cy="0"/>
          <a:chOff x="0" y="0"/>
          <a:chExt cx="0" cy="0"/>
        </a:xfrm>
      </p:grpSpPr>
      <p:sp>
        <p:nvSpPr>
          <p:cNvPr id="10" name="slide number">
            <a:extLst>
              <a:ext uri="{FF2B5EF4-FFF2-40B4-BE49-F238E27FC236}">
                <a16:creationId xmlns:a16="http://schemas.microsoft.com/office/drawing/2014/main" id="{806DED45-4BC7-C6F5-F26F-6CD59EA5B6AA}"/>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B32839BA-2D56-A01B-FE5C-F161B6335352}"/>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9" name="date">
            <a:extLst>
              <a:ext uri="{FF2B5EF4-FFF2-40B4-BE49-F238E27FC236}">
                <a16:creationId xmlns:a16="http://schemas.microsoft.com/office/drawing/2014/main" id="{50109232-4643-9278-B176-335653E00909}"/>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3CCF9C9E-CC68-9C72-1637-DC78701B6BDA}"/>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99" name="shadow 20">
            <a:extLst>
              <a:ext uri="{FF2B5EF4-FFF2-40B4-BE49-F238E27FC236}">
                <a16:creationId xmlns:a16="http://schemas.microsoft.com/office/drawing/2014/main" id="{E30F0008-628C-EA20-DAAF-C5C05F6F2D80}"/>
              </a:ext>
            </a:extLst>
          </p:cNvPr>
          <p:cNvSpPr>
            <a:spLocks noGrp="1"/>
          </p:cNvSpPr>
          <p:nvPr>
            <p:ph type="body" idx="124" hasCustomPrompt="1"/>
          </p:nvPr>
        </p:nvSpPr>
        <p:spPr>
          <a:xfrm>
            <a:off x="9468000" y="5264263"/>
            <a:ext cx="2124000" cy="900001"/>
          </a:xfrm>
          <a:prstGeom prst="roundRect">
            <a:avLst>
              <a:gd name="adj" fmla="val 6435"/>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00" name="name 20">
            <a:extLst>
              <a:ext uri="{FF2B5EF4-FFF2-40B4-BE49-F238E27FC236}">
                <a16:creationId xmlns:a16="http://schemas.microsoft.com/office/drawing/2014/main" id="{D08D0033-738E-8F3F-15BE-828BEB0E3A59}"/>
              </a:ext>
            </a:extLst>
          </p:cNvPr>
          <p:cNvSpPr>
            <a:spLocks noGrp="1"/>
          </p:cNvSpPr>
          <p:nvPr>
            <p:ph type="body" idx="99"/>
          </p:nvPr>
        </p:nvSpPr>
        <p:spPr>
          <a:xfrm>
            <a:off x="10440000" y="5264263"/>
            <a:ext cx="1188000" cy="900000"/>
          </a:xfrm>
          <a:noFill/>
          <a:ln>
            <a:noFill/>
          </a:ln>
          <a:effectLst/>
        </p:spPr>
        <p:txBody>
          <a:bodyPr vert="horz" lIns="72000" tIns="108000" rIns="72000" bIns="0" rtlCol="0" anchor="t">
            <a:noAutofit/>
          </a:bodyPr>
          <a:lstStyle>
            <a:lvl1pPr marL="0" indent="0">
              <a:lnSpc>
                <a:spcPts val="1200"/>
              </a:lnSpc>
              <a:spcBef>
                <a:spcPts val="0"/>
              </a:spcBef>
              <a:spcAft>
                <a:spcPts val="0"/>
              </a:spcAft>
              <a:buNone/>
              <a:defRPr lang="de-DE" sz="1000" cap="all" spc="50" dirty="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2"/>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1200"/>
              </a:lnSpc>
              <a:spcBef>
                <a:spcPts val="0"/>
              </a:spcBef>
              <a:spcAft>
                <a:spcPts val="0"/>
              </a:spcAft>
            </a:pPr>
            <a:r>
              <a:rPr lang="de-DE" dirty="0"/>
              <a:t>Mastertextformat</a:t>
            </a:r>
          </a:p>
          <a:p>
            <a:pPr lvl="1">
              <a:lnSpc>
                <a:spcPts val="1200"/>
              </a:lnSpc>
              <a:spcBef>
                <a:spcPts val="0"/>
              </a:spcBef>
              <a:spcAft>
                <a:spcPts val="0"/>
              </a:spcAft>
            </a:pPr>
            <a:r>
              <a:rPr lang="de-DE" dirty="0"/>
              <a:t>bearbeiten</a:t>
            </a:r>
          </a:p>
        </p:txBody>
      </p:sp>
      <p:sp>
        <p:nvSpPr>
          <p:cNvPr id="101" name="picture 20">
            <a:extLst>
              <a:ext uri="{FF2B5EF4-FFF2-40B4-BE49-F238E27FC236}">
                <a16:creationId xmlns:a16="http://schemas.microsoft.com/office/drawing/2014/main" id="{956DDF81-8E05-74FF-A111-6B86B57EB2EB}"/>
              </a:ext>
            </a:extLst>
          </p:cNvPr>
          <p:cNvSpPr>
            <a:spLocks noGrp="1"/>
          </p:cNvSpPr>
          <p:nvPr>
            <p:ph type="pic" sz="quarter" idx="142"/>
          </p:nvPr>
        </p:nvSpPr>
        <p:spPr>
          <a:xfrm>
            <a:off x="9468000"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02" name="shadow 19">
            <a:extLst>
              <a:ext uri="{FF2B5EF4-FFF2-40B4-BE49-F238E27FC236}">
                <a16:creationId xmlns:a16="http://schemas.microsoft.com/office/drawing/2014/main" id="{FF810325-9892-AEAE-EFA7-93C10214867B}"/>
              </a:ext>
            </a:extLst>
          </p:cNvPr>
          <p:cNvSpPr>
            <a:spLocks noGrp="1"/>
          </p:cNvSpPr>
          <p:nvPr>
            <p:ph type="body" idx="120" hasCustomPrompt="1"/>
          </p:nvPr>
        </p:nvSpPr>
        <p:spPr>
          <a:xfrm>
            <a:off x="7236000" y="5264263"/>
            <a:ext cx="2124000" cy="900001"/>
          </a:xfrm>
          <a:prstGeom prst="roundRect">
            <a:avLst>
              <a:gd name="adj" fmla="val 6435"/>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03" name="name 19">
            <a:extLst>
              <a:ext uri="{FF2B5EF4-FFF2-40B4-BE49-F238E27FC236}">
                <a16:creationId xmlns:a16="http://schemas.microsoft.com/office/drawing/2014/main" id="{02ECCBA3-C530-8BF4-9786-F33600A63E29}"/>
              </a:ext>
            </a:extLst>
          </p:cNvPr>
          <p:cNvSpPr>
            <a:spLocks noGrp="1"/>
          </p:cNvSpPr>
          <p:nvPr>
            <p:ph type="body" idx="91"/>
          </p:nvPr>
        </p:nvSpPr>
        <p:spPr>
          <a:xfrm>
            <a:off x="8208000" y="5264263"/>
            <a:ext cx="1188000" cy="900000"/>
          </a:xfrm>
          <a:noFill/>
          <a:ln>
            <a:noFill/>
          </a:ln>
          <a:effectLst/>
        </p:spPr>
        <p:txBody>
          <a:bodyPr vert="horz" lIns="72000" tIns="108000" rIns="72000" bIns="0" rtlCol="0" anchor="t">
            <a:noAutofit/>
          </a:bodyPr>
          <a:lstStyle>
            <a:lvl1pPr marL="0" indent="0">
              <a:lnSpc>
                <a:spcPts val="1200"/>
              </a:lnSpc>
              <a:spcBef>
                <a:spcPts val="0"/>
              </a:spcBef>
              <a:spcAft>
                <a:spcPts val="0"/>
              </a:spcAft>
              <a:buNone/>
              <a:defRPr lang="de-DE" sz="1000" cap="all" spc="50" dirty="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2"/>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1200"/>
              </a:lnSpc>
              <a:spcBef>
                <a:spcPts val="0"/>
              </a:spcBef>
              <a:spcAft>
                <a:spcPts val="0"/>
              </a:spcAft>
            </a:pPr>
            <a:r>
              <a:rPr lang="de-DE" dirty="0"/>
              <a:t>Mastertextformat</a:t>
            </a:r>
          </a:p>
          <a:p>
            <a:pPr lvl="1">
              <a:lnSpc>
                <a:spcPts val="1200"/>
              </a:lnSpc>
              <a:spcBef>
                <a:spcPts val="0"/>
              </a:spcBef>
              <a:spcAft>
                <a:spcPts val="0"/>
              </a:spcAft>
            </a:pPr>
            <a:r>
              <a:rPr lang="de-DE" dirty="0"/>
              <a:t>bearbeiten</a:t>
            </a:r>
          </a:p>
        </p:txBody>
      </p:sp>
      <p:sp>
        <p:nvSpPr>
          <p:cNvPr id="104" name="picture 19">
            <a:extLst>
              <a:ext uri="{FF2B5EF4-FFF2-40B4-BE49-F238E27FC236}">
                <a16:creationId xmlns:a16="http://schemas.microsoft.com/office/drawing/2014/main" id="{FA4172F1-46CF-F118-2862-985284D61D6D}"/>
              </a:ext>
            </a:extLst>
          </p:cNvPr>
          <p:cNvSpPr>
            <a:spLocks noGrp="1"/>
          </p:cNvSpPr>
          <p:nvPr>
            <p:ph type="pic" sz="quarter" idx="143"/>
          </p:nvPr>
        </p:nvSpPr>
        <p:spPr>
          <a:xfrm>
            <a:off x="7213586"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05" name="shadow 18">
            <a:extLst>
              <a:ext uri="{FF2B5EF4-FFF2-40B4-BE49-F238E27FC236}">
                <a16:creationId xmlns:a16="http://schemas.microsoft.com/office/drawing/2014/main" id="{AF51B4DD-AF40-1494-516C-D39F957B076C}"/>
              </a:ext>
            </a:extLst>
          </p:cNvPr>
          <p:cNvSpPr>
            <a:spLocks noGrp="1"/>
          </p:cNvSpPr>
          <p:nvPr>
            <p:ph type="body" idx="116" hasCustomPrompt="1"/>
          </p:nvPr>
        </p:nvSpPr>
        <p:spPr>
          <a:xfrm>
            <a:off x="5004000" y="5264263"/>
            <a:ext cx="2124000" cy="900001"/>
          </a:xfrm>
          <a:prstGeom prst="roundRect">
            <a:avLst>
              <a:gd name="adj" fmla="val 6435"/>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06" name="name 18">
            <a:extLst>
              <a:ext uri="{FF2B5EF4-FFF2-40B4-BE49-F238E27FC236}">
                <a16:creationId xmlns:a16="http://schemas.microsoft.com/office/drawing/2014/main" id="{A0CFF84D-7B28-8B3A-35AA-742B4F245C3A}"/>
              </a:ext>
            </a:extLst>
          </p:cNvPr>
          <p:cNvSpPr>
            <a:spLocks noGrp="1"/>
          </p:cNvSpPr>
          <p:nvPr>
            <p:ph type="body" idx="83"/>
          </p:nvPr>
        </p:nvSpPr>
        <p:spPr>
          <a:xfrm>
            <a:off x="5976000" y="5264263"/>
            <a:ext cx="1188000" cy="900000"/>
          </a:xfrm>
          <a:noFill/>
          <a:ln>
            <a:noFill/>
          </a:ln>
          <a:effectLst/>
        </p:spPr>
        <p:txBody>
          <a:bodyPr vert="horz" lIns="72000" tIns="108000" rIns="72000" bIns="0" rtlCol="0" anchor="t">
            <a:noAutofit/>
          </a:bodyPr>
          <a:lstStyle>
            <a:lvl1pPr marL="0" indent="0">
              <a:lnSpc>
                <a:spcPts val="1200"/>
              </a:lnSpc>
              <a:spcBef>
                <a:spcPts val="0"/>
              </a:spcBef>
              <a:spcAft>
                <a:spcPts val="0"/>
              </a:spcAft>
              <a:buNone/>
              <a:defRPr lang="de-DE" sz="1000" cap="all" spc="50" dirty="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2"/>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1200"/>
              </a:lnSpc>
              <a:spcBef>
                <a:spcPts val="0"/>
              </a:spcBef>
              <a:spcAft>
                <a:spcPts val="0"/>
              </a:spcAft>
            </a:pPr>
            <a:r>
              <a:rPr lang="de-DE" dirty="0"/>
              <a:t>Mastertextformat</a:t>
            </a:r>
          </a:p>
          <a:p>
            <a:pPr lvl="1">
              <a:lnSpc>
                <a:spcPts val="1200"/>
              </a:lnSpc>
              <a:spcBef>
                <a:spcPts val="0"/>
              </a:spcBef>
              <a:spcAft>
                <a:spcPts val="0"/>
              </a:spcAft>
            </a:pPr>
            <a:r>
              <a:rPr lang="de-DE" dirty="0"/>
              <a:t>bearbeiten</a:t>
            </a:r>
          </a:p>
        </p:txBody>
      </p:sp>
      <p:sp>
        <p:nvSpPr>
          <p:cNvPr id="107" name="picture 18">
            <a:extLst>
              <a:ext uri="{FF2B5EF4-FFF2-40B4-BE49-F238E27FC236}">
                <a16:creationId xmlns:a16="http://schemas.microsoft.com/office/drawing/2014/main" id="{9269E36E-B019-D859-BB76-69FBFF6C20BC}"/>
              </a:ext>
            </a:extLst>
          </p:cNvPr>
          <p:cNvSpPr>
            <a:spLocks noGrp="1"/>
          </p:cNvSpPr>
          <p:nvPr>
            <p:ph type="pic" sz="quarter" idx="132"/>
          </p:nvPr>
        </p:nvSpPr>
        <p:spPr>
          <a:xfrm>
            <a:off x="5003553"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08" name="shadow 17">
            <a:extLst>
              <a:ext uri="{FF2B5EF4-FFF2-40B4-BE49-F238E27FC236}">
                <a16:creationId xmlns:a16="http://schemas.microsoft.com/office/drawing/2014/main" id="{638385FD-FE9F-EE82-627B-A328EA57B9FB}"/>
              </a:ext>
            </a:extLst>
          </p:cNvPr>
          <p:cNvSpPr>
            <a:spLocks noGrp="1"/>
          </p:cNvSpPr>
          <p:nvPr>
            <p:ph type="body" idx="112" hasCustomPrompt="1"/>
          </p:nvPr>
        </p:nvSpPr>
        <p:spPr>
          <a:xfrm>
            <a:off x="2772000" y="5264263"/>
            <a:ext cx="2124000" cy="900001"/>
          </a:xfrm>
          <a:prstGeom prst="roundRect">
            <a:avLst>
              <a:gd name="adj" fmla="val 6435"/>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09" name="name 17">
            <a:extLst>
              <a:ext uri="{FF2B5EF4-FFF2-40B4-BE49-F238E27FC236}">
                <a16:creationId xmlns:a16="http://schemas.microsoft.com/office/drawing/2014/main" id="{1C1F59AE-0B3F-6F36-62F0-6544C59DD6AD}"/>
              </a:ext>
            </a:extLst>
          </p:cNvPr>
          <p:cNvSpPr>
            <a:spLocks noGrp="1"/>
          </p:cNvSpPr>
          <p:nvPr>
            <p:ph type="body" idx="75"/>
          </p:nvPr>
        </p:nvSpPr>
        <p:spPr>
          <a:xfrm>
            <a:off x="3744000" y="5264263"/>
            <a:ext cx="1188000" cy="900000"/>
          </a:xfrm>
          <a:noFill/>
          <a:ln>
            <a:noFill/>
          </a:ln>
          <a:effectLst/>
        </p:spPr>
        <p:txBody>
          <a:bodyPr vert="horz" lIns="72000" tIns="108000" rIns="72000" bIns="0" rtlCol="0" anchor="t">
            <a:noAutofit/>
          </a:bodyPr>
          <a:lstStyle>
            <a:lvl1pPr marL="0" indent="0">
              <a:lnSpc>
                <a:spcPts val="1200"/>
              </a:lnSpc>
              <a:spcBef>
                <a:spcPts val="0"/>
              </a:spcBef>
              <a:spcAft>
                <a:spcPts val="0"/>
              </a:spcAft>
              <a:buNone/>
              <a:defRPr lang="de-DE" sz="1000" cap="all" spc="50" dirty="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2"/>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1200"/>
              </a:lnSpc>
              <a:spcBef>
                <a:spcPts val="0"/>
              </a:spcBef>
              <a:spcAft>
                <a:spcPts val="0"/>
              </a:spcAft>
            </a:pPr>
            <a:r>
              <a:rPr lang="de-DE" dirty="0"/>
              <a:t>Mastertextformat</a:t>
            </a:r>
          </a:p>
          <a:p>
            <a:pPr lvl="1">
              <a:lnSpc>
                <a:spcPts val="1200"/>
              </a:lnSpc>
              <a:spcBef>
                <a:spcPts val="0"/>
              </a:spcBef>
              <a:spcAft>
                <a:spcPts val="0"/>
              </a:spcAft>
            </a:pPr>
            <a:r>
              <a:rPr lang="de-DE" dirty="0"/>
              <a:t>bearbeiten</a:t>
            </a:r>
          </a:p>
        </p:txBody>
      </p:sp>
      <p:sp>
        <p:nvSpPr>
          <p:cNvPr id="110" name="picture 17">
            <a:extLst>
              <a:ext uri="{FF2B5EF4-FFF2-40B4-BE49-F238E27FC236}">
                <a16:creationId xmlns:a16="http://schemas.microsoft.com/office/drawing/2014/main" id="{4AAF5E6A-48B9-4DA4-41AB-6C3C91636EEA}"/>
              </a:ext>
            </a:extLst>
          </p:cNvPr>
          <p:cNvSpPr>
            <a:spLocks noGrp="1"/>
          </p:cNvSpPr>
          <p:nvPr>
            <p:ph type="pic" sz="quarter" idx="133"/>
          </p:nvPr>
        </p:nvSpPr>
        <p:spPr>
          <a:xfrm>
            <a:off x="2772000"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11" name="shadow 16">
            <a:extLst>
              <a:ext uri="{FF2B5EF4-FFF2-40B4-BE49-F238E27FC236}">
                <a16:creationId xmlns:a16="http://schemas.microsoft.com/office/drawing/2014/main" id="{6F82098F-988E-5925-695E-63FCC6B14190}"/>
              </a:ext>
            </a:extLst>
          </p:cNvPr>
          <p:cNvSpPr>
            <a:spLocks noGrp="1"/>
          </p:cNvSpPr>
          <p:nvPr>
            <p:ph type="body" idx="108" hasCustomPrompt="1"/>
          </p:nvPr>
        </p:nvSpPr>
        <p:spPr>
          <a:xfrm>
            <a:off x="540447" y="5264263"/>
            <a:ext cx="2124000" cy="900001"/>
          </a:xfrm>
          <a:prstGeom prst="roundRect">
            <a:avLst>
              <a:gd name="adj" fmla="val 6435"/>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12" name="name 16">
            <a:extLst>
              <a:ext uri="{FF2B5EF4-FFF2-40B4-BE49-F238E27FC236}">
                <a16:creationId xmlns:a16="http://schemas.microsoft.com/office/drawing/2014/main" id="{DB277D37-AB34-A72D-3475-898C56A68A98}"/>
              </a:ext>
            </a:extLst>
          </p:cNvPr>
          <p:cNvSpPr>
            <a:spLocks noGrp="1"/>
          </p:cNvSpPr>
          <p:nvPr>
            <p:ph type="body" idx="67"/>
          </p:nvPr>
        </p:nvSpPr>
        <p:spPr>
          <a:xfrm>
            <a:off x="1512000" y="5264263"/>
            <a:ext cx="1188000" cy="900000"/>
          </a:xfrm>
          <a:noFill/>
          <a:ln>
            <a:noFill/>
          </a:ln>
          <a:effectLst/>
        </p:spPr>
        <p:txBody>
          <a:bodyPr vert="horz" lIns="72000" tIns="108000" rIns="72000" bIns="0" rtlCol="0" anchor="t">
            <a:noAutofit/>
          </a:bodyPr>
          <a:lstStyle>
            <a:lvl1pPr marL="0" indent="0">
              <a:lnSpc>
                <a:spcPts val="1200"/>
              </a:lnSpc>
              <a:spcBef>
                <a:spcPts val="0"/>
              </a:spcBef>
              <a:spcAft>
                <a:spcPts val="0"/>
              </a:spcAft>
              <a:buNone/>
              <a:defRPr lang="de-DE" sz="1000" cap="all" spc="50" dirty="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2"/>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1200"/>
              </a:lnSpc>
              <a:spcBef>
                <a:spcPts val="0"/>
              </a:spcBef>
              <a:spcAft>
                <a:spcPts val="0"/>
              </a:spcAft>
            </a:pPr>
            <a:r>
              <a:rPr lang="de-DE" dirty="0"/>
              <a:t>Mastertextformat</a:t>
            </a:r>
          </a:p>
          <a:p>
            <a:pPr lvl="1">
              <a:lnSpc>
                <a:spcPts val="1200"/>
              </a:lnSpc>
              <a:spcBef>
                <a:spcPts val="0"/>
              </a:spcBef>
              <a:spcAft>
                <a:spcPts val="0"/>
              </a:spcAft>
            </a:pPr>
            <a:r>
              <a:rPr lang="de-DE" dirty="0"/>
              <a:t>bearbeiten</a:t>
            </a:r>
          </a:p>
        </p:txBody>
      </p:sp>
      <p:sp>
        <p:nvSpPr>
          <p:cNvPr id="113" name="picture 16">
            <a:extLst>
              <a:ext uri="{FF2B5EF4-FFF2-40B4-BE49-F238E27FC236}">
                <a16:creationId xmlns:a16="http://schemas.microsoft.com/office/drawing/2014/main" id="{72DDC3AB-6B3B-5D37-3896-BBDDA49B41B6}"/>
              </a:ext>
            </a:extLst>
          </p:cNvPr>
          <p:cNvSpPr>
            <a:spLocks noGrp="1"/>
          </p:cNvSpPr>
          <p:nvPr>
            <p:ph type="pic" sz="quarter" idx="134"/>
          </p:nvPr>
        </p:nvSpPr>
        <p:spPr>
          <a:xfrm>
            <a:off x="540000" y="5264263"/>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14" name="shadow 15">
            <a:extLst>
              <a:ext uri="{FF2B5EF4-FFF2-40B4-BE49-F238E27FC236}">
                <a16:creationId xmlns:a16="http://schemas.microsoft.com/office/drawing/2014/main" id="{83C1F088-2B0B-6690-5B9A-FE598F1175C7}"/>
              </a:ext>
            </a:extLst>
          </p:cNvPr>
          <p:cNvSpPr>
            <a:spLocks noGrp="1"/>
          </p:cNvSpPr>
          <p:nvPr>
            <p:ph type="body" idx="123" hasCustomPrompt="1"/>
          </p:nvPr>
        </p:nvSpPr>
        <p:spPr>
          <a:xfrm>
            <a:off x="9468000" y="4173612"/>
            <a:ext cx="2124000" cy="900001"/>
          </a:xfrm>
          <a:prstGeom prst="roundRect">
            <a:avLst>
              <a:gd name="adj" fmla="val 6435"/>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15" name="name 15">
            <a:extLst>
              <a:ext uri="{FF2B5EF4-FFF2-40B4-BE49-F238E27FC236}">
                <a16:creationId xmlns:a16="http://schemas.microsoft.com/office/drawing/2014/main" id="{659B4089-3BB9-D3EC-6A6D-BCA94B3174E1}"/>
              </a:ext>
            </a:extLst>
          </p:cNvPr>
          <p:cNvSpPr>
            <a:spLocks noGrp="1"/>
          </p:cNvSpPr>
          <p:nvPr>
            <p:ph type="body" idx="97"/>
          </p:nvPr>
        </p:nvSpPr>
        <p:spPr>
          <a:xfrm>
            <a:off x="10440000" y="4173612"/>
            <a:ext cx="1188000" cy="900000"/>
          </a:xfrm>
          <a:noFill/>
          <a:ln>
            <a:noFill/>
          </a:ln>
          <a:effectLst/>
        </p:spPr>
        <p:txBody>
          <a:bodyPr vert="horz" lIns="72000" tIns="108000" rIns="72000" bIns="0" rtlCol="0" anchor="t">
            <a:noAutofit/>
          </a:bodyPr>
          <a:lstStyle>
            <a:lvl1pPr marL="0" indent="0">
              <a:lnSpc>
                <a:spcPts val="1200"/>
              </a:lnSpc>
              <a:spcBef>
                <a:spcPts val="0"/>
              </a:spcBef>
              <a:spcAft>
                <a:spcPts val="0"/>
              </a:spcAft>
              <a:buNone/>
              <a:defRPr lang="de-DE" sz="1000" cap="all" spc="50" dirty="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2"/>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1200"/>
              </a:lnSpc>
              <a:spcBef>
                <a:spcPts val="0"/>
              </a:spcBef>
              <a:spcAft>
                <a:spcPts val="0"/>
              </a:spcAft>
            </a:pPr>
            <a:r>
              <a:rPr lang="de-DE" dirty="0"/>
              <a:t>Mastertextformat</a:t>
            </a:r>
          </a:p>
          <a:p>
            <a:pPr lvl="1">
              <a:lnSpc>
                <a:spcPts val="1200"/>
              </a:lnSpc>
              <a:spcBef>
                <a:spcPts val="0"/>
              </a:spcBef>
              <a:spcAft>
                <a:spcPts val="0"/>
              </a:spcAft>
            </a:pPr>
            <a:r>
              <a:rPr lang="de-DE" dirty="0"/>
              <a:t>bearbeiten</a:t>
            </a:r>
          </a:p>
        </p:txBody>
      </p:sp>
      <p:sp>
        <p:nvSpPr>
          <p:cNvPr id="116" name="picture 15">
            <a:extLst>
              <a:ext uri="{FF2B5EF4-FFF2-40B4-BE49-F238E27FC236}">
                <a16:creationId xmlns:a16="http://schemas.microsoft.com/office/drawing/2014/main" id="{3295B0CB-6452-8C72-1206-284F62101AD6}"/>
              </a:ext>
            </a:extLst>
          </p:cNvPr>
          <p:cNvSpPr>
            <a:spLocks noGrp="1"/>
          </p:cNvSpPr>
          <p:nvPr>
            <p:ph type="pic" sz="quarter" idx="141"/>
          </p:nvPr>
        </p:nvSpPr>
        <p:spPr>
          <a:xfrm>
            <a:off x="9468000"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17" name="shadow 14">
            <a:extLst>
              <a:ext uri="{FF2B5EF4-FFF2-40B4-BE49-F238E27FC236}">
                <a16:creationId xmlns:a16="http://schemas.microsoft.com/office/drawing/2014/main" id="{B6040E50-3AA8-D32E-2B43-844A5996DBEB}"/>
              </a:ext>
            </a:extLst>
          </p:cNvPr>
          <p:cNvSpPr>
            <a:spLocks noGrp="1"/>
          </p:cNvSpPr>
          <p:nvPr>
            <p:ph type="body" idx="119" hasCustomPrompt="1"/>
          </p:nvPr>
        </p:nvSpPr>
        <p:spPr>
          <a:xfrm>
            <a:off x="7236000" y="4173612"/>
            <a:ext cx="2124000" cy="900001"/>
          </a:xfrm>
          <a:prstGeom prst="roundRect">
            <a:avLst>
              <a:gd name="adj" fmla="val 6435"/>
            </a:avLst>
          </a:prstGeom>
          <a:solidFill>
            <a:schemeClr val="accent6"/>
          </a:solidFill>
          <a:ln w="3175">
            <a:noFill/>
          </a:ln>
          <a:effectLst/>
        </p:spPr>
        <p:txBody>
          <a:bodyPr vert="horz" lIns="288000" tIns="396000" rIns="288000" bIns="72000" rtlCol="0">
            <a:noAutofit/>
          </a:bodyPr>
          <a:lstStyle>
            <a:lvl1pPr>
              <a:defRPr lang="de-DE"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dirty="0"/>
              <a:t> </a:t>
            </a:r>
          </a:p>
        </p:txBody>
      </p:sp>
      <p:sp>
        <p:nvSpPr>
          <p:cNvPr id="118" name="name 14">
            <a:extLst>
              <a:ext uri="{FF2B5EF4-FFF2-40B4-BE49-F238E27FC236}">
                <a16:creationId xmlns:a16="http://schemas.microsoft.com/office/drawing/2014/main" id="{4B9B363F-6A06-EB1E-F6E0-65EAA3156626}"/>
              </a:ext>
            </a:extLst>
          </p:cNvPr>
          <p:cNvSpPr>
            <a:spLocks noGrp="1"/>
          </p:cNvSpPr>
          <p:nvPr>
            <p:ph type="body" idx="89"/>
          </p:nvPr>
        </p:nvSpPr>
        <p:spPr>
          <a:xfrm>
            <a:off x="8208000" y="4173612"/>
            <a:ext cx="1188000" cy="900000"/>
          </a:xfrm>
          <a:noFill/>
          <a:ln>
            <a:noFill/>
          </a:ln>
          <a:effectLst/>
        </p:spPr>
        <p:txBody>
          <a:bodyPr vert="horz" lIns="72000" tIns="108000" rIns="72000" bIns="0" rtlCol="0" anchor="t">
            <a:noAutofit/>
          </a:bodyPr>
          <a:lstStyle>
            <a:lvl1pPr marL="0" indent="0">
              <a:lnSpc>
                <a:spcPts val="1200"/>
              </a:lnSpc>
              <a:spcBef>
                <a:spcPts val="0"/>
              </a:spcBef>
              <a:spcAft>
                <a:spcPts val="0"/>
              </a:spcAft>
              <a:buNone/>
              <a:defRPr lang="de-DE" sz="1000" cap="all" spc="50" dirty="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2"/>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1200"/>
              </a:lnSpc>
              <a:spcBef>
                <a:spcPts val="0"/>
              </a:spcBef>
              <a:spcAft>
                <a:spcPts val="0"/>
              </a:spcAft>
            </a:pPr>
            <a:r>
              <a:rPr lang="de-DE" dirty="0"/>
              <a:t>Mastertextformat</a:t>
            </a:r>
          </a:p>
          <a:p>
            <a:pPr lvl="1">
              <a:lnSpc>
                <a:spcPts val="1200"/>
              </a:lnSpc>
              <a:spcBef>
                <a:spcPts val="0"/>
              </a:spcBef>
              <a:spcAft>
                <a:spcPts val="0"/>
              </a:spcAft>
            </a:pPr>
            <a:r>
              <a:rPr lang="de-DE" dirty="0"/>
              <a:t>bearbeiten</a:t>
            </a:r>
          </a:p>
        </p:txBody>
      </p:sp>
      <p:sp>
        <p:nvSpPr>
          <p:cNvPr id="119" name="picture 14">
            <a:extLst>
              <a:ext uri="{FF2B5EF4-FFF2-40B4-BE49-F238E27FC236}">
                <a16:creationId xmlns:a16="http://schemas.microsoft.com/office/drawing/2014/main" id="{0500C279-AEA1-F2FA-8965-CB39E016F2B2}"/>
              </a:ext>
            </a:extLst>
          </p:cNvPr>
          <p:cNvSpPr>
            <a:spLocks noGrp="1"/>
          </p:cNvSpPr>
          <p:nvPr>
            <p:ph type="pic" sz="quarter" idx="140"/>
          </p:nvPr>
        </p:nvSpPr>
        <p:spPr>
          <a:xfrm>
            <a:off x="7213586"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a:t>Bild durch Klicken auf Symbol hinzufügen</a:t>
            </a:r>
            <a:endParaRPr lang="en-DE" dirty="0"/>
          </a:p>
        </p:txBody>
      </p:sp>
      <p:sp>
        <p:nvSpPr>
          <p:cNvPr id="120" name="shadow 13">
            <a:extLst>
              <a:ext uri="{FF2B5EF4-FFF2-40B4-BE49-F238E27FC236}">
                <a16:creationId xmlns:a16="http://schemas.microsoft.com/office/drawing/2014/main" id="{408DEF48-315A-2895-462F-43173B796DAF}"/>
              </a:ext>
            </a:extLst>
          </p:cNvPr>
          <p:cNvSpPr>
            <a:spLocks noGrp="1"/>
          </p:cNvSpPr>
          <p:nvPr>
            <p:ph type="body" idx="115" hasCustomPrompt="1"/>
          </p:nvPr>
        </p:nvSpPr>
        <p:spPr>
          <a:xfrm>
            <a:off x="5004000" y="4173612"/>
            <a:ext cx="2124000" cy="900001"/>
          </a:xfrm>
          <a:prstGeom prst="roundRect">
            <a:avLst>
              <a:gd name="adj" fmla="val 6435"/>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21" name="name 13">
            <a:extLst>
              <a:ext uri="{FF2B5EF4-FFF2-40B4-BE49-F238E27FC236}">
                <a16:creationId xmlns:a16="http://schemas.microsoft.com/office/drawing/2014/main" id="{66A2347A-1D31-2D0F-D1B4-9D0E288E0792}"/>
              </a:ext>
            </a:extLst>
          </p:cNvPr>
          <p:cNvSpPr>
            <a:spLocks noGrp="1"/>
          </p:cNvSpPr>
          <p:nvPr>
            <p:ph type="body" idx="81"/>
          </p:nvPr>
        </p:nvSpPr>
        <p:spPr>
          <a:xfrm>
            <a:off x="5976000" y="4173612"/>
            <a:ext cx="1188000" cy="900000"/>
          </a:xfrm>
          <a:noFill/>
          <a:ln>
            <a:noFill/>
          </a:ln>
          <a:effectLst/>
        </p:spPr>
        <p:txBody>
          <a:bodyPr vert="horz" lIns="72000" tIns="108000" rIns="72000" bIns="0" rtlCol="0" anchor="t">
            <a:noAutofit/>
          </a:bodyPr>
          <a:lstStyle>
            <a:lvl1pPr marL="0" indent="0">
              <a:lnSpc>
                <a:spcPts val="1200"/>
              </a:lnSpc>
              <a:spcBef>
                <a:spcPts val="0"/>
              </a:spcBef>
              <a:spcAft>
                <a:spcPts val="0"/>
              </a:spcAft>
              <a:buNone/>
              <a:defRPr lang="de-DE" sz="1000" cap="all" spc="50" dirty="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2"/>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1200"/>
              </a:lnSpc>
              <a:spcBef>
                <a:spcPts val="0"/>
              </a:spcBef>
              <a:spcAft>
                <a:spcPts val="0"/>
              </a:spcAft>
            </a:pPr>
            <a:r>
              <a:rPr lang="de-DE" dirty="0"/>
              <a:t>Mastertextformat</a:t>
            </a:r>
          </a:p>
          <a:p>
            <a:pPr lvl="1">
              <a:lnSpc>
                <a:spcPts val="1200"/>
              </a:lnSpc>
              <a:spcBef>
                <a:spcPts val="0"/>
              </a:spcBef>
              <a:spcAft>
                <a:spcPts val="0"/>
              </a:spcAft>
            </a:pPr>
            <a:r>
              <a:rPr lang="de-DE" dirty="0"/>
              <a:t>bearbeiten</a:t>
            </a:r>
          </a:p>
        </p:txBody>
      </p:sp>
      <p:sp>
        <p:nvSpPr>
          <p:cNvPr id="122" name="picture 13">
            <a:extLst>
              <a:ext uri="{FF2B5EF4-FFF2-40B4-BE49-F238E27FC236}">
                <a16:creationId xmlns:a16="http://schemas.microsoft.com/office/drawing/2014/main" id="{F48D2A9F-FE69-9936-BEC9-AE475E76256E}"/>
              </a:ext>
            </a:extLst>
          </p:cNvPr>
          <p:cNvSpPr>
            <a:spLocks noGrp="1"/>
          </p:cNvSpPr>
          <p:nvPr>
            <p:ph type="pic" sz="quarter" idx="131"/>
          </p:nvPr>
        </p:nvSpPr>
        <p:spPr>
          <a:xfrm>
            <a:off x="5003553"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23" name="shadow 12">
            <a:extLst>
              <a:ext uri="{FF2B5EF4-FFF2-40B4-BE49-F238E27FC236}">
                <a16:creationId xmlns:a16="http://schemas.microsoft.com/office/drawing/2014/main" id="{2B106163-05D0-36B7-7A4D-111171B79452}"/>
              </a:ext>
            </a:extLst>
          </p:cNvPr>
          <p:cNvSpPr>
            <a:spLocks noGrp="1"/>
          </p:cNvSpPr>
          <p:nvPr>
            <p:ph type="body" idx="111" hasCustomPrompt="1"/>
          </p:nvPr>
        </p:nvSpPr>
        <p:spPr>
          <a:xfrm>
            <a:off x="2772000" y="4173612"/>
            <a:ext cx="2124000" cy="900001"/>
          </a:xfrm>
          <a:prstGeom prst="roundRect">
            <a:avLst>
              <a:gd name="adj" fmla="val 6435"/>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24" name="name 12">
            <a:extLst>
              <a:ext uri="{FF2B5EF4-FFF2-40B4-BE49-F238E27FC236}">
                <a16:creationId xmlns:a16="http://schemas.microsoft.com/office/drawing/2014/main" id="{40CD6A0D-5BC8-D7E7-23D3-A11A1EED6FCB}"/>
              </a:ext>
            </a:extLst>
          </p:cNvPr>
          <p:cNvSpPr>
            <a:spLocks noGrp="1"/>
          </p:cNvSpPr>
          <p:nvPr>
            <p:ph type="body" idx="73"/>
          </p:nvPr>
        </p:nvSpPr>
        <p:spPr>
          <a:xfrm>
            <a:off x="3744000" y="4173612"/>
            <a:ext cx="1188000" cy="900000"/>
          </a:xfrm>
          <a:noFill/>
          <a:ln>
            <a:noFill/>
          </a:ln>
          <a:effectLst/>
        </p:spPr>
        <p:txBody>
          <a:bodyPr vert="horz" lIns="72000" tIns="108000" rIns="72000" bIns="0" rtlCol="0" anchor="t">
            <a:noAutofit/>
          </a:bodyPr>
          <a:lstStyle>
            <a:lvl1pPr marL="0" indent="0">
              <a:lnSpc>
                <a:spcPts val="1200"/>
              </a:lnSpc>
              <a:spcBef>
                <a:spcPts val="0"/>
              </a:spcBef>
              <a:spcAft>
                <a:spcPts val="0"/>
              </a:spcAft>
              <a:buNone/>
              <a:defRPr lang="de-DE" sz="1000" cap="all" spc="50" dirty="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2"/>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1200"/>
              </a:lnSpc>
              <a:spcBef>
                <a:spcPts val="0"/>
              </a:spcBef>
              <a:spcAft>
                <a:spcPts val="0"/>
              </a:spcAft>
            </a:pPr>
            <a:r>
              <a:rPr lang="de-DE" dirty="0"/>
              <a:t>Mastertextformat</a:t>
            </a:r>
          </a:p>
          <a:p>
            <a:pPr lvl="1">
              <a:lnSpc>
                <a:spcPts val="1200"/>
              </a:lnSpc>
              <a:spcBef>
                <a:spcPts val="0"/>
              </a:spcBef>
              <a:spcAft>
                <a:spcPts val="0"/>
              </a:spcAft>
            </a:pPr>
            <a:r>
              <a:rPr lang="de-DE" dirty="0"/>
              <a:t>bearbeiten</a:t>
            </a:r>
          </a:p>
        </p:txBody>
      </p:sp>
      <p:sp>
        <p:nvSpPr>
          <p:cNvPr id="125" name="picture 12">
            <a:extLst>
              <a:ext uri="{FF2B5EF4-FFF2-40B4-BE49-F238E27FC236}">
                <a16:creationId xmlns:a16="http://schemas.microsoft.com/office/drawing/2014/main" id="{8D9788A2-A4F6-A18C-85B1-E0907BBEB7E1}"/>
              </a:ext>
            </a:extLst>
          </p:cNvPr>
          <p:cNvSpPr>
            <a:spLocks noGrp="1"/>
          </p:cNvSpPr>
          <p:nvPr>
            <p:ph type="pic" sz="quarter" idx="130"/>
          </p:nvPr>
        </p:nvSpPr>
        <p:spPr>
          <a:xfrm>
            <a:off x="2772000"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26" name="shadow 11">
            <a:extLst>
              <a:ext uri="{FF2B5EF4-FFF2-40B4-BE49-F238E27FC236}">
                <a16:creationId xmlns:a16="http://schemas.microsoft.com/office/drawing/2014/main" id="{963CDE8C-4916-F81E-131B-F5A14715D260}"/>
              </a:ext>
            </a:extLst>
          </p:cNvPr>
          <p:cNvSpPr>
            <a:spLocks noGrp="1"/>
          </p:cNvSpPr>
          <p:nvPr>
            <p:ph type="body" idx="107" hasCustomPrompt="1"/>
          </p:nvPr>
        </p:nvSpPr>
        <p:spPr>
          <a:xfrm>
            <a:off x="540447" y="4173612"/>
            <a:ext cx="2124000" cy="900001"/>
          </a:xfrm>
          <a:prstGeom prst="roundRect">
            <a:avLst>
              <a:gd name="adj" fmla="val 6435"/>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dirty="0"/>
              <a:t> </a:t>
            </a:r>
          </a:p>
        </p:txBody>
      </p:sp>
      <p:sp>
        <p:nvSpPr>
          <p:cNvPr id="127" name="name 11">
            <a:extLst>
              <a:ext uri="{FF2B5EF4-FFF2-40B4-BE49-F238E27FC236}">
                <a16:creationId xmlns:a16="http://schemas.microsoft.com/office/drawing/2014/main" id="{C5E426F7-D0E4-F7A7-2DA6-DB7CDBAE5F46}"/>
              </a:ext>
            </a:extLst>
          </p:cNvPr>
          <p:cNvSpPr>
            <a:spLocks noGrp="1"/>
          </p:cNvSpPr>
          <p:nvPr>
            <p:ph type="body" idx="65"/>
          </p:nvPr>
        </p:nvSpPr>
        <p:spPr>
          <a:xfrm>
            <a:off x="1512000" y="4173612"/>
            <a:ext cx="1188000" cy="900000"/>
          </a:xfrm>
          <a:noFill/>
          <a:ln>
            <a:noFill/>
          </a:ln>
          <a:effectLst/>
        </p:spPr>
        <p:txBody>
          <a:bodyPr vert="horz" lIns="72000" tIns="108000" rIns="72000" bIns="0" rtlCol="0" anchor="t">
            <a:noAutofit/>
          </a:bodyPr>
          <a:lstStyle>
            <a:lvl1pPr marL="0" indent="0">
              <a:lnSpc>
                <a:spcPts val="1200"/>
              </a:lnSpc>
              <a:spcBef>
                <a:spcPts val="0"/>
              </a:spcBef>
              <a:spcAft>
                <a:spcPts val="0"/>
              </a:spcAft>
              <a:buNone/>
              <a:defRPr lang="de-DE" sz="1000" cap="all" spc="50" dirty="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2"/>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1200"/>
              </a:lnSpc>
              <a:spcBef>
                <a:spcPts val="0"/>
              </a:spcBef>
              <a:spcAft>
                <a:spcPts val="0"/>
              </a:spcAft>
            </a:pPr>
            <a:r>
              <a:rPr lang="de-DE" dirty="0"/>
              <a:t>Mastertextformat</a:t>
            </a:r>
          </a:p>
          <a:p>
            <a:pPr lvl="1">
              <a:lnSpc>
                <a:spcPts val="1200"/>
              </a:lnSpc>
              <a:spcBef>
                <a:spcPts val="0"/>
              </a:spcBef>
              <a:spcAft>
                <a:spcPts val="0"/>
              </a:spcAft>
            </a:pPr>
            <a:r>
              <a:rPr lang="de-DE" dirty="0"/>
              <a:t>bearbeiten</a:t>
            </a:r>
          </a:p>
        </p:txBody>
      </p:sp>
      <p:sp>
        <p:nvSpPr>
          <p:cNvPr id="128" name="picture 11">
            <a:extLst>
              <a:ext uri="{FF2B5EF4-FFF2-40B4-BE49-F238E27FC236}">
                <a16:creationId xmlns:a16="http://schemas.microsoft.com/office/drawing/2014/main" id="{69D83A81-BD0D-27C0-17A5-1B0B86B6A504}"/>
              </a:ext>
            </a:extLst>
          </p:cNvPr>
          <p:cNvSpPr>
            <a:spLocks noGrp="1"/>
          </p:cNvSpPr>
          <p:nvPr>
            <p:ph type="pic" sz="quarter" idx="135"/>
          </p:nvPr>
        </p:nvSpPr>
        <p:spPr>
          <a:xfrm>
            <a:off x="540000" y="4173612"/>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29" name="shadow 10">
            <a:extLst>
              <a:ext uri="{FF2B5EF4-FFF2-40B4-BE49-F238E27FC236}">
                <a16:creationId xmlns:a16="http://schemas.microsoft.com/office/drawing/2014/main" id="{E419807F-3F09-3181-33D1-6640DF4B49C3}"/>
              </a:ext>
            </a:extLst>
          </p:cNvPr>
          <p:cNvSpPr>
            <a:spLocks noGrp="1"/>
          </p:cNvSpPr>
          <p:nvPr>
            <p:ph type="body" idx="122" hasCustomPrompt="1"/>
          </p:nvPr>
        </p:nvSpPr>
        <p:spPr>
          <a:xfrm>
            <a:off x="9468000" y="3061054"/>
            <a:ext cx="2124000" cy="900001"/>
          </a:xfrm>
          <a:prstGeom prst="roundRect">
            <a:avLst>
              <a:gd name="adj" fmla="val 6435"/>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30" name="name 10">
            <a:extLst>
              <a:ext uri="{FF2B5EF4-FFF2-40B4-BE49-F238E27FC236}">
                <a16:creationId xmlns:a16="http://schemas.microsoft.com/office/drawing/2014/main" id="{3FC7D3DA-5944-6376-109A-4410A3A5862B}"/>
              </a:ext>
            </a:extLst>
          </p:cNvPr>
          <p:cNvSpPr>
            <a:spLocks noGrp="1"/>
          </p:cNvSpPr>
          <p:nvPr>
            <p:ph type="body" idx="95"/>
          </p:nvPr>
        </p:nvSpPr>
        <p:spPr>
          <a:xfrm>
            <a:off x="10440000" y="3061054"/>
            <a:ext cx="1188000" cy="900000"/>
          </a:xfrm>
          <a:noFill/>
          <a:ln>
            <a:noFill/>
          </a:ln>
          <a:effectLst/>
        </p:spPr>
        <p:txBody>
          <a:bodyPr vert="horz" lIns="72000" tIns="108000" rIns="72000" bIns="0" rtlCol="0" anchor="t">
            <a:noAutofit/>
          </a:bodyPr>
          <a:lstStyle>
            <a:lvl1pPr marL="0" indent="0">
              <a:lnSpc>
                <a:spcPts val="1200"/>
              </a:lnSpc>
              <a:spcBef>
                <a:spcPts val="0"/>
              </a:spcBef>
              <a:spcAft>
                <a:spcPts val="0"/>
              </a:spcAft>
              <a:buNone/>
              <a:defRPr lang="de-DE" sz="1000" cap="all" spc="50" dirty="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2"/>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1200"/>
              </a:lnSpc>
              <a:spcBef>
                <a:spcPts val="0"/>
              </a:spcBef>
              <a:spcAft>
                <a:spcPts val="0"/>
              </a:spcAft>
            </a:pPr>
            <a:r>
              <a:rPr lang="de-DE" dirty="0"/>
              <a:t>Mastertextformat</a:t>
            </a:r>
          </a:p>
          <a:p>
            <a:pPr lvl="1">
              <a:lnSpc>
                <a:spcPts val="1200"/>
              </a:lnSpc>
              <a:spcBef>
                <a:spcPts val="0"/>
              </a:spcBef>
              <a:spcAft>
                <a:spcPts val="0"/>
              </a:spcAft>
            </a:pPr>
            <a:r>
              <a:rPr lang="de-DE" dirty="0"/>
              <a:t>bearbeiten</a:t>
            </a:r>
          </a:p>
        </p:txBody>
      </p:sp>
      <p:sp>
        <p:nvSpPr>
          <p:cNvPr id="131" name="picture 10">
            <a:extLst>
              <a:ext uri="{FF2B5EF4-FFF2-40B4-BE49-F238E27FC236}">
                <a16:creationId xmlns:a16="http://schemas.microsoft.com/office/drawing/2014/main" id="{2985CA34-D18E-5BA4-9261-2E1E8CDA512F}"/>
              </a:ext>
            </a:extLst>
          </p:cNvPr>
          <p:cNvSpPr>
            <a:spLocks noGrp="1"/>
          </p:cNvSpPr>
          <p:nvPr>
            <p:ph type="pic" sz="quarter" idx="138"/>
          </p:nvPr>
        </p:nvSpPr>
        <p:spPr>
          <a:xfrm>
            <a:off x="9468000"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32" name="shadow 9">
            <a:extLst>
              <a:ext uri="{FF2B5EF4-FFF2-40B4-BE49-F238E27FC236}">
                <a16:creationId xmlns:a16="http://schemas.microsoft.com/office/drawing/2014/main" id="{7EB477EB-3C3E-3E16-43E6-35891DA23E34}"/>
              </a:ext>
            </a:extLst>
          </p:cNvPr>
          <p:cNvSpPr>
            <a:spLocks noGrp="1"/>
          </p:cNvSpPr>
          <p:nvPr>
            <p:ph type="body" idx="118" hasCustomPrompt="1"/>
          </p:nvPr>
        </p:nvSpPr>
        <p:spPr>
          <a:xfrm>
            <a:off x="7236000" y="3061054"/>
            <a:ext cx="2124000" cy="900001"/>
          </a:xfrm>
          <a:prstGeom prst="roundRect">
            <a:avLst>
              <a:gd name="adj" fmla="val 6435"/>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33" name="name 9">
            <a:extLst>
              <a:ext uri="{FF2B5EF4-FFF2-40B4-BE49-F238E27FC236}">
                <a16:creationId xmlns:a16="http://schemas.microsoft.com/office/drawing/2014/main" id="{A1FB4428-B78B-009F-2A99-4B3FBE0E65C4}"/>
              </a:ext>
            </a:extLst>
          </p:cNvPr>
          <p:cNvSpPr>
            <a:spLocks noGrp="1"/>
          </p:cNvSpPr>
          <p:nvPr>
            <p:ph type="body" idx="87"/>
          </p:nvPr>
        </p:nvSpPr>
        <p:spPr>
          <a:xfrm>
            <a:off x="8208000" y="3061054"/>
            <a:ext cx="1188000" cy="900000"/>
          </a:xfrm>
          <a:noFill/>
          <a:ln>
            <a:noFill/>
          </a:ln>
          <a:effectLst/>
        </p:spPr>
        <p:txBody>
          <a:bodyPr vert="horz" lIns="72000" tIns="108000" rIns="72000" bIns="0" rtlCol="0" anchor="t">
            <a:noAutofit/>
          </a:bodyPr>
          <a:lstStyle>
            <a:lvl1pPr marL="0" indent="0">
              <a:lnSpc>
                <a:spcPts val="1200"/>
              </a:lnSpc>
              <a:spcBef>
                <a:spcPts val="0"/>
              </a:spcBef>
              <a:spcAft>
                <a:spcPts val="0"/>
              </a:spcAft>
              <a:buNone/>
              <a:defRPr lang="de-DE" sz="1000" cap="all" spc="5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2"/>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1200"/>
              </a:lnSpc>
              <a:spcBef>
                <a:spcPts val="0"/>
              </a:spcBef>
              <a:spcAft>
                <a:spcPts val="0"/>
              </a:spcAft>
            </a:pPr>
            <a:r>
              <a:rPr lang="de-DE" dirty="0"/>
              <a:t>Mastertextformat</a:t>
            </a:r>
          </a:p>
          <a:p>
            <a:pPr lvl="1">
              <a:lnSpc>
                <a:spcPts val="1200"/>
              </a:lnSpc>
              <a:spcBef>
                <a:spcPts val="0"/>
              </a:spcBef>
              <a:spcAft>
                <a:spcPts val="0"/>
              </a:spcAft>
            </a:pPr>
            <a:r>
              <a:rPr lang="de-DE" dirty="0"/>
              <a:t>bearbeiten</a:t>
            </a:r>
          </a:p>
        </p:txBody>
      </p:sp>
      <p:sp>
        <p:nvSpPr>
          <p:cNvPr id="134" name="picture 9">
            <a:extLst>
              <a:ext uri="{FF2B5EF4-FFF2-40B4-BE49-F238E27FC236}">
                <a16:creationId xmlns:a16="http://schemas.microsoft.com/office/drawing/2014/main" id="{FEBDF27B-4BEB-6119-B577-2A2A76FC77E3}"/>
              </a:ext>
            </a:extLst>
          </p:cNvPr>
          <p:cNvSpPr>
            <a:spLocks noGrp="1"/>
          </p:cNvSpPr>
          <p:nvPr>
            <p:ph type="pic" sz="quarter" idx="139"/>
          </p:nvPr>
        </p:nvSpPr>
        <p:spPr>
          <a:xfrm>
            <a:off x="7213586"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35" name="shadow 8">
            <a:extLst>
              <a:ext uri="{FF2B5EF4-FFF2-40B4-BE49-F238E27FC236}">
                <a16:creationId xmlns:a16="http://schemas.microsoft.com/office/drawing/2014/main" id="{08AED279-57A4-F098-86C9-350C2335EC84}"/>
              </a:ext>
            </a:extLst>
          </p:cNvPr>
          <p:cNvSpPr>
            <a:spLocks noGrp="1"/>
          </p:cNvSpPr>
          <p:nvPr>
            <p:ph type="body" idx="114" hasCustomPrompt="1"/>
          </p:nvPr>
        </p:nvSpPr>
        <p:spPr>
          <a:xfrm>
            <a:off x="5004000" y="3061054"/>
            <a:ext cx="2124000" cy="900001"/>
          </a:xfrm>
          <a:prstGeom prst="roundRect">
            <a:avLst>
              <a:gd name="adj" fmla="val 6435"/>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36" name="name 8">
            <a:extLst>
              <a:ext uri="{FF2B5EF4-FFF2-40B4-BE49-F238E27FC236}">
                <a16:creationId xmlns:a16="http://schemas.microsoft.com/office/drawing/2014/main" id="{79A01DDA-867D-D0C8-8157-B248F124DBAB}"/>
              </a:ext>
            </a:extLst>
          </p:cNvPr>
          <p:cNvSpPr>
            <a:spLocks noGrp="1"/>
          </p:cNvSpPr>
          <p:nvPr>
            <p:ph type="body" idx="79"/>
          </p:nvPr>
        </p:nvSpPr>
        <p:spPr>
          <a:xfrm>
            <a:off x="5976000" y="3061054"/>
            <a:ext cx="1188000" cy="900000"/>
          </a:xfrm>
          <a:noFill/>
          <a:ln>
            <a:noFill/>
          </a:ln>
          <a:effectLst/>
        </p:spPr>
        <p:txBody>
          <a:bodyPr vert="horz" lIns="72000" tIns="108000" rIns="72000" bIns="0" rtlCol="0" anchor="t">
            <a:noAutofit/>
          </a:bodyPr>
          <a:lstStyle>
            <a:lvl1pPr marL="0" indent="0">
              <a:lnSpc>
                <a:spcPts val="1200"/>
              </a:lnSpc>
              <a:spcBef>
                <a:spcPts val="0"/>
              </a:spcBef>
              <a:spcAft>
                <a:spcPts val="0"/>
              </a:spcAft>
              <a:buNone/>
              <a:defRPr lang="de-DE" sz="1000" cap="all" spc="50" dirty="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2"/>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1200"/>
              </a:lnSpc>
              <a:spcBef>
                <a:spcPts val="0"/>
              </a:spcBef>
              <a:spcAft>
                <a:spcPts val="0"/>
              </a:spcAft>
            </a:pPr>
            <a:r>
              <a:rPr lang="de-DE" dirty="0"/>
              <a:t>Mastertextformat</a:t>
            </a:r>
          </a:p>
          <a:p>
            <a:pPr lvl="1">
              <a:lnSpc>
                <a:spcPts val="1200"/>
              </a:lnSpc>
              <a:spcBef>
                <a:spcPts val="0"/>
              </a:spcBef>
              <a:spcAft>
                <a:spcPts val="0"/>
              </a:spcAft>
            </a:pPr>
            <a:r>
              <a:rPr lang="de-DE" dirty="0"/>
              <a:t>bearbeiten</a:t>
            </a:r>
          </a:p>
        </p:txBody>
      </p:sp>
      <p:sp>
        <p:nvSpPr>
          <p:cNvPr id="137" name="picture 8">
            <a:extLst>
              <a:ext uri="{FF2B5EF4-FFF2-40B4-BE49-F238E27FC236}">
                <a16:creationId xmlns:a16="http://schemas.microsoft.com/office/drawing/2014/main" id="{3D0553C7-DE59-E9DD-A06E-4E1BF6FC4473}"/>
              </a:ext>
            </a:extLst>
          </p:cNvPr>
          <p:cNvSpPr>
            <a:spLocks noGrp="1"/>
          </p:cNvSpPr>
          <p:nvPr>
            <p:ph type="pic" sz="quarter" idx="128"/>
          </p:nvPr>
        </p:nvSpPr>
        <p:spPr>
          <a:xfrm>
            <a:off x="5003553"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38" name="shadow 7">
            <a:extLst>
              <a:ext uri="{FF2B5EF4-FFF2-40B4-BE49-F238E27FC236}">
                <a16:creationId xmlns:a16="http://schemas.microsoft.com/office/drawing/2014/main" id="{A2918766-FE90-1014-43BD-6E5E9CC35B6A}"/>
              </a:ext>
            </a:extLst>
          </p:cNvPr>
          <p:cNvSpPr>
            <a:spLocks noGrp="1"/>
          </p:cNvSpPr>
          <p:nvPr>
            <p:ph type="body" idx="110" hasCustomPrompt="1"/>
          </p:nvPr>
        </p:nvSpPr>
        <p:spPr>
          <a:xfrm>
            <a:off x="2772000" y="3061054"/>
            <a:ext cx="2124000" cy="900001"/>
          </a:xfrm>
          <a:prstGeom prst="roundRect">
            <a:avLst>
              <a:gd name="adj" fmla="val 6435"/>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39" name="name 7">
            <a:extLst>
              <a:ext uri="{FF2B5EF4-FFF2-40B4-BE49-F238E27FC236}">
                <a16:creationId xmlns:a16="http://schemas.microsoft.com/office/drawing/2014/main" id="{6006B57F-B7F8-2BC3-5975-C9D3C159A5E0}"/>
              </a:ext>
            </a:extLst>
          </p:cNvPr>
          <p:cNvSpPr>
            <a:spLocks noGrp="1"/>
          </p:cNvSpPr>
          <p:nvPr>
            <p:ph type="body" idx="71"/>
          </p:nvPr>
        </p:nvSpPr>
        <p:spPr>
          <a:xfrm>
            <a:off x="3744000" y="3061054"/>
            <a:ext cx="1188000" cy="900000"/>
          </a:xfrm>
          <a:noFill/>
          <a:ln>
            <a:noFill/>
          </a:ln>
          <a:effectLst/>
        </p:spPr>
        <p:txBody>
          <a:bodyPr vert="horz" lIns="72000" tIns="108000" rIns="72000" bIns="0" rtlCol="0" anchor="t">
            <a:noAutofit/>
          </a:bodyPr>
          <a:lstStyle>
            <a:lvl1pPr marL="0" indent="0">
              <a:lnSpc>
                <a:spcPts val="1200"/>
              </a:lnSpc>
              <a:spcBef>
                <a:spcPts val="0"/>
              </a:spcBef>
              <a:spcAft>
                <a:spcPts val="0"/>
              </a:spcAft>
              <a:buNone/>
              <a:defRPr lang="de-DE" sz="1000" cap="all" spc="50" dirty="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2"/>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1200"/>
              </a:lnSpc>
              <a:spcBef>
                <a:spcPts val="0"/>
              </a:spcBef>
              <a:spcAft>
                <a:spcPts val="0"/>
              </a:spcAft>
            </a:pPr>
            <a:r>
              <a:rPr lang="de-DE" dirty="0"/>
              <a:t>Mastertextformat</a:t>
            </a:r>
          </a:p>
          <a:p>
            <a:pPr lvl="1">
              <a:lnSpc>
                <a:spcPts val="1200"/>
              </a:lnSpc>
              <a:spcBef>
                <a:spcPts val="0"/>
              </a:spcBef>
              <a:spcAft>
                <a:spcPts val="0"/>
              </a:spcAft>
            </a:pPr>
            <a:r>
              <a:rPr lang="de-DE" dirty="0"/>
              <a:t>bearbeiten</a:t>
            </a:r>
          </a:p>
        </p:txBody>
      </p:sp>
      <p:sp>
        <p:nvSpPr>
          <p:cNvPr id="140" name="picture 7">
            <a:extLst>
              <a:ext uri="{FF2B5EF4-FFF2-40B4-BE49-F238E27FC236}">
                <a16:creationId xmlns:a16="http://schemas.microsoft.com/office/drawing/2014/main" id="{1F23824C-6058-61A1-1A9B-A17F5DBD6F6E}"/>
              </a:ext>
            </a:extLst>
          </p:cNvPr>
          <p:cNvSpPr>
            <a:spLocks noGrp="1"/>
          </p:cNvSpPr>
          <p:nvPr>
            <p:ph type="pic" sz="quarter" idx="129"/>
          </p:nvPr>
        </p:nvSpPr>
        <p:spPr>
          <a:xfrm>
            <a:off x="2772000"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41" name="shadow 6">
            <a:extLst>
              <a:ext uri="{FF2B5EF4-FFF2-40B4-BE49-F238E27FC236}">
                <a16:creationId xmlns:a16="http://schemas.microsoft.com/office/drawing/2014/main" id="{55A853A9-D316-26F4-843B-13C6A38525EC}"/>
              </a:ext>
            </a:extLst>
          </p:cNvPr>
          <p:cNvSpPr>
            <a:spLocks noGrp="1"/>
          </p:cNvSpPr>
          <p:nvPr>
            <p:ph type="body" idx="106" hasCustomPrompt="1"/>
          </p:nvPr>
        </p:nvSpPr>
        <p:spPr>
          <a:xfrm>
            <a:off x="540447" y="3061054"/>
            <a:ext cx="2124000" cy="900001"/>
          </a:xfrm>
          <a:prstGeom prst="roundRect">
            <a:avLst>
              <a:gd name="adj" fmla="val 6435"/>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42" name="name 6">
            <a:extLst>
              <a:ext uri="{FF2B5EF4-FFF2-40B4-BE49-F238E27FC236}">
                <a16:creationId xmlns:a16="http://schemas.microsoft.com/office/drawing/2014/main" id="{9020A21E-C56F-6AE5-0D61-DB017CF1A970}"/>
              </a:ext>
            </a:extLst>
          </p:cNvPr>
          <p:cNvSpPr>
            <a:spLocks noGrp="1"/>
          </p:cNvSpPr>
          <p:nvPr>
            <p:ph type="body" idx="63"/>
          </p:nvPr>
        </p:nvSpPr>
        <p:spPr>
          <a:xfrm>
            <a:off x="1512000" y="3061054"/>
            <a:ext cx="1188000" cy="900000"/>
          </a:xfrm>
          <a:noFill/>
          <a:ln>
            <a:noFill/>
          </a:ln>
          <a:effectLst/>
        </p:spPr>
        <p:txBody>
          <a:bodyPr vert="horz" lIns="72000" tIns="108000" rIns="72000" bIns="0" rtlCol="0" anchor="t">
            <a:noAutofit/>
          </a:bodyPr>
          <a:lstStyle>
            <a:lvl1pPr marL="0" indent="0">
              <a:lnSpc>
                <a:spcPts val="1200"/>
              </a:lnSpc>
              <a:spcBef>
                <a:spcPts val="0"/>
              </a:spcBef>
              <a:spcAft>
                <a:spcPts val="0"/>
              </a:spcAft>
              <a:buNone/>
              <a:defRPr lang="de-DE" sz="1000" cap="all" spc="50" dirty="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2"/>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1200"/>
              </a:lnSpc>
              <a:spcBef>
                <a:spcPts val="0"/>
              </a:spcBef>
              <a:spcAft>
                <a:spcPts val="0"/>
              </a:spcAft>
            </a:pPr>
            <a:r>
              <a:rPr lang="de-DE" dirty="0"/>
              <a:t>Mastertextformat</a:t>
            </a:r>
          </a:p>
          <a:p>
            <a:pPr lvl="1">
              <a:lnSpc>
                <a:spcPts val="1200"/>
              </a:lnSpc>
              <a:spcBef>
                <a:spcPts val="0"/>
              </a:spcBef>
              <a:spcAft>
                <a:spcPts val="0"/>
              </a:spcAft>
            </a:pPr>
            <a:r>
              <a:rPr lang="de-DE" dirty="0"/>
              <a:t>bearbeiten</a:t>
            </a:r>
          </a:p>
        </p:txBody>
      </p:sp>
      <p:sp>
        <p:nvSpPr>
          <p:cNvPr id="143" name="picture 6">
            <a:extLst>
              <a:ext uri="{FF2B5EF4-FFF2-40B4-BE49-F238E27FC236}">
                <a16:creationId xmlns:a16="http://schemas.microsoft.com/office/drawing/2014/main" id="{581DAAD9-80FF-8CA2-8198-82C7C213653F}"/>
              </a:ext>
            </a:extLst>
          </p:cNvPr>
          <p:cNvSpPr>
            <a:spLocks noGrp="1"/>
          </p:cNvSpPr>
          <p:nvPr>
            <p:ph type="pic" sz="quarter" idx="125"/>
          </p:nvPr>
        </p:nvSpPr>
        <p:spPr>
          <a:xfrm>
            <a:off x="540000" y="3061054"/>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44" name="shadow 5">
            <a:extLst>
              <a:ext uri="{FF2B5EF4-FFF2-40B4-BE49-F238E27FC236}">
                <a16:creationId xmlns:a16="http://schemas.microsoft.com/office/drawing/2014/main" id="{15F1EA67-71B5-639F-D995-7B422D3538E0}"/>
              </a:ext>
            </a:extLst>
          </p:cNvPr>
          <p:cNvSpPr>
            <a:spLocks noGrp="1"/>
          </p:cNvSpPr>
          <p:nvPr>
            <p:ph type="body" idx="121" hasCustomPrompt="1"/>
          </p:nvPr>
        </p:nvSpPr>
        <p:spPr>
          <a:xfrm>
            <a:off x="9468000" y="1989138"/>
            <a:ext cx="2124000" cy="900001"/>
          </a:xfrm>
          <a:prstGeom prst="roundRect">
            <a:avLst>
              <a:gd name="adj" fmla="val 6435"/>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45" name="name 5">
            <a:extLst>
              <a:ext uri="{FF2B5EF4-FFF2-40B4-BE49-F238E27FC236}">
                <a16:creationId xmlns:a16="http://schemas.microsoft.com/office/drawing/2014/main" id="{96AF9B7D-C96B-C3A3-15D7-BB4E355FE87D}"/>
              </a:ext>
            </a:extLst>
          </p:cNvPr>
          <p:cNvSpPr>
            <a:spLocks noGrp="1"/>
          </p:cNvSpPr>
          <p:nvPr>
            <p:ph type="body" idx="93"/>
          </p:nvPr>
        </p:nvSpPr>
        <p:spPr>
          <a:xfrm>
            <a:off x="10440000" y="1989138"/>
            <a:ext cx="1188000" cy="900000"/>
          </a:xfrm>
          <a:noFill/>
          <a:ln>
            <a:noFill/>
          </a:ln>
          <a:effectLst/>
        </p:spPr>
        <p:txBody>
          <a:bodyPr vert="horz" lIns="72000" tIns="108000" rIns="72000" bIns="0" rtlCol="0" anchor="t">
            <a:noAutofit/>
          </a:bodyPr>
          <a:lstStyle>
            <a:lvl1pPr marL="0" indent="0">
              <a:lnSpc>
                <a:spcPts val="1200"/>
              </a:lnSpc>
              <a:spcBef>
                <a:spcPts val="0"/>
              </a:spcBef>
              <a:spcAft>
                <a:spcPts val="0"/>
              </a:spcAft>
              <a:buNone/>
              <a:defRPr lang="de-DE" sz="1000" cap="all" spc="50" dirty="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2"/>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a:t>
            </a:r>
          </a:p>
          <a:p>
            <a:pPr lvl="1"/>
            <a:r>
              <a:rPr lang="de-DE" dirty="0"/>
              <a:t>bearbeiten</a:t>
            </a:r>
          </a:p>
        </p:txBody>
      </p:sp>
      <p:sp>
        <p:nvSpPr>
          <p:cNvPr id="146" name="picture 5">
            <a:extLst>
              <a:ext uri="{FF2B5EF4-FFF2-40B4-BE49-F238E27FC236}">
                <a16:creationId xmlns:a16="http://schemas.microsoft.com/office/drawing/2014/main" id="{EE0E2259-5CE4-F57A-4858-6846715829CB}"/>
              </a:ext>
            </a:extLst>
          </p:cNvPr>
          <p:cNvSpPr>
            <a:spLocks noGrp="1"/>
          </p:cNvSpPr>
          <p:nvPr>
            <p:ph type="pic" sz="quarter" idx="137"/>
          </p:nvPr>
        </p:nvSpPr>
        <p:spPr>
          <a:xfrm>
            <a:off x="9468000"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47" name="shadow 4">
            <a:extLst>
              <a:ext uri="{FF2B5EF4-FFF2-40B4-BE49-F238E27FC236}">
                <a16:creationId xmlns:a16="http://schemas.microsoft.com/office/drawing/2014/main" id="{D5518036-090F-94AE-7D27-2D0F04873604}"/>
              </a:ext>
            </a:extLst>
          </p:cNvPr>
          <p:cNvSpPr>
            <a:spLocks noGrp="1"/>
          </p:cNvSpPr>
          <p:nvPr>
            <p:ph type="body" idx="117" hasCustomPrompt="1"/>
          </p:nvPr>
        </p:nvSpPr>
        <p:spPr>
          <a:xfrm>
            <a:off x="7236000" y="1989138"/>
            <a:ext cx="2124000" cy="900001"/>
          </a:xfrm>
          <a:prstGeom prst="roundRect">
            <a:avLst>
              <a:gd name="adj" fmla="val 6435"/>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48" name="name 4">
            <a:extLst>
              <a:ext uri="{FF2B5EF4-FFF2-40B4-BE49-F238E27FC236}">
                <a16:creationId xmlns:a16="http://schemas.microsoft.com/office/drawing/2014/main" id="{39E9B459-BF01-31B1-64A7-B45A5D34B01D}"/>
              </a:ext>
            </a:extLst>
          </p:cNvPr>
          <p:cNvSpPr>
            <a:spLocks noGrp="1"/>
          </p:cNvSpPr>
          <p:nvPr>
            <p:ph type="body" idx="85"/>
          </p:nvPr>
        </p:nvSpPr>
        <p:spPr>
          <a:xfrm>
            <a:off x="8208000" y="1989138"/>
            <a:ext cx="1188000" cy="900000"/>
          </a:xfrm>
          <a:noFill/>
          <a:ln>
            <a:noFill/>
          </a:ln>
          <a:effectLst/>
        </p:spPr>
        <p:txBody>
          <a:bodyPr vert="horz" lIns="72000" tIns="108000" rIns="72000" bIns="0" rtlCol="0" anchor="t">
            <a:noAutofit/>
          </a:bodyPr>
          <a:lstStyle>
            <a:lvl1pPr marL="0" indent="0">
              <a:lnSpc>
                <a:spcPts val="1200"/>
              </a:lnSpc>
              <a:spcBef>
                <a:spcPts val="0"/>
              </a:spcBef>
              <a:spcAft>
                <a:spcPts val="0"/>
              </a:spcAft>
              <a:buNone/>
              <a:defRPr lang="de-DE" sz="1000" cap="all" spc="50" dirty="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2"/>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a:t>
            </a:r>
          </a:p>
          <a:p>
            <a:pPr lvl="1"/>
            <a:r>
              <a:rPr lang="de-DE" dirty="0"/>
              <a:t>bearbeiten</a:t>
            </a:r>
          </a:p>
        </p:txBody>
      </p:sp>
      <p:sp>
        <p:nvSpPr>
          <p:cNvPr id="149" name="picture 4">
            <a:extLst>
              <a:ext uri="{FF2B5EF4-FFF2-40B4-BE49-F238E27FC236}">
                <a16:creationId xmlns:a16="http://schemas.microsoft.com/office/drawing/2014/main" id="{608876EF-B821-3323-E05A-750C8F7A5FA1}"/>
              </a:ext>
            </a:extLst>
          </p:cNvPr>
          <p:cNvSpPr>
            <a:spLocks noGrp="1"/>
          </p:cNvSpPr>
          <p:nvPr>
            <p:ph type="pic" sz="quarter" idx="136"/>
          </p:nvPr>
        </p:nvSpPr>
        <p:spPr>
          <a:xfrm>
            <a:off x="7213586"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50" name="shadow 3">
            <a:extLst>
              <a:ext uri="{FF2B5EF4-FFF2-40B4-BE49-F238E27FC236}">
                <a16:creationId xmlns:a16="http://schemas.microsoft.com/office/drawing/2014/main" id="{9B8AA56D-4082-BD24-EEBA-B87AD7830766}"/>
              </a:ext>
            </a:extLst>
          </p:cNvPr>
          <p:cNvSpPr>
            <a:spLocks noGrp="1"/>
          </p:cNvSpPr>
          <p:nvPr>
            <p:ph type="body" idx="113" hasCustomPrompt="1"/>
          </p:nvPr>
        </p:nvSpPr>
        <p:spPr>
          <a:xfrm>
            <a:off x="5004000" y="1989138"/>
            <a:ext cx="2124000" cy="900001"/>
          </a:xfrm>
          <a:prstGeom prst="roundRect">
            <a:avLst>
              <a:gd name="adj" fmla="val 6435"/>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51" name="name 3">
            <a:extLst>
              <a:ext uri="{FF2B5EF4-FFF2-40B4-BE49-F238E27FC236}">
                <a16:creationId xmlns:a16="http://schemas.microsoft.com/office/drawing/2014/main" id="{F88E9404-3733-F49A-C890-AF2B32C86C50}"/>
              </a:ext>
            </a:extLst>
          </p:cNvPr>
          <p:cNvSpPr>
            <a:spLocks noGrp="1"/>
          </p:cNvSpPr>
          <p:nvPr>
            <p:ph type="body" idx="77"/>
          </p:nvPr>
        </p:nvSpPr>
        <p:spPr>
          <a:xfrm>
            <a:off x="5976000" y="1989138"/>
            <a:ext cx="1188000" cy="900000"/>
          </a:xfrm>
          <a:noFill/>
          <a:ln>
            <a:noFill/>
          </a:ln>
          <a:effectLst/>
        </p:spPr>
        <p:txBody>
          <a:bodyPr vert="horz" lIns="72000" tIns="108000" rIns="72000" bIns="0" rtlCol="0" anchor="t">
            <a:noAutofit/>
          </a:bodyPr>
          <a:lstStyle>
            <a:lvl1pPr marL="0" indent="0">
              <a:lnSpc>
                <a:spcPts val="1200"/>
              </a:lnSpc>
              <a:spcBef>
                <a:spcPts val="0"/>
              </a:spcBef>
              <a:spcAft>
                <a:spcPts val="0"/>
              </a:spcAft>
              <a:buNone/>
              <a:defRPr lang="de-DE" sz="1000" cap="all" spc="50" dirty="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2"/>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a:t>
            </a:r>
          </a:p>
          <a:p>
            <a:pPr lvl="1"/>
            <a:r>
              <a:rPr lang="de-DE" dirty="0"/>
              <a:t>bearbeiten</a:t>
            </a:r>
          </a:p>
        </p:txBody>
      </p:sp>
      <p:sp>
        <p:nvSpPr>
          <p:cNvPr id="152" name="picture 3">
            <a:extLst>
              <a:ext uri="{FF2B5EF4-FFF2-40B4-BE49-F238E27FC236}">
                <a16:creationId xmlns:a16="http://schemas.microsoft.com/office/drawing/2014/main" id="{C9FD9612-BFB0-4914-79E9-B0D39979856E}"/>
              </a:ext>
            </a:extLst>
          </p:cNvPr>
          <p:cNvSpPr>
            <a:spLocks noGrp="1"/>
          </p:cNvSpPr>
          <p:nvPr>
            <p:ph type="pic" sz="quarter" idx="127"/>
          </p:nvPr>
        </p:nvSpPr>
        <p:spPr>
          <a:xfrm>
            <a:off x="5003553"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53" name="shadow 2">
            <a:extLst>
              <a:ext uri="{FF2B5EF4-FFF2-40B4-BE49-F238E27FC236}">
                <a16:creationId xmlns:a16="http://schemas.microsoft.com/office/drawing/2014/main" id="{C1B64D83-600E-BFBB-DC89-47C84FC19363}"/>
              </a:ext>
            </a:extLst>
          </p:cNvPr>
          <p:cNvSpPr>
            <a:spLocks noGrp="1"/>
          </p:cNvSpPr>
          <p:nvPr>
            <p:ph type="body" idx="109" hasCustomPrompt="1"/>
          </p:nvPr>
        </p:nvSpPr>
        <p:spPr>
          <a:xfrm>
            <a:off x="2772000" y="1989138"/>
            <a:ext cx="2124000" cy="900001"/>
          </a:xfrm>
          <a:prstGeom prst="roundRect">
            <a:avLst>
              <a:gd name="adj" fmla="val 6435"/>
            </a:avLst>
          </a:prstGeom>
          <a:solidFill>
            <a:schemeClr val="accent6"/>
          </a:solidFill>
          <a:ln w="3175">
            <a:noFill/>
          </a:ln>
          <a:effectLst/>
        </p:spPr>
        <p:txBody>
          <a:bodyPr vert="horz" lIns="288000" tIns="396000" rIns="288000" bIns="72000" rtlCol="0">
            <a:noAutofit/>
          </a:bodyPr>
          <a:lstStyle>
            <a:lvl1pPr>
              <a:defRPr lang="de-DE" i="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 </a:t>
            </a:r>
          </a:p>
        </p:txBody>
      </p:sp>
      <p:sp>
        <p:nvSpPr>
          <p:cNvPr id="154" name="name 2">
            <a:extLst>
              <a:ext uri="{FF2B5EF4-FFF2-40B4-BE49-F238E27FC236}">
                <a16:creationId xmlns:a16="http://schemas.microsoft.com/office/drawing/2014/main" id="{721AACD7-FA63-7945-FF88-B8ECB15C6E0F}"/>
              </a:ext>
            </a:extLst>
          </p:cNvPr>
          <p:cNvSpPr>
            <a:spLocks noGrp="1"/>
          </p:cNvSpPr>
          <p:nvPr>
            <p:ph type="body" idx="69"/>
          </p:nvPr>
        </p:nvSpPr>
        <p:spPr>
          <a:xfrm>
            <a:off x="3744000" y="1989138"/>
            <a:ext cx="1188000" cy="900000"/>
          </a:xfrm>
          <a:noFill/>
          <a:ln>
            <a:noFill/>
          </a:ln>
          <a:effectLst/>
        </p:spPr>
        <p:txBody>
          <a:bodyPr vert="horz" lIns="72000" tIns="108000" rIns="72000" bIns="0" rtlCol="0" anchor="t">
            <a:noAutofit/>
          </a:bodyPr>
          <a:lstStyle>
            <a:lvl1pPr marL="0" indent="0">
              <a:lnSpc>
                <a:spcPts val="1200"/>
              </a:lnSpc>
              <a:spcBef>
                <a:spcPts val="0"/>
              </a:spcBef>
              <a:spcAft>
                <a:spcPts val="0"/>
              </a:spcAft>
              <a:buNone/>
              <a:defRPr lang="de-DE" sz="1000" cap="all" spc="50" dirty="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2"/>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a:t>
            </a:r>
          </a:p>
          <a:p>
            <a:pPr lvl="1"/>
            <a:r>
              <a:rPr lang="de-DE" dirty="0"/>
              <a:t>bearbeiten</a:t>
            </a:r>
          </a:p>
        </p:txBody>
      </p:sp>
      <p:sp>
        <p:nvSpPr>
          <p:cNvPr id="155" name="picture 2">
            <a:extLst>
              <a:ext uri="{FF2B5EF4-FFF2-40B4-BE49-F238E27FC236}">
                <a16:creationId xmlns:a16="http://schemas.microsoft.com/office/drawing/2014/main" id="{C0D3EFAE-6194-1D5E-5E71-832F2314FA2F}"/>
              </a:ext>
            </a:extLst>
          </p:cNvPr>
          <p:cNvSpPr>
            <a:spLocks noGrp="1"/>
          </p:cNvSpPr>
          <p:nvPr>
            <p:ph type="pic" sz="quarter" idx="126"/>
          </p:nvPr>
        </p:nvSpPr>
        <p:spPr>
          <a:xfrm>
            <a:off x="2772000"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56" name="shadow 1">
            <a:extLst>
              <a:ext uri="{FF2B5EF4-FFF2-40B4-BE49-F238E27FC236}">
                <a16:creationId xmlns:a16="http://schemas.microsoft.com/office/drawing/2014/main" id="{02BAE5F9-ED93-73BD-47CB-DB4E9D56A290}"/>
              </a:ext>
            </a:extLst>
          </p:cNvPr>
          <p:cNvSpPr>
            <a:spLocks noGrp="1"/>
          </p:cNvSpPr>
          <p:nvPr>
            <p:ph type="body" idx="48" hasCustomPrompt="1"/>
          </p:nvPr>
        </p:nvSpPr>
        <p:spPr>
          <a:xfrm>
            <a:off x="540447" y="1989138"/>
            <a:ext cx="2124000" cy="900000"/>
          </a:xfrm>
          <a:prstGeom prst="roundRect">
            <a:avLst>
              <a:gd name="adj" fmla="val 6435"/>
            </a:avLst>
          </a:prstGeom>
          <a:solidFill>
            <a:schemeClr val="accent6"/>
          </a:solidFill>
          <a:ln w="3175">
            <a:noFill/>
          </a:ln>
          <a:effectLst/>
        </p:spPr>
        <p:txBody>
          <a:bodyPr vert="horz" lIns="288000" tIns="396000" rIns="288000" bIns="72000" rtlCol="0">
            <a:noAutofit/>
          </a:bodyPr>
          <a:lstStyle>
            <a:lvl1pPr>
              <a:defRPr lang="de-DE" i="0" dirty="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dirty="0"/>
              <a:t> </a:t>
            </a:r>
          </a:p>
        </p:txBody>
      </p:sp>
      <p:sp>
        <p:nvSpPr>
          <p:cNvPr id="157" name="picture 1">
            <a:extLst>
              <a:ext uri="{FF2B5EF4-FFF2-40B4-BE49-F238E27FC236}">
                <a16:creationId xmlns:a16="http://schemas.microsoft.com/office/drawing/2014/main" id="{FD8EB30D-8057-913F-8C8C-2E7A12A41E66}"/>
              </a:ext>
            </a:extLst>
          </p:cNvPr>
          <p:cNvSpPr>
            <a:spLocks noGrp="1"/>
          </p:cNvSpPr>
          <p:nvPr>
            <p:ph type="pic" sz="quarter" idx="54"/>
          </p:nvPr>
        </p:nvSpPr>
        <p:spPr>
          <a:xfrm>
            <a:off x="540000" y="1989138"/>
            <a:ext cx="900000" cy="900000"/>
          </a:xfrm>
          <a:custGeom>
            <a:avLst/>
            <a:gdLst>
              <a:gd name="connsiteX0" fmla="*/ 0 w 1584000"/>
              <a:gd name="connsiteY0" fmla="*/ 125712 h 1440000"/>
              <a:gd name="connsiteX1" fmla="*/ 125712 w 1584000"/>
              <a:gd name="connsiteY1" fmla="*/ 0 h 1440000"/>
              <a:gd name="connsiteX2" fmla="*/ 1458288 w 1584000"/>
              <a:gd name="connsiteY2" fmla="*/ 0 h 1440000"/>
              <a:gd name="connsiteX3" fmla="*/ 1584000 w 1584000"/>
              <a:gd name="connsiteY3" fmla="*/ 125712 h 1440000"/>
              <a:gd name="connsiteX4" fmla="*/ 1584000 w 1584000"/>
              <a:gd name="connsiteY4" fmla="*/ 1314288 h 1440000"/>
              <a:gd name="connsiteX5" fmla="*/ 1458288 w 1584000"/>
              <a:gd name="connsiteY5" fmla="*/ 1440000 h 1440000"/>
              <a:gd name="connsiteX6" fmla="*/ 125712 w 1584000"/>
              <a:gd name="connsiteY6" fmla="*/ 1440000 h 1440000"/>
              <a:gd name="connsiteX7" fmla="*/ 0 w 1584000"/>
              <a:gd name="connsiteY7" fmla="*/ 1314288 h 1440000"/>
              <a:gd name="connsiteX8" fmla="*/ 0 w 1584000"/>
              <a:gd name="connsiteY8" fmla="*/ 125712 h 1440000"/>
              <a:gd name="connsiteX0" fmla="*/ 0 w 1612314"/>
              <a:gd name="connsiteY0" fmla="*/ 125712 h 1440000"/>
              <a:gd name="connsiteX1" fmla="*/ 125712 w 1612314"/>
              <a:gd name="connsiteY1" fmla="*/ 0 h 1440000"/>
              <a:gd name="connsiteX2" fmla="*/ 1458288 w 1612314"/>
              <a:gd name="connsiteY2" fmla="*/ 0 h 1440000"/>
              <a:gd name="connsiteX3" fmla="*/ 1584000 w 1612314"/>
              <a:gd name="connsiteY3" fmla="*/ 1314288 h 1440000"/>
              <a:gd name="connsiteX4" fmla="*/ 1458288 w 1612314"/>
              <a:gd name="connsiteY4" fmla="*/ 1440000 h 1440000"/>
              <a:gd name="connsiteX5" fmla="*/ 125712 w 1612314"/>
              <a:gd name="connsiteY5" fmla="*/ 1440000 h 1440000"/>
              <a:gd name="connsiteX6" fmla="*/ 0 w 1612314"/>
              <a:gd name="connsiteY6" fmla="*/ 1314288 h 1440000"/>
              <a:gd name="connsiteX7" fmla="*/ 0 w 1612314"/>
              <a:gd name="connsiteY7" fmla="*/ 125712 h 1440000"/>
              <a:gd name="connsiteX0" fmla="*/ 0 w 1624860"/>
              <a:gd name="connsiteY0" fmla="*/ 125712 h 1440000"/>
              <a:gd name="connsiteX1" fmla="*/ 125712 w 1624860"/>
              <a:gd name="connsiteY1" fmla="*/ 0 h 1440000"/>
              <a:gd name="connsiteX2" fmla="*/ 1458288 w 1624860"/>
              <a:gd name="connsiteY2" fmla="*/ 0 h 1440000"/>
              <a:gd name="connsiteX3" fmla="*/ 1458288 w 1624860"/>
              <a:gd name="connsiteY3" fmla="*/ 1440000 h 1440000"/>
              <a:gd name="connsiteX4" fmla="*/ 125712 w 1624860"/>
              <a:gd name="connsiteY4" fmla="*/ 1440000 h 1440000"/>
              <a:gd name="connsiteX5" fmla="*/ 0 w 1624860"/>
              <a:gd name="connsiteY5" fmla="*/ 1314288 h 1440000"/>
              <a:gd name="connsiteX6" fmla="*/ 0 w 1624860"/>
              <a:gd name="connsiteY6" fmla="*/ 125712 h 1440000"/>
              <a:gd name="connsiteX0" fmla="*/ 0 w 1666043"/>
              <a:gd name="connsiteY0" fmla="*/ 125712 h 1440000"/>
              <a:gd name="connsiteX1" fmla="*/ 125712 w 1666043"/>
              <a:gd name="connsiteY1" fmla="*/ 0 h 1440000"/>
              <a:gd name="connsiteX2" fmla="*/ 1458288 w 1666043"/>
              <a:gd name="connsiteY2" fmla="*/ 0 h 1440000"/>
              <a:gd name="connsiteX3" fmla="*/ 1458288 w 1666043"/>
              <a:gd name="connsiteY3" fmla="*/ 1440000 h 1440000"/>
              <a:gd name="connsiteX4" fmla="*/ 125712 w 1666043"/>
              <a:gd name="connsiteY4" fmla="*/ 1440000 h 1440000"/>
              <a:gd name="connsiteX5" fmla="*/ 0 w 1666043"/>
              <a:gd name="connsiteY5" fmla="*/ 1314288 h 1440000"/>
              <a:gd name="connsiteX6" fmla="*/ 0 w 1666043"/>
              <a:gd name="connsiteY6" fmla="*/ 125712 h 1440000"/>
              <a:gd name="connsiteX0" fmla="*/ 0 w 1714742"/>
              <a:gd name="connsiteY0" fmla="*/ 125712 h 1440000"/>
              <a:gd name="connsiteX1" fmla="*/ 125712 w 1714742"/>
              <a:gd name="connsiteY1" fmla="*/ 0 h 1440000"/>
              <a:gd name="connsiteX2" fmla="*/ 1458288 w 1714742"/>
              <a:gd name="connsiteY2" fmla="*/ 0 h 1440000"/>
              <a:gd name="connsiteX3" fmla="*/ 1458288 w 1714742"/>
              <a:gd name="connsiteY3" fmla="*/ 1440000 h 1440000"/>
              <a:gd name="connsiteX4" fmla="*/ 125712 w 1714742"/>
              <a:gd name="connsiteY4" fmla="*/ 1440000 h 1440000"/>
              <a:gd name="connsiteX5" fmla="*/ 0 w 1714742"/>
              <a:gd name="connsiteY5" fmla="*/ 1314288 h 1440000"/>
              <a:gd name="connsiteX6" fmla="*/ 0 w 1714742"/>
              <a:gd name="connsiteY6" fmla="*/ 125712 h 1440000"/>
              <a:gd name="connsiteX0" fmla="*/ 0 w 1556997"/>
              <a:gd name="connsiteY0" fmla="*/ 125712 h 1440000"/>
              <a:gd name="connsiteX1" fmla="*/ 125712 w 1556997"/>
              <a:gd name="connsiteY1" fmla="*/ 0 h 1440000"/>
              <a:gd name="connsiteX2" fmla="*/ 1458288 w 1556997"/>
              <a:gd name="connsiteY2" fmla="*/ 0 h 1440000"/>
              <a:gd name="connsiteX3" fmla="*/ 1458288 w 1556997"/>
              <a:gd name="connsiteY3" fmla="*/ 1440000 h 1440000"/>
              <a:gd name="connsiteX4" fmla="*/ 125712 w 1556997"/>
              <a:gd name="connsiteY4" fmla="*/ 1440000 h 1440000"/>
              <a:gd name="connsiteX5" fmla="*/ 0 w 1556997"/>
              <a:gd name="connsiteY5" fmla="*/ 1314288 h 1440000"/>
              <a:gd name="connsiteX6" fmla="*/ 0 w 1556997"/>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125712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125712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 name="connsiteX0" fmla="*/ 0 w 1458288"/>
              <a:gd name="connsiteY0" fmla="*/ 125712 h 1440000"/>
              <a:gd name="connsiteX1" fmla="*/ 81867 w 1458288"/>
              <a:gd name="connsiteY1" fmla="*/ 0 h 1440000"/>
              <a:gd name="connsiteX2" fmla="*/ 1458288 w 1458288"/>
              <a:gd name="connsiteY2" fmla="*/ 0 h 1440000"/>
              <a:gd name="connsiteX3" fmla="*/ 1458288 w 1458288"/>
              <a:gd name="connsiteY3" fmla="*/ 1440000 h 1440000"/>
              <a:gd name="connsiteX4" fmla="*/ 75290 w 1458288"/>
              <a:gd name="connsiteY4" fmla="*/ 1440000 h 1440000"/>
              <a:gd name="connsiteX5" fmla="*/ 0 w 1458288"/>
              <a:gd name="connsiteY5" fmla="*/ 1314288 h 1440000"/>
              <a:gd name="connsiteX6" fmla="*/ 0 w 1458288"/>
              <a:gd name="connsiteY6" fmla="*/ 125712 h 144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458288" h="1440000">
                <a:moveTo>
                  <a:pt x="0" y="125712"/>
                </a:moveTo>
                <a:cubicBezTo>
                  <a:pt x="0" y="56283"/>
                  <a:pt x="12438" y="0"/>
                  <a:pt x="81867" y="0"/>
                </a:cubicBezTo>
                <a:lnTo>
                  <a:pt x="1458288" y="0"/>
                </a:lnTo>
                <a:lnTo>
                  <a:pt x="1458288" y="1440000"/>
                </a:lnTo>
                <a:lnTo>
                  <a:pt x="75290" y="1440000"/>
                </a:lnTo>
                <a:cubicBezTo>
                  <a:pt x="5861" y="1440000"/>
                  <a:pt x="0" y="1383717"/>
                  <a:pt x="0" y="1314288"/>
                </a:cubicBezTo>
                <a:lnTo>
                  <a:pt x="0" y="125712"/>
                </a:lnTo>
                <a:close/>
              </a:path>
            </a:pathLst>
          </a:custGeom>
          <a:noFill/>
          <a:ln>
            <a:noFill/>
          </a:ln>
          <a:effectLst/>
        </p:spPr>
        <p:txBody>
          <a:bodyPr/>
          <a:lstStyle>
            <a:lvl1pPr>
              <a:defRPr lang="en-DE" dirty="0"/>
            </a:lvl1pPr>
          </a:lstStyle>
          <a:p>
            <a:r>
              <a:rPr lang="de-DE" dirty="0"/>
              <a:t>Bild durch Klicken auf Symbol hinzufügen</a:t>
            </a:r>
            <a:endParaRPr lang="en-DE" dirty="0"/>
          </a:p>
        </p:txBody>
      </p:sp>
      <p:sp>
        <p:nvSpPr>
          <p:cNvPr id="158" name="name 1">
            <a:extLst>
              <a:ext uri="{FF2B5EF4-FFF2-40B4-BE49-F238E27FC236}">
                <a16:creationId xmlns:a16="http://schemas.microsoft.com/office/drawing/2014/main" id="{0EF50136-36AD-C7E5-AD34-CB8455631A30}"/>
              </a:ext>
            </a:extLst>
          </p:cNvPr>
          <p:cNvSpPr>
            <a:spLocks noGrp="1"/>
          </p:cNvSpPr>
          <p:nvPr>
            <p:ph type="body" idx="62"/>
          </p:nvPr>
        </p:nvSpPr>
        <p:spPr>
          <a:xfrm>
            <a:off x="1512000" y="1989138"/>
            <a:ext cx="1188000" cy="900000"/>
          </a:xfrm>
          <a:noFill/>
          <a:ln>
            <a:noFill/>
          </a:ln>
          <a:effectLst/>
        </p:spPr>
        <p:txBody>
          <a:bodyPr lIns="72000" tIns="108000" rIns="72000" anchor="t"/>
          <a:lstStyle>
            <a:lvl1pPr marL="0" indent="0">
              <a:lnSpc>
                <a:spcPts val="1200"/>
              </a:lnSpc>
              <a:spcBef>
                <a:spcPts val="0"/>
              </a:spcBef>
              <a:spcAft>
                <a:spcPts val="0"/>
              </a:spcAft>
              <a:buNone/>
              <a:defRPr sz="1000" b="0" cap="all" spc="50" baseline="0">
                <a:solidFill>
                  <a:schemeClr val="bg1"/>
                </a:solidFill>
                <a:latin typeface="Segoe UI Semibold" panose="020B0702040204020203" pitchFamily="34" charset="0"/>
                <a:cs typeface="Segoe UI Semibold" panose="020B0702040204020203" pitchFamily="34" charset="0"/>
              </a:defRPr>
            </a:lvl1pPr>
            <a:lvl2pPr marL="0" indent="0">
              <a:lnSpc>
                <a:spcPts val="1200"/>
              </a:lnSpc>
              <a:spcBef>
                <a:spcPts val="100"/>
              </a:spcBef>
              <a:spcAft>
                <a:spcPts val="100"/>
              </a:spcAft>
              <a:buNone/>
              <a:tabLst/>
              <a:defRPr sz="1000" b="0">
                <a:solidFill>
                  <a:schemeClr val="bg2"/>
                </a:solidFill>
              </a:defRPr>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a:t>
            </a:r>
          </a:p>
          <a:p>
            <a:pPr lvl="1"/>
            <a:r>
              <a:rPr lang="de-DE" dirty="0"/>
              <a:t>bearbeiten</a:t>
            </a:r>
          </a:p>
        </p:txBody>
      </p:sp>
      <p:sp>
        <p:nvSpPr>
          <p:cNvPr id="159" name="sub 5">
            <a:extLst>
              <a:ext uri="{FF2B5EF4-FFF2-40B4-BE49-F238E27FC236}">
                <a16:creationId xmlns:a16="http://schemas.microsoft.com/office/drawing/2014/main" id="{B13470C8-90C7-67CF-0105-D7C42E394372}"/>
              </a:ext>
            </a:extLst>
          </p:cNvPr>
          <p:cNvSpPr>
            <a:spLocks noGrp="1"/>
          </p:cNvSpPr>
          <p:nvPr>
            <p:ph type="body" idx="105"/>
          </p:nvPr>
        </p:nvSpPr>
        <p:spPr>
          <a:xfrm>
            <a:off x="9468000" y="1512000"/>
            <a:ext cx="2124000" cy="360000"/>
          </a:xfrm>
          <a:ln>
            <a:noFill/>
          </a:ln>
          <a:effectLst/>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60" name="sub 4">
            <a:extLst>
              <a:ext uri="{FF2B5EF4-FFF2-40B4-BE49-F238E27FC236}">
                <a16:creationId xmlns:a16="http://schemas.microsoft.com/office/drawing/2014/main" id="{D801DB38-59FE-5713-67C4-BE4787AF3FC7}"/>
              </a:ext>
            </a:extLst>
          </p:cNvPr>
          <p:cNvSpPr>
            <a:spLocks noGrp="1"/>
          </p:cNvSpPr>
          <p:nvPr>
            <p:ph type="body" idx="104"/>
          </p:nvPr>
        </p:nvSpPr>
        <p:spPr>
          <a:xfrm>
            <a:off x="7236000" y="1512000"/>
            <a:ext cx="2124000" cy="360000"/>
          </a:xfrm>
          <a:ln>
            <a:noFill/>
          </a:ln>
          <a:effectLst/>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61" name="sub 3">
            <a:extLst>
              <a:ext uri="{FF2B5EF4-FFF2-40B4-BE49-F238E27FC236}">
                <a16:creationId xmlns:a16="http://schemas.microsoft.com/office/drawing/2014/main" id="{D419C568-3485-3F1E-B150-A163DB186A13}"/>
              </a:ext>
            </a:extLst>
          </p:cNvPr>
          <p:cNvSpPr>
            <a:spLocks noGrp="1"/>
          </p:cNvSpPr>
          <p:nvPr>
            <p:ph type="body" idx="103"/>
          </p:nvPr>
        </p:nvSpPr>
        <p:spPr>
          <a:xfrm>
            <a:off x="5004000" y="1512000"/>
            <a:ext cx="2124000" cy="360000"/>
          </a:xfrm>
          <a:ln>
            <a:noFill/>
          </a:ln>
          <a:effectLst/>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62" name="sub 2">
            <a:extLst>
              <a:ext uri="{FF2B5EF4-FFF2-40B4-BE49-F238E27FC236}">
                <a16:creationId xmlns:a16="http://schemas.microsoft.com/office/drawing/2014/main" id="{EAF8EE91-A84A-8158-2874-1D14382920E5}"/>
              </a:ext>
            </a:extLst>
          </p:cNvPr>
          <p:cNvSpPr>
            <a:spLocks noGrp="1"/>
          </p:cNvSpPr>
          <p:nvPr>
            <p:ph type="body" idx="102"/>
          </p:nvPr>
        </p:nvSpPr>
        <p:spPr>
          <a:xfrm>
            <a:off x="2772000" y="1512000"/>
            <a:ext cx="2124000" cy="360000"/>
          </a:xfrm>
          <a:ln>
            <a:noFill/>
          </a:ln>
          <a:effectLst/>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
        <p:nvSpPr>
          <p:cNvPr id="163" name="sub1">
            <a:extLst>
              <a:ext uri="{FF2B5EF4-FFF2-40B4-BE49-F238E27FC236}">
                <a16:creationId xmlns:a16="http://schemas.microsoft.com/office/drawing/2014/main" id="{CE4E4D18-D45A-DCD3-0AD9-85175E775780}"/>
              </a:ext>
            </a:extLst>
          </p:cNvPr>
          <p:cNvSpPr>
            <a:spLocks noGrp="1"/>
          </p:cNvSpPr>
          <p:nvPr>
            <p:ph type="body" idx="101"/>
          </p:nvPr>
        </p:nvSpPr>
        <p:spPr>
          <a:xfrm>
            <a:off x="540000" y="1512000"/>
            <a:ext cx="2124000" cy="360000"/>
          </a:xfrm>
          <a:ln>
            <a:noFill/>
          </a:ln>
          <a:effectLst/>
        </p:spPr>
        <p:txBody>
          <a:bodyPr lIns="0" rIns="0" anchor="b" anchorCtr="0"/>
          <a:lstStyle>
            <a:lvl1pPr marL="0" indent="0" algn="l">
              <a:lnSpc>
                <a:spcPts val="1400"/>
              </a:lnSpc>
              <a:spcBef>
                <a:spcPts val="0"/>
              </a:spcBef>
              <a:spcAft>
                <a:spcPts val="0"/>
              </a:spcAft>
              <a:buNone/>
              <a:defRPr sz="1200" b="0" cap="all" spc="100" baseline="0">
                <a:gradFill>
                  <a:gsLst>
                    <a:gs pos="0">
                      <a:srgbClr val="FF4B4B"/>
                    </a:gs>
                    <a:gs pos="100000">
                      <a:srgbClr val="FF744F"/>
                    </a:gs>
                  </a:gsLst>
                  <a:lin ang="18900000" scaled="1"/>
                </a:gradFill>
                <a:latin typeface="Segoe UI Semibold" panose="020B0702040204020203" pitchFamily="34" charset="0"/>
                <a:cs typeface="Segoe UI Semibold" panose="020B0702040204020203" pitchFamily="34" charset="0"/>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dirty="0"/>
              <a:t>Mastertextformat bearbeiten</a:t>
            </a:r>
          </a:p>
        </p:txBody>
      </p:sp>
    </p:spTree>
    <p:extLst>
      <p:ext uri="{BB962C8B-B14F-4D97-AF65-F5344CB8AC3E}">
        <p14:creationId xmlns:p14="http://schemas.microsoft.com/office/powerpoint/2010/main" val="1170317439"/>
      </p:ext>
    </p:extLst>
  </p:cSld>
  <p:clrMapOvr>
    <a:masterClrMapping/>
  </p:clrMapOvr>
  <p:extLst>
    <p:ext uri="{DCECCB84-F9BA-43D5-87BE-67443E8EF086}">
      <p15:sldGuideLst xmlns:p15="http://schemas.microsoft.com/office/powerpoint/2012/main"/>
    </p:ext>
  </p:extLst>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p:cSld name="A  050 : 3 contacts : pictures">
    <p:spTree>
      <p:nvGrpSpPr>
        <p:cNvPr id="1" name=""/>
        <p:cNvGrpSpPr/>
        <p:nvPr/>
      </p:nvGrpSpPr>
      <p:grpSpPr>
        <a:xfrm>
          <a:off x="0" y="0"/>
          <a:ext cx="0" cy="0"/>
          <a:chOff x="0" y="0"/>
          <a:chExt cx="0" cy="0"/>
        </a:xfrm>
      </p:grpSpPr>
      <p:grpSp>
        <p:nvGrpSpPr>
          <p:cNvPr id="9" name="guilloche">
            <a:extLst>
              <a:ext uri="{FF2B5EF4-FFF2-40B4-BE49-F238E27FC236}">
                <a16:creationId xmlns:a16="http://schemas.microsoft.com/office/drawing/2014/main" id="{2D690E61-B1B9-DF37-1A50-82063C3469AF}"/>
              </a:ext>
            </a:extLst>
          </p:cNvPr>
          <p:cNvGrpSpPr/>
          <p:nvPr/>
        </p:nvGrpSpPr>
        <p:grpSpPr>
          <a:xfrm rot="16200000">
            <a:off x="6252317" y="-37489"/>
            <a:ext cx="5902193" cy="5977172"/>
            <a:chOff x="6289806" y="883368"/>
            <a:chExt cx="5902193" cy="5977172"/>
          </a:xfrm>
        </p:grpSpPr>
        <p:sp>
          <p:nvSpPr>
            <p:cNvPr id="10" name="Freeform 4">
              <a:extLst>
                <a:ext uri="{FF2B5EF4-FFF2-40B4-BE49-F238E27FC236}">
                  <a16:creationId xmlns:a16="http://schemas.microsoft.com/office/drawing/2014/main" id="{7D67153B-5E45-58D5-4123-3CEB9CC61599}"/>
                </a:ext>
              </a:extLst>
            </p:cNvPr>
            <p:cNvSpPr/>
            <p:nvPr/>
          </p:nvSpPr>
          <p:spPr>
            <a:xfrm>
              <a:off x="6289806" y="883368"/>
              <a:ext cx="5900923" cy="5974632"/>
            </a:xfrm>
            <a:custGeom>
              <a:avLst/>
              <a:gdLst>
                <a:gd name="connsiteX0" fmla="*/ 55114 w 5900923"/>
                <a:gd name="connsiteY0" fmla="*/ 5974633 h 5974632"/>
                <a:gd name="connsiteX1" fmla="*/ 352294 w 5900923"/>
                <a:gd name="connsiteY1" fmla="*/ 4332523 h 5974632"/>
                <a:gd name="connsiteX2" fmla="*/ 352294 w 5900923"/>
                <a:gd name="connsiteY2" fmla="*/ 4332523 h 5974632"/>
                <a:gd name="connsiteX3" fmla="*/ 324353 w 5900923"/>
                <a:gd name="connsiteY3" fmla="*/ 4279183 h 5974632"/>
                <a:gd name="connsiteX4" fmla="*/ 1596894 w 5900923"/>
                <a:gd name="connsiteY4" fmla="*/ 324403 h 5974632"/>
                <a:gd name="connsiteX5" fmla="*/ 5091934 w 5900923"/>
                <a:gd name="connsiteY5" fmla="*/ 940353 h 5974632"/>
                <a:gd name="connsiteX6" fmla="*/ 5900924 w 5900923"/>
                <a:gd name="connsiteY6" fmla="*/ 1632503 h 597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00923" h="5974632">
                  <a:moveTo>
                    <a:pt x="55114" y="5974633"/>
                  </a:moveTo>
                  <a:cubicBezTo>
                    <a:pt x="678684" y="5459013"/>
                    <a:pt x="700274" y="4976413"/>
                    <a:pt x="352294" y="4332523"/>
                  </a:cubicBezTo>
                  <a:lnTo>
                    <a:pt x="352294" y="4332523"/>
                  </a:lnTo>
                  <a:cubicBezTo>
                    <a:pt x="343403" y="4314743"/>
                    <a:pt x="333244" y="4296963"/>
                    <a:pt x="324353" y="4279183"/>
                  </a:cubicBezTo>
                  <a:cubicBezTo>
                    <a:pt x="-416056" y="2835193"/>
                    <a:pt x="154173" y="1064813"/>
                    <a:pt x="1596894" y="324403"/>
                  </a:cubicBezTo>
                  <a:cubicBezTo>
                    <a:pt x="2795774" y="-290277"/>
                    <a:pt x="4219444" y="-1987"/>
                    <a:pt x="5091934" y="940353"/>
                  </a:cubicBezTo>
                  <a:cubicBezTo>
                    <a:pt x="5422134" y="1280713"/>
                    <a:pt x="5671054" y="1500423"/>
                    <a:pt x="5900924" y="1632503"/>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12" name="Freeform 5">
              <a:extLst>
                <a:ext uri="{FF2B5EF4-FFF2-40B4-BE49-F238E27FC236}">
                  <a16:creationId xmlns:a16="http://schemas.microsoft.com/office/drawing/2014/main" id="{91FE4631-B486-9276-641B-2AB63860A81E}"/>
                </a:ext>
              </a:extLst>
            </p:cNvPr>
            <p:cNvSpPr/>
            <p:nvPr/>
          </p:nvSpPr>
          <p:spPr>
            <a:xfrm>
              <a:off x="6384924" y="1057170"/>
              <a:ext cx="5807075" cy="5800830"/>
            </a:xfrm>
            <a:custGeom>
              <a:avLst/>
              <a:gdLst>
                <a:gd name="connsiteX0" fmla="*/ 64135 w 5807075"/>
                <a:gd name="connsiteY0" fmla="*/ 5800830 h 5800830"/>
                <a:gd name="connsiteX1" fmla="*/ 342266 w 5807075"/>
                <a:gd name="connsiteY1" fmla="*/ 4212060 h 5800830"/>
                <a:gd name="connsiteX2" fmla="*/ 342266 w 5807075"/>
                <a:gd name="connsiteY2" fmla="*/ 4212060 h 5800830"/>
                <a:gd name="connsiteX3" fmla="*/ 315595 w 5807075"/>
                <a:gd name="connsiteY3" fmla="*/ 4161260 h 5800830"/>
                <a:gd name="connsiteX4" fmla="*/ 1553845 w 5807075"/>
                <a:gd name="connsiteY4" fmla="*/ 313160 h 5800830"/>
                <a:gd name="connsiteX5" fmla="*/ 4954906 w 5807075"/>
                <a:gd name="connsiteY5" fmla="*/ 912600 h 5800830"/>
                <a:gd name="connsiteX6" fmla="*/ 5807076 w 5807075"/>
                <a:gd name="connsiteY6" fmla="*/ 1627610 h 5800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07075" h="5800830">
                  <a:moveTo>
                    <a:pt x="64135" y="5800830"/>
                  </a:moveTo>
                  <a:cubicBezTo>
                    <a:pt x="659766" y="5302990"/>
                    <a:pt x="677545" y="4835630"/>
                    <a:pt x="342266" y="4212060"/>
                  </a:cubicBezTo>
                  <a:lnTo>
                    <a:pt x="342266" y="4212060"/>
                  </a:lnTo>
                  <a:cubicBezTo>
                    <a:pt x="333376" y="4195550"/>
                    <a:pt x="324485" y="4177770"/>
                    <a:pt x="315595" y="4161260"/>
                  </a:cubicBezTo>
                  <a:cubicBezTo>
                    <a:pt x="-404494" y="2756640"/>
                    <a:pt x="149226" y="1034520"/>
                    <a:pt x="1553845" y="313160"/>
                  </a:cubicBezTo>
                  <a:cubicBezTo>
                    <a:pt x="2719706" y="-285010"/>
                    <a:pt x="4095116" y="5820"/>
                    <a:pt x="4954906" y="912600"/>
                  </a:cubicBezTo>
                  <a:cubicBezTo>
                    <a:pt x="5305426" y="1282170"/>
                    <a:pt x="5561966" y="1505690"/>
                    <a:pt x="5807076" y="1627610"/>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18" name="Freeform 6">
              <a:extLst>
                <a:ext uri="{FF2B5EF4-FFF2-40B4-BE49-F238E27FC236}">
                  <a16:creationId xmlns:a16="http://schemas.microsoft.com/office/drawing/2014/main" id="{E39839CA-C623-11C1-31E5-4B293A40BE92}"/>
                </a:ext>
              </a:extLst>
            </p:cNvPr>
            <p:cNvSpPr/>
            <p:nvPr/>
          </p:nvSpPr>
          <p:spPr>
            <a:xfrm>
              <a:off x="6478449" y="1227205"/>
              <a:ext cx="5713550" cy="5629525"/>
            </a:xfrm>
            <a:custGeom>
              <a:avLst/>
              <a:gdLst>
                <a:gd name="connsiteX0" fmla="*/ 5713551 w 5713550"/>
                <a:gd name="connsiteY0" fmla="*/ 1613785 h 5629525"/>
                <a:gd name="connsiteX1" fmla="*/ 4818201 w 5713550"/>
                <a:gd name="connsiteY1" fmla="*/ 887345 h 5629525"/>
                <a:gd name="connsiteX2" fmla="*/ 1511120 w 5713550"/>
                <a:gd name="connsiteY2" fmla="*/ 304415 h 5629525"/>
                <a:gd name="connsiteX3" fmla="*/ 307160 w 5713550"/>
                <a:gd name="connsiteY3" fmla="*/ 4045836 h 5629525"/>
                <a:gd name="connsiteX4" fmla="*/ 333831 w 5713550"/>
                <a:gd name="connsiteY4" fmla="*/ 4095366 h 5629525"/>
                <a:gd name="connsiteX5" fmla="*/ 333831 w 5713550"/>
                <a:gd name="connsiteY5" fmla="*/ 4095366 h 5629525"/>
                <a:gd name="connsiteX6" fmla="*/ 74750 w 5713550"/>
                <a:gd name="connsiteY6" fmla="*/ 5629526 h 562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3550" h="5629525">
                  <a:moveTo>
                    <a:pt x="5713551" y="1613785"/>
                  </a:moveTo>
                  <a:cubicBezTo>
                    <a:pt x="5454470" y="1503296"/>
                    <a:pt x="5190310" y="1281046"/>
                    <a:pt x="4818201" y="887345"/>
                  </a:cubicBezTo>
                  <a:cubicBezTo>
                    <a:pt x="3982541" y="5965"/>
                    <a:pt x="2645231" y="-277245"/>
                    <a:pt x="1511120" y="304415"/>
                  </a:cubicBezTo>
                  <a:cubicBezTo>
                    <a:pt x="145870" y="1005456"/>
                    <a:pt x="-393880" y="2679316"/>
                    <a:pt x="307160" y="4045836"/>
                  </a:cubicBezTo>
                  <a:cubicBezTo>
                    <a:pt x="316050" y="4062346"/>
                    <a:pt x="324940" y="4078855"/>
                    <a:pt x="333831" y="4095366"/>
                  </a:cubicBezTo>
                  <a:lnTo>
                    <a:pt x="333831" y="4095366"/>
                  </a:lnTo>
                  <a:cubicBezTo>
                    <a:pt x="657681" y="4697346"/>
                    <a:pt x="642440" y="5149466"/>
                    <a:pt x="74750" y="5629526"/>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19" name="Freeform 7">
              <a:extLst>
                <a:ext uri="{FF2B5EF4-FFF2-40B4-BE49-F238E27FC236}">
                  <a16:creationId xmlns:a16="http://schemas.microsoft.com/office/drawing/2014/main" id="{0AC74664-55C5-C0E0-ECE1-A107C575F79C}"/>
                </a:ext>
              </a:extLst>
            </p:cNvPr>
            <p:cNvSpPr/>
            <p:nvPr/>
          </p:nvSpPr>
          <p:spPr>
            <a:xfrm>
              <a:off x="6573567" y="1398510"/>
              <a:ext cx="5618432" cy="5459490"/>
            </a:xfrm>
            <a:custGeom>
              <a:avLst/>
              <a:gdLst>
                <a:gd name="connsiteX0" fmla="*/ 5618433 w 5618432"/>
                <a:gd name="connsiteY0" fmla="*/ 1593611 h 5459490"/>
                <a:gd name="connsiteX1" fmla="*/ 4679902 w 5618432"/>
                <a:gd name="connsiteY1" fmla="*/ 862091 h 5459490"/>
                <a:gd name="connsiteX2" fmla="*/ 1468073 w 5618432"/>
                <a:gd name="connsiteY2" fmla="*/ 295671 h 5459490"/>
                <a:gd name="connsiteX3" fmla="*/ 298402 w 5618432"/>
                <a:gd name="connsiteY3" fmla="*/ 3930411 h 5459490"/>
                <a:gd name="connsiteX4" fmla="*/ 323802 w 5618432"/>
                <a:gd name="connsiteY4" fmla="*/ 3978671 h 5459490"/>
                <a:gd name="connsiteX5" fmla="*/ 323802 w 5618432"/>
                <a:gd name="connsiteY5" fmla="*/ 3978671 h 5459490"/>
                <a:gd name="connsiteX6" fmla="*/ 83772 w 5618432"/>
                <a:gd name="connsiteY6" fmla="*/ 5459491 h 5459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8432" h="5459490">
                  <a:moveTo>
                    <a:pt x="5618433" y="1593611"/>
                  </a:moveTo>
                  <a:cubicBezTo>
                    <a:pt x="5344113" y="1498361"/>
                    <a:pt x="5074873" y="1278651"/>
                    <a:pt x="4679902" y="862091"/>
                  </a:cubicBezTo>
                  <a:cubicBezTo>
                    <a:pt x="3868373" y="6111"/>
                    <a:pt x="2569163" y="-269479"/>
                    <a:pt x="1468073" y="295671"/>
                  </a:cubicBezTo>
                  <a:cubicBezTo>
                    <a:pt x="140922" y="976391"/>
                    <a:pt x="-382318" y="2603261"/>
                    <a:pt x="298402" y="3930411"/>
                  </a:cubicBezTo>
                  <a:cubicBezTo>
                    <a:pt x="307292" y="3946921"/>
                    <a:pt x="314913" y="3963431"/>
                    <a:pt x="323802" y="3978671"/>
                  </a:cubicBezTo>
                  <a:lnTo>
                    <a:pt x="323802" y="3978671"/>
                  </a:lnTo>
                  <a:cubicBezTo>
                    <a:pt x="636223" y="4559061"/>
                    <a:pt x="623523" y="4995941"/>
                    <a:pt x="83772" y="5459491"/>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20" name="Freeform 8">
              <a:extLst>
                <a:ext uri="{FF2B5EF4-FFF2-40B4-BE49-F238E27FC236}">
                  <a16:creationId xmlns:a16="http://schemas.microsoft.com/office/drawing/2014/main" id="{7986C8FA-9652-C699-05D7-F372A6391406}"/>
                </a:ext>
              </a:extLst>
            </p:cNvPr>
            <p:cNvSpPr/>
            <p:nvPr/>
          </p:nvSpPr>
          <p:spPr>
            <a:xfrm>
              <a:off x="6668922" y="1569135"/>
              <a:ext cx="5523077" cy="5290134"/>
            </a:xfrm>
            <a:custGeom>
              <a:avLst/>
              <a:gdLst>
                <a:gd name="connsiteX0" fmla="*/ 5523078 w 5523077"/>
                <a:gd name="connsiteY0" fmla="*/ 1567765 h 5290134"/>
                <a:gd name="connsiteX1" fmla="*/ 4542638 w 5523077"/>
                <a:gd name="connsiteY1" fmla="*/ 836245 h 5290134"/>
                <a:gd name="connsiteX2" fmla="*/ 1424787 w 5523077"/>
                <a:gd name="connsiteY2" fmla="*/ 287605 h 5290134"/>
                <a:gd name="connsiteX3" fmla="*/ 289408 w 5523077"/>
                <a:gd name="connsiteY3" fmla="*/ 3815665 h 5290134"/>
                <a:gd name="connsiteX4" fmla="*/ 314808 w 5523077"/>
                <a:gd name="connsiteY4" fmla="*/ 3862656 h 5290134"/>
                <a:gd name="connsiteX5" fmla="*/ 314808 w 5523077"/>
                <a:gd name="connsiteY5" fmla="*/ 3862656 h 5290134"/>
                <a:gd name="connsiteX6" fmla="*/ 93827 w 5523077"/>
                <a:gd name="connsiteY6" fmla="*/ 5290135 h 5290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3077" h="5290134">
                  <a:moveTo>
                    <a:pt x="5523078" y="1567765"/>
                  </a:moveTo>
                  <a:cubicBezTo>
                    <a:pt x="5230978" y="1489025"/>
                    <a:pt x="4959197" y="1275665"/>
                    <a:pt x="4542638" y="836245"/>
                  </a:cubicBezTo>
                  <a:cubicBezTo>
                    <a:pt x="3755237" y="4395"/>
                    <a:pt x="2494128" y="-261035"/>
                    <a:pt x="1424787" y="287605"/>
                  </a:cubicBezTo>
                  <a:cubicBezTo>
                    <a:pt x="137008" y="948005"/>
                    <a:pt x="-370993" y="2527885"/>
                    <a:pt x="289408" y="3815665"/>
                  </a:cubicBezTo>
                  <a:cubicBezTo>
                    <a:pt x="297027" y="3830906"/>
                    <a:pt x="305918" y="3847415"/>
                    <a:pt x="314808" y="3862656"/>
                  </a:cubicBezTo>
                  <a:lnTo>
                    <a:pt x="314808" y="3862656"/>
                  </a:lnTo>
                  <a:cubicBezTo>
                    <a:pt x="615797" y="4421456"/>
                    <a:pt x="606908" y="4843095"/>
                    <a:pt x="93827" y="5290135"/>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21" name="Freeform 9">
              <a:extLst>
                <a:ext uri="{FF2B5EF4-FFF2-40B4-BE49-F238E27FC236}">
                  <a16:creationId xmlns:a16="http://schemas.microsoft.com/office/drawing/2014/main" id="{D11DD955-2649-EA93-58FC-5631404F3C1A}"/>
                </a:ext>
              </a:extLst>
            </p:cNvPr>
            <p:cNvSpPr/>
            <p:nvPr/>
          </p:nvSpPr>
          <p:spPr>
            <a:xfrm>
              <a:off x="6763006" y="1740440"/>
              <a:ext cx="5428993" cy="5118830"/>
            </a:xfrm>
            <a:custGeom>
              <a:avLst/>
              <a:gdLst>
                <a:gd name="connsiteX0" fmla="*/ 5428993 w 5428993"/>
                <a:gd name="connsiteY0" fmla="*/ 1537431 h 5118830"/>
                <a:gd name="connsiteX1" fmla="*/ 4405374 w 5428993"/>
                <a:gd name="connsiteY1" fmla="*/ 810990 h 5118830"/>
                <a:gd name="connsiteX2" fmla="*/ 1381503 w 5428993"/>
                <a:gd name="connsiteY2" fmla="*/ 278860 h 5118830"/>
                <a:gd name="connsiteX3" fmla="*/ 280413 w 5428993"/>
                <a:gd name="connsiteY3" fmla="*/ 3700240 h 5118830"/>
                <a:gd name="connsiteX4" fmla="*/ 304543 w 5428993"/>
                <a:gd name="connsiteY4" fmla="*/ 3745961 h 5118830"/>
                <a:gd name="connsiteX5" fmla="*/ 304543 w 5428993"/>
                <a:gd name="connsiteY5" fmla="*/ 3745961 h 5118830"/>
                <a:gd name="connsiteX6" fmla="*/ 102613 w 5428993"/>
                <a:gd name="connsiteY6" fmla="*/ 5118830 h 5118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8993" h="5118830">
                  <a:moveTo>
                    <a:pt x="5428993" y="1537431"/>
                  </a:moveTo>
                  <a:cubicBezTo>
                    <a:pt x="5117843" y="1477740"/>
                    <a:pt x="4843524" y="1273271"/>
                    <a:pt x="4405374" y="810990"/>
                  </a:cubicBezTo>
                  <a:cubicBezTo>
                    <a:pt x="3640833" y="4540"/>
                    <a:pt x="2419093" y="-253270"/>
                    <a:pt x="1381503" y="278860"/>
                  </a:cubicBezTo>
                  <a:cubicBezTo>
                    <a:pt x="133093" y="918940"/>
                    <a:pt x="-359667" y="2450561"/>
                    <a:pt x="280413" y="3700240"/>
                  </a:cubicBezTo>
                  <a:cubicBezTo>
                    <a:pt x="288033" y="3715481"/>
                    <a:pt x="296923" y="3730720"/>
                    <a:pt x="304543" y="3745961"/>
                  </a:cubicBezTo>
                  <a:lnTo>
                    <a:pt x="304543" y="3745961"/>
                  </a:lnTo>
                  <a:cubicBezTo>
                    <a:pt x="594103" y="4283171"/>
                    <a:pt x="587753" y="4690841"/>
                    <a:pt x="102613" y="5118830"/>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22" name="Freeform 10">
              <a:extLst>
                <a:ext uri="{FF2B5EF4-FFF2-40B4-BE49-F238E27FC236}">
                  <a16:creationId xmlns:a16="http://schemas.microsoft.com/office/drawing/2014/main" id="{AB3CA12B-FF0C-5EF6-2E1A-E4028C29AFD1}"/>
                </a:ext>
              </a:extLst>
            </p:cNvPr>
            <p:cNvSpPr/>
            <p:nvPr/>
          </p:nvSpPr>
          <p:spPr>
            <a:xfrm>
              <a:off x="6856295" y="1910475"/>
              <a:ext cx="5335704" cy="4948795"/>
            </a:xfrm>
            <a:custGeom>
              <a:avLst/>
              <a:gdLst>
                <a:gd name="connsiteX0" fmla="*/ 5335705 w 5335704"/>
                <a:gd name="connsiteY0" fmla="*/ 1500746 h 4948795"/>
                <a:gd name="connsiteX1" fmla="*/ 4268905 w 5335704"/>
                <a:gd name="connsiteY1" fmla="*/ 785736 h 4948795"/>
                <a:gd name="connsiteX2" fmla="*/ 1339014 w 5335704"/>
                <a:gd name="connsiteY2" fmla="*/ 270116 h 4948795"/>
                <a:gd name="connsiteX3" fmla="*/ 272214 w 5335704"/>
                <a:gd name="connsiteY3" fmla="*/ 3584816 h 4948795"/>
                <a:gd name="connsiteX4" fmla="*/ 295074 w 5335704"/>
                <a:gd name="connsiteY4" fmla="*/ 3629266 h 4948795"/>
                <a:gd name="connsiteX5" fmla="*/ 295074 w 5335704"/>
                <a:gd name="connsiteY5" fmla="*/ 3629266 h 4948795"/>
                <a:gd name="connsiteX6" fmla="*/ 112194 w 5335704"/>
                <a:gd name="connsiteY6" fmla="*/ 4948795 h 4948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35704" h="4948795">
                  <a:moveTo>
                    <a:pt x="5335705" y="1500746"/>
                  </a:moveTo>
                  <a:cubicBezTo>
                    <a:pt x="5001695" y="1462646"/>
                    <a:pt x="4728645" y="1270876"/>
                    <a:pt x="4268905" y="785736"/>
                  </a:cubicBezTo>
                  <a:cubicBezTo>
                    <a:pt x="3528495" y="4686"/>
                    <a:pt x="2343585" y="-245504"/>
                    <a:pt x="1339014" y="270116"/>
                  </a:cubicBezTo>
                  <a:cubicBezTo>
                    <a:pt x="128704" y="891146"/>
                    <a:pt x="-348815" y="2374506"/>
                    <a:pt x="272214" y="3584816"/>
                  </a:cubicBezTo>
                  <a:cubicBezTo>
                    <a:pt x="279835" y="3600056"/>
                    <a:pt x="287454" y="3614026"/>
                    <a:pt x="295074" y="3629266"/>
                  </a:cubicBezTo>
                  <a:lnTo>
                    <a:pt x="295074" y="3629266"/>
                  </a:lnTo>
                  <a:cubicBezTo>
                    <a:pt x="573204" y="4144886"/>
                    <a:pt x="569394" y="4537316"/>
                    <a:pt x="112194" y="4948795"/>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23" name="Freeform 11">
              <a:extLst>
                <a:ext uri="{FF2B5EF4-FFF2-40B4-BE49-F238E27FC236}">
                  <a16:creationId xmlns:a16="http://schemas.microsoft.com/office/drawing/2014/main" id="{50750699-D775-11F2-33E2-DB584A6BA267}"/>
                </a:ext>
              </a:extLst>
            </p:cNvPr>
            <p:cNvSpPr/>
            <p:nvPr/>
          </p:nvSpPr>
          <p:spPr>
            <a:xfrm>
              <a:off x="6951650" y="2080510"/>
              <a:ext cx="5240349" cy="4777490"/>
            </a:xfrm>
            <a:custGeom>
              <a:avLst/>
              <a:gdLst>
                <a:gd name="connsiteX0" fmla="*/ 5240350 w 5240349"/>
                <a:gd name="connsiteY0" fmla="*/ 1458981 h 4777490"/>
                <a:gd name="connsiteX1" fmla="*/ 4130370 w 5240349"/>
                <a:gd name="connsiteY1" fmla="*/ 760481 h 4777490"/>
                <a:gd name="connsiteX2" fmla="*/ 1295730 w 5240349"/>
                <a:gd name="connsiteY2" fmla="*/ 261371 h 4777490"/>
                <a:gd name="connsiteX3" fmla="*/ 263220 w 5240349"/>
                <a:gd name="connsiteY3" fmla="*/ 3469391 h 4777490"/>
                <a:gd name="connsiteX4" fmla="*/ 286080 w 5240349"/>
                <a:gd name="connsiteY4" fmla="*/ 3512571 h 4777490"/>
                <a:gd name="connsiteX5" fmla="*/ 286080 w 5240349"/>
                <a:gd name="connsiteY5" fmla="*/ 3512571 h 4777490"/>
                <a:gd name="connsiteX6" fmla="*/ 122250 w 5240349"/>
                <a:gd name="connsiteY6" fmla="*/ 4777491 h 4777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40349" h="4777490">
                  <a:moveTo>
                    <a:pt x="5240350" y="1458981"/>
                  </a:moveTo>
                  <a:cubicBezTo>
                    <a:pt x="4879670" y="1443741"/>
                    <a:pt x="4610430" y="1267211"/>
                    <a:pt x="4130370" y="760481"/>
                  </a:cubicBezTo>
                  <a:cubicBezTo>
                    <a:pt x="3414090" y="4831"/>
                    <a:pt x="2267280" y="-237739"/>
                    <a:pt x="1295730" y="261371"/>
                  </a:cubicBezTo>
                  <a:cubicBezTo>
                    <a:pt x="124790" y="862081"/>
                    <a:pt x="-337490" y="2298451"/>
                    <a:pt x="263220" y="3469391"/>
                  </a:cubicBezTo>
                  <a:cubicBezTo>
                    <a:pt x="270840" y="3483361"/>
                    <a:pt x="278460" y="3498601"/>
                    <a:pt x="286080" y="3512571"/>
                  </a:cubicBezTo>
                  <a:lnTo>
                    <a:pt x="286080" y="3512571"/>
                  </a:lnTo>
                  <a:cubicBezTo>
                    <a:pt x="552780" y="4006601"/>
                    <a:pt x="551510" y="4383791"/>
                    <a:pt x="122250" y="4777491"/>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24" name="Freeform 12">
              <a:extLst>
                <a:ext uri="{FF2B5EF4-FFF2-40B4-BE49-F238E27FC236}">
                  <a16:creationId xmlns:a16="http://schemas.microsoft.com/office/drawing/2014/main" id="{B19F819F-8911-D3B1-C909-8E2B7BFAE401}"/>
                </a:ext>
              </a:extLst>
            </p:cNvPr>
            <p:cNvSpPr/>
            <p:nvPr/>
          </p:nvSpPr>
          <p:spPr>
            <a:xfrm>
              <a:off x="7047005" y="2251814"/>
              <a:ext cx="5144994" cy="4607455"/>
            </a:xfrm>
            <a:custGeom>
              <a:avLst/>
              <a:gdLst>
                <a:gd name="connsiteX0" fmla="*/ 5144995 w 5144994"/>
                <a:gd name="connsiteY0" fmla="*/ 1410866 h 4607455"/>
                <a:gd name="connsiteX1" fmla="*/ 3993105 w 5144994"/>
                <a:gd name="connsiteY1" fmla="*/ 735226 h 4607455"/>
                <a:gd name="connsiteX2" fmla="*/ 1252445 w 5144994"/>
                <a:gd name="connsiteY2" fmla="*/ 252626 h 4607455"/>
                <a:gd name="connsiteX3" fmla="*/ 254225 w 5144994"/>
                <a:gd name="connsiteY3" fmla="*/ 3353966 h 4607455"/>
                <a:gd name="connsiteX4" fmla="*/ 275815 w 5144994"/>
                <a:gd name="connsiteY4" fmla="*/ 3395876 h 4607455"/>
                <a:gd name="connsiteX5" fmla="*/ 275815 w 5144994"/>
                <a:gd name="connsiteY5" fmla="*/ 3395876 h 4607455"/>
                <a:gd name="connsiteX6" fmla="*/ 129765 w 5144994"/>
                <a:gd name="connsiteY6" fmla="*/ 4607456 h 460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994" h="4607455">
                  <a:moveTo>
                    <a:pt x="5144995" y="1410866"/>
                  </a:moveTo>
                  <a:cubicBezTo>
                    <a:pt x="4753835" y="1418486"/>
                    <a:pt x="4490945" y="1261006"/>
                    <a:pt x="3993105" y="735226"/>
                  </a:cubicBezTo>
                  <a:cubicBezTo>
                    <a:pt x="3300955" y="4976"/>
                    <a:pt x="2192245" y="-229974"/>
                    <a:pt x="1252445" y="252626"/>
                  </a:cubicBezTo>
                  <a:cubicBezTo>
                    <a:pt x="120875" y="833016"/>
                    <a:pt x="-326165" y="2221126"/>
                    <a:pt x="254225" y="3353966"/>
                  </a:cubicBezTo>
                  <a:cubicBezTo>
                    <a:pt x="261845" y="3367936"/>
                    <a:pt x="268195" y="3381906"/>
                    <a:pt x="275815" y="3395876"/>
                  </a:cubicBezTo>
                  <a:lnTo>
                    <a:pt x="275815" y="3395876"/>
                  </a:lnTo>
                  <a:cubicBezTo>
                    <a:pt x="531085" y="3869586"/>
                    <a:pt x="532355" y="4230266"/>
                    <a:pt x="129765" y="4607456"/>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25" name="Freeform 13">
              <a:extLst>
                <a:ext uri="{FF2B5EF4-FFF2-40B4-BE49-F238E27FC236}">
                  <a16:creationId xmlns:a16="http://schemas.microsoft.com/office/drawing/2014/main" id="{E5F32A0E-C424-0311-1110-F98C56861EC8}"/>
                </a:ext>
              </a:extLst>
            </p:cNvPr>
            <p:cNvSpPr/>
            <p:nvPr/>
          </p:nvSpPr>
          <p:spPr>
            <a:xfrm>
              <a:off x="7140852" y="2422751"/>
              <a:ext cx="5051147" cy="4435249"/>
            </a:xfrm>
            <a:custGeom>
              <a:avLst/>
              <a:gdLst>
                <a:gd name="connsiteX0" fmla="*/ 5051147 w 5051147"/>
                <a:gd name="connsiteY0" fmla="*/ 1358040 h 4435249"/>
                <a:gd name="connsiteX1" fmla="*/ 3856078 w 5051147"/>
                <a:gd name="connsiteY1" fmla="*/ 709070 h 4435249"/>
                <a:gd name="connsiteX2" fmla="*/ 1209397 w 5051147"/>
                <a:gd name="connsiteY2" fmla="*/ 244250 h 4435249"/>
                <a:gd name="connsiteX3" fmla="*/ 245467 w 5051147"/>
                <a:gd name="connsiteY3" fmla="*/ 3238910 h 4435249"/>
                <a:gd name="connsiteX4" fmla="*/ 267057 w 5051147"/>
                <a:gd name="connsiteY4" fmla="*/ 3278280 h 4435249"/>
                <a:gd name="connsiteX5" fmla="*/ 267057 w 5051147"/>
                <a:gd name="connsiteY5" fmla="*/ 3278280 h 4435249"/>
                <a:gd name="connsiteX6" fmla="*/ 138787 w 5051147"/>
                <a:gd name="connsiteY6" fmla="*/ 4435250 h 443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1147" h="4435249">
                  <a:moveTo>
                    <a:pt x="5051147" y="1358040"/>
                  </a:moveTo>
                  <a:cubicBezTo>
                    <a:pt x="4626967" y="1389790"/>
                    <a:pt x="4371697" y="1252630"/>
                    <a:pt x="3856078" y="709070"/>
                  </a:cubicBezTo>
                  <a:cubicBezTo>
                    <a:pt x="3186788" y="4220"/>
                    <a:pt x="2117447" y="-221840"/>
                    <a:pt x="1209397" y="244250"/>
                  </a:cubicBezTo>
                  <a:cubicBezTo>
                    <a:pt x="115928" y="805590"/>
                    <a:pt x="-314603" y="2145440"/>
                    <a:pt x="245467" y="3238910"/>
                  </a:cubicBezTo>
                  <a:cubicBezTo>
                    <a:pt x="251817" y="3252880"/>
                    <a:pt x="259437" y="3265580"/>
                    <a:pt x="267057" y="3278280"/>
                  </a:cubicBezTo>
                  <a:lnTo>
                    <a:pt x="267057" y="3278280"/>
                  </a:lnTo>
                  <a:cubicBezTo>
                    <a:pt x="510897" y="3730400"/>
                    <a:pt x="514707" y="4077110"/>
                    <a:pt x="138787" y="4435250"/>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26" name="Freeform 14">
              <a:extLst>
                <a:ext uri="{FF2B5EF4-FFF2-40B4-BE49-F238E27FC236}">
                  <a16:creationId xmlns:a16="http://schemas.microsoft.com/office/drawing/2014/main" id="{67C6CB65-F0B5-DA1A-2659-C96C60980A6E}"/>
                </a:ext>
              </a:extLst>
            </p:cNvPr>
            <p:cNvSpPr/>
            <p:nvPr/>
          </p:nvSpPr>
          <p:spPr>
            <a:xfrm>
              <a:off x="7234378" y="2592843"/>
              <a:ext cx="4957621" cy="4265157"/>
            </a:xfrm>
            <a:custGeom>
              <a:avLst/>
              <a:gdLst>
                <a:gd name="connsiteX0" fmla="*/ 4957622 w 4957621"/>
                <a:gd name="connsiteY0" fmla="*/ 1302248 h 4265157"/>
                <a:gd name="connsiteX1" fmla="*/ 3719372 w 4957621"/>
                <a:gd name="connsiteY1" fmla="*/ 685028 h 4265157"/>
                <a:gd name="connsiteX2" fmla="*/ 1166672 w 4957621"/>
                <a:gd name="connsiteY2" fmla="*/ 235447 h 4265157"/>
                <a:gd name="connsiteX3" fmla="*/ 237032 w 4957621"/>
                <a:gd name="connsiteY3" fmla="*/ 3123428 h 4265157"/>
                <a:gd name="connsiteX4" fmla="*/ 257352 w 4957621"/>
                <a:gd name="connsiteY4" fmla="*/ 3161528 h 4265157"/>
                <a:gd name="connsiteX5" fmla="*/ 257352 w 4957621"/>
                <a:gd name="connsiteY5" fmla="*/ 3161528 h 4265157"/>
                <a:gd name="connsiteX6" fmla="*/ 146862 w 4957621"/>
                <a:gd name="connsiteY6" fmla="*/ 4265158 h 4265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7621" h="4265157">
                  <a:moveTo>
                    <a:pt x="4957622" y="1302248"/>
                  </a:moveTo>
                  <a:cubicBezTo>
                    <a:pt x="4495342" y="1356858"/>
                    <a:pt x="4250232" y="1245098"/>
                    <a:pt x="3719372" y="685028"/>
                  </a:cubicBezTo>
                  <a:cubicBezTo>
                    <a:pt x="3074212" y="4307"/>
                    <a:pt x="2042972" y="-214133"/>
                    <a:pt x="1166672" y="235447"/>
                  </a:cubicBezTo>
                  <a:cubicBezTo>
                    <a:pt x="112572" y="776467"/>
                    <a:pt x="-303988" y="2069328"/>
                    <a:pt x="237032" y="3123428"/>
                  </a:cubicBezTo>
                  <a:cubicBezTo>
                    <a:pt x="243382" y="3136128"/>
                    <a:pt x="251002" y="3148828"/>
                    <a:pt x="257352" y="3161528"/>
                  </a:cubicBezTo>
                  <a:lnTo>
                    <a:pt x="257352" y="3161528"/>
                  </a:lnTo>
                  <a:cubicBezTo>
                    <a:pt x="489762" y="3592058"/>
                    <a:pt x="496112" y="3923527"/>
                    <a:pt x="146862" y="4265158"/>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27" name="Freeform 15">
              <a:extLst>
                <a:ext uri="{FF2B5EF4-FFF2-40B4-BE49-F238E27FC236}">
                  <a16:creationId xmlns:a16="http://schemas.microsoft.com/office/drawing/2014/main" id="{87C2CF79-14FD-7494-92B3-2D7A74A63EFD}"/>
                </a:ext>
              </a:extLst>
            </p:cNvPr>
            <p:cNvSpPr/>
            <p:nvPr/>
          </p:nvSpPr>
          <p:spPr>
            <a:xfrm>
              <a:off x="7329732" y="2764148"/>
              <a:ext cx="4862267" cy="4093852"/>
            </a:xfrm>
            <a:custGeom>
              <a:avLst/>
              <a:gdLst>
                <a:gd name="connsiteX0" fmla="*/ 4862268 w 4862267"/>
                <a:gd name="connsiteY0" fmla="*/ 1241433 h 4093852"/>
                <a:gd name="connsiteX1" fmla="*/ 3580837 w 4862267"/>
                <a:gd name="connsiteY1" fmla="*/ 659773 h 4093852"/>
                <a:gd name="connsiteX2" fmla="*/ 1123387 w 4862267"/>
                <a:gd name="connsiteY2" fmla="*/ 226703 h 4093852"/>
                <a:gd name="connsiteX3" fmla="*/ 228037 w 4862267"/>
                <a:gd name="connsiteY3" fmla="*/ 3008003 h 4093852"/>
                <a:gd name="connsiteX4" fmla="*/ 247087 w 4862267"/>
                <a:gd name="connsiteY4" fmla="*/ 3044833 h 4093852"/>
                <a:gd name="connsiteX5" fmla="*/ 247087 w 4862267"/>
                <a:gd name="connsiteY5" fmla="*/ 3044833 h 4093852"/>
                <a:gd name="connsiteX6" fmla="*/ 154377 w 4862267"/>
                <a:gd name="connsiteY6" fmla="*/ 4093853 h 409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62267" h="4093852">
                  <a:moveTo>
                    <a:pt x="4862268" y="1241433"/>
                  </a:moveTo>
                  <a:cubicBezTo>
                    <a:pt x="4356808" y="1318903"/>
                    <a:pt x="4124398" y="1232543"/>
                    <a:pt x="3580837" y="659773"/>
                  </a:cubicBezTo>
                  <a:cubicBezTo>
                    <a:pt x="2959808" y="4453"/>
                    <a:pt x="1966668" y="-206367"/>
                    <a:pt x="1123387" y="226703"/>
                  </a:cubicBezTo>
                  <a:cubicBezTo>
                    <a:pt x="108658" y="747403"/>
                    <a:pt x="-292663" y="1992003"/>
                    <a:pt x="228037" y="3008003"/>
                  </a:cubicBezTo>
                  <a:cubicBezTo>
                    <a:pt x="234387" y="3020703"/>
                    <a:pt x="240737" y="3033403"/>
                    <a:pt x="247087" y="3044833"/>
                  </a:cubicBezTo>
                  <a:lnTo>
                    <a:pt x="247087" y="3044833"/>
                  </a:lnTo>
                  <a:cubicBezTo>
                    <a:pt x="468068" y="3453773"/>
                    <a:pt x="476958" y="3770003"/>
                    <a:pt x="154377" y="4093853"/>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28" name="Freeform 16">
              <a:extLst>
                <a:ext uri="{FF2B5EF4-FFF2-40B4-BE49-F238E27FC236}">
                  <a16:creationId xmlns:a16="http://schemas.microsoft.com/office/drawing/2014/main" id="{06096FF5-256D-D661-9B46-B2E65D33030B}"/>
                </a:ext>
              </a:extLst>
            </p:cNvPr>
            <p:cNvSpPr/>
            <p:nvPr/>
          </p:nvSpPr>
          <p:spPr>
            <a:xfrm>
              <a:off x="7424850" y="2934745"/>
              <a:ext cx="4767149" cy="3923255"/>
            </a:xfrm>
            <a:custGeom>
              <a:avLst/>
              <a:gdLst>
                <a:gd name="connsiteX0" fmla="*/ 4767149 w 4767149"/>
                <a:gd name="connsiteY0" fmla="*/ 1178785 h 3923255"/>
                <a:gd name="connsiteX1" fmla="*/ 3443809 w 4767149"/>
                <a:gd name="connsiteY1" fmla="*/ 633956 h 3923255"/>
                <a:gd name="connsiteX2" fmla="*/ 1080339 w 4767149"/>
                <a:gd name="connsiteY2" fmla="*/ 217395 h 3923255"/>
                <a:gd name="connsiteX3" fmla="*/ 219280 w 4767149"/>
                <a:gd name="connsiteY3" fmla="*/ 2892015 h 3923255"/>
                <a:gd name="connsiteX4" fmla="*/ 238330 w 4767149"/>
                <a:gd name="connsiteY4" fmla="*/ 2927576 h 3923255"/>
                <a:gd name="connsiteX5" fmla="*/ 238330 w 4767149"/>
                <a:gd name="connsiteY5" fmla="*/ 2927576 h 3923255"/>
                <a:gd name="connsiteX6" fmla="*/ 162130 w 4767149"/>
                <a:gd name="connsiteY6" fmla="*/ 3923256 h 3923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7149" h="3923255">
                  <a:moveTo>
                    <a:pt x="4767149" y="1178785"/>
                  </a:moveTo>
                  <a:cubicBezTo>
                    <a:pt x="4215969" y="1276576"/>
                    <a:pt x="3997530" y="1219426"/>
                    <a:pt x="3443809" y="633956"/>
                  </a:cubicBezTo>
                  <a:cubicBezTo>
                    <a:pt x="2846909" y="4035"/>
                    <a:pt x="1890599" y="-197895"/>
                    <a:pt x="1080339" y="217395"/>
                  </a:cubicBezTo>
                  <a:cubicBezTo>
                    <a:pt x="103709" y="717776"/>
                    <a:pt x="-281101" y="1915385"/>
                    <a:pt x="219280" y="2892015"/>
                  </a:cubicBezTo>
                  <a:cubicBezTo>
                    <a:pt x="225630" y="2903446"/>
                    <a:pt x="231980" y="2916146"/>
                    <a:pt x="238330" y="2927576"/>
                  </a:cubicBezTo>
                  <a:lnTo>
                    <a:pt x="238330" y="2927576"/>
                  </a:lnTo>
                  <a:cubicBezTo>
                    <a:pt x="446609" y="3314926"/>
                    <a:pt x="459309" y="3615915"/>
                    <a:pt x="162130" y="3923256"/>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29" name="Freeform 17">
              <a:extLst>
                <a:ext uri="{FF2B5EF4-FFF2-40B4-BE49-F238E27FC236}">
                  <a16:creationId xmlns:a16="http://schemas.microsoft.com/office/drawing/2014/main" id="{6F60E12C-C462-7F5F-12DD-4A7C16EB5502}"/>
                </a:ext>
              </a:extLst>
            </p:cNvPr>
            <p:cNvSpPr/>
            <p:nvPr/>
          </p:nvSpPr>
          <p:spPr>
            <a:xfrm>
              <a:off x="7518935" y="3105739"/>
              <a:ext cx="4673064" cy="3752261"/>
            </a:xfrm>
            <a:custGeom>
              <a:avLst/>
              <a:gdLst>
                <a:gd name="connsiteX0" fmla="*/ 4673065 w 4673064"/>
                <a:gd name="connsiteY0" fmla="*/ 1113202 h 3752261"/>
                <a:gd name="connsiteX1" fmla="*/ 3306545 w 4673064"/>
                <a:gd name="connsiteY1" fmla="*/ 609012 h 3752261"/>
                <a:gd name="connsiteX2" fmla="*/ 1037055 w 4673064"/>
                <a:gd name="connsiteY2" fmla="*/ 208962 h 3752261"/>
                <a:gd name="connsiteX3" fmla="*/ 210285 w 4673064"/>
                <a:gd name="connsiteY3" fmla="*/ 2776902 h 3752261"/>
                <a:gd name="connsiteX4" fmla="*/ 228065 w 4673064"/>
                <a:gd name="connsiteY4" fmla="*/ 2811192 h 3752261"/>
                <a:gd name="connsiteX5" fmla="*/ 228065 w 4673064"/>
                <a:gd name="connsiteY5" fmla="*/ 2811192 h 3752261"/>
                <a:gd name="connsiteX6" fmla="*/ 168375 w 4673064"/>
                <a:gd name="connsiteY6" fmla="*/ 3752262 h 3752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064" h="3752261">
                  <a:moveTo>
                    <a:pt x="4673065" y="1113202"/>
                  </a:moveTo>
                  <a:cubicBezTo>
                    <a:pt x="4071085" y="1230042"/>
                    <a:pt x="3870425" y="1203372"/>
                    <a:pt x="3306545" y="609012"/>
                  </a:cubicBezTo>
                  <a:cubicBezTo>
                    <a:pt x="2732505" y="3222"/>
                    <a:pt x="1815565" y="-189818"/>
                    <a:pt x="1037055" y="208962"/>
                  </a:cubicBezTo>
                  <a:cubicBezTo>
                    <a:pt x="99795" y="690292"/>
                    <a:pt x="-269775" y="1839642"/>
                    <a:pt x="210285" y="2776902"/>
                  </a:cubicBezTo>
                  <a:cubicBezTo>
                    <a:pt x="216635" y="2788332"/>
                    <a:pt x="221715" y="2799762"/>
                    <a:pt x="228065" y="2811192"/>
                  </a:cubicBezTo>
                  <a:lnTo>
                    <a:pt x="228065" y="2811192"/>
                  </a:lnTo>
                  <a:cubicBezTo>
                    <a:pt x="424915" y="3176952"/>
                    <a:pt x="438885" y="3462702"/>
                    <a:pt x="168375" y="3752262"/>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30" name="Freeform 18">
              <a:extLst>
                <a:ext uri="{FF2B5EF4-FFF2-40B4-BE49-F238E27FC236}">
                  <a16:creationId xmlns:a16="http://schemas.microsoft.com/office/drawing/2014/main" id="{84F0FA95-B786-E935-EFFA-4B252ED0D6A1}"/>
                </a:ext>
              </a:extLst>
            </p:cNvPr>
            <p:cNvSpPr/>
            <p:nvPr/>
          </p:nvSpPr>
          <p:spPr>
            <a:xfrm>
              <a:off x="7613019" y="3275774"/>
              <a:ext cx="4578980" cy="3582226"/>
            </a:xfrm>
            <a:custGeom>
              <a:avLst/>
              <a:gdLst>
                <a:gd name="connsiteX0" fmla="*/ 4578981 w 4578980"/>
                <a:gd name="connsiteY0" fmla="*/ 1049847 h 3582226"/>
                <a:gd name="connsiteX1" fmla="*/ 4519291 w 4578980"/>
                <a:gd name="connsiteY1" fmla="*/ 1060007 h 3582226"/>
                <a:gd name="connsiteX2" fmla="*/ 4519291 w 4578980"/>
                <a:gd name="connsiteY2" fmla="*/ 1060007 h 3582226"/>
                <a:gd name="connsiteX3" fmla="*/ 3169281 w 4578980"/>
                <a:gd name="connsiteY3" fmla="*/ 583757 h 3582226"/>
                <a:gd name="connsiteX4" fmla="*/ 993771 w 4578980"/>
                <a:gd name="connsiteY4" fmla="*/ 200217 h 3582226"/>
                <a:gd name="connsiteX5" fmla="*/ 201290 w 4578980"/>
                <a:gd name="connsiteY5" fmla="*/ 2661477 h 3582226"/>
                <a:gd name="connsiteX6" fmla="*/ 219071 w 4578980"/>
                <a:gd name="connsiteY6" fmla="*/ 2694497 h 3582226"/>
                <a:gd name="connsiteX7" fmla="*/ 219071 w 4578980"/>
                <a:gd name="connsiteY7" fmla="*/ 2694497 h 3582226"/>
                <a:gd name="connsiteX8" fmla="*/ 175890 w 4578980"/>
                <a:gd name="connsiteY8" fmla="*/ 3582227 h 3582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78980" h="3582226">
                  <a:moveTo>
                    <a:pt x="4578981" y="1049847"/>
                  </a:moveTo>
                  <a:cubicBezTo>
                    <a:pt x="4558661" y="1052387"/>
                    <a:pt x="4539611" y="1056197"/>
                    <a:pt x="4519291" y="1060007"/>
                  </a:cubicBezTo>
                  <a:lnTo>
                    <a:pt x="4519291" y="1060007"/>
                  </a:lnTo>
                  <a:cubicBezTo>
                    <a:pt x="3910961" y="1180657"/>
                    <a:pt x="3721731" y="1166687"/>
                    <a:pt x="3169281" y="583757"/>
                  </a:cubicBezTo>
                  <a:cubicBezTo>
                    <a:pt x="2619371" y="3367"/>
                    <a:pt x="1740531" y="-182053"/>
                    <a:pt x="993771" y="200217"/>
                  </a:cubicBezTo>
                  <a:cubicBezTo>
                    <a:pt x="95880" y="661227"/>
                    <a:pt x="-258450" y="1762317"/>
                    <a:pt x="201290" y="2661477"/>
                  </a:cubicBezTo>
                  <a:cubicBezTo>
                    <a:pt x="206371" y="2672907"/>
                    <a:pt x="212721" y="2683067"/>
                    <a:pt x="219071" y="2694497"/>
                  </a:cubicBezTo>
                  <a:lnTo>
                    <a:pt x="219071" y="2694497"/>
                  </a:lnTo>
                  <a:cubicBezTo>
                    <a:pt x="404490" y="3038667"/>
                    <a:pt x="421000" y="3309177"/>
                    <a:pt x="175890" y="3582227"/>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31" name="Freeform 19">
              <a:extLst>
                <a:ext uri="{FF2B5EF4-FFF2-40B4-BE49-F238E27FC236}">
                  <a16:creationId xmlns:a16="http://schemas.microsoft.com/office/drawing/2014/main" id="{55FE5A30-D111-15D5-F36C-7529CD1A3C6C}"/>
                </a:ext>
              </a:extLst>
            </p:cNvPr>
            <p:cNvSpPr/>
            <p:nvPr/>
          </p:nvSpPr>
          <p:spPr>
            <a:xfrm>
              <a:off x="7707578" y="3445808"/>
              <a:ext cx="4484421" cy="3412192"/>
            </a:xfrm>
            <a:custGeom>
              <a:avLst/>
              <a:gdLst>
                <a:gd name="connsiteX0" fmla="*/ 4484422 w 4484421"/>
                <a:gd name="connsiteY0" fmla="*/ 992842 h 3412192"/>
                <a:gd name="connsiteX1" fmla="*/ 4323132 w 4484421"/>
                <a:gd name="connsiteY1" fmla="*/ 1014432 h 3412192"/>
                <a:gd name="connsiteX2" fmla="*/ 4323132 w 4484421"/>
                <a:gd name="connsiteY2" fmla="*/ 1014432 h 3412192"/>
                <a:gd name="connsiteX3" fmla="*/ 3031541 w 4484421"/>
                <a:gd name="connsiteY3" fmla="*/ 558502 h 3412192"/>
                <a:gd name="connsiteX4" fmla="*/ 951281 w 4484421"/>
                <a:gd name="connsiteY4" fmla="*/ 191472 h 3412192"/>
                <a:gd name="connsiteX5" fmla="*/ 193091 w 4484421"/>
                <a:gd name="connsiteY5" fmla="*/ 2546052 h 3412192"/>
                <a:gd name="connsiteX6" fmla="*/ 209602 w 4484421"/>
                <a:gd name="connsiteY6" fmla="*/ 2577802 h 3412192"/>
                <a:gd name="connsiteX7" fmla="*/ 209602 w 4484421"/>
                <a:gd name="connsiteY7" fmla="*/ 2577802 h 3412192"/>
                <a:gd name="connsiteX8" fmla="*/ 181662 w 4484421"/>
                <a:gd name="connsiteY8" fmla="*/ 3412192 h 3412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4421" h="3412192">
                  <a:moveTo>
                    <a:pt x="4484422" y="992842"/>
                  </a:moveTo>
                  <a:cubicBezTo>
                    <a:pt x="4431082" y="996652"/>
                    <a:pt x="4376472" y="1004272"/>
                    <a:pt x="4323132" y="1014432"/>
                  </a:cubicBezTo>
                  <a:lnTo>
                    <a:pt x="4323132" y="1014432"/>
                  </a:lnTo>
                  <a:cubicBezTo>
                    <a:pt x="3741472" y="1130002"/>
                    <a:pt x="3559862" y="1116032"/>
                    <a:pt x="3031541" y="558502"/>
                  </a:cubicBezTo>
                  <a:cubicBezTo>
                    <a:pt x="2505762" y="3512"/>
                    <a:pt x="1665022" y="-174288"/>
                    <a:pt x="951281" y="191472"/>
                  </a:cubicBezTo>
                  <a:cubicBezTo>
                    <a:pt x="91491" y="632162"/>
                    <a:pt x="-247598" y="1686262"/>
                    <a:pt x="193091" y="2546052"/>
                  </a:cubicBezTo>
                  <a:cubicBezTo>
                    <a:pt x="198172" y="2556212"/>
                    <a:pt x="204522" y="2567642"/>
                    <a:pt x="209602" y="2577802"/>
                  </a:cubicBezTo>
                  <a:lnTo>
                    <a:pt x="209602" y="2577802"/>
                  </a:lnTo>
                  <a:cubicBezTo>
                    <a:pt x="383591" y="2901652"/>
                    <a:pt x="402641" y="3155652"/>
                    <a:pt x="181662" y="3412192"/>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32" name="Freeform 20">
              <a:extLst>
                <a:ext uri="{FF2B5EF4-FFF2-40B4-BE49-F238E27FC236}">
                  <a16:creationId xmlns:a16="http://schemas.microsoft.com/office/drawing/2014/main" id="{CD835681-AB44-AD65-1383-B7A52D72EF75}"/>
                </a:ext>
              </a:extLst>
            </p:cNvPr>
            <p:cNvSpPr/>
            <p:nvPr/>
          </p:nvSpPr>
          <p:spPr>
            <a:xfrm>
              <a:off x="7801663" y="3618383"/>
              <a:ext cx="4390336" cy="3240887"/>
            </a:xfrm>
            <a:custGeom>
              <a:avLst/>
              <a:gdLst>
                <a:gd name="connsiteX0" fmla="*/ 4390337 w 4390336"/>
                <a:gd name="connsiteY0" fmla="*/ 943458 h 3240887"/>
                <a:gd name="connsiteX1" fmla="*/ 4127447 w 4390336"/>
                <a:gd name="connsiteY1" fmla="*/ 967588 h 3240887"/>
                <a:gd name="connsiteX2" fmla="*/ 4127447 w 4390336"/>
                <a:gd name="connsiteY2" fmla="*/ 967588 h 3240887"/>
                <a:gd name="connsiteX3" fmla="*/ 2894277 w 4390336"/>
                <a:gd name="connsiteY3" fmla="*/ 533248 h 3240887"/>
                <a:gd name="connsiteX4" fmla="*/ 907997 w 4390336"/>
                <a:gd name="connsiteY4" fmla="*/ 182727 h 3240887"/>
                <a:gd name="connsiteX5" fmla="*/ 184097 w 4390336"/>
                <a:gd name="connsiteY5" fmla="*/ 2430628 h 3240887"/>
                <a:gd name="connsiteX6" fmla="*/ 200607 w 4390336"/>
                <a:gd name="connsiteY6" fmla="*/ 2461108 h 3240887"/>
                <a:gd name="connsiteX7" fmla="*/ 200607 w 4390336"/>
                <a:gd name="connsiteY7" fmla="*/ 2461108 h 3240887"/>
                <a:gd name="connsiteX8" fmla="*/ 187907 w 4390336"/>
                <a:gd name="connsiteY8" fmla="*/ 3240887 h 324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0336" h="3240887">
                  <a:moveTo>
                    <a:pt x="4390337" y="943458"/>
                  </a:moveTo>
                  <a:cubicBezTo>
                    <a:pt x="4302707" y="942188"/>
                    <a:pt x="4215077" y="949808"/>
                    <a:pt x="4127447" y="967588"/>
                  </a:cubicBezTo>
                  <a:lnTo>
                    <a:pt x="4127447" y="967588"/>
                  </a:lnTo>
                  <a:cubicBezTo>
                    <a:pt x="3572457" y="1078077"/>
                    <a:pt x="3399737" y="1065377"/>
                    <a:pt x="2894277" y="533248"/>
                  </a:cubicBezTo>
                  <a:cubicBezTo>
                    <a:pt x="2392627" y="3658"/>
                    <a:pt x="1588717" y="-166523"/>
                    <a:pt x="907997" y="182727"/>
                  </a:cubicBezTo>
                  <a:cubicBezTo>
                    <a:pt x="87577" y="603098"/>
                    <a:pt x="-236273" y="1610208"/>
                    <a:pt x="184097" y="2430628"/>
                  </a:cubicBezTo>
                  <a:cubicBezTo>
                    <a:pt x="189177" y="2440788"/>
                    <a:pt x="194257" y="2450948"/>
                    <a:pt x="200607" y="2461108"/>
                  </a:cubicBezTo>
                  <a:lnTo>
                    <a:pt x="200607" y="2461108"/>
                  </a:lnTo>
                  <a:cubicBezTo>
                    <a:pt x="363167" y="2763368"/>
                    <a:pt x="383487" y="3002128"/>
                    <a:pt x="187907" y="3240887"/>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33" name="Freeform 21">
              <a:extLst>
                <a:ext uri="{FF2B5EF4-FFF2-40B4-BE49-F238E27FC236}">
                  <a16:creationId xmlns:a16="http://schemas.microsoft.com/office/drawing/2014/main" id="{F47A01E7-E2D7-0513-E503-5B9156131D72}"/>
                </a:ext>
              </a:extLst>
            </p:cNvPr>
            <p:cNvSpPr/>
            <p:nvPr/>
          </p:nvSpPr>
          <p:spPr>
            <a:xfrm>
              <a:off x="7897458" y="3788757"/>
              <a:ext cx="4294541" cy="3071783"/>
            </a:xfrm>
            <a:custGeom>
              <a:avLst/>
              <a:gdLst>
                <a:gd name="connsiteX0" fmla="*/ 4294542 w 4294541"/>
                <a:gd name="connsiteY0" fmla="*/ 906434 h 3071783"/>
                <a:gd name="connsiteX1" fmla="*/ 3930052 w 4294541"/>
                <a:gd name="connsiteY1" fmla="*/ 921673 h 3071783"/>
                <a:gd name="connsiteX2" fmla="*/ 3930052 w 4294541"/>
                <a:gd name="connsiteY2" fmla="*/ 921673 h 3071783"/>
                <a:gd name="connsiteX3" fmla="*/ 2756572 w 4294541"/>
                <a:gd name="connsiteY3" fmla="*/ 507653 h 3071783"/>
                <a:gd name="connsiteX4" fmla="*/ 864272 w 4294541"/>
                <a:gd name="connsiteY4" fmla="*/ 174914 h 3071783"/>
                <a:gd name="connsiteX5" fmla="*/ 175932 w 4294541"/>
                <a:gd name="connsiteY5" fmla="*/ 2316134 h 3071783"/>
                <a:gd name="connsiteX6" fmla="*/ 191172 w 4294541"/>
                <a:gd name="connsiteY6" fmla="*/ 2345344 h 3071783"/>
                <a:gd name="connsiteX7" fmla="*/ 191172 w 4294541"/>
                <a:gd name="connsiteY7" fmla="*/ 2345344 h 3071783"/>
                <a:gd name="connsiteX8" fmla="*/ 192442 w 4294541"/>
                <a:gd name="connsiteY8" fmla="*/ 3071784 h 307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4541" h="3071783">
                  <a:moveTo>
                    <a:pt x="4294542" y="906434"/>
                  </a:moveTo>
                  <a:cubicBezTo>
                    <a:pt x="4173892" y="893734"/>
                    <a:pt x="4051972" y="897543"/>
                    <a:pt x="3930052" y="921673"/>
                  </a:cubicBezTo>
                  <a:lnTo>
                    <a:pt x="3930052" y="921673"/>
                  </a:lnTo>
                  <a:cubicBezTo>
                    <a:pt x="3400461" y="1025814"/>
                    <a:pt x="3236632" y="1014384"/>
                    <a:pt x="2756572" y="507653"/>
                  </a:cubicBezTo>
                  <a:cubicBezTo>
                    <a:pt x="2277782" y="3464"/>
                    <a:pt x="1513242" y="-159097"/>
                    <a:pt x="864272" y="174914"/>
                  </a:cubicBezTo>
                  <a:cubicBezTo>
                    <a:pt x="83222" y="576234"/>
                    <a:pt x="-225389" y="1533814"/>
                    <a:pt x="175932" y="2316134"/>
                  </a:cubicBezTo>
                  <a:cubicBezTo>
                    <a:pt x="181011" y="2326294"/>
                    <a:pt x="186092" y="2335184"/>
                    <a:pt x="191172" y="2345344"/>
                  </a:cubicBezTo>
                  <a:lnTo>
                    <a:pt x="191172" y="2345344"/>
                  </a:lnTo>
                  <a:cubicBezTo>
                    <a:pt x="342302" y="2626014"/>
                    <a:pt x="363892" y="2849534"/>
                    <a:pt x="192442" y="3071784"/>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34" name="Freeform 22">
              <a:extLst>
                <a:ext uri="{FF2B5EF4-FFF2-40B4-BE49-F238E27FC236}">
                  <a16:creationId xmlns:a16="http://schemas.microsoft.com/office/drawing/2014/main" id="{4D544C54-A0FB-7E38-3FF3-B2DCA1085F71}"/>
                </a:ext>
              </a:extLst>
            </p:cNvPr>
            <p:cNvSpPr/>
            <p:nvPr/>
          </p:nvSpPr>
          <p:spPr>
            <a:xfrm>
              <a:off x="7992576" y="3959354"/>
              <a:ext cx="4199423" cy="2898646"/>
            </a:xfrm>
            <a:custGeom>
              <a:avLst/>
              <a:gdLst>
                <a:gd name="connsiteX0" fmla="*/ 4199424 w 4199423"/>
                <a:gd name="connsiteY0" fmla="*/ 880616 h 2898646"/>
                <a:gd name="connsiteX1" fmla="*/ 3734604 w 4199423"/>
                <a:gd name="connsiteY1" fmla="*/ 875536 h 2898646"/>
                <a:gd name="connsiteX2" fmla="*/ 3734604 w 4199423"/>
                <a:gd name="connsiteY2" fmla="*/ 875536 h 2898646"/>
                <a:gd name="connsiteX3" fmla="*/ 2619544 w 4199423"/>
                <a:gd name="connsiteY3" fmla="*/ 481836 h 2898646"/>
                <a:gd name="connsiteX4" fmla="*/ 821224 w 4199423"/>
                <a:gd name="connsiteY4" fmla="*/ 165606 h 2898646"/>
                <a:gd name="connsiteX5" fmla="*/ 167174 w 4199423"/>
                <a:gd name="connsiteY5" fmla="*/ 2200146 h 2898646"/>
                <a:gd name="connsiteX6" fmla="*/ 181144 w 4199423"/>
                <a:gd name="connsiteY6" fmla="*/ 2226816 h 2898646"/>
                <a:gd name="connsiteX7" fmla="*/ 181144 w 4199423"/>
                <a:gd name="connsiteY7" fmla="*/ 2226816 h 2898646"/>
                <a:gd name="connsiteX8" fmla="*/ 195114 w 4199423"/>
                <a:gd name="connsiteY8" fmla="*/ 2898646 h 2898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9423" h="2898646">
                  <a:moveTo>
                    <a:pt x="4199424" y="880616"/>
                  </a:moveTo>
                  <a:cubicBezTo>
                    <a:pt x="4048294" y="847596"/>
                    <a:pt x="3889544" y="845056"/>
                    <a:pt x="3734604" y="875536"/>
                  </a:cubicBezTo>
                  <a:lnTo>
                    <a:pt x="3734604" y="875536"/>
                  </a:lnTo>
                  <a:cubicBezTo>
                    <a:pt x="3231684" y="974596"/>
                    <a:pt x="3075474" y="963166"/>
                    <a:pt x="2619544" y="481836"/>
                  </a:cubicBezTo>
                  <a:cubicBezTo>
                    <a:pt x="2164884" y="3046"/>
                    <a:pt x="1438444" y="-150624"/>
                    <a:pt x="821224" y="165606"/>
                  </a:cubicBezTo>
                  <a:cubicBezTo>
                    <a:pt x="78274" y="546606"/>
                    <a:pt x="-213826" y="1457196"/>
                    <a:pt x="167174" y="2200146"/>
                  </a:cubicBezTo>
                  <a:cubicBezTo>
                    <a:pt x="172254" y="2209036"/>
                    <a:pt x="176064" y="2217926"/>
                    <a:pt x="181144" y="2226816"/>
                  </a:cubicBezTo>
                  <a:lnTo>
                    <a:pt x="181144" y="2226816"/>
                  </a:lnTo>
                  <a:cubicBezTo>
                    <a:pt x="320844" y="2485896"/>
                    <a:pt x="344974" y="2694177"/>
                    <a:pt x="195114" y="2898646"/>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35" name="Freeform 23">
              <a:extLst>
                <a:ext uri="{FF2B5EF4-FFF2-40B4-BE49-F238E27FC236}">
                  <a16:creationId xmlns:a16="http://schemas.microsoft.com/office/drawing/2014/main" id="{9CDEC599-4352-F73A-CB98-D60892CBAFA8}"/>
                </a:ext>
              </a:extLst>
            </p:cNvPr>
            <p:cNvSpPr/>
            <p:nvPr/>
          </p:nvSpPr>
          <p:spPr>
            <a:xfrm>
              <a:off x="8086101" y="4130291"/>
              <a:ext cx="4105898" cy="2728979"/>
            </a:xfrm>
            <a:custGeom>
              <a:avLst/>
              <a:gdLst>
                <a:gd name="connsiteX0" fmla="*/ 4105899 w 4105898"/>
                <a:gd name="connsiteY0" fmla="*/ 869700 h 2728979"/>
                <a:gd name="connsiteX1" fmla="*/ 3539479 w 4105898"/>
                <a:gd name="connsiteY1" fmla="*/ 829060 h 2728979"/>
                <a:gd name="connsiteX2" fmla="*/ 3539479 w 4105898"/>
                <a:gd name="connsiteY2" fmla="*/ 829060 h 2728979"/>
                <a:gd name="connsiteX3" fmla="*/ 2482839 w 4105898"/>
                <a:gd name="connsiteY3" fmla="*/ 455680 h 2728979"/>
                <a:gd name="connsiteX4" fmla="*/ 778498 w 4105898"/>
                <a:gd name="connsiteY4" fmla="*/ 157230 h 2728979"/>
                <a:gd name="connsiteX5" fmla="*/ 158739 w 4105898"/>
                <a:gd name="connsiteY5" fmla="*/ 2085090 h 2728979"/>
                <a:gd name="connsiteX6" fmla="*/ 172708 w 4105898"/>
                <a:gd name="connsiteY6" fmla="*/ 2110490 h 2728979"/>
                <a:gd name="connsiteX7" fmla="*/ 172708 w 4105898"/>
                <a:gd name="connsiteY7" fmla="*/ 2110490 h 2728979"/>
                <a:gd name="connsiteX8" fmla="*/ 199379 w 4105898"/>
                <a:gd name="connsiteY8" fmla="*/ 2728980 h 2728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05898" h="2728979">
                  <a:moveTo>
                    <a:pt x="4105899" y="869700"/>
                  </a:moveTo>
                  <a:cubicBezTo>
                    <a:pt x="3926829" y="807470"/>
                    <a:pt x="3731249" y="790960"/>
                    <a:pt x="3539479" y="829060"/>
                  </a:cubicBezTo>
                  <a:lnTo>
                    <a:pt x="3539479" y="829060"/>
                  </a:lnTo>
                  <a:cubicBezTo>
                    <a:pt x="3063229" y="923040"/>
                    <a:pt x="2914639" y="912880"/>
                    <a:pt x="2482839" y="455680"/>
                  </a:cubicBezTo>
                  <a:cubicBezTo>
                    <a:pt x="2051039" y="2290"/>
                    <a:pt x="1362698" y="-142490"/>
                    <a:pt x="778498" y="157230"/>
                  </a:cubicBezTo>
                  <a:cubicBezTo>
                    <a:pt x="74918" y="517910"/>
                    <a:pt x="-203211" y="1381510"/>
                    <a:pt x="158739" y="2085090"/>
                  </a:cubicBezTo>
                  <a:cubicBezTo>
                    <a:pt x="162548" y="2093980"/>
                    <a:pt x="167629" y="2102870"/>
                    <a:pt x="172708" y="2110490"/>
                  </a:cubicBezTo>
                  <a:lnTo>
                    <a:pt x="172708" y="2110490"/>
                  </a:lnTo>
                  <a:cubicBezTo>
                    <a:pt x="300979" y="2347980"/>
                    <a:pt x="325108" y="2539750"/>
                    <a:pt x="199379" y="2728980"/>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36" name="Freeform 24">
              <a:extLst>
                <a:ext uri="{FF2B5EF4-FFF2-40B4-BE49-F238E27FC236}">
                  <a16:creationId xmlns:a16="http://schemas.microsoft.com/office/drawing/2014/main" id="{13FC5764-6083-ACC0-B54F-CD2F23634AB5}"/>
                </a:ext>
              </a:extLst>
            </p:cNvPr>
            <p:cNvSpPr/>
            <p:nvPr/>
          </p:nvSpPr>
          <p:spPr>
            <a:xfrm>
              <a:off x="8181456" y="4301653"/>
              <a:ext cx="4010543" cy="2557617"/>
            </a:xfrm>
            <a:custGeom>
              <a:avLst/>
              <a:gdLst>
                <a:gd name="connsiteX0" fmla="*/ 4010544 w 4010543"/>
                <a:gd name="connsiteY0" fmla="*/ 878678 h 2557617"/>
                <a:gd name="connsiteX1" fmla="*/ 3342524 w 4010543"/>
                <a:gd name="connsiteY1" fmla="*/ 783428 h 2557617"/>
                <a:gd name="connsiteX2" fmla="*/ 3342524 w 4010543"/>
                <a:gd name="connsiteY2" fmla="*/ 783428 h 2557617"/>
                <a:gd name="connsiteX3" fmla="*/ 2344304 w 4010543"/>
                <a:gd name="connsiteY3" fmla="*/ 431638 h 2557617"/>
                <a:gd name="connsiteX4" fmla="*/ 735214 w 4010543"/>
                <a:gd name="connsiteY4" fmla="*/ 148428 h 2557617"/>
                <a:gd name="connsiteX5" fmla="*/ 149744 w 4010543"/>
                <a:gd name="connsiteY5" fmla="*/ 1969607 h 2557617"/>
                <a:gd name="connsiteX6" fmla="*/ 162444 w 4010543"/>
                <a:gd name="connsiteY6" fmla="*/ 1993738 h 2557617"/>
                <a:gd name="connsiteX7" fmla="*/ 162444 w 4010543"/>
                <a:gd name="connsiteY7" fmla="*/ 1993738 h 2557617"/>
                <a:gd name="connsiteX8" fmla="*/ 200544 w 4010543"/>
                <a:gd name="connsiteY8" fmla="*/ 2557617 h 255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10543" h="2557617">
                  <a:moveTo>
                    <a:pt x="4010544" y="878678"/>
                  </a:moveTo>
                  <a:cubicBezTo>
                    <a:pt x="3807344" y="773268"/>
                    <a:pt x="3572394" y="737707"/>
                    <a:pt x="3342524" y="783428"/>
                  </a:cubicBezTo>
                  <a:lnTo>
                    <a:pt x="3342524" y="783428"/>
                  </a:lnTo>
                  <a:cubicBezTo>
                    <a:pt x="2892944" y="872328"/>
                    <a:pt x="2753244" y="862168"/>
                    <a:pt x="2344304" y="431638"/>
                  </a:cubicBezTo>
                  <a:cubicBezTo>
                    <a:pt x="1937904" y="2378"/>
                    <a:pt x="1286394" y="-134782"/>
                    <a:pt x="735214" y="148428"/>
                  </a:cubicBezTo>
                  <a:cubicBezTo>
                    <a:pt x="71004" y="488788"/>
                    <a:pt x="-191886" y="1304128"/>
                    <a:pt x="149744" y="1969607"/>
                  </a:cubicBezTo>
                  <a:cubicBezTo>
                    <a:pt x="153554" y="1977228"/>
                    <a:pt x="158634" y="1986118"/>
                    <a:pt x="162444" y="1993738"/>
                  </a:cubicBezTo>
                  <a:lnTo>
                    <a:pt x="162444" y="1993738"/>
                  </a:lnTo>
                  <a:cubicBezTo>
                    <a:pt x="279284" y="2209638"/>
                    <a:pt x="304684" y="2386167"/>
                    <a:pt x="200544" y="2557617"/>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37" name="Freeform 25">
              <a:extLst>
                <a:ext uri="{FF2B5EF4-FFF2-40B4-BE49-F238E27FC236}">
                  <a16:creationId xmlns:a16="http://schemas.microsoft.com/office/drawing/2014/main" id="{67254EAD-EA51-D377-110A-A38841793005}"/>
                </a:ext>
              </a:extLst>
            </p:cNvPr>
            <p:cNvSpPr/>
            <p:nvPr/>
          </p:nvSpPr>
          <p:spPr>
            <a:xfrm>
              <a:off x="8275304" y="4471688"/>
              <a:ext cx="3916695" cy="2387582"/>
            </a:xfrm>
            <a:custGeom>
              <a:avLst/>
              <a:gdLst>
                <a:gd name="connsiteX0" fmla="*/ 3916696 w 3916695"/>
                <a:gd name="connsiteY0" fmla="*/ 916923 h 2387582"/>
                <a:gd name="connsiteX1" fmla="*/ 3147076 w 3916695"/>
                <a:gd name="connsiteY1" fmla="*/ 737853 h 2387582"/>
                <a:gd name="connsiteX2" fmla="*/ 3147076 w 3916695"/>
                <a:gd name="connsiteY2" fmla="*/ 737853 h 2387582"/>
                <a:gd name="connsiteX3" fmla="*/ 2207276 w 3916695"/>
                <a:gd name="connsiteY3" fmla="*/ 406383 h 2387582"/>
                <a:gd name="connsiteX4" fmla="*/ 692166 w 3916695"/>
                <a:gd name="connsiteY4" fmla="*/ 139683 h 2387582"/>
                <a:gd name="connsiteX5" fmla="*/ 140986 w 3916695"/>
                <a:gd name="connsiteY5" fmla="*/ 1854183 h 2387582"/>
                <a:gd name="connsiteX6" fmla="*/ 153686 w 3916695"/>
                <a:gd name="connsiteY6" fmla="*/ 1877043 h 2387582"/>
                <a:gd name="connsiteX7" fmla="*/ 153686 w 3916695"/>
                <a:gd name="connsiteY7" fmla="*/ 1877043 h 2387582"/>
                <a:gd name="connsiteX8" fmla="*/ 200676 w 3916695"/>
                <a:gd name="connsiteY8" fmla="*/ 2387583 h 238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6695" h="2387582">
                  <a:moveTo>
                    <a:pt x="3916696" y="916923"/>
                  </a:moveTo>
                  <a:cubicBezTo>
                    <a:pt x="3699526" y="751823"/>
                    <a:pt x="3418856" y="684513"/>
                    <a:pt x="3147076" y="737853"/>
                  </a:cubicBezTo>
                  <a:lnTo>
                    <a:pt x="3147076" y="737853"/>
                  </a:lnTo>
                  <a:cubicBezTo>
                    <a:pt x="2722896" y="821673"/>
                    <a:pt x="2592086" y="812783"/>
                    <a:pt x="2207276" y="406383"/>
                  </a:cubicBezTo>
                  <a:cubicBezTo>
                    <a:pt x="1825006" y="2523"/>
                    <a:pt x="1211596" y="-127017"/>
                    <a:pt x="692166" y="139683"/>
                  </a:cubicBezTo>
                  <a:cubicBezTo>
                    <a:pt x="66056" y="460993"/>
                    <a:pt x="-180324" y="1228073"/>
                    <a:pt x="140986" y="1854183"/>
                  </a:cubicBezTo>
                  <a:cubicBezTo>
                    <a:pt x="144796" y="1861803"/>
                    <a:pt x="148606" y="1869423"/>
                    <a:pt x="153686" y="1877043"/>
                  </a:cubicBezTo>
                  <a:lnTo>
                    <a:pt x="153686" y="1877043"/>
                  </a:lnTo>
                  <a:cubicBezTo>
                    <a:pt x="259096" y="2071353"/>
                    <a:pt x="285766" y="2232643"/>
                    <a:pt x="200676" y="2387583"/>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38" name="Freeform 26">
              <a:extLst>
                <a:ext uri="{FF2B5EF4-FFF2-40B4-BE49-F238E27FC236}">
                  <a16:creationId xmlns:a16="http://schemas.microsoft.com/office/drawing/2014/main" id="{868F473E-B29B-E716-A69B-F7904DF33949}"/>
                </a:ext>
              </a:extLst>
            </p:cNvPr>
            <p:cNvSpPr/>
            <p:nvPr/>
          </p:nvSpPr>
          <p:spPr>
            <a:xfrm>
              <a:off x="8369389" y="4642992"/>
              <a:ext cx="3822610" cy="2215008"/>
            </a:xfrm>
            <a:custGeom>
              <a:avLst/>
              <a:gdLst>
                <a:gd name="connsiteX0" fmla="*/ 3822611 w 3822610"/>
                <a:gd name="connsiteY0" fmla="*/ 1003428 h 2215008"/>
                <a:gd name="connsiteX1" fmla="*/ 2951391 w 3822610"/>
                <a:gd name="connsiteY1" fmla="*/ 692278 h 2215008"/>
                <a:gd name="connsiteX2" fmla="*/ 2951391 w 3822610"/>
                <a:gd name="connsiteY2" fmla="*/ 692278 h 2215008"/>
                <a:gd name="connsiteX3" fmla="*/ 2070011 w 3822610"/>
                <a:gd name="connsiteY3" fmla="*/ 381128 h 2215008"/>
                <a:gd name="connsiteX4" fmla="*/ 648881 w 3822610"/>
                <a:gd name="connsiteY4" fmla="*/ 130938 h 2215008"/>
                <a:gd name="connsiteX5" fmla="*/ 131991 w 3822610"/>
                <a:gd name="connsiteY5" fmla="*/ 1737488 h 2215008"/>
                <a:gd name="connsiteX6" fmla="*/ 143421 w 3822610"/>
                <a:gd name="connsiteY6" fmla="*/ 1759078 h 2215008"/>
                <a:gd name="connsiteX7" fmla="*/ 143421 w 3822610"/>
                <a:gd name="connsiteY7" fmla="*/ 1759078 h 2215008"/>
                <a:gd name="connsiteX8" fmla="*/ 199301 w 3822610"/>
                <a:gd name="connsiteY8" fmla="*/ 2215008 h 221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22610" h="2215008">
                  <a:moveTo>
                    <a:pt x="3822611" y="1003428"/>
                  </a:moveTo>
                  <a:cubicBezTo>
                    <a:pt x="3611791" y="746888"/>
                    <a:pt x="3275241" y="627508"/>
                    <a:pt x="2951391" y="692278"/>
                  </a:cubicBezTo>
                  <a:lnTo>
                    <a:pt x="2951391" y="692278"/>
                  </a:lnTo>
                  <a:cubicBezTo>
                    <a:pt x="2553881" y="771018"/>
                    <a:pt x="2430691" y="762128"/>
                    <a:pt x="2070011" y="381128"/>
                  </a:cubicBezTo>
                  <a:cubicBezTo>
                    <a:pt x="1710601" y="2668"/>
                    <a:pt x="1136561" y="-119252"/>
                    <a:pt x="648881" y="130938"/>
                  </a:cubicBezTo>
                  <a:cubicBezTo>
                    <a:pt x="62141" y="431928"/>
                    <a:pt x="-168999" y="1152018"/>
                    <a:pt x="131991" y="1737488"/>
                  </a:cubicBezTo>
                  <a:cubicBezTo>
                    <a:pt x="135801" y="1745108"/>
                    <a:pt x="139611" y="1751458"/>
                    <a:pt x="143421" y="1759078"/>
                  </a:cubicBezTo>
                  <a:lnTo>
                    <a:pt x="143421" y="1759078"/>
                  </a:lnTo>
                  <a:cubicBezTo>
                    <a:pt x="237401" y="1931798"/>
                    <a:pt x="264071" y="2076578"/>
                    <a:pt x="199301" y="2215008"/>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39" name="Freeform 27">
              <a:extLst>
                <a:ext uri="{FF2B5EF4-FFF2-40B4-BE49-F238E27FC236}">
                  <a16:creationId xmlns:a16="http://schemas.microsoft.com/office/drawing/2014/main" id="{85FC2E88-B1FD-E00E-7687-E2E0C054C838}"/>
                </a:ext>
              </a:extLst>
            </p:cNvPr>
            <p:cNvSpPr/>
            <p:nvPr/>
          </p:nvSpPr>
          <p:spPr>
            <a:xfrm>
              <a:off x="12131040" y="6790691"/>
              <a:ext cx="60959" cy="67309"/>
            </a:xfrm>
            <a:custGeom>
              <a:avLst/>
              <a:gdLst>
                <a:gd name="connsiteX0" fmla="*/ 60960 w 60959"/>
                <a:gd name="connsiteY0" fmla="*/ 0 h 67309"/>
                <a:gd name="connsiteX1" fmla="*/ 0 w 60959"/>
                <a:gd name="connsiteY1" fmla="*/ 67310 h 67309"/>
              </a:gdLst>
              <a:ahLst/>
              <a:cxnLst>
                <a:cxn ang="0">
                  <a:pos x="connsiteX0" y="connsiteY0"/>
                </a:cxn>
                <a:cxn ang="0">
                  <a:pos x="connsiteX1" y="connsiteY1"/>
                </a:cxn>
              </a:cxnLst>
              <a:rect l="l" t="t" r="r" b="b"/>
              <a:pathLst>
                <a:path w="60959" h="67309">
                  <a:moveTo>
                    <a:pt x="60960" y="0"/>
                  </a:moveTo>
                  <a:cubicBezTo>
                    <a:pt x="41910" y="22860"/>
                    <a:pt x="21590" y="45720"/>
                    <a:pt x="0" y="67310"/>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40" name="Freeform 28">
              <a:extLst>
                <a:ext uri="{FF2B5EF4-FFF2-40B4-BE49-F238E27FC236}">
                  <a16:creationId xmlns:a16="http://schemas.microsoft.com/office/drawing/2014/main" id="{04EC48AF-FF28-A86C-5603-F2616F65F000}"/>
                </a:ext>
              </a:extLst>
            </p:cNvPr>
            <p:cNvSpPr/>
            <p:nvPr/>
          </p:nvSpPr>
          <p:spPr>
            <a:xfrm>
              <a:off x="8464184" y="4813027"/>
              <a:ext cx="3727815" cy="2044973"/>
            </a:xfrm>
            <a:custGeom>
              <a:avLst/>
              <a:gdLst>
                <a:gd name="connsiteX0" fmla="*/ 3727816 w 3727815"/>
                <a:gd name="connsiteY0" fmla="*/ 1241063 h 2044973"/>
                <a:gd name="connsiteX1" fmla="*/ 3666856 w 3727815"/>
                <a:gd name="connsiteY1" fmla="*/ 1087393 h 2044973"/>
                <a:gd name="connsiteX2" fmla="*/ 2754996 w 3727815"/>
                <a:gd name="connsiteY2" fmla="*/ 646703 h 2044973"/>
                <a:gd name="connsiteX3" fmla="*/ 2754996 w 3727815"/>
                <a:gd name="connsiteY3" fmla="*/ 646703 h 2044973"/>
                <a:gd name="connsiteX4" fmla="*/ 1932036 w 3727815"/>
                <a:gd name="connsiteY4" fmla="*/ 355873 h 2044973"/>
                <a:gd name="connsiteX5" fmla="*/ 606156 w 3727815"/>
                <a:gd name="connsiteY5" fmla="*/ 122193 h 2044973"/>
                <a:gd name="connsiteX6" fmla="*/ 123556 w 3727815"/>
                <a:gd name="connsiteY6" fmla="*/ 1622063 h 2044973"/>
                <a:gd name="connsiteX7" fmla="*/ 133716 w 3727815"/>
                <a:gd name="connsiteY7" fmla="*/ 1642383 h 2044973"/>
                <a:gd name="connsiteX8" fmla="*/ 133716 w 3727815"/>
                <a:gd name="connsiteY8" fmla="*/ 1642383 h 2044973"/>
                <a:gd name="connsiteX9" fmla="*/ 195946 w 3727815"/>
                <a:gd name="connsiteY9" fmla="*/ 2044973 h 204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27815" h="2044973">
                  <a:moveTo>
                    <a:pt x="3727816" y="1241063"/>
                  </a:moveTo>
                  <a:cubicBezTo>
                    <a:pt x="3712576" y="1188993"/>
                    <a:pt x="3692256" y="1138193"/>
                    <a:pt x="3666856" y="1087393"/>
                  </a:cubicBezTo>
                  <a:cubicBezTo>
                    <a:pt x="3491596" y="745763"/>
                    <a:pt x="3114406" y="575583"/>
                    <a:pt x="2754996" y="646703"/>
                  </a:cubicBezTo>
                  <a:lnTo>
                    <a:pt x="2754996" y="646703"/>
                  </a:lnTo>
                  <a:cubicBezTo>
                    <a:pt x="2384156" y="720363"/>
                    <a:pt x="2268586" y="711473"/>
                    <a:pt x="1932036" y="355873"/>
                  </a:cubicBezTo>
                  <a:cubicBezTo>
                    <a:pt x="1596756" y="2813"/>
                    <a:pt x="1060816" y="-111487"/>
                    <a:pt x="606156" y="122193"/>
                  </a:cubicBezTo>
                  <a:cubicBezTo>
                    <a:pt x="58786" y="402863"/>
                    <a:pt x="-158384" y="1074693"/>
                    <a:pt x="123556" y="1622063"/>
                  </a:cubicBezTo>
                  <a:cubicBezTo>
                    <a:pt x="127366" y="1628413"/>
                    <a:pt x="131176" y="1636033"/>
                    <a:pt x="133716" y="1642383"/>
                  </a:cubicBezTo>
                  <a:lnTo>
                    <a:pt x="133716" y="1642383"/>
                  </a:lnTo>
                  <a:cubicBezTo>
                    <a:pt x="214996" y="1794783"/>
                    <a:pt x="242936" y="1923054"/>
                    <a:pt x="195946" y="2044973"/>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41" name="Freeform 29">
              <a:extLst>
                <a:ext uri="{FF2B5EF4-FFF2-40B4-BE49-F238E27FC236}">
                  <a16:creationId xmlns:a16="http://schemas.microsoft.com/office/drawing/2014/main" id="{BA4A7FEB-6F07-F091-3D85-F499FF6240A0}"/>
                </a:ext>
              </a:extLst>
            </p:cNvPr>
            <p:cNvSpPr/>
            <p:nvPr/>
          </p:nvSpPr>
          <p:spPr>
            <a:xfrm>
              <a:off x="11998959" y="6513831"/>
              <a:ext cx="193040" cy="344169"/>
            </a:xfrm>
            <a:custGeom>
              <a:avLst/>
              <a:gdLst>
                <a:gd name="connsiteX0" fmla="*/ 0 w 193040"/>
                <a:gd name="connsiteY0" fmla="*/ 344170 h 344169"/>
                <a:gd name="connsiteX1" fmla="*/ 193040 w 193040"/>
                <a:gd name="connsiteY1" fmla="*/ 0 h 344169"/>
              </a:gdLst>
              <a:ahLst/>
              <a:cxnLst>
                <a:cxn ang="0">
                  <a:pos x="connsiteX0" y="connsiteY0"/>
                </a:cxn>
                <a:cxn ang="0">
                  <a:pos x="connsiteX1" y="connsiteY1"/>
                </a:cxn>
              </a:cxnLst>
              <a:rect l="l" t="t" r="r" b="b"/>
              <a:pathLst>
                <a:path w="193040" h="344169">
                  <a:moveTo>
                    <a:pt x="0" y="344170"/>
                  </a:moveTo>
                  <a:cubicBezTo>
                    <a:pt x="91440" y="245110"/>
                    <a:pt x="157480" y="127000"/>
                    <a:pt x="193040" y="0"/>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42" name="Freeform 30">
              <a:extLst>
                <a:ext uri="{FF2B5EF4-FFF2-40B4-BE49-F238E27FC236}">
                  <a16:creationId xmlns:a16="http://schemas.microsoft.com/office/drawing/2014/main" id="{E4A8B379-6EAF-E557-662D-3BC924B64D51}"/>
                </a:ext>
              </a:extLst>
            </p:cNvPr>
            <p:cNvSpPr/>
            <p:nvPr/>
          </p:nvSpPr>
          <p:spPr>
            <a:xfrm>
              <a:off x="8558268" y="4984021"/>
              <a:ext cx="3492642" cy="1875249"/>
            </a:xfrm>
            <a:custGeom>
              <a:avLst/>
              <a:gdLst>
                <a:gd name="connsiteX0" fmla="*/ 190762 w 3492642"/>
                <a:gd name="connsiteY0" fmla="*/ 1873980 h 1875249"/>
                <a:gd name="connsiteX1" fmla="*/ 124721 w 3492642"/>
                <a:gd name="connsiteY1" fmla="*/ 1525999 h 1875249"/>
                <a:gd name="connsiteX2" fmla="*/ 124721 w 3492642"/>
                <a:gd name="connsiteY2" fmla="*/ 1525999 h 1875249"/>
                <a:gd name="connsiteX3" fmla="*/ 114562 w 3492642"/>
                <a:gd name="connsiteY3" fmla="*/ 1506950 h 1875249"/>
                <a:gd name="connsiteX4" fmla="*/ 562871 w 3492642"/>
                <a:gd name="connsiteY4" fmla="*/ 113759 h 1875249"/>
                <a:gd name="connsiteX5" fmla="*/ 1794771 w 3492642"/>
                <a:gd name="connsiteY5" fmla="*/ 330930 h 1875249"/>
                <a:gd name="connsiteX6" fmla="*/ 2559312 w 3492642"/>
                <a:gd name="connsiteY6" fmla="*/ 600170 h 1875249"/>
                <a:gd name="connsiteX7" fmla="*/ 2559312 w 3492642"/>
                <a:gd name="connsiteY7" fmla="*/ 600170 h 1875249"/>
                <a:gd name="connsiteX8" fmla="*/ 3406401 w 3492642"/>
                <a:gd name="connsiteY8" fmla="*/ 1010380 h 1875249"/>
                <a:gd name="connsiteX9" fmla="*/ 3304801 w 3492642"/>
                <a:gd name="connsiteY9" fmla="*/ 1875249 h 187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92642" h="1875249">
                  <a:moveTo>
                    <a:pt x="190762" y="1873980"/>
                  </a:moveTo>
                  <a:cubicBezTo>
                    <a:pt x="222512" y="1768570"/>
                    <a:pt x="194571" y="1656810"/>
                    <a:pt x="124721" y="1525999"/>
                  </a:cubicBezTo>
                  <a:lnTo>
                    <a:pt x="124721" y="1525999"/>
                  </a:lnTo>
                  <a:cubicBezTo>
                    <a:pt x="120912" y="1519649"/>
                    <a:pt x="118371" y="1513300"/>
                    <a:pt x="114562" y="1506950"/>
                  </a:cubicBezTo>
                  <a:cubicBezTo>
                    <a:pt x="-147059" y="997680"/>
                    <a:pt x="54871" y="374109"/>
                    <a:pt x="562871" y="113759"/>
                  </a:cubicBezTo>
                  <a:cubicBezTo>
                    <a:pt x="985781" y="-103411"/>
                    <a:pt x="1483621" y="2000"/>
                    <a:pt x="1794771" y="330930"/>
                  </a:cubicBezTo>
                  <a:cubicBezTo>
                    <a:pt x="2107191" y="661130"/>
                    <a:pt x="2215141" y="668750"/>
                    <a:pt x="2559312" y="600170"/>
                  </a:cubicBezTo>
                  <a:lnTo>
                    <a:pt x="2559312" y="600170"/>
                  </a:lnTo>
                  <a:cubicBezTo>
                    <a:pt x="2893322" y="534130"/>
                    <a:pt x="3243841" y="692880"/>
                    <a:pt x="3406401" y="1010380"/>
                  </a:cubicBezTo>
                  <a:cubicBezTo>
                    <a:pt x="3554991" y="1301210"/>
                    <a:pt x="3505462" y="1640299"/>
                    <a:pt x="3304801" y="1875249"/>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43" name="Freeform 31">
              <a:extLst>
                <a:ext uri="{FF2B5EF4-FFF2-40B4-BE49-F238E27FC236}">
                  <a16:creationId xmlns:a16="http://schemas.microsoft.com/office/drawing/2014/main" id="{89BC0FCE-BCD2-5871-2286-82CAB8DAD861}"/>
                </a:ext>
              </a:extLst>
            </p:cNvPr>
            <p:cNvSpPr/>
            <p:nvPr/>
          </p:nvSpPr>
          <p:spPr>
            <a:xfrm>
              <a:off x="8653386" y="5154056"/>
              <a:ext cx="3225796" cy="1703944"/>
            </a:xfrm>
            <a:custGeom>
              <a:avLst/>
              <a:gdLst>
                <a:gd name="connsiteX0" fmla="*/ 183273 w 3225796"/>
                <a:gd name="connsiteY0" fmla="*/ 1703945 h 1703944"/>
                <a:gd name="connsiteX1" fmla="*/ 114694 w 3225796"/>
                <a:gd name="connsiteY1" fmla="*/ 1409305 h 1703944"/>
                <a:gd name="connsiteX2" fmla="*/ 114694 w 3225796"/>
                <a:gd name="connsiteY2" fmla="*/ 1409305 h 1703944"/>
                <a:gd name="connsiteX3" fmla="*/ 105803 w 3225796"/>
                <a:gd name="connsiteY3" fmla="*/ 1391525 h 1703944"/>
                <a:gd name="connsiteX4" fmla="*/ 519823 w 3225796"/>
                <a:gd name="connsiteY4" fmla="*/ 105015 h 1703944"/>
                <a:gd name="connsiteX5" fmla="*/ 1657744 w 3225796"/>
                <a:gd name="connsiteY5" fmla="*/ 305675 h 1703944"/>
                <a:gd name="connsiteX6" fmla="*/ 2363863 w 3225796"/>
                <a:gd name="connsiteY6" fmla="*/ 554595 h 1703944"/>
                <a:gd name="connsiteX7" fmla="*/ 2363863 w 3225796"/>
                <a:gd name="connsiteY7" fmla="*/ 554595 h 1703944"/>
                <a:gd name="connsiteX8" fmla="*/ 3146183 w 3225796"/>
                <a:gd name="connsiteY8" fmla="*/ 933055 h 1703944"/>
                <a:gd name="connsiteX9" fmla="*/ 3075063 w 3225796"/>
                <a:gd name="connsiteY9" fmla="*/ 1703945 h 170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25796" h="1703944">
                  <a:moveTo>
                    <a:pt x="183273" y="1703945"/>
                  </a:moveTo>
                  <a:cubicBezTo>
                    <a:pt x="201053" y="1613775"/>
                    <a:pt x="174383" y="1518525"/>
                    <a:pt x="114694" y="1409305"/>
                  </a:cubicBezTo>
                  <a:lnTo>
                    <a:pt x="114694" y="1409305"/>
                  </a:lnTo>
                  <a:cubicBezTo>
                    <a:pt x="112153" y="1404225"/>
                    <a:pt x="108344" y="1397875"/>
                    <a:pt x="105803" y="1391525"/>
                  </a:cubicBezTo>
                  <a:cubicBezTo>
                    <a:pt x="-135497" y="921625"/>
                    <a:pt x="49923" y="345045"/>
                    <a:pt x="519823" y="105015"/>
                  </a:cubicBezTo>
                  <a:cubicBezTo>
                    <a:pt x="909713" y="-95645"/>
                    <a:pt x="1369453" y="2145"/>
                    <a:pt x="1657744" y="305675"/>
                  </a:cubicBezTo>
                  <a:cubicBezTo>
                    <a:pt x="1946033" y="610475"/>
                    <a:pt x="2045094" y="618095"/>
                    <a:pt x="2363863" y="554595"/>
                  </a:cubicBezTo>
                  <a:lnTo>
                    <a:pt x="2363863" y="554595"/>
                  </a:lnTo>
                  <a:cubicBezTo>
                    <a:pt x="2672473" y="493635"/>
                    <a:pt x="2995054" y="639685"/>
                    <a:pt x="3146183" y="933055"/>
                  </a:cubicBezTo>
                  <a:cubicBezTo>
                    <a:pt x="3278263" y="1189595"/>
                    <a:pt x="3240163" y="1489315"/>
                    <a:pt x="3075063" y="1703945"/>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44" name="Freeform 32">
              <a:extLst>
                <a:ext uri="{FF2B5EF4-FFF2-40B4-BE49-F238E27FC236}">
                  <a16:creationId xmlns:a16="http://schemas.microsoft.com/office/drawing/2014/main" id="{4F52D194-DE1F-E2F9-B559-88A2DA28C4A2}"/>
                </a:ext>
              </a:extLst>
            </p:cNvPr>
            <p:cNvSpPr/>
            <p:nvPr/>
          </p:nvSpPr>
          <p:spPr>
            <a:xfrm>
              <a:off x="8747471" y="5325923"/>
              <a:ext cx="2957974" cy="1532077"/>
            </a:xfrm>
            <a:custGeom>
              <a:avLst/>
              <a:gdLst>
                <a:gd name="connsiteX0" fmla="*/ 2841279 w 2957974"/>
                <a:gd name="connsiteY0" fmla="*/ 1532078 h 1532077"/>
                <a:gd name="connsiteX1" fmla="*/ 2884459 w 2957974"/>
                <a:gd name="connsiteY1" fmla="*/ 855168 h 1532077"/>
                <a:gd name="connsiteX2" fmla="*/ 2166909 w 2957974"/>
                <a:gd name="connsiteY2" fmla="*/ 508457 h 1532077"/>
                <a:gd name="connsiteX3" fmla="*/ 2166909 w 2957974"/>
                <a:gd name="connsiteY3" fmla="*/ 508457 h 1532077"/>
                <a:gd name="connsiteX4" fmla="*/ 1519209 w 2957974"/>
                <a:gd name="connsiteY4" fmla="*/ 279857 h 1532077"/>
                <a:gd name="connsiteX5" fmla="*/ 476538 w 2957974"/>
                <a:gd name="connsiteY5" fmla="*/ 95707 h 1532077"/>
                <a:gd name="connsiteX6" fmla="*/ 96809 w 2957974"/>
                <a:gd name="connsiteY6" fmla="*/ 1275537 h 1532077"/>
                <a:gd name="connsiteX7" fmla="*/ 105698 w 2957974"/>
                <a:gd name="connsiteY7" fmla="*/ 1290778 h 1532077"/>
                <a:gd name="connsiteX8" fmla="*/ 105698 w 2957974"/>
                <a:gd name="connsiteY8" fmla="*/ 1290778 h 1532077"/>
                <a:gd name="connsiteX9" fmla="*/ 171738 w 2957974"/>
                <a:gd name="connsiteY9" fmla="*/ 1530808 h 1532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7974" h="1532077">
                  <a:moveTo>
                    <a:pt x="2841279" y="1532078"/>
                  </a:moveTo>
                  <a:cubicBezTo>
                    <a:pt x="2974629" y="1337768"/>
                    <a:pt x="3000029" y="1078687"/>
                    <a:pt x="2884459" y="855168"/>
                  </a:cubicBezTo>
                  <a:cubicBezTo>
                    <a:pt x="2746029" y="585928"/>
                    <a:pt x="2450119" y="452578"/>
                    <a:pt x="2166909" y="508457"/>
                  </a:cubicBezTo>
                  <a:lnTo>
                    <a:pt x="2166909" y="508457"/>
                  </a:lnTo>
                  <a:cubicBezTo>
                    <a:pt x="1874809" y="565607"/>
                    <a:pt x="1784638" y="559257"/>
                    <a:pt x="1519209" y="279857"/>
                  </a:cubicBezTo>
                  <a:cubicBezTo>
                    <a:pt x="1255048" y="1728"/>
                    <a:pt x="833409" y="-87172"/>
                    <a:pt x="476538" y="95707"/>
                  </a:cubicBezTo>
                  <a:cubicBezTo>
                    <a:pt x="46009" y="316687"/>
                    <a:pt x="-124171" y="845007"/>
                    <a:pt x="96809" y="1275537"/>
                  </a:cubicBezTo>
                  <a:cubicBezTo>
                    <a:pt x="99348" y="1280618"/>
                    <a:pt x="101888" y="1285697"/>
                    <a:pt x="105698" y="1290778"/>
                  </a:cubicBezTo>
                  <a:lnTo>
                    <a:pt x="105698" y="1290778"/>
                  </a:lnTo>
                  <a:cubicBezTo>
                    <a:pt x="153959" y="1379678"/>
                    <a:pt x="178088" y="1457147"/>
                    <a:pt x="171738" y="1530808"/>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45" name="Freeform 33">
              <a:extLst>
                <a:ext uri="{FF2B5EF4-FFF2-40B4-BE49-F238E27FC236}">
                  <a16:creationId xmlns:a16="http://schemas.microsoft.com/office/drawing/2014/main" id="{CC7FA744-0C4B-7CDF-60B3-5A71D10271B4}"/>
                </a:ext>
              </a:extLst>
            </p:cNvPr>
            <p:cNvSpPr/>
            <p:nvPr/>
          </p:nvSpPr>
          <p:spPr>
            <a:xfrm>
              <a:off x="8842825" y="5496917"/>
              <a:ext cx="2690234" cy="1363623"/>
            </a:xfrm>
            <a:custGeom>
              <a:avLst/>
              <a:gdLst>
                <a:gd name="connsiteX0" fmla="*/ 156394 w 2690234"/>
                <a:gd name="connsiteY0" fmla="*/ 1361084 h 1363623"/>
                <a:gd name="connsiteX1" fmla="*/ 95434 w 2690234"/>
                <a:gd name="connsiteY1" fmla="*/ 1174394 h 1363623"/>
                <a:gd name="connsiteX2" fmla="*/ 95434 w 2690234"/>
                <a:gd name="connsiteY2" fmla="*/ 1174394 h 1363623"/>
                <a:gd name="connsiteX3" fmla="*/ 87814 w 2690234"/>
                <a:gd name="connsiteY3" fmla="*/ 1160424 h 1363623"/>
                <a:gd name="connsiteX4" fmla="*/ 433254 w 2690234"/>
                <a:gd name="connsiteY4" fmla="*/ 87274 h 1363623"/>
                <a:gd name="connsiteX5" fmla="*/ 1381944 w 2690234"/>
                <a:gd name="connsiteY5" fmla="*/ 254914 h 1363623"/>
                <a:gd name="connsiteX6" fmla="*/ 1971224 w 2690234"/>
                <a:gd name="connsiteY6" fmla="*/ 463193 h 1363623"/>
                <a:gd name="connsiteX7" fmla="*/ 1971224 w 2690234"/>
                <a:gd name="connsiteY7" fmla="*/ 463193 h 1363623"/>
                <a:gd name="connsiteX8" fmla="*/ 2624005 w 2690234"/>
                <a:gd name="connsiteY8" fmla="*/ 779424 h 1363623"/>
                <a:gd name="connsiteX9" fmla="*/ 2604955 w 2690234"/>
                <a:gd name="connsiteY9" fmla="*/ 1363624 h 1363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90234" h="1363623">
                  <a:moveTo>
                    <a:pt x="156394" y="1361084"/>
                  </a:moveTo>
                  <a:cubicBezTo>
                    <a:pt x="153854" y="1303934"/>
                    <a:pt x="132264" y="1241703"/>
                    <a:pt x="95434" y="1174394"/>
                  </a:cubicBezTo>
                  <a:lnTo>
                    <a:pt x="95434" y="1174394"/>
                  </a:lnTo>
                  <a:cubicBezTo>
                    <a:pt x="92894" y="1169314"/>
                    <a:pt x="90354" y="1165503"/>
                    <a:pt x="87814" y="1160424"/>
                  </a:cubicBezTo>
                  <a:cubicBezTo>
                    <a:pt x="-112846" y="767993"/>
                    <a:pt x="42094" y="287934"/>
                    <a:pt x="433254" y="87274"/>
                  </a:cubicBezTo>
                  <a:cubicBezTo>
                    <a:pt x="758374" y="-79096"/>
                    <a:pt x="1141914" y="914"/>
                    <a:pt x="1381944" y="254914"/>
                  </a:cubicBezTo>
                  <a:cubicBezTo>
                    <a:pt x="1623244" y="508914"/>
                    <a:pt x="1705794" y="515264"/>
                    <a:pt x="1971224" y="463193"/>
                  </a:cubicBezTo>
                  <a:lnTo>
                    <a:pt x="1971224" y="463193"/>
                  </a:lnTo>
                  <a:cubicBezTo>
                    <a:pt x="2227764" y="412393"/>
                    <a:pt x="2498274" y="534314"/>
                    <a:pt x="2624005" y="779424"/>
                  </a:cubicBezTo>
                  <a:cubicBezTo>
                    <a:pt x="2721794" y="971193"/>
                    <a:pt x="2707824" y="1190903"/>
                    <a:pt x="2604955" y="1363624"/>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46" name="Freeform 34">
              <a:extLst>
                <a:ext uri="{FF2B5EF4-FFF2-40B4-BE49-F238E27FC236}">
                  <a16:creationId xmlns:a16="http://schemas.microsoft.com/office/drawing/2014/main" id="{174E6A52-916F-795F-636D-F19B3FC1DA17}"/>
                </a:ext>
              </a:extLst>
            </p:cNvPr>
            <p:cNvSpPr/>
            <p:nvPr/>
          </p:nvSpPr>
          <p:spPr>
            <a:xfrm>
              <a:off x="8937384" y="5666952"/>
              <a:ext cx="2424674" cy="1191048"/>
            </a:xfrm>
            <a:custGeom>
              <a:avLst/>
              <a:gdLst>
                <a:gd name="connsiteX0" fmla="*/ 136765 w 2424674"/>
                <a:gd name="connsiteY0" fmla="*/ 1191049 h 1191048"/>
                <a:gd name="connsiteX1" fmla="*/ 85965 w 2424674"/>
                <a:gd name="connsiteY1" fmla="*/ 1057699 h 1191048"/>
                <a:gd name="connsiteX2" fmla="*/ 85965 w 2424674"/>
                <a:gd name="connsiteY2" fmla="*/ 1057699 h 1191048"/>
                <a:gd name="connsiteX3" fmla="*/ 79615 w 2424674"/>
                <a:gd name="connsiteY3" fmla="*/ 1044999 h 1191048"/>
                <a:gd name="connsiteX4" fmla="*/ 390765 w 2424674"/>
                <a:gd name="connsiteY4" fmla="*/ 78529 h 1191048"/>
                <a:gd name="connsiteX5" fmla="*/ 1245475 w 2424674"/>
                <a:gd name="connsiteY5" fmla="*/ 229659 h 1191048"/>
                <a:gd name="connsiteX6" fmla="*/ 1776335 w 2424674"/>
                <a:gd name="connsiteY6" fmla="*/ 416349 h 1191048"/>
                <a:gd name="connsiteX7" fmla="*/ 1776335 w 2424674"/>
                <a:gd name="connsiteY7" fmla="*/ 416349 h 1191048"/>
                <a:gd name="connsiteX8" fmla="*/ 2364346 w 2424674"/>
                <a:gd name="connsiteY8" fmla="*/ 700829 h 1191048"/>
                <a:gd name="connsiteX9" fmla="*/ 2366885 w 2424674"/>
                <a:gd name="connsiteY9" fmla="*/ 1191049 h 119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4674" h="1191048">
                  <a:moveTo>
                    <a:pt x="136765" y="1191049"/>
                  </a:moveTo>
                  <a:cubicBezTo>
                    <a:pt x="129146" y="1149139"/>
                    <a:pt x="111365" y="1105959"/>
                    <a:pt x="85965" y="1057699"/>
                  </a:cubicBezTo>
                  <a:lnTo>
                    <a:pt x="85965" y="1057699"/>
                  </a:lnTo>
                  <a:cubicBezTo>
                    <a:pt x="83425" y="1053889"/>
                    <a:pt x="80885" y="1048809"/>
                    <a:pt x="79615" y="1044999"/>
                  </a:cubicBezTo>
                  <a:cubicBezTo>
                    <a:pt x="-101994" y="691939"/>
                    <a:pt x="37706" y="258869"/>
                    <a:pt x="390765" y="78529"/>
                  </a:cubicBezTo>
                  <a:cubicBezTo>
                    <a:pt x="684135" y="-71331"/>
                    <a:pt x="1029575" y="1059"/>
                    <a:pt x="1245475" y="229659"/>
                  </a:cubicBezTo>
                  <a:cubicBezTo>
                    <a:pt x="1462646" y="458259"/>
                    <a:pt x="1536306" y="464609"/>
                    <a:pt x="1776335" y="416349"/>
                  </a:cubicBezTo>
                  <a:lnTo>
                    <a:pt x="1776335" y="416349"/>
                  </a:lnTo>
                  <a:cubicBezTo>
                    <a:pt x="2007475" y="370629"/>
                    <a:pt x="2251316" y="479849"/>
                    <a:pt x="2364346" y="700829"/>
                  </a:cubicBezTo>
                  <a:cubicBezTo>
                    <a:pt x="2446896" y="860849"/>
                    <a:pt x="2441816" y="1042459"/>
                    <a:pt x="2366885" y="1191049"/>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57" name="Freeform 35">
              <a:extLst>
                <a:ext uri="{FF2B5EF4-FFF2-40B4-BE49-F238E27FC236}">
                  <a16:creationId xmlns:a16="http://schemas.microsoft.com/office/drawing/2014/main" id="{95CB7889-C6E0-9CC0-807C-DB8B3A088401}"/>
                </a:ext>
              </a:extLst>
            </p:cNvPr>
            <p:cNvSpPr/>
            <p:nvPr/>
          </p:nvSpPr>
          <p:spPr>
            <a:xfrm>
              <a:off x="9030199" y="5837325"/>
              <a:ext cx="2157133" cy="1020675"/>
            </a:xfrm>
            <a:custGeom>
              <a:avLst/>
              <a:gdLst>
                <a:gd name="connsiteX0" fmla="*/ 2122941 w 2157133"/>
                <a:gd name="connsiteY0" fmla="*/ 1020675 h 1020675"/>
                <a:gd name="connsiteX1" fmla="*/ 2103891 w 2157133"/>
                <a:gd name="connsiteY1" fmla="*/ 623166 h 1020675"/>
                <a:gd name="connsiteX2" fmla="*/ 1580651 w 2157133"/>
                <a:gd name="connsiteY2" fmla="*/ 370435 h 1020675"/>
                <a:gd name="connsiteX3" fmla="*/ 1580651 w 2157133"/>
                <a:gd name="connsiteY3" fmla="*/ 370435 h 1020675"/>
                <a:gd name="connsiteX4" fmla="*/ 1108211 w 2157133"/>
                <a:gd name="connsiteY4" fmla="*/ 204066 h 1020675"/>
                <a:gd name="connsiteX5" fmla="*/ 347481 w 2157133"/>
                <a:gd name="connsiteY5" fmla="*/ 70716 h 1020675"/>
                <a:gd name="connsiteX6" fmla="*/ 70621 w 2157133"/>
                <a:gd name="connsiteY6" fmla="*/ 930506 h 1020675"/>
                <a:gd name="connsiteX7" fmla="*/ 76971 w 2157133"/>
                <a:gd name="connsiteY7" fmla="*/ 941935 h 1020675"/>
                <a:gd name="connsiteX8" fmla="*/ 76971 w 2157133"/>
                <a:gd name="connsiteY8" fmla="*/ 941935 h 1020675"/>
                <a:gd name="connsiteX9" fmla="*/ 111261 w 2157133"/>
                <a:gd name="connsiteY9" fmla="*/ 1020675 h 102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7133" h="1020675">
                  <a:moveTo>
                    <a:pt x="2122941" y="1020675"/>
                  </a:moveTo>
                  <a:cubicBezTo>
                    <a:pt x="2172471" y="896216"/>
                    <a:pt x="2169931" y="751435"/>
                    <a:pt x="2103891" y="623166"/>
                  </a:cubicBezTo>
                  <a:cubicBezTo>
                    <a:pt x="2003561" y="427585"/>
                    <a:pt x="1787661" y="329795"/>
                    <a:pt x="1580651" y="370435"/>
                  </a:cubicBezTo>
                  <a:lnTo>
                    <a:pt x="1580651" y="370435"/>
                  </a:lnTo>
                  <a:cubicBezTo>
                    <a:pt x="1368561" y="412345"/>
                    <a:pt x="1302521" y="407266"/>
                    <a:pt x="1108211" y="204066"/>
                  </a:cubicBezTo>
                  <a:cubicBezTo>
                    <a:pt x="916441" y="866"/>
                    <a:pt x="609101" y="-63905"/>
                    <a:pt x="347481" y="70716"/>
                  </a:cubicBezTo>
                  <a:cubicBezTo>
                    <a:pt x="33791" y="232005"/>
                    <a:pt x="-90669" y="616816"/>
                    <a:pt x="70621" y="930506"/>
                  </a:cubicBezTo>
                  <a:cubicBezTo>
                    <a:pt x="73161" y="934316"/>
                    <a:pt x="74431" y="938125"/>
                    <a:pt x="76971" y="941935"/>
                  </a:cubicBezTo>
                  <a:lnTo>
                    <a:pt x="76971" y="941935"/>
                  </a:lnTo>
                  <a:cubicBezTo>
                    <a:pt x="92211" y="969875"/>
                    <a:pt x="103641" y="995275"/>
                    <a:pt x="111261" y="1020675"/>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58" name="Freeform 36">
              <a:extLst>
                <a:ext uri="{FF2B5EF4-FFF2-40B4-BE49-F238E27FC236}">
                  <a16:creationId xmlns:a16="http://schemas.microsoft.com/office/drawing/2014/main" id="{BF0AA9D0-0093-F7C2-53FB-D8D1D3F82D6A}"/>
                </a:ext>
              </a:extLst>
            </p:cNvPr>
            <p:cNvSpPr/>
            <p:nvPr/>
          </p:nvSpPr>
          <p:spPr>
            <a:xfrm>
              <a:off x="9126587" y="6008234"/>
              <a:ext cx="1887626" cy="849766"/>
            </a:xfrm>
            <a:custGeom>
              <a:avLst/>
              <a:gdLst>
                <a:gd name="connsiteX0" fmla="*/ 79643 w 1887626"/>
                <a:gd name="connsiteY0" fmla="*/ 849767 h 849766"/>
                <a:gd name="connsiteX1" fmla="*/ 66943 w 1887626"/>
                <a:gd name="connsiteY1" fmla="*/ 824367 h 849766"/>
                <a:gd name="connsiteX2" fmla="*/ 66943 w 1887626"/>
                <a:gd name="connsiteY2" fmla="*/ 824367 h 849766"/>
                <a:gd name="connsiteX3" fmla="*/ 61863 w 1887626"/>
                <a:gd name="connsiteY3" fmla="*/ 814207 h 849766"/>
                <a:gd name="connsiteX4" fmla="*/ 304432 w 1887626"/>
                <a:gd name="connsiteY4" fmla="*/ 61097 h 849766"/>
                <a:gd name="connsiteX5" fmla="*/ 969913 w 1887626"/>
                <a:gd name="connsiteY5" fmla="*/ 177937 h 849766"/>
                <a:gd name="connsiteX6" fmla="*/ 1382663 w 1887626"/>
                <a:gd name="connsiteY6" fmla="*/ 323987 h 849766"/>
                <a:gd name="connsiteX7" fmla="*/ 1382663 w 1887626"/>
                <a:gd name="connsiteY7" fmla="*/ 323987 h 849766"/>
                <a:gd name="connsiteX8" fmla="*/ 1841133 w 1887626"/>
                <a:gd name="connsiteY8" fmla="*/ 546236 h 849766"/>
                <a:gd name="connsiteX9" fmla="*/ 1872883 w 1887626"/>
                <a:gd name="connsiteY9" fmla="*/ 849767 h 84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7626" h="849766">
                  <a:moveTo>
                    <a:pt x="79643" y="849767"/>
                  </a:moveTo>
                  <a:cubicBezTo>
                    <a:pt x="75832" y="842147"/>
                    <a:pt x="72023" y="833257"/>
                    <a:pt x="66943" y="824367"/>
                  </a:cubicBezTo>
                  <a:lnTo>
                    <a:pt x="66943" y="824367"/>
                  </a:lnTo>
                  <a:cubicBezTo>
                    <a:pt x="65673" y="820557"/>
                    <a:pt x="63132" y="818017"/>
                    <a:pt x="61863" y="814207"/>
                  </a:cubicBezTo>
                  <a:cubicBezTo>
                    <a:pt x="-79107" y="538617"/>
                    <a:pt x="28843" y="202067"/>
                    <a:pt x="304432" y="61097"/>
                  </a:cubicBezTo>
                  <a:cubicBezTo>
                    <a:pt x="533032" y="-55743"/>
                    <a:pt x="802273" y="1407"/>
                    <a:pt x="969913" y="177937"/>
                  </a:cubicBezTo>
                  <a:cubicBezTo>
                    <a:pt x="1138823" y="357007"/>
                    <a:pt x="1197243" y="360817"/>
                    <a:pt x="1382663" y="323987"/>
                  </a:cubicBezTo>
                  <a:lnTo>
                    <a:pt x="1382663" y="323987"/>
                  </a:lnTo>
                  <a:cubicBezTo>
                    <a:pt x="1563003" y="288426"/>
                    <a:pt x="1752233" y="373517"/>
                    <a:pt x="1841133" y="546236"/>
                  </a:cubicBezTo>
                  <a:cubicBezTo>
                    <a:pt x="1890663" y="644026"/>
                    <a:pt x="1899553" y="751976"/>
                    <a:pt x="1872883" y="849767"/>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59" name="Freeform 37">
              <a:extLst>
                <a:ext uri="{FF2B5EF4-FFF2-40B4-BE49-F238E27FC236}">
                  <a16:creationId xmlns:a16="http://schemas.microsoft.com/office/drawing/2014/main" id="{1CAF7D27-34A0-D699-7669-5369A01C6BEF}"/>
                </a:ext>
              </a:extLst>
            </p:cNvPr>
            <p:cNvSpPr/>
            <p:nvPr/>
          </p:nvSpPr>
          <p:spPr>
            <a:xfrm>
              <a:off x="9221601" y="6179228"/>
              <a:ext cx="1620739" cy="680042"/>
            </a:xfrm>
            <a:custGeom>
              <a:avLst/>
              <a:gdLst>
                <a:gd name="connsiteX0" fmla="*/ 43048 w 1620739"/>
                <a:gd name="connsiteY0" fmla="*/ 678773 h 680042"/>
                <a:gd name="connsiteX1" fmla="*/ 261489 w 1620739"/>
                <a:gd name="connsiteY1" fmla="*/ 52663 h 680042"/>
                <a:gd name="connsiteX2" fmla="*/ 832989 w 1620739"/>
                <a:gd name="connsiteY2" fmla="*/ 152993 h 680042"/>
                <a:gd name="connsiteX3" fmla="*/ 1187318 w 1620739"/>
                <a:gd name="connsiteY3" fmla="*/ 278723 h 680042"/>
                <a:gd name="connsiteX4" fmla="*/ 1187318 w 1620739"/>
                <a:gd name="connsiteY4" fmla="*/ 278723 h 680042"/>
                <a:gd name="connsiteX5" fmla="*/ 1581018 w 1620739"/>
                <a:gd name="connsiteY5" fmla="*/ 469223 h 680042"/>
                <a:gd name="connsiteX6" fmla="*/ 1617849 w 1620739"/>
                <a:gd name="connsiteY6" fmla="*/ 680043 h 68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0739" h="680042">
                  <a:moveTo>
                    <a:pt x="43048" y="678773"/>
                  </a:moveTo>
                  <a:cubicBezTo>
                    <a:pt x="-62361" y="446363"/>
                    <a:pt x="31618" y="169503"/>
                    <a:pt x="261489" y="52663"/>
                  </a:cubicBezTo>
                  <a:cubicBezTo>
                    <a:pt x="457068" y="-47667"/>
                    <a:pt x="688208" y="593"/>
                    <a:pt x="832989" y="152993"/>
                  </a:cubicBezTo>
                  <a:cubicBezTo>
                    <a:pt x="977768" y="306663"/>
                    <a:pt x="1027298" y="309203"/>
                    <a:pt x="1187318" y="278723"/>
                  </a:cubicBezTo>
                  <a:lnTo>
                    <a:pt x="1187318" y="278723"/>
                  </a:lnTo>
                  <a:cubicBezTo>
                    <a:pt x="1342258" y="248243"/>
                    <a:pt x="1504818" y="321903"/>
                    <a:pt x="1581018" y="469223"/>
                  </a:cubicBezTo>
                  <a:cubicBezTo>
                    <a:pt x="1615308" y="536533"/>
                    <a:pt x="1626739" y="610193"/>
                    <a:pt x="1617849" y="680043"/>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88" name="Freeform 38">
              <a:extLst>
                <a:ext uri="{FF2B5EF4-FFF2-40B4-BE49-F238E27FC236}">
                  <a16:creationId xmlns:a16="http://schemas.microsoft.com/office/drawing/2014/main" id="{0D935F3D-DF75-3647-171C-CDCDD83D2824}"/>
                </a:ext>
              </a:extLst>
            </p:cNvPr>
            <p:cNvSpPr/>
            <p:nvPr/>
          </p:nvSpPr>
          <p:spPr>
            <a:xfrm>
              <a:off x="9315733" y="6350532"/>
              <a:ext cx="1352266" cy="508737"/>
            </a:xfrm>
            <a:custGeom>
              <a:avLst/>
              <a:gdLst>
                <a:gd name="connsiteX0" fmla="*/ 1352266 w 1352266"/>
                <a:gd name="connsiteY0" fmla="*/ 507468 h 508737"/>
                <a:gd name="connsiteX1" fmla="*/ 1319247 w 1352266"/>
                <a:gd name="connsiteY1" fmla="*/ 390628 h 508737"/>
                <a:gd name="connsiteX2" fmla="*/ 991586 w 1352266"/>
                <a:gd name="connsiteY2" fmla="*/ 231878 h 508737"/>
                <a:gd name="connsiteX3" fmla="*/ 991586 w 1352266"/>
                <a:gd name="connsiteY3" fmla="*/ 231878 h 508737"/>
                <a:gd name="connsiteX4" fmla="*/ 695676 w 1352266"/>
                <a:gd name="connsiteY4" fmla="*/ 127738 h 508737"/>
                <a:gd name="connsiteX5" fmla="*/ 218157 w 1352266"/>
                <a:gd name="connsiteY5" fmla="*/ 43918 h 508737"/>
                <a:gd name="connsiteX6" fmla="*/ 14957 w 1352266"/>
                <a:gd name="connsiteY6" fmla="*/ 508738 h 508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2266" h="508737">
                  <a:moveTo>
                    <a:pt x="1352266" y="507468"/>
                  </a:moveTo>
                  <a:cubicBezTo>
                    <a:pt x="1349726" y="468098"/>
                    <a:pt x="1338297" y="427458"/>
                    <a:pt x="1319247" y="390628"/>
                  </a:cubicBezTo>
                  <a:cubicBezTo>
                    <a:pt x="1255747" y="267438"/>
                    <a:pt x="1119857" y="206478"/>
                    <a:pt x="991586" y="231878"/>
                  </a:cubicBezTo>
                  <a:lnTo>
                    <a:pt x="991586" y="231878"/>
                  </a:lnTo>
                  <a:cubicBezTo>
                    <a:pt x="858236" y="258548"/>
                    <a:pt x="816326" y="254738"/>
                    <a:pt x="695676" y="127738"/>
                  </a:cubicBezTo>
                  <a:cubicBezTo>
                    <a:pt x="575026" y="738"/>
                    <a:pt x="381986" y="-39902"/>
                    <a:pt x="218157" y="43918"/>
                  </a:cubicBezTo>
                  <a:cubicBezTo>
                    <a:pt x="45436" y="132818"/>
                    <a:pt x="-35843" y="328398"/>
                    <a:pt x="14957" y="508738"/>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89" name="Freeform 39">
              <a:extLst>
                <a:ext uri="{FF2B5EF4-FFF2-40B4-BE49-F238E27FC236}">
                  <a16:creationId xmlns:a16="http://schemas.microsoft.com/office/drawing/2014/main" id="{024ADC33-E39B-86C6-9FDD-B287E3DEBA0C}"/>
                </a:ext>
              </a:extLst>
            </p:cNvPr>
            <p:cNvSpPr/>
            <p:nvPr/>
          </p:nvSpPr>
          <p:spPr>
            <a:xfrm>
              <a:off x="9410273" y="6520567"/>
              <a:ext cx="1069767" cy="337433"/>
            </a:xfrm>
            <a:custGeom>
              <a:avLst/>
              <a:gdLst>
                <a:gd name="connsiteX0" fmla="*/ 427 w 1069767"/>
                <a:gd name="connsiteY0" fmla="*/ 337433 h 337433"/>
                <a:gd name="connsiteX1" fmla="*/ 175687 w 1069767"/>
                <a:gd name="connsiteY1" fmla="*/ 35174 h 337433"/>
                <a:gd name="connsiteX2" fmla="*/ 559227 w 1069767"/>
                <a:gd name="connsiteY2" fmla="*/ 102483 h 337433"/>
                <a:gd name="connsiteX3" fmla="*/ 796717 w 1069767"/>
                <a:gd name="connsiteY3" fmla="*/ 186303 h 337433"/>
                <a:gd name="connsiteX4" fmla="*/ 796717 w 1069767"/>
                <a:gd name="connsiteY4" fmla="*/ 186303 h 337433"/>
                <a:gd name="connsiteX5" fmla="*/ 1059607 w 1069767"/>
                <a:gd name="connsiteY5" fmla="*/ 313303 h 337433"/>
                <a:gd name="connsiteX6" fmla="*/ 1069767 w 1069767"/>
                <a:gd name="connsiteY6" fmla="*/ 337433 h 337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9767" h="337433">
                  <a:moveTo>
                    <a:pt x="427" y="337433"/>
                  </a:moveTo>
                  <a:cubicBezTo>
                    <a:pt x="-5923" y="215514"/>
                    <a:pt x="58847" y="94864"/>
                    <a:pt x="175687" y="35174"/>
                  </a:cubicBezTo>
                  <a:cubicBezTo>
                    <a:pt x="306497" y="-32137"/>
                    <a:pt x="461437" y="883"/>
                    <a:pt x="559227" y="102483"/>
                  </a:cubicBezTo>
                  <a:cubicBezTo>
                    <a:pt x="657017" y="205353"/>
                    <a:pt x="690037" y="207893"/>
                    <a:pt x="796717" y="186303"/>
                  </a:cubicBezTo>
                  <a:lnTo>
                    <a:pt x="796717" y="186303"/>
                  </a:lnTo>
                  <a:cubicBezTo>
                    <a:pt x="900857" y="165983"/>
                    <a:pt x="1010077" y="215514"/>
                    <a:pt x="1059607" y="313303"/>
                  </a:cubicBezTo>
                  <a:cubicBezTo>
                    <a:pt x="1063417" y="320924"/>
                    <a:pt x="1067227" y="328543"/>
                    <a:pt x="1069767" y="337433"/>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90" name="Freeform 40">
              <a:extLst>
                <a:ext uri="{FF2B5EF4-FFF2-40B4-BE49-F238E27FC236}">
                  <a16:creationId xmlns:a16="http://schemas.microsoft.com/office/drawing/2014/main" id="{D05E5E48-4373-DA68-8DAE-485B58AF4A39}"/>
                </a:ext>
              </a:extLst>
            </p:cNvPr>
            <p:cNvSpPr/>
            <p:nvPr/>
          </p:nvSpPr>
          <p:spPr>
            <a:xfrm>
              <a:off x="9517380" y="6690291"/>
              <a:ext cx="722629" cy="167709"/>
            </a:xfrm>
            <a:custGeom>
              <a:avLst/>
              <a:gdLst>
                <a:gd name="connsiteX0" fmla="*/ 722630 w 722629"/>
                <a:gd name="connsiteY0" fmla="*/ 167710 h 167709"/>
                <a:gd name="connsiteX1" fmla="*/ 586739 w 722629"/>
                <a:gd name="connsiteY1" fmla="*/ 141040 h 167709"/>
                <a:gd name="connsiteX2" fmla="*/ 586739 w 722629"/>
                <a:gd name="connsiteY2" fmla="*/ 141040 h 167709"/>
                <a:gd name="connsiteX3" fmla="*/ 407670 w 722629"/>
                <a:gd name="connsiteY3" fmla="*/ 77540 h 167709"/>
                <a:gd name="connsiteX4" fmla="*/ 119380 w 722629"/>
                <a:gd name="connsiteY4" fmla="*/ 26740 h 167709"/>
                <a:gd name="connsiteX5" fmla="*/ 0 w 722629"/>
                <a:gd name="connsiteY5" fmla="*/ 167710 h 167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629" h="167709">
                  <a:moveTo>
                    <a:pt x="722630" y="167710"/>
                  </a:moveTo>
                  <a:cubicBezTo>
                    <a:pt x="683260" y="142310"/>
                    <a:pt x="635000" y="132150"/>
                    <a:pt x="586739" y="141040"/>
                  </a:cubicBezTo>
                  <a:lnTo>
                    <a:pt x="586739" y="141040"/>
                  </a:lnTo>
                  <a:cubicBezTo>
                    <a:pt x="505460" y="157550"/>
                    <a:pt x="481330" y="155010"/>
                    <a:pt x="407670" y="77540"/>
                  </a:cubicBezTo>
                  <a:cubicBezTo>
                    <a:pt x="335280" y="70"/>
                    <a:pt x="218439" y="-24060"/>
                    <a:pt x="119380" y="26740"/>
                  </a:cubicBezTo>
                  <a:cubicBezTo>
                    <a:pt x="59689" y="57220"/>
                    <a:pt x="19050" y="108020"/>
                    <a:pt x="0" y="167710"/>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grpSp>
      <p:sp>
        <p:nvSpPr>
          <p:cNvPr id="6" name="slide number">
            <a:extLst>
              <a:ext uri="{FF2B5EF4-FFF2-40B4-BE49-F238E27FC236}">
                <a16:creationId xmlns:a16="http://schemas.microsoft.com/office/drawing/2014/main" id="{C4ABA484-1D96-6B0E-43DD-B4D2F812474C}"/>
              </a:ext>
            </a:extLst>
          </p:cNvPr>
          <p:cNvSpPr>
            <a:spLocks noGrp="1"/>
          </p:cNvSpPr>
          <p:nvPr>
            <p:ph type="sldNum" sz="quarter" idx="12"/>
          </p:nvPr>
        </p:nvSpPr>
        <p:spPr/>
        <p:txBody>
          <a:bodyPr/>
          <a:lstStyle>
            <a:lvl1pPr>
              <a:defRPr lang="en-US" sz="800" kern="1200" smtClean="0">
                <a:solidFill>
                  <a:schemeClr val="tx1"/>
                </a:solidFill>
                <a:latin typeface="+mn-lt"/>
                <a:ea typeface="+mn-ea"/>
                <a:cs typeface="+mn-cs"/>
              </a:defRPr>
            </a:lvl1pPr>
          </a:lstStyle>
          <a:p>
            <a:fld id="{3AB0EB1E-25C5-4740-9782-54CCC0C83B03}" type="slidenum">
              <a:rPr lang="en-US" smtClean="0"/>
              <a:t>‹Nr.›</a:t>
            </a:fld>
            <a:endParaRPr lang="en-US"/>
          </a:p>
        </p:txBody>
      </p:sp>
      <p:sp>
        <p:nvSpPr>
          <p:cNvPr id="5" name="footer">
            <a:extLst>
              <a:ext uri="{FF2B5EF4-FFF2-40B4-BE49-F238E27FC236}">
                <a16:creationId xmlns:a16="http://schemas.microsoft.com/office/drawing/2014/main" id="{B993D690-6D2A-F7BD-357B-3CA8D3D22222}"/>
              </a:ext>
            </a:extLst>
          </p:cNvPr>
          <p:cNvSpPr>
            <a:spLocks noGrp="1"/>
          </p:cNvSpPr>
          <p:nvPr>
            <p:ph type="ftr" sz="quarter" idx="11"/>
          </p:nvPr>
        </p:nvSpPr>
        <p:spPr/>
        <p:txBody>
          <a:bodyPr/>
          <a:lstStyle/>
          <a:p>
            <a:r>
              <a:rPr lang="en-GB"/>
              <a:t>valantic layout samples Route A dark 001</a:t>
            </a:r>
            <a:endParaRPr lang="en-US"/>
          </a:p>
        </p:txBody>
      </p:sp>
      <p:sp>
        <p:nvSpPr>
          <p:cNvPr id="4" name="date">
            <a:extLst>
              <a:ext uri="{FF2B5EF4-FFF2-40B4-BE49-F238E27FC236}">
                <a16:creationId xmlns:a16="http://schemas.microsoft.com/office/drawing/2014/main" id="{51569EEC-71D9-CB9F-83F3-295CBD683971}"/>
              </a:ext>
            </a:extLst>
          </p:cNvPr>
          <p:cNvSpPr>
            <a:spLocks noGrp="1"/>
          </p:cNvSpPr>
          <p:nvPr>
            <p:ph type="dt" sz="half" idx="10"/>
          </p:nvPr>
        </p:nvSpPr>
        <p:spPr/>
        <p:txBody>
          <a:bodyPr vert="horz" lIns="0" tIns="0" rIns="0" bIns="0" rtlCol="0" anchor="b" anchorCtr="0">
            <a:noAutofit/>
          </a:bodyPr>
          <a:lstStyle>
            <a:lvl1pPr>
              <a:defRPr lang="en-US"/>
            </a:lvl1pPr>
          </a:lstStyle>
          <a:p>
            <a:r>
              <a:rPr lang="de-DE"/>
              <a:t>Mai 2026</a:t>
            </a:r>
            <a:endParaRPr lang="en-US"/>
          </a:p>
        </p:txBody>
      </p:sp>
      <p:sp>
        <p:nvSpPr>
          <p:cNvPr id="7" name="subhead 3">
            <a:extLst>
              <a:ext uri="{FF2B5EF4-FFF2-40B4-BE49-F238E27FC236}">
                <a16:creationId xmlns:a16="http://schemas.microsoft.com/office/drawing/2014/main" id="{08256B7C-7DF7-1CBE-C563-DC94A088442A}"/>
              </a:ext>
            </a:extLst>
          </p:cNvPr>
          <p:cNvSpPr>
            <a:spLocks noGrp="1"/>
          </p:cNvSpPr>
          <p:nvPr>
            <p:ph type="body" idx="29"/>
          </p:nvPr>
        </p:nvSpPr>
        <p:spPr>
          <a:xfrm>
            <a:off x="7797447" y="1800000"/>
            <a:ext cx="2592000" cy="4365850"/>
          </a:xfrm>
          <a:prstGeom prst="roundRect">
            <a:avLst>
              <a:gd name="adj" fmla="val 3230"/>
            </a:avLst>
          </a:prstGeom>
          <a:solidFill>
            <a:schemeClr val="accent1">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7" name="Text 3">
            <a:extLst>
              <a:ext uri="{FF2B5EF4-FFF2-40B4-BE49-F238E27FC236}">
                <a16:creationId xmlns:a16="http://schemas.microsoft.com/office/drawing/2014/main" id="{03D9F645-BD61-312D-FDBA-3F63F457F0E9}"/>
              </a:ext>
            </a:extLst>
          </p:cNvPr>
          <p:cNvSpPr>
            <a:spLocks noGrp="1"/>
          </p:cNvSpPr>
          <p:nvPr>
            <p:ph type="body" sz="quarter" idx="26"/>
          </p:nvPr>
        </p:nvSpPr>
        <p:spPr>
          <a:xfrm>
            <a:off x="7797447" y="3816000"/>
            <a:ext cx="2592000" cy="2349849"/>
          </a:xfrm>
          <a:ln>
            <a:noFill/>
          </a:ln>
          <a:effectLst/>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14" name="picture 3">
            <a:extLst>
              <a:ext uri="{FF2B5EF4-FFF2-40B4-BE49-F238E27FC236}">
                <a16:creationId xmlns:a16="http://schemas.microsoft.com/office/drawing/2014/main" id="{9FF70640-2E25-EBCF-C164-4D8776EDCC0B}"/>
              </a:ext>
            </a:extLst>
          </p:cNvPr>
          <p:cNvSpPr>
            <a:spLocks noGrp="1"/>
          </p:cNvSpPr>
          <p:nvPr>
            <p:ph type="pic" sz="quarter" idx="23"/>
          </p:nvPr>
        </p:nvSpPr>
        <p:spPr>
          <a:xfrm>
            <a:off x="7797447" y="1800000"/>
            <a:ext cx="2592000" cy="1800000"/>
          </a:xfrm>
          <a:prstGeom prst="round2SameRect">
            <a:avLst>
              <a:gd name="adj1" fmla="val 4627"/>
              <a:gd name="adj2" fmla="val 0"/>
            </a:avLst>
          </a:pr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3" name="subhead 2">
            <a:extLst>
              <a:ext uri="{FF2B5EF4-FFF2-40B4-BE49-F238E27FC236}">
                <a16:creationId xmlns:a16="http://schemas.microsoft.com/office/drawing/2014/main" id="{2F17EEC5-2FC1-061B-5383-F1030606AAB5}"/>
              </a:ext>
            </a:extLst>
          </p:cNvPr>
          <p:cNvSpPr>
            <a:spLocks noGrp="1"/>
          </p:cNvSpPr>
          <p:nvPr>
            <p:ph type="body" idx="28"/>
          </p:nvPr>
        </p:nvSpPr>
        <p:spPr>
          <a:xfrm>
            <a:off x="4796471" y="1800000"/>
            <a:ext cx="2592000" cy="4365850"/>
          </a:xfrm>
          <a:prstGeom prst="roundRect">
            <a:avLst>
              <a:gd name="adj" fmla="val 3537"/>
            </a:avLst>
          </a:prstGeom>
          <a:solidFill>
            <a:schemeClr val="accent1">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6" name="Text 2">
            <a:extLst>
              <a:ext uri="{FF2B5EF4-FFF2-40B4-BE49-F238E27FC236}">
                <a16:creationId xmlns:a16="http://schemas.microsoft.com/office/drawing/2014/main" id="{AE529241-D4E7-89E7-5EA8-61F00FC64913}"/>
              </a:ext>
            </a:extLst>
          </p:cNvPr>
          <p:cNvSpPr>
            <a:spLocks noGrp="1"/>
          </p:cNvSpPr>
          <p:nvPr>
            <p:ph type="body" sz="quarter" idx="25"/>
          </p:nvPr>
        </p:nvSpPr>
        <p:spPr>
          <a:xfrm>
            <a:off x="4796471" y="3816000"/>
            <a:ext cx="2592000" cy="2349849"/>
          </a:xfrm>
          <a:ln>
            <a:noFill/>
          </a:ln>
          <a:effectLst/>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13" name="picture 2">
            <a:extLst>
              <a:ext uri="{FF2B5EF4-FFF2-40B4-BE49-F238E27FC236}">
                <a16:creationId xmlns:a16="http://schemas.microsoft.com/office/drawing/2014/main" id="{55B5AD6C-F5DC-9656-D99B-A67A0B7E5052}"/>
              </a:ext>
            </a:extLst>
          </p:cNvPr>
          <p:cNvSpPr>
            <a:spLocks noGrp="1"/>
          </p:cNvSpPr>
          <p:nvPr>
            <p:ph type="pic" sz="quarter" idx="22"/>
          </p:nvPr>
        </p:nvSpPr>
        <p:spPr>
          <a:xfrm>
            <a:off x="4796471" y="1800000"/>
            <a:ext cx="2592000" cy="1800000"/>
          </a:xfrm>
          <a:prstGeom prst="round2SameRect">
            <a:avLst>
              <a:gd name="adj1" fmla="val 4811"/>
              <a:gd name="adj2" fmla="val 0"/>
            </a:avLst>
          </a:pr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2" name="subhead 1">
            <a:extLst>
              <a:ext uri="{FF2B5EF4-FFF2-40B4-BE49-F238E27FC236}">
                <a16:creationId xmlns:a16="http://schemas.microsoft.com/office/drawing/2014/main" id="{1381FC44-C2A8-D410-ED08-FCD81B80E2BF}"/>
              </a:ext>
            </a:extLst>
          </p:cNvPr>
          <p:cNvSpPr>
            <a:spLocks noGrp="1"/>
          </p:cNvSpPr>
          <p:nvPr>
            <p:ph type="body" idx="27"/>
          </p:nvPr>
        </p:nvSpPr>
        <p:spPr>
          <a:xfrm>
            <a:off x="1800000" y="1800000"/>
            <a:ext cx="2592000" cy="4365850"/>
          </a:xfrm>
          <a:prstGeom prst="roundRect">
            <a:avLst>
              <a:gd name="adj" fmla="val 3077"/>
            </a:avLst>
          </a:prstGeom>
          <a:solidFill>
            <a:schemeClr val="accent1">
              <a:lumMod val="50000"/>
            </a:schemeClr>
          </a:solidFill>
          <a:ln w="3175">
            <a:noFill/>
          </a:ln>
          <a:effectLst/>
        </p:spPr>
        <p:txBody>
          <a:bodyPr vert="horz" lIns="288000" tIns="396000" rIns="288000" bIns="72000" rtlCol="0">
            <a:noAutofit/>
          </a:bodyPr>
          <a:lstStyle>
            <a:lvl1pPr>
              <a:defRPr lang="de-DE" i="0" smtClean="0">
                <a:solidFill>
                  <a:schemeClr val="tx1"/>
                </a:solidFill>
                <a:latin typeface="Segoe UI Semilight" panose="020B0402040204020203" pitchFamily="34" charset="0"/>
                <a:cs typeface="Segoe UI Semilight" panose="020B0402040204020203" pitchFamily="34" charset="0"/>
              </a:defRPr>
            </a:lvl1pPr>
          </a:lstStyle>
          <a:p>
            <a:pPr lvl="0">
              <a:lnSpc>
                <a:spcPct val="100000"/>
              </a:lnSpc>
            </a:pPr>
            <a:r>
              <a:rPr lang="de-DE"/>
              <a:t>Mastertextformat bearbeiten</a:t>
            </a:r>
          </a:p>
        </p:txBody>
      </p:sp>
      <p:sp>
        <p:nvSpPr>
          <p:cNvPr id="15" name="Text 1">
            <a:extLst>
              <a:ext uri="{FF2B5EF4-FFF2-40B4-BE49-F238E27FC236}">
                <a16:creationId xmlns:a16="http://schemas.microsoft.com/office/drawing/2014/main" id="{907A54C3-A2FF-A59E-41B3-23D2F7C1E59E}"/>
              </a:ext>
            </a:extLst>
          </p:cNvPr>
          <p:cNvSpPr>
            <a:spLocks noGrp="1"/>
          </p:cNvSpPr>
          <p:nvPr>
            <p:ph type="body" sz="quarter" idx="24"/>
          </p:nvPr>
        </p:nvSpPr>
        <p:spPr>
          <a:xfrm>
            <a:off x="1800000" y="3816000"/>
            <a:ext cx="2592000" cy="2349849"/>
          </a:xfrm>
          <a:ln>
            <a:noFill/>
          </a:ln>
          <a:effectLst/>
        </p:spPr>
        <p:txBody>
          <a:bodyPr lIns="216000" rIns="216000"/>
          <a:lstStyle>
            <a:lvl1pPr>
              <a:defRPr sz="1200"/>
            </a:lvl1pPr>
            <a:lvl2pPr>
              <a:defRPr sz="1200"/>
            </a:lvl2pPr>
            <a:lvl3pPr>
              <a:defRPr sz="1200"/>
            </a:lvl3pPr>
            <a:lvl4pPr>
              <a:defRPr sz="1200"/>
            </a:lvl4pPr>
            <a:lvl5pPr>
              <a:defRPr sz="1200"/>
            </a:lvl5pPr>
            <a:lvl6pPr>
              <a:defRPr sz="1200"/>
            </a:lvl6pPr>
            <a:lvl7pPr>
              <a:defRPr sz="1200"/>
            </a:lvl7pPr>
            <a:lvl8pPr>
              <a:defRPr sz="1200"/>
            </a:lvl8pPr>
            <a:lvl9pPr>
              <a:lnSpc>
                <a:spcPts val="1600"/>
              </a:lnSpc>
              <a:spcBef>
                <a:spcPts val="300"/>
              </a:spcBef>
              <a:defRPr sz="1200"/>
            </a:lvl9pPr>
          </a:lstStyle>
          <a:p>
            <a:pPr lvl="0"/>
            <a:r>
              <a:rPr lang="de-DE"/>
              <a:t>Mastertextformat bearbeiten</a:t>
            </a:r>
          </a:p>
        </p:txBody>
      </p:sp>
      <p:sp>
        <p:nvSpPr>
          <p:cNvPr id="11" name="picture 1">
            <a:extLst>
              <a:ext uri="{FF2B5EF4-FFF2-40B4-BE49-F238E27FC236}">
                <a16:creationId xmlns:a16="http://schemas.microsoft.com/office/drawing/2014/main" id="{48BC97E5-F4FC-CFC7-7C93-504C59D7A2BF}"/>
              </a:ext>
            </a:extLst>
          </p:cNvPr>
          <p:cNvSpPr>
            <a:spLocks noGrp="1"/>
          </p:cNvSpPr>
          <p:nvPr>
            <p:ph type="pic" sz="quarter" idx="21"/>
          </p:nvPr>
        </p:nvSpPr>
        <p:spPr>
          <a:xfrm>
            <a:off x="1800000" y="1800000"/>
            <a:ext cx="2592000" cy="1800000"/>
          </a:xfrm>
          <a:prstGeom prst="round2SameRect">
            <a:avLst>
              <a:gd name="adj1" fmla="val 4811"/>
              <a:gd name="adj2" fmla="val 0"/>
            </a:avLst>
          </a:prstGeom>
          <a:solidFill>
            <a:schemeClr val="bg1"/>
          </a:solidFill>
          <a:ln>
            <a:noFill/>
          </a:ln>
          <a:effectLst/>
        </p:spPr>
        <p:txBody>
          <a:bodyPr/>
          <a:lstStyle>
            <a:lvl1pPr>
              <a:defRPr lang="en-DE" dirty="0"/>
            </a:lvl1pPr>
          </a:lstStyle>
          <a:p>
            <a:r>
              <a:rPr lang="de-DE"/>
              <a:t>Bild durch Klicken auf Symbol hinzufügen</a:t>
            </a:r>
            <a:endParaRPr lang="en-DE" dirty="0"/>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50" name="navigation">
            <a:extLst>
              <a:ext uri="{FF2B5EF4-FFF2-40B4-BE49-F238E27FC236}">
                <a16:creationId xmlns:a16="http://schemas.microsoft.com/office/drawing/2014/main" id="{FD8D2581-6964-2778-6F2E-FEB7528273AD}"/>
              </a:ext>
            </a:extLst>
          </p:cNvPr>
          <p:cNvSpPr>
            <a:spLocks noGrp="1"/>
          </p:cNvSpPr>
          <p:nvPr>
            <p:ph type="body" sz="quarter" idx="14"/>
          </p:nvPr>
        </p:nvSpPr>
        <p:spPr>
          <a:xfrm>
            <a:off x="576000" y="396000"/>
            <a:ext cx="7164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295310694"/>
      </p:ext>
    </p:extLst>
  </p:cSld>
  <p:clrMapOvr>
    <a:masterClrMapping/>
  </p:clrMapOvr>
  <p:extLst>
    <p:ext uri="{DCECCB84-F9BA-43D5-87BE-67443E8EF086}">
      <p15:sldGuideLst xmlns:p15="http://schemas.microsoft.com/office/powerpoint/2012/main"/>
    </p:ext>
  </p:extLst>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p:cSld name="A  051 : 3 contacts : guiloches">
    <p:spTree>
      <p:nvGrpSpPr>
        <p:cNvPr id="1" name=""/>
        <p:cNvGrpSpPr/>
        <p:nvPr/>
      </p:nvGrpSpPr>
      <p:grpSpPr>
        <a:xfrm>
          <a:off x="0" y="0"/>
          <a:ext cx="0" cy="0"/>
          <a:chOff x="0" y="0"/>
          <a:chExt cx="0" cy="0"/>
        </a:xfrm>
      </p:grpSpPr>
      <p:grpSp>
        <p:nvGrpSpPr>
          <p:cNvPr id="3" name="guilloche">
            <a:extLst>
              <a:ext uri="{FF2B5EF4-FFF2-40B4-BE49-F238E27FC236}">
                <a16:creationId xmlns:a16="http://schemas.microsoft.com/office/drawing/2014/main" id="{B157220D-343A-FFFB-23C3-8939B6A6AB1E}"/>
              </a:ext>
            </a:extLst>
          </p:cNvPr>
          <p:cNvGrpSpPr/>
          <p:nvPr/>
        </p:nvGrpSpPr>
        <p:grpSpPr>
          <a:xfrm rot="16200000">
            <a:off x="6252317" y="-37489"/>
            <a:ext cx="5902193" cy="5977172"/>
            <a:chOff x="6289806" y="883368"/>
            <a:chExt cx="5902193" cy="5977172"/>
          </a:xfrm>
        </p:grpSpPr>
        <p:sp>
          <p:nvSpPr>
            <p:cNvPr id="5" name="Freeform 4">
              <a:extLst>
                <a:ext uri="{FF2B5EF4-FFF2-40B4-BE49-F238E27FC236}">
                  <a16:creationId xmlns:a16="http://schemas.microsoft.com/office/drawing/2014/main" id="{6F05D7D8-F698-BE7B-C16E-27D954BE601E}"/>
                </a:ext>
              </a:extLst>
            </p:cNvPr>
            <p:cNvSpPr/>
            <p:nvPr/>
          </p:nvSpPr>
          <p:spPr>
            <a:xfrm>
              <a:off x="6289806" y="883368"/>
              <a:ext cx="5900923" cy="5974632"/>
            </a:xfrm>
            <a:custGeom>
              <a:avLst/>
              <a:gdLst>
                <a:gd name="connsiteX0" fmla="*/ 55114 w 5900923"/>
                <a:gd name="connsiteY0" fmla="*/ 5974633 h 5974632"/>
                <a:gd name="connsiteX1" fmla="*/ 352294 w 5900923"/>
                <a:gd name="connsiteY1" fmla="*/ 4332523 h 5974632"/>
                <a:gd name="connsiteX2" fmla="*/ 352294 w 5900923"/>
                <a:gd name="connsiteY2" fmla="*/ 4332523 h 5974632"/>
                <a:gd name="connsiteX3" fmla="*/ 324353 w 5900923"/>
                <a:gd name="connsiteY3" fmla="*/ 4279183 h 5974632"/>
                <a:gd name="connsiteX4" fmla="*/ 1596894 w 5900923"/>
                <a:gd name="connsiteY4" fmla="*/ 324403 h 5974632"/>
                <a:gd name="connsiteX5" fmla="*/ 5091934 w 5900923"/>
                <a:gd name="connsiteY5" fmla="*/ 940353 h 5974632"/>
                <a:gd name="connsiteX6" fmla="*/ 5900924 w 5900923"/>
                <a:gd name="connsiteY6" fmla="*/ 1632503 h 597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00923" h="5974632">
                  <a:moveTo>
                    <a:pt x="55114" y="5974633"/>
                  </a:moveTo>
                  <a:cubicBezTo>
                    <a:pt x="678684" y="5459013"/>
                    <a:pt x="700274" y="4976413"/>
                    <a:pt x="352294" y="4332523"/>
                  </a:cubicBezTo>
                  <a:lnTo>
                    <a:pt x="352294" y="4332523"/>
                  </a:lnTo>
                  <a:cubicBezTo>
                    <a:pt x="343403" y="4314743"/>
                    <a:pt x="333244" y="4296963"/>
                    <a:pt x="324353" y="4279183"/>
                  </a:cubicBezTo>
                  <a:cubicBezTo>
                    <a:pt x="-416056" y="2835193"/>
                    <a:pt x="154173" y="1064813"/>
                    <a:pt x="1596894" y="324403"/>
                  </a:cubicBezTo>
                  <a:cubicBezTo>
                    <a:pt x="2795774" y="-290277"/>
                    <a:pt x="4219444" y="-1987"/>
                    <a:pt x="5091934" y="940353"/>
                  </a:cubicBezTo>
                  <a:cubicBezTo>
                    <a:pt x="5422134" y="1280713"/>
                    <a:pt x="5671054" y="1500423"/>
                    <a:pt x="5900924" y="1632503"/>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6" name="Freeform 5">
              <a:extLst>
                <a:ext uri="{FF2B5EF4-FFF2-40B4-BE49-F238E27FC236}">
                  <a16:creationId xmlns:a16="http://schemas.microsoft.com/office/drawing/2014/main" id="{0C3AC6EB-C704-A581-CB4E-25B8F755E92A}"/>
                </a:ext>
              </a:extLst>
            </p:cNvPr>
            <p:cNvSpPr/>
            <p:nvPr/>
          </p:nvSpPr>
          <p:spPr>
            <a:xfrm>
              <a:off x="6384924" y="1057170"/>
              <a:ext cx="5807075" cy="5800830"/>
            </a:xfrm>
            <a:custGeom>
              <a:avLst/>
              <a:gdLst>
                <a:gd name="connsiteX0" fmla="*/ 64135 w 5807075"/>
                <a:gd name="connsiteY0" fmla="*/ 5800830 h 5800830"/>
                <a:gd name="connsiteX1" fmla="*/ 342266 w 5807075"/>
                <a:gd name="connsiteY1" fmla="*/ 4212060 h 5800830"/>
                <a:gd name="connsiteX2" fmla="*/ 342266 w 5807075"/>
                <a:gd name="connsiteY2" fmla="*/ 4212060 h 5800830"/>
                <a:gd name="connsiteX3" fmla="*/ 315595 w 5807075"/>
                <a:gd name="connsiteY3" fmla="*/ 4161260 h 5800830"/>
                <a:gd name="connsiteX4" fmla="*/ 1553845 w 5807075"/>
                <a:gd name="connsiteY4" fmla="*/ 313160 h 5800830"/>
                <a:gd name="connsiteX5" fmla="*/ 4954906 w 5807075"/>
                <a:gd name="connsiteY5" fmla="*/ 912600 h 5800830"/>
                <a:gd name="connsiteX6" fmla="*/ 5807076 w 5807075"/>
                <a:gd name="connsiteY6" fmla="*/ 1627610 h 5800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07075" h="5800830">
                  <a:moveTo>
                    <a:pt x="64135" y="5800830"/>
                  </a:moveTo>
                  <a:cubicBezTo>
                    <a:pt x="659766" y="5302990"/>
                    <a:pt x="677545" y="4835630"/>
                    <a:pt x="342266" y="4212060"/>
                  </a:cubicBezTo>
                  <a:lnTo>
                    <a:pt x="342266" y="4212060"/>
                  </a:lnTo>
                  <a:cubicBezTo>
                    <a:pt x="333376" y="4195550"/>
                    <a:pt x="324485" y="4177770"/>
                    <a:pt x="315595" y="4161260"/>
                  </a:cubicBezTo>
                  <a:cubicBezTo>
                    <a:pt x="-404494" y="2756640"/>
                    <a:pt x="149226" y="1034520"/>
                    <a:pt x="1553845" y="313160"/>
                  </a:cubicBezTo>
                  <a:cubicBezTo>
                    <a:pt x="2719706" y="-285010"/>
                    <a:pt x="4095116" y="5820"/>
                    <a:pt x="4954906" y="912600"/>
                  </a:cubicBezTo>
                  <a:cubicBezTo>
                    <a:pt x="5305426" y="1282170"/>
                    <a:pt x="5561966" y="1505690"/>
                    <a:pt x="5807076" y="1627610"/>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7" name="Freeform 6">
              <a:extLst>
                <a:ext uri="{FF2B5EF4-FFF2-40B4-BE49-F238E27FC236}">
                  <a16:creationId xmlns:a16="http://schemas.microsoft.com/office/drawing/2014/main" id="{A610B7ED-2B02-34E6-6EB3-9B7ACE6BD549}"/>
                </a:ext>
              </a:extLst>
            </p:cNvPr>
            <p:cNvSpPr/>
            <p:nvPr/>
          </p:nvSpPr>
          <p:spPr>
            <a:xfrm>
              <a:off x="6478449" y="1227205"/>
              <a:ext cx="5713550" cy="5629525"/>
            </a:xfrm>
            <a:custGeom>
              <a:avLst/>
              <a:gdLst>
                <a:gd name="connsiteX0" fmla="*/ 5713551 w 5713550"/>
                <a:gd name="connsiteY0" fmla="*/ 1613785 h 5629525"/>
                <a:gd name="connsiteX1" fmla="*/ 4818201 w 5713550"/>
                <a:gd name="connsiteY1" fmla="*/ 887345 h 5629525"/>
                <a:gd name="connsiteX2" fmla="*/ 1511120 w 5713550"/>
                <a:gd name="connsiteY2" fmla="*/ 304415 h 5629525"/>
                <a:gd name="connsiteX3" fmla="*/ 307160 w 5713550"/>
                <a:gd name="connsiteY3" fmla="*/ 4045836 h 5629525"/>
                <a:gd name="connsiteX4" fmla="*/ 333831 w 5713550"/>
                <a:gd name="connsiteY4" fmla="*/ 4095366 h 5629525"/>
                <a:gd name="connsiteX5" fmla="*/ 333831 w 5713550"/>
                <a:gd name="connsiteY5" fmla="*/ 4095366 h 5629525"/>
                <a:gd name="connsiteX6" fmla="*/ 74750 w 5713550"/>
                <a:gd name="connsiteY6" fmla="*/ 5629526 h 562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3550" h="5629525">
                  <a:moveTo>
                    <a:pt x="5713551" y="1613785"/>
                  </a:moveTo>
                  <a:cubicBezTo>
                    <a:pt x="5454470" y="1503296"/>
                    <a:pt x="5190310" y="1281046"/>
                    <a:pt x="4818201" y="887345"/>
                  </a:cubicBezTo>
                  <a:cubicBezTo>
                    <a:pt x="3982541" y="5965"/>
                    <a:pt x="2645231" y="-277245"/>
                    <a:pt x="1511120" y="304415"/>
                  </a:cubicBezTo>
                  <a:cubicBezTo>
                    <a:pt x="145870" y="1005456"/>
                    <a:pt x="-393880" y="2679316"/>
                    <a:pt x="307160" y="4045836"/>
                  </a:cubicBezTo>
                  <a:cubicBezTo>
                    <a:pt x="316050" y="4062346"/>
                    <a:pt x="324940" y="4078855"/>
                    <a:pt x="333831" y="4095366"/>
                  </a:cubicBezTo>
                  <a:lnTo>
                    <a:pt x="333831" y="4095366"/>
                  </a:lnTo>
                  <a:cubicBezTo>
                    <a:pt x="657681" y="4697346"/>
                    <a:pt x="642440" y="5149466"/>
                    <a:pt x="74750" y="5629526"/>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9" name="Freeform 7">
              <a:extLst>
                <a:ext uri="{FF2B5EF4-FFF2-40B4-BE49-F238E27FC236}">
                  <a16:creationId xmlns:a16="http://schemas.microsoft.com/office/drawing/2014/main" id="{04FB7A81-F0E8-FCCE-E230-3B8ECE526998}"/>
                </a:ext>
              </a:extLst>
            </p:cNvPr>
            <p:cNvSpPr/>
            <p:nvPr/>
          </p:nvSpPr>
          <p:spPr>
            <a:xfrm>
              <a:off x="6573567" y="1398510"/>
              <a:ext cx="5618432" cy="5459490"/>
            </a:xfrm>
            <a:custGeom>
              <a:avLst/>
              <a:gdLst>
                <a:gd name="connsiteX0" fmla="*/ 5618433 w 5618432"/>
                <a:gd name="connsiteY0" fmla="*/ 1593611 h 5459490"/>
                <a:gd name="connsiteX1" fmla="*/ 4679902 w 5618432"/>
                <a:gd name="connsiteY1" fmla="*/ 862091 h 5459490"/>
                <a:gd name="connsiteX2" fmla="*/ 1468073 w 5618432"/>
                <a:gd name="connsiteY2" fmla="*/ 295671 h 5459490"/>
                <a:gd name="connsiteX3" fmla="*/ 298402 w 5618432"/>
                <a:gd name="connsiteY3" fmla="*/ 3930411 h 5459490"/>
                <a:gd name="connsiteX4" fmla="*/ 323802 w 5618432"/>
                <a:gd name="connsiteY4" fmla="*/ 3978671 h 5459490"/>
                <a:gd name="connsiteX5" fmla="*/ 323802 w 5618432"/>
                <a:gd name="connsiteY5" fmla="*/ 3978671 h 5459490"/>
                <a:gd name="connsiteX6" fmla="*/ 83772 w 5618432"/>
                <a:gd name="connsiteY6" fmla="*/ 5459491 h 5459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8432" h="5459490">
                  <a:moveTo>
                    <a:pt x="5618433" y="1593611"/>
                  </a:moveTo>
                  <a:cubicBezTo>
                    <a:pt x="5344113" y="1498361"/>
                    <a:pt x="5074873" y="1278651"/>
                    <a:pt x="4679902" y="862091"/>
                  </a:cubicBezTo>
                  <a:cubicBezTo>
                    <a:pt x="3868373" y="6111"/>
                    <a:pt x="2569163" y="-269479"/>
                    <a:pt x="1468073" y="295671"/>
                  </a:cubicBezTo>
                  <a:cubicBezTo>
                    <a:pt x="140922" y="976391"/>
                    <a:pt x="-382318" y="2603261"/>
                    <a:pt x="298402" y="3930411"/>
                  </a:cubicBezTo>
                  <a:cubicBezTo>
                    <a:pt x="307292" y="3946921"/>
                    <a:pt x="314913" y="3963431"/>
                    <a:pt x="323802" y="3978671"/>
                  </a:cubicBezTo>
                  <a:lnTo>
                    <a:pt x="323802" y="3978671"/>
                  </a:lnTo>
                  <a:cubicBezTo>
                    <a:pt x="636223" y="4559061"/>
                    <a:pt x="623523" y="4995941"/>
                    <a:pt x="83772" y="5459491"/>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10" name="Freeform 8">
              <a:extLst>
                <a:ext uri="{FF2B5EF4-FFF2-40B4-BE49-F238E27FC236}">
                  <a16:creationId xmlns:a16="http://schemas.microsoft.com/office/drawing/2014/main" id="{EA33F145-80D1-F04A-79A3-EB2A01718709}"/>
                </a:ext>
              </a:extLst>
            </p:cNvPr>
            <p:cNvSpPr/>
            <p:nvPr/>
          </p:nvSpPr>
          <p:spPr>
            <a:xfrm>
              <a:off x="6668922" y="1569135"/>
              <a:ext cx="5523077" cy="5290134"/>
            </a:xfrm>
            <a:custGeom>
              <a:avLst/>
              <a:gdLst>
                <a:gd name="connsiteX0" fmla="*/ 5523078 w 5523077"/>
                <a:gd name="connsiteY0" fmla="*/ 1567765 h 5290134"/>
                <a:gd name="connsiteX1" fmla="*/ 4542638 w 5523077"/>
                <a:gd name="connsiteY1" fmla="*/ 836245 h 5290134"/>
                <a:gd name="connsiteX2" fmla="*/ 1424787 w 5523077"/>
                <a:gd name="connsiteY2" fmla="*/ 287605 h 5290134"/>
                <a:gd name="connsiteX3" fmla="*/ 289408 w 5523077"/>
                <a:gd name="connsiteY3" fmla="*/ 3815665 h 5290134"/>
                <a:gd name="connsiteX4" fmla="*/ 314808 w 5523077"/>
                <a:gd name="connsiteY4" fmla="*/ 3862656 h 5290134"/>
                <a:gd name="connsiteX5" fmla="*/ 314808 w 5523077"/>
                <a:gd name="connsiteY5" fmla="*/ 3862656 h 5290134"/>
                <a:gd name="connsiteX6" fmla="*/ 93827 w 5523077"/>
                <a:gd name="connsiteY6" fmla="*/ 5290135 h 5290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3077" h="5290134">
                  <a:moveTo>
                    <a:pt x="5523078" y="1567765"/>
                  </a:moveTo>
                  <a:cubicBezTo>
                    <a:pt x="5230978" y="1489025"/>
                    <a:pt x="4959197" y="1275665"/>
                    <a:pt x="4542638" y="836245"/>
                  </a:cubicBezTo>
                  <a:cubicBezTo>
                    <a:pt x="3755237" y="4395"/>
                    <a:pt x="2494128" y="-261035"/>
                    <a:pt x="1424787" y="287605"/>
                  </a:cubicBezTo>
                  <a:cubicBezTo>
                    <a:pt x="137008" y="948005"/>
                    <a:pt x="-370993" y="2527885"/>
                    <a:pt x="289408" y="3815665"/>
                  </a:cubicBezTo>
                  <a:cubicBezTo>
                    <a:pt x="297027" y="3830906"/>
                    <a:pt x="305918" y="3847415"/>
                    <a:pt x="314808" y="3862656"/>
                  </a:cubicBezTo>
                  <a:lnTo>
                    <a:pt x="314808" y="3862656"/>
                  </a:lnTo>
                  <a:cubicBezTo>
                    <a:pt x="615797" y="4421456"/>
                    <a:pt x="606908" y="4843095"/>
                    <a:pt x="93827" y="5290135"/>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14" name="Freeform 9">
              <a:extLst>
                <a:ext uri="{FF2B5EF4-FFF2-40B4-BE49-F238E27FC236}">
                  <a16:creationId xmlns:a16="http://schemas.microsoft.com/office/drawing/2014/main" id="{96FE3A48-BC23-2030-02C6-8F9E6AE78D3E}"/>
                </a:ext>
              </a:extLst>
            </p:cNvPr>
            <p:cNvSpPr/>
            <p:nvPr/>
          </p:nvSpPr>
          <p:spPr>
            <a:xfrm>
              <a:off x="6763006" y="1740440"/>
              <a:ext cx="5428993" cy="5118830"/>
            </a:xfrm>
            <a:custGeom>
              <a:avLst/>
              <a:gdLst>
                <a:gd name="connsiteX0" fmla="*/ 5428993 w 5428993"/>
                <a:gd name="connsiteY0" fmla="*/ 1537431 h 5118830"/>
                <a:gd name="connsiteX1" fmla="*/ 4405374 w 5428993"/>
                <a:gd name="connsiteY1" fmla="*/ 810990 h 5118830"/>
                <a:gd name="connsiteX2" fmla="*/ 1381503 w 5428993"/>
                <a:gd name="connsiteY2" fmla="*/ 278860 h 5118830"/>
                <a:gd name="connsiteX3" fmla="*/ 280413 w 5428993"/>
                <a:gd name="connsiteY3" fmla="*/ 3700240 h 5118830"/>
                <a:gd name="connsiteX4" fmla="*/ 304543 w 5428993"/>
                <a:gd name="connsiteY4" fmla="*/ 3745961 h 5118830"/>
                <a:gd name="connsiteX5" fmla="*/ 304543 w 5428993"/>
                <a:gd name="connsiteY5" fmla="*/ 3745961 h 5118830"/>
                <a:gd name="connsiteX6" fmla="*/ 102613 w 5428993"/>
                <a:gd name="connsiteY6" fmla="*/ 5118830 h 5118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8993" h="5118830">
                  <a:moveTo>
                    <a:pt x="5428993" y="1537431"/>
                  </a:moveTo>
                  <a:cubicBezTo>
                    <a:pt x="5117843" y="1477740"/>
                    <a:pt x="4843524" y="1273271"/>
                    <a:pt x="4405374" y="810990"/>
                  </a:cubicBezTo>
                  <a:cubicBezTo>
                    <a:pt x="3640833" y="4540"/>
                    <a:pt x="2419093" y="-253270"/>
                    <a:pt x="1381503" y="278860"/>
                  </a:cubicBezTo>
                  <a:cubicBezTo>
                    <a:pt x="133093" y="918940"/>
                    <a:pt x="-359667" y="2450561"/>
                    <a:pt x="280413" y="3700240"/>
                  </a:cubicBezTo>
                  <a:cubicBezTo>
                    <a:pt x="288033" y="3715481"/>
                    <a:pt x="296923" y="3730720"/>
                    <a:pt x="304543" y="3745961"/>
                  </a:cubicBezTo>
                  <a:lnTo>
                    <a:pt x="304543" y="3745961"/>
                  </a:lnTo>
                  <a:cubicBezTo>
                    <a:pt x="594103" y="4283171"/>
                    <a:pt x="587753" y="4690841"/>
                    <a:pt x="102613" y="5118830"/>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15" name="Freeform 10">
              <a:extLst>
                <a:ext uri="{FF2B5EF4-FFF2-40B4-BE49-F238E27FC236}">
                  <a16:creationId xmlns:a16="http://schemas.microsoft.com/office/drawing/2014/main" id="{53CDCCA1-A7C1-F818-E7BA-EAA3FD83C68E}"/>
                </a:ext>
              </a:extLst>
            </p:cNvPr>
            <p:cNvSpPr/>
            <p:nvPr/>
          </p:nvSpPr>
          <p:spPr>
            <a:xfrm>
              <a:off x="6856295" y="1910475"/>
              <a:ext cx="5335704" cy="4948795"/>
            </a:xfrm>
            <a:custGeom>
              <a:avLst/>
              <a:gdLst>
                <a:gd name="connsiteX0" fmla="*/ 5335705 w 5335704"/>
                <a:gd name="connsiteY0" fmla="*/ 1500746 h 4948795"/>
                <a:gd name="connsiteX1" fmla="*/ 4268905 w 5335704"/>
                <a:gd name="connsiteY1" fmla="*/ 785736 h 4948795"/>
                <a:gd name="connsiteX2" fmla="*/ 1339014 w 5335704"/>
                <a:gd name="connsiteY2" fmla="*/ 270116 h 4948795"/>
                <a:gd name="connsiteX3" fmla="*/ 272214 w 5335704"/>
                <a:gd name="connsiteY3" fmla="*/ 3584816 h 4948795"/>
                <a:gd name="connsiteX4" fmla="*/ 295074 w 5335704"/>
                <a:gd name="connsiteY4" fmla="*/ 3629266 h 4948795"/>
                <a:gd name="connsiteX5" fmla="*/ 295074 w 5335704"/>
                <a:gd name="connsiteY5" fmla="*/ 3629266 h 4948795"/>
                <a:gd name="connsiteX6" fmla="*/ 112194 w 5335704"/>
                <a:gd name="connsiteY6" fmla="*/ 4948795 h 4948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35704" h="4948795">
                  <a:moveTo>
                    <a:pt x="5335705" y="1500746"/>
                  </a:moveTo>
                  <a:cubicBezTo>
                    <a:pt x="5001695" y="1462646"/>
                    <a:pt x="4728645" y="1270876"/>
                    <a:pt x="4268905" y="785736"/>
                  </a:cubicBezTo>
                  <a:cubicBezTo>
                    <a:pt x="3528495" y="4686"/>
                    <a:pt x="2343585" y="-245504"/>
                    <a:pt x="1339014" y="270116"/>
                  </a:cubicBezTo>
                  <a:cubicBezTo>
                    <a:pt x="128704" y="891146"/>
                    <a:pt x="-348815" y="2374506"/>
                    <a:pt x="272214" y="3584816"/>
                  </a:cubicBezTo>
                  <a:cubicBezTo>
                    <a:pt x="279835" y="3600056"/>
                    <a:pt x="287454" y="3614026"/>
                    <a:pt x="295074" y="3629266"/>
                  </a:cubicBezTo>
                  <a:lnTo>
                    <a:pt x="295074" y="3629266"/>
                  </a:lnTo>
                  <a:cubicBezTo>
                    <a:pt x="573204" y="4144886"/>
                    <a:pt x="569394" y="4537316"/>
                    <a:pt x="112194" y="4948795"/>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16" name="Freeform 11">
              <a:extLst>
                <a:ext uri="{FF2B5EF4-FFF2-40B4-BE49-F238E27FC236}">
                  <a16:creationId xmlns:a16="http://schemas.microsoft.com/office/drawing/2014/main" id="{A88FF3A9-5CD2-972E-0DB0-F8174B542230}"/>
                </a:ext>
              </a:extLst>
            </p:cNvPr>
            <p:cNvSpPr/>
            <p:nvPr/>
          </p:nvSpPr>
          <p:spPr>
            <a:xfrm>
              <a:off x="6951650" y="2080510"/>
              <a:ext cx="5240349" cy="4777490"/>
            </a:xfrm>
            <a:custGeom>
              <a:avLst/>
              <a:gdLst>
                <a:gd name="connsiteX0" fmla="*/ 5240350 w 5240349"/>
                <a:gd name="connsiteY0" fmla="*/ 1458981 h 4777490"/>
                <a:gd name="connsiteX1" fmla="*/ 4130370 w 5240349"/>
                <a:gd name="connsiteY1" fmla="*/ 760481 h 4777490"/>
                <a:gd name="connsiteX2" fmla="*/ 1295730 w 5240349"/>
                <a:gd name="connsiteY2" fmla="*/ 261371 h 4777490"/>
                <a:gd name="connsiteX3" fmla="*/ 263220 w 5240349"/>
                <a:gd name="connsiteY3" fmla="*/ 3469391 h 4777490"/>
                <a:gd name="connsiteX4" fmla="*/ 286080 w 5240349"/>
                <a:gd name="connsiteY4" fmla="*/ 3512571 h 4777490"/>
                <a:gd name="connsiteX5" fmla="*/ 286080 w 5240349"/>
                <a:gd name="connsiteY5" fmla="*/ 3512571 h 4777490"/>
                <a:gd name="connsiteX6" fmla="*/ 122250 w 5240349"/>
                <a:gd name="connsiteY6" fmla="*/ 4777491 h 4777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40349" h="4777490">
                  <a:moveTo>
                    <a:pt x="5240350" y="1458981"/>
                  </a:moveTo>
                  <a:cubicBezTo>
                    <a:pt x="4879670" y="1443741"/>
                    <a:pt x="4610430" y="1267211"/>
                    <a:pt x="4130370" y="760481"/>
                  </a:cubicBezTo>
                  <a:cubicBezTo>
                    <a:pt x="3414090" y="4831"/>
                    <a:pt x="2267280" y="-237739"/>
                    <a:pt x="1295730" y="261371"/>
                  </a:cubicBezTo>
                  <a:cubicBezTo>
                    <a:pt x="124790" y="862081"/>
                    <a:pt x="-337490" y="2298451"/>
                    <a:pt x="263220" y="3469391"/>
                  </a:cubicBezTo>
                  <a:cubicBezTo>
                    <a:pt x="270840" y="3483361"/>
                    <a:pt x="278460" y="3498601"/>
                    <a:pt x="286080" y="3512571"/>
                  </a:cubicBezTo>
                  <a:lnTo>
                    <a:pt x="286080" y="3512571"/>
                  </a:lnTo>
                  <a:cubicBezTo>
                    <a:pt x="552780" y="4006601"/>
                    <a:pt x="551510" y="4383791"/>
                    <a:pt x="122250" y="4777491"/>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17" name="Freeform 12">
              <a:extLst>
                <a:ext uri="{FF2B5EF4-FFF2-40B4-BE49-F238E27FC236}">
                  <a16:creationId xmlns:a16="http://schemas.microsoft.com/office/drawing/2014/main" id="{75BAEA28-CB2E-2F8B-4641-B680ECE953AF}"/>
                </a:ext>
              </a:extLst>
            </p:cNvPr>
            <p:cNvSpPr/>
            <p:nvPr/>
          </p:nvSpPr>
          <p:spPr>
            <a:xfrm>
              <a:off x="7047005" y="2251814"/>
              <a:ext cx="5144994" cy="4607455"/>
            </a:xfrm>
            <a:custGeom>
              <a:avLst/>
              <a:gdLst>
                <a:gd name="connsiteX0" fmla="*/ 5144995 w 5144994"/>
                <a:gd name="connsiteY0" fmla="*/ 1410866 h 4607455"/>
                <a:gd name="connsiteX1" fmla="*/ 3993105 w 5144994"/>
                <a:gd name="connsiteY1" fmla="*/ 735226 h 4607455"/>
                <a:gd name="connsiteX2" fmla="*/ 1252445 w 5144994"/>
                <a:gd name="connsiteY2" fmla="*/ 252626 h 4607455"/>
                <a:gd name="connsiteX3" fmla="*/ 254225 w 5144994"/>
                <a:gd name="connsiteY3" fmla="*/ 3353966 h 4607455"/>
                <a:gd name="connsiteX4" fmla="*/ 275815 w 5144994"/>
                <a:gd name="connsiteY4" fmla="*/ 3395876 h 4607455"/>
                <a:gd name="connsiteX5" fmla="*/ 275815 w 5144994"/>
                <a:gd name="connsiteY5" fmla="*/ 3395876 h 4607455"/>
                <a:gd name="connsiteX6" fmla="*/ 129765 w 5144994"/>
                <a:gd name="connsiteY6" fmla="*/ 4607456 h 460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994" h="4607455">
                  <a:moveTo>
                    <a:pt x="5144995" y="1410866"/>
                  </a:moveTo>
                  <a:cubicBezTo>
                    <a:pt x="4753835" y="1418486"/>
                    <a:pt x="4490945" y="1261006"/>
                    <a:pt x="3993105" y="735226"/>
                  </a:cubicBezTo>
                  <a:cubicBezTo>
                    <a:pt x="3300955" y="4976"/>
                    <a:pt x="2192245" y="-229974"/>
                    <a:pt x="1252445" y="252626"/>
                  </a:cubicBezTo>
                  <a:cubicBezTo>
                    <a:pt x="120875" y="833016"/>
                    <a:pt x="-326165" y="2221126"/>
                    <a:pt x="254225" y="3353966"/>
                  </a:cubicBezTo>
                  <a:cubicBezTo>
                    <a:pt x="261845" y="3367936"/>
                    <a:pt x="268195" y="3381906"/>
                    <a:pt x="275815" y="3395876"/>
                  </a:cubicBezTo>
                  <a:lnTo>
                    <a:pt x="275815" y="3395876"/>
                  </a:lnTo>
                  <a:cubicBezTo>
                    <a:pt x="531085" y="3869586"/>
                    <a:pt x="532355" y="4230266"/>
                    <a:pt x="129765" y="4607456"/>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18" name="Freeform 13">
              <a:extLst>
                <a:ext uri="{FF2B5EF4-FFF2-40B4-BE49-F238E27FC236}">
                  <a16:creationId xmlns:a16="http://schemas.microsoft.com/office/drawing/2014/main" id="{BF78DA0F-4A54-947B-DB58-B0A90F2DC4B3}"/>
                </a:ext>
              </a:extLst>
            </p:cNvPr>
            <p:cNvSpPr/>
            <p:nvPr/>
          </p:nvSpPr>
          <p:spPr>
            <a:xfrm>
              <a:off x="7140852" y="2422751"/>
              <a:ext cx="5051147" cy="4435249"/>
            </a:xfrm>
            <a:custGeom>
              <a:avLst/>
              <a:gdLst>
                <a:gd name="connsiteX0" fmla="*/ 5051147 w 5051147"/>
                <a:gd name="connsiteY0" fmla="*/ 1358040 h 4435249"/>
                <a:gd name="connsiteX1" fmla="*/ 3856078 w 5051147"/>
                <a:gd name="connsiteY1" fmla="*/ 709070 h 4435249"/>
                <a:gd name="connsiteX2" fmla="*/ 1209397 w 5051147"/>
                <a:gd name="connsiteY2" fmla="*/ 244250 h 4435249"/>
                <a:gd name="connsiteX3" fmla="*/ 245467 w 5051147"/>
                <a:gd name="connsiteY3" fmla="*/ 3238910 h 4435249"/>
                <a:gd name="connsiteX4" fmla="*/ 267057 w 5051147"/>
                <a:gd name="connsiteY4" fmla="*/ 3278280 h 4435249"/>
                <a:gd name="connsiteX5" fmla="*/ 267057 w 5051147"/>
                <a:gd name="connsiteY5" fmla="*/ 3278280 h 4435249"/>
                <a:gd name="connsiteX6" fmla="*/ 138787 w 5051147"/>
                <a:gd name="connsiteY6" fmla="*/ 4435250 h 443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1147" h="4435249">
                  <a:moveTo>
                    <a:pt x="5051147" y="1358040"/>
                  </a:moveTo>
                  <a:cubicBezTo>
                    <a:pt x="4626967" y="1389790"/>
                    <a:pt x="4371697" y="1252630"/>
                    <a:pt x="3856078" y="709070"/>
                  </a:cubicBezTo>
                  <a:cubicBezTo>
                    <a:pt x="3186788" y="4220"/>
                    <a:pt x="2117447" y="-221840"/>
                    <a:pt x="1209397" y="244250"/>
                  </a:cubicBezTo>
                  <a:cubicBezTo>
                    <a:pt x="115928" y="805590"/>
                    <a:pt x="-314603" y="2145440"/>
                    <a:pt x="245467" y="3238910"/>
                  </a:cubicBezTo>
                  <a:cubicBezTo>
                    <a:pt x="251817" y="3252880"/>
                    <a:pt x="259437" y="3265580"/>
                    <a:pt x="267057" y="3278280"/>
                  </a:cubicBezTo>
                  <a:lnTo>
                    <a:pt x="267057" y="3278280"/>
                  </a:lnTo>
                  <a:cubicBezTo>
                    <a:pt x="510897" y="3730400"/>
                    <a:pt x="514707" y="4077110"/>
                    <a:pt x="138787" y="4435250"/>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19" name="Freeform 14">
              <a:extLst>
                <a:ext uri="{FF2B5EF4-FFF2-40B4-BE49-F238E27FC236}">
                  <a16:creationId xmlns:a16="http://schemas.microsoft.com/office/drawing/2014/main" id="{D29668E4-C1A4-8CD9-089C-033E67AE648A}"/>
                </a:ext>
              </a:extLst>
            </p:cNvPr>
            <p:cNvSpPr/>
            <p:nvPr/>
          </p:nvSpPr>
          <p:spPr>
            <a:xfrm>
              <a:off x="7234378" y="2592843"/>
              <a:ext cx="4957621" cy="4265157"/>
            </a:xfrm>
            <a:custGeom>
              <a:avLst/>
              <a:gdLst>
                <a:gd name="connsiteX0" fmla="*/ 4957622 w 4957621"/>
                <a:gd name="connsiteY0" fmla="*/ 1302248 h 4265157"/>
                <a:gd name="connsiteX1" fmla="*/ 3719372 w 4957621"/>
                <a:gd name="connsiteY1" fmla="*/ 685028 h 4265157"/>
                <a:gd name="connsiteX2" fmla="*/ 1166672 w 4957621"/>
                <a:gd name="connsiteY2" fmla="*/ 235447 h 4265157"/>
                <a:gd name="connsiteX3" fmla="*/ 237032 w 4957621"/>
                <a:gd name="connsiteY3" fmla="*/ 3123428 h 4265157"/>
                <a:gd name="connsiteX4" fmla="*/ 257352 w 4957621"/>
                <a:gd name="connsiteY4" fmla="*/ 3161528 h 4265157"/>
                <a:gd name="connsiteX5" fmla="*/ 257352 w 4957621"/>
                <a:gd name="connsiteY5" fmla="*/ 3161528 h 4265157"/>
                <a:gd name="connsiteX6" fmla="*/ 146862 w 4957621"/>
                <a:gd name="connsiteY6" fmla="*/ 4265158 h 4265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7621" h="4265157">
                  <a:moveTo>
                    <a:pt x="4957622" y="1302248"/>
                  </a:moveTo>
                  <a:cubicBezTo>
                    <a:pt x="4495342" y="1356858"/>
                    <a:pt x="4250232" y="1245098"/>
                    <a:pt x="3719372" y="685028"/>
                  </a:cubicBezTo>
                  <a:cubicBezTo>
                    <a:pt x="3074212" y="4307"/>
                    <a:pt x="2042972" y="-214133"/>
                    <a:pt x="1166672" y="235447"/>
                  </a:cubicBezTo>
                  <a:cubicBezTo>
                    <a:pt x="112572" y="776467"/>
                    <a:pt x="-303988" y="2069328"/>
                    <a:pt x="237032" y="3123428"/>
                  </a:cubicBezTo>
                  <a:cubicBezTo>
                    <a:pt x="243382" y="3136128"/>
                    <a:pt x="251002" y="3148828"/>
                    <a:pt x="257352" y="3161528"/>
                  </a:cubicBezTo>
                  <a:lnTo>
                    <a:pt x="257352" y="3161528"/>
                  </a:lnTo>
                  <a:cubicBezTo>
                    <a:pt x="489762" y="3592058"/>
                    <a:pt x="496112" y="3923527"/>
                    <a:pt x="146862" y="4265158"/>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20" name="Freeform 15">
              <a:extLst>
                <a:ext uri="{FF2B5EF4-FFF2-40B4-BE49-F238E27FC236}">
                  <a16:creationId xmlns:a16="http://schemas.microsoft.com/office/drawing/2014/main" id="{B10AF648-8A8E-77D6-C3E0-A398DC17FC94}"/>
                </a:ext>
              </a:extLst>
            </p:cNvPr>
            <p:cNvSpPr/>
            <p:nvPr/>
          </p:nvSpPr>
          <p:spPr>
            <a:xfrm>
              <a:off x="7329732" y="2764148"/>
              <a:ext cx="4862267" cy="4093852"/>
            </a:xfrm>
            <a:custGeom>
              <a:avLst/>
              <a:gdLst>
                <a:gd name="connsiteX0" fmla="*/ 4862268 w 4862267"/>
                <a:gd name="connsiteY0" fmla="*/ 1241433 h 4093852"/>
                <a:gd name="connsiteX1" fmla="*/ 3580837 w 4862267"/>
                <a:gd name="connsiteY1" fmla="*/ 659773 h 4093852"/>
                <a:gd name="connsiteX2" fmla="*/ 1123387 w 4862267"/>
                <a:gd name="connsiteY2" fmla="*/ 226703 h 4093852"/>
                <a:gd name="connsiteX3" fmla="*/ 228037 w 4862267"/>
                <a:gd name="connsiteY3" fmla="*/ 3008003 h 4093852"/>
                <a:gd name="connsiteX4" fmla="*/ 247087 w 4862267"/>
                <a:gd name="connsiteY4" fmla="*/ 3044833 h 4093852"/>
                <a:gd name="connsiteX5" fmla="*/ 247087 w 4862267"/>
                <a:gd name="connsiteY5" fmla="*/ 3044833 h 4093852"/>
                <a:gd name="connsiteX6" fmla="*/ 154377 w 4862267"/>
                <a:gd name="connsiteY6" fmla="*/ 4093853 h 409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62267" h="4093852">
                  <a:moveTo>
                    <a:pt x="4862268" y="1241433"/>
                  </a:moveTo>
                  <a:cubicBezTo>
                    <a:pt x="4356808" y="1318903"/>
                    <a:pt x="4124398" y="1232543"/>
                    <a:pt x="3580837" y="659773"/>
                  </a:cubicBezTo>
                  <a:cubicBezTo>
                    <a:pt x="2959808" y="4453"/>
                    <a:pt x="1966668" y="-206367"/>
                    <a:pt x="1123387" y="226703"/>
                  </a:cubicBezTo>
                  <a:cubicBezTo>
                    <a:pt x="108658" y="747403"/>
                    <a:pt x="-292663" y="1992003"/>
                    <a:pt x="228037" y="3008003"/>
                  </a:cubicBezTo>
                  <a:cubicBezTo>
                    <a:pt x="234387" y="3020703"/>
                    <a:pt x="240737" y="3033403"/>
                    <a:pt x="247087" y="3044833"/>
                  </a:cubicBezTo>
                  <a:lnTo>
                    <a:pt x="247087" y="3044833"/>
                  </a:lnTo>
                  <a:cubicBezTo>
                    <a:pt x="468068" y="3453773"/>
                    <a:pt x="476958" y="3770003"/>
                    <a:pt x="154377" y="4093853"/>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21" name="Freeform 16">
              <a:extLst>
                <a:ext uri="{FF2B5EF4-FFF2-40B4-BE49-F238E27FC236}">
                  <a16:creationId xmlns:a16="http://schemas.microsoft.com/office/drawing/2014/main" id="{C2C76D61-6182-1D6C-4C88-8CFC2687AEF3}"/>
                </a:ext>
              </a:extLst>
            </p:cNvPr>
            <p:cNvSpPr/>
            <p:nvPr/>
          </p:nvSpPr>
          <p:spPr>
            <a:xfrm>
              <a:off x="7424850" y="2934745"/>
              <a:ext cx="4767149" cy="3923255"/>
            </a:xfrm>
            <a:custGeom>
              <a:avLst/>
              <a:gdLst>
                <a:gd name="connsiteX0" fmla="*/ 4767149 w 4767149"/>
                <a:gd name="connsiteY0" fmla="*/ 1178785 h 3923255"/>
                <a:gd name="connsiteX1" fmla="*/ 3443809 w 4767149"/>
                <a:gd name="connsiteY1" fmla="*/ 633956 h 3923255"/>
                <a:gd name="connsiteX2" fmla="*/ 1080339 w 4767149"/>
                <a:gd name="connsiteY2" fmla="*/ 217395 h 3923255"/>
                <a:gd name="connsiteX3" fmla="*/ 219280 w 4767149"/>
                <a:gd name="connsiteY3" fmla="*/ 2892015 h 3923255"/>
                <a:gd name="connsiteX4" fmla="*/ 238330 w 4767149"/>
                <a:gd name="connsiteY4" fmla="*/ 2927576 h 3923255"/>
                <a:gd name="connsiteX5" fmla="*/ 238330 w 4767149"/>
                <a:gd name="connsiteY5" fmla="*/ 2927576 h 3923255"/>
                <a:gd name="connsiteX6" fmla="*/ 162130 w 4767149"/>
                <a:gd name="connsiteY6" fmla="*/ 3923256 h 3923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7149" h="3923255">
                  <a:moveTo>
                    <a:pt x="4767149" y="1178785"/>
                  </a:moveTo>
                  <a:cubicBezTo>
                    <a:pt x="4215969" y="1276576"/>
                    <a:pt x="3997530" y="1219426"/>
                    <a:pt x="3443809" y="633956"/>
                  </a:cubicBezTo>
                  <a:cubicBezTo>
                    <a:pt x="2846909" y="4035"/>
                    <a:pt x="1890599" y="-197895"/>
                    <a:pt x="1080339" y="217395"/>
                  </a:cubicBezTo>
                  <a:cubicBezTo>
                    <a:pt x="103709" y="717776"/>
                    <a:pt x="-281101" y="1915385"/>
                    <a:pt x="219280" y="2892015"/>
                  </a:cubicBezTo>
                  <a:cubicBezTo>
                    <a:pt x="225630" y="2903446"/>
                    <a:pt x="231980" y="2916146"/>
                    <a:pt x="238330" y="2927576"/>
                  </a:cubicBezTo>
                  <a:lnTo>
                    <a:pt x="238330" y="2927576"/>
                  </a:lnTo>
                  <a:cubicBezTo>
                    <a:pt x="446609" y="3314926"/>
                    <a:pt x="459309" y="3615915"/>
                    <a:pt x="162130" y="3923256"/>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22" name="Freeform 17">
              <a:extLst>
                <a:ext uri="{FF2B5EF4-FFF2-40B4-BE49-F238E27FC236}">
                  <a16:creationId xmlns:a16="http://schemas.microsoft.com/office/drawing/2014/main" id="{3D96D9DC-6DD9-30EC-A5F3-5A963CB9A1FE}"/>
                </a:ext>
              </a:extLst>
            </p:cNvPr>
            <p:cNvSpPr/>
            <p:nvPr/>
          </p:nvSpPr>
          <p:spPr>
            <a:xfrm>
              <a:off x="7518935" y="3105739"/>
              <a:ext cx="4673064" cy="3752261"/>
            </a:xfrm>
            <a:custGeom>
              <a:avLst/>
              <a:gdLst>
                <a:gd name="connsiteX0" fmla="*/ 4673065 w 4673064"/>
                <a:gd name="connsiteY0" fmla="*/ 1113202 h 3752261"/>
                <a:gd name="connsiteX1" fmla="*/ 3306545 w 4673064"/>
                <a:gd name="connsiteY1" fmla="*/ 609012 h 3752261"/>
                <a:gd name="connsiteX2" fmla="*/ 1037055 w 4673064"/>
                <a:gd name="connsiteY2" fmla="*/ 208962 h 3752261"/>
                <a:gd name="connsiteX3" fmla="*/ 210285 w 4673064"/>
                <a:gd name="connsiteY3" fmla="*/ 2776902 h 3752261"/>
                <a:gd name="connsiteX4" fmla="*/ 228065 w 4673064"/>
                <a:gd name="connsiteY4" fmla="*/ 2811192 h 3752261"/>
                <a:gd name="connsiteX5" fmla="*/ 228065 w 4673064"/>
                <a:gd name="connsiteY5" fmla="*/ 2811192 h 3752261"/>
                <a:gd name="connsiteX6" fmla="*/ 168375 w 4673064"/>
                <a:gd name="connsiteY6" fmla="*/ 3752262 h 3752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064" h="3752261">
                  <a:moveTo>
                    <a:pt x="4673065" y="1113202"/>
                  </a:moveTo>
                  <a:cubicBezTo>
                    <a:pt x="4071085" y="1230042"/>
                    <a:pt x="3870425" y="1203372"/>
                    <a:pt x="3306545" y="609012"/>
                  </a:cubicBezTo>
                  <a:cubicBezTo>
                    <a:pt x="2732505" y="3222"/>
                    <a:pt x="1815565" y="-189818"/>
                    <a:pt x="1037055" y="208962"/>
                  </a:cubicBezTo>
                  <a:cubicBezTo>
                    <a:pt x="99795" y="690292"/>
                    <a:pt x="-269775" y="1839642"/>
                    <a:pt x="210285" y="2776902"/>
                  </a:cubicBezTo>
                  <a:cubicBezTo>
                    <a:pt x="216635" y="2788332"/>
                    <a:pt x="221715" y="2799762"/>
                    <a:pt x="228065" y="2811192"/>
                  </a:cubicBezTo>
                  <a:lnTo>
                    <a:pt x="228065" y="2811192"/>
                  </a:lnTo>
                  <a:cubicBezTo>
                    <a:pt x="424915" y="3176952"/>
                    <a:pt x="438885" y="3462702"/>
                    <a:pt x="168375" y="3752262"/>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23" name="Freeform 18">
              <a:extLst>
                <a:ext uri="{FF2B5EF4-FFF2-40B4-BE49-F238E27FC236}">
                  <a16:creationId xmlns:a16="http://schemas.microsoft.com/office/drawing/2014/main" id="{F7C53F1F-4F3A-A7D7-8F89-09619E45B866}"/>
                </a:ext>
              </a:extLst>
            </p:cNvPr>
            <p:cNvSpPr/>
            <p:nvPr/>
          </p:nvSpPr>
          <p:spPr>
            <a:xfrm>
              <a:off x="7613019" y="3275774"/>
              <a:ext cx="4578980" cy="3582226"/>
            </a:xfrm>
            <a:custGeom>
              <a:avLst/>
              <a:gdLst>
                <a:gd name="connsiteX0" fmla="*/ 4578981 w 4578980"/>
                <a:gd name="connsiteY0" fmla="*/ 1049847 h 3582226"/>
                <a:gd name="connsiteX1" fmla="*/ 4519291 w 4578980"/>
                <a:gd name="connsiteY1" fmla="*/ 1060007 h 3582226"/>
                <a:gd name="connsiteX2" fmla="*/ 4519291 w 4578980"/>
                <a:gd name="connsiteY2" fmla="*/ 1060007 h 3582226"/>
                <a:gd name="connsiteX3" fmla="*/ 3169281 w 4578980"/>
                <a:gd name="connsiteY3" fmla="*/ 583757 h 3582226"/>
                <a:gd name="connsiteX4" fmla="*/ 993771 w 4578980"/>
                <a:gd name="connsiteY4" fmla="*/ 200217 h 3582226"/>
                <a:gd name="connsiteX5" fmla="*/ 201290 w 4578980"/>
                <a:gd name="connsiteY5" fmla="*/ 2661477 h 3582226"/>
                <a:gd name="connsiteX6" fmla="*/ 219071 w 4578980"/>
                <a:gd name="connsiteY6" fmla="*/ 2694497 h 3582226"/>
                <a:gd name="connsiteX7" fmla="*/ 219071 w 4578980"/>
                <a:gd name="connsiteY7" fmla="*/ 2694497 h 3582226"/>
                <a:gd name="connsiteX8" fmla="*/ 175890 w 4578980"/>
                <a:gd name="connsiteY8" fmla="*/ 3582227 h 3582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78980" h="3582226">
                  <a:moveTo>
                    <a:pt x="4578981" y="1049847"/>
                  </a:moveTo>
                  <a:cubicBezTo>
                    <a:pt x="4558661" y="1052387"/>
                    <a:pt x="4539611" y="1056197"/>
                    <a:pt x="4519291" y="1060007"/>
                  </a:cubicBezTo>
                  <a:lnTo>
                    <a:pt x="4519291" y="1060007"/>
                  </a:lnTo>
                  <a:cubicBezTo>
                    <a:pt x="3910961" y="1180657"/>
                    <a:pt x="3721731" y="1166687"/>
                    <a:pt x="3169281" y="583757"/>
                  </a:cubicBezTo>
                  <a:cubicBezTo>
                    <a:pt x="2619371" y="3367"/>
                    <a:pt x="1740531" y="-182053"/>
                    <a:pt x="993771" y="200217"/>
                  </a:cubicBezTo>
                  <a:cubicBezTo>
                    <a:pt x="95880" y="661227"/>
                    <a:pt x="-258450" y="1762317"/>
                    <a:pt x="201290" y="2661477"/>
                  </a:cubicBezTo>
                  <a:cubicBezTo>
                    <a:pt x="206371" y="2672907"/>
                    <a:pt x="212721" y="2683067"/>
                    <a:pt x="219071" y="2694497"/>
                  </a:cubicBezTo>
                  <a:lnTo>
                    <a:pt x="219071" y="2694497"/>
                  </a:lnTo>
                  <a:cubicBezTo>
                    <a:pt x="404490" y="3038667"/>
                    <a:pt x="421000" y="3309177"/>
                    <a:pt x="175890" y="3582227"/>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24" name="Freeform 19">
              <a:extLst>
                <a:ext uri="{FF2B5EF4-FFF2-40B4-BE49-F238E27FC236}">
                  <a16:creationId xmlns:a16="http://schemas.microsoft.com/office/drawing/2014/main" id="{7EB664F9-69E5-EA92-D2B0-5AD3B739C2E7}"/>
                </a:ext>
              </a:extLst>
            </p:cNvPr>
            <p:cNvSpPr/>
            <p:nvPr/>
          </p:nvSpPr>
          <p:spPr>
            <a:xfrm>
              <a:off x="7707578" y="3445808"/>
              <a:ext cx="4484421" cy="3412192"/>
            </a:xfrm>
            <a:custGeom>
              <a:avLst/>
              <a:gdLst>
                <a:gd name="connsiteX0" fmla="*/ 4484422 w 4484421"/>
                <a:gd name="connsiteY0" fmla="*/ 992842 h 3412192"/>
                <a:gd name="connsiteX1" fmla="*/ 4323132 w 4484421"/>
                <a:gd name="connsiteY1" fmla="*/ 1014432 h 3412192"/>
                <a:gd name="connsiteX2" fmla="*/ 4323132 w 4484421"/>
                <a:gd name="connsiteY2" fmla="*/ 1014432 h 3412192"/>
                <a:gd name="connsiteX3" fmla="*/ 3031541 w 4484421"/>
                <a:gd name="connsiteY3" fmla="*/ 558502 h 3412192"/>
                <a:gd name="connsiteX4" fmla="*/ 951281 w 4484421"/>
                <a:gd name="connsiteY4" fmla="*/ 191472 h 3412192"/>
                <a:gd name="connsiteX5" fmla="*/ 193091 w 4484421"/>
                <a:gd name="connsiteY5" fmla="*/ 2546052 h 3412192"/>
                <a:gd name="connsiteX6" fmla="*/ 209602 w 4484421"/>
                <a:gd name="connsiteY6" fmla="*/ 2577802 h 3412192"/>
                <a:gd name="connsiteX7" fmla="*/ 209602 w 4484421"/>
                <a:gd name="connsiteY7" fmla="*/ 2577802 h 3412192"/>
                <a:gd name="connsiteX8" fmla="*/ 181662 w 4484421"/>
                <a:gd name="connsiteY8" fmla="*/ 3412192 h 3412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4421" h="3412192">
                  <a:moveTo>
                    <a:pt x="4484422" y="992842"/>
                  </a:moveTo>
                  <a:cubicBezTo>
                    <a:pt x="4431082" y="996652"/>
                    <a:pt x="4376472" y="1004272"/>
                    <a:pt x="4323132" y="1014432"/>
                  </a:cubicBezTo>
                  <a:lnTo>
                    <a:pt x="4323132" y="1014432"/>
                  </a:lnTo>
                  <a:cubicBezTo>
                    <a:pt x="3741472" y="1130002"/>
                    <a:pt x="3559862" y="1116032"/>
                    <a:pt x="3031541" y="558502"/>
                  </a:cubicBezTo>
                  <a:cubicBezTo>
                    <a:pt x="2505762" y="3512"/>
                    <a:pt x="1665022" y="-174288"/>
                    <a:pt x="951281" y="191472"/>
                  </a:cubicBezTo>
                  <a:cubicBezTo>
                    <a:pt x="91491" y="632162"/>
                    <a:pt x="-247598" y="1686262"/>
                    <a:pt x="193091" y="2546052"/>
                  </a:cubicBezTo>
                  <a:cubicBezTo>
                    <a:pt x="198172" y="2556212"/>
                    <a:pt x="204522" y="2567642"/>
                    <a:pt x="209602" y="2577802"/>
                  </a:cubicBezTo>
                  <a:lnTo>
                    <a:pt x="209602" y="2577802"/>
                  </a:lnTo>
                  <a:cubicBezTo>
                    <a:pt x="383591" y="2901652"/>
                    <a:pt x="402641" y="3155652"/>
                    <a:pt x="181662" y="3412192"/>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25" name="Freeform 20">
              <a:extLst>
                <a:ext uri="{FF2B5EF4-FFF2-40B4-BE49-F238E27FC236}">
                  <a16:creationId xmlns:a16="http://schemas.microsoft.com/office/drawing/2014/main" id="{48CB6E4F-28C7-CAB0-20A6-22E12DA05CE9}"/>
                </a:ext>
              </a:extLst>
            </p:cNvPr>
            <p:cNvSpPr/>
            <p:nvPr/>
          </p:nvSpPr>
          <p:spPr>
            <a:xfrm>
              <a:off x="7801663" y="3618383"/>
              <a:ext cx="4390336" cy="3240887"/>
            </a:xfrm>
            <a:custGeom>
              <a:avLst/>
              <a:gdLst>
                <a:gd name="connsiteX0" fmla="*/ 4390337 w 4390336"/>
                <a:gd name="connsiteY0" fmla="*/ 943458 h 3240887"/>
                <a:gd name="connsiteX1" fmla="*/ 4127447 w 4390336"/>
                <a:gd name="connsiteY1" fmla="*/ 967588 h 3240887"/>
                <a:gd name="connsiteX2" fmla="*/ 4127447 w 4390336"/>
                <a:gd name="connsiteY2" fmla="*/ 967588 h 3240887"/>
                <a:gd name="connsiteX3" fmla="*/ 2894277 w 4390336"/>
                <a:gd name="connsiteY3" fmla="*/ 533248 h 3240887"/>
                <a:gd name="connsiteX4" fmla="*/ 907997 w 4390336"/>
                <a:gd name="connsiteY4" fmla="*/ 182727 h 3240887"/>
                <a:gd name="connsiteX5" fmla="*/ 184097 w 4390336"/>
                <a:gd name="connsiteY5" fmla="*/ 2430628 h 3240887"/>
                <a:gd name="connsiteX6" fmla="*/ 200607 w 4390336"/>
                <a:gd name="connsiteY6" fmla="*/ 2461108 h 3240887"/>
                <a:gd name="connsiteX7" fmla="*/ 200607 w 4390336"/>
                <a:gd name="connsiteY7" fmla="*/ 2461108 h 3240887"/>
                <a:gd name="connsiteX8" fmla="*/ 187907 w 4390336"/>
                <a:gd name="connsiteY8" fmla="*/ 3240887 h 324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0336" h="3240887">
                  <a:moveTo>
                    <a:pt x="4390337" y="943458"/>
                  </a:moveTo>
                  <a:cubicBezTo>
                    <a:pt x="4302707" y="942188"/>
                    <a:pt x="4215077" y="949808"/>
                    <a:pt x="4127447" y="967588"/>
                  </a:cubicBezTo>
                  <a:lnTo>
                    <a:pt x="4127447" y="967588"/>
                  </a:lnTo>
                  <a:cubicBezTo>
                    <a:pt x="3572457" y="1078077"/>
                    <a:pt x="3399737" y="1065377"/>
                    <a:pt x="2894277" y="533248"/>
                  </a:cubicBezTo>
                  <a:cubicBezTo>
                    <a:pt x="2392627" y="3658"/>
                    <a:pt x="1588717" y="-166523"/>
                    <a:pt x="907997" y="182727"/>
                  </a:cubicBezTo>
                  <a:cubicBezTo>
                    <a:pt x="87577" y="603098"/>
                    <a:pt x="-236273" y="1610208"/>
                    <a:pt x="184097" y="2430628"/>
                  </a:cubicBezTo>
                  <a:cubicBezTo>
                    <a:pt x="189177" y="2440788"/>
                    <a:pt x="194257" y="2450948"/>
                    <a:pt x="200607" y="2461108"/>
                  </a:cubicBezTo>
                  <a:lnTo>
                    <a:pt x="200607" y="2461108"/>
                  </a:lnTo>
                  <a:cubicBezTo>
                    <a:pt x="363167" y="2763368"/>
                    <a:pt x="383487" y="3002128"/>
                    <a:pt x="187907" y="3240887"/>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26" name="Freeform 21">
              <a:extLst>
                <a:ext uri="{FF2B5EF4-FFF2-40B4-BE49-F238E27FC236}">
                  <a16:creationId xmlns:a16="http://schemas.microsoft.com/office/drawing/2014/main" id="{25505DB0-5154-A931-AE01-31CE56F5AF88}"/>
                </a:ext>
              </a:extLst>
            </p:cNvPr>
            <p:cNvSpPr/>
            <p:nvPr/>
          </p:nvSpPr>
          <p:spPr>
            <a:xfrm>
              <a:off x="7897458" y="3788757"/>
              <a:ext cx="4294541" cy="3071783"/>
            </a:xfrm>
            <a:custGeom>
              <a:avLst/>
              <a:gdLst>
                <a:gd name="connsiteX0" fmla="*/ 4294542 w 4294541"/>
                <a:gd name="connsiteY0" fmla="*/ 906434 h 3071783"/>
                <a:gd name="connsiteX1" fmla="*/ 3930052 w 4294541"/>
                <a:gd name="connsiteY1" fmla="*/ 921673 h 3071783"/>
                <a:gd name="connsiteX2" fmla="*/ 3930052 w 4294541"/>
                <a:gd name="connsiteY2" fmla="*/ 921673 h 3071783"/>
                <a:gd name="connsiteX3" fmla="*/ 2756572 w 4294541"/>
                <a:gd name="connsiteY3" fmla="*/ 507653 h 3071783"/>
                <a:gd name="connsiteX4" fmla="*/ 864272 w 4294541"/>
                <a:gd name="connsiteY4" fmla="*/ 174914 h 3071783"/>
                <a:gd name="connsiteX5" fmla="*/ 175932 w 4294541"/>
                <a:gd name="connsiteY5" fmla="*/ 2316134 h 3071783"/>
                <a:gd name="connsiteX6" fmla="*/ 191172 w 4294541"/>
                <a:gd name="connsiteY6" fmla="*/ 2345344 h 3071783"/>
                <a:gd name="connsiteX7" fmla="*/ 191172 w 4294541"/>
                <a:gd name="connsiteY7" fmla="*/ 2345344 h 3071783"/>
                <a:gd name="connsiteX8" fmla="*/ 192442 w 4294541"/>
                <a:gd name="connsiteY8" fmla="*/ 3071784 h 307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4541" h="3071783">
                  <a:moveTo>
                    <a:pt x="4294542" y="906434"/>
                  </a:moveTo>
                  <a:cubicBezTo>
                    <a:pt x="4173892" y="893734"/>
                    <a:pt x="4051972" y="897543"/>
                    <a:pt x="3930052" y="921673"/>
                  </a:cubicBezTo>
                  <a:lnTo>
                    <a:pt x="3930052" y="921673"/>
                  </a:lnTo>
                  <a:cubicBezTo>
                    <a:pt x="3400461" y="1025814"/>
                    <a:pt x="3236632" y="1014384"/>
                    <a:pt x="2756572" y="507653"/>
                  </a:cubicBezTo>
                  <a:cubicBezTo>
                    <a:pt x="2277782" y="3464"/>
                    <a:pt x="1513242" y="-159097"/>
                    <a:pt x="864272" y="174914"/>
                  </a:cubicBezTo>
                  <a:cubicBezTo>
                    <a:pt x="83222" y="576234"/>
                    <a:pt x="-225389" y="1533814"/>
                    <a:pt x="175932" y="2316134"/>
                  </a:cubicBezTo>
                  <a:cubicBezTo>
                    <a:pt x="181011" y="2326294"/>
                    <a:pt x="186092" y="2335184"/>
                    <a:pt x="191172" y="2345344"/>
                  </a:cubicBezTo>
                  <a:lnTo>
                    <a:pt x="191172" y="2345344"/>
                  </a:lnTo>
                  <a:cubicBezTo>
                    <a:pt x="342302" y="2626014"/>
                    <a:pt x="363892" y="2849534"/>
                    <a:pt x="192442" y="3071784"/>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27" name="Freeform 22">
              <a:extLst>
                <a:ext uri="{FF2B5EF4-FFF2-40B4-BE49-F238E27FC236}">
                  <a16:creationId xmlns:a16="http://schemas.microsoft.com/office/drawing/2014/main" id="{833A321F-5218-21DD-6E80-88D05A622C03}"/>
                </a:ext>
              </a:extLst>
            </p:cNvPr>
            <p:cNvSpPr/>
            <p:nvPr/>
          </p:nvSpPr>
          <p:spPr>
            <a:xfrm>
              <a:off x="7992576" y="3959354"/>
              <a:ext cx="4199423" cy="2898646"/>
            </a:xfrm>
            <a:custGeom>
              <a:avLst/>
              <a:gdLst>
                <a:gd name="connsiteX0" fmla="*/ 4199424 w 4199423"/>
                <a:gd name="connsiteY0" fmla="*/ 880616 h 2898646"/>
                <a:gd name="connsiteX1" fmla="*/ 3734604 w 4199423"/>
                <a:gd name="connsiteY1" fmla="*/ 875536 h 2898646"/>
                <a:gd name="connsiteX2" fmla="*/ 3734604 w 4199423"/>
                <a:gd name="connsiteY2" fmla="*/ 875536 h 2898646"/>
                <a:gd name="connsiteX3" fmla="*/ 2619544 w 4199423"/>
                <a:gd name="connsiteY3" fmla="*/ 481836 h 2898646"/>
                <a:gd name="connsiteX4" fmla="*/ 821224 w 4199423"/>
                <a:gd name="connsiteY4" fmla="*/ 165606 h 2898646"/>
                <a:gd name="connsiteX5" fmla="*/ 167174 w 4199423"/>
                <a:gd name="connsiteY5" fmla="*/ 2200146 h 2898646"/>
                <a:gd name="connsiteX6" fmla="*/ 181144 w 4199423"/>
                <a:gd name="connsiteY6" fmla="*/ 2226816 h 2898646"/>
                <a:gd name="connsiteX7" fmla="*/ 181144 w 4199423"/>
                <a:gd name="connsiteY7" fmla="*/ 2226816 h 2898646"/>
                <a:gd name="connsiteX8" fmla="*/ 195114 w 4199423"/>
                <a:gd name="connsiteY8" fmla="*/ 2898646 h 2898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9423" h="2898646">
                  <a:moveTo>
                    <a:pt x="4199424" y="880616"/>
                  </a:moveTo>
                  <a:cubicBezTo>
                    <a:pt x="4048294" y="847596"/>
                    <a:pt x="3889544" y="845056"/>
                    <a:pt x="3734604" y="875536"/>
                  </a:cubicBezTo>
                  <a:lnTo>
                    <a:pt x="3734604" y="875536"/>
                  </a:lnTo>
                  <a:cubicBezTo>
                    <a:pt x="3231684" y="974596"/>
                    <a:pt x="3075474" y="963166"/>
                    <a:pt x="2619544" y="481836"/>
                  </a:cubicBezTo>
                  <a:cubicBezTo>
                    <a:pt x="2164884" y="3046"/>
                    <a:pt x="1438444" y="-150624"/>
                    <a:pt x="821224" y="165606"/>
                  </a:cubicBezTo>
                  <a:cubicBezTo>
                    <a:pt x="78274" y="546606"/>
                    <a:pt x="-213826" y="1457196"/>
                    <a:pt x="167174" y="2200146"/>
                  </a:cubicBezTo>
                  <a:cubicBezTo>
                    <a:pt x="172254" y="2209036"/>
                    <a:pt x="176064" y="2217926"/>
                    <a:pt x="181144" y="2226816"/>
                  </a:cubicBezTo>
                  <a:lnTo>
                    <a:pt x="181144" y="2226816"/>
                  </a:lnTo>
                  <a:cubicBezTo>
                    <a:pt x="320844" y="2485896"/>
                    <a:pt x="344974" y="2694177"/>
                    <a:pt x="195114" y="2898646"/>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28" name="Freeform 23">
              <a:extLst>
                <a:ext uri="{FF2B5EF4-FFF2-40B4-BE49-F238E27FC236}">
                  <a16:creationId xmlns:a16="http://schemas.microsoft.com/office/drawing/2014/main" id="{0F6BF1AF-84C1-49C9-BDB9-534502F0D0BE}"/>
                </a:ext>
              </a:extLst>
            </p:cNvPr>
            <p:cNvSpPr/>
            <p:nvPr/>
          </p:nvSpPr>
          <p:spPr>
            <a:xfrm>
              <a:off x="8086101" y="4130291"/>
              <a:ext cx="4105898" cy="2728979"/>
            </a:xfrm>
            <a:custGeom>
              <a:avLst/>
              <a:gdLst>
                <a:gd name="connsiteX0" fmla="*/ 4105899 w 4105898"/>
                <a:gd name="connsiteY0" fmla="*/ 869700 h 2728979"/>
                <a:gd name="connsiteX1" fmla="*/ 3539479 w 4105898"/>
                <a:gd name="connsiteY1" fmla="*/ 829060 h 2728979"/>
                <a:gd name="connsiteX2" fmla="*/ 3539479 w 4105898"/>
                <a:gd name="connsiteY2" fmla="*/ 829060 h 2728979"/>
                <a:gd name="connsiteX3" fmla="*/ 2482839 w 4105898"/>
                <a:gd name="connsiteY3" fmla="*/ 455680 h 2728979"/>
                <a:gd name="connsiteX4" fmla="*/ 778498 w 4105898"/>
                <a:gd name="connsiteY4" fmla="*/ 157230 h 2728979"/>
                <a:gd name="connsiteX5" fmla="*/ 158739 w 4105898"/>
                <a:gd name="connsiteY5" fmla="*/ 2085090 h 2728979"/>
                <a:gd name="connsiteX6" fmla="*/ 172708 w 4105898"/>
                <a:gd name="connsiteY6" fmla="*/ 2110490 h 2728979"/>
                <a:gd name="connsiteX7" fmla="*/ 172708 w 4105898"/>
                <a:gd name="connsiteY7" fmla="*/ 2110490 h 2728979"/>
                <a:gd name="connsiteX8" fmla="*/ 199379 w 4105898"/>
                <a:gd name="connsiteY8" fmla="*/ 2728980 h 2728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05898" h="2728979">
                  <a:moveTo>
                    <a:pt x="4105899" y="869700"/>
                  </a:moveTo>
                  <a:cubicBezTo>
                    <a:pt x="3926829" y="807470"/>
                    <a:pt x="3731249" y="790960"/>
                    <a:pt x="3539479" y="829060"/>
                  </a:cubicBezTo>
                  <a:lnTo>
                    <a:pt x="3539479" y="829060"/>
                  </a:lnTo>
                  <a:cubicBezTo>
                    <a:pt x="3063229" y="923040"/>
                    <a:pt x="2914639" y="912880"/>
                    <a:pt x="2482839" y="455680"/>
                  </a:cubicBezTo>
                  <a:cubicBezTo>
                    <a:pt x="2051039" y="2290"/>
                    <a:pt x="1362698" y="-142490"/>
                    <a:pt x="778498" y="157230"/>
                  </a:cubicBezTo>
                  <a:cubicBezTo>
                    <a:pt x="74918" y="517910"/>
                    <a:pt x="-203211" y="1381510"/>
                    <a:pt x="158739" y="2085090"/>
                  </a:cubicBezTo>
                  <a:cubicBezTo>
                    <a:pt x="162548" y="2093980"/>
                    <a:pt x="167629" y="2102870"/>
                    <a:pt x="172708" y="2110490"/>
                  </a:cubicBezTo>
                  <a:lnTo>
                    <a:pt x="172708" y="2110490"/>
                  </a:lnTo>
                  <a:cubicBezTo>
                    <a:pt x="300979" y="2347980"/>
                    <a:pt x="325108" y="2539750"/>
                    <a:pt x="199379" y="2728980"/>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29" name="Freeform 24">
              <a:extLst>
                <a:ext uri="{FF2B5EF4-FFF2-40B4-BE49-F238E27FC236}">
                  <a16:creationId xmlns:a16="http://schemas.microsoft.com/office/drawing/2014/main" id="{B017FF08-39C3-5417-CF80-3DB424F204D1}"/>
                </a:ext>
              </a:extLst>
            </p:cNvPr>
            <p:cNvSpPr/>
            <p:nvPr/>
          </p:nvSpPr>
          <p:spPr>
            <a:xfrm>
              <a:off x="8181456" y="4301653"/>
              <a:ext cx="4010543" cy="2557617"/>
            </a:xfrm>
            <a:custGeom>
              <a:avLst/>
              <a:gdLst>
                <a:gd name="connsiteX0" fmla="*/ 4010544 w 4010543"/>
                <a:gd name="connsiteY0" fmla="*/ 878678 h 2557617"/>
                <a:gd name="connsiteX1" fmla="*/ 3342524 w 4010543"/>
                <a:gd name="connsiteY1" fmla="*/ 783428 h 2557617"/>
                <a:gd name="connsiteX2" fmla="*/ 3342524 w 4010543"/>
                <a:gd name="connsiteY2" fmla="*/ 783428 h 2557617"/>
                <a:gd name="connsiteX3" fmla="*/ 2344304 w 4010543"/>
                <a:gd name="connsiteY3" fmla="*/ 431638 h 2557617"/>
                <a:gd name="connsiteX4" fmla="*/ 735214 w 4010543"/>
                <a:gd name="connsiteY4" fmla="*/ 148428 h 2557617"/>
                <a:gd name="connsiteX5" fmla="*/ 149744 w 4010543"/>
                <a:gd name="connsiteY5" fmla="*/ 1969607 h 2557617"/>
                <a:gd name="connsiteX6" fmla="*/ 162444 w 4010543"/>
                <a:gd name="connsiteY6" fmla="*/ 1993738 h 2557617"/>
                <a:gd name="connsiteX7" fmla="*/ 162444 w 4010543"/>
                <a:gd name="connsiteY7" fmla="*/ 1993738 h 2557617"/>
                <a:gd name="connsiteX8" fmla="*/ 200544 w 4010543"/>
                <a:gd name="connsiteY8" fmla="*/ 2557617 h 255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10543" h="2557617">
                  <a:moveTo>
                    <a:pt x="4010544" y="878678"/>
                  </a:moveTo>
                  <a:cubicBezTo>
                    <a:pt x="3807344" y="773268"/>
                    <a:pt x="3572394" y="737707"/>
                    <a:pt x="3342524" y="783428"/>
                  </a:cubicBezTo>
                  <a:lnTo>
                    <a:pt x="3342524" y="783428"/>
                  </a:lnTo>
                  <a:cubicBezTo>
                    <a:pt x="2892944" y="872328"/>
                    <a:pt x="2753244" y="862168"/>
                    <a:pt x="2344304" y="431638"/>
                  </a:cubicBezTo>
                  <a:cubicBezTo>
                    <a:pt x="1937904" y="2378"/>
                    <a:pt x="1286394" y="-134782"/>
                    <a:pt x="735214" y="148428"/>
                  </a:cubicBezTo>
                  <a:cubicBezTo>
                    <a:pt x="71004" y="488788"/>
                    <a:pt x="-191886" y="1304128"/>
                    <a:pt x="149744" y="1969607"/>
                  </a:cubicBezTo>
                  <a:cubicBezTo>
                    <a:pt x="153554" y="1977228"/>
                    <a:pt x="158634" y="1986118"/>
                    <a:pt x="162444" y="1993738"/>
                  </a:cubicBezTo>
                  <a:lnTo>
                    <a:pt x="162444" y="1993738"/>
                  </a:lnTo>
                  <a:cubicBezTo>
                    <a:pt x="279284" y="2209638"/>
                    <a:pt x="304684" y="2386167"/>
                    <a:pt x="200544" y="2557617"/>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30" name="Freeform 25">
              <a:extLst>
                <a:ext uri="{FF2B5EF4-FFF2-40B4-BE49-F238E27FC236}">
                  <a16:creationId xmlns:a16="http://schemas.microsoft.com/office/drawing/2014/main" id="{5B382CD3-DB6F-368A-05D6-087EA571E45B}"/>
                </a:ext>
              </a:extLst>
            </p:cNvPr>
            <p:cNvSpPr/>
            <p:nvPr/>
          </p:nvSpPr>
          <p:spPr>
            <a:xfrm>
              <a:off x="8275304" y="4471688"/>
              <a:ext cx="3916695" cy="2387582"/>
            </a:xfrm>
            <a:custGeom>
              <a:avLst/>
              <a:gdLst>
                <a:gd name="connsiteX0" fmla="*/ 3916696 w 3916695"/>
                <a:gd name="connsiteY0" fmla="*/ 916923 h 2387582"/>
                <a:gd name="connsiteX1" fmla="*/ 3147076 w 3916695"/>
                <a:gd name="connsiteY1" fmla="*/ 737853 h 2387582"/>
                <a:gd name="connsiteX2" fmla="*/ 3147076 w 3916695"/>
                <a:gd name="connsiteY2" fmla="*/ 737853 h 2387582"/>
                <a:gd name="connsiteX3" fmla="*/ 2207276 w 3916695"/>
                <a:gd name="connsiteY3" fmla="*/ 406383 h 2387582"/>
                <a:gd name="connsiteX4" fmla="*/ 692166 w 3916695"/>
                <a:gd name="connsiteY4" fmla="*/ 139683 h 2387582"/>
                <a:gd name="connsiteX5" fmla="*/ 140986 w 3916695"/>
                <a:gd name="connsiteY5" fmla="*/ 1854183 h 2387582"/>
                <a:gd name="connsiteX6" fmla="*/ 153686 w 3916695"/>
                <a:gd name="connsiteY6" fmla="*/ 1877043 h 2387582"/>
                <a:gd name="connsiteX7" fmla="*/ 153686 w 3916695"/>
                <a:gd name="connsiteY7" fmla="*/ 1877043 h 2387582"/>
                <a:gd name="connsiteX8" fmla="*/ 200676 w 3916695"/>
                <a:gd name="connsiteY8" fmla="*/ 2387583 h 238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6695" h="2387582">
                  <a:moveTo>
                    <a:pt x="3916696" y="916923"/>
                  </a:moveTo>
                  <a:cubicBezTo>
                    <a:pt x="3699526" y="751823"/>
                    <a:pt x="3418856" y="684513"/>
                    <a:pt x="3147076" y="737853"/>
                  </a:cubicBezTo>
                  <a:lnTo>
                    <a:pt x="3147076" y="737853"/>
                  </a:lnTo>
                  <a:cubicBezTo>
                    <a:pt x="2722896" y="821673"/>
                    <a:pt x="2592086" y="812783"/>
                    <a:pt x="2207276" y="406383"/>
                  </a:cubicBezTo>
                  <a:cubicBezTo>
                    <a:pt x="1825006" y="2523"/>
                    <a:pt x="1211596" y="-127017"/>
                    <a:pt x="692166" y="139683"/>
                  </a:cubicBezTo>
                  <a:cubicBezTo>
                    <a:pt x="66056" y="460993"/>
                    <a:pt x="-180324" y="1228073"/>
                    <a:pt x="140986" y="1854183"/>
                  </a:cubicBezTo>
                  <a:cubicBezTo>
                    <a:pt x="144796" y="1861803"/>
                    <a:pt x="148606" y="1869423"/>
                    <a:pt x="153686" y="1877043"/>
                  </a:cubicBezTo>
                  <a:lnTo>
                    <a:pt x="153686" y="1877043"/>
                  </a:lnTo>
                  <a:cubicBezTo>
                    <a:pt x="259096" y="2071353"/>
                    <a:pt x="285766" y="2232643"/>
                    <a:pt x="200676" y="2387583"/>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31" name="Freeform 26">
              <a:extLst>
                <a:ext uri="{FF2B5EF4-FFF2-40B4-BE49-F238E27FC236}">
                  <a16:creationId xmlns:a16="http://schemas.microsoft.com/office/drawing/2014/main" id="{7F04B1F5-1755-9F56-743B-2DAEE5F9D94D}"/>
                </a:ext>
              </a:extLst>
            </p:cNvPr>
            <p:cNvSpPr/>
            <p:nvPr/>
          </p:nvSpPr>
          <p:spPr>
            <a:xfrm>
              <a:off x="8369389" y="4642992"/>
              <a:ext cx="3822610" cy="2215008"/>
            </a:xfrm>
            <a:custGeom>
              <a:avLst/>
              <a:gdLst>
                <a:gd name="connsiteX0" fmla="*/ 3822611 w 3822610"/>
                <a:gd name="connsiteY0" fmla="*/ 1003428 h 2215008"/>
                <a:gd name="connsiteX1" fmla="*/ 2951391 w 3822610"/>
                <a:gd name="connsiteY1" fmla="*/ 692278 h 2215008"/>
                <a:gd name="connsiteX2" fmla="*/ 2951391 w 3822610"/>
                <a:gd name="connsiteY2" fmla="*/ 692278 h 2215008"/>
                <a:gd name="connsiteX3" fmla="*/ 2070011 w 3822610"/>
                <a:gd name="connsiteY3" fmla="*/ 381128 h 2215008"/>
                <a:gd name="connsiteX4" fmla="*/ 648881 w 3822610"/>
                <a:gd name="connsiteY4" fmla="*/ 130938 h 2215008"/>
                <a:gd name="connsiteX5" fmla="*/ 131991 w 3822610"/>
                <a:gd name="connsiteY5" fmla="*/ 1737488 h 2215008"/>
                <a:gd name="connsiteX6" fmla="*/ 143421 w 3822610"/>
                <a:gd name="connsiteY6" fmla="*/ 1759078 h 2215008"/>
                <a:gd name="connsiteX7" fmla="*/ 143421 w 3822610"/>
                <a:gd name="connsiteY7" fmla="*/ 1759078 h 2215008"/>
                <a:gd name="connsiteX8" fmla="*/ 199301 w 3822610"/>
                <a:gd name="connsiteY8" fmla="*/ 2215008 h 221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22610" h="2215008">
                  <a:moveTo>
                    <a:pt x="3822611" y="1003428"/>
                  </a:moveTo>
                  <a:cubicBezTo>
                    <a:pt x="3611791" y="746888"/>
                    <a:pt x="3275241" y="627508"/>
                    <a:pt x="2951391" y="692278"/>
                  </a:cubicBezTo>
                  <a:lnTo>
                    <a:pt x="2951391" y="692278"/>
                  </a:lnTo>
                  <a:cubicBezTo>
                    <a:pt x="2553881" y="771018"/>
                    <a:pt x="2430691" y="762128"/>
                    <a:pt x="2070011" y="381128"/>
                  </a:cubicBezTo>
                  <a:cubicBezTo>
                    <a:pt x="1710601" y="2668"/>
                    <a:pt x="1136561" y="-119252"/>
                    <a:pt x="648881" y="130938"/>
                  </a:cubicBezTo>
                  <a:cubicBezTo>
                    <a:pt x="62141" y="431928"/>
                    <a:pt x="-168999" y="1152018"/>
                    <a:pt x="131991" y="1737488"/>
                  </a:cubicBezTo>
                  <a:cubicBezTo>
                    <a:pt x="135801" y="1745108"/>
                    <a:pt x="139611" y="1751458"/>
                    <a:pt x="143421" y="1759078"/>
                  </a:cubicBezTo>
                  <a:lnTo>
                    <a:pt x="143421" y="1759078"/>
                  </a:lnTo>
                  <a:cubicBezTo>
                    <a:pt x="237401" y="1931798"/>
                    <a:pt x="264071" y="2076578"/>
                    <a:pt x="199301" y="2215008"/>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32" name="Freeform 27">
              <a:extLst>
                <a:ext uri="{FF2B5EF4-FFF2-40B4-BE49-F238E27FC236}">
                  <a16:creationId xmlns:a16="http://schemas.microsoft.com/office/drawing/2014/main" id="{A2FA894D-C7FC-2F79-78C0-72C5213480B0}"/>
                </a:ext>
              </a:extLst>
            </p:cNvPr>
            <p:cNvSpPr/>
            <p:nvPr/>
          </p:nvSpPr>
          <p:spPr>
            <a:xfrm>
              <a:off x="12131040" y="6790691"/>
              <a:ext cx="60959" cy="67309"/>
            </a:xfrm>
            <a:custGeom>
              <a:avLst/>
              <a:gdLst>
                <a:gd name="connsiteX0" fmla="*/ 60960 w 60959"/>
                <a:gd name="connsiteY0" fmla="*/ 0 h 67309"/>
                <a:gd name="connsiteX1" fmla="*/ 0 w 60959"/>
                <a:gd name="connsiteY1" fmla="*/ 67310 h 67309"/>
              </a:gdLst>
              <a:ahLst/>
              <a:cxnLst>
                <a:cxn ang="0">
                  <a:pos x="connsiteX0" y="connsiteY0"/>
                </a:cxn>
                <a:cxn ang="0">
                  <a:pos x="connsiteX1" y="connsiteY1"/>
                </a:cxn>
              </a:cxnLst>
              <a:rect l="l" t="t" r="r" b="b"/>
              <a:pathLst>
                <a:path w="60959" h="67309">
                  <a:moveTo>
                    <a:pt x="60960" y="0"/>
                  </a:moveTo>
                  <a:cubicBezTo>
                    <a:pt x="41910" y="22860"/>
                    <a:pt x="21590" y="45720"/>
                    <a:pt x="0" y="67310"/>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33" name="Freeform 28">
              <a:extLst>
                <a:ext uri="{FF2B5EF4-FFF2-40B4-BE49-F238E27FC236}">
                  <a16:creationId xmlns:a16="http://schemas.microsoft.com/office/drawing/2014/main" id="{CA0B726C-06F0-BB61-A58F-CD25E3F3A8C6}"/>
                </a:ext>
              </a:extLst>
            </p:cNvPr>
            <p:cNvSpPr/>
            <p:nvPr/>
          </p:nvSpPr>
          <p:spPr>
            <a:xfrm>
              <a:off x="8464184" y="4813027"/>
              <a:ext cx="3727815" cy="2044973"/>
            </a:xfrm>
            <a:custGeom>
              <a:avLst/>
              <a:gdLst>
                <a:gd name="connsiteX0" fmla="*/ 3727816 w 3727815"/>
                <a:gd name="connsiteY0" fmla="*/ 1241063 h 2044973"/>
                <a:gd name="connsiteX1" fmla="*/ 3666856 w 3727815"/>
                <a:gd name="connsiteY1" fmla="*/ 1087393 h 2044973"/>
                <a:gd name="connsiteX2" fmla="*/ 2754996 w 3727815"/>
                <a:gd name="connsiteY2" fmla="*/ 646703 h 2044973"/>
                <a:gd name="connsiteX3" fmla="*/ 2754996 w 3727815"/>
                <a:gd name="connsiteY3" fmla="*/ 646703 h 2044973"/>
                <a:gd name="connsiteX4" fmla="*/ 1932036 w 3727815"/>
                <a:gd name="connsiteY4" fmla="*/ 355873 h 2044973"/>
                <a:gd name="connsiteX5" fmla="*/ 606156 w 3727815"/>
                <a:gd name="connsiteY5" fmla="*/ 122193 h 2044973"/>
                <a:gd name="connsiteX6" fmla="*/ 123556 w 3727815"/>
                <a:gd name="connsiteY6" fmla="*/ 1622063 h 2044973"/>
                <a:gd name="connsiteX7" fmla="*/ 133716 w 3727815"/>
                <a:gd name="connsiteY7" fmla="*/ 1642383 h 2044973"/>
                <a:gd name="connsiteX8" fmla="*/ 133716 w 3727815"/>
                <a:gd name="connsiteY8" fmla="*/ 1642383 h 2044973"/>
                <a:gd name="connsiteX9" fmla="*/ 195946 w 3727815"/>
                <a:gd name="connsiteY9" fmla="*/ 2044973 h 204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27815" h="2044973">
                  <a:moveTo>
                    <a:pt x="3727816" y="1241063"/>
                  </a:moveTo>
                  <a:cubicBezTo>
                    <a:pt x="3712576" y="1188993"/>
                    <a:pt x="3692256" y="1138193"/>
                    <a:pt x="3666856" y="1087393"/>
                  </a:cubicBezTo>
                  <a:cubicBezTo>
                    <a:pt x="3491596" y="745763"/>
                    <a:pt x="3114406" y="575583"/>
                    <a:pt x="2754996" y="646703"/>
                  </a:cubicBezTo>
                  <a:lnTo>
                    <a:pt x="2754996" y="646703"/>
                  </a:lnTo>
                  <a:cubicBezTo>
                    <a:pt x="2384156" y="720363"/>
                    <a:pt x="2268586" y="711473"/>
                    <a:pt x="1932036" y="355873"/>
                  </a:cubicBezTo>
                  <a:cubicBezTo>
                    <a:pt x="1596756" y="2813"/>
                    <a:pt x="1060816" y="-111487"/>
                    <a:pt x="606156" y="122193"/>
                  </a:cubicBezTo>
                  <a:cubicBezTo>
                    <a:pt x="58786" y="402863"/>
                    <a:pt x="-158384" y="1074693"/>
                    <a:pt x="123556" y="1622063"/>
                  </a:cubicBezTo>
                  <a:cubicBezTo>
                    <a:pt x="127366" y="1628413"/>
                    <a:pt x="131176" y="1636033"/>
                    <a:pt x="133716" y="1642383"/>
                  </a:cubicBezTo>
                  <a:lnTo>
                    <a:pt x="133716" y="1642383"/>
                  </a:lnTo>
                  <a:cubicBezTo>
                    <a:pt x="214996" y="1794783"/>
                    <a:pt x="242936" y="1923054"/>
                    <a:pt x="195946" y="2044973"/>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34" name="Freeform 29">
              <a:extLst>
                <a:ext uri="{FF2B5EF4-FFF2-40B4-BE49-F238E27FC236}">
                  <a16:creationId xmlns:a16="http://schemas.microsoft.com/office/drawing/2014/main" id="{C33CFE9C-F172-66D5-0112-11AE1B07E7EB}"/>
                </a:ext>
              </a:extLst>
            </p:cNvPr>
            <p:cNvSpPr/>
            <p:nvPr/>
          </p:nvSpPr>
          <p:spPr>
            <a:xfrm>
              <a:off x="11998959" y="6513831"/>
              <a:ext cx="193040" cy="344169"/>
            </a:xfrm>
            <a:custGeom>
              <a:avLst/>
              <a:gdLst>
                <a:gd name="connsiteX0" fmla="*/ 0 w 193040"/>
                <a:gd name="connsiteY0" fmla="*/ 344170 h 344169"/>
                <a:gd name="connsiteX1" fmla="*/ 193040 w 193040"/>
                <a:gd name="connsiteY1" fmla="*/ 0 h 344169"/>
              </a:gdLst>
              <a:ahLst/>
              <a:cxnLst>
                <a:cxn ang="0">
                  <a:pos x="connsiteX0" y="connsiteY0"/>
                </a:cxn>
                <a:cxn ang="0">
                  <a:pos x="connsiteX1" y="connsiteY1"/>
                </a:cxn>
              </a:cxnLst>
              <a:rect l="l" t="t" r="r" b="b"/>
              <a:pathLst>
                <a:path w="193040" h="344169">
                  <a:moveTo>
                    <a:pt x="0" y="344170"/>
                  </a:moveTo>
                  <a:cubicBezTo>
                    <a:pt x="91440" y="245110"/>
                    <a:pt x="157480" y="127000"/>
                    <a:pt x="193040" y="0"/>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35" name="Freeform 30">
              <a:extLst>
                <a:ext uri="{FF2B5EF4-FFF2-40B4-BE49-F238E27FC236}">
                  <a16:creationId xmlns:a16="http://schemas.microsoft.com/office/drawing/2014/main" id="{6AEB2127-0490-14C3-AB64-FA05FCB1D474}"/>
                </a:ext>
              </a:extLst>
            </p:cNvPr>
            <p:cNvSpPr/>
            <p:nvPr/>
          </p:nvSpPr>
          <p:spPr>
            <a:xfrm>
              <a:off x="8558268" y="4984021"/>
              <a:ext cx="3492642" cy="1875249"/>
            </a:xfrm>
            <a:custGeom>
              <a:avLst/>
              <a:gdLst>
                <a:gd name="connsiteX0" fmla="*/ 190762 w 3492642"/>
                <a:gd name="connsiteY0" fmla="*/ 1873980 h 1875249"/>
                <a:gd name="connsiteX1" fmla="*/ 124721 w 3492642"/>
                <a:gd name="connsiteY1" fmla="*/ 1525999 h 1875249"/>
                <a:gd name="connsiteX2" fmla="*/ 124721 w 3492642"/>
                <a:gd name="connsiteY2" fmla="*/ 1525999 h 1875249"/>
                <a:gd name="connsiteX3" fmla="*/ 114562 w 3492642"/>
                <a:gd name="connsiteY3" fmla="*/ 1506950 h 1875249"/>
                <a:gd name="connsiteX4" fmla="*/ 562871 w 3492642"/>
                <a:gd name="connsiteY4" fmla="*/ 113759 h 1875249"/>
                <a:gd name="connsiteX5" fmla="*/ 1794771 w 3492642"/>
                <a:gd name="connsiteY5" fmla="*/ 330930 h 1875249"/>
                <a:gd name="connsiteX6" fmla="*/ 2559312 w 3492642"/>
                <a:gd name="connsiteY6" fmla="*/ 600170 h 1875249"/>
                <a:gd name="connsiteX7" fmla="*/ 2559312 w 3492642"/>
                <a:gd name="connsiteY7" fmla="*/ 600170 h 1875249"/>
                <a:gd name="connsiteX8" fmla="*/ 3406401 w 3492642"/>
                <a:gd name="connsiteY8" fmla="*/ 1010380 h 1875249"/>
                <a:gd name="connsiteX9" fmla="*/ 3304801 w 3492642"/>
                <a:gd name="connsiteY9" fmla="*/ 1875249 h 187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92642" h="1875249">
                  <a:moveTo>
                    <a:pt x="190762" y="1873980"/>
                  </a:moveTo>
                  <a:cubicBezTo>
                    <a:pt x="222512" y="1768570"/>
                    <a:pt x="194571" y="1656810"/>
                    <a:pt x="124721" y="1525999"/>
                  </a:cubicBezTo>
                  <a:lnTo>
                    <a:pt x="124721" y="1525999"/>
                  </a:lnTo>
                  <a:cubicBezTo>
                    <a:pt x="120912" y="1519649"/>
                    <a:pt x="118371" y="1513300"/>
                    <a:pt x="114562" y="1506950"/>
                  </a:cubicBezTo>
                  <a:cubicBezTo>
                    <a:pt x="-147059" y="997680"/>
                    <a:pt x="54871" y="374109"/>
                    <a:pt x="562871" y="113759"/>
                  </a:cubicBezTo>
                  <a:cubicBezTo>
                    <a:pt x="985781" y="-103411"/>
                    <a:pt x="1483621" y="2000"/>
                    <a:pt x="1794771" y="330930"/>
                  </a:cubicBezTo>
                  <a:cubicBezTo>
                    <a:pt x="2107191" y="661130"/>
                    <a:pt x="2215141" y="668750"/>
                    <a:pt x="2559312" y="600170"/>
                  </a:cubicBezTo>
                  <a:lnTo>
                    <a:pt x="2559312" y="600170"/>
                  </a:lnTo>
                  <a:cubicBezTo>
                    <a:pt x="2893322" y="534130"/>
                    <a:pt x="3243841" y="692880"/>
                    <a:pt x="3406401" y="1010380"/>
                  </a:cubicBezTo>
                  <a:cubicBezTo>
                    <a:pt x="3554991" y="1301210"/>
                    <a:pt x="3505462" y="1640299"/>
                    <a:pt x="3304801" y="1875249"/>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36" name="Freeform 31">
              <a:extLst>
                <a:ext uri="{FF2B5EF4-FFF2-40B4-BE49-F238E27FC236}">
                  <a16:creationId xmlns:a16="http://schemas.microsoft.com/office/drawing/2014/main" id="{17EF71BF-0467-EE0D-4C80-EB3E8BB7DC37}"/>
                </a:ext>
              </a:extLst>
            </p:cNvPr>
            <p:cNvSpPr/>
            <p:nvPr/>
          </p:nvSpPr>
          <p:spPr>
            <a:xfrm>
              <a:off x="8653386" y="5154056"/>
              <a:ext cx="3225796" cy="1703944"/>
            </a:xfrm>
            <a:custGeom>
              <a:avLst/>
              <a:gdLst>
                <a:gd name="connsiteX0" fmla="*/ 183273 w 3225796"/>
                <a:gd name="connsiteY0" fmla="*/ 1703945 h 1703944"/>
                <a:gd name="connsiteX1" fmla="*/ 114694 w 3225796"/>
                <a:gd name="connsiteY1" fmla="*/ 1409305 h 1703944"/>
                <a:gd name="connsiteX2" fmla="*/ 114694 w 3225796"/>
                <a:gd name="connsiteY2" fmla="*/ 1409305 h 1703944"/>
                <a:gd name="connsiteX3" fmla="*/ 105803 w 3225796"/>
                <a:gd name="connsiteY3" fmla="*/ 1391525 h 1703944"/>
                <a:gd name="connsiteX4" fmla="*/ 519823 w 3225796"/>
                <a:gd name="connsiteY4" fmla="*/ 105015 h 1703944"/>
                <a:gd name="connsiteX5" fmla="*/ 1657744 w 3225796"/>
                <a:gd name="connsiteY5" fmla="*/ 305675 h 1703944"/>
                <a:gd name="connsiteX6" fmla="*/ 2363863 w 3225796"/>
                <a:gd name="connsiteY6" fmla="*/ 554595 h 1703944"/>
                <a:gd name="connsiteX7" fmla="*/ 2363863 w 3225796"/>
                <a:gd name="connsiteY7" fmla="*/ 554595 h 1703944"/>
                <a:gd name="connsiteX8" fmla="*/ 3146183 w 3225796"/>
                <a:gd name="connsiteY8" fmla="*/ 933055 h 1703944"/>
                <a:gd name="connsiteX9" fmla="*/ 3075063 w 3225796"/>
                <a:gd name="connsiteY9" fmla="*/ 1703945 h 170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25796" h="1703944">
                  <a:moveTo>
                    <a:pt x="183273" y="1703945"/>
                  </a:moveTo>
                  <a:cubicBezTo>
                    <a:pt x="201053" y="1613775"/>
                    <a:pt x="174383" y="1518525"/>
                    <a:pt x="114694" y="1409305"/>
                  </a:cubicBezTo>
                  <a:lnTo>
                    <a:pt x="114694" y="1409305"/>
                  </a:lnTo>
                  <a:cubicBezTo>
                    <a:pt x="112153" y="1404225"/>
                    <a:pt x="108344" y="1397875"/>
                    <a:pt x="105803" y="1391525"/>
                  </a:cubicBezTo>
                  <a:cubicBezTo>
                    <a:pt x="-135497" y="921625"/>
                    <a:pt x="49923" y="345045"/>
                    <a:pt x="519823" y="105015"/>
                  </a:cubicBezTo>
                  <a:cubicBezTo>
                    <a:pt x="909713" y="-95645"/>
                    <a:pt x="1369453" y="2145"/>
                    <a:pt x="1657744" y="305675"/>
                  </a:cubicBezTo>
                  <a:cubicBezTo>
                    <a:pt x="1946033" y="610475"/>
                    <a:pt x="2045094" y="618095"/>
                    <a:pt x="2363863" y="554595"/>
                  </a:cubicBezTo>
                  <a:lnTo>
                    <a:pt x="2363863" y="554595"/>
                  </a:lnTo>
                  <a:cubicBezTo>
                    <a:pt x="2672473" y="493635"/>
                    <a:pt x="2995054" y="639685"/>
                    <a:pt x="3146183" y="933055"/>
                  </a:cubicBezTo>
                  <a:cubicBezTo>
                    <a:pt x="3278263" y="1189595"/>
                    <a:pt x="3240163" y="1489315"/>
                    <a:pt x="3075063" y="1703945"/>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37" name="Freeform 32">
              <a:extLst>
                <a:ext uri="{FF2B5EF4-FFF2-40B4-BE49-F238E27FC236}">
                  <a16:creationId xmlns:a16="http://schemas.microsoft.com/office/drawing/2014/main" id="{E8ECF70F-A59F-64CA-B1F2-E9DD79AA775C}"/>
                </a:ext>
              </a:extLst>
            </p:cNvPr>
            <p:cNvSpPr/>
            <p:nvPr/>
          </p:nvSpPr>
          <p:spPr>
            <a:xfrm>
              <a:off x="8747471" y="5325923"/>
              <a:ext cx="2957974" cy="1532077"/>
            </a:xfrm>
            <a:custGeom>
              <a:avLst/>
              <a:gdLst>
                <a:gd name="connsiteX0" fmla="*/ 2841279 w 2957974"/>
                <a:gd name="connsiteY0" fmla="*/ 1532078 h 1532077"/>
                <a:gd name="connsiteX1" fmla="*/ 2884459 w 2957974"/>
                <a:gd name="connsiteY1" fmla="*/ 855168 h 1532077"/>
                <a:gd name="connsiteX2" fmla="*/ 2166909 w 2957974"/>
                <a:gd name="connsiteY2" fmla="*/ 508457 h 1532077"/>
                <a:gd name="connsiteX3" fmla="*/ 2166909 w 2957974"/>
                <a:gd name="connsiteY3" fmla="*/ 508457 h 1532077"/>
                <a:gd name="connsiteX4" fmla="*/ 1519209 w 2957974"/>
                <a:gd name="connsiteY4" fmla="*/ 279857 h 1532077"/>
                <a:gd name="connsiteX5" fmla="*/ 476538 w 2957974"/>
                <a:gd name="connsiteY5" fmla="*/ 95707 h 1532077"/>
                <a:gd name="connsiteX6" fmla="*/ 96809 w 2957974"/>
                <a:gd name="connsiteY6" fmla="*/ 1275537 h 1532077"/>
                <a:gd name="connsiteX7" fmla="*/ 105698 w 2957974"/>
                <a:gd name="connsiteY7" fmla="*/ 1290778 h 1532077"/>
                <a:gd name="connsiteX8" fmla="*/ 105698 w 2957974"/>
                <a:gd name="connsiteY8" fmla="*/ 1290778 h 1532077"/>
                <a:gd name="connsiteX9" fmla="*/ 171738 w 2957974"/>
                <a:gd name="connsiteY9" fmla="*/ 1530808 h 1532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7974" h="1532077">
                  <a:moveTo>
                    <a:pt x="2841279" y="1532078"/>
                  </a:moveTo>
                  <a:cubicBezTo>
                    <a:pt x="2974629" y="1337768"/>
                    <a:pt x="3000029" y="1078687"/>
                    <a:pt x="2884459" y="855168"/>
                  </a:cubicBezTo>
                  <a:cubicBezTo>
                    <a:pt x="2746029" y="585928"/>
                    <a:pt x="2450119" y="452578"/>
                    <a:pt x="2166909" y="508457"/>
                  </a:cubicBezTo>
                  <a:lnTo>
                    <a:pt x="2166909" y="508457"/>
                  </a:lnTo>
                  <a:cubicBezTo>
                    <a:pt x="1874809" y="565607"/>
                    <a:pt x="1784638" y="559257"/>
                    <a:pt x="1519209" y="279857"/>
                  </a:cubicBezTo>
                  <a:cubicBezTo>
                    <a:pt x="1255048" y="1728"/>
                    <a:pt x="833409" y="-87172"/>
                    <a:pt x="476538" y="95707"/>
                  </a:cubicBezTo>
                  <a:cubicBezTo>
                    <a:pt x="46009" y="316687"/>
                    <a:pt x="-124171" y="845007"/>
                    <a:pt x="96809" y="1275537"/>
                  </a:cubicBezTo>
                  <a:cubicBezTo>
                    <a:pt x="99348" y="1280618"/>
                    <a:pt x="101888" y="1285697"/>
                    <a:pt x="105698" y="1290778"/>
                  </a:cubicBezTo>
                  <a:lnTo>
                    <a:pt x="105698" y="1290778"/>
                  </a:lnTo>
                  <a:cubicBezTo>
                    <a:pt x="153959" y="1379678"/>
                    <a:pt x="178088" y="1457147"/>
                    <a:pt x="171738" y="1530808"/>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38" name="Freeform 33">
              <a:extLst>
                <a:ext uri="{FF2B5EF4-FFF2-40B4-BE49-F238E27FC236}">
                  <a16:creationId xmlns:a16="http://schemas.microsoft.com/office/drawing/2014/main" id="{EFE312E3-93AA-C512-D692-EA299FFE0F37}"/>
                </a:ext>
              </a:extLst>
            </p:cNvPr>
            <p:cNvSpPr/>
            <p:nvPr/>
          </p:nvSpPr>
          <p:spPr>
            <a:xfrm>
              <a:off x="8842825" y="5496917"/>
              <a:ext cx="2690234" cy="1363623"/>
            </a:xfrm>
            <a:custGeom>
              <a:avLst/>
              <a:gdLst>
                <a:gd name="connsiteX0" fmla="*/ 156394 w 2690234"/>
                <a:gd name="connsiteY0" fmla="*/ 1361084 h 1363623"/>
                <a:gd name="connsiteX1" fmla="*/ 95434 w 2690234"/>
                <a:gd name="connsiteY1" fmla="*/ 1174394 h 1363623"/>
                <a:gd name="connsiteX2" fmla="*/ 95434 w 2690234"/>
                <a:gd name="connsiteY2" fmla="*/ 1174394 h 1363623"/>
                <a:gd name="connsiteX3" fmla="*/ 87814 w 2690234"/>
                <a:gd name="connsiteY3" fmla="*/ 1160424 h 1363623"/>
                <a:gd name="connsiteX4" fmla="*/ 433254 w 2690234"/>
                <a:gd name="connsiteY4" fmla="*/ 87274 h 1363623"/>
                <a:gd name="connsiteX5" fmla="*/ 1381944 w 2690234"/>
                <a:gd name="connsiteY5" fmla="*/ 254914 h 1363623"/>
                <a:gd name="connsiteX6" fmla="*/ 1971224 w 2690234"/>
                <a:gd name="connsiteY6" fmla="*/ 463193 h 1363623"/>
                <a:gd name="connsiteX7" fmla="*/ 1971224 w 2690234"/>
                <a:gd name="connsiteY7" fmla="*/ 463193 h 1363623"/>
                <a:gd name="connsiteX8" fmla="*/ 2624005 w 2690234"/>
                <a:gd name="connsiteY8" fmla="*/ 779424 h 1363623"/>
                <a:gd name="connsiteX9" fmla="*/ 2604955 w 2690234"/>
                <a:gd name="connsiteY9" fmla="*/ 1363624 h 1363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90234" h="1363623">
                  <a:moveTo>
                    <a:pt x="156394" y="1361084"/>
                  </a:moveTo>
                  <a:cubicBezTo>
                    <a:pt x="153854" y="1303934"/>
                    <a:pt x="132264" y="1241703"/>
                    <a:pt x="95434" y="1174394"/>
                  </a:cubicBezTo>
                  <a:lnTo>
                    <a:pt x="95434" y="1174394"/>
                  </a:lnTo>
                  <a:cubicBezTo>
                    <a:pt x="92894" y="1169314"/>
                    <a:pt x="90354" y="1165503"/>
                    <a:pt x="87814" y="1160424"/>
                  </a:cubicBezTo>
                  <a:cubicBezTo>
                    <a:pt x="-112846" y="767993"/>
                    <a:pt x="42094" y="287934"/>
                    <a:pt x="433254" y="87274"/>
                  </a:cubicBezTo>
                  <a:cubicBezTo>
                    <a:pt x="758374" y="-79096"/>
                    <a:pt x="1141914" y="914"/>
                    <a:pt x="1381944" y="254914"/>
                  </a:cubicBezTo>
                  <a:cubicBezTo>
                    <a:pt x="1623244" y="508914"/>
                    <a:pt x="1705794" y="515264"/>
                    <a:pt x="1971224" y="463193"/>
                  </a:cubicBezTo>
                  <a:lnTo>
                    <a:pt x="1971224" y="463193"/>
                  </a:lnTo>
                  <a:cubicBezTo>
                    <a:pt x="2227764" y="412393"/>
                    <a:pt x="2498274" y="534314"/>
                    <a:pt x="2624005" y="779424"/>
                  </a:cubicBezTo>
                  <a:cubicBezTo>
                    <a:pt x="2721794" y="971193"/>
                    <a:pt x="2707824" y="1190903"/>
                    <a:pt x="2604955" y="1363624"/>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39" name="Freeform 34">
              <a:extLst>
                <a:ext uri="{FF2B5EF4-FFF2-40B4-BE49-F238E27FC236}">
                  <a16:creationId xmlns:a16="http://schemas.microsoft.com/office/drawing/2014/main" id="{8B011D80-5856-075A-82CE-5394F9E7E2FD}"/>
                </a:ext>
              </a:extLst>
            </p:cNvPr>
            <p:cNvSpPr/>
            <p:nvPr/>
          </p:nvSpPr>
          <p:spPr>
            <a:xfrm>
              <a:off x="8937384" y="5666952"/>
              <a:ext cx="2424674" cy="1191048"/>
            </a:xfrm>
            <a:custGeom>
              <a:avLst/>
              <a:gdLst>
                <a:gd name="connsiteX0" fmla="*/ 136765 w 2424674"/>
                <a:gd name="connsiteY0" fmla="*/ 1191049 h 1191048"/>
                <a:gd name="connsiteX1" fmla="*/ 85965 w 2424674"/>
                <a:gd name="connsiteY1" fmla="*/ 1057699 h 1191048"/>
                <a:gd name="connsiteX2" fmla="*/ 85965 w 2424674"/>
                <a:gd name="connsiteY2" fmla="*/ 1057699 h 1191048"/>
                <a:gd name="connsiteX3" fmla="*/ 79615 w 2424674"/>
                <a:gd name="connsiteY3" fmla="*/ 1044999 h 1191048"/>
                <a:gd name="connsiteX4" fmla="*/ 390765 w 2424674"/>
                <a:gd name="connsiteY4" fmla="*/ 78529 h 1191048"/>
                <a:gd name="connsiteX5" fmla="*/ 1245475 w 2424674"/>
                <a:gd name="connsiteY5" fmla="*/ 229659 h 1191048"/>
                <a:gd name="connsiteX6" fmla="*/ 1776335 w 2424674"/>
                <a:gd name="connsiteY6" fmla="*/ 416349 h 1191048"/>
                <a:gd name="connsiteX7" fmla="*/ 1776335 w 2424674"/>
                <a:gd name="connsiteY7" fmla="*/ 416349 h 1191048"/>
                <a:gd name="connsiteX8" fmla="*/ 2364346 w 2424674"/>
                <a:gd name="connsiteY8" fmla="*/ 700829 h 1191048"/>
                <a:gd name="connsiteX9" fmla="*/ 2366885 w 2424674"/>
                <a:gd name="connsiteY9" fmla="*/ 1191049 h 119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4674" h="1191048">
                  <a:moveTo>
                    <a:pt x="136765" y="1191049"/>
                  </a:moveTo>
                  <a:cubicBezTo>
                    <a:pt x="129146" y="1149139"/>
                    <a:pt x="111365" y="1105959"/>
                    <a:pt x="85965" y="1057699"/>
                  </a:cubicBezTo>
                  <a:lnTo>
                    <a:pt x="85965" y="1057699"/>
                  </a:lnTo>
                  <a:cubicBezTo>
                    <a:pt x="83425" y="1053889"/>
                    <a:pt x="80885" y="1048809"/>
                    <a:pt x="79615" y="1044999"/>
                  </a:cubicBezTo>
                  <a:cubicBezTo>
                    <a:pt x="-101994" y="691939"/>
                    <a:pt x="37706" y="258869"/>
                    <a:pt x="390765" y="78529"/>
                  </a:cubicBezTo>
                  <a:cubicBezTo>
                    <a:pt x="684135" y="-71331"/>
                    <a:pt x="1029575" y="1059"/>
                    <a:pt x="1245475" y="229659"/>
                  </a:cubicBezTo>
                  <a:cubicBezTo>
                    <a:pt x="1462646" y="458259"/>
                    <a:pt x="1536306" y="464609"/>
                    <a:pt x="1776335" y="416349"/>
                  </a:cubicBezTo>
                  <a:lnTo>
                    <a:pt x="1776335" y="416349"/>
                  </a:lnTo>
                  <a:cubicBezTo>
                    <a:pt x="2007475" y="370629"/>
                    <a:pt x="2251316" y="479849"/>
                    <a:pt x="2364346" y="700829"/>
                  </a:cubicBezTo>
                  <a:cubicBezTo>
                    <a:pt x="2446896" y="860849"/>
                    <a:pt x="2441816" y="1042459"/>
                    <a:pt x="2366885" y="1191049"/>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40" name="Freeform 35">
              <a:extLst>
                <a:ext uri="{FF2B5EF4-FFF2-40B4-BE49-F238E27FC236}">
                  <a16:creationId xmlns:a16="http://schemas.microsoft.com/office/drawing/2014/main" id="{D2852337-F01A-36D6-A009-D061EF156032}"/>
                </a:ext>
              </a:extLst>
            </p:cNvPr>
            <p:cNvSpPr/>
            <p:nvPr/>
          </p:nvSpPr>
          <p:spPr>
            <a:xfrm>
              <a:off x="9030199" y="5837325"/>
              <a:ext cx="2157133" cy="1020675"/>
            </a:xfrm>
            <a:custGeom>
              <a:avLst/>
              <a:gdLst>
                <a:gd name="connsiteX0" fmla="*/ 2122941 w 2157133"/>
                <a:gd name="connsiteY0" fmla="*/ 1020675 h 1020675"/>
                <a:gd name="connsiteX1" fmla="*/ 2103891 w 2157133"/>
                <a:gd name="connsiteY1" fmla="*/ 623166 h 1020675"/>
                <a:gd name="connsiteX2" fmla="*/ 1580651 w 2157133"/>
                <a:gd name="connsiteY2" fmla="*/ 370435 h 1020675"/>
                <a:gd name="connsiteX3" fmla="*/ 1580651 w 2157133"/>
                <a:gd name="connsiteY3" fmla="*/ 370435 h 1020675"/>
                <a:gd name="connsiteX4" fmla="*/ 1108211 w 2157133"/>
                <a:gd name="connsiteY4" fmla="*/ 204066 h 1020675"/>
                <a:gd name="connsiteX5" fmla="*/ 347481 w 2157133"/>
                <a:gd name="connsiteY5" fmla="*/ 70716 h 1020675"/>
                <a:gd name="connsiteX6" fmla="*/ 70621 w 2157133"/>
                <a:gd name="connsiteY6" fmla="*/ 930506 h 1020675"/>
                <a:gd name="connsiteX7" fmla="*/ 76971 w 2157133"/>
                <a:gd name="connsiteY7" fmla="*/ 941935 h 1020675"/>
                <a:gd name="connsiteX8" fmla="*/ 76971 w 2157133"/>
                <a:gd name="connsiteY8" fmla="*/ 941935 h 1020675"/>
                <a:gd name="connsiteX9" fmla="*/ 111261 w 2157133"/>
                <a:gd name="connsiteY9" fmla="*/ 1020675 h 102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7133" h="1020675">
                  <a:moveTo>
                    <a:pt x="2122941" y="1020675"/>
                  </a:moveTo>
                  <a:cubicBezTo>
                    <a:pt x="2172471" y="896216"/>
                    <a:pt x="2169931" y="751435"/>
                    <a:pt x="2103891" y="623166"/>
                  </a:cubicBezTo>
                  <a:cubicBezTo>
                    <a:pt x="2003561" y="427585"/>
                    <a:pt x="1787661" y="329795"/>
                    <a:pt x="1580651" y="370435"/>
                  </a:cubicBezTo>
                  <a:lnTo>
                    <a:pt x="1580651" y="370435"/>
                  </a:lnTo>
                  <a:cubicBezTo>
                    <a:pt x="1368561" y="412345"/>
                    <a:pt x="1302521" y="407266"/>
                    <a:pt x="1108211" y="204066"/>
                  </a:cubicBezTo>
                  <a:cubicBezTo>
                    <a:pt x="916441" y="866"/>
                    <a:pt x="609101" y="-63905"/>
                    <a:pt x="347481" y="70716"/>
                  </a:cubicBezTo>
                  <a:cubicBezTo>
                    <a:pt x="33791" y="232005"/>
                    <a:pt x="-90669" y="616816"/>
                    <a:pt x="70621" y="930506"/>
                  </a:cubicBezTo>
                  <a:cubicBezTo>
                    <a:pt x="73161" y="934316"/>
                    <a:pt x="74431" y="938125"/>
                    <a:pt x="76971" y="941935"/>
                  </a:cubicBezTo>
                  <a:lnTo>
                    <a:pt x="76971" y="941935"/>
                  </a:lnTo>
                  <a:cubicBezTo>
                    <a:pt x="92211" y="969875"/>
                    <a:pt x="103641" y="995275"/>
                    <a:pt x="111261" y="1020675"/>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41" name="Freeform 36">
              <a:extLst>
                <a:ext uri="{FF2B5EF4-FFF2-40B4-BE49-F238E27FC236}">
                  <a16:creationId xmlns:a16="http://schemas.microsoft.com/office/drawing/2014/main" id="{87178B31-38DB-3BC8-74DA-8454371D03B9}"/>
                </a:ext>
              </a:extLst>
            </p:cNvPr>
            <p:cNvSpPr/>
            <p:nvPr/>
          </p:nvSpPr>
          <p:spPr>
            <a:xfrm>
              <a:off x="9126587" y="6008234"/>
              <a:ext cx="1887626" cy="849766"/>
            </a:xfrm>
            <a:custGeom>
              <a:avLst/>
              <a:gdLst>
                <a:gd name="connsiteX0" fmla="*/ 79643 w 1887626"/>
                <a:gd name="connsiteY0" fmla="*/ 849767 h 849766"/>
                <a:gd name="connsiteX1" fmla="*/ 66943 w 1887626"/>
                <a:gd name="connsiteY1" fmla="*/ 824367 h 849766"/>
                <a:gd name="connsiteX2" fmla="*/ 66943 w 1887626"/>
                <a:gd name="connsiteY2" fmla="*/ 824367 h 849766"/>
                <a:gd name="connsiteX3" fmla="*/ 61863 w 1887626"/>
                <a:gd name="connsiteY3" fmla="*/ 814207 h 849766"/>
                <a:gd name="connsiteX4" fmla="*/ 304432 w 1887626"/>
                <a:gd name="connsiteY4" fmla="*/ 61097 h 849766"/>
                <a:gd name="connsiteX5" fmla="*/ 969913 w 1887626"/>
                <a:gd name="connsiteY5" fmla="*/ 177937 h 849766"/>
                <a:gd name="connsiteX6" fmla="*/ 1382663 w 1887626"/>
                <a:gd name="connsiteY6" fmla="*/ 323987 h 849766"/>
                <a:gd name="connsiteX7" fmla="*/ 1382663 w 1887626"/>
                <a:gd name="connsiteY7" fmla="*/ 323987 h 849766"/>
                <a:gd name="connsiteX8" fmla="*/ 1841133 w 1887626"/>
                <a:gd name="connsiteY8" fmla="*/ 546236 h 849766"/>
                <a:gd name="connsiteX9" fmla="*/ 1872883 w 1887626"/>
                <a:gd name="connsiteY9" fmla="*/ 849767 h 84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7626" h="849766">
                  <a:moveTo>
                    <a:pt x="79643" y="849767"/>
                  </a:moveTo>
                  <a:cubicBezTo>
                    <a:pt x="75832" y="842147"/>
                    <a:pt x="72023" y="833257"/>
                    <a:pt x="66943" y="824367"/>
                  </a:cubicBezTo>
                  <a:lnTo>
                    <a:pt x="66943" y="824367"/>
                  </a:lnTo>
                  <a:cubicBezTo>
                    <a:pt x="65673" y="820557"/>
                    <a:pt x="63132" y="818017"/>
                    <a:pt x="61863" y="814207"/>
                  </a:cubicBezTo>
                  <a:cubicBezTo>
                    <a:pt x="-79107" y="538617"/>
                    <a:pt x="28843" y="202067"/>
                    <a:pt x="304432" y="61097"/>
                  </a:cubicBezTo>
                  <a:cubicBezTo>
                    <a:pt x="533032" y="-55743"/>
                    <a:pt x="802273" y="1407"/>
                    <a:pt x="969913" y="177937"/>
                  </a:cubicBezTo>
                  <a:cubicBezTo>
                    <a:pt x="1138823" y="357007"/>
                    <a:pt x="1197243" y="360817"/>
                    <a:pt x="1382663" y="323987"/>
                  </a:cubicBezTo>
                  <a:lnTo>
                    <a:pt x="1382663" y="323987"/>
                  </a:lnTo>
                  <a:cubicBezTo>
                    <a:pt x="1563003" y="288426"/>
                    <a:pt x="1752233" y="373517"/>
                    <a:pt x="1841133" y="546236"/>
                  </a:cubicBezTo>
                  <a:cubicBezTo>
                    <a:pt x="1890663" y="644026"/>
                    <a:pt x="1899553" y="751976"/>
                    <a:pt x="1872883" y="849767"/>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42" name="Freeform 37">
              <a:extLst>
                <a:ext uri="{FF2B5EF4-FFF2-40B4-BE49-F238E27FC236}">
                  <a16:creationId xmlns:a16="http://schemas.microsoft.com/office/drawing/2014/main" id="{D006FE69-7F40-73D6-A6FB-741A705578C7}"/>
                </a:ext>
              </a:extLst>
            </p:cNvPr>
            <p:cNvSpPr/>
            <p:nvPr/>
          </p:nvSpPr>
          <p:spPr>
            <a:xfrm>
              <a:off x="9221601" y="6179228"/>
              <a:ext cx="1620739" cy="680042"/>
            </a:xfrm>
            <a:custGeom>
              <a:avLst/>
              <a:gdLst>
                <a:gd name="connsiteX0" fmla="*/ 43048 w 1620739"/>
                <a:gd name="connsiteY0" fmla="*/ 678773 h 680042"/>
                <a:gd name="connsiteX1" fmla="*/ 261489 w 1620739"/>
                <a:gd name="connsiteY1" fmla="*/ 52663 h 680042"/>
                <a:gd name="connsiteX2" fmla="*/ 832989 w 1620739"/>
                <a:gd name="connsiteY2" fmla="*/ 152993 h 680042"/>
                <a:gd name="connsiteX3" fmla="*/ 1187318 w 1620739"/>
                <a:gd name="connsiteY3" fmla="*/ 278723 h 680042"/>
                <a:gd name="connsiteX4" fmla="*/ 1187318 w 1620739"/>
                <a:gd name="connsiteY4" fmla="*/ 278723 h 680042"/>
                <a:gd name="connsiteX5" fmla="*/ 1581018 w 1620739"/>
                <a:gd name="connsiteY5" fmla="*/ 469223 h 680042"/>
                <a:gd name="connsiteX6" fmla="*/ 1617849 w 1620739"/>
                <a:gd name="connsiteY6" fmla="*/ 680043 h 68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0739" h="680042">
                  <a:moveTo>
                    <a:pt x="43048" y="678773"/>
                  </a:moveTo>
                  <a:cubicBezTo>
                    <a:pt x="-62361" y="446363"/>
                    <a:pt x="31618" y="169503"/>
                    <a:pt x="261489" y="52663"/>
                  </a:cubicBezTo>
                  <a:cubicBezTo>
                    <a:pt x="457068" y="-47667"/>
                    <a:pt x="688208" y="593"/>
                    <a:pt x="832989" y="152993"/>
                  </a:cubicBezTo>
                  <a:cubicBezTo>
                    <a:pt x="977768" y="306663"/>
                    <a:pt x="1027298" y="309203"/>
                    <a:pt x="1187318" y="278723"/>
                  </a:cubicBezTo>
                  <a:lnTo>
                    <a:pt x="1187318" y="278723"/>
                  </a:lnTo>
                  <a:cubicBezTo>
                    <a:pt x="1342258" y="248243"/>
                    <a:pt x="1504818" y="321903"/>
                    <a:pt x="1581018" y="469223"/>
                  </a:cubicBezTo>
                  <a:cubicBezTo>
                    <a:pt x="1615308" y="536533"/>
                    <a:pt x="1626739" y="610193"/>
                    <a:pt x="1617849" y="680043"/>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43" name="Freeform 38">
              <a:extLst>
                <a:ext uri="{FF2B5EF4-FFF2-40B4-BE49-F238E27FC236}">
                  <a16:creationId xmlns:a16="http://schemas.microsoft.com/office/drawing/2014/main" id="{6B251CA0-0029-D5E2-071E-93FC0A173739}"/>
                </a:ext>
              </a:extLst>
            </p:cNvPr>
            <p:cNvSpPr/>
            <p:nvPr/>
          </p:nvSpPr>
          <p:spPr>
            <a:xfrm>
              <a:off x="9315733" y="6350532"/>
              <a:ext cx="1352266" cy="508737"/>
            </a:xfrm>
            <a:custGeom>
              <a:avLst/>
              <a:gdLst>
                <a:gd name="connsiteX0" fmla="*/ 1352266 w 1352266"/>
                <a:gd name="connsiteY0" fmla="*/ 507468 h 508737"/>
                <a:gd name="connsiteX1" fmla="*/ 1319247 w 1352266"/>
                <a:gd name="connsiteY1" fmla="*/ 390628 h 508737"/>
                <a:gd name="connsiteX2" fmla="*/ 991586 w 1352266"/>
                <a:gd name="connsiteY2" fmla="*/ 231878 h 508737"/>
                <a:gd name="connsiteX3" fmla="*/ 991586 w 1352266"/>
                <a:gd name="connsiteY3" fmla="*/ 231878 h 508737"/>
                <a:gd name="connsiteX4" fmla="*/ 695676 w 1352266"/>
                <a:gd name="connsiteY4" fmla="*/ 127738 h 508737"/>
                <a:gd name="connsiteX5" fmla="*/ 218157 w 1352266"/>
                <a:gd name="connsiteY5" fmla="*/ 43918 h 508737"/>
                <a:gd name="connsiteX6" fmla="*/ 14957 w 1352266"/>
                <a:gd name="connsiteY6" fmla="*/ 508738 h 508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2266" h="508737">
                  <a:moveTo>
                    <a:pt x="1352266" y="507468"/>
                  </a:moveTo>
                  <a:cubicBezTo>
                    <a:pt x="1349726" y="468098"/>
                    <a:pt x="1338297" y="427458"/>
                    <a:pt x="1319247" y="390628"/>
                  </a:cubicBezTo>
                  <a:cubicBezTo>
                    <a:pt x="1255747" y="267438"/>
                    <a:pt x="1119857" y="206478"/>
                    <a:pt x="991586" y="231878"/>
                  </a:cubicBezTo>
                  <a:lnTo>
                    <a:pt x="991586" y="231878"/>
                  </a:lnTo>
                  <a:cubicBezTo>
                    <a:pt x="858236" y="258548"/>
                    <a:pt x="816326" y="254738"/>
                    <a:pt x="695676" y="127738"/>
                  </a:cubicBezTo>
                  <a:cubicBezTo>
                    <a:pt x="575026" y="738"/>
                    <a:pt x="381986" y="-39902"/>
                    <a:pt x="218157" y="43918"/>
                  </a:cubicBezTo>
                  <a:cubicBezTo>
                    <a:pt x="45436" y="132818"/>
                    <a:pt x="-35843" y="328398"/>
                    <a:pt x="14957" y="508738"/>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44" name="Freeform 39">
              <a:extLst>
                <a:ext uri="{FF2B5EF4-FFF2-40B4-BE49-F238E27FC236}">
                  <a16:creationId xmlns:a16="http://schemas.microsoft.com/office/drawing/2014/main" id="{F9F41E8C-090E-5FAB-0CED-2B1B5FFFD13D}"/>
                </a:ext>
              </a:extLst>
            </p:cNvPr>
            <p:cNvSpPr/>
            <p:nvPr/>
          </p:nvSpPr>
          <p:spPr>
            <a:xfrm>
              <a:off x="9410273" y="6520567"/>
              <a:ext cx="1069767" cy="337433"/>
            </a:xfrm>
            <a:custGeom>
              <a:avLst/>
              <a:gdLst>
                <a:gd name="connsiteX0" fmla="*/ 427 w 1069767"/>
                <a:gd name="connsiteY0" fmla="*/ 337433 h 337433"/>
                <a:gd name="connsiteX1" fmla="*/ 175687 w 1069767"/>
                <a:gd name="connsiteY1" fmla="*/ 35174 h 337433"/>
                <a:gd name="connsiteX2" fmla="*/ 559227 w 1069767"/>
                <a:gd name="connsiteY2" fmla="*/ 102483 h 337433"/>
                <a:gd name="connsiteX3" fmla="*/ 796717 w 1069767"/>
                <a:gd name="connsiteY3" fmla="*/ 186303 h 337433"/>
                <a:gd name="connsiteX4" fmla="*/ 796717 w 1069767"/>
                <a:gd name="connsiteY4" fmla="*/ 186303 h 337433"/>
                <a:gd name="connsiteX5" fmla="*/ 1059607 w 1069767"/>
                <a:gd name="connsiteY5" fmla="*/ 313303 h 337433"/>
                <a:gd name="connsiteX6" fmla="*/ 1069767 w 1069767"/>
                <a:gd name="connsiteY6" fmla="*/ 337433 h 337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9767" h="337433">
                  <a:moveTo>
                    <a:pt x="427" y="337433"/>
                  </a:moveTo>
                  <a:cubicBezTo>
                    <a:pt x="-5923" y="215514"/>
                    <a:pt x="58847" y="94864"/>
                    <a:pt x="175687" y="35174"/>
                  </a:cubicBezTo>
                  <a:cubicBezTo>
                    <a:pt x="306497" y="-32137"/>
                    <a:pt x="461437" y="883"/>
                    <a:pt x="559227" y="102483"/>
                  </a:cubicBezTo>
                  <a:cubicBezTo>
                    <a:pt x="657017" y="205353"/>
                    <a:pt x="690037" y="207893"/>
                    <a:pt x="796717" y="186303"/>
                  </a:cubicBezTo>
                  <a:lnTo>
                    <a:pt x="796717" y="186303"/>
                  </a:lnTo>
                  <a:cubicBezTo>
                    <a:pt x="900857" y="165983"/>
                    <a:pt x="1010077" y="215514"/>
                    <a:pt x="1059607" y="313303"/>
                  </a:cubicBezTo>
                  <a:cubicBezTo>
                    <a:pt x="1063417" y="320924"/>
                    <a:pt x="1067227" y="328543"/>
                    <a:pt x="1069767" y="337433"/>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45" name="Freeform 40">
              <a:extLst>
                <a:ext uri="{FF2B5EF4-FFF2-40B4-BE49-F238E27FC236}">
                  <a16:creationId xmlns:a16="http://schemas.microsoft.com/office/drawing/2014/main" id="{A21A017E-D3CD-97F0-12C8-3296E5239570}"/>
                </a:ext>
              </a:extLst>
            </p:cNvPr>
            <p:cNvSpPr/>
            <p:nvPr/>
          </p:nvSpPr>
          <p:spPr>
            <a:xfrm>
              <a:off x="9517380" y="6690291"/>
              <a:ext cx="722629" cy="167709"/>
            </a:xfrm>
            <a:custGeom>
              <a:avLst/>
              <a:gdLst>
                <a:gd name="connsiteX0" fmla="*/ 722630 w 722629"/>
                <a:gd name="connsiteY0" fmla="*/ 167710 h 167709"/>
                <a:gd name="connsiteX1" fmla="*/ 586739 w 722629"/>
                <a:gd name="connsiteY1" fmla="*/ 141040 h 167709"/>
                <a:gd name="connsiteX2" fmla="*/ 586739 w 722629"/>
                <a:gd name="connsiteY2" fmla="*/ 141040 h 167709"/>
                <a:gd name="connsiteX3" fmla="*/ 407670 w 722629"/>
                <a:gd name="connsiteY3" fmla="*/ 77540 h 167709"/>
                <a:gd name="connsiteX4" fmla="*/ 119380 w 722629"/>
                <a:gd name="connsiteY4" fmla="*/ 26740 h 167709"/>
                <a:gd name="connsiteX5" fmla="*/ 0 w 722629"/>
                <a:gd name="connsiteY5" fmla="*/ 167710 h 167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629" h="167709">
                  <a:moveTo>
                    <a:pt x="722630" y="167710"/>
                  </a:moveTo>
                  <a:cubicBezTo>
                    <a:pt x="683260" y="142310"/>
                    <a:pt x="635000" y="132150"/>
                    <a:pt x="586739" y="141040"/>
                  </a:cubicBezTo>
                  <a:lnTo>
                    <a:pt x="586739" y="141040"/>
                  </a:lnTo>
                  <a:cubicBezTo>
                    <a:pt x="505460" y="157550"/>
                    <a:pt x="481330" y="155010"/>
                    <a:pt x="407670" y="77540"/>
                  </a:cubicBezTo>
                  <a:cubicBezTo>
                    <a:pt x="335280" y="70"/>
                    <a:pt x="218439" y="-24060"/>
                    <a:pt x="119380" y="26740"/>
                  </a:cubicBezTo>
                  <a:cubicBezTo>
                    <a:pt x="59689" y="57220"/>
                    <a:pt x="19050" y="108020"/>
                    <a:pt x="0" y="167710"/>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grpSp>
      <p:sp>
        <p:nvSpPr>
          <p:cNvPr id="11" name="slide number">
            <a:extLst>
              <a:ext uri="{FF2B5EF4-FFF2-40B4-BE49-F238E27FC236}">
                <a16:creationId xmlns:a16="http://schemas.microsoft.com/office/drawing/2014/main" id="{C5255EC9-22C8-4873-6389-D880A370A1E3}"/>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2" name="footer">
            <a:extLst>
              <a:ext uri="{FF2B5EF4-FFF2-40B4-BE49-F238E27FC236}">
                <a16:creationId xmlns:a16="http://schemas.microsoft.com/office/drawing/2014/main" id="{6AC4CF78-E9FE-A7F7-A653-874905B45539}"/>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3" name="date">
            <a:extLst>
              <a:ext uri="{FF2B5EF4-FFF2-40B4-BE49-F238E27FC236}">
                <a16:creationId xmlns:a16="http://schemas.microsoft.com/office/drawing/2014/main" id="{0A82CFE0-C725-9B9E-D77B-2B402604C532}"/>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93" name="subhead 3">
            <a:extLst>
              <a:ext uri="{FF2B5EF4-FFF2-40B4-BE49-F238E27FC236}">
                <a16:creationId xmlns:a16="http://schemas.microsoft.com/office/drawing/2014/main" id="{A621FD8A-0372-D7B0-7589-D502248B5856}"/>
              </a:ext>
            </a:extLst>
          </p:cNvPr>
          <p:cNvSpPr>
            <a:spLocks noGrp="1"/>
          </p:cNvSpPr>
          <p:nvPr>
            <p:ph type="body" idx="18"/>
          </p:nvPr>
        </p:nvSpPr>
        <p:spPr>
          <a:xfrm>
            <a:off x="7796825" y="1800000"/>
            <a:ext cx="2592000" cy="3600000"/>
          </a:xfrm>
          <a:prstGeom prst="roundRect">
            <a:avLst>
              <a:gd name="adj" fmla="val 2528"/>
            </a:avLst>
          </a:prstGeom>
          <a:solidFill>
            <a:schemeClr val="accent1">
              <a:lumMod val="50000"/>
            </a:schemeClr>
          </a:solidFill>
          <a:ln w="3175">
            <a:noFill/>
          </a:ln>
          <a:effectLst/>
        </p:spPr>
        <p:txBody>
          <a:bodyPr vert="horz" lIns="288000" tIns="396000" rIns="288000" bIns="72000" rtlCol="0">
            <a:noAutofit/>
          </a:bodyPr>
          <a:lstStyle>
            <a:lvl1pPr>
              <a:defRPr lang="de-DE" sz="1200" smtClean="0"/>
            </a:lvl1pPr>
          </a:lstStyle>
          <a:p>
            <a:pPr lvl="0"/>
            <a:r>
              <a:rPr lang="de-DE"/>
              <a:t>Mastertextformat bearbeiten</a:t>
            </a:r>
          </a:p>
        </p:txBody>
      </p:sp>
      <p:sp>
        <p:nvSpPr>
          <p:cNvPr id="92" name="subhead 2">
            <a:extLst>
              <a:ext uri="{FF2B5EF4-FFF2-40B4-BE49-F238E27FC236}">
                <a16:creationId xmlns:a16="http://schemas.microsoft.com/office/drawing/2014/main" id="{0C79B4B6-AEFC-E24C-2B7C-4FE3BD9C9C77}"/>
              </a:ext>
            </a:extLst>
          </p:cNvPr>
          <p:cNvSpPr>
            <a:spLocks noGrp="1"/>
          </p:cNvSpPr>
          <p:nvPr>
            <p:ph type="body" idx="17"/>
          </p:nvPr>
        </p:nvSpPr>
        <p:spPr>
          <a:xfrm>
            <a:off x="4800073" y="1800000"/>
            <a:ext cx="2592000" cy="3600000"/>
          </a:xfrm>
          <a:prstGeom prst="roundRect">
            <a:avLst>
              <a:gd name="adj" fmla="val 2803"/>
            </a:avLst>
          </a:prstGeom>
          <a:solidFill>
            <a:schemeClr val="accent1">
              <a:lumMod val="50000"/>
            </a:schemeClr>
          </a:solidFill>
          <a:ln w="3175">
            <a:noFill/>
          </a:ln>
          <a:effectLst/>
        </p:spPr>
        <p:txBody>
          <a:bodyPr vert="horz" lIns="288000" tIns="396000" rIns="288000" bIns="72000" rtlCol="0">
            <a:noAutofit/>
          </a:bodyPr>
          <a:lstStyle>
            <a:lvl1pPr>
              <a:defRPr lang="de-DE" sz="1200" smtClean="0"/>
            </a:lvl1pPr>
          </a:lstStyle>
          <a:p>
            <a:pPr lvl="0"/>
            <a:r>
              <a:rPr lang="de-DE"/>
              <a:t>Mastertextformat bearbeiten</a:t>
            </a:r>
          </a:p>
        </p:txBody>
      </p:sp>
      <p:sp>
        <p:nvSpPr>
          <p:cNvPr id="49" name="subhead 1">
            <a:extLst>
              <a:ext uri="{FF2B5EF4-FFF2-40B4-BE49-F238E27FC236}">
                <a16:creationId xmlns:a16="http://schemas.microsoft.com/office/drawing/2014/main" id="{0FE4903D-F047-A069-A010-0199438C5A44}"/>
              </a:ext>
            </a:extLst>
          </p:cNvPr>
          <p:cNvSpPr>
            <a:spLocks noGrp="1"/>
          </p:cNvSpPr>
          <p:nvPr>
            <p:ph type="body" idx="1"/>
          </p:nvPr>
        </p:nvSpPr>
        <p:spPr>
          <a:xfrm>
            <a:off x="1800000" y="1800000"/>
            <a:ext cx="2592000" cy="3600000"/>
          </a:xfrm>
          <a:prstGeom prst="roundRect">
            <a:avLst>
              <a:gd name="adj" fmla="val 2620"/>
            </a:avLst>
          </a:prstGeom>
          <a:solidFill>
            <a:schemeClr val="accent1">
              <a:lumMod val="50000"/>
            </a:schemeClr>
          </a:solidFill>
          <a:ln w="3175">
            <a:noFill/>
          </a:ln>
          <a:effectLst/>
        </p:spPr>
        <p:txBody>
          <a:bodyPr vert="horz" lIns="288000" tIns="396000" rIns="288000" bIns="72000" rtlCol="0">
            <a:noAutofit/>
          </a:bodyPr>
          <a:lstStyle>
            <a:lvl1pPr>
              <a:defRPr lang="en-US" sz="1200" dirty="0"/>
            </a:lvl1pPr>
          </a:lstStyle>
          <a:p>
            <a:pPr lvl="0"/>
            <a:r>
              <a:rPr lang="de-DE" dirty="0"/>
              <a:t>Mastertextformat bearbeiten</a:t>
            </a:r>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4" name="navigation">
            <a:extLst>
              <a:ext uri="{FF2B5EF4-FFF2-40B4-BE49-F238E27FC236}">
                <a16:creationId xmlns:a16="http://schemas.microsoft.com/office/drawing/2014/main" id="{F01231DD-94D3-CA6C-C315-67E844A25D95}"/>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202727831"/>
      </p:ext>
    </p:extLst>
  </p:cSld>
  <p:clrMapOvr>
    <a:masterClrMapping/>
  </p:clrMapOvr>
  <p:extLst>
    <p:ext uri="{DCECCB84-F9BA-43D5-87BE-67443E8EF086}">
      <p15:sldGuideLst xmlns:p15="http://schemas.microsoft.com/office/powerpoint/2012/main"/>
    </p:ext>
  </p:extLst>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p:cSld name="A  051a : 4 contacts">
    <p:spTree>
      <p:nvGrpSpPr>
        <p:cNvPr id="1" name=""/>
        <p:cNvGrpSpPr/>
        <p:nvPr/>
      </p:nvGrpSpPr>
      <p:grpSpPr>
        <a:xfrm>
          <a:off x="0" y="0"/>
          <a:ext cx="0" cy="0"/>
          <a:chOff x="0" y="0"/>
          <a:chExt cx="0" cy="0"/>
        </a:xfrm>
      </p:grpSpPr>
      <p:grpSp>
        <p:nvGrpSpPr>
          <p:cNvPr id="47" name="guilloche">
            <a:extLst>
              <a:ext uri="{FF2B5EF4-FFF2-40B4-BE49-F238E27FC236}">
                <a16:creationId xmlns:a16="http://schemas.microsoft.com/office/drawing/2014/main" id="{C5449708-9FDF-EFF8-A19D-D7A25174FF64}"/>
              </a:ext>
            </a:extLst>
          </p:cNvPr>
          <p:cNvGrpSpPr/>
          <p:nvPr/>
        </p:nvGrpSpPr>
        <p:grpSpPr>
          <a:xfrm rot="16200000">
            <a:off x="6252317" y="-37489"/>
            <a:ext cx="5902193" cy="5977172"/>
            <a:chOff x="6289806" y="883368"/>
            <a:chExt cx="5902193" cy="5977172"/>
          </a:xfrm>
        </p:grpSpPr>
        <p:sp>
          <p:nvSpPr>
            <p:cNvPr id="48" name="Freeform 4">
              <a:extLst>
                <a:ext uri="{FF2B5EF4-FFF2-40B4-BE49-F238E27FC236}">
                  <a16:creationId xmlns:a16="http://schemas.microsoft.com/office/drawing/2014/main" id="{29C4D402-D765-8E0C-17BD-2E01A161AE5E}"/>
                </a:ext>
              </a:extLst>
            </p:cNvPr>
            <p:cNvSpPr/>
            <p:nvPr/>
          </p:nvSpPr>
          <p:spPr>
            <a:xfrm>
              <a:off x="6289806" y="883368"/>
              <a:ext cx="5900923" cy="5974632"/>
            </a:xfrm>
            <a:custGeom>
              <a:avLst/>
              <a:gdLst>
                <a:gd name="connsiteX0" fmla="*/ 55114 w 5900923"/>
                <a:gd name="connsiteY0" fmla="*/ 5974633 h 5974632"/>
                <a:gd name="connsiteX1" fmla="*/ 352294 w 5900923"/>
                <a:gd name="connsiteY1" fmla="*/ 4332523 h 5974632"/>
                <a:gd name="connsiteX2" fmla="*/ 352294 w 5900923"/>
                <a:gd name="connsiteY2" fmla="*/ 4332523 h 5974632"/>
                <a:gd name="connsiteX3" fmla="*/ 324353 w 5900923"/>
                <a:gd name="connsiteY3" fmla="*/ 4279183 h 5974632"/>
                <a:gd name="connsiteX4" fmla="*/ 1596894 w 5900923"/>
                <a:gd name="connsiteY4" fmla="*/ 324403 h 5974632"/>
                <a:gd name="connsiteX5" fmla="*/ 5091934 w 5900923"/>
                <a:gd name="connsiteY5" fmla="*/ 940353 h 5974632"/>
                <a:gd name="connsiteX6" fmla="*/ 5900924 w 5900923"/>
                <a:gd name="connsiteY6" fmla="*/ 1632503 h 5974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00923" h="5974632">
                  <a:moveTo>
                    <a:pt x="55114" y="5974633"/>
                  </a:moveTo>
                  <a:cubicBezTo>
                    <a:pt x="678684" y="5459013"/>
                    <a:pt x="700274" y="4976413"/>
                    <a:pt x="352294" y="4332523"/>
                  </a:cubicBezTo>
                  <a:lnTo>
                    <a:pt x="352294" y="4332523"/>
                  </a:lnTo>
                  <a:cubicBezTo>
                    <a:pt x="343403" y="4314743"/>
                    <a:pt x="333244" y="4296963"/>
                    <a:pt x="324353" y="4279183"/>
                  </a:cubicBezTo>
                  <a:cubicBezTo>
                    <a:pt x="-416056" y="2835193"/>
                    <a:pt x="154173" y="1064813"/>
                    <a:pt x="1596894" y="324403"/>
                  </a:cubicBezTo>
                  <a:cubicBezTo>
                    <a:pt x="2795774" y="-290277"/>
                    <a:pt x="4219444" y="-1987"/>
                    <a:pt x="5091934" y="940353"/>
                  </a:cubicBezTo>
                  <a:cubicBezTo>
                    <a:pt x="5422134" y="1280713"/>
                    <a:pt x="5671054" y="1500423"/>
                    <a:pt x="5900924" y="1632503"/>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49" name="Freeform 5">
              <a:extLst>
                <a:ext uri="{FF2B5EF4-FFF2-40B4-BE49-F238E27FC236}">
                  <a16:creationId xmlns:a16="http://schemas.microsoft.com/office/drawing/2014/main" id="{C7C94CB0-BD97-7796-7ED2-3E930D7F8F89}"/>
                </a:ext>
              </a:extLst>
            </p:cNvPr>
            <p:cNvSpPr/>
            <p:nvPr/>
          </p:nvSpPr>
          <p:spPr>
            <a:xfrm>
              <a:off x="6384924" y="1057170"/>
              <a:ext cx="5807075" cy="5800830"/>
            </a:xfrm>
            <a:custGeom>
              <a:avLst/>
              <a:gdLst>
                <a:gd name="connsiteX0" fmla="*/ 64135 w 5807075"/>
                <a:gd name="connsiteY0" fmla="*/ 5800830 h 5800830"/>
                <a:gd name="connsiteX1" fmla="*/ 342266 w 5807075"/>
                <a:gd name="connsiteY1" fmla="*/ 4212060 h 5800830"/>
                <a:gd name="connsiteX2" fmla="*/ 342266 w 5807075"/>
                <a:gd name="connsiteY2" fmla="*/ 4212060 h 5800830"/>
                <a:gd name="connsiteX3" fmla="*/ 315595 w 5807075"/>
                <a:gd name="connsiteY3" fmla="*/ 4161260 h 5800830"/>
                <a:gd name="connsiteX4" fmla="*/ 1553845 w 5807075"/>
                <a:gd name="connsiteY4" fmla="*/ 313160 h 5800830"/>
                <a:gd name="connsiteX5" fmla="*/ 4954906 w 5807075"/>
                <a:gd name="connsiteY5" fmla="*/ 912600 h 5800830"/>
                <a:gd name="connsiteX6" fmla="*/ 5807076 w 5807075"/>
                <a:gd name="connsiteY6" fmla="*/ 1627610 h 5800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807075" h="5800830">
                  <a:moveTo>
                    <a:pt x="64135" y="5800830"/>
                  </a:moveTo>
                  <a:cubicBezTo>
                    <a:pt x="659766" y="5302990"/>
                    <a:pt x="677545" y="4835630"/>
                    <a:pt x="342266" y="4212060"/>
                  </a:cubicBezTo>
                  <a:lnTo>
                    <a:pt x="342266" y="4212060"/>
                  </a:lnTo>
                  <a:cubicBezTo>
                    <a:pt x="333376" y="4195550"/>
                    <a:pt x="324485" y="4177770"/>
                    <a:pt x="315595" y="4161260"/>
                  </a:cubicBezTo>
                  <a:cubicBezTo>
                    <a:pt x="-404494" y="2756640"/>
                    <a:pt x="149226" y="1034520"/>
                    <a:pt x="1553845" y="313160"/>
                  </a:cubicBezTo>
                  <a:cubicBezTo>
                    <a:pt x="2719706" y="-285010"/>
                    <a:pt x="4095116" y="5820"/>
                    <a:pt x="4954906" y="912600"/>
                  </a:cubicBezTo>
                  <a:cubicBezTo>
                    <a:pt x="5305426" y="1282170"/>
                    <a:pt x="5561966" y="1505690"/>
                    <a:pt x="5807076" y="1627610"/>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50" name="Freeform 6">
              <a:extLst>
                <a:ext uri="{FF2B5EF4-FFF2-40B4-BE49-F238E27FC236}">
                  <a16:creationId xmlns:a16="http://schemas.microsoft.com/office/drawing/2014/main" id="{95DDC1DA-51DB-E5C7-0D19-16845928E59A}"/>
                </a:ext>
              </a:extLst>
            </p:cNvPr>
            <p:cNvSpPr/>
            <p:nvPr/>
          </p:nvSpPr>
          <p:spPr>
            <a:xfrm>
              <a:off x="6478449" y="1227205"/>
              <a:ext cx="5713550" cy="5629525"/>
            </a:xfrm>
            <a:custGeom>
              <a:avLst/>
              <a:gdLst>
                <a:gd name="connsiteX0" fmla="*/ 5713551 w 5713550"/>
                <a:gd name="connsiteY0" fmla="*/ 1613785 h 5629525"/>
                <a:gd name="connsiteX1" fmla="*/ 4818201 w 5713550"/>
                <a:gd name="connsiteY1" fmla="*/ 887345 h 5629525"/>
                <a:gd name="connsiteX2" fmla="*/ 1511120 w 5713550"/>
                <a:gd name="connsiteY2" fmla="*/ 304415 h 5629525"/>
                <a:gd name="connsiteX3" fmla="*/ 307160 w 5713550"/>
                <a:gd name="connsiteY3" fmla="*/ 4045836 h 5629525"/>
                <a:gd name="connsiteX4" fmla="*/ 333831 w 5713550"/>
                <a:gd name="connsiteY4" fmla="*/ 4095366 h 5629525"/>
                <a:gd name="connsiteX5" fmla="*/ 333831 w 5713550"/>
                <a:gd name="connsiteY5" fmla="*/ 4095366 h 5629525"/>
                <a:gd name="connsiteX6" fmla="*/ 74750 w 5713550"/>
                <a:gd name="connsiteY6" fmla="*/ 5629526 h 56295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13550" h="5629525">
                  <a:moveTo>
                    <a:pt x="5713551" y="1613785"/>
                  </a:moveTo>
                  <a:cubicBezTo>
                    <a:pt x="5454470" y="1503296"/>
                    <a:pt x="5190310" y="1281046"/>
                    <a:pt x="4818201" y="887345"/>
                  </a:cubicBezTo>
                  <a:cubicBezTo>
                    <a:pt x="3982541" y="5965"/>
                    <a:pt x="2645231" y="-277245"/>
                    <a:pt x="1511120" y="304415"/>
                  </a:cubicBezTo>
                  <a:cubicBezTo>
                    <a:pt x="145870" y="1005456"/>
                    <a:pt x="-393880" y="2679316"/>
                    <a:pt x="307160" y="4045836"/>
                  </a:cubicBezTo>
                  <a:cubicBezTo>
                    <a:pt x="316050" y="4062346"/>
                    <a:pt x="324940" y="4078855"/>
                    <a:pt x="333831" y="4095366"/>
                  </a:cubicBezTo>
                  <a:lnTo>
                    <a:pt x="333831" y="4095366"/>
                  </a:lnTo>
                  <a:cubicBezTo>
                    <a:pt x="657681" y="4697346"/>
                    <a:pt x="642440" y="5149466"/>
                    <a:pt x="74750" y="5629526"/>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51" name="Freeform 7">
              <a:extLst>
                <a:ext uri="{FF2B5EF4-FFF2-40B4-BE49-F238E27FC236}">
                  <a16:creationId xmlns:a16="http://schemas.microsoft.com/office/drawing/2014/main" id="{26D11063-B736-ADAB-D522-A44D20D226E0}"/>
                </a:ext>
              </a:extLst>
            </p:cNvPr>
            <p:cNvSpPr/>
            <p:nvPr/>
          </p:nvSpPr>
          <p:spPr>
            <a:xfrm>
              <a:off x="6573567" y="1398510"/>
              <a:ext cx="5618432" cy="5459490"/>
            </a:xfrm>
            <a:custGeom>
              <a:avLst/>
              <a:gdLst>
                <a:gd name="connsiteX0" fmla="*/ 5618433 w 5618432"/>
                <a:gd name="connsiteY0" fmla="*/ 1593611 h 5459490"/>
                <a:gd name="connsiteX1" fmla="*/ 4679902 w 5618432"/>
                <a:gd name="connsiteY1" fmla="*/ 862091 h 5459490"/>
                <a:gd name="connsiteX2" fmla="*/ 1468073 w 5618432"/>
                <a:gd name="connsiteY2" fmla="*/ 295671 h 5459490"/>
                <a:gd name="connsiteX3" fmla="*/ 298402 w 5618432"/>
                <a:gd name="connsiteY3" fmla="*/ 3930411 h 5459490"/>
                <a:gd name="connsiteX4" fmla="*/ 323802 w 5618432"/>
                <a:gd name="connsiteY4" fmla="*/ 3978671 h 5459490"/>
                <a:gd name="connsiteX5" fmla="*/ 323802 w 5618432"/>
                <a:gd name="connsiteY5" fmla="*/ 3978671 h 5459490"/>
                <a:gd name="connsiteX6" fmla="*/ 83772 w 5618432"/>
                <a:gd name="connsiteY6" fmla="*/ 5459491 h 5459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618432" h="5459490">
                  <a:moveTo>
                    <a:pt x="5618433" y="1593611"/>
                  </a:moveTo>
                  <a:cubicBezTo>
                    <a:pt x="5344113" y="1498361"/>
                    <a:pt x="5074873" y="1278651"/>
                    <a:pt x="4679902" y="862091"/>
                  </a:cubicBezTo>
                  <a:cubicBezTo>
                    <a:pt x="3868373" y="6111"/>
                    <a:pt x="2569163" y="-269479"/>
                    <a:pt x="1468073" y="295671"/>
                  </a:cubicBezTo>
                  <a:cubicBezTo>
                    <a:pt x="140922" y="976391"/>
                    <a:pt x="-382318" y="2603261"/>
                    <a:pt x="298402" y="3930411"/>
                  </a:cubicBezTo>
                  <a:cubicBezTo>
                    <a:pt x="307292" y="3946921"/>
                    <a:pt x="314913" y="3963431"/>
                    <a:pt x="323802" y="3978671"/>
                  </a:cubicBezTo>
                  <a:lnTo>
                    <a:pt x="323802" y="3978671"/>
                  </a:lnTo>
                  <a:cubicBezTo>
                    <a:pt x="636223" y="4559061"/>
                    <a:pt x="623523" y="4995941"/>
                    <a:pt x="83772" y="5459491"/>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52" name="Freeform 8">
              <a:extLst>
                <a:ext uri="{FF2B5EF4-FFF2-40B4-BE49-F238E27FC236}">
                  <a16:creationId xmlns:a16="http://schemas.microsoft.com/office/drawing/2014/main" id="{4356C3D4-60F0-D0AB-8A74-674C89743983}"/>
                </a:ext>
              </a:extLst>
            </p:cNvPr>
            <p:cNvSpPr/>
            <p:nvPr/>
          </p:nvSpPr>
          <p:spPr>
            <a:xfrm>
              <a:off x="6668922" y="1569135"/>
              <a:ext cx="5523077" cy="5290134"/>
            </a:xfrm>
            <a:custGeom>
              <a:avLst/>
              <a:gdLst>
                <a:gd name="connsiteX0" fmla="*/ 5523078 w 5523077"/>
                <a:gd name="connsiteY0" fmla="*/ 1567765 h 5290134"/>
                <a:gd name="connsiteX1" fmla="*/ 4542638 w 5523077"/>
                <a:gd name="connsiteY1" fmla="*/ 836245 h 5290134"/>
                <a:gd name="connsiteX2" fmla="*/ 1424787 w 5523077"/>
                <a:gd name="connsiteY2" fmla="*/ 287605 h 5290134"/>
                <a:gd name="connsiteX3" fmla="*/ 289408 w 5523077"/>
                <a:gd name="connsiteY3" fmla="*/ 3815665 h 5290134"/>
                <a:gd name="connsiteX4" fmla="*/ 314808 w 5523077"/>
                <a:gd name="connsiteY4" fmla="*/ 3862656 h 5290134"/>
                <a:gd name="connsiteX5" fmla="*/ 314808 w 5523077"/>
                <a:gd name="connsiteY5" fmla="*/ 3862656 h 5290134"/>
                <a:gd name="connsiteX6" fmla="*/ 93827 w 5523077"/>
                <a:gd name="connsiteY6" fmla="*/ 5290135 h 529013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523077" h="5290134">
                  <a:moveTo>
                    <a:pt x="5523078" y="1567765"/>
                  </a:moveTo>
                  <a:cubicBezTo>
                    <a:pt x="5230978" y="1489025"/>
                    <a:pt x="4959197" y="1275665"/>
                    <a:pt x="4542638" y="836245"/>
                  </a:cubicBezTo>
                  <a:cubicBezTo>
                    <a:pt x="3755237" y="4395"/>
                    <a:pt x="2494128" y="-261035"/>
                    <a:pt x="1424787" y="287605"/>
                  </a:cubicBezTo>
                  <a:cubicBezTo>
                    <a:pt x="137008" y="948005"/>
                    <a:pt x="-370993" y="2527885"/>
                    <a:pt x="289408" y="3815665"/>
                  </a:cubicBezTo>
                  <a:cubicBezTo>
                    <a:pt x="297027" y="3830906"/>
                    <a:pt x="305918" y="3847415"/>
                    <a:pt x="314808" y="3862656"/>
                  </a:cubicBezTo>
                  <a:lnTo>
                    <a:pt x="314808" y="3862656"/>
                  </a:lnTo>
                  <a:cubicBezTo>
                    <a:pt x="615797" y="4421456"/>
                    <a:pt x="606908" y="4843095"/>
                    <a:pt x="93827" y="5290135"/>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53" name="Freeform 9">
              <a:extLst>
                <a:ext uri="{FF2B5EF4-FFF2-40B4-BE49-F238E27FC236}">
                  <a16:creationId xmlns:a16="http://schemas.microsoft.com/office/drawing/2014/main" id="{35F850F2-CED8-1477-1AE8-B75970AA6138}"/>
                </a:ext>
              </a:extLst>
            </p:cNvPr>
            <p:cNvSpPr/>
            <p:nvPr/>
          </p:nvSpPr>
          <p:spPr>
            <a:xfrm>
              <a:off x="6763006" y="1740440"/>
              <a:ext cx="5428993" cy="5118830"/>
            </a:xfrm>
            <a:custGeom>
              <a:avLst/>
              <a:gdLst>
                <a:gd name="connsiteX0" fmla="*/ 5428993 w 5428993"/>
                <a:gd name="connsiteY0" fmla="*/ 1537431 h 5118830"/>
                <a:gd name="connsiteX1" fmla="*/ 4405374 w 5428993"/>
                <a:gd name="connsiteY1" fmla="*/ 810990 h 5118830"/>
                <a:gd name="connsiteX2" fmla="*/ 1381503 w 5428993"/>
                <a:gd name="connsiteY2" fmla="*/ 278860 h 5118830"/>
                <a:gd name="connsiteX3" fmla="*/ 280413 w 5428993"/>
                <a:gd name="connsiteY3" fmla="*/ 3700240 h 5118830"/>
                <a:gd name="connsiteX4" fmla="*/ 304543 w 5428993"/>
                <a:gd name="connsiteY4" fmla="*/ 3745961 h 5118830"/>
                <a:gd name="connsiteX5" fmla="*/ 304543 w 5428993"/>
                <a:gd name="connsiteY5" fmla="*/ 3745961 h 5118830"/>
                <a:gd name="connsiteX6" fmla="*/ 102613 w 5428993"/>
                <a:gd name="connsiteY6" fmla="*/ 5118830 h 5118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428993" h="5118830">
                  <a:moveTo>
                    <a:pt x="5428993" y="1537431"/>
                  </a:moveTo>
                  <a:cubicBezTo>
                    <a:pt x="5117843" y="1477740"/>
                    <a:pt x="4843524" y="1273271"/>
                    <a:pt x="4405374" y="810990"/>
                  </a:cubicBezTo>
                  <a:cubicBezTo>
                    <a:pt x="3640833" y="4540"/>
                    <a:pt x="2419093" y="-253270"/>
                    <a:pt x="1381503" y="278860"/>
                  </a:cubicBezTo>
                  <a:cubicBezTo>
                    <a:pt x="133093" y="918940"/>
                    <a:pt x="-359667" y="2450561"/>
                    <a:pt x="280413" y="3700240"/>
                  </a:cubicBezTo>
                  <a:cubicBezTo>
                    <a:pt x="288033" y="3715481"/>
                    <a:pt x="296923" y="3730720"/>
                    <a:pt x="304543" y="3745961"/>
                  </a:cubicBezTo>
                  <a:lnTo>
                    <a:pt x="304543" y="3745961"/>
                  </a:lnTo>
                  <a:cubicBezTo>
                    <a:pt x="594103" y="4283171"/>
                    <a:pt x="587753" y="4690841"/>
                    <a:pt x="102613" y="5118830"/>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54" name="Freeform 10">
              <a:extLst>
                <a:ext uri="{FF2B5EF4-FFF2-40B4-BE49-F238E27FC236}">
                  <a16:creationId xmlns:a16="http://schemas.microsoft.com/office/drawing/2014/main" id="{930446F6-CB5B-DF6B-CDE0-64F3A46488FE}"/>
                </a:ext>
              </a:extLst>
            </p:cNvPr>
            <p:cNvSpPr/>
            <p:nvPr/>
          </p:nvSpPr>
          <p:spPr>
            <a:xfrm>
              <a:off x="6856295" y="1910475"/>
              <a:ext cx="5335704" cy="4948795"/>
            </a:xfrm>
            <a:custGeom>
              <a:avLst/>
              <a:gdLst>
                <a:gd name="connsiteX0" fmla="*/ 5335705 w 5335704"/>
                <a:gd name="connsiteY0" fmla="*/ 1500746 h 4948795"/>
                <a:gd name="connsiteX1" fmla="*/ 4268905 w 5335704"/>
                <a:gd name="connsiteY1" fmla="*/ 785736 h 4948795"/>
                <a:gd name="connsiteX2" fmla="*/ 1339014 w 5335704"/>
                <a:gd name="connsiteY2" fmla="*/ 270116 h 4948795"/>
                <a:gd name="connsiteX3" fmla="*/ 272214 w 5335704"/>
                <a:gd name="connsiteY3" fmla="*/ 3584816 h 4948795"/>
                <a:gd name="connsiteX4" fmla="*/ 295074 w 5335704"/>
                <a:gd name="connsiteY4" fmla="*/ 3629266 h 4948795"/>
                <a:gd name="connsiteX5" fmla="*/ 295074 w 5335704"/>
                <a:gd name="connsiteY5" fmla="*/ 3629266 h 4948795"/>
                <a:gd name="connsiteX6" fmla="*/ 112194 w 5335704"/>
                <a:gd name="connsiteY6" fmla="*/ 4948795 h 49487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335704" h="4948795">
                  <a:moveTo>
                    <a:pt x="5335705" y="1500746"/>
                  </a:moveTo>
                  <a:cubicBezTo>
                    <a:pt x="5001695" y="1462646"/>
                    <a:pt x="4728645" y="1270876"/>
                    <a:pt x="4268905" y="785736"/>
                  </a:cubicBezTo>
                  <a:cubicBezTo>
                    <a:pt x="3528495" y="4686"/>
                    <a:pt x="2343585" y="-245504"/>
                    <a:pt x="1339014" y="270116"/>
                  </a:cubicBezTo>
                  <a:cubicBezTo>
                    <a:pt x="128704" y="891146"/>
                    <a:pt x="-348815" y="2374506"/>
                    <a:pt x="272214" y="3584816"/>
                  </a:cubicBezTo>
                  <a:cubicBezTo>
                    <a:pt x="279835" y="3600056"/>
                    <a:pt x="287454" y="3614026"/>
                    <a:pt x="295074" y="3629266"/>
                  </a:cubicBezTo>
                  <a:lnTo>
                    <a:pt x="295074" y="3629266"/>
                  </a:lnTo>
                  <a:cubicBezTo>
                    <a:pt x="573204" y="4144886"/>
                    <a:pt x="569394" y="4537316"/>
                    <a:pt x="112194" y="4948795"/>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55" name="Freeform 11">
              <a:extLst>
                <a:ext uri="{FF2B5EF4-FFF2-40B4-BE49-F238E27FC236}">
                  <a16:creationId xmlns:a16="http://schemas.microsoft.com/office/drawing/2014/main" id="{2500CF75-3978-D46C-500A-BE94EF118886}"/>
                </a:ext>
              </a:extLst>
            </p:cNvPr>
            <p:cNvSpPr/>
            <p:nvPr/>
          </p:nvSpPr>
          <p:spPr>
            <a:xfrm>
              <a:off x="6951650" y="2080510"/>
              <a:ext cx="5240349" cy="4777490"/>
            </a:xfrm>
            <a:custGeom>
              <a:avLst/>
              <a:gdLst>
                <a:gd name="connsiteX0" fmla="*/ 5240350 w 5240349"/>
                <a:gd name="connsiteY0" fmla="*/ 1458981 h 4777490"/>
                <a:gd name="connsiteX1" fmla="*/ 4130370 w 5240349"/>
                <a:gd name="connsiteY1" fmla="*/ 760481 h 4777490"/>
                <a:gd name="connsiteX2" fmla="*/ 1295730 w 5240349"/>
                <a:gd name="connsiteY2" fmla="*/ 261371 h 4777490"/>
                <a:gd name="connsiteX3" fmla="*/ 263220 w 5240349"/>
                <a:gd name="connsiteY3" fmla="*/ 3469391 h 4777490"/>
                <a:gd name="connsiteX4" fmla="*/ 286080 w 5240349"/>
                <a:gd name="connsiteY4" fmla="*/ 3512571 h 4777490"/>
                <a:gd name="connsiteX5" fmla="*/ 286080 w 5240349"/>
                <a:gd name="connsiteY5" fmla="*/ 3512571 h 4777490"/>
                <a:gd name="connsiteX6" fmla="*/ 122250 w 5240349"/>
                <a:gd name="connsiteY6" fmla="*/ 4777491 h 47774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240349" h="4777490">
                  <a:moveTo>
                    <a:pt x="5240350" y="1458981"/>
                  </a:moveTo>
                  <a:cubicBezTo>
                    <a:pt x="4879670" y="1443741"/>
                    <a:pt x="4610430" y="1267211"/>
                    <a:pt x="4130370" y="760481"/>
                  </a:cubicBezTo>
                  <a:cubicBezTo>
                    <a:pt x="3414090" y="4831"/>
                    <a:pt x="2267280" y="-237739"/>
                    <a:pt x="1295730" y="261371"/>
                  </a:cubicBezTo>
                  <a:cubicBezTo>
                    <a:pt x="124790" y="862081"/>
                    <a:pt x="-337490" y="2298451"/>
                    <a:pt x="263220" y="3469391"/>
                  </a:cubicBezTo>
                  <a:cubicBezTo>
                    <a:pt x="270840" y="3483361"/>
                    <a:pt x="278460" y="3498601"/>
                    <a:pt x="286080" y="3512571"/>
                  </a:cubicBezTo>
                  <a:lnTo>
                    <a:pt x="286080" y="3512571"/>
                  </a:lnTo>
                  <a:cubicBezTo>
                    <a:pt x="552780" y="4006601"/>
                    <a:pt x="551510" y="4383791"/>
                    <a:pt x="122250" y="4777491"/>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56" name="Freeform 12">
              <a:extLst>
                <a:ext uri="{FF2B5EF4-FFF2-40B4-BE49-F238E27FC236}">
                  <a16:creationId xmlns:a16="http://schemas.microsoft.com/office/drawing/2014/main" id="{2548FEDD-9659-A231-F11C-55A6996C0BB6}"/>
                </a:ext>
              </a:extLst>
            </p:cNvPr>
            <p:cNvSpPr/>
            <p:nvPr/>
          </p:nvSpPr>
          <p:spPr>
            <a:xfrm>
              <a:off x="7047005" y="2251814"/>
              <a:ext cx="5144994" cy="4607455"/>
            </a:xfrm>
            <a:custGeom>
              <a:avLst/>
              <a:gdLst>
                <a:gd name="connsiteX0" fmla="*/ 5144995 w 5144994"/>
                <a:gd name="connsiteY0" fmla="*/ 1410866 h 4607455"/>
                <a:gd name="connsiteX1" fmla="*/ 3993105 w 5144994"/>
                <a:gd name="connsiteY1" fmla="*/ 735226 h 4607455"/>
                <a:gd name="connsiteX2" fmla="*/ 1252445 w 5144994"/>
                <a:gd name="connsiteY2" fmla="*/ 252626 h 4607455"/>
                <a:gd name="connsiteX3" fmla="*/ 254225 w 5144994"/>
                <a:gd name="connsiteY3" fmla="*/ 3353966 h 4607455"/>
                <a:gd name="connsiteX4" fmla="*/ 275815 w 5144994"/>
                <a:gd name="connsiteY4" fmla="*/ 3395876 h 4607455"/>
                <a:gd name="connsiteX5" fmla="*/ 275815 w 5144994"/>
                <a:gd name="connsiteY5" fmla="*/ 3395876 h 4607455"/>
                <a:gd name="connsiteX6" fmla="*/ 129765 w 5144994"/>
                <a:gd name="connsiteY6" fmla="*/ 4607456 h 46074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144994" h="4607455">
                  <a:moveTo>
                    <a:pt x="5144995" y="1410866"/>
                  </a:moveTo>
                  <a:cubicBezTo>
                    <a:pt x="4753835" y="1418486"/>
                    <a:pt x="4490945" y="1261006"/>
                    <a:pt x="3993105" y="735226"/>
                  </a:cubicBezTo>
                  <a:cubicBezTo>
                    <a:pt x="3300955" y="4976"/>
                    <a:pt x="2192245" y="-229974"/>
                    <a:pt x="1252445" y="252626"/>
                  </a:cubicBezTo>
                  <a:cubicBezTo>
                    <a:pt x="120875" y="833016"/>
                    <a:pt x="-326165" y="2221126"/>
                    <a:pt x="254225" y="3353966"/>
                  </a:cubicBezTo>
                  <a:cubicBezTo>
                    <a:pt x="261845" y="3367936"/>
                    <a:pt x="268195" y="3381906"/>
                    <a:pt x="275815" y="3395876"/>
                  </a:cubicBezTo>
                  <a:lnTo>
                    <a:pt x="275815" y="3395876"/>
                  </a:lnTo>
                  <a:cubicBezTo>
                    <a:pt x="531085" y="3869586"/>
                    <a:pt x="532355" y="4230266"/>
                    <a:pt x="129765" y="4607456"/>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57" name="Freeform 13">
              <a:extLst>
                <a:ext uri="{FF2B5EF4-FFF2-40B4-BE49-F238E27FC236}">
                  <a16:creationId xmlns:a16="http://schemas.microsoft.com/office/drawing/2014/main" id="{68B1B990-C89E-A4D5-C58B-58A1DB2A7AC6}"/>
                </a:ext>
              </a:extLst>
            </p:cNvPr>
            <p:cNvSpPr/>
            <p:nvPr/>
          </p:nvSpPr>
          <p:spPr>
            <a:xfrm>
              <a:off x="7140852" y="2422751"/>
              <a:ext cx="5051147" cy="4435249"/>
            </a:xfrm>
            <a:custGeom>
              <a:avLst/>
              <a:gdLst>
                <a:gd name="connsiteX0" fmla="*/ 5051147 w 5051147"/>
                <a:gd name="connsiteY0" fmla="*/ 1358040 h 4435249"/>
                <a:gd name="connsiteX1" fmla="*/ 3856078 w 5051147"/>
                <a:gd name="connsiteY1" fmla="*/ 709070 h 4435249"/>
                <a:gd name="connsiteX2" fmla="*/ 1209397 w 5051147"/>
                <a:gd name="connsiteY2" fmla="*/ 244250 h 4435249"/>
                <a:gd name="connsiteX3" fmla="*/ 245467 w 5051147"/>
                <a:gd name="connsiteY3" fmla="*/ 3238910 h 4435249"/>
                <a:gd name="connsiteX4" fmla="*/ 267057 w 5051147"/>
                <a:gd name="connsiteY4" fmla="*/ 3278280 h 4435249"/>
                <a:gd name="connsiteX5" fmla="*/ 267057 w 5051147"/>
                <a:gd name="connsiteY5" fmla="*/ 3278280 h 4435249"/>
                <a:gd name="connsiteX6" fmla="*/ 138787 w 5051147"/>
                <a:gd name="connsiteY6" fmla="*/ 4435250 h 443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051147" h="4435249">
                  <a:moveTo>
                    <a:pt x="5051147" y="1358040"/>
                  </a:moveTo>
                  <a:cubicBezTo>
                    <a:pt x="4626967" y="1389790"/>
                    <a:pt x="4371697" y="1252630"/>
                    <a:pt x="3856078" y="709070"/>
                  </a:cubicBezTo>
                  <a:cubicBezTo>
                    <a:pt x="3186788" y="4220"/>
                    <a:pt x="2117447" y="-221840"/>
                    <a:pt x="1209397" y="244250"/>
                  </a:cubicBezTo>
                  <a:cubicBezTo>
                    <a:pt x="115928" y="805590"/>
                    <a:pt x="-314603" y="2145440"/>
                    <a:pt x="245467" y="3238910"/>
                  </a:cubicBezTo>
                  <a:cubicBezTo>
                    <a:pt x="251817" y="3252880"/>
                    <a:pt x="259437" y="3265580"/>
                    <a:pt x="267057" y="3278280"/>
                  </a:cubicBezTo>
                  <a:lnTo>
                    <a:pt x="267057" y="3278280"/>
                  </a:lnTo>
                  <a:cubicBezTo>
                    <a:pt x="510897" y="3730400"/>
                    <a:pt x="514707" y="4077110"/>
                    <a:pt x="138787" y="4435250"/>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58" name="Freeform 14">
              <a:extLst>
                <a:ext uri="{FF2B5EF4-FFF2-40B4-BE49-F238E27FC236}">
                  <a16:creationId xmlns:a16="http://schemas.microsoft.com/office/drawing/2014/main" id="{DA303C9D-CF80-F537-9739-8DBF8078E6CB}"/>
                </a:ext>
              </a:extLst>
            </p:cNvPr>
            <p:cNvSpPr/>
            <p:nvPr/>
          </p:nvSpPr>
          <p:spPr>
            <a:xfrm>
              <a:off x="7234378" y="2592843"/>
              <a:ext cx="4957621" cy="4265157"/>
            </a:xfrm>
            <a:custGeom>
              <a:avLst/>
              <a:gdLst>
                <a:gd name="connsiteX0" fmla="*/ 4957622 w 4957621"/>
                <a:gd name="connsiteY0" fmla="*/ 1302248 h 4265157"/>
                <a:gd name="connsiteX1" fmla="*/ 3719372 w 4957621"/>
                <a:gd name="connsiteY1" fmla="*/ 685028 h 4265157"/>
                <a:gd name="connsiteX2" fmla="*/ 1166672 w 4957621"/>
                <a:gd name="connsiteY2" fmla="*/ 235447 h 4265157"/>
                <a:gd name="connsiteX3" fmla="*/ 237032 w 4957621"/>
                <a:gd name="connsiteY3" fmla="*/ 3123428 h 4265157"/>
                <a:gd name="connsiteX4" fmla="*/ 257352 w 4957621"/>
                <a:gd name="connsiteY4" fmla="*/ 3161528 h 4265157"/>
                <a:gd name="connsiteX5" fmla="*/ 257352 w 4957621"/>
                <a:gd name="connsiteY5" fmla="*/ 3161528 h 4265157"/>
                <a:gd name="connsiteX6" fmla="*/ 146862 w 4957621"/>
                <a:gd name="connsiteY6" fmla="*/ 4265158 h 42651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957621" h="4265157">
                  <a:moveTo>
                    <a:pt x="4957622" y="1302248"/>
                  </a:moveTo>
                  <a:cubicBezTo>
                    <a:pt x="4495342" y="1356858"/>
                    <a:pt x="4250232" y="1245098"/>
                    <a:pt x="3719372" y="685028"/>
                  </a:cubicBezTo>
                  <a:cubicBezTo>
                    <a:pt x="3074212" y="4307"/>
                    <a:pt x="2042972" y="-214133"/>
                    <a:pt x="1166672" y="235447"/>
                  </a:cubicBezTo>
                  <a:cubicBezTo>
                    <a:pt x="112572" y="776467"/>
                    <a:pt x="-303988" y="2069328"/>
                    <a:pt x="237032" y="3123428"/>
                  </a:cubicBezTo>
                  <a:cubicBezTo>
                    <a:pt x="243382" y="3136128"/>
                    <a:pt x="251002" y="3148828"/>
                    <a:pt x="257352" y="3161528"/>
                  </a:cubicBezTo>
                  <a:lnTo>
                    <a:pt x="257352" y="3161528"/>
                  </a:lnTo>
                  <a:cubicBezTo>
                    <a:pt x="489762" y="3592058"/>
                    <a:pt x="496112" y="3923527"/>
                    <a:pt x="146862" y="4265158"/>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59" name="Freeform 15">
              <a:extLst>
                <a:ext uri="{FF2B5EF4-FFF2-40B4-BE49-F238E27FC236}">
                  <a16:creationId xmlns:a16="http://schemas.microsoft.com/office/drawing/2014/main" id="{DEECC6F3-0E93-F0FE-11F1-D6F1C552E156}"/>
                </a:ext>
              </a:extLst>
            </p:cNvPr>
            <p:cNvSpPr/>
            <p:nvPr/>
          </p:nvSpPr>
          <p:spPr>
            <a:xfrm>
              <a:off x="7329732" y="2764148"/>
              <a:ext cx="4862267" cy="4093852"/>
            </a:xfrm>
            <a:custGeom>
              <a:avLst/>
              <a:gdLst>
                <a:gd name="connsiteX0" fmla="*/ 4862268 w 4862267"/>
                <a:gd name="connsiteY0" fmla="*/ 1241433 h 4093852"/>
                <a:gd name="connsiteX1" fmla="*/ 3580837 w 4862267"/>
                <a:gd name="connsiteY1" fmla="*/ 659773 h 4093852"/>
                <a:gd name="connsiteX2" fmla="*/ 1123387 w 4862267"/>
                <a:gd name="connsiteY2" fmla="*/ 226703 h 4093852"/>
                <a:gd name="connsiteX3" fmla="*/ 228037 w 4862267"/>
                <a:gd name="connsiteY3" fmla="*/ 3008003 h 4093852"/>
                <a:gd name="connsiteX4" fmla="*/ 247087 w 4862267"/>
                <a:gd name="connsiteY4" fmla="*/ 3044833 h 4093852"/>
                <a:gd name="connsiteX5" fmla="*/ 247087 w 4862267"/>
                <a:gd name="connsiteY5" fmla="*/ 3044833 h 4093852"/>
                <a:gd name="connsiteX6" fmla="*/ 154377 w 4862267"/>
                <a:gd name="connsiteY6" fmla="*/ 4093853 h 40938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862267" h="4093852">
                  <a:moveTo>
                    <a:pt x="4862268" y="1241433"/>
                  </a:moveTo>
                  <a:cubicBezTo>
                    <a:pt x="4356808" y="1318903"/>
                    <a:pt x="4124398" y="1232543"/>
                    <a:pt x="3580837" y="659773"/>
                  </a:cubicBezTo>
                  <a:cubicBezTo>
                    <a:pt x="2959808" y="4453"/>
                    <a:pt x="1966668" y="-206367"/>
                    <a:pt x="1123387" y="226703"/>
                  </a:cubicBezTo>
                  <a:cubicBezTo>
                    <a:pt x="108658" y="747403"/>
                    <a:pt x="-292663" y="1992003"/>
                    <a:pt x="228037" y="3008003"/>
                  </a:cubicBezTo>
                  <a:cubicBezTo>
                    <a:pt x="234387" y="3020703"/>
                    <a:pt x="240737" y="3033403"/>
                    <a:pt x="247087" y="3044833"/>
                  </a:cubicBezTo>
                  <a:lnTo>
                    <a:pt x="247087" y="3044833"/>
                  </a:lnTo>
                  <a:cubicBezTo>
                    <a:pt x="468068" y="3453773"/>
                    <a:pt x="476958" y="3770003"/>
                    <a:pt x="154377" y="4093853"/>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60" name="Freeform 16">
              <a:extLst>
                <a:ext uri="{FF2B5EF4-FFF2-40B4-BE49-F238E27FC236}">
                  <a16:creationId xmlns:a16="http://schemas.microsoft.com/office/drawing/2014/main" id="{D6DB0A80-1E97-45D4-94D9-81B95807FD0F}"/>
                </a:ext>
              </a:extLst>
            </p:cNvPr>
            <p:cNvSpPr/>
            <p:nvPr/>
          </p:nvSpPr>
          <p:spPr>
            <a:xfrm>
              <a:off x="7424850" y="2934745"/>
              <a:ext cx="4767149" cy="3923255"/>
            </a:xfrm>
            <a:custGeom>
              <a:avLst/>
              <a:gdLst>
                <a:gd name="connsiteX0" fmla="*/ 4767149 w 4767149"/>
                <a:gd name="connsiteY0" fmla="*/ 1178785 h 3923255"/>
                <a:gd name="connsiteX1" fmla="*/ 3443809 w 4767149"/>
                <a:gd name="connsiteY1" fmla="*/ 633956 h 3923255"/>
                <a:gd name="connsiteX2" fmla="*/ 1080339 w 4767149"/>
                <a:gd name="connsiteY2" fmla="*/ 217395 h 3923255"/>
                <a:gd name="connsiteX3" fmla="*/ 219280 w 4767149"/>
                <a:gd name="connsiteY3" fmla="*/ 2892015 h 3923255"/>
                <a:gd name="connsiteX4" fmla="*/ 238330 w 4767149"/>
                <a:gd name="connsiteY4" fmla="*/ 2927576 h 3923255"/>
                <a:gd name="connsiteX5" fmla="*/ 238330 w 4767149"/>
                <a:gd name="connsiteY5" fmla="*/ 2927576 h 3923255"/>
                <a:gd name="connsiteX6" fmla="*/ 162130 w 4767149"/>
                <a:gd name="connsiteY6" fmla="*/ 3923256 h 392325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767149" h="3923255">
                  <a:moveTo>
                    <a:pt x="4767149" y="1178785"/>
                  </a:moveTo>
                  <a:cubicBezTo>
                    <a:pt x="4215969" y="1276576"/>
                    <a:pt x="3997530" y="1219426"/>
                    <a:pt x="3443809" y="633956"/>
                  </a:cubicBezTo>
                  <a:cubicBezTo>
                    <a:pt x="2846909" y="4035"/>
                    <a:pt x="1890599" y="-197895"/>
                    <a:pt x="1080339" y="217395"/>
                  </a:cubicBezTo>
                  <a:cubicBezTo>
                    <a:pt x="103709" y="717776"/>
                    <a:pt x="-281101" y="1915385"/>
                    <a:pt x="219280" y="2892015"/>
                  </a:cubicBezTo>
                  <a:cubicBezTo>
                    <a:pt x="225630" y="2903446"/>
                    <a:pt x="231980" y="2916146"/>
                    <a:pt x="238330" y="2927576"/>
                  </a:cubicBezTo>
                  <a:lnTo>
                    <a:pt x="238330" y="2927576"/>
                  </a:lnTo>
                  <a:cubicBezTo>
                    <a:pt x="446609" y="3314926"/>
                    <a:pt x="459309" y="3615915"/>
                    <a:pt x="162130" y="3923256"/>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61" name="Freeform 17">
              <a:extLst>
                <a:ext uri="{FF2B5EF4-FFF2-40B4-BE49-F238E27FC236}">
                  <a16:creationId xmlns:a16="http://schemas.microsoft.com/office/drawing/2014/main" id="{FC81C493-FD61-E7CA-C2D9-B3B4BED05B65}"/>
                </a:ext>
              </a:extLst>
            </p:cNvPr>
            <p:cNvSpPr/>
            <p:nvPr/>
          </p:nvSpPr>
          <p:spPr>
            <a:xfrm>
              <a:off x="7518935" y="3105739"/>
              <a:ext cx="4673064" cy="3752261"/>
            </a:xfrm>
            <a:custGeom>
              <a:avLst/>
              <a:gdLst>
                <a:gd name="connsiteX0" fmla="*/ 4673065 w 4673064"/>
                <a:gd name="connsiteY0" fmla="*/ 1113202 h 3752261"/>
                <a:gd name="connsiteX1" fmla="*/ 3306545 w 4673064"/>
                <a:gd name="connsiteY1" fmla="*/ 609012 h 3752261"/>
                <a:gd name="connsiteX2" fmla="*/ 1037055 w 4673064"/>
                <a:gd name="connsiteY2" fmla="*/ 208962 h 3752261"/>
                <a:gd name="connsiteX3" fmla="*/ 210285 w 4673064"/>
                <a:gd name="connsiteY3" fmla="*/ 2776902 h 3752261"/>
                <a:gd name="connsiteX4" fmla="*/ 228065 w 4673064"/>
                <a:gd name="connsiteY4" fmla="*/ 2811192 h 3752261"/>
                <a:gd name="connsiteX5" fmla="*/ 228065 w 4673064"/>
                <a:gd name="connsiteY5" fmla="*/ 2811192 h 3752261"/>
                <a:gd name="connsiteX6" fmla="*/ 168375 w 4673064"/>
                <a:gd name="connsiteY6" fmla="*/ 3752262 h 37522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673064" h="3752261">
                  <a:moveTo>
                    <a:pt x="4673065" y="1113202"/>
                  </a:moveTo>
                  <a:cubicBezTo>
                    <a:pt x="4071085" y="1230042"/>
                    <a:pt x="3870425" y="1203372"/>
                    <a:pt x="3306545" y="609012"/>
                  </a:cubicBezTo>
                  <a:cubicBezTo>
                    <a:pt x="2732505" y="3222"/>
                    <a:pt x="1815565" y="-189818"/>
                    <a:pt x="1037055" y="208962"/>
                  </a:cubicBezTo>
                  <a:cubicBezTo>
                    <a:pt x="99795" y="690292"/>
                    <a:pt x="-269775" y="1839642"/>
                    <a:pt x="210285" y="2776902"/>
                  </a:cubicBezTo>
                  <a:cubicBezTo>
                    <a:pt x="216635" y="2788332"/>
                    <a:pt x="221715" y="2799762"/>
                    <a:pt x="228065" y="2811192"/>
                  </a:cubicBezTo>
                  <a:lnTo>
                    <a:pt x="228065" y="2811192"/>
                  </a:lnTo>
                  <a:cubicBezTo>
                    <a:pt x="424915" y="3176952"/>
                    <a:pt x="438885" y="3462702"/>
                    <a:pt x="168375" y="3752262"/>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62" name="Freeform 18">
              <a:extLst>
                <a:ext uri="{FF2B5EF4-FFF2-40B4-BE49-F238E27FC236}">
                  <a16:creationId xmlns:a16="http://schemas.microsoft.com/office/drawing/2014/main" id="{E539B727-7BE5-A006-CDB6-A464A9EF0727}"/>
                </a:ext>
              </a:extLst>
            </p:cNvPr>
            <p:cNvSpPr/>
            <p:nvPr/>
          </p:nvSpPr>
          <p:spPr>
            <a:xfrm>
              <a:off x="7613019" y="3275774"/>
              <a:ext cx="4578980" cy="3582226"/>
            </a:xfrm>
            <a:custGeom>
              <a:avLst/>
              <a:gdLst>
                <a:gd name="connsiteX0" fmla="*/ 4578981 w 4578980"/>
                <a:gd name="connsiteY0" fmla="*/ 1049847 h 3582226"/>
                <a:gd name="connsiteX1" fmla="*/ 4519291 w 4578980"/>
                <a:gd name="connsiteY1" fmla="*/ 1060007 h 3582226"/>
                <a:gd name="connsiteX2" fmla="*/ 4519291 w 4578980"/>
                <a:gd name="connsiteY2" fmla="*/ 1060007 h 3582226"/>
                <a:gd name="connsiteX3" fmla="*/ 3169281 w 4578980"/>
                <a:gd name="connsiteY3" fmla="*/ 583757 h 3582226"/>
                <a:gd name="connsiteX4" fmla="*/ 993771 w 4578980"/>
                <a:gd name="connsiteY4" fmla="*/ 200217 h 3582226"/>
                <a:gd name="connsiteX5" fmla="*/ 201290 w 4578980"/>
                <a:gd name="connsiteY5" fmla="*/ 2661477 h 3582226"/>
                <a:gd name="connsiteX6" fmla="*/ 219071 w 4578980"/>
                <a:gd name="connsiteY6" fmla="*/ 2694497 h 3582226"/>
                <a:gd name="connsiteX7" fmla="*/ 219071 w 4578980"/>
                <a:gd name="connsiteY7" fmla="*/ 2694497 h 3582226"/>
                <a:gd name="connsiteX8" fmla="*/ 175890 w 4578980"/>
                <a:gd name="connsiteY8" fmla="*/ 3582227 h 35822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578980" h="3582226">
                  <a:moveTo>
                    <a:pt x="4578981" y="1049847"/>
                  </a:moveTo>
                  <a:cubicBezTo>
                    <a:pt x="4558661" y="1052387"/>
                    <a:pt x="4539611" y="1056197"/>
                    <a:pt x="4519291" y="1060007"/>
                  </a:cubicBezTo>
                  <a:lnTo>
                    <a:pt x="4519291" y="1060007"/>
                  </a:lnTo>
                  <a:cubicBezTo>
                    <a:pt x="3910961" y="1180657"/>
                    <a:pt x="3721731" y="1166687"/>
                    <a:pt x="3169281" y="583757"/>
                  </a:cubicBezTo>
                  <a:cubicBezTo>
                    <a:pt x="2619371" y="3367"/>
                    <a:pt x="1740531" y="-182053"/>
                    <a:pt x="993771" y="200217"/>
                  </a:cubicBezTo>
                  <a:cubicBezTo>
                    <a:pt x="95880" y="661227"/>
                    <a:pt x="-258450" y="1762317"/>
                    <a:pt x="201290" y="2661477"/>
                  </a:cubicBezTo>
                  <a:cubicBezTo>
                    <a:pt x="206371" y="2672907"/>
                    <a:pt x="212721" y="2683067"/>
                    <a:pt x="219071" y="2694497"/>
                  </a:cubicBezTo>
                  <a:lnTo>
                    <a:pt x="219071" y="2694497"/>
                  </a:lnTo>
                  <a:cubicBezTo>
                    <a:pt x="404490" y="3038667"/>
                    <a:pt x="421000" y="3309177"/>
                    <a:pt x="175890" y="3582227"/>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63" name="Freeform 19">
              <a:extLst>
                <a:ext uri="{FF2B5EF4-FFF2-40B4-BE49-F238E27FC236}">
                  <a16:creationId xmlns:a16="http://schemas.microsoft.com/office/drawing/2014/main" id="{E2DB2428-6259-0820-CC75-02B92D83984E}"/>
                </a:ext>
              </a:extLst>
            </p:cNvPr>
            <p:cNvSpPr/>
            <p:nvPr/>
          </p:nvSpPr>
          <p:spPr>
            <a:xfrm>
              <a:off x="7707578" y="3445808"/>
              <a:ext cx="4484421" cy="3412192"/>
            </a:xfrm>
            <a:custGeom>
              <a:avLst/>
              <a:gdLst>
                <a:gd name="connsiteX0" fmla="*/ 4484422 w 4484421"/>
                <a:gd name="connsiteY0" fmla="*/ 992842 h 3412192"/>
                <a:gd name="connsiteX1" fmla="*/ 4323132 w 4484421"/>
                <a:gd name="connsiteY1" fmla="*/ 1014432 h 3412192"/>
                <a:gd name="connsiteX2" fmla="*/ 4323132 w 4484421"/>
                <a:gd name="connsiteY2" fmla="*/ 1014432 h 3412192"/>
                <a:gd name="connsiteX3" fmla="*/ 3031541 w 4484421"/>
                <a:gd name="connsiteY3" fmla="*/ 558502 h 3412192"/>
                <a:gd name="connsiteX4" fmla="*/ 951281 w 4484421"/>
                <a:gd name="connsiteY4" fmla="*/ 191472 h 3412192"/>
                <a:gd name="connsiteX5" fmla="*/ 193091 w 4484421"/>
                <a:gd name="connsiteY5" fmla="*/ 2546052 h 3412192"/>
                <a:gd name="connsiteX6" fmla="*/ 209602 w 4484421"/>
                <a:gd name="connsiteY6" fmla="*/ 2577802 h 3412192"/>
                <a:gd name="connsiteX7" fmla="*/ 209602 w 4484421"/>
                <a:gd name="connsiteY7" fmla="*/ 2577802 h 3412192"/>
                <a:gd name="connsiteX8" fmla="*/ 181662 w 4484421"/>
                <a:gd name="connsiteY8" fmla="*/ 3412192 h 341219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484421" h="3412192">
                  <a:moveTo>
                    <a:pt x="4484422" y="992842"/>
                  </a:moveTo>
                  <a:cubicBezTo>
                    <a:pt x="4431082" y="996652"/>
                    <a:pt x="4376472" y="1004272"/>
                    <a:pt x="4323132" y="1014432"/>
                  </a:cubicBezTo>
                  <a:lnTo>
                    <a:pt x="4323132" y="1014432"/>
                  </a:lnTo>
                  <a:cubicBezTo>
                    <a:pt x="3741472" y="1130002"/>
                    <a:pt x="3559862" y="1116032"/>
                    <a:pt x="3031541" y="558502"/>
                  </a:cubicBezTo>
                  <a:cubicBezTo>
                    <a:pt x="2505762" y="3512"/>
                    <a:pt x="1665022" y="-174288"/>
                    <a:pt x="951281" y="191472"/>
                  </a:cubicBezTo>
                  <a:cubicBezTo>
                    <a:pt x="91491" y="632162"/>
                    <a:pt x="-247598" y="1686262"/>
                    <a:pt x="193091" y="2546052"/>
                  </a:cubicBezTo>
                  <a:cubicBezTo>
                    <a:pt x="198172" y="2556212"/>
                    <a:pt x="204522" y="2567642"/>
                    <a:pt x="209602" y="2577802"/>
                  </a:cubicBezTo>
                  <a:lnTo>
                    <a:pt x="209602" y="2577802"/>
                  </a:lnTo>
                  <a:cubicBezTo>
                    <a:pt x="383591" y="2901652"/>
                    <a:pt x="402641" y="3155652"/>
                    <a:pt x="181662" y="3412192"/>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64" name="Freeform 20">
              <a:extLst>
                <a:ext uri="{FF2B5EF4-FFF2-40B4-BE49-F238E27FC236}">
                  <a16:creationId xmlns:a16="http://schemas.microsoft.com/office/drawing/2014/main" id="{322FABE0-BEF4-ED03-49A0-885C7EA66981}"/>
                </a:ext>
              </a:extLst>
            </p:cNvPr>
            <p:cNvSpPr/>
            <p:nvPr/>
          </p:nvSpPr>
          <p:spPr>
            <a:xfrm>
              <a:off x="7801663" y="3618383"/>
              <a:ext cx="4390336" cy="3240887"/>
            </a:xfrm>
            <a:custGeom>
              <a:avLst/>
              <a:gdLst>
                <a:gd name="connsiteX0" fmla="*/ 4390337 w 4390336"/>
                <a:gd name="connsiteY0" fmla="*/ 943458 h 3240887"/>
                <a:gd name="connsiteX1" fmla="*/ 4127447 w 4390336"/>
                <a:gd name="connsiteY1" fmla="*/ 967588 h 3240887"/>
                <a:gd name="connsiteX2" fmla="*/ 4127447 w 4390336"/>
                <a:gd name="connsiteY2" fmla="*/ 967588 h 3240887"/>
                <a:gd name="connsiteX3" fmla="*/ 2894277 w 4390336"/>
                <a:gd name="connsiteY3" fmla="*/ 533248 h 3240887"/>
                <a:gd name="connsiteX4" fmla="*/ 907997 w 4390336"/>
                <a:gd name="connsiteY4" fmla="*/ 182727 h 3240887"/>
                <a:gd name="connsiteX5" fmla="*/ 184097 w 4390336"/>
                <a:gd name="connsiteY5" fmla="*/ 2430628 h 3240887"/>
                <a:gd name="connsiteX6" fmla="*/ 200607 w 4390336"/>
                <a:gd name="connsiteY6" fmla="*/ 2461108 h 3240887"/>
                <a:gd name="connsiteX7" fmla="*/ 200607 w 4390336"/>
                <a:gd name="connsiteY7" fmla="*/ 2461108 h 3240887"/>
                <a:gd name="connsiteX8" fmla="*/ 187907 w 4390336"/>
                <a:gd name="connsiteY8" fmla="*/ 3240887 h 32408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390336" h="3240887">
                  <a:moveTo>
                    <a:pt x="4390337" y="943458"/>
                  </a:moveTo>
                  <a:cubicBezTo>
                    <a:pt x="4302707" y="942188"/>
                    <a:pt x="4215077" y="949808"/>
                    <a:pt x="4127447" y="967588"/>
                  </a:cubicBezTo>
                  <a:lnTo>
                    <a:pt x="4127447" y="967588"/>
                  </a:lnTo>
                  <a:cubicBezTo>
                    <a:pt x="3572457" y="1078077"/>
                    <a:pt x="3399737" y="1065377"/>
                    <a:pt x="2894277" y="533248"/>
                  </a:cubicBezTo>
                  <a:cubicBezTo>
                    <a:pt x="2392627" y="3658"/>
                    <a:pt x="1588717" y="-166523"/>
                    <a:pt x="907997" y="182727"/>
                  </a:cubicBezTo>
                  <a:cubicBezTo>
                    <a:pt x="87577" y="603098"/>
                    <a:pt x="-236273" y="1610208"/>
                    <a:pt x="184097" y="2430628"/>
                  </a:cubicBezTo>
                  <a:cubicBezTo>
                    <a:pt x="189177" y="2440788"/>
                    <a:pt x="194257" y="2450948"/>
                    <a:pt x="200607" y="2461108"/>
                  </a:cubicBezTo>
                  <a:lnTo>
                    <a:pt x="200607" y="2461108"/>
                  </a:lnTo>
                  <a:cubicBezTo>
                    <a:pt x="363167" y="2763368"/>
                    <a:pt x="383487" y="3002128"/>
                    <a:pt x="187907" y="3240887"/>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65" name="Freeform 21">
              <a:extLst>
                <a:ext uri="{FF2B5EF4-FFF2-40B4-BE49-F238E27FC236}">
                  <a16:creationId xmlns:a16="http://schemas.microsoft.com/office/drawing/2014/main" id="{2EF70300-85A5-7741-7967-7E05AACF47E2}"/>
                </a:ext>
              </a:extLst>
            </p:cNvPr>
            <p:cNvSpPr/>
            <p:nvPr/>
          </p:nvSpPr>
          <p:spPr>
            <a:xfrm>
              <a:off x="7897458" y="3788757"/>
              <a:ext cx="4294541" cy="3071783"/>
            </a:xfrm>
            <a:custGeom>
              <a:avLst/>
              <a:gdLst>
                <a:gd name="connsiteX0" fmla="*/ 4294542 w 4294541"/>
                <a:gd name="connsiteY0" fmla="*/ 906434 h 3071783"/>
                <a:gd name="connsiteX1" fmla="*/ 3930052 w 4294541"/>
                <a:gd name="connsiteY1" fmla="*/ 921673 h 3071783"/>
                <a:gd name="connsiteX2" fmla="*/ 3930052 w 4294541"/>
                <a:gd name="connsiteY2" fmla="*/ 921673 h 3071783"/>
                <a:gd name="connsiteX3" fmla="*/ 2756572 w 4294541"/>
                <a:gd name="connsiteY3" fmla="*/ 507653 h 3071783"/>
                <a:gd name="connsiteX4" fmla="*/ 864272 w 4294541"/>
                <a:gd name="connsiteY4" fmla="*/ 174914 h 3071783"/>
                <a:gd name="connsiteX5" fmla="*/ 175932 w 4294541"/>
                <a:gd name="connsiteY5" fmla="*/ 2316134 h 3071783"/>
                <a:gd name="connsiteX6" fmla="*/ 191172 w 4294541"/>
                <a:gd name="connsiteY6" fmla="*/ 2345344 h 3071783"/>
                <a:gd name="connsiteX7" fmla="*/ 191172 w 4294541"/>
                <a:gd name="connsiteY7" fmla="*/ 2345344 h 3071783"/>
                <a:gd name="connsiteX8" fmla="*/ 192442 w 4294541"/>
                <a:gd name="connsiteY8" fmla="*/ 3071784 h 30717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294541" h="3071783">
                  <a:moveTo>
                    <a:pt x="4294542" y="906434"/>
                  </a:moveTo>
                  <a:cubicBezTo>
                    <a:pt x="4173892" y="893734"/>
                    <a:pt x="4051972" y="897543"/>
                    <a:pt x="3930052" y="921673"/>
                  </a:cubicBezTo>
                  <a:lnTo>
                    <a:pt x="3930052" y="921673"/>
                  </a:lnTo>
                  <a:cubicBezTo>
                    <a:pt x="3400461" y="1025814"/>
                    <a:pt x="3236632" y="1014384"/>
                    <a:pt x="2756572" y="507653"/>
                  </a:cubicBezTo>
                  <a:cubicBezTo>
                    <a:pt x="2277782" y="3464"/>
                    <a:pt x="1513242" y="-159097"/>
                    <a:pt x="864272" y="174914"/>
                  </a:cubicBezTo>
                  <a:cubicBezTo>
                    <a:pt x="83222" y="576234"/>
                    <a:pt x="-225389" y="1533814"/>
                    <a:pt x="175932" y="2316134"/>
                  </a:cubicBezTo>
                  <a:cubicBezTo>
                    <a:pt x="181011" y="2326294"/>
                    <a:pt x="186092" y="2335184"/>
                    <a:pt x="191172" y="2345344"/>
                  </a:cubicBezTo>
                  <a:lnTo>
                    <a:pt x="191172" y="2345344"/>
                  </a:lnTo>
                  <a:cubicBezTo>
                    <a:pt x="342302" y="2626014"/>
                    <a:pt x="363892" y="2849534"/>
                    <a:pt x="192442" y="3071784"/>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66" name="Freeform 22">
              <a:extLst>
                <a:ext uri="{FF2B5EF4-FFF2-40B4-BE49-F238E27FC236}">
                  <a16:creationId xmlns:a16="http://schemas.microsoft.com/office/drawing/2014/main" id="{2E9C8989-A372-80DE-8BD2-02A1E45281C1}"/>
                </a:ext>
              </a:extLst>
            </p:cNvPr>
            <p:cNvSpPr/>
            <p:nvPr/>
          </p:nvSpPr>
          <p:spPr>
            <a:xfrm>
              <a:off x="7992576" y="3959354"/>
              <a:ext cx="4199423" cy="2898646"/>
            </a:xfrm>
            <a:custGeom>
              <a:avLst/>
              <a:gdLst>
                <a:gd name="connsiteX0" fmla="*/ 4199424 w 4199423"/>
                <a:gd name="connsiteY0" fmla="*/ 880616 h 2898646"/>
                <a:gd name="connsiteX1" fmla="*/ 3734604 w 4199423"/>
                <a:gd name="connsiteY1" fmla="*/ 875536 h 2898646"/>
                <a:gd name="connsiteX2" fmla="*/ 3734604 w 4199423"/>
                <a:gd name="connsiteY2" fmla="*/ 875536 h 2898646"/>
                <a:gd name="connsiteX3" fmla="*/ 2619544 w 4199423"/>
                <a:gd name="connsiteY3" fmla="*/ 481836 h 2898646"/>
                <a:gd name="connsiteX4" fmla="*/ 821224 w 4199423"/>
                <a:gd name="connsiteY4" fmla="*/ 165606 h 2898646"/>
                <a:gd name="connsiteX5" fmla="*/ 167174 w 4199423"/>
                <a:gd name="connsiteY5" fmla="*/ 2200146 h 2898646"/>
                <a:gd name="connsiteX6" fmla="*/ 181144 w 4199423"/>
                <a:gd name="connsiteY6" fmla="*/ 2226816 h 2898646"/>
                <a:gd name="connsiteX7" fmla="*/ 181144 w 4199423"/>
                <a:gd name="connsiteY7" fmla="*/ 2226816 h 2898646"/>
                <a:gd name="connsiteX8" fmla="*/ 195114 w 4199423"/>
                <a:gd name="connsiteY8" fmla="*/ 2898646 h 289864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99423" h="2898646">
                  <a:moveTo>
                    <a:pt x="4199424" y="880616"/>
                  </a:moveTo>
                  <a:cubicBezTo>
                    <a:pt x="4048294" y="847596"/>
                    <a:pt x="3889544" y="845056"/>
                    <a:pt x="3734604" y="875536"/>
                  </a:cubicBezTo>
                  <a:lnTo>
                    <a:pt x="3734604" y="875536"/>
                  </a:lnTo>
                  <a:cubicBezTo>
                    <a:pt x="3231684" y="974596"/>
                    <a:pt x="3075474" y="963166"/>
                    <a:pt x="2619544" y="481836"/>
                  </a:cubicBezTo>
                  <a:cubicBezTo>
                    <a:pt x="2164884" y="3046"/>
                    <a:pt x="1438444" y="-150624"/>
                    <a:pt x="821224" y="165606"/>
                  </a:cubicBezTo>
                  <a:cubicBezTo>
                    <a:pt x="78274" y="546606"/>
                    <a:pt x="-213826" y="1457196"/>
                    <a:pt x="167174" y="2200146"/>
                  </a:cubicBezTo>
                  <a:cubicBezTo>
                    <a:pt x="172254" y="2209036"/>
                    <a:pt x="176064" y="2217926"/>
                    <a:pt x="181144" y="2226816"/>
                  </a:cubicBezTo>
                  <a:lnTo>
                    <a:pt x="181144" y="2226816"/>
                  </a:lnTo>
                  <a:cubicBezTo>
                    <a:pt x="320844" y="2485896"/>
                    <a:pt x="344974" y="2694177"/>
                    <a:pt x="195114" y="2898646"/>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67" name="Freeform 23">
              <a:extLst>
                <a:ext uri="{FF2B5EF4-FFF2-40B4-BE49-F238E27FC236}">
                  <a16:creationId xmlns:a16="http://schemas.microsoft.com/office/drawing/2014/main" id="{470D0AB9-2851-5AE6-4078-DA6F72C9C2FB}"/>
                </a:ext>
              </a:extLst>
            </p:cNvPr>
            <p:cNvSpPr/>
            <p:nvPr/>
          </p:nvSpPr>
          <p:spPr>
            <a:xfrm>
              <a:off x="8086101" y="4130291"/>
              <a:ext cx="4105898" cy="2728979"/>
            </a:xfrm>
            <a:custGeom>
              <a:avLst/>
              <a:gdLst>
                <a:gd name="connsiteX0" fmla="*/ 4105899 w 4105898"/>
                <a:gd name="connsiteY0" fmla="*/ 869700 h 2728979"/>
                <a:gd name="connsiteX1" fmla="*/ 3539479 w 4105898"/>
                <a:gd name="connsiteY1" fmla="*/ 829060 h 2728979"/>
                <a:gd name="connsiteX2" fmla="*/ 3539479 w 4105898"/>
                <a:gd name="connsiteY2" fmla="*/ 829060 h 2728979"/>
                <a:gd name="connsiteX3" fmla="*/ 2482839 w 4105898"/>
                <a:gd name="connsiteY3" fmla="*/ 455680 h 2728979"/>
                <a:gd name="connsiteX4" fmla="*/ 778498 w 4105898"/>
                <a:gd name="connsiteY4" fmla="*/ 157230 h 2728979"/>
                <a:gd name="connsiteX5" fmla="*/ 158739 w 4105898"/>
                <a:gd name="connsiteY5" fmla="*/ 2085090 h 2728979"/>
                <a:gd name="connsiteX6" fmla="*/ 172708 w 4105898"/>
                <a:gd name="connsiteY6" fmla="*/ 2110490 h 2728979"/>
                <a:gd name="connsiteX7" fmla="*/ 172708 w 4105898"/>
                <a:gd name="connsiteY7" fmla="*/ 2110490 h 2728979"/>
                <a:gd name="connsiteX8" fmla="*/ 199379 w 4105898"/>
                <a:gd name="connsiteY8" fmla="*/ 2728980 h 27289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105898" h="2728979">
                  <a:moveTo>
                    <a:pt x="4105899" y="869700"/>
                  </a:moveTo>
                  <a:cubicBezTo>
                    <a:pt x="3926829" y="807470"/>
                    <a:pt x="3731249" y="790960"/>
                    <a:pt x="3539479" y="829060"/>
                  </a:cubicBezTo>
                  <a:lnTo>
                    <a:pt x="3539479" y="829060"/>
                  </a:lnTo>
                  <a:cubicBezTo>
                    <a:pt x="3063229" y="923040"/>
                    <a:pt x="2914639" y="912880"/>
                    <a:pt x="2482839" y="455680"/>
                  </a:cubicBezTo>
                  <a:cubicBezTo>
                    <a:pt x="2051039" y="2290"/>
                    <a:pt x="1362698" y="-142490"/>
                    <a:pt x="778498" y="157230"/>
                  </a:cubicBezTo>
                  <a:cubicBezTo>
                    <a:pt x="74918" y="517910"/>
                    <a:pt x="-203211" y="1381510"/>
                    <a:pt x="158739" y="2085090"/>
                  </a:cubicBezTo>
                  <a:cubicBezTo>
                    <a:pt x="162548" y="2093980"/>
                    <a:pt x="167629" y="2102870"/>
                    <a:pt x="172708" y="2110490"/>
                  </a:cubicBezTo>
                  <a:lnTo>
                    <a:pt x="172708" y="2110490"/>
                  </a:lnTo>
                  <a:cubicBezTo>
                    <a:pt x="300979" y="2347980"/>
                    <a:pt x="325108" y="2539750"/>
                    <a:pt x="199379" y="2728980"/>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68" name="Freeform 24">
              <a:extLst>
                <a:ext uri="{FF2B5EF4-FFF2-40B4-BE49-F238E27FC236}">
                  <a16:creationId xmlns:a16="http://schemas.microsoft.com/office/drawing/2014/main" id="{835D1AE2-B7EA-9209-2156-D4FE728C833D}"/>
                </a:ext>
              </a:extLst>
            </p:cNvPr>
            <p:cNvSpPr/>
            <p:nvPr/>
          </p:nvSpPr>
          <p:spPr>
            <a:xfrm>
              <a:off x="8181456" y="4301653"/>
              <a:ext cx="4010543" cy="2557617"/>
            </a:xfrm>
            <a:custGeom>
              <a:avLst/>
              <a:gdLst>
                <a:gd name="connsiteX0" fmla="*/ 4010544 w 4010543"/>
                <a:gd name="connsiteY0" fmla="*/ 878678 h 2557617"/>
                <a:gd name="connsiteX1" fmla="*/ 3342524 w 4010543"/>
                <a:gd name="connsiteY1" fmla="*/ 783428 h 2557617"/>
                <a:gd name="connsiteX2" fmla="*/ 3342524 w 4010543"/>
                <a:gd name="connsiteY2" fmla="*/ 783428 h 2557617"/>
                <a:gd name="connsiteX3" fmla="*/ 2344304 w 4010543"/>
                <a:gd name="connsiteY3" fmla="*/ 431638 h 2557617"/>
                <a:gd name="connsiteX4" fmla="*/ 735214 w 4010543"/>
                <a:gd name="connsiteY4" fmla="*/ 148428 h 2557617"/>
                <a:gd name="connsiteX5" fmla="*/ 149744 w 4010543"/>
                <a:gd name="connsiteY5" fmla="*/ 1969607 h 2557617"/>
                <a:gd name="connsiteX6" fmla="*/ 162444 w 4010543"/>
                <a:gd name="connsiteY6" fmla="*/ 1993738 h 2557617"/>
                <a:gd name="connsiteX7" fmla="*/ 162444 w 4010543"/>
                <a:gd name="connsiteY7" fmla="*/ 1993738 h 2557617"/>
                <a:gd name="connsiteX8" fmla="*/ 200544 w 4010543"/>
                <a:gd name="connsiteY8" fmla="*/ 2557617 h 2557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4010543" h="2557617">
                  <a:moveTo>
                    <a:pt x="4010544" y="878678"/>
                  </a:moveTo>
                  <a:cubicBezTo>
                    <a:pt x="3807344" y="773268"/>
                    <a:pt x="3572394" y="737707"/>
                    <a:pt x="3342524" y="783428"/>
                  </a:cubicBezTo>
                  <a:lnTo>
                    <a:pt x="3342524" y="783428"/>
                  </a:lnTo>
                  <a:cubicBezTo>
                    <a:pt x="2892944" y="872328"/>
                    <a:pt x="2753244" y="862168"/>
                    <a:pt x="2344304" y="431638"/>
                  </a:cubicBezTo>
                  <a:cubicBezTo>
                    <a:pt x="1937904" y="2378"/>
                    <a:pt x="1286394" y="-134782"/>
                    <a:pt x="735214" y="148428"/>
                  </a:cubicBezTo>
                  <a:cubicBezTo>
                    <a:pt x="71004" y="488788"/>
                    <a:pt x="-191886" y="1304128"/>
                    <a:pt x="149744" y="1969607"/>
                  </a:cubicBezTo>
                  <a:cubicBezTo>
                    <a:pt x="153554" y="1977228"/>
                    <a:pt x="158634" y="1986118"/>
                    <a:pt x="162444" y="1993738"/>
                  </a:cubicBezTo>
                  <a:lnTo>
                    <a:pt x="162444" y="1993738"/>
                  </a:lnTo>
                  <a:cubicBezTo>
                    <a:pt x="279284" y="2209638"/>
                    <a:pt x="304684" y="2386167"/>
                    <a:pt x="200544" y="2557617"/>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69" name="Freeform 25">
              <a:extLst>
                <a:ext uri="{FF2B5EF4-FFF2-40B4-BE49-F238E27FC236}">
                  <a16:creationId xmlns:a16="http://schemas.microsoft.com/office/drawing/2014/main" id="{966F34DB-2F56-C78D-7F1C-8E160F6EE5A6}"/>
                </a:ext>
              </a:extLst>
            </p:cNvPr>
            <p:cNvSpPr/>
            <p:nvPr/>
          </p:nvSpPr>
          <p:spPr>
            <a:xfrm>
              <a:off x="8275304" y="4471688"/>
              <a:ext cx="3916695" cy="2387582"/>
            </a:xfrm>
            <a:custGeom>
              <a:avLst/>
              <a:gdLst>
                <a:gd name="connsiteX0" fmla="*/ 3916696 w 3916695"/>
                <a:gd name="connsiteY0" fmla="*/ 916923 h 2387582"/>
                <a:gd name="connsiteX1" fmla="*/ 3147076 w 3916695"/>
                <a:gd name="connsiteY1" fmla="*/ 737853 h 2387582"/>
                <a:gd name="connsiteX2" fmla="*/ 3147076 w 3916695"/>
                <a:gd name="connsiteY2" fmla="*/ 737853 h 2387582"/>
                <a:gd name="connsiteX3" fmla="*/ 2207276 w 3916695"/>
                <a:gd name="connsiteY3" fmla="*/ 406383 h 2387582"/>
                <a:gd name="connsiteX4" fmla="*/ 692166 w 3916695"/>
                <a:gd name="connsiteY4" fmla="*/ 139683 h 2387582"/>
                <a:gd name="connsiteX5" fmla="*/ 140986 w 3916695"/>
                <a:gd name="connsiteY5" fmla="*/ 1854183 h 2387582"/>
                <a:gd name="connsiteX6" fmla="*/ 153686 w 3916695"/>
                <a:gd name="connsiteY6" fmla="*/ 1877043 h 2387582"/>
                <a:gd name="connsiteX7" fmla="*/ 153686 w 3916695"/>
                <a:gd name="connsiteY7" fmla="*/ 1877043 h 2387582"/>
                <a:gd name="connsiteX8" fmla="*/ 200676 w 3916695"/>
                <a:gd name="connsiteY8" fmla="*/ 2387583 h 23875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916695" h="2387582">
                  <a:moveTo>
                    <a:pt x="3916696" y="916923"/>
                  </a:moveTo>
                  <a:cubicBezTo>
                    <a:pt x="3699526" y="751823"/>
                    <a:pt x="3418856" y="684513"/>
                    <a:pt x="3147076" y="737853"/>
                  </a:cubicBezTo>
                  <a:lnTo>
                    <a:pt x="3147076" y="737853"/>
                  </a:lnTo>
                  <a:cubicBezTo>
                    <a:pt x="2722896" y="821673"/>
                    <a:pt x="2592086" y="812783"/>
                    <a:pt x="2207276" y="406383"/>
                  </a:cubicBezTo>
                  <a:cubicBezTo>
                    <a:pt x="1825006" y="2523"/>
                    <a:pt x="1211596" y="-127017"/>
                    <a:pt x="692166" y="139683"/>
                  </a:cubicBezTo>
                  <a:cubicBezTo>
                    <a:pt x="66056" y="460993"/>
                    <a:pt x="-180324" y="1228073"/>
                    <a:pt x="140986" y="1854183"/>
                  </a:cubicBezTo>
                  <a:cubicBezTo>
                    <a:pt x="144796" y="1861803"/>
                    <a:pt x="148606" y="1869423"/>
                    <a:pt x="153686" y="1877043"/>
                  </a:cubicBezTo>
                  <a:lnTo>
                    <a:pt x="153686" y="1877043"/>
                  </a:lnTo>
                  <a:cubicBezTo>
                    <a:pt x="259096" y="2071353"/>
                    <a:pt x="285766" y="2232643"/>
                    <a:pt x="200676" y="2387583"/>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70" name="Freeform 26">
              <a:extLst>
                <a:ext uri="{FF2B5EF4-FFF2-40B4-BE49-F238E27FC236}">
                  <a16:creationId xmlns:a16="http://schemas.microsoft.com/office/drawing/2014/main" id="{270585D0-F96F-A574-9A09-36F3F1731B0A}"/>
                </a:ext>
              </a:extLst>
            </p:cNvPr>
            <p:cNvSpPr/>
            <p:nvPr/>
          </p:nvSpPr>
          <p:spPr>
            <a:xfrm>
              <a:off x="8369389" y="4642992"/>
              <a:ext cx="3822610" cy="2215008"/>
            </a:xfrm>
            <a:custGeom>
              <a:avLst/>
              <a:gdLst>
                <a:gd name="connsiteX0" fmla="*/ 3822611 w 3822610"/>
                <a:gd name="connsiteY0" fmla="*/ 1003428 h 2215008"/>
                <a:gd name="connsiteX1" fmla="*/ 2951391 w 3822610"/>
                <a:gd name="connsiteY1" fmla="*/ 692278 h 2215008"/>
                <a:gd name="connsiteX2" fmla="*/ 2951391 w 3822610"/>
                <a:gd name="connsiteY2" fmla="*/ 692278 h 2215008"/>
                <a:gd name="connsiteX3" fmla="*/ 2070011 w 3822610"/>
                <a:gd name="connsiteY3" fmla="*/ 381128 h 2215008"/>
                <a:gd name="connsiteX4" fmla="*/ 648881 w 3822610"/>
                <a:gd name="connsiteY4" fmla="*/ 130938 h 2215008"/>
                <a:gd name="connsiteX5" fmla="*/ 131991 w 3822610"/>
                <a:gd name="connsiteY5" fmla="*/ 1737488 h 2215008"/>
                <a:gd name="connsiteX6" fmla="*/ 143421 w 3822610"/>
                <a:gd name="connsiteY6" fmla="*/ 1759078 h 2215008"/>
                <a:gd name="connsiteX7" fmla="*/ 143421 w 3822610"/>
                <a:gd name="connsiteY7" fmla="*/ 1759078 h 2215008"/>
                <a:gd name="connsiteX8" fmla="*/ 199301 w 3822610"/>
                <a:gd name="connsiteY8" fmla="*/ 2215008 h 22150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822610" h="2215008">
                  <a:moveTo>
                    <a:pt x="3822611" y="1003428"/>
                  </a:moveTo>
                  <a:cubicBezTo>
                    <a:pt x="3611791" y="746888"/>
                    <a:pt x="3275241" y="627508"/>
                    <a:pt x="2951391" y="692278"/>
                  </a:cubicBezTo>
                  <a:lnTo>
                    <a:pt x="2951391" y="692278"/>
                  </a:lnTo>
                  <a:cubicBezTo>
                    <a:pt x="2553881" y="771018"/>
                    <a:pt x="2430691" y="762128"/>
                    <a:pt x="2070011" y="381128"/>
                  </a:cubicBezTo>
                  <a:cubicBezTo>
                    <a:pt x="1710601" y="2668"/>
                    <a:pt x="1136561" y="-119252"/>
                    <a:pt x="648881" y="130938"/>
                  </a:cubicBezTo>
                  <a:cubicBezTo>
                    <a:pt x="62141" y="431928"/>
                    <a:pt x="-168999" y="1152018"/>
                    <a:pt x="131991" y="1737488"/>
                  </a:cubicBezTo>
                  <a:cubicBezTo>
                    <a:pt x="135801" y="1745108"/>
                    <a:pt x="139611" y="1751458"/>
                    <a:pt x="143421" y="1759078"/>
                  </a:cubicBezTo>
                  <a:lnTo>
                    <a:pt x="143421" y="1759078"/>
                  </a:lnTo>
                  <a:cubicBezTo>
                    <a:pt x="237401" y="1931798"/>
                    <a:pt x="264071" y="2076578"/>
                    <a:pt x="199301" y="2215008"/>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71" name="Freeform 27">
              <a:extLst>
                <a:ext uri="{FF2B5EF4-FFF2-40B4-BE49-F238E27FC236}">
                  <a16:creationId xmlns:a16="http://schemas.microsoft.com/office/drawing/2014/main" id="{686DFE59-C65F-35C7-3F84-4A2595913BEE}"/>
                </a:ext>
              </a:extLst>
            </p:cNvPr>
            <p:cNvSpPr/>
            <p:nvPr/>
          </p:nvSpPr>
          <p:spPr>
            <a:xfrm>
              <a:off x="12131040" y="6790691"/>
              <a:ext cx="60959" cy="67309"/>
            </a:xfrm>
            <a:custGeom>
              <a:avLst/>
              <a:gdLst>
                <a:gd name="connsiteX0" fmla="*/ 60960 w 60959"/>
                <a:gd name="connsiteY0" fmla="*/ 0 h 67309"/>
                <a:gd name="connsiteX1" fmla="*/ 0 w 60959"/>
                <a:gd name="connsiteY1" fmla="*/ 67310 h 67309"/>
              </a:gdLst>
              <a:ahLst/>
              <a:cxnLst>
                <a:cxn ang="0">
                  <a:pos x="connsiteX0" y="connsiteY0"/>
                </a:cxn>
                <a:cxn ang="0">
                  <a:pos x="connsiteX1" y="connsiteY1"/>
                </a:cxn>
              </a:cxnLst>
              <a:rect l="l" t="t" r="r" b="b"/>
              <a:pathLst>
                <a:path w="60959" h="67309">
                  <a:moveTo>
                    <a:pt x="60960" y="0"/>
                  </a:moveTo>
                  <a:cubicBezTo>
                    <a:pt x="41910" y="22860"/>
                    <a:pt x="21590" y="45720"/>
                    <a:pt x="0" y="67310"/>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72" name="Freeform 28">
              <a:extLst>
                <a:ext uri="{FF2B5EF4-FFF2-40B4-BE49-F238E27FC236}">
                  <a16:creationId xmlns:a16="http://schemas.microsoft.com/office/drawing/2014/main" id="{25846A89-9FF2-E401-4D69-FBBEF116D406}"/>
                </a:ext>
              </a:extLst>
            </p:cNvPr>
            <p:cNvSpPr/>
            <p:nvPr/>
          </p:nvSpPr>
          <p:spPr>
            <a:xfrm>
              <a:off x="8464184" y="4813027"/>
              <a:ext cx="3727815" cy="2044973"/>
            </a:xfrm>
            <a:custGeom>
              <a:avLst/>
              <a:gdLst>
                <a:gd name="connsiteX0" fmla="*/ 3727816 w 3727815"/>
                <a:gd name="connsiteY0" fmla="*/ 1241063 h 2044973"/>
                <a:gd name="connsiteX1" fmla="*/ 3666856 w 3727815"/>
                <a:gd name="connsiteY1" fmla="*/ 1087393 h 2044973"/>
                <a:gd name="connsiteX2" fmla="*/ 2754996 w 3727815"/>
                <a:gd name="connsiteY2" fmla="*/ 646703 h 2044973"/>
                <a:gd name="connsiteX3" fmla="*/ 2754996 w 3727815"/>
                <a:gd name="connsiteY3" fmla="*/ 646703 h 2044973"/>
                <a:gd name="connsiteX4" fmla="*/ 1932036 w 3727815"/>
                <a:gd name="connsiteY4" fmla="*/ 355873 h 2044973"/>
                <a:gd name="connsiteX5" fmla="*/ 606156 w 3727815"/>
                <a:gd name="connsiteY5" fmla="*/ 122193 h 2044973"/>
                <a:gd name="connsiteX6" fmla="*/ 123556 w 3727815"/>
                <a:gd name="connsiteY6" fmla="*/ 1622063 h 2044973"/>
                <a:gd name="connsiteX7" fmla="*/ 133716 w 3727815"/>
                <a:gd name="connsiteY7" fmla="*/ 1642383 h 2044973"/>
                <a:gd name="connsiteX8" fmla="*/ 133716 w 3727815"/>
                <a:gd name="connsiteY8" fmla="*/ 1642383 h 2044973"/>
                <a:gd name="connsiteX9" fmla="*/ 195946 w 3727815"/>
                <a:gd name="connsiteY9" fmla="*/ 2044973 h 204497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727815" h="2044973">
                  <a:moveTo>
                    <a:pt x="3727816" y="1241063"/>
                  </a:moveTo>
                  <a:cubicBezTo>
                    <a:pt x="3712576" y="1188993"/>
                    <a:pt x="3692256" y="1138193"/>
                    <a:pt x="3666856" y="1087393"/>
                  </a:cubicBezTo>
                  <a:cubicBezTo>
                    <a:pt x="3491596" y="745763"/>
                    <a:pt x="3114406" y="575583"/>
                    <a:pt x="2754996" y="646703"/>
                  </a:cubicBezTo>
                  <a:lnTo>
                    <a:pt x="2754996" y="646703"/>
                  </a:lnTo>
                  <a:cubicBezTo>
                    <a:pt x="2384156" y="720363"/>
                    <a:pt x="2268586" y="711473"/>
                    <a:pt x="1932036" y="355873"/>
                  </a:cubicBezTo>
                  <a:cubicBezTo>
                    <a:pt x="1596756" y="2813"/>
                    <a:pt x="1060816" y="-111487"/>
                    <a:pt x="606156" y="122193"/>
                  </a:cubicBezTo>
                  <a:cubicBezTo>
                    <a:pt x="58786" y="402863"/>
                    <a:pt x="-158384" y="1074693"/>
                    <a:pt x="123556" y="1622063"/>
                  </a:cubicBezTo>
                  <a:cubicBezTo>
                    <a:pt x="127366" y="1628413"/>
                    <a:pt x="131176" y="1636033"/>
                    <a:pt x="133716" y="1642383"/>
                  </a:cubicBezTo>
                  <a:lnTo>
                    <a:pt x="133716" y="1642383"/>
                  </a:lnTo>
                  <a:cubicBezTo>
                    <a:pt x="214996" y="1794783"/>
                    <a:pt x="242936" y="1923054"/>
                    <a:pt x="195946" y="2044973"/>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73" name="Freeform 29">
              <a:extLst>
                <a:ext uri="{FF2B5EF4-FFF2-40B4-BE49-F238E27FC236}">
                  <a16:creationId xmlns:a16="http://schemas.microsoft.com/office/drawing/2014/main" id="{C0CCE4D6-2760-FD23-8413-2526A4D76495}"/>
                </a:ext>
              </a:extLst>
            </p:cNvPr>
            <p:cNvSpPr/>
            <p:nvPr/>
          </p:nvSpPr>
          <p:spPr>
            <a:xfrm>
              <a:off x="11998959" y="6513831"/>
              <a:ext cx="193040" cy="344169"/>
            </a:xfrm>
            <a:custGeom>
              <a:avLst/>
              <a:gdLst>
                <a:gd name="connsiteX0" fmla="*/ 0 w 193040"/>
                <a:gd name="connsiteY0" fmla="*/ 344170 h 344169"/>
                <a:gd name="connsiteX1" fmla="*/ 193040 w 193040"/>
                <a:gd name="connsiteY1" fmla="*/ 0 h 344169"/>
              </a:gdLst>
              <a:ahLst/>
              <a:cxnLst>
                <a:cxn ang="0">
                  <a:pos x="connsiteX0" y="connsiteY0"/>
                </a:cxn>
                <a:cxn ang="0">
                  <a:pos x="connsiteX1" y="connsiteY1"/>
                </a:cxn>
              </a:cxnLst>
              <a:rect l="l" t="t" r="r" b="b"/>
              <a:pathLst>
                <a:path w="193040" h="344169">
                  <a:moveTo>
                    <a:pt x="0" y="344170"/>
                  </a:moveTo>
                  <a:cubicBezTo>
                    <a:pt x="91440" y="245110"/>
                    <a:pt x="157480" y="127000"/>
                    <a:pt x="193040" y="0"/>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74" name="Freeform 30">
              <a:extLst>
                <a:ext uri="{FF2B5EF4-FFF2-40B4-BE49-F238E27FC236}">
                  <a16:creationId xmlns:a16="http://schemas.microsoft.com/office/drawing/2014/main" id="{EB544B46-5C77-58D0-6599-735B94F44A47}"/>
                </a:ext>
              </a:extLst>
            </p:cNvPr>
            <p:cNvSpPr/>
            <p:nvPr/>
          </p:nvSpPr>
          <p:spPr>
            <a:xfrm>
              <a:off x="8558268" y="4984021"/>
              <a:ext cx="3492642" cy="1875249"/>
            </a:xfrm>
            <a:custGeom>
              <a:avLst/>
              <a:gdLst>
                <a:gd name="connsiteX0" fmla="*/ 190762 w 3492642"/>
                <a:gd name="connsiteY0" fmla="*/ 1873980 h 1875249"/>
                <a:gd name="connsiteX1" fmla="*/ 124721 w 3492642"/>
                <a:gd name="connsiteY1" fmla="*/ 1525999 h 1875249"/>
                <a:gd name="connsiteX2" fmla="*/ 124721 w 3492642"/>
                <a:gd name="connsiteY2" fmla="*/ 1525999 h 1875249"/>
                <a:gd name="connsiteX3" fmla="*/ 114562 w 3492642"/>
                <a:gd name="connsiteY3" fmla="*/ 1506950 h 1875249"/>
                <a:gd name="connsiteX4" fmla="*/ 562871 w 3492642"/>
                <a:gd name="connsiteY4" fmla="*/ 113759 h 1875249"/>
                <a:gd name="connsiteX5" fmla="*/ 1794771 w 3492642"/>
                <a:gd name="connsiteY5" fmla="*/ 330930 h 1875249"/>
                <a:gd name="connsiteX6" fmla="*/ 2559312 w 3492642"/>
                <a:gd name="connsiteY6" fmla="*/ 600170 h 1875249"/>
                <a:gd name="connsiteX7" fmla="*/ 2559312 w 3492642"/>
                <a:gd name="connsiteY7" fmla="*/ 600170 h 1875249"/>
                <a:gd name="connsiteX8" fmla="*/ 3406401 w 3492642"/>
                <a:gd name="connsiteY8" fmla="*/ 1010380 h 1875249"/>
                <a:gd name="connsiteX9" fmla="*/ 3304801 w 3492642"/>
                <a:gd name="connsiteY9" fmla="*/ 1875249 h 1875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492642" h="1875249">
                  <a:moveTo>
                    <a:pt x="190762" y="1873980"/>
                  </a:moveTo>
                  <a:cubicBezTo>
                    <a:pt x="222512" y="1768570"/>
                    <a:pt x="194571" y="1656810"/>
                    <a:pt x="124721" y="1525999"/>
                  </a:cubicBezTo>
                  <a:lnTo>
                    <a:pt x="124721" y="1525999"/>
                  </a:lnTo>
                  <a:cubicBezTo>
                    <a:pt x="120912" y="1519649"/>
                    <a:pt x="118371" y="1513300"/>
                    <a:pt x="114562" y="1506950"/>
                  </a:cubicBezTo>
                  <a:cubicBezTo>
                    <a:pt x="-147059" y="997680"/>
                    <a:pt x="54871" y="374109"/>
                    <a:pt x="562871" y="113759"/>
                  </a:cubicBezTo>
                  <a:cubicBezTo>
                    <a:pt x="985781" y="-103411"/>
                    <a:pt x="1483621" y="2000"/>
                    <a:pt x="1794771" y="330930"/>
                  </a:cubicBezTo>
                  <a:cubicBezTo>
                    <a:pt x="2107191" y="661130"/>
                    <a:pt x="2215141" y="668750"/>
                    <a:pt x="2559312" y="600170"/>
                  </a:cubicBezTo>
                  <a:lnTo>
                    <a:pt x="2559312" y="600170"/>
                  </a:lnTo>
                  <a:cubicBezTo>
                    <a:pt x="2893322" y="534130"/>
                    <a:pt x="3243841" y="692880"/>
                    <a:pt x="3406401" y="1010380"/>
                  </a:cubicBezTo>
                  <a:cubicBezTo>
                    <a:pt x="3554991" y="1301210"/>
                    <a:pt x="3505462" y="1640299"/>
                    <a:pt x="3304801" y="1875249"/>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75" name="Freeform 31">
              <a:extLst>
                <a:ext uri="{FF2B5EF4-FFF2-40B4-BE49-F238E27FC236}">
                  <a16:creationId xmlns:a16="http://schemas.microsoft.com/office/drawing/2014/main" id="{428F7057-A858-BA14-26F2-C0F478885AE3}"/>
                </a:ext>
              </a:extLst>
            </p:cNvPr>
            <p:cNvSpPr/>
            <p:nvPr/>
          </p:nvSpPr>
          <p:spPr>
            <a:xfrm>
              <a:off x="8653386" y="5154056"/>
              <a:ext cx="3225796" cy="1703944"/>
            </a:xfrm>
            <a:custGeom>
              <a:avLst/>
              <a:gdLst>
                <a:gd name="connsiteX0" fmla="*/ 183273 w 3225796"/>
                <a:gd name="connsiteY0" fmla="*/ 1703945 h 1703944"/>
                <a:gd name="connsiteX1" fmla="*/ 114694 w 3225796"/>
                <a:gd name="connsiteY1" fmla="*/ 1409305 h 1703944"/>
                <a:gd name="connsiteX2" fmla="*/ 114694 w 3225796"/>
                <a:gd name="connsiteY2" fmla="*/ 1409305 h 1703944"/>
                <a:gd name="connsiteX3" fmla="*/ 105803 w 3225796"/>
                <a:gd name="connsiteY3" fmla="*/ 1391525 h 1703944"/>
                <a:gd name="connsiteX4" fmla="*/ 519823 w 3225796"/>
                <a:gd name="connsiteY4" fmla="*/ 105015 h 1703944"/>
                <a:gd name="connsiteX5" fmla="*/ 1657744 w 3225796"/>
                <a:gd name="connsiteY5" fmla="*/ 305675 h 1703944"/>
                <a:gd name="connsiteX6" fmla="*/ 2363863 w 3225796"/>
                <a:gd name="connsiteY6" fmla="*/ 554595 h 1703944"/>
                <a:gd name="connsiteX7" fmla="*/ 2363863 w 3225796"/>
                <a:gd name="connsiteY7" fmla="*/ 554595 h 1703944"/>
                <a:gd name="connsiteX8" fmla="*/ 3146183 w 3225796"/>
                <a:gd name="connsiteY8" fmla="*/ 933055 h 1703944"/>
                <a:gd name="connsiteX9" fmla="*/ 3075063 w 3225796"/>
                <a:gd name="connsiteY9" fmla="*/ 1703945 h 17039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25796" h="1703944">
                  <a:moveTo>
                    <a:pt x="183273" y="1703945"/>
                  </a:moveTo>
                  <a:cubicBezTo>
                    <a:pt x="201053" y="1613775"/>
                    <a:pt x="174383" y="1518525"/>
                    <a:pt x="114694" y="1409305"/>
                  </a:cubicBezTo>
                  <a:lnTo>
                    <a:pt x="114694" y="1409305"/>
                  </a:lnTo>
                  <a:cubicBezTo>
                    <a:pt x="112153" y="1404225"/>
                    <a:pt x="108344" y="1397875"/>
                    <a:pt x="105803" y="1391525"/>
                  </a:cubicBezTo>
                  <a:cubicBezTo>
                    <a:pt x="-135497" y="921625"/>
                    <a:pt x="49923" y="345045"/>
                    <a:pt x="519823" y="105015"/>
                  </a:cubicBezTo>
                  <a:cubicBezTo>
                    <a:pt x="909713" y="-95645"/>
                    <a:pt x="1369453" y="2145"/>
                    <a:pt x="1657744" y="305675"/>
                  </a:cubicBezTo>
                  <a:cubicBezTo>
                    <a:pt x="1946033" y="610475"/>
                    <a:pt x="2045094" y="618095"/>
                    <a:pt x="2363863" y="554595"/>
                  </a:cubicBezTo>
                  <a:lnTo>
                    <a:pt x="2363863" y="554595"/>
                  </a:lnTo>
                  <a:cubicBezTo>
                    <a:pt x="2672473" y="493635"/>
                    <a:pt x="2995054" y="639685"/>
                    <a:pt x="3146183" y="933055"/>
                  </a:cubicBezTo>
                  <a:cubicBezTo>
                    <a:pt x="3278263" y="1189595"/>
                    <a:pt x="3240163" y="1489315"/>
                    <a:pt x="3075063" y="1703945"/>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76" name="Freeform 32">
              <a:extLst>
                <a:ext uri="{FF2B5EF4-FFF2-40B4-BE49-F238E27FC236}">
                  <a16:creationId xmlns:a16="http://schemas.microsoft.com/office/drawing/2014/main" id="{6AAB8C48-1126-C0F8-9C5E-0FFE1A9ED6FE}"/>
                </a:ext>
              </a:extLst>
            </p:cNvPr>
            <p:cNvSpPr/>
            <p:nvPr/>
          </p:nvSpPr>
          <p:spPr>
            <a:xfrm>
              <a:off x="8747471" y="5325923"/>
              <a:ext cx="2957974" cy="1532077"/>
            </a:xfrm>
            <a:custGeom>
              <a:avLst/>
              <a:gdLst>
                <a:gd name="connsiteX0" fmla="*/ 2841279 w 2957974"/>
                <a:gd name="connsiteY0" fmla="*/ 1532078 h 1532077"/>
                <a:gd name="connsiteX1" fmla="*/ 2884459 w 2957974"/>
                <a:gd name="connsiteY1" fmla="*/ 855168 h 1532077"/>
                <a:gd name="connsiteX2" fmla="*/ 2166909 w 2957974"/>
                <a:gd name="connsiteY2" fmla="*/ 508457 h 1532077"/>
                <a:gd name="connsiteX3" fmla="*/ 2166909 w 2957974"/>
                <a:gd name="connsiteY3" fmla="*/ 508457 h 1532077"/>
                <a:gd name="connsiteX4" fmla="*/ 1519209 w 2957974"/>
                <a:gd name="connsiteY4" fmla="*/ 279857 h 1532077"/>
                <a:gd name="connsiteX5" fmla="*/ 476538 w 2957974"/>
                <a:gd name="connsiteY5" fmla="*/ 95707 h 1532077"/>
                <a:gd name="connsiteX6" fmla="*/ 96809 w 2957974"/>
                <a:gd name="connsiteY6" fmla="*/ 1275537 h 1532077"/>
                <a:gd name="connsiteX7" fmla="*/ 105698 w 2957974"/>
                <a:gd name="connsiteY7" fmla="*/ 1290778 h 1532077"/>
                <a:gd name="connsiteX8" fmla="*/ 105698 w 2957974"/>
                <a:gd name="connsiteY8" fmla="*/ 1290778 h 1532077"/>
                <a:gd name="connsiteX9" fmla="*/ 171738 w 2957974"/>
                <a:gd name="connsiteY9" fmla="*/ 1530808 h 1532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957974" h="1532077">
                  <a:moveTo>
                    <a:pt x="2841279" y="1532078"/>
                  </a:moveTo>
                  <a:cubicBezTo>
                    <a:pt x="2974629" y="1337768"/>
                    <a:pt x="3000029" y="1078687"/>
                    <a:pt x="2884459" y="855168"/>
                  </a:cubicBezTo>
                  <a:cubicBezTo>
                    <a:pt x="2746029" y="585928"/>
                    <a:pt x="2450119" y="452578"/>
                    <a:pt x="2166909" y="508457"/>
                  </a:cubicBezTo>
                  <a:lnTo>
                    <a:pt x="2166909" y="508457"/>
                  </a:lnTo>
                  <a:cubicBezTo>
                    <a:pt x="1874809" y="565607"/>
                    <a:pt x="1784638" y="559257"/>
                    <a:pt x="1519209" y="279857"/>
                  </a:cubicBezTo>
                  <a:cubicBezTo>
                    <a:pt x="1255048" y="1728"/>
                    <a:pt x="833409" y="-87172"/>
                    <a:pt x="476538" y="95707"/>
                  </a:cubicBezTo>
                  <a:cubicBezTo>
                    <a:pt x="46009" y="316687"/>
                    <a:pt x="-124171" y="845007"/>
                    <a:pt x="96809" y="1275537"/>
                  </a:cubicBezTo>
                  <a:cubicBezTo>
                    <a:pt x="99348" y="1280618"/>
                    <a:pt x="101888" y="1285697"/>
                    <a:pt x="105698" y="1290778"/>
                  </a:cubicBezTo>
                  <a:lnTo>
                    <a:pt x="105698" y="1290778"/>
                  </a:lnTo>
                  <a:cubicBezTo>
                    <a:pt x="153959" y="1379678"/>
                    <a:pt x="178088" y="1457147"/>
                    <a:pt x="171738" y="1530808"/>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77" name="Freeform 33">
              <a:extLst>
                <a:ext uri="{FF2B5EF4-FFF2-40B4-BE49-F238E27FC236}">
                  <a16:creationId xmlns:a16="http://schemas.microsoft.com/office/drawing/2014/main" id="{68991E07-C932-8B45-A634-B0401C2BB02B}"/>
                </a:ext>
              </a:extLst>
            </p:cNvPr>
            <p:cNvSpPr/>
            <p:nvPr/>
          </p:nvSpPr>
          <p:spPr>
            <a:xfrm>
              <a:off x="8842825" y="5496917"/>
              <a:ext cx="2690234" cy="1363623"/>
            </a:xfrm>
            <a:custGeom>
              <a:avLst/>
              <a:gdLst>
                <a:gd name="connsiteX0" fmla="*/ 156394 w 2690234"/>
                <a:gd name="connsiteY0" fmla="*/ 1361084 h 1363623"/>
                <a:gd name="connsiteX1" fmla="*/ 95434 w 2690234"/>
                <a:gd name="connsiteY1" fmla="*/ 1174394 h 1363623"/>
                <a:gd name="connsiteX2" fmla="*/ 95434 w 2690234"/>
                <a:gd name="connsiteY2" fmla="*/ 1174394 h 1363623"/>
                <a:gd name="connsiteX3" fmla="*/ 87814 w 2690234"/>
                <a:gd name="connsiteY3" fmla="*/ 1160424 h 1363623"/>
                <a:gd name="connsiteX4" fmla="*/ 433254 w 2690234"/>
                <a:gd name="connsiteY4" fmla="*/ 87274 h 1363623"/>
                <a:gd name="connsiteX5" fmla="*/ 1381944 w 2690234"/>
                <a:gd name="connsiteY5" fmla="*/ 254914 h 1363623"/>
                <a:gd name="connsiteX6" fmla="*/ 1971224 w 2690234"/>
                <a:gd name="connsiteY6" fmla="*/ 463193 h 1363623"/>
                <a:gd name="connsiteX7" fmla="*/ 1971224 w 2690234"/>
                <a:gd name="connsiteY7" fmla="*/ 463193 h 1363623"/>
                <a:gd name="connsiteX8" fmla="*/ 2624005 w 2690234"/>
                <a:gd name="connsiteY8" fmla="*/ 779424 h 1363623"/>
                <a:gd name="connsiteX9" fmla="*/ 2604955 w 2690234"/>
                <a:gd name="connsiteY9" fmla="*/ 1363624 h 13636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690234" h="1363623">
                  <a:moveTo>
                    <a:pt x="156394" y="1361084"/>
                  </a:moveTo>
                  <a:cubicBezTo>
                    <a:pt x="153854" y="1303934"/>
                    <a:pt x="132264" y="1241703"/>
                    <a:pt x="95434" y="1174394"/>
                  </a:cubicBezTo>
                  <a:lnTo>
                    <a:pt x="95434" y="1174394"/>
                  </a:lnTo>
                  <a:cubicBezTo>
                    <a:pt x="92894" y="1169314"/>
                    <a:pt x="90354" y="1165503"/>
                    <a:pt x="87814" y="1160424"/>
                  </a:cubicBezTo>
                  <a:cubicBezTo>
                    <a:pt x="-112846" y="767993"/>
                    <a:pt x="42094" y="287934"/>
                    <a:pt x="433254" y="87274"/>
                  </a:cubicBezTo>
                  <a:cubicBezTo>
                    <a:pt x="758374" y="-79096"/>
                    <a:pt x="1141914" y="914"/>
                    <a:pt x="1381944" y="254914"/>
                  </a:cubicBezTo>
                  <a:cubicBezTo>
                    <a:pt x="1623244" y="508914"/>
                    <a:pt x="1705794" y="515264"/>
                    <a:pt x="1971224" y="463193"/>
                  </a:cubicBezTo>
                  <a:lnTo>
                    <a:pt x="1971224" y="463193"/>
                  </a:lnTo>
                  <a:cubicBezTo>
                    <a:pt x="2227764" y="412393"/>
                    <a:pt x="2498274" y="534314"/>
                    <a:pt x="2624005" y="779424"/>
                  </a:cubicBezTo>
                  <a:cubicBezTo>
                    <a:pt x="2721794" y="971193"/>
                    <a:pt x="2707824" y="1190903"/>
                    <a:pt x="2604955" y="1363624"/>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78" name="Freeform 34">
              <a:extLst>
                <a:ext uri="{FF2B5EF4-FFF2-40B4-BE49-F238E27FC236}">
                  <a16:creationId xmlns:a16="http://schemas.microsoft.com/office/drawing/2014/main" id="{11FF8A18-8981-6704-2556-7EC64B152654}"/>
                </a:ext>
              </a:extLst>
            </p:cNvPr>
            <p:cNvSpPr/>
            <p:nvPr/>
          </p:nvSpPr>
          <p:spPr>
            <a:xfrm>
              <a:off x="8937384" y="5666952"/>
              <a:ext cx="2424674" cy="1191048"/>
            </a:xfrm>
            <a:custGeom>
              <a:avLst/>
              <a:gdLst>
                <a:gd name="connsiteX0" fmla="*/ 136765 w 2424674"/>
                <a:gd name="connsiteY0" fmla="*/ 1191049 h 1191048"/>
                <a:gd name="connsiteX1" fmla="*/ 85965 w 2424674"/>
                <a:gd name="connsiteY1" fmla="*/ 1057699 h 1191048"/>
                <a:gd name="connsiteX2" fmla="*/ 85965 w 2424674"/>
                <a:gd name="connsiteY2" fmla="*/ 1057699 h 1191048"/>
                <a:gd name="connsiteX3" fmla="*/ 79615 w 2424674"/>
                <a:gd name="connsiteY3" fmla="*/ 1044999 h 1191048"/>
                <a:gd name="connsiteX4" fmla="*/ 390765 w 2424674"/>
                <a:gd name="connsiteY4" fmla="*/ 78529 h 1191048"/>
                <a:gd name="connsiteX5" fmla="*/ 1245475 w 2424674"/>
                <a:gd name="connsiteY5" fmla="*/ 229659 h 1191048"/>
                <a:gd name="connsiteX6" fmla="*/ 1776335 w 2424674"/>
                <a:gd name="connsiteY6" fmla="*/ 416349 h 1191048"/>
                <a:gd name="connsiteX7" fmla="*/ 1776335 w 2424674"/>
                <a:gd name="connsiteY7" fmla="*/ 416349 h 1191048"/>
                <a:gd name="connsiteX8" fmla="*/ 2364346 w 2424674"/>
                <a:gd name="connsiteY8" fmla="*/ 700829 h 1191048"/>
                <a:gd name="connsiteX9" fmla="*/ 2366885 w 2424674"/>
                <a:gd name="connsiteY9" fmla="*/ 1191049 h 11910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424674" h="1191048">
                  <a:moveTo>
                    <a:pt x="136765" y="1191049"/>
                  </a:moveTo>
                  <a:cubicBezTo>
                    <a:pt x="129146" y="1149139"/>
                    <a:pt x="111365" y="1105959"/>
                    <a:pt x="85965" y="1057699"/>
                  </a:cubicBezTo>
                  <a:lnTo>
                    <a:pt x="85965" y="1057699"/>
                  </a:lnTo>
                  <a:cubicBezTo>
                    <a:pt x="83425" y="1053889"/>
                    <a:pt x="80885" y="1048809"/>
                    <a:pt x="79615" y="1044999"/>
                  </a:cubicBezTo>
                  <a:cubicBezTo>
                    <a:pt x="-101994" y="691939"/>
                    <a:pt x="37706" y="258869"/>
                    <a:pt x="390765" y="78529"/>
                  </a:cubicBezTo>
                  <a:cubicBezTo>
                    <a:pt x="684135" y="-71331"/>
                    <a:pt x="1029575" y="1059"/>
                    <a:pt x="1245475" y="229659"/>
                  </a:cubicBezTo>
                  <a:cubicBezTo>
                    <a:pt x="1462646" y="458259"/>
                    <a:pt x="1536306" y="464609"/>
                    <a:pt x="1776335" y="416349"/>
                  </a:cubicBezTo>
                  <a:lnTo>
                    <a:pt x="1776335" y="416349"/>
                  </a:lnTo>
                  <a:cubicBezTo>
                    <a:pt x="2007475" y="370629"/>
                    <a:pt x="2251316" y="479849"/>
                    <a:pt x="2364346" y="700829"/>
                  </a:cubicBezTo>
                  <a:cubicBezTo>
                    <a:pt x="2446896" y="860849"/>
                    <a:pt x="2441816" y="1042459"/>
                    <a:pt x="2366885" y="1191049"/>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79" name="Freeform 35">
              <a:extLst>
                <a:ext uri="{FF2B5EF4-FFF2-40B4-BE49-F238E27FC236}">
                  <a16:creationId xmlns:a16="http://schemas.microsoft.com/office/drawing/2014/main" id="{4AADFCE9-6BBC-CF24-A70F-3BD3D606AA9E}"/>
                </a:ext>
              </a:extLst>
            </p:cNvPr>
            <p:cNvSpPr/>
            <p:nvPr/>
          </p:nvSpPr>
          <p:spPr>
            <a:xfrm>
              <a:off x="9030199" y="5837325"/>
              <a:ext cx="2157133" cy="1020675"/>
            </a:xfrm>
            <a:custGeom>
              <a:avLst/>
              <a:gdLst>
                <a:gd name="connsiteX0" fmla="*/ 2122941 w 2157133"/>
                <a:gd name="connsiteY0" fmla="*/ 1020675 h 1020675"/>
                <a:gd name="connsiteX1" fmla="*/ 2103891 w 2157133"/>
                <a:gd name="connsiteY1" fmla="*/ 623166 h 1020675"/>
                <a:gd name="connsiteX2" fmla="*/ 1580651 w 2157133"/>
                <a:gd name="connsiteY2" fmla="*/ 370435 h 1020675"/>
                <a:gd name="connsiteX3" fmla="*/ 1580651 w 2157133"/>
                <a:gd name="connsiteY3" fmla="*/ 370435 h 1020675"/>
                <a:gd name="connsiteX4" fmla="*/ 1108211 w 2157133"/>
                <a:gd name="connsiteY4" fmla="*/ 204066 h 1020675"/>
                <a:gd name="connsiteX5" fmla="*/ 347481 w 2157133"/>
                <a:gd name="connsiteY5" fmla="*/ 70716 h 1020675"/>
                <a:gd name="connsiteX6" fmla="*/ 70621 w 2157133"/>
                <a:gd name="connsiteY6" fmla="*/ 930506 h 1020675"/>
                <a:gd name="connsiteX7" fmla="*/ 76971 w 2157133"/>
                <a:gd name="connsiteY7" fmla="*/ 941935 h 1020675"/>
                <a:gd name="connsiteX8" fmla="*/ 76971 w 2157133"/>
                <a:gd name="connsiteY8" fmla="*/ 941935 h 1020675"/>
                <a:gd name="connsiteX9" fmla="*/ 111261 w 2157133"/>
                <a:gd name="connsiteY9" fmla="*/ 1020675 h 1020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7133" h="1020675">
                  <a:moveTo>
                    <a:pt x="2122941" y="1020675"/>
                  </a:moveTo>
                  <a:cubicBezTo>
                    <a:pt x="2172471" y="896216"/>
                    <a:pt x="2169931" y="751435"/>
                    <a:pt x="2103891" y="623166"/>
                  </a:cubicBezTo>
                  <a:cubicBezTo>
                    <a:pt x="2003561" y="427585"/>
                    <a:pt x="1787661" y="329795"/>
                    <a:pt x="1580651" y="370435"/>
                  </a:cubicBezTo>
                  <a:lnTo>
                    <a:pt x="1580651" y="370435"/>
                  </a:lnTo>
                  <a:cubicBezTo>
                    <a:pt x="1368561" y="412345"/>
                    <a:pt x="1302521" y="407266"/>
                    <a:pt x="1108211" y="204066"/>
                  </a:cubicBezTo>
                  <a:cubicBezTo>
                    <a:pt x="916441" y="866"/>
                    <a:pt x="609101" y="-63905"/>
                    <a:pt x="347481" y="70716"/>
                  </a:cubicBezTo>
                  <a:cubicBezTo>
                    <a:pt x="33791" y="232005"/>
                    <a:pt x="-90669" y="616816"/>
                    <a:pt x="70621" y="930506"/>
                  </a:cubicBezTo>
                  <a:cubicBezTo>
                    <a:pt x="73161" y="934316"/>
                    <a:pt x="74431" y="938125"/>
                    <a:pt x="76971" y="941935"/>
                  </a:cubicBezTo>
                  <a:lnTo>
                    <a:pt x="76971" y="941935"/>
                  </a:lnTo>
                  <a:cubicBezTo>
                    <a:pt x="92211" y="969875"/>
                    <a:pt x="103641" y="995275"/>
                    <a:pt x="111261" y="1020675"/>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80" name="Freeform 36">
              <a:extLst>
                <a:ext uri="{FF2B5EF4-FFF2-40B4-BE49-F238E27FC236}">
                  <a16:creationId xmlns:a16="http://schemas.microsoft.com/office/drawing/2014/main" id="{09865602-FDFC-5D24-657D-1E2218A9E052}"/>
                </a:ext>
              </a:extLst>
            </p:cNvPr>
            <p:cNvSpPr/>
            <p:nvPr/>
          </p:nvSpPr>
          <p:spPr>
            <a:xfrm>
              <a:off x="9126587" y="6008234"/>
              <a:ext cx="1887626" cy="849766"/>
            </a:xfrm>
            <a:custGeom>
              <a:avLst/>
              <a:gdLst>
                <a:gd name="connsiteX0" fmla="*/ 79643 w 1887626"/>
                <a:gd name="connsiteY0" fmla="*/ 849767 h 849766"/>
                <a:gd name="connsiteX1" fmla="*/ 66943 w 1887626"/>
                <a:gd name="connsiteY1" fmla="*/ 824367 h 849766"/>
                <a:gd name="connsiteX2" fmla="*/ 66943 w 1887626"/>
                <a:gd name="connsiteY2" fmla="*/ 824367 h 849766"/>
                <a:gd name="connsiteX3" fmla="*/ 61863 w 1887626"/>
                <a:gd name="connsiteY3" fmla="*/ 814207 h 849766"/>
                <a:gd name="connsiteX4" fmla="*/ 304432 w 1887626"/>
                <a:gd name="connsiteY4" fmla="*/ 61097 h 849766"/>
                <a:gd name="connsiteX5" fmla="*/ 969913 w 1887626"/>
                <a:gd name="connsiteY5" fmla="*/ 177937 h 849766"/>
                <a:gd name="connsiteX6" fmla="*/ 1382663 w 1887626"/>
                <a:gd name="connsiteY6" fmla="*/ 323987 h 849766"/>
                <a:gd name="connsiteX7" fmla="*/ 1382663 w 1887626"/>
                <a:gd name="connsiteY7" fmla="*/ 323987 h 849766"/>
                <a:gd name="connsiteX8" fmla="*/ 1841133 w 1887626"/>
                <a:gd name="connsiteY8" fmla="*/ 546236 h 849766"/>
                <a:gd name="connsiteX9" fmla="*/ 1872883 w 1887626"/>
                <a:gd name="connsiteY9" fmla="*/ 849767 h 849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87626" h="849766">
                  <a:moveTo>
                    <a:pt x="79643" y="849767"/>
                  </a:moveTo>
                  <a:cubicBezTo>
                    <a:pt x="75832" y="842147"/>
                    <a:pt x="72023" y="833257"/>
                    <a:pt x="66943" y="824367"/>
                  </a:cubicBezTo>
                  <a:lnTo>
                    <a:pt x="66943" y="824367"/>
                  </a:lnTo>
                  <a:cubicBezTo>
                    <a:pt x="65673" y="820557"/>
                    <a:pt x="63132" y="818017"/>
                    <a:pt x="61863" y="814207"/>
                  </a:cubicBezTo>
                  <a:cubicBezTo>
                    <a:pt x="-79107" y="538617"/>
                    <a:pt x="28843" y="202067"/>
                    <a:pt x="304432" y="61097"/>
                  </a:cubicBezTo>
                  <a:cubicBezTo>
                    <a:pt x="533032" y="-55743"/>
                    <a:pt x="802273" y="1407"/>
                    <a:pt x="969913" y="177937"/>
                  </a:cubicBezTo>
                  <a:cubicBezTo>
                    <a:pt x="1138823" y="357007"/>
                    <a:pt x="1197243" y="360817"/>
                    <a:pt x="1382663" y="323987"/>
                  </a:cubicBezTo>
                  <a:lnTo>
                    <a:pt x="1382663" y="323987"/>
                  </a:lnTo>
                  <a:cubicBezTo>
                    <a:pt x="1563003" y="288426"/>
                    <a:pt x="1752233" y="373517"/>
                    <a:pt x="1841133" y="546236"/>
                  </a:cubicBezTo>
                  <a:cubicBezTo>
                    <a:pt x="1890663" y="644026"/>
                    <a:pt x="1899553" y="751976"/>
                    <a:pt x="1872883" y="849767"/>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81" name="Freeform 37">
              <a:extLst>
                <a:ext uri="{FF2B5EF4-FFF2-40B4-BE49-F238E27FC236}">
                  <a16:creationId xmlns:a16="http://schemas.microsoft.com/office/drawing/2014/main" id="{09A97F57-F4BE-CDAD-7C94-8AB4B8C6DAE7}"/>
                </a:ext>
              </a:extLst>
            </p:cNvPr>
            <p:cNvSpPr/>
            <p:nvPr/>
          </p:nvSpPr>
          <p:spPr>
            <a:xfrm>
              <a:off x="9221601" y="6179228"/>
              <a:ext cx="1620739" cy="680042"/>
            </a:xfrm>
            <a:custGeom>
              <a:avLst/>
              <a:gdLst>
                <a:gd name="connsiteX0" fmla="*/ 43048 w 1620739"/>
                <a:gd name="connsiteY0" fmla="*/ 678773 h 680042"/>
                <a:gd name="connsiteX1" fmla="*/ 261489 w 1620739"/>
                <a:gd name="connsiteY1" fmla="*/ 52663 h 680042"/>
                <a:gd name="connsiteX2" fmla="*/ 832989 w 1620739"/>
                <a:gd name="connsiteY2" fmla="*/ 152993 h 680042"/>
                <a:gd name="connsiteX3" fmla="*/ 1187318 w 1620739"/>
                <a:gd name="connsiteY3" fmla="*/ 278723 h 680042"/>
                <a:gd name="connsiteX4" fmla="*/ 1187318 w 1620739"/>
                <a:gd name="connsiteY4" fmla="*/ 278723 h 680042"/>
                <a:gd name="connsiteX5" fmla="*/ 1581018 w 1620739"/>
                <a:gd name="connsiteY5" fmla="*/ 469223 h 680042"/>
                <a:gd name="connsiteX6" fmla="*/ 1617849 w 1620739"/>
                <a:gd name="connsiteY6" fmla="*/ 680043 h 68004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620739" h="680042">
                  <a:moveTo>
                    <a:pt x="43048" y="678773"/>
                  </a:moveTo>
                  <a:cubicBezTo>
                    <a:pt x="-62361" y="446363"/>
                    <a:pt x="31618" y="169503"/>
                    <a:pt x="261489" y="52663"/>
                  </a:cubicBezTo>
                  <a:cubicBezTo>
                    <a:pt x="457068" y="-47667"/>
                    <a:pt x="688208" y="593"/>
                    <a:pt x="832989" y="152993"/>
                  </a:cubicBezTo>
                  <a:cubicBezTo>
                    <a:pt x="977768" y="306663"/>
                    <a:pt x="1027298" y="309203"/>
                    <a:pt x="1187318" y="278723"/>
                  </a:cubicBezTo>
                  <a:lnTo>
                    <a:pt x="1187318" y="278723"/>
                  </a:lnTo>
                  <a:cubicBezTo>
                    <a:pt x="1342258" y="248243"/>
                    <a:pt x="1504818" y="321903"/>
                    <a:pt x="1581018" y="469223"/>
                  </a:cubicBezTo>
                  <a:cubicBezTo>
                    <a:pt x="1615308" y="536533"/>
                    <a:pt x="1626739" y="610193"/>
                    <a:pt x="1617849" y="680043"/>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82" name="Freeform 38">
              <a:extLst>
                <a:ext uri="{FF2B5EF4-FFF2-40B4-BE49-F238E27FC236}">
                  <a16:creationId xmlns:a16="http://schemas.microsoft.com/office/drawing/2014/main" id="{A762875F-5395-3675-4377-CD5330EC0136}"/>
                </a:ext>
              </a:extLst>
            </p:cNvPr>
            <p:cNvSpPr/>
            <p:nvPr/>
          </p:nvSpPr>
          <p:spPr>
            <a:xfrm>
              <a:off x="9315733" y="6350532"/>
              <a:ext cx="1352266" cy="508737"/>
            </a:xfrm>
            <a:custGeom>
              <a:avLst/>
              <a:gdLst>
                <a:gd name="connsiteX0" fmla="*/ 1352266 w 1352266"/>
                <a:gd name="connsiteY0" fmla="*/ 507468 h 508737"/>
                <a:gd name="connsiteX1" fmla="*/ 1319247 w 1352266"/>
                <a:gd name="connsiteY1" fmla="*/ 390628 h 508737"/>
                <a:gd name="connsiteX2" fmla="*/ 991586 w 1352266"/>
                <a:gd name="connsiteY2" fmla="*/ 231878 h 508737"/>
                <a:gd name="connsiteX3" fmla="*/ 991586 w 1352266"/>
                <a:gd name="connsiteY3" fmla="*/ 231878 h 508737"/>
                <a:gd name="connsiteX4" fmla="*/ 695676 w 1352266"/>
                <a:gd name="connsiteY4" fmla="*/ 127738 h 508737"/>
                <a:gd name="connsiteX5" fmla="*/ 218157 w 1352266"/>
                <a:gd name="connsiteY5" fmla="*/ 43918 h 508737"/>
                <a:gd name="connsiteX6" fmla="*/ 14957 w 1352266"/>
                <a:gd name="connsiteY6" fmla="*/ 508738 h 5087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352266" h="508737">
                  <a:moveTo>
                    <a:pt x="1352266" y="507468"/>
                  </a:moveTo>
                  <a:cubicBezTo>
                    <a:pt x="1349726" y="468098"/>
                    <a:pt x="1338297" y="427458"/>
                    <a:pt x="1319247" y="390628"/>
                  </a:cubicBezTo>
                  <a:cubicBezTo>
                    <a:pt x="1255747" y="267438"/>
                    <a:pt x="1119857" y="206478"/>
                    <a:pt x="991586" y="231878"/>
                  </a:cubicBezTo>
                  <a:lnTo>
                    <a:pt x="991586" y="231878"/>
                  </a:lnTo>
                  <a:cubicBezTo>
                    <a:pt x="858236" y="258548"/>
                    <a:pt x="816326" y="254738"/>
                    <a:pt x="695676" y="127738"/>
                  </a:cubicBezTo>
                  <a:cubicBezTo>
                    <a:pt x="575026" y="738"/>
                    <a:pt x="381986" y="-39902"/>
                    <a:pt x="218157" y="43918"/>
                  </a:cubicBezTo>
                  <a:cubicBezTo>
                    <a:pt x="45436" y="132818"/>
                    <a:pt x="-35843" y="328398"/>
                    <a:pt x="14957" y="508738"/>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83" name="Freeform 39">
              <a:extLst>
                <a:ext uri="{FF2B5EF4-FFF2-40B4-BE49-F238E27FC236}">
                  <a16:creationId xmlns:a16="http://schemas.microsoft.com/office/drawing/2014/main" id="{33C770F8-2B12-9E99-3D7E-BDB8E8C18053}"/>
                </a:ext>
              </a:extLst>
            </p:cNvPr>
            <p:cNvSpPr/>
            <p:nvPr/>
          </p:nvSpPr>
          <p:spPr>
            <a:xfrm>
              <a:off x="9410273" y="6520567"/>
              <a:ext cx="1069767" cy="337433"/>
            </a:xfrm>
            <a:custGeom>
              <a:avLst/>
              <a:gdLst>
                <a:gd name="connsiteX0" fmla="*/ 427 w 1069767"/>
                <a:gd name="connsiteY0" fmla="*/ 337433 h 337433"/>
                <a:gd name="connsiteX1" fmla="*/ 175687 w 1069767"/>
                <a:gd name="connsiteY1" fmla="*/ 35174 h 337433"/>
                <a:gd name="connsiteX2" fmla="*/ 559227 w 1069767"/>
                <a:gd name="connsiteY2" fmla="*/ 102483 h 337433"/>
                <a:gd name="connsiteX3" fmla="*/ 796717 w 1069767"/>
                <a:gd name="connsiteY3" fmla="*/ 186303 h 337433"/>
                <a:gd name="connsiteX4" fmla="*/ 796717 w 1069767"/>
                <a:gd name="connsiteY4" fmla="*/ 186303 h 337433"/>
                <a:gd name="connsiteX5" fmla="*/ 1059607 w 1069767"/>
                <a:gd name="connsiteY5" fmla="*/ 313303 h 337433"/>
                <a:gd name="connsiteX6" fmla="*/ 1069767 w 1069767"/>
                <a:gd name="connsiteY6" fmla="*/ 337433 h 33743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069767" h="337433">
                  <a:moveTo>
                    <a:pt x="427" y="337433"/>
                  </a:moveTo>
                  <a:cubicBezTo>
                    <a:pt x="-5923" y="215514"/>
                    <a:pt x="58847" y="94864"/>
                    <a:pt x="175687" y="35174"/>
                  </a:cubicBezTo>
                  <a:cubicBezTo>
                    <a:pt x="306497" y="-32137"/>
                    <a:pt x="461437" y="883"/>
                    <a:pt x="559227" y="102483"/>
                  </a:cubicBezTo>
                  <a:cubicBezTo>
                    <a:pt x="657017" y="205353"/>
                    <a:pt x="690037" y="207893"/>
                    <a:pt x="796717" y="186303"/>
                  </a:cubicBezTo>
                  <a:lnTo>
                    <a:pt x="796717" y="186303"/>
                  </a:lnTo>
                  <a:cubicBezTo>
                    <a:pt x="900857" y="165983"/>
                    <a:pt x="1010077" y="215514"/>
                    <a:pt x="1059607" y="313303"/>
                  </a:cubicBezTo>
                  <a:cubicBezTo>
                    <a:pt x="1063417" y="320924"/>
                    <a:pt x="1067227" y="328543"/>
                    <a:pt x="1069767" y="337433"/>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sp>
          <p:nvSpPr>
            <p:cNvPr id="84" name="Freeform 40">
              <a:extLst>
                <a:ext uri="{FF2B5EF4-FFF2-40B4-BE49-F238E27FC236}">
                  <a16:creationId xmlns:a16="http://schemas.microsoft.com/office/drawing/2014/main" id="{1BAE82BC-82A9-E543-7F28-89A6CEDCC0E4}"/>
                </a:ext>
              </a:extLst>
            </p:cNvPr>
            <p:cNvSpPr/>
            <p:nvPr/>
          </p:nvSpPr>
          <p:spPr>
            <a:xfrm>
              <a:off x="9517380" y="6690291"/>
              <a:ext cx="722629" cy="167709"/>
            </a:xfrm>
            <a:custGeom>
              <a:avLst/>
              <a:gdLst>
                <a:gd name="connsiteX0" fmla="*/ 722630 w 722629"/>
                <a:gd name="connsiteY0" fmla="*/ 167710 h 167709"/>
                <a:gd name="connsiteX1" fmla="*/ 586739 w 722629"/>
                <a:gd name="connsiteY1" fmla="*/ 141040 h 167709"/>
                <a:gd name="connsiteX2" fmla="*/ 586739 w 722629"/>
                <a:gd name="connsiteY2" fmla="*/ 141040 h 167709"/>
                <a:gd name="connsiteX3" fmla="*/ 407670 w 722629"/>
                <a:gd name="connsiteY3" fmla="*/ 77540 h 167709"/>
                <a:gd name="connsiteX4" fmla="*/ 119380 w 722629"/>
                <a:gd name="connsiteY4" fmla="*/ 26740 h 167709"/>
                <a:gd name="connsiteX5" fmla="*/ 0 w 722629"/>
                <a:gd name="connsiteY5" fmla="*/ 167710 h 167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22629" h="167709">
                  <a:moveTo>
                    <a:pt x="722630" y="167710"/>
                  </a:moveTo>
                  <a:cubicBezTo>
                    <a:pt x="683260" y="142310"/>
                    <a:pt x="635000" y="132150"/>
                    <a:pt x="586739" y="141040"/>
                  </a:cubicBezTo>
                  <a:lnTo>
                    <a:pt x="586739" y="141040"/>
                  </a:lnTo>
                  <a:cubicBezTo>
                    <a:pt x="505460" y="157550"/>
                    <a:pt x="481330" y="155010"/>
                    <a:pt x="407670" y="77540"/>
                  </a:cubicBezTo>
                  <a:cubicBezTo>
                    <a:pt x="335280" y="70"/>
                    <a:pt x="218439" y="-24060"/>
                    <a:pt x="119380" y="26740"/>
                  </a:cubicBezTo>
                  <a:cubicBezTo>
                    <a:pt x="59689" y="57220"/>
                    <a:pt x="19050" y="108020"/>
                    <a:pt x="0" y="167710"/>
                  </a:cubicBezTo>
                </a:path>
              </a:pathLst>
            </a:custGeom>
            <a:noFill/>
            <a:ln w="9525" cap="rnd">
              <a:gradFill>
                <a:gsLst>
                  <a:gs pos="0">
                    <a:srgbClr val="FF4B4B"/>
                  </a:gs>
                  <a:gs pos="100000">
                    <a:srgbClr val="FF744F"/>
                  </a:gs>
                </a:gsLst>
                <a:lin ang="5400000" scaled="1"/>
              </a:gradFill>
              <a:prstDash val="solid"/>
              <a:round/>
            </a:ln>
          </p:spPr>
          <p:txBody>
            <a:bodyPr rtlCol="0" anchor="ctr"/>
            <a:lstStyle/>
            <a:p>
              <a:endParaRPr lang="en-DE"/>
            </a:p>
          </p:txBody>
        </p:sp>
      </p:grpSp>
      <p:sp>
        <p:nvSpPr>
          <p:cNvPr id="2" name="subhead 4">
            <a:extLst>
              <a:ext uri="{FF2B5EF4-FFF2-40B4-BE49-F238E27FC236}">
                <a16:creationId xmlns:a16="http://schemas.microsoft.com/office/drawing/2014/main" id="{37D92A0D-BC40-1DE6-AAC7-B24DC5DBD76D}"/>
              </a:ext>
            </a:extLst>
          </p:cNvPr>
          <p:cNvSpPr>
            <a:spLocks noGrp="1"/>
          </p:cNvSpPr>
          <p:nvPr>
            <p:ph type="body" idx="18"/>
          </p:nvPr>
        </p:nvSpPr>
        <p:spPr>
          <a:xfrm>
            <a:off x="8837142" y="1800000"/>
            <a:ext cx="2160000" cy="4102194"/>
          </a:xfrm>
          <a:prstGeom prst="roundRect">
            <a:avLst>
              <a:gd name="adj" fmla="val 3403"/>
            </a:avLst>
          </a:prstGeom>
          <a:solidFill>
            <a:schemeClr val="accent1">
              <a:lumMod val="50000"/>
            </a:schemeClr>
          </a:solidFill>
          <a:ln w="3175">
            <a:noFill/>
          </a:ln>
          <a:effectLst/>
        </p:spPr>
        <p:txBody>
          <a:bodyPr vert="horz" lIns="288000" tIns="396000" rIns="288000" bIns="72000" rtlCol="0">
            <a:noAutofit/>
          </a:bodyPr>
          <a:lstStyle>
            <a:lvl1pPr>
              <a:defRPr lang="de-DE" sz="1200" smtClean="0"/>
            </a:lvl1pPr>
          </a:lstStyle>
          <a:p>
            <a:pPr lvl="0"/>
            <a:r>
              <a:rPr lang="de-DE"/>
              <a:t>Mastertextformat bearbeiten</a:t>
            </a:r>
          </a:p>
        </p:txBody>
      </p:sp>
      <p:sp>
        <p:nvSpPr>
          <p:cNvPr id="3" name="subhead 3">
            <a:extLst>
              <a:ext uri="{FF2B5EF4-FFF2-40B4-BE49-F238E27FC236}">
                <a16:creationId xmlns:a16="http://schemas.microsoft.com/office/drawing/2014/main" id="{31561AB9-AA76-A272-34C9-BD04088525FA}"/>
              </a:ext>
            </a:extLst>
          </p:cNvPr>
          <p:cNvSpPr>
            <a:spLocks noGrp="1"/>
          </p:cNvSpPr>
          <p:nvPr>
            <p:ph type="body" idx="17"/>
          </p:nvPr>
        </p:nvSpPr>
        <p:spPr>
          <a:xfrm>
            <a:off x="6287997" y="1800000"/>
            <a:ext cx="2160000" cy="4102194"/>
          </a:xfrm>
          <a:prstGeom prst="roundRect">
            <a:avLst>
              <a:gd name="adj" fmla="val 3769"/>
            </a:avLst>
          </a:prstGeom>
          <a:solidFill>
            <a:schemeClr val="accent1">
              <a:lumMod val="50000"/>
            </a:schemeClr>
          </a:solidFill>
          <a:ln w="3175">
            <a:noFill/>
          </a:ln>
          <a:effectLst/>
        </p:spPr>
        <p:txBody>
          <a:bodyPr vert="horz" lIns="288000" tIns="396000" rIns="288000" bIns="72000" rtlCol="0">
            <a:noAutofit/>
          </a:bodyPr>
          <a:lstStyle>
            <a:lvl1pPr>
              <a:defRPr lang="de-DE" sz="1200" smtClean="0"/>
            </a:lvl1pPr>
          </a:lstStyle>
          <a:p>
            <a:pPr lvl="0"/>
            <a:r>
              <a:rPr lang="de-DE"/>
              <a:t>Mastertextformat bearbeiten</a:t>
            </a:r>
          </a:p>
        </p:txBody>
      </p:sp>
      <p:sp>
        <p:nvSpPr>
          <p:cNvPr id="7" name="subhead 2">
            <a:extLst>
              <a:ext uri="{FF2B5EF4-FFF2-40B4-BE49-F238E27FC236}">
                <a16:creationId xmlns:a16="http://schemas.microsoft.com/office/drawing/2014/main" id="{D51B554E-4422-0741-9FCD-C8C36F5FDF31}"/>
              </a:ext>
            </a:extLst>
          </p:cNvPr>
          <p:cNvSpPr>
            <a:spLocks noGrp="1"/>
          </p:cNvSpPr>
          <p:nvPr>
            <p:ph type="body" idx="1"/>
          </p:nvPr>
        </p:nvSpPr>
        <p:spPr>
          <a:xfrm>
            <a:off x="3738851" y="1800000"/>
            <a:ext cx="2160000" cy="4102194"/>
          </a:xfrm>
          <a:prstGeom prst="roundRect">
            <a:avLst>
              <a:gd name="adj" fmla="val 3022"/>
            </a:avLst>
          </a:prstGeom>
          <a:solidFill>
            <a:schemeClr val="accent1">
              <a:lumMod val="50000"/>
            </a:schemeClr>
          </a:solidFill>
          <a:ln w="3175">
            <a:noFill/>
          </a:ln>
          <a:effectLst/>
        </p:spPr>
        <p:txBody>
          <a:bodyPr vert="horz" lIns="288000" tIns="396000" rIns="288000" bIns="72000" rtlCol="0">
            <a:noAutofit/>
          </a:bodyPr>
          <a:lstStyle>
            <a:lvl1pPr>
              <a:defRPr lang="de-DE" sz="1200" smtClean="0"/>
            </a:lvl1pPr>
          </a:lstStyle>
          <a:p>
            <a:pPr lvl="0"/>
            <a:r>
              <a:rPr lang="de-DE"/>
              <a:t>Mastertextformat bearbeiten</a:t>
            </a:r>
          </a:p>
        </p:txBody>
      </p:sp>
      <p:sp>
        <p:nvSpPr>
          <p:cNvPr id="9" name="subhead 1">
            <a:extLst>
              <a:ext uri="{FF2B5EF4-FFF2-40B4-BE49-F238E27FC236}">
                <a16:creationId xmlns:a16="http://schemas.microsoft.com/office/drawing/2014/main" id="{35413B2B-04BF-8FB5-7DE3-BDA7E84DA6A6}"/>
              </a:ext>
            </a:extLst>
          </p:cNvPr>
          <p:cNvSpPr>
            <a:spLocks noGrp="1"/>
          </p:cNvSpPr>
          <p:nvPr>
            <p:ph type="body" idx="19"/>
          </p:nvPr>
        </p:nvSpPr>
        <p:spPr>
          <a:xfrm>
            <a:off x="1189705" y="1800000"/>
            <a:ext cx="2160000" cy="4102194"/>
          </a:xfrm>
          <a:prstGeom prst="roundRect">
            <a:avLst>
              <a:gd name="adj" fmla="val 2941"/>
            </a:avLst>
          </a:prstGeom>
          <a:solidFill>
            <a:schemeClr val="accent1">
              <a:lumMod val="50000"/>
            </a:schemeClr>
          </a:solidFill>
          <a:ln w="3175">
            <a:noFill/>
          </a:ln>
          <a:effectLst/>
        </p:spPr>
        <p:txBody>
          <a:bodyPr vert="horz" lIns="288000" tIns="396000" rIns="288000" bIns="72000" rtlCol="0">
            <a:noAutofit/>
          </a:bodyPr>
          <a:lstStyle>
            <a:lvl1pPr>
              <a:defRPr lang="de-DE" sz="1200" smtClean="0"/>
            </a:lvl1pPr>
          </a:lstStyle>
          <a:p>
            <a:pPr lvl="0"/>
            <a:r>
              <a:rPr lang="de-DE"/>
              <a:t>Mastertextformat bearbeiten</a:t>
            </a:r>
          </a:p>
        </p:txBody>
      </p:sp>
      <p:sp>
        <p:nvSpPr>
          <p:cNvPr id="86" name="title">
            <a:extLst>
              <a:ext uri="{FF2B5EF4-FFF2-40B4-BE49-F238E27FC236}">
                <a16:creationId xmlns:a16="http://schemas.microsoft.com/office/drawing/2014/main" id="{457734AF-380A-E58A-7517-29028ECFA967}"/>
              </a:ext>
            </a:extLst>
          </p:cNvPr>
          <p:cNvSpPr>
            <a:spLocks noGrp="1"/>
          </p:cNvSpPr>
          <p:nvPr>
            <p:ph type="title"/>
          </p:nvPr>
        </p:nvSpPr>
        <p:spPr/>
        <p:txBody>
          <a:bodyPr vert="horz"/>
          <a:lstStyle/>
          <a:p>
            <a:r>
              <a:rPr lang="de-DE"/>
              <a:t>Mastertitelformat bearbeiten</a:t>
            </a:r>
            <a:endParaRPr lang="en-US" dirty="0"/>
          </a:p>
        </p:txBody>
      </p:sp>
      <p:sp>
        <p:nvSpPr>
          <p:cNvPr id="13" name="navigation">
            <a:extLst>
              <a:ext uri="{FF2B5EF4-FFF2-40B4-BE49-F238E27FC236}">
                <a16:creationId xmlns:a16="http://schemas.microsoft.com/office/drawing/2014/main" id="{FC2E142D-7612-701D-37F0-CDEF803D6F68}"/>
              </a:ext>
            </a:extLst>
          </p:cNvPr>
          <p:cNvSpPr>
            <a:spLocks noGrp="1"/>
          </p:cNvSpPr>
          <p:nvPr>
            <p:ph type="body" sz="quarter" idx="14"/>
          </p:nvPr>
        </p:nvSpPr>
        <p:spPr>
          <a:xfrm>
            <a:off x="576000" y="396000"/>
            <a:ext cx="7164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
        <p:nvSpPr>
          <p:cNvPr id="8" name="slide number">
            <a:extLst>
              <a:ext uri="{FF2B5EF4-FFF2-40B4-BE49-F238E27FC236}">
                <a16:creationId xmlns:a16="http://schemas.microsoft.com/office/drawing/2014/main" id="{8602BE47-717B-A0B1-B249-E826B9D6CB3F}"/>
              </a:ext>
            </a:extLst>
          </p:cNvPr>
          <p:cNvSpPr>
            <a:spLocks noGrp="1"/>
          </p:cNvSpPr>
          <p:nvPr>
            <p:ph type="sldNum" sz="quarter" idx="12"/>
          </p:nvPr>
        </p:nvSpPr>
        <p:spPr>
          <a:xfrm>
            <a:off x="11353138" y="6385775"/>
            <a:ext cx="288000" cy="180000"/>
          </a:xfrm>
        </p:spPr>
        <p:txBody>
          <a:bodyPr/>
          <a:lstStyle/>
          <a:p>
            <a:fld id="{3AB0EB1E-25C5-4740-9782-54CCC0C83B03}" type="slidenum">
              <a:rPr lang="en-US" smtClean="0"/>
              <a:t>‹Nr.›</a:t>
            </a:fld>
            <a:endParaRPr lang="en-US"/>
          </a:p>
        </p:txBody>
      </p:sp>
      <p:sp>
        <p:nvSpPr>
          <p:cNvPr id="10" name="footer">
            <a:extLst>
              <a:ext uri="{FF2B5EF4-FFF2-40B4-BE49-F238E27FC236}">
                <a16:creationId xmlns:a16="http://schemas.microsoft.com/office/drawing/2014/main" id="{80EF2C57-1ABF-8FF6-E159-E92370EEA933}"/>
              </a:ext>
            </a:extLst>
          </p:cNvPr>
          <p:cNvSpPr>
            <a:spLocks noGrp="1"/>
          </p:cNvSpPr>
          <p:nvPr>
            <p:ph type="ftr" sz="quarter" idx="11"/>
          </p:nvPr>
        </p:nvSpPr>
        <p:spPr>
          <a:xfrm>
            <a:off x="7270749" y="6385775"/>
            <a:ext cx="4082389" cy="180000"/>
          </a:xfrm>
        </p:spPr>
        <p:txBody>
          <a:bodyPr vert="horz" lIns="0" tIns="0" rIns="0" bIns="0" rtlCol="0" anchor="b" anchorCtr="0">
            <a:noAutofit/>
          </a:bodyPr>
          <a:lstStyle>
            <a:lvl1pPr>
              <a:defRPr lang="en-US" dirty="0">
                <a:solidFill>
                  <a:schemeClr val="tx2"/>
                </a:solidFill>
              </a:defRPr>
            </a:lvl1pPr>
          </a:lstStyle>
          <a:p>
            <a:r>
              <a:rPr lang="en-GB"/>
              <a:t>valantic layout samples Route A dark 001</a:t>
            </a:r>
            <a:endParaRPr lang="en-US" dirty="0"/>
          </a:p>
        </p:txBody>
      </p:sp>
      <p:sp>
        <p:nvSpPr>
          <p:cNvPr id="11" name="date">
            <a:extLst>
              <a:ext uri="{FF2B5EF4-FFF2-40B4-BE49-F238E27FC236}">
                <a16:creationId xmlns:a16="http://schemas.microsoft.com/office/drawing/2014/main" id="{C90FF9AC-092D-3799-F8E1-656F83242ED0}"/>
              </a:ext>
            </a:extLst>
          </p:cNvPr>
          <p:cNvSpPr>
            <a:spLocks noGrp="1"/>
          </p:cNvSpPr>
          <p:nvPr>
            <p:ph type="dt" sz="half" idx="10"/>
          </p:nvPr>
        </p:nvSpPr>
        <p:spPr>
          <a:xfrm>
            <a:off x="5040000" y="6385775"/>
            <a:ext cx="2160000" cy="180000"/>
          </a:xfrm>
        </p:spPr>
        <p:txBody>
          <a:bodyPr/>
          <a:lstStyle/>
          <a:p>
            <a:r>
              <a:rPr lang="de-DE"/>
              <a:t>Mai 2026</a:t>
            </a:r>
            <a:endParaRPr lang="en-US" dirty="0"/>
          </a:p>
        </p:txBody>
      </p:sp>
    </p:spTree>
    <p:extLst>
      <p:ext uri="{BB962C8B-B14F-4D97-AF65-F5344CB8AC3E}">
        <p14:creationId xmlns:p14="http://schemas.microsoft.com/office/powerpoint/2010/main" val="2622722797"/>
      </p:ext>
    </p:extLst>
  </p:cSld>
  <p:clrMapOvr>
    <a:masterClrMapping/>
  </p:clrMapOvr>
  <p:extLst>
    <p:ext uri="{DCECCB84-F9BA-43D5-87BE-67443E8EF086}">
      <p15:sldGuideLst xmlns:p15="http://schemas.microsoft.com/office/powerpoint/2012/main"/>
    </p:ext>
  </p:extLst>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p:cSld name="A  052 : endpage : contacts">
    <p:spTree>
      <p:nvGrpSpPr>
        <p:cNvPr id="1" name=""/>
        <p:cNvGrpSpPr/>
        <p:nvPr/>
      </p:nvGrpSpPr>
      <p:grpSpPr>
        <a:xfrm>
          <a:off x="0" y="0"/>
          <a:ext cx="0" cy="0"/>
          <a:chOff x="0" y="0"/>
          <a:chExt cx="0" cy="0"/>
        </a:xfrm>
      </p:grpSpPr>
      <p:pic>
        <p:nvPicPr>
          <p:cNvPr id="37" name="guilloche">
            <a:extLst>
              <a:ext uri="{FF2B5EF4-FFF2-40B4-BE49-F238E27FC236}">
                <a16:creationId xmlns:a16="http://schemas.microsoft.com/office/drawing/2014/main" id="{0570AED8-5046-61C9-32C1-44515B27616B}"/>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219646" y="11113"/>
            <a:ext cx="2972354" cy="6858000"/>
          </a:xfrm>
          <a:prstGeom prst="rect">
            <a:avLst/>
          </a:prstGeom>
        </p:spPr>
      </p:pic>
      <p:sp>
        <p:nvSpPr>
          <p:cNvPr id="2" name="subhead 3">
            <a:extLst>
              <a:ext uri="{FF2B5EF4-FFF2-40B4-BE49-F238E27FC236}">
                <a16:creationId xmlns:a16="http://schemas.microsoft.com/office/drawing/2014/main" id="{427EC6FA-6940-649E-FC2B-D483EA1D494A}"/>
              </a:ext>
            </a:extLst>
          </p:cNvPr>
          <p:cNvSpPr>
            <a:spLocks noGrp="1"/>
          </p:cNvSpPr>
          <p:nvPr>
            <p:ph type="body" idx="15"/>
          </p:nvPr>
        </p:nvSpPr>
        <p:spPr>
          <a:xfrm>
            <a:off x="6919430" y="364585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3" name="subhead 2">
            <a:extLst>
              <a:ext uri="{FF2B5EF4-FFF2-40B4-BE49-F238E27FC236}">
                <a16:creationId xmlns:a16="http://schemas.microsoft.com/office/drawing/2014/main" id="{C4E3C824-152F-5A73-EE7A-E0DC1DD5942A}"/>
              </a:ext>
            </a:extLst>
          </p:cNvPr>
          <p:cNvSpPr>
            <a:spLocks noGrp="1"/>
          </p:cNvSpPr>
          <p:nvPr>
            <p:ph type="body" idx="14"/>
          </p:nvPr>
        </p:nvSpPr>
        <p:spPr>
          <a:xfrm>
            <a:off x="3729715" y="364585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7" name="subhead1">
            <a:extLst>
              <a:ext uri="{FF2B5EF4-FFF2-40B4-BE49-F238E27FC236}">
                <a16:creationId xmlns:a16="http://schemas.microsoft.com/office/drawing/2014/main" id="{7487346F-8400-ECD8-5DD5-59E9E0C1013A}"/>
              </a:ext>
            </a:extLst>
          </p:cNvPr>
          <p:cNvSpPr>
            <a:spLocks noGrp="1"/>
          </p:cNvSpPr>
          <p:nvPr>
            <p:ph type="body" idx="1"/>
          </p:nvPr>
        </p:nvSpPr>
        <p:spPr>
          <a:xfrm>
            <a:off x="540000" y="3645850"/>
            <a:ext cx="2880000" cy="2520000"/>
          </a:xfrm>
          <a:noFill/>
        </p:spPr>
        <p:txBody>
          <a:bodyPr vert="horz" lIns="0" tIns="0" rIns="0" bIns="0" rtlCol="0">
            <a:noAutofit/>
          </a:bodyPr>
          <a:lstStyle>
            <a:lvl1pPr>
              <a:defRPr lang="en-US" dirty="0"/>
            </a:lvl1pPr>
          </a:lstStyle>
          <a:p>
            <a:pPr lvl="0"/>
            <a:r>
              <a:rPr lang="de-DE"/>
              <a:t>Mastertextformat bearbeiten</a:t>
            </a:r>
          </a:p>
        </p:txBody>
      </p:sp>
      <p:sp>
        <p:nvSpPr>
          <p:cNvPr id="57" name="title">
            <a:extLst>
              <a:ext uri="{FF2B5EF4-FFF2-40B4-BE49-F238E27FC236}">
                <a16:creationId xmlns:a16="http://schemas.microsoft.com/office/drawing/2014/main" id="{2B2872E1-DDB4-35E2-92B5-17EB99D52185}"/>
              </a:ext>
            </a:extLst>
          </p:cNvPr>
          <p:cNvSpPr>
            <a:spLocks noGrp="1"/>
          </p:cNvSpPr>
          <p:nvPr>
            <p:ph type="body" idx="13"/>
          </p:nvPr>
        </p:nvSpPr>
        <p:spPr>
          <a:xfrm>
            <a:off x="540000" y="612000"/>
            <a:ext cx="9252000" cy="2520000"/>
          </a:xfrm>
        </p:spPr>
        <p:txBody>
          <a:bodyPr anchor="b"/>
          <a:lstStyle>
            <a:lvl1pPr marL="0" indent="0">
              <a:lnSpc>
                <a:spcPts val="6200"/>
              </a:lnSpc>
              <a:buNone/>
              <a:defRPr sz="6000" b="0">
                <a:gradFill>
                  <a:gsLst>
                    <a:gs pos="0">
                      <a:srgbClr val="FF4B4B"/>
                    </a:gs>
                    <a:gs pos="100000">
                      <a:srgbClr val="FF744F"/>
                    </a:gs>
                  </a:gsLst>
                  <a:lin ang="18900000" scaled="0"/>
                </a:gra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8" name="slide number">
            <a:extLst>
              <a:ext uri="{FF2B5EF4-FFF2-40B4-BE49-F238E27FC236}">
                <a16:creationId xmlns:a16="http://schemas.microsoft.com/office/drawing/2014/main" id="{212068B1-87A4-BAFB-4DDD-4415C8D79340}"/>
              </a:ext>
            </a:extLst>
          </p:cNvPr>
          <p:cNvSpPr>
            <a:spLocks noGrp="1"/>
          </p:cNvSpPr>
          <p:nvPr>
            <p:ph type="sldNum" sz="quarter" idx="12"/>
          </p:nvPr>
        </p:nvSpPr>
        <p:spPr>
          <a:xfrm>
            <a:off x="11353138" y="6385775"/>
            <a:ext cx="288000" cy="180000"/>
          </a:xfrm>
        </p:spPr>
        <p:txBody>
          <a:bodyPr/>
          <a:lstStyle/>
          <a:p>
            <a:fld id="{3AB0EB1E-25C5-4740-9782-54CCC0C83B03}" type="slidenum">
              <a:rPr lang="en-US" smtClean="0"/>
              <a:t>‹Nr.›</a:t>
            </a:fld>
            <a:endParaRPr lang="en-US"/>
          </a:p>
        </p:txBody>
      </p:sp>
      <p:sp>
        <p:nvSpPr>
          <p:cNvPr id="9" name="footer">
            <a:extLst>
              <a:ext uri="{FF2B5EF4-FFF2-40B4-BE49-F238E27FC236}">
                <a16:creationId xmlns:a16="http://schemas.microsoft.com/office/drawing/2014/main" id="{3F9F3325-0CC8-2A23-0DBC-CD67121B40A3}"/>
              </a:ext>
            </a:extLst>
          </p:cNvPr>
          <p:cNvSpPr>
            <a:spLocks noGrp="1"/>
          </p:cNvSpPr>
          <p:nvPr>
            <p:ph type="ftr" sz="quarter" idx="11"/>
          </p:nvPr>
        </p:nvSpPr>
        <p:spPr>
          <a:xfrm>
            <a:off x="7270749" y="6385775"/>
            <a:ext cx="4082389" cy="180000"/>
          </a:xfrm>
        </p:spPr>
        <p:txBody>
          <a:bodyPr/>
          <a:lstStyle/>
          <a:p>
            <a:r>
              <a:rPr lang="en-GB"/>
              <a:t>valantic layout samples Route A dark 001</a:t>
            </a:r>
            <a:endParaRPr lang="en-US" dirty="0"/>
          </a:p>
        </p:txBody>
      </p:sp>
      <p:sp>
        <p:nvSpPr>
          <p:cNvPr id="10" name="date">
            <a:extLst>
              <a:ext uri="{FF2B5EF4-FFF2-40B4-BE49-F238E27FC236}">
                <a16:creationId xmlns:a16="http://schemas.microsoft.com/office/drawing/2014/main" id="{5FBE6FFA-F520-C818-3498-9AE4DAFA7F8B}"/>
              </a:ext>
            </a:extLst>
          </p:cNvPr>
          <p:cNvSpPr>
            <a:spLocks noGrp="1"/>
          </p:cNvSpPr>
          <p:nvPr>
            <p:ph type="dt" sz="half" idx="10"/>
          </p:nvPr>
        </p:nvSpPr>
        <p:spPr>
          <a:xfrm>
            <a:off x="5040000" y="6385775"/>
            <a:ext cx="2160000" cy="180000"/>
          </a:xfrm>
        </p:spPr>
        <p:txBody>
          <a:bodyPr/>
          <a:lstStyle/>
          <a:p>
            <a:r>
              <a:rPr lang="de-DE"/>
              <a:t>Mai 2026</a:t>
            </a:r>
            <a:endParaRPr lang="en-US" dirty="0"/>
          </a:p>
        </p:txBody>
      </p:sp>
    </p:spTree>
    <p:extLst>
      <p:ext uri="{BB962C8B-B14F-4D97-AF65-F5344CB8AC3E}">
        <p14:creationId xmlns:p14="http://schemas.microsoft.com/office/powerpoint/2010/main" val="1766028573"/>
      </p:ext>
    </p:extLst>
  </p:cSld>
  <p:clrMapOvr>
    <a:masterClrMapping/>
  </p:clrMapOvr>
  <p:extLst>
    <p:ext uri="{DCECCB84-F9BA-43D5-87BE-67443E8EF086}">
      <p15:sldGuideLst xmlns:p15="http://schemas.microsoft.com/office/powerpoint/2012/main"/>
    </p:ext>
  </p:extLst>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p:cSld name="A  053 : chart : source">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9" name="source">
            <a:extLst>
              <a:ext uri="{FF2B5EF4-FFF2-40B4-BE49-F238E27FC236}">
                <a16:creationId xmlns:a16="http://schemas.microsoft.com/office/drawing/2014/main" id="{380974C9-7D7B-8C1A-9F87-EA6BDB8230AA}"/>
              </a:ext>
            </a:extLst>
          </p:cNvPr>
          <p:cNvSpPr>
            <a:spLocks noGrp="1"/>
          </p:cNvSpPr>
          <p:nvPr>
            <p:ph type="body" idx="1"/>
          </p:nvPr>
        </p:nvSpPr>
        <p:spPr>
          <a:xfrm>
            <a:off x="539999" y="5832000"/>
            <a:ext cx="1108800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 name="chart">
            <a:extLst>
              <a:ext uri="{FF2B5EF4-FFF2-40B4-BE49-F238E27FC236}">
                <a16:creationId xmlns:a16="http://schemas.microsoft.com/office/drawing/2014/main" id="{0E7FF249-AE2B-F99D-1704-29F12F21612F}"/>
              </a:ext>
            </a:extLst>
          </p:cNvPr>
          <p:cNvSpPr>
            <a:spLocks noGrp="1"/>
          </p:cNvSpPr>
          <p:nvPr>
            <p:ph type="chart" sz="quarter" idx="39"/>
          </p:nvPr>
        </p:nvSpPr>
        <p:spPr>
          <a:xfrm>
            <a:off x="540000" y="1980000"/>
            <a:ext cx="11088000" cy="3780000"/>
          </a:xfrm>
        </p:spPr>
        <p:txBody>
          <a:bodyPr/>
          <a:lstStyle/>
          <a:p>
            <a:r>
              <a:rPr lang="de-DE"/>
              <a:t>Diagramm durch Klicken auf Symbol hinzufügen</a:t>
            </a:r>
            <a:endParaRPr lang="en-US"/>
          </a:p>
        </p:txBody>
      </p:sp>
      <p:sp>
        <p:nvSpPr>
          <p:cNvPr id="8" name="subhead">
            <a:extLst>
              <a:ext uri="{FF2B5EF4-FFF2-40B4-BE49-F238E27FC236}">
                <a16:creationId xmlns:a16="http://schemas.microsoft.com/office/drawing/2014/main" id="{7D5BF9EC-E9BE-BF48-E481-75AD0C1CD720}"/>
              </a:ext>
            </a:extLst>
          </p:cNvPr>
          <p:cNvSpPr>
            <a:spLocks noGrp="1"/>
          </p:cNvSpPr>
          <p:nvPr>
            <p:ph sz="quarter" idx="15"/>
          </p:nvPr>
        </p:nvSpPr>
        <p:spPr>
          <a:xfrm>
            <a:off x="540000" y="1475999"/>
            <a:ext cx="1108800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5" name="navigation">
            <a:extLst>
              <a:ext uri="{FF2B5EF4-FFF2-40B4-BE49-F238E27FC236}">
                <a16:creationId xmlns:a16="http://schemas.microsoft.com/office/drawing/2014/main" id="{B89C8B69-FE7C-0370-BE07-83CA8297B23D}"/>
              </a:ext>
            </a:extLst>
          </p:cNvPr>
          <p:cNvSpPr>
            <a:spLocks noGrp="1"/>
          </p:cNvSpPr>
          <p:nvPr>
            <p:ph type="body" sz="quarter" idx="14"/>
          </p:nvPr>
        </p:nvSpPr>
        <p:spPr>
          <a:xfrm>
            <a:off x="576000" y="396000"/>
            <a:ext cx="7164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3665931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A  006 : 6 contents">
    <p:spTree>
      <p:nvGrpSpPr>
        <p:cNvPr id="1" name=""/>
        <p:cNvGrpSpPr/>
        <p:nvPr/>
      </p:nvGrpSpPr>
      <p:grpSpPr>
        <a:xfrm>
          <a:off x="0" y="0"/>
          <a:ext cx="0" cy="0"/>
          <a:chOff x="0" y="0"/>
          <a:chExt cx="0" cy="0"/>
        </a:xfrm>
      </p:grpSpPr>
      <p:sp>
        <p:nvSpPr>
          <p:cNvPr id="12" name="slide number">
            <a:extLst>
              <a:ext uri="{FF2B5EF4-FFF2-40B4-BE49-F238E27FC236}">
                <a16:creationId xmlns:a16="http://schemas.microsoft.com/office/drawing/2014/main" id="{CF0F75B6-3EDE-F843-4662-8A1F50C18400}"/>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kern="1200" smtClean="0">
                <a:solidFill>
                  <a:schemeClr val="tx1"/>
                </a:solidFill>
                <a:latin typeface="+mn-lt"/>
                <a:ea typeface="+mn-ea"/>
                <a:cs typeface="+mn-cs"/>
              </a:defRPr>
            </a:lvl1pPr>
          </a:lstStyle>
          <a:p>
            <a:fld id="{FA573BCF-C0F1-4720-B5E7-944FE630E67D}" type="slidenum">
              <a:rPr lang="en-US" smtClean="0"/>
              <a:pPr/>
              <a:t>‹Nr.›</a:t>
            </a:fld>
            <a:endParaRPr lang="en-US" dirty="0"/>
          </a:p>
        </p:txBody>
      </p:sp>
      <p:sp>
        <p:nvSpPr>
          <p:cNvPr id="13" name="footer">
            <a:extLst>
              <a:ext uri="{FF2B5EF4-FFF2-40B4-BE49-F238E27FC236}">
                <a16:creationId xmlns:a16="http://schemas.microsoft.com/office/drawing/2014/main" id="{847B67F7-92A3-77BE-E39C-D6653DB0D193}"/>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2"/>
                </a:solidFill>
              </a:defRPr>
            </a:lvl1pPr>
          </a:lstStyle>
          <a:p>
            <a:r>
              <a:rPr lang="en-GB"/>
              <a:t>valantic layout samples Route A dark 001</a:t>
            </a:r>
            <a:endParaRPr lang="nl-NL" dirty="0"/>
          </a:p>
        </p:txBody>
      </p:sp>
      <p:sp>
        <p:nvSpPr>
          <p:cNvPr id="14" name="date">
            <a:extLst>
              <a:ext uri="{FF2B5EF4-FFF2-40B4-BE49-F238E27FC236}">
                <a16:creationId xmlns:a16="http://schemas.microsoft.com/office/drawing/2014/main" id="{8A607CBA-1A2F-48DC-062D-E74D1128CE41}"/>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9" name="content 6">
            <a:extLst>
              <a:ext uri="{FF2B5EF4-FFF2-40B4-BE49-F238E27FC236}">
                <a16:creationId xmlns:a16="http://schemas.microsoft.com/office/drawing/2014/main" id="{893D58FE-0196-E823-0665-65C00CFB1847}"/>
              </a:ext>
            </a:extLst>
          </p:cNvPr>
          <p:cNvSpPr>
            <a:spLocks noGrp="1"/>
          </p:cNvSpPr>
          <p:nvPr>
            <p:ph sz="quarter" idx="27"/>
          </p:nvPr>
        </p:nvSpPr>
        <p:spPr>
          <a:xfrm>
            <a:off x="9900618"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5" name="content 5">
            <a:extLst>
              <a:ext uri="{FF2B5EF4-FFF2-40B4-BE49-F238E27FC236}">
                <a16:creationId xmlns:a16="http://schemas.microsoft.com/office/drawing/2014/main" id="{2A0D5407-F643-F9E8-6739-DC94AEDEB3C9}"/>
              </a:ext>
            </a:extLst>
          </p:cNvPr>
          <p:cNvSpPr>
            <a:spLocks noGrp="1"/>
          </p:cNvSpPr>
          <p:nvPr>
            <p:ph sz="quarter" idx="26"/>
          </p:nvPr>
        </p:nvSpPr>
        <p:spPr>
          <a:xfrm>
            <a:off x="8028496"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6" name="content 4">
            <a:extLst>
              <a:ext uri="{FF2B5EF4-FFF2-40B4-BE49-F238E27FC236}">
                <a16:creationId xmlns:a16="http://schemas.microsoft.com/office/drawing/2014/main" id="{B5886103-0D8E-5D01-3B87-1FDDA2E05BE4}"/>
              </a:ext>
            </a:extLst>
          </p:cNvPr>
          <p:cNvSpPr>
            <a:spLocks noGrp="1"/>
          </p:cNvSpPr>
          <p:nvPr>
            <p:ph sz="quarter" idx="25"/>
          </p:nvPr>
        </p:nvSpPr>
        <p:spPr>
          <a:xfrm>
            <a:off x="6156372"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4" name="content 3">
            <a:extLst>
              <a:ext uri="{FF2B5EF4-FFF2-40B4-BE49-F238E27FC236}">
                <a16:creationId xmlns:a16="http://schemas.microsoft.com/office/drawing/2014/main" id="{0F189F99-D754-4356-5E4B-0F553CC9C353}"/>
              </a:ext>
            </a:extLst>
          </p:cNvPr>
          <p:cNvSpPr>
            <a:spLocks noGrp="1"/>
          </p:cNvSpPr>
          <p:nvPr>
            <p:ph sz="quarter" idx="24"/>
          </p:nvPr>
        </p:nvSpPr>
        <p:spPr>
          <a:xfrm>
            <a:off x="4284248"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2412124"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476000"/>
            <a:ext cx="1728000" cy="4680000"/>
          </a:xfrm>
          <a:prstGeom prst="rect">
            <a:avLst/>
          </a:prstGeom>
          <a:noFill/>
        </p:spPr>
        <p:txBody>
          <a:bodyPr vert="horz" lIns="0" tIns="0" rIns="108000" bIns="0" rtlCol="0">
            <a:noAutofit/>
          </a:bodyPr>
          <a:lstStyle>
            <a:lvl1pPr>
              <a:defRPr lang="en-US" dirty="0"/>
            </a:lvl1pPr>
            <a:lvl2pPr>
              <a:defRPr lang="en-US" dirty="0"/>
            </a:lvl2pPr>
            <a:lvl3pPr>
              <a:defRPr lang="en-US" dirty="0"/>
            </a:lvl3pPr>
            <a:lvl4pPr>
              <a:defRPr lang="en-US" dirty="0"/>
            </a:lvl4pPr>
            <a:lvl5pPr>
              <a:defRPr lang="nl-NL" noProof="0" dirty="0"/>
            </a:lvl5pPr>
            <a:lvl6pPr>
              <a:defRPr lang="nl-NL" noProof="0" dirty="0"/>
            </a:lvl6pPr>
            <a:lvl7pPr>
              <a:defRPr lang="nl-NL" noProof="0" dirty="0"/>
            </a:lvl7pPr>
            <a:lvl8pPr>
              <a:defRPr lang="nl-NL" noProof="0" dirty="0"/>
            </a:lvl8pPr>
            <a:lvl9pPr>
              <a:defRPr lang="nl-NL" noProof="0" dirty="0"/>
            </a:lvl9pPr>
          </a:lstStyle>
          <a:p>
            <a:pPr lvl="0"/>
            <a:r>
              <a:rPr lang="de-DE"/>
              <a:t>Mastertextformat bearbeiten</a:t>
            </a:r>
          </a:p>
          <a:p>
            <a:pPr lvl="1"/>
            <a:r>
              <a:rPr lang="de-DE"/>
              <a:t>Zweite Ebene</a:t>
            </a:r>
          </a:p>
          <a:p>
            <a:pPr lvl="2"/>
            <a:r>
              <a:rPr lang="de-DE"/>
              <a:t>Dritte Ebene</a:t>
            </a:r>
          </a:p>
          <a:p>
            <a:pPr lvl="3"/>
            <a:r>
              <a:rPr lang="de-DE"/>
              <a:t>Vierte Ebene</a:t>
            </a:r>
          </a:p>
          <a:p>
            <a:pPr lvl="4"/>
            <a:r>
              <a:rPr lang="de-DE"/>
              <a:t>Fünfte Ebene</a:t>
            </a:r>
            <a:endParaRPr lang="en-US" dirty="0"/>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618" y="622301"/>
            <a:ext cx="11088000" cy="648000"/>
          </a:xfrm>
        </p:spPr>
        <p:txBody>
          <a:bodyPr vert="horz"/>
          <a:lstStyle/>
          <a:p>
            <a:r>
              <a:rPr lang="de-DE"/>
              <a:t>Mastertitelformat bearbeiten</a:t>
            </a:r>
            <a:endParaRPr lang="en-US" dirty="0"/>
          </a:p>
        </p:txBody>
      </p:sp>
      <p:sp>
        <p:nvSpPr>
          <p:cNvPr id="8" name="navigation">
            <a:extLst>
              <a:ext uri="{FF2B5EF4-FFF2-40B4-BE49-F238E27FC236}">
                <a16:creationId xmlns:a16="http://schemas.microsoft.com/office/drawing/2014/main" id="{5F2144B7-05FA-9A39-1950-AAFC1FABEDCE}"/>
              </a:ext>
            </a:extLst>
          </p:cNvPr>
          <p:cNvSpPr>
            <a:spLocks noGrp="1"/>
          </p:cNvSpPr>
          <p:nvPr>
            <p:ph type="body" sz="quarter" idx="14"/>
          </p:nvPr>
        </p:nvSpPr>
        <p:spPr>
          <a:xfrm>
            <a:off x="576000" y="396000"/>
            <a:ext cx="11088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4247016787"/>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A  054 : chart : source : text right source">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9" name="source">
            <a:extLst>
              <a:ext uri="{FF2B5EF4-FFF2-40B4-BE49-F238E27FC236}">
                <a16:creationId xmlns:a16="http://schemas.microsoft.com/office/drawing/2014/main" id="{D90B879A-93CD-B442-149F-7B0388FD517A}"/>
              </a:ext>
            </a:extLst>
          </p:cNvPr>
          <p:cNvSpPr>
            <a:spLocks noGrp="1"/>
          </p:cNvSpPr>
          <p:nvPr>
            <p:ph type="body" idx="1"/>
          </p:nvPr>
        </p:nvSpPr>
        <p:spPr>
          <a:xfrm>
            <a:off x="539999" y="5832000"/>
            <a:ext cx="7920000" cy="360000"/>
          </a:xfrm>
          <a:noFill/>
        </p:spPr>
        <p:txBody>
          <a:bodyPr vert="horz" lIns="0" tIns="0" rIns="0" bIns="0" rtlCol="0" anchor="b">
            <a:noAutofit/>
          </a:bodyPr>
          <a:lstStyle>
            <a:lvl1pPr marL="0" indent="0">
              <a:lnSpc>
                <a:spcPts val="900"/>
              </a:lnSpc>
              <a:spcBef>
                <a:spcPts val="0"/>
              </a:spcBef>
              <a:spcAft>
                <a:spcPts val="0"/>
              </a:spcAft>
              <a:buNone/>
              <a:defRPr lang="de-DE" sz="90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900"/>
              </a:lnSpc>
              <a:spcBef>
                <a:spcPts val="0"/>
              </a:spcBef>
              <a:spcAft>
                <a:spcPts val="0"/>
              </a:spcAft>
            </a:pPr>
            <a:r>
              <a:rPr lang="de-DE" dirty="0"/>
              <a:t>Mastertextformat bearbeiten</a:t>
            </a:r>
          </a:p>
        </p:txBody>
      </p:sp>
      <p:sp>
        <p:nvSpPr>
          <p:cNvPr id="12" name="subhead right">
            <a:extLst>
              <a:ext uri="{FF2B5EF4-FFF2-40B4-BE49-F238E27FC236}">
                <a16:creationId xmlns:a16="http://schemas.microsoft.com/office/drawing/2014/main" id="{84CE48BC-4FA2-332D-3105-E3074773CB07}"/>
              </a:ext>
            </a:extLst>
          </p:cNvPr>
          <p:cNvSpPr>
            <a:spLocks noGrp="1"/>
          </p:cNvSpPr>
          <p:nvPr>
            <p:ph type="body" idx="18"/>
          </p:nvPr>
        </p:nvSpPr>
        <p:spPr>
          <a:xfrm>
            <a:off x="8761138" y="1476374"/>
            <a:ext cx="2880000" cy="4680000"/>
          </a:xfrm>
          <a:prstGeom prst="roundRect">
            <a:avLst>
              <a:gd name="adj" fmla="val 1609"/>
            </a:avLst>
          </a:prstGeom>
          <a:solidFill>
            <a:schemeClr val="accent6"/>
          </a:solidFill>
          <a:ln w="3175">
            <a:noFill/>
          </a:ln>
          <a:effectLst/>
        </p:spPr>
        <p:txBody>
          <a:bodyPr vert="horz" lIns="288000" tIns="396000" rIns="288000" bIns="72000" rtlCol="0">
            <a:noAutofit/>
          </a:bodyPr>
          <a:lstStyle>
            <a:lvl1pPr>
              <a:defRPr lang="en-US" sz="1200" i="0" dirty="0">
                <a:solidFill>
                  <a:schemeClr val="bg1"/>
                </a:solidFill>
                <a:latin typeface="Segoe UI Semilight" panose="020B0402040204020203" pitchFamily="34" charset="0"/>
                <a:cs typeface="Segoe UI Semilight" panose="020B0402040204020203" pitchFamily="34" charset="0"/>
              </a:defRPr>
            </a:lvl1pPr>
            <a:lvl2pPr>
              <a:defRPr sz="1200"/>
            </a:lvl2pPr>
            <a:lvl3pPr>
              <a:defRPr sz="1200"/>
            </a:lvl3pPr>
            <a:lvl4pPr>
              <a:defRPr sz="1200"/>
            </a:lvl4pPr>
            <a:lvl5pPr>
              <a:defRPr sz="1200"/>
            </a:lvl5pPr>
            <a:lvl6pPr>
              <a:defRPr sz="1200"/>
            </a:lvl6pPr>
            <a:lvl7pPr>
              <a:defRPr sz="1200"/>
            </a:lvl7pPr>
            <a:lvl8pPr>
              <a:defRPr sz="1200"/>
            </a:lvl8pPr>
            <a:lvl9pPr>
              <a:defRPr sz="1200"/>
            </a:lvl9pPr>
          </a:lstStyle>
          <a:p>
            <a:pPr lvl="0"/>
            <a:r>
              <a:rPr lang="de-DE" noProof="0"/>
              <a:t>Mastertextformat bearbeiten</a:t>
            </a:r>
          </a:p>
        </p:txBody>
      </p:sp>
      <p:sp>
        <p:nvSpPr>
          <p:cNvPr id="2" name="chart">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7920000" cy="3780000"/>
          </a:xfrm>
        </p:spPr>
        <p:txBody>
          <a:bodyPr/>
          <a:lstStyle/>
          <a:p>
            <a:r>
              <a:rPr lang="de-DE"/>
              <a:t>Diagramm durch Klicken auf Symbol hinzufügen</a:t>
            </a:r>
            <a:endParaRPr lang="en-US" dirty="0"/>
          </a:p>
        </p:txBody>
      </p:sp>
      <p:sp>
        <p:nvSpPr>
          <p:cNvPr id="8" name="subhead">
            <a:extLst>
              <a:ext uri="{FF2B5EF4-FFF2-40B4-BE49-F238E27FC236}">
                <a16:creationId xmlns:a16="http://schemas.microsoft.com/office/drawing/2014/main" id="{5A5BAEAC-8E7A-8141-E458-2176ADC3AC6C}"/>
              </a:ext>
            </a:extLst>
          </p:cNvPr>
          <p:cNvSpPr>
            <a:spLocks noGrp="1"/>
          </p:cNvSpPr>
          <p:nvPr>
            <p:ph sz="quarter" idx="15"/>
          </p:nvPr>
        </p:nvSpPr>
        <p:spPr>
          <a:xfrm>
            <a:off x="540000" y="1475999"/>
            <a:ext cx="79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5" name="navigation">
            <a:extLst>
              <a:ext uri="{FF2B5EF4-FFF2-40B4-BE49-F238E27FC236}">
                <a16:creationId xmlns:a16="http://schemas.microsoft.com/office/drawing/2014/main" id="{EC2A70C0-2E7F-245C-49B6-08A13531779E}"/>
              </a:ext>
            </a:extLst>
          </p:cNvPr>
          <p:cNvSpPr>
            <a:spLocks noGrp="1"/>
          </p:cNvSpPr>
          <p:nvPr>
            <p:ph type="body" sz="quarter" idx="14"/>
          </p:nvPr>
        </p:nvSpPr>
        <p:spPr>
          <a:xfrm>
            <a:off x="576000" y="396000"/>
            <a:ext cx="7164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829842931"/>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p:cSld name="A  055 : 2 contents : 2 sources">
    <p:spTree>
      <p:nvGrpSpPr>
        <p:cNvPr id="1" name=""/>
        <p:cNvGrpSpPr/>
        <p:nvPr/>
      </p:nvGrpSpPr>
      <p:grpSpPr>
        <a:xfrm>
          <a:off x="0" y="0"/>
          <a:ext cx="0" cy="0"/>
          <a:chOff x="0" y="0"/>
          <a:chExt cx="0" cy="0"/>
        </a:xfrm>
      </p:grpSpPr>
      <p:sp>
        <p:nvSpPr>
          <p:cNvPr id="11" name="slide number">
            <a:extLst>
              <a:ext uri="{FF2B5EF4-FFF2-40B4-BE49-F238E27FC236}">
                <a16:creationId xmlns:a16="http://schemas.microsoft.com/office/drawing/2014/main" id="{BC8BA2C0-FF86-7160-B605-4AFD8142AAA5}"/>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GB" sz="800" kern="1200" smtClean="0">
                <a:solidFill>
                  <a:schemeClr val="tx1"/>
                </a:solidFill>
                <a:latin typeface="+mn-lt"/>
                <a:ea typeface="+mn-ea"/>
                <a:cs typeface="+mn-cs"/>
              </a:defRPr>
            </a:lvl1pPr>
          </a:lstStyle>
          <a:p>
            <a:fld id="{FA573BCF-C0F1-4720-B5E7-944FE630E67D}" type="slidenum">
              <a:rPr lang="en-GB" smtClean="0"/>
              <a:pPr/>
              <a:t>‹Nr.›</a:t>
            </a:fld>
            <a:endParaRPr lang="en-GB" dirty="0"/>
          </a:p>
        </p:txBody>
      </p:sp>
      <p:sp>
        <p:nvSpPr>
          <p:cNvPr id="12" name="footer">
            <a:extLst>
              <a:ext uri="{FF2B5EF4-FFF2-40B4-BE49-F238E27FC236}">
                <a16:creationId xmlns:a16="http://schemas.microsoft.com/office/drawing/2014/main" id="{268B1DC0-E2F4-964B-BEBC-F781A34B417B}"/>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13" name="date">
            <a:extLst>
              <a:ext uri="{FF2B5EF4-FFF2-40B4-BE49-F238E27FC236}">
                <a16:creationId xmlns:a16="http://schemas.microsoft.com/office/drawing/2014/main" id="{020BFB18-B358-A527-A325-CBA53A65BE2E}"/>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4" name="source 2">
            <a:extLst>
              <a:ext uri="{FF2B5EF4-FFF2-40B4-BE49-F238E27FC236}">
                <a16:creationId xmlns:a16="http://schemas.microsoft.com/office/drawing/2014/main" id="{6218AEF4-928C-FA23-F100-1F1CFF88F156}"/>
              </a:ext>
            </a:extLst>
          </p:cNvPr>
          <p:cNvSpPr>
            <a:spLocks noGrp="1"/>
          </p:cNvSpPr>
          <p:nvPr>
            <p:ph type="body" idx="46"/>
          </p:nvPr>
        </p:nvSpPr>
        <p:spPr>
          <a:xfrm>
            <a:off x="6419111" y="5832000"/>
            <a:ext cx="521975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3" name="content 2">
            <a:extLst>
              <a:ext uri="{FF2B5EF4-FFF2-40B4-BE49-F238E27FC236}">
                <a16:creationId xmlns:a16="http://schemas.microsoft.com/office/drawing/2014/main" id="{77A29EE5-2B1C-3EC4-6F36-6ECBC9D69F26}"/>
              </a:ext>
            </a:extLst>
          </p:cNvPr>
          <p:cNvSpPr>
            <a:spLocks noGrp="1"/>
          </p:cNvSpPr>
          <p:nvPr>
            <p:ph sz="quarter" idx="22"/>
          </p:nvPr>
        </p:nvSpPr>
        <p:spPr>
          <a:xfrm>
            <a:off x="6419111" y="1980000"/>
            <a:ext cx="5219751" cy="378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6" name="subhead 2">
            <a:extLst>
              <a:ext uri="{FF2B5EF4-FFF2-40B4-BE49-F238E27FC236}">
                <a16:creationId xmlns:a16="http://schemas.microsoft.com/office/drawing/2014/main" id="{6B8C3375-A80B-8796-0867-330B7711A119}"/>
              </a:ext>
            </a:extLst>
          </p:cNvPr>
          <p:cNvSpPr>
            <a:spLocks noGrp="1"/>
          </p:cNvSpPr>
          <p:nvPr>
            <p:ph sz="quarter" idx="44"/>
          </p:nvPr>
        </p:nvSpPr>
        <p:spPr>
          <a:xfrm>
            <a:off x="6419111" y="1475999"/>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9" name="source 1">
            <a:extLst>
              <a:ext uri="{FF2B5EF4-FFF2-40B4-BE49-F238E27FC236}">
                <a16:creationId xmlns:a16="http://schemas.microsoft.com/office/drawing/2014/main" id="{24DD49C3-D958-C385-9D8F-840036F3D689}"/>
              </a:ext>
            </a:extLst>
          </p:cNvPr>
          <p:cNvSpPr>
            <a:spLocks noGrp="1"/>
          </p:cNvSpPr>
          <p:nvPr>
            <p:ph type="body" idx="1"/>
          </p:nvPr>
        </p:nvSpPr>
        <p:spPr>
          <a:xfrm>
            <a:off x="539999" y="5832000"/>
            <a:ext cx="5219750" cy="360000"/>
          </a:xfrm>
        </p:spPr>
        <p:txBody>
          <a:bodyPr anchor="b"/>
          <a:lstStyle>
            <a:lvl1pPr marL="0" indent="0">
              <a:lnSpc>
                <a:spcPts val="9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Mastertextformat bearbeiten</a:t>
            </a:r>
          </a:p>
        </p:txBody>
      </p:sp>
      <p:sp>
        <p:nvSpPr>
          <p:cNvPr id="2" name="content 1">
            <a:extLst>
              <a:ext uri="{FF2B5EF4-FFF2-40B4-BE49-F238E27FC236}">
                <a16:creationId xmlns:a16="http://schemas.microsoft.com/office/drawing/2014/main" id="{AAB7126B-7125-3526-12AF-41ED67737125}"/>
              </a:ext>
            </a:extLst>
          </p:cNvPr>
          <p:cNvSpPr>
            <a:spLocks noGrp="1"/>
          </p:cNvSpPr>
          <p:nvPr>
            <p:ph sz="quarter" idx="15"/>
          </p:nvPr>
        </p:nvSpPr>
        <p:spPr>
          <a:xfrm>
            <a:off x="540000" y="1980000"/>
            <a:ext cx="5219750" cy="3780000"/>
          </a:xfrm>
          <a:prstGeom prst="rect">
            <a:avLst/>
          </a:prstGeom>
          <a:noFill/>
        </p:spPr>
        <p:txBody>
          <a:bodyPr vert="horz" lIns="0" tIns="0" rIns="108000" bIns="0" rtlCol="0">
            <a:noAutofit/>
          </a:bodyPr>
          <a:lstStyle>
            <a:lvl1pPr>
              <a:defRPr lang="en-US" sz="12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8" name="subhead 1">
            <a:extLst>
              <a:ext uri="{FF2B5EF4-FFF2-40B4-BE49-F238E27FC236}">
                <a16:creationId xmlns:a16="http://schemas.microsoft.com/office/drawing/2014/main" id="{6F1344B3-4025-1B1E-863A-CBC337D97961}"/>
              </a:ext>
            </a:extLst>
          </p:cNvPr>
          <p:cNvSpPr>
            <a:spLocks noGrp="1"/>
          </p:cNvSpPr>
          <p:nvPr>
            <p:ph sz="quarter" idx="45"/>
          </p:nvPr>
        </p:nvSpPr>
        <p:spPr>
          <a:xfrm>
            <a:off x="540000" y="1475999"/>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8" name="navigation">
            <a:extLst>
              <a:ext uri="{FF2B5EF4-FFF2-40B4-BE49-F238E27FC236}">
                <a16:creationId xmlns:a16="http://schemas.microsoft.com/office/drawing/2014/main" id="{01CF80BC-1755-4FA7-D69B-3E34BC02FE76}"/>
              </a:ext>
            </a:extLst>
          </p:cNvPr>
          <p:cNvSpPr>
            <a:spLocks noGrp="1"/>
          </p:cNvSpPr>
          <p:nvPr>
            <p:ph type="body" sz="quarter" idx="14"/>
          </p:nvPr>
        </p:nvSpPr>
        <p:spPr>
          <a:xfrm>
            <a:off x="576000" y="396000"/>
            <a:ext cx="7164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280742858"/>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A  056 : 2 charts : text below :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3" name="text 2">
            <a:extLst>
              <a:ext uri="{FF2B5EF4-FFF2-40B4-BE49-F238E27FC236}">
                <a16:creationId xmlns:a16="http://schemas.microsoft.com/office/drawing/2014/main" id="{E8FA6A19-F5E6-7723-309F-ED7B0E8C9E12}"/>
              </a:ext>
            </a:extLst>
          </p:cNvPr>
          <p:cNvSpPr>
            <a:spLocks noGrp="1"/>
          </p:cNvSpPr>
          <p:nvPr>
            <p:ph type="body" sz="quarter" idx="48"/>
          </p:nvPr>
        </p:nvSpPr>
        <p:spPr>
          <a:xfrm>
            <a:off x="6419111" y="4722813"/>
            <a:ext cx="5219700" cy="1512887"/>
          </a:xfrm>
        </p:spPr>
        <p:txBody>
          <a:bodyPr/>
          <a:lstStyle>
            <a:lvl1pPr>
              <a:lnSpc>
                <a:spcPct val="100000"/>
              </a:lnSpc>
              <a:spcBef>
                <a:spcPts val="300"/>
              </a:spcBef>
              <a:spcAft>
                <a:spcPts val="300"/>
              </a:spcAft>
              <a:defRPr sz="1200"/>
            </a:lvl1pPr>
            <a:lvl2pPr>
              <a:lnSpc>
                <a:spcPct val="100000"/>
              </a:lnSpc>
              <a:spcBef>
                <a:spcPts val="300"/>
              </a:spcBef>
              <a:spcAft>
                <a:spcPts val="300"/>
              </a:spcAft>
              <a:defRPr sz="1200"/>
            </a:lvl2pPr>
            <a:lvl3pPr>
              <a:lnSpc>
                <a:spcPct val="100000"/>
              </a:lnSpc>
              <a:spcBef>
                <a:spcPts val="300"/>
              </a:spcBef>
              <a:spcAft>
                <a:spcPts val="300"/>
              </a:spcAft>
              <a:defRPr sz="1200"/>
            </a:lvl3pPr>
            <a:lvl4pPr>
              <a:lnSpc>
                <a:spcPct val="100000"/>
              </a:lnSpc>
              <a:spcBef>
                <a:spcPts val="300"/>
              </a:spcBef>
              <a:spcAft>
                <a:spcPts val="300"/>
              </a:spcAft>
              <a:defRPr sz="1200"/>
            </a:lvl4pPr>
            <a:lvl5pPr>
              <a:lnSpc>
                <a:spcPct val="100000"/>
              </a:lnSpc>
              <a:spcBef>
                <a:spcPts val="300"/>
              </a:spcBef>
              <a:spcAft>
                <a:spcPts val="300"/>
              </a:spcAft>
              <a:defRPr sz="12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19" name="source 2">
            <a:extLst>
              <a:ext uri="{FF2B5EF4-FFF2-40B4-BE49-F238E27FC236}">
                <a16:creationId xmlns:a16="http://schemas.microsoft.com/office/drawing/2014/main" id="{813089E7-5D4D-1E86-F19A-DC41DB5AF29F}"/>
              </a:ext>
            </a:extLst>
          </p:cNvPr>
          <p:cNvSpPr>
            <a:spLocks noGrp="1"/>
          </p:cNvSpPr>
          <p:nvPr>
            <p:ph type="body" idx="46"/>
          </p:nvPr>
        </p:nvSpPr>
        <p:spPr>
          <a:xfrm>
            <a:off x="6422400" y="4140000"/>
            <a:ext cx="5219750" cy="360000"/>
          </a:xfrm>
          <a:noFill/>
        </p:spPr>
        <p:txBody>
          <a:bodyPr vert="horz" lIns="0" tIns="0" rIns="0" bIns="0" rtlCol="0" anchor="b">
            <a:noAutofit/>
          </a:bodyPr>
          <a:lstStyle>
            <a:lvl1pPr marL="0" indent="0">
              <a:lnSpc>
                <a:spcPts val="900"/>
              </a:lnSpc>
              <a:spcBef>
                <a:spcPts val="0"/>
              </a:spcBef>
              <a:spcAft>
                <a:spcPts val="0"/>
              </a:spcAft>
              <a:buNone/>
              <a:defRPr lang="de-DE" sz="90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900"/>
              </a:lnSpc>
              <a:spcBef>
                <a:spcPts val="0"/>
              </a:spcBef>
              <a:spcAft>
                <a:spcPts val="0"/>
              </a:spcAft>
            </a:pPr>
            <a:r>
              <a:rPr lang="de-DE"/>
              <a:t>Mastertextformat bearbeiten</a:t>
            </a:r>
          </a:p>
        </p:txBody>
      </p:sp>
      <p:sp>
        <p:nvSpPr>
          <p:cNvPr id="8" name="chart 2">
            <a:extLst>
              <a:ext uri="{FF2B5EF4-FFF2-40B4-BE49-F238E27FC236}">
                <a16:creationId xmlns:a16="http://schemas.microsoft.com/office/drawing/2014/main" id="{5D00C4C4-21BC-E403-5F96-529ED4036FC3}"/>
              </a:ext>
            </a:extLst>
          </p:cNvPr>
          <p:cNvSpPr>
            <a:spLocks noGrp="1"/>
          </p:cNvSpPr>
          <p:nvPr>
            <p:ph type="chart" sz="quarter" idx="41"/>
          </p:nvPr>
        </p:nvSpPr>
        <p:spPr>
          <a:xfrm>
            <a:off x="6421138" y="1980000"/>
            <a:ext cx="5220000" cy="2160000"/>
          </a:xfrm>
        </p:spPr>
        <p:txBody>
          <a:bodyPr/>
          <a:lstStyle/>
          <a:p>
            <a:r>
              <a:rPr lang="de-DE"/>
              <a:t>Diagramm durch Klicken auf Symbol hinzufügen</a:t>
            </a:r>
            <a:endParaRPr lang="en-US" dirty="0"/>
          </a:p>
        </p:txBody>
      </p:sp>
      <p:sp>
        <p:nvSpPr>
          <p:cNvPr id="14" name="subhead 2">
            <a:extLst>
              <a:ext uri="{FF2B5EF4-FFF2-40B4-BE49-F238E27FC236}">
                <a16:creationId xmlns:a16="http://schemas.microsoft.com/office/drawing/2014/main" id="{85D3ED2D-4755-DD06-09E1-CE34CC1DA036}"/>
              </a:ext>
            </a:extLst>
          </p:cNvPr>
          <p:cNvSpPr>
            <a:spLocks noGrp="1"/>
          </p:cNvSpPr>
          <p:nvPr>
            <p:ph sz="quarter" idx="22"/>
          </p:nvPr>
        </p:nvSpPr>
        <p:spPr>
          <a:xfrm>
            <a:off x="6419111" y="1475999"/>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6" name="text 1">
            <a:extLst>
              <a:ext uri="{FF2B5EF4-FFF2-40B4-BE49-F238E27FC236}">
                <a16:creationId xmlns:a16="http://schemas.microsoft.com/office/drawing/2014/main" id="{78E5E214-5FF6-CC06-B895-6C0277629849}"/>
              </a:ext>
            </a:extLst>
          </p:cNvPr>
          <p:cNvSpPr>
            <a:spLocks noGrp="1"/>
          </p:cNvSpPr>
          <p:nvPr>
            <p:ph type="body" sz="quarter" idx="47"/>
          </p:nvPr>
        </p:nvSpPr>
        <p:spPr>
          <a:xfrm>
            <a:off x="539750" y="4722813"/>
            <a:ext cx="5219700" cy="1512887"/>
          </a:xfrm>
        </p:spPr>
        <p:txBody>
          <a:bodyPr/>
          <a:lstStyle>
            <a:lvl1pPr>
              <a:lnSpc>
                <a:spcPct val="100000"/>
              </a:lnSpc>
              <a:spcBef>
                <a:spcPts val="300"/>
              </a:spcBef>
              <a:spcAft>
                <a:spcPts val="300"/>
              </a:spcAft>
              <a:defRPr sz="1200"/>
            </a:lvl1pPr>
            <a:lvl2pPr>
              <a:lnSpc>
                <a:spcPct val="100000"/>
              </a:lnSpc>
              <a:spcBef>
                <a:spcPts val="300"/>
              </a:spcBef>
              <a:spcAft>
                <a:spcPts val="300"/>
              </a:spcAft>
              <a:defRPr sz="1200"/>
            </a:lvl2pPr>
            <a:lvl3pPr>
              <a:lnSpc>
                <a:spcPct val="100000"/>
              </a:lnSpc>
              <a:spcBef>
                <a:spcPts val="300"/>
              </a:spcBef>
              <a:spcAft>
                <a:spcPts val="300"/>
              </a:spcAft>
              <a:defRPr sz="1200"/>
            </a:lvl3pPr>
            <a:lvl4pPr>
              <a:lnSpc>
                <a:spcPct val="100000"/>
              </a:lnSpc>
              <a:spcBef>
                <a:spcPts val="300"/>
              </a:spcBef>
              <a:spcAft>
                <a:spcPts val="300"/>
              </a:spcAft>
              <a:defRPr sz="1200"/>
            </a:lvl4pPr>
            <a:lvl5pPr>
              <a:lnSpc>
                <a:spcPct val="100000"/>
              </a:lnSpc>
              <a:spcBef>
                <a:spcPts val="300"/>
              </a:spcBef>
              <a:spcAft>
                <a:spcPts val="300"/>
              </a:spcAft>
              <a:defRPr sz="1200"/>
            </a:lvl5pPr>
          </a:lstStyle>
          <a:p>
            <a:pPr lvl="0"/>
            <a:r>
              <a:rPr lang="de-DE" dirty="0"/>
              <a:t>Mastertextformat bearbeiten</a:t>
            </a:r>
          </a:p>
          <a:p>
            <a:pPr lvl="1"/>
            <a:r>
              <a:rPr lang="de-DE" dirty="0"/>
              <a:t>Zweite Ebene</a:t>
            </a:r>
          </a:p>
          <a:p>
            <a:pPr lvl="2"/>
            <a:r>
              <a:rPr lang="de-DE" dirty="0"/>
              <a:t>Dritte Ebene</a:t>
            </a:r>
          </a:p>
          <a:p>
            <a:pPr lvl="3"/>
            <a:r>
              <a:rPr lang="de-DE" dirty="0"/>
              <a:t>Vierte Ebene</a:t>
            </a:r>
          </a:p>
          <a:p>
            <a:pPr lvl="4"/>
            <a:r>
              <a:rPr lang="de-DE" dirty="0"/>
              <a:t>Fünfte Ebene</a:t>
            </a:r>
          </a:p>
        </p:txBody>
      </p:sp>
      <p:sp>
        <p:nvSpPr>
          <p:cNvPr id="20" name="source 1">
            <a:extLst>
              <a:ext uri="{FF2B5EF4-FFF2-40B4-BE49-F238E27FC236}">
                <a16:creationId xmlns:a16="http://schemas.microsoft.com/office/drawing/2014/main" id="{240FDEE6-F24F-97E6-15E0-2607CAC4D11F}"/>
              </a:ext>
            </a:extLst>
          </p:cNvPr>
          <p:cNvSpPr>
            <a:spLocks noGrp="1"/>
          </p:cNvSpPr>
          <p:nvPr>
            <p:ph type="body" idx="1"/>
          </p:nvPr>
        </p:nvSpPr>
        <p:spPr>
          <a:xfrm>
            <a:off x="539999" y="4140000"/>
            <a:ext cx="5219750" cy="360000"/>
          </a:xfrm>
          <a:noFill/>
        </p:spPr>
        <p:txBody>
          <a:bodyPr vert="horz" lIns="0" tIns="0" rIns="0" bIns="0" rtlCol="0" anchor="b">
            <a:noAutofit/>
          </a:bodyPr>
          <a:lstStyle>
            <a:lvl1pPr marL="0" indent="0">
              <a:lnSpc>
                <a:spcPts val="900"/>
              </a:lnSpc>
              <a:spcBef>
                <a:spcPts val="0"/>
              </a:spcBef>
              <a:spcAft>
                <a:spcPts val="0"/>
              </a:spcAft>
              <a:buNone/>
              <a:defRPr lang="de-DE" sz="900">
                <a:solidFill>
                  <a:schemeClr val="accent4"/>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lnSpc>
                <a:spcPts val="900"/>
              </a:lnSpc>
              <a:spcBef>
                <a:spcPts val="0"/>
              </a:spcBef>
              <a:spcAft>
                <a:spcPts val="0"/>
              </a:spcAft>
            </a:pPr>
            <a:r>
              <a:rPr lang="de-DE"/>
              <a:t>Mastertextformat bearbeiten</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5220000" cy="2160000"/>
          </a:xfrm>
        </p:spPr>
        <p:txBody>
          <a:bodyPr/>
          <a:lstStyle/>
          <a:p>
            <a:r>
              <a:rPr lang="de-DE"/>
              <a:t>Diagramm durch Klicken auf Symbol hinzufügen</a:t>
            </a:r>
            <a:endParaRPr lang="en-US"/>
          </a:p>
        </p:txBody>
      </p:sp>
      <p:sp>
        <p:nvSpPr>
          <p:cNvPr id="15" name="subhead 1">
            <a:extLst>
              <a:ext uri="{FF2B5EF4-FFF2-40B4-BE49-F238E27FC236}">
                <a16:creationId xmlns:a16="http://schemas.microsoft.com/office/drawing/2014/main" id="{702E14B4-211B-5CF7-2EAB-5D8A05F1FD3A}"/>
              </a:ext>
            </a:extLst>
          </p:cNvPr>
          <p:cNvSpPr>
            <a:spLocks noGrp="1"/>
          </p:cNvSpPr>
          <p:nvPr>
            <p:ph sz="quarter" idx="15"/>
          </p:nvPr>
        </p:nvSpPr>
        <p:spPr>
          <a:xfrm>
            <a:off x="540000" y="1475999"/>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dirty="0"/>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1" name="navigation">
            <a:extLst>
              <a:ext uri="{FF2B5EF4-FFF2-40B4-BE49-F238E27FC236}">
                <a16:creationId xmlns:a16="http://schemas.microsoft.com/office/drawing/2014/main" id="{63D24D60-35C8-BF24-F2FD-66B841684AEB}"/>
              </a:ext>
            </a:extLst>
          </p:cNvPr>
          <p:cNvSpPr>
            <a:spLocks noGrp="1"/>
          </p:cNvSpPr>
          <p:nvPr>
            <p:ph type="body" sz="quarter" idx="14"/>
          </p:nvPr>
        </p:nvSpPr>
        <p:spPr>
          <a:xfrm>
            <a:off x="576000" y="396000"/>
            <a:ext cx="7164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272417907"/>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p:cSld name="A  057 : 3 charts : 3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8" name="source 3">
            <a:extLst>
              <a:ext uri="{FF2B5EF4-FFF2-40B4-BE49-F238E27FC236}">
                <a16:creationId xmlns:a16="http://schemas.microsoft.com/office/drawing/2014/main" id="{A9B86154-9F01-E6BD-1946-3E625BE2DAB6}"/>
              </a:ext>
            </a:extLst>
          </p:cNvPr>
          <p:cNvSpPr>
            <a:spLocks noGrp="1"/>
          </p:cNvSpPr>
          <p:nvPr>
            <p:ph type="body" idx="52" hasCustomPrompt="1"/>
          </p:nvPr>
        </p:nvSpPr>
        <p:spPr>
          <a:xfrm>
            <a:off x="8207250" y="5832000"/>
            <a:ext cx="342000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3" name="chart 3">
            <a:extLst>
              <a:ext uri="{FF2B5EF4-FFF2-40B4-BE49-F238E27FC236}">
                <a16:creationId xmlns:a16="http://schemas.microsoft.com/office/drawing/2014/main" id="{E6E1982C-F4E0-463E-837B-F95FDE60CD91}"/>
              </a:ext>
            </a:extLst>
          </p:cNvPr>
          <p:cNvSpPr>
            <a:spLocks noGrp="1"/>
          </p:cNvSpPr>
          <p:nvPr>
            <p:ph type="chart" sz="quarter" idx="45"/>
          </p:nvPr>
        </p:nvSpPr>
        <p:spPr>
          <a:xfrm>
            <a:off x="8207250" y="1980000"/>
            <a:ext cx="3420000" cy="3780000"/>
          </a:xfrm>
        </p:spPr>
        <p:txBody>
          <a:bodyPr/>
          <a:lstStyle/>
          <a:p>
            <a:r>
              <a:rPr lang="de-DE"/>
              <a:t>Diagramm durch Klicken auf Symbol hinzufügen</a:t>
            </a:r>
            <a:endParaRPr lang="en-US"/>
          </a:p>
        </p:txBody>
      </p:sp>
      <p:sp>
        <p:nvSpPr>
          <p:cNvPr id="10" name="subhead 3">
            <a:extLst>
              <a:ext uri="{FF2B5EF4-FFF2-40B4-BE49-F238E27FC236}">
                <a16:creationId xmlns:a16="http://schemas.microsoft.com/office/drawing/2014/main" id="{5FD95769-7D9A-22A3-E703-721E42B6905A}"/>
              </a:ext>
            </a:extLst>
          </p:cNvPr>
          <p:cNvSpPr>
            <a:spLocks noGrp="1"/>
          </p:cNvSpPr>
          <p:nvPr>
            <p:ph sz="quarter" idx="48"/>
          </p:nvPr>
        </p:nvSpPr>
        <p:spPr>
          <a:xfrm>
            <a:off x="8207500" y="1440000"/>
            <a:ext cx="34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6" name="source 2">
            <a:extLst>
              <a:ext uri="{FF2B5EF4-FFF2-40B4-BE49-F238E27FC236}">
                <a16:creationId xmlns:a16="http://schemas.microsoft.com/office/drawing/2014/main" id="{B02BB6D9-F0E4-A19C-EEC8-C7935E088A51}"/>
              </a:ext>
            </a:extLst>
          </p:cNvPr>
          <p:cNvSpPr>
            <a:spLocks noGrp="1"/>
          </p:cNvSpPr>
          <p:nvPr>
            <p:ph type="body" idx="51" hasCustomPrompt="1"/>
          </p:nvPr>
        </p:nvSpPr>
        <p:spPr>
          <a:xfrm>
            <a:off x="4373625" y="5832000"/>
            <a:ext cx="342000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2" name="chart 2">
            <a:extLst>
              <a:ext uri="{FF2B5EF4-FFF2-40B4-BE49-F238E27FC236}">
                <a16:creationId xmlns:a16="http://schemas.microsoft.com/office/drawing/2014/main" id="{E2856504-6871-5A34-BC9D-4FDE561DEFEE}"/>
              </a:ext>
            </a:extLst>
          </p:cNvPr>
          <p:cNvSpPr>
            <a:spLocks noGrp="1"/>
          </p:cNvSpPr>
          <p:nvPr>
            <p:ph type="chart" sz="quarter" idx="44"/>
          </p:nvPr>
        </p:nvSpPr>
        <p:spPr>
          <a:xfrm>
            <a:off x="4373625" y="1980000"/>
            <a:ext cx="3420000" cy="3780000"/>
          </a:xfrm>
        </p:spPr>
        <p:txBody>
          <a:bodyPr/>
          <a:lstStyle/>
          <a:p>
            <a:r>
              <a:rPr lang="de-DE"/>
              <a:t>Diagramm durch Klicken auf Symbol hinzufügen</a:t>
            </a:r>
            <a:endParaRPr lang="en-US"/>
          </a:p>
        </p:txBody>
      </p:sp>
      <p:sp>
        <p:nvSpPr>
          <p:cNvPr id="9" name="subhead 2">
            <a:extLst>
              <a:ext uri="{FF2B5EF4-FFF2-40B4-BE49-F238E27FC236}">
                <a16:creationId xmlns:a16="http://schemas.microsoft.com/office/drawing/2014/main" id="{44185BE8-DF02-ADC4-2C3F-598824C24D1F}"/>
              </a:ext>
            </a:extLst>
          </p:cNvPr>
          <p:cNvSpPr>
            <a:spLocks noGrp="1"/>
          </p:cNvSpPr>
          <p:nvPr>
            <p:ph sz="quarter" idx="47"/>
          </p:nvPr>
        </p:nvSpPr>
        <p:spPr>
          <a:xfrm>
            <a:off x="4373875" y="1475999"/>
            <a:ext cx="34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5" name="source 1">
            <a:extLst>
              <a:ext uri="{FF2B5EF4-FFF2-40B4-BE49-F238E27FC236}">
                <a16:creationId xmlns:a16="http://schemas.microsoft.com/office/drawing/2014/main" id="{D1FB2FF4-7228-F8D7-82F5-76A79CC0726B}"/>
              </a:ext>
            </a:extLst>
          </p:cNvPr>
          <p:cNvSpPr>
            <a:spLocks noGrp="1"/>
          </p:cNvSpPr>
          <p:nvPr>
            <p:ph type="body" idx="50" hasCustomPrompt="1"/>
          </p:nvPr>
        </p:nvSpPr>
        <p:spPr>
          <a:xfrm>
            <a:off x="540000" y="5832000"/>
            <a:ext cx="342000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3420000" cy="3780000"/>
          </a:xfrm>
        </p:spPr>
        <p:txBody>
          <a:bodyPr/>
          <a:lstStyle/>
          <a:p>
            <a:r>
              <a:rPr lang="de-DE"/>
              <a:t>Diagramm durch Klicken auf Symbol hinzufügen</a:t>
            </a:r>
            <a:endParaRPr lang="en-US"/>
          </a:p>
        </p:txBody>
      </p:sp>
      <p:sp>
        <p:nvSpPr>
          <p:cNvPr id="8" name="subhead 1">
            <a:extLst>
              <a:ext uri="{FF2B5EF4-FFF2-40B4-BE49-F238E27FC236}">
                <a16:creationId xmlns:a16="http://schemas.microsoft.com/office/drawing/2014/main" id="{7FD3290A-7031-7770-9646-817B4C73918A}"/>
              </a:ext>
            </a:extLst>
          </p:cNvPr>
          <p:cNvSpPr>
            <a:spLocks noGrp="1"/>
          </p:cNvSpPr>
          <p:nvPr>
            <p:ph sz="quarter" idx="15"/>
          </p:nvPr>
        </p:nvSpPr>
        <p:spPr>
          <a:xfrm>
            <a:off x="540000" y="1475999"/>
            <a:ext cx="34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0" name="navigation">
            <a:extLst>
              <a:ext uri="{FF2B5EF4-FFF2-40B4-BE49-F238E27FC236}">
                <a16:creationId xmlns:a16="http://schemas.microsoft.com/office/drawing/2014/main" id="{D358B47D-DE28-8C86-57AC-9AE9791D52F8}"/>
              </a:ext>
            </a:extLst>
          </p:cNvPr>
          <p:cNvSpPr>
            <a:spLocks noGrp="1"/>
          </p:cNvSpPr>
          <p:nvPr>
            <p:ph type="body" sz="quarter" idx="14"/>
          </p:nvPr>
        </p:nvSpPr>
        <p:spPr>
          <a:xfrm>
            <a:off x="576000" y="396000"/>
            <a:ext cx="7164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797596140"/>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p:cSld name="A  058 : 4 charts : 4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1" name="source 4">
            <a:extLst>
              <a:ext uri="{FF2B5EF4-FFF2-40B4-BE49-F238E27FC236}">
                <a16:creationId xmlns:a16="http://schemas.microsoft.com/office/drawing/2014/main" id="{8074E840-B84A-2781-C141-E8D84BB91E4B}"/>
              </a:ext>
            </a:extLst>
          </p:cNvPr>
          <p:cNvSpPr>
            <a:spLocks noGrp="1"/>
          </p:cNvSpPr>
          <p:nvPr>
            <p:ph type="body" idx="43" hasCustomPrompt="1"/>
          </p:nvPr>
        </p:nvSpPr>
        <p:spPr>
          <a:xfrm>
            <a:off x="6421138" y="5832000"/>
            <a:ext cx="521975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6" name="chart 4">
            <a:extLst>
              <a:ext uri="{FF2B5EF4-FFF2-40B4-BE49-F238E27FC236}">
                <a16:creationId xmlns:a16="http://schemas.microsoft.com/office/drawing/2014/main" id="{48A1718F-E6A1-2D1D-F320-0C14AC215E7A}"/>
              </a:ext>
            </a:extLst>
          </p:cNvPr>
          <p:cNvSpPr>
            <a:spLocks noGrp="1"/>
          </p:cNvSpPr>
          <p:nvPr>
            <p:ph type="chart" sz="quarter" idx="46"/>
          </p:nvPr>
        </p:nvSpPr>
        <p:spPr>
          <a:xfrm>
            <a:off x="6421138" y="4472764"/>
            <a:ext cx="5220000" cy="1296000"/>
          </a:xfrm>
        </p:spPr>
        <p:txBody>
          <a:bodyPr/>
          <a:lstStyle/>
          <a:p>
            <a:r>
              <a:rPr lang="de-DE"/>
              <a:t>Diagramm durch Klicken auf Symbol hinzufügen</a:t>
            </a:r>
            <a:endParaRPr lang="en-US" dirty="0"/>
          </a:p>
        </p:txBody>
      </p:sp>
      <p:sp>
        <p:nvSpPr>
          <p:cNvPr id="12" name="subhead 4">
            <a:extLst>
              <a:ext uri="{FF2B5EF4-FFF2-40B4-BE49-F238E27FC236}">
                <a16:creationId xmlns:a16="http://schemas.microsoft.com/office/drawing/2014/main" id="{E45627C3-1ABD-0953-C61A-51AA4E2122C1}"/>
              </a:ext>
            </a:extLst>
          </p:cNvPr>
          <p:cNvSpPr>
            <a:spLocks noGrp="1"/>
          </p:cNvSpPr>
          <p:nvPr>
            <p:ph sz="quarter" idx="48"/>
          </p:nvPr>
        </p:nvSpPr>
        <p:spPr>
          <a:xfrm>
            <a:off x="6419111" y="3960000"/>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6" name="source 3">
            <a:extLst>
              <a:ext uri="{FF2B5EF4-FFF2-40B4-BE49-F238E27FC236}">
                <a16:creationId xmlns:a16="http://schemas.microsoft.com/office/drawing/2014/main" id="{6FD5BD2B-F446-5098-A6B3-1B0DF2978EE1}"/>
              </a:ext>
            </a:extLst>
          </p:cNvPr>
          <p:cNvSpPr>
            <a:spLocks noGrp="1"/>
          </p:cNvSpPr>
          <p:nvPr>
            <p:ph type="body" idx="38" hasCustomPrompt="1"/>
          </p:nvPr>
        </p:nvSpPr>
        <p:spPr>
          <a:xfrm>
            <a:off x="540000" y="5832000"/>
            <a:ext cx="521975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18" name="chart 3">
            <a:extLst>
              <a:ext uri="{FF2B5EF4-FFF2-40B4-BE49-F238E27FC236}">
                <a16:creationId xmlns:a16="http://schemas.microsoft.com/office/drawing/2014/main" id="{41B73787-9571-1692-E61E-A393F7C9A595}"/>
              </a:ext>
            </a:extLst>
          </p:cNvPr>
          <p:cNvSpPr>
            <a:spLocks noGrp="1"/>
          </p:cNvSpPr>
          <p:nvPr>
            <p:ph type="chart" sz="quarter" idx="47"/>
          </p:nvPr>
        </p:nvSpPr>
        <p:spPr>
          <a:xfrm>
            <a:off x="539750" y="4472764"/>
            <a:ext cx="5220000" cy="1296000"/>
          </a:xfrm>
        </p:spPr>
        <p:txBody>
          <a:bodyPr/>
          <a:lstStyle/>
          <a:p>
            <a:r>
              <a:rPr lang="de-DE"/>
              <a:t>Diagramm durch Klicken auf Symbol hinzufügen</a:t>
            </a:r>
            <a:endParaRPr lang="en-US"/>
          </a:p>
        </p:txBody>
      </p:sp>
      <p:sp>
        <p:nvSpPr>
          <p:cNvPr id="13" name="subhead 3">
            <a:extLst>
              <a:ext uri="{FF2B5EF4-FFF2-40B4-BE49-F238E27FC236}">
                <a16:creationId xmlns:a16="http://schemas.microsoft.com/office/drawing/2014/main" id="{F80DDD01-36FB-F470-E150-873B903A3323}"/>
              </a:ext>
            </a:extLst>
          </p:cNvPr>
          <p:cNvSpPr>
            <a:spLocks noGrp="1"/>
          </p:cNvSpPr>
          <p:nvPr>
            <p:ph sz="quarter" idx="49"/>
          </p:nvPr>
        </p:nvSpPr>
        <p:spPr>
          <a:xfrm>
            <a:off x="540000" y="3960000"/>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4" name="source 2">
            <a:extLst>
              <a:ext uri="{FF2B5EF4-FFF2-40B4-BE49-F238E27FC236}">
                <a16:creationId xmlns:a16="http://schemas.microsoft.com/office/drawing/2014/main" id="{68E37CDA-3260-4E68-05BF-C9019DA6301A}"/>
              </a:ext>
            </a:extLst>
          </p:cNvPr>
          <p:cNvSpPr>
            <a:spLocks noGrp="1"/>
          </p:cNvSpPr>
          <p:nvPr>
            <p:ph type="body" idx="44" hasCustomPrompt="1"/>
          </p:nvPr>
        </p:nvSpPr>
        <p:spPr>
          <a:xfrm>
            <a:off x="6421138" y="3348000"/>
            <a:ext cx="521975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8" name="chart 2">
            <a:extLst>
              <a:ext uri="{FF2B5EF4-FFF2-40B4-BE49-F238E27FC236}">
                <a16:creationId xmlns:a16="http://schemas.microsoft.com/office/drawing/2014/main" id="{5D00C4C4-21BC-E403-5F96-529ED4036FC3}"/>
              </a:ext>
            </a:extLst>
          </p:cNvPr>
          <p:cNvSpPr>
            <a:spLocks noGrp="1"/>
          </p:cNvSpPr>
          <p:nvPr>
            <p:ph type="chart" sz="quarter" idx="41"/>
          </p:nvPr>
        </p:nvSpPr>
        <p:spPr>
          <a:xfrm>
            <a:off x="6421138" y="1980000"/>
            <a:ext cx="5220000" cy="1296000"/>
          </a:xfrm>
        </p:spPr>
        <p:txBody>
          <a:bodyPr/>
          <a:lstStyle/>
          <a:p>
            <a:r>
              <a:rPr lang="de-DE"/>
              <a:t>Diagramm durch Klicken auf Symbol hinzufügen</a:t>
            </a:r>
            <a:endParaRPr lang="en-US" dirty="0"/>
          </a:p>
        </p:txBody>
      </p:sp>
      <p:sp>
        <p:nvSpPr>
          <p:cNvPr id="9" name="subhead 2">
            <a:extLst>
              <a:ext uri="{FF2B5EF4-FFF2-40B4-BE49-F238E27FC236}">
                <a16:creationId xmlns:a16="http://schemas.microsoft.com/office/drawing/2014/main" id="{858F21A3-1754-7E4B-BF80-EAFA3BAD0A95}"/>
              </a:ext>
            </a:extLst>
          </p:cNvPr>
          <p:cNvSpPr>
            <a:spLocks noGrp="1"/>
          </p:cNvSpPr>
          <p:nvPr>
            <p:ph sz="quarter" idx="22"/>
          </p:nvPr>
        </p:nvSpPr>
        <p:spPr>
          <a:xfrm>
            <a:off x="6419111" y="1475999"/>
            <a:ext cx="5219751"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5" name="source 1">
            <a:extLst>
              <a:ext uri="{FF2B5EF4-FFF2-40B4-BE49-F238E27FC236}">
                <a16:creationId xmlns:a16="http://schemas.microsoft.com/office/drawing/2014/main" id="{5B60FFDD-783E-4EE9-72B9-056E60C15987}"/>
              </a:ext>
            </a:extLst>
          </p:cNvPr>
          <p:cNvSpPr>
            <a:spLocks noGrp="1"/>
          </p:cNvSpPr>
          <p:nvPr>
            <p:ph type="body" idx="45" hasCustomPrompt="1"/>
          </p:nvPr>
        </p:nvSpPr>
        <p:spPr>
          <a:xfrm>
            <a:off x="540000" y="3348000"/>
            <a:ext cx="5219750" cy="360000"/>
          </a:xfrm>
        </p:spPr>
        <p:txBody>
          <a:bodyPr tIns="72000" anchor="b"/>
          <a:lstStyle>
            <a:lvl1pPr marL="0" indent="0">
              <a:lnSpc>
                <a:spcPts val="1000"/>
              </a:lnSpc>
              <a:spcBef>
                <a:spcPts val="0"/>
              </a:spcBef>
              <a:spcAft>
                <a:spcPts val="0"/>
              </a:spcAft>
              <a:buNone/>
              <a:defRPr sz="900" b="0">
                <a:solidFill>
                  <a:schemeClr val="accent4">
                    <a:lumMod val="75000"/>
                  </a:schemeClr>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dirty="0"/>
              <a:t>Click to </a:t>
            </a:r>
            <a:br>
              <a:rPr lang="en-US" dirty="0"/>
            </a:br>
            <a:r>
              <a:rPr lang="en-US" dirty="0"/>
              <a:t>edit Master text styles</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80000"/>
            <a:ext cx="5220000" cy="1296000"/>
          </a:xfrm>
        </p:spPr>
        <p:txBody>
          <a:bodyPr/>
          <a:lstStyle/>
          <a:p>
            <a:r>
              <a:rPr lang="de-DE"/>
              <a:t>Diagramm durch Klicken auf Symbol hinzufügen</a:t>
            </a:r>
            <a:endParaRPr lang="en-US"/>
          </a:p>
        </p:txBody>
      </p:sp>
      <p:sp>
        <p:nvSpPr>
          <p:cNvPr id="10" name="subhead 1">
            <a:extLst>
              <a:ext uri="{FF2B5EF4-FFF2-40B4-BE49-F238E27FC236}">
                <a16:creationId xmlns:a16="http://schemas.microsoft.com/office/drawing/2014/main" id="{6648AFFC-B560-7A8C-6FD2-C5BD8D57A44E}"/>
              </a:ext>
            </a:extLst>
          </p:cNvPr>
          <p:cNvSpPr>
            <a:spLocks noGrp="1"/>
          </p:cNvSpPr>
          <p:nvPr>
            <p:ph sz="quarter" idx="15"/>
          </p:nvPr>
        </p:nvSpPr>
        <p:spPr>
          <a:xfrm>
            <a:off x="540000" y="1475999"/>
            <a:ext cx="521975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3" name="navigation">
            <a:extLst>
              <a:ext uri="{FF2B5EF4-FFF2-40B4-BE49-F238E27FC236}">
                <a16:creationId xmlns:a16="http://schemas.microsoft.com/office/drawing/2014/main" id="{1BF292E6-EEBC-66B0-FC89-42A86C078050}"/>
              </a:ext>
            </a:extLst>
          </p:cNvPr>
          <p:cNvSpPr>
            <a:spLocks noGrp="1"/>
          </p:cNvSpPr>
          <p:nvPr>
            <p:ph type="body" sz="quarter" idx="14"/>
          </p:nvPr>
        </p:nvSpPr>
        <p:spPr>
          <a:xfrm>
            <a:off x="576000" y="396000"/>
            <a:ext cx="7164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1582548068"/>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p:cSld name="A  059 : 6 charts : 6 sources">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15" name="source 6">
            <a:extLst>
              <a:ext uri="{FF2B5EF4-FFF2-40B4-BE49-F238E27FC236}">
                <a16:creationId xmlns:a16="http://schemas.microsoft.com/office/drawing/2014/main" id="{8F56A5D2-C500-8DDB-E8AB-1B5D46C0FF58}"/>
              </a:ext>
            </a:extLst>
          </p:cNvPr>
          <p:cNvSpPr>
            <a:spLocks noGrp="1"/>
          </p:cNvSpPr>
          <p:nvPr>
            <p:ph type="body" sz="quarter" idx="61"/>
          </p:nvPr>
        </p:nvSpPr>
        <p:spPr>
          <a:xfrm>
            <a:off x="8208250" y="5831998"/>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26" name="chart 6">
            <a:extLst>
              <a:ext uri="{FF2B5EF4-FFF2-40B4-BE49-F238E27FC236}">
                <a16:creationId xmlns:a16="http://schemas.microsoft.com/office/drawing/2014/main" id="{930E671C-3071-2E3F-F5BF-0C33FDE4DF9D}"/>
              </a:ext>
            </a:extLst>
          </p:cNvPr>
          <p:cNvSpPr>
            <a:spLocks noGrp="1"/>
          </p:cNvSpPr>
          <p:nvPr>
            <p:ph type="chart" sz="quarter" idx="54"/>
          </p:nvPr>
        </p:nvSpPr>
        <p:spPr>
          <a:xfrm>
            <a:off x="8208000" y="4463624"/>
            <a:ext cx="3420000" cy="1296375"/>
          </a:xfrm>
        </p:spPr>
        <p:txBody>
          <a:bodyPr/>
          <a:lstStyle/>
          <a:p>
            <a:r>
              <a:rPr lang="de-DE"/>
              <a:t>Diagramm durch Klicken auf Symbol hinzufügen</a:t>
            </a:r>
            <a:endParaRPr lang="en-US" dirty="0"/>
          </a:p>
        </p:txBody>
      </p:sp>
      <p:sp>
        <p:nvSpPr>
          <p:cNvPr id="27" name="subhead 6">
            <a:extLst>
              <a:ext uri="{FF2B5EF4-FFF2-40B4-BE49-F238E27FC236}">
                <a16:creationId xmlns:a16="http://schemas.microsoft.com/office/drawing/2014/main" id="{FAAA6209-68D0-2C83-168B-DC79F5519490}"/>
              </a:ext>
            </a:extLst>
          </p:cNvPr>
          <p:cNvSpPr>
            <a:spLocks noGrp="1"/>
          </p:cNvSpPr>
          <p:nvPr>
            <p:ph sz="quarter" idx="55"/>
          </p:nvPr>
        </p:nvSpPr>
        <p:spPr>
          <a:xfrm>
            <a:off x="8208000" y="3960000"/>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4" name="source 5">
            <a:extLst>
              <a:ext uri="{FF2B5EF4-FFF2-40B4-BE49-F238E27FC236}">
                <a16:creationId xmlns:a16="http://schemas.microsoft.com/office/drawing/2014/main" id="{EABA3D9B-B762-2DDE-46B3-8190AAE57AA5}"/>
              </a:ext>
            </a:extLst>
          </p:cNvPr>
          <p:cNvSpPr>
            <a:spLocks noGrp="1"/>
          </p:cNvSpPr>
          <p:nvPr>
            <p:ph type="body" sz="quarter" idx="60"/>
          </p:nvPr>
        </p:nvSpPr>
        <p:spPr>
          <a:xfrm>
            <a:off x="4374250" y="5831998"/>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6" name="chart 5">
            <a:extLst>
              <a:ext uri="{FF2B5EF4-FFF2-40B4-BE49-F238E27FC236}">
                <a16:creationId xmlns:a16="http://schemas.microsoft.com/office/drawing/2014/main" id="{48A1718F-E6A1-2D1D-F320-0C14AC215E7A}"/>
              </a:ext>
            </a:extLst>
          </p:cNvPr>
          <p:cNvSpPr>
            <a:spLocks noGrp="1"/>
          </p:cNvSpPr>
          <p:nvPr>
            <p:ph type="chart" sz="quarter" idx="46"/>
          </p:nvPr>
        </p:nvSpPr>
        <p:spPr>
          <a:xfrm>
            <a:off x="4374000" y="4463624"/>
            <a:ext cx="3420000" cy="1296375"/>
          </a:xfrm>
        </p:spPr>
        <p:txBody>
          <a:bodyPr/>
          <a:lstStyle/>
          <a:p>
            <a:r>
              <a:rPr lang="de-DE"/>
              <a:t>Diagramm durch Klicken auf Symbol hinzufügen</a:t>
            </a:r>
            <a:endParaRPr lang="en-US" dirty="0"/>
          </a:p>
        </p:txBody>
      </p:sp>
      <p:sp>
        <p:nvSpPr>
          <p:cNvPr id="12" name="subhead 5">
            <a:extLst>
              <a:ext uri="{FF2B5EF4-FFF2-40B4-BE49-F238E27FC236}">
                <a16:creationId xmlns:a16="http://schemas.microsoft.com/office/drawing/2014/main" id="{AB1DB39B-3426-249A-289B-836057BADA96}"/>
              </a:ext>
            </a:extLst>
          </p:cNvPr>
          <p:cNvSpPr>
            <a:spLocks noGrp="1"/>
          </p:cNvSpPr>
          <p:nvPr>
            <p:ph sz="quarter" idx="48"/>
          </p:nvPr>
        </p:nvSpPr>
        <p:spPr>
          <a:xfrm>
            <a:off x="4374000" y="3960000"/>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 name="source 4">
            <a:extLst>
              <a:ext uri="{FF2B5EF4-FFF2-40B4-BE49-F238E27FC236}">
                <a16:creationId xmlns:a16="http://schemas.microsoft.com/office/drawing/2014/main" id="{851F35E1-02AD-CE6B-FC90-B3F9827B3019}"/>
              </a:ext>
            </a:extLst>
          </p:cNvPr>
          <p:cNvSpPr>
            <a:spLocks noGrp="1"/>
          </p:cNvSpPr>
          <p:nvPr>
            <p:ph type="body" sz="quarter" idx="59"/>
          </p:nvPr>
        </p:nvSpPr>
        <p:spPr>
          <a:xfrm>
            <a:off x="540000" y="5831998"/>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8" name="chart 4">
            <a:extLst>
              <a:ext uri="{FF2B5EF4-FFF2-40B4-BE49-F238E27FC236}">
                <a16:creationId xmlns:a16="http://schemas.microsoft.com/office/drawing/2014/main" id="{41B73787-9571-1692-E61E-A393F7C9A595}"/>
              </a:ext>
            </a:extLst>
          </p:cNvPr>
          <p:cNvSpPr>
            <a:spLocks noGrp="1"/>
          </p:cNvSpPr>
          <p:nvPr>
            <p:ph type="chart" sz="quarter" idx="47"/>
          </p:nvPr>
        </p:nvSpPr>
        <p:spPr>
          <a:xfrm>
            <a:off x="539750" y="4463624"/>
            <a:ext cx="3420000" cy="1296375"/>
          </a:xfrm>
        </p:spPr>
        <p:txBody>
          <a:bodyPr/>
          <a:lstStyle/>
          <a:p>
            <a:r>
              <a:rPr lang="de-DE"/>
              <a:t>Diagramm durch Klicken auf Symbol hinzufügen</a:t>
            </a:r>
            <a:endParaRPr lang="en-US"/>
          </a:p>
        </p:txBody>
      </p:sp>
      <p:sp>
        <p:nvSpPr>
          <p:cNvPr id="13" name="subhead 4">
            <a:extLst>
              <a:ext uri="{FF2B5EF4-FFF2-40B4-BE49-F238E27FC236}">
                <a16:creationId xmlns:a16="http://schemas.microsoft.com/office/drawing/2014/main" id="{19C3382C-9D23-42CC-0BBA-D002F90C4789}"/>
              </a:ext>
            </a:extLst>
          </p:cNvPr>
          <p:cNvSpPr>
            <a:spLocks noGrp="1"/>
          </p:cNvSpPr>
          <p:nvPr>
            <p:ph sz="quarter" idx="49"/>
          </p:nvPr>
        </p:nvSpPr>
        <p:spPr>
          <a:xfrm>
            <a:off x="540000" y="3960000"/>
            <a:ext cx="342000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4" name="source 3">
            <a:extLst>
              <a:ext uri="{FF2B5EF4-FFF2-40B4-BE49-F238E27FC236}">
                <a16:creationId xmlns:a16="http://schemas.microsoft.com/office/drawing/2014/main" id="{A14D683B-2D9F-737B-80CD-47DAEC94DD8C}"/>
              </a:ext>
            </a:extLst>
          </p:cNvPr>
          <p:cNvSpPr>
            <a:spLocks noGrp="1"/>
          </p:cNvSpPr>
          <p:nvPr>
            <p:ph type="body" sz="quarter" idx="62"/>
          </p:nvPr>
        </p:nvSpPr>
        <p:spPr>
          <a:xfrm>
            <a:off x="8208250" y="3348000"/>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29" name="chart 3">
            <a:extLst>
              <a:ext uri="{FF2B5EF4-FFF2-40B4-BE49-F238E27FC236}">
                <a16:creationId xmlns:a16="http://schemas.microsoft.com/office/drawing/2014/main" id="{E3C33266-60C9-BD98-9A60-D6AEE752F17B}"/>
              </a:ext>
            </a:extLst>
          </p:cNvPr>
          <p:cNvSpPr>
            <a:spLocks noGrp="1"/>
          </p:cNvSpPr>
          <p:nvPr>
            <p:ph type="chart" sz="quarter" idx="57"/>
          </p:nvPr>
        </p:nvSpPr>
        <p:spPr>
          <a:xfrm>
            <a:off x="8208000" y="1979998"/>
            <a:ext cx="3420000" cy="1296375"/>
          </a:xfrm>
        </p:spPr>
        <p:txBody>
          <a:bodyPr/>
          <a:lstStyle/>
          <a:p>
            <a:r>
              <a:rPr lang="de-DE"/>
              <a:t>Diagramm durch Klicken auf Symbol hinzufügen</a:t>
            </a:r>
            <a:endParaRPr lang="en-US" dirty="0"/>
          </a:p>
        </p:txBody>
      </p:sp>
      <p:sp>
        <p:nvSpPr>
          <p:cNvPr id="30" name="subhead 3">
            <a:extLst>
              <a:ext uri="{FF2B5EF4-FFF2-40B4-BE49-F238E27FC236}">
                <a16:creationId xmlns:a16="http://schemas.microsoft.com/office/drawing/2014/main" id="{C0ACC6EA-93BE-FC9F-55CA-1A9F790D24A2}"/>
              </a:ext>
            </a:extLst>
          </p:cNvPr>
          <p:cNvSpPr>
            <a:spLocks noGrp="1"/>
          </p:cNvSpPr>
          <p:nvPr>
            <p:ph sz="quarter" idx="58"/>
          </p:nvPr>
        </p:nvSpPr>
        <p:spPr>
          <a:xfrm>
            <a:off x="8208000" y="1475999"/>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5" name="source 2">
            <a:extLst>
              <a:ext uri="{FF2B5EF4-FFF2-40B4-BE49-F238E27FC236}">
                <a16:creationId xmlns:a16="http://schemas.microsoft.com/office/drawing/2014/main" id="{5D3BB801-B53A-AC9D-1898-D1ABDDBC0A00}"/>
              </a:ext>
            </a:extLst>
          </p:cNvPr>
          <p:cNvSpPr>
            <a:spLocks noGrp="1"/>
          </p:cNvSpPr>
          <p:nvPr>
            <p:ph type="body" sz="quarter" idx="63"/>
          </p:nvPr>
        </p:nvSpPr>
        <p:spPr>
          <a:xfrm>
            <a:off x="4374250" y="3348000"/>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8" name="chart 2">
            <a:extLst>
              <a:ext uri="{FF2B5EF4-FFF2-40B4-BE49-F238E27FC236}">
                <a16:creationId xmlns:a16="http://schemas.microsoft.com/office/drawing/2014/main" id="{5D00C4C4-21BC-E403-5F96-529ED4036FC3}"/>
              </a:ext>
            </a:extLst>
          </p:cNvPr>
          <p:cNvSpPr>
            <a:spLocks noGrp="1"/>
          </p:cNvSpPr>
          <p:nvPr>
            <p:ph type="chart" sz="quarter" idx="41"/>
          </p:nvPr>
        </p:nvSpPr>
        <p:spPr>
          <a:xfrm>
            <a:off x="4374000" y="1979998"/>
            <a:ext cx="3420000" cy="1296375"/>
          </a:xfrm>
        </p:spPr>
        <p:txBody>
          <a:bodyPr/>
          <a:lstStyle/>
          <a:p>
            <a:r>
              <a:rPr lang="de-DE"/>
              <a:t>Diagramm durch Klicken auf Symbol hinzufügen</a:t>
            </a:r>
            <a:endParaRPr lang="en-US" dirty="0"/>
          </a:p>
        </p:txBody>
      </p:sp>
      <p:sp>
        <p:nvSpPr>
          <p:cNvPr id="9" name="subhead 2">
            <a:extLst>
              <a:ext uri="{FF2B5EF4-FFF2-40B4-BE49-F238E27FC236}">
                <a16:creationId xmlns:a16="http://schemas.microsoft.com/office/drawing/2014/main" id="{8A491A7D-7124-BF7D-B1AB-2BE064DED71E}"/>
              </a:ext>
            </a:extLst>
          </p:cNvPr>
          <p:cNvSpPr>
            <a:spLocks noGrp="1"/>
          </p:cNvSpPr>
          <p:nvPr>
            <p:ph sz="quarter" idx="22"/>
          </p:nvPr>
        </p:nvSpPr>
        <p:spPr>
          <a:xfrm>
            <a:off x="4374000" y="1475999"/>
            <a:ext cx="3420000" cy="504000"/>
          </a:xfrm>
          <a:prstGeom prst="rect">
            <a:avLst/>
          </a:prstGeom>
          <a:noFill/>
        </p:spPr>
        <p:txBody>
          <a:bodyPr vert="horz" lIns="0" tIns="0" rIns="108000" bIns="0" rtlCol="0">
            <a:noAutofit/>
          </a:bodyPr>
          <a:lstStyle>
            <a:lvl1pPr>
              <a:defRPr lang="en-US" sz="1400" dirty="0"/>
            </a:lvl1pPr>
            <a:lvl2pPr>
              <a:defRPr lang="en-US" sz="14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36" name="source 1">
            <a:extLst>
              <a:ext uri="{FF2B5EF4-FFF2-40B4-BE49-F238E27FC236}">
                <a16:creationId xmlns:a16="http://schemas.microsoft.com/office/drawing/2014/main" id="{46217169-63DD-96C6-3236-5CF6FA0C2A18}"/>
              </a:ext>
            </a:extLst>
          </p:cNvPr>
          <p:cNvSpPr>
            <a:spLocks noGrp="1"/>
          </p:cNvSpPr>
          <p:nvPr>
            <p:ph type="body" sz="quarter" idx="64"/>
          </p:nvPr>
        </p:nvSpPr>
        <p:spPr>
          <a:xfrm>
            <a:off x="540000" y="3348000"/>
            <a:ext cx="341975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2" name="chart 1">
            <a:extLst>
              <a:ext uri="{FF2B5EF4-FFF2-40B4-BE49-F238E27FC236}">
                <a16:creationId xmlns:a16="http://schemas.microsoft.com/office/drawing/2014/main" id="{0E7FF249-AE2B-F99D-1704-29F12F21612F}"/>
              </a:ext>
            </a:extLst>
          </p:cNvPr>
          <p:cNvSpPr>
            <a:spLocks noGrp="1"/>
          </p:cNvSpPr>
          <p:nvPr>
            <p:ph type="chart" sz="quarter" idx="39"/>
          </p:nvPr>
        </p:nvSpPr>
        <p:spPr>
          <a:xfrm>
            <a:off x="539750" y="1979998"/>
            <a:ext cx="3420000" cy="1296375"/>
          </a:xfrm>
        </p:spPr>
        <p:txBody>
          <a:bodyPr/>
          <a:lstStyle/>
          <a:p>
            <a:r>
              <a:rPr lang="de-DE"/>
              <a:t>Diagramm durch Klicken auf Symbol hinzufügen</a:t>
            </a:r>
            <a:endParaRPr lang="en-US"/>
          </a:p>
        </p:txBody>
      </p:sp>
      <p:sp>
        <p:nvSpPr>
          <p:cNvPr id="10" name="subhead 1">
            <a:extLst>
              <a:ext uri="{FF2B5EF4-FFF2-40B4-BE49-F238E27FC236}">
                <a16:creationId xmlns:a16="http://schemas.microsoft.com/office/drawing/2014/main" id="{0259FA64-9654-3A55-2CD0-0FACFD7183AD}"/>
              </a:ext>
            </a:extLst>
          </p:cNvPr>
          <p:cNvSpPr>
            <a:spLocks noGrp="1"/>
          </p:cNvSpPr>
          <p:nvPr>
            <p:ph sz="quarter" idx="15"/>
          </p:nvPr>
        </p:nvSpPr>
        <p:spPr>
          <a:xfrm>
            <a:off x="540000" y="1475999"/>
            <a:ext cx="3420000" cy="504000"/>
          </a:xfrm>
          <a:prstGeom prst="rect">
            <a:avLst/>
          </a:prstGeom>
          <a:noFill/>
        </p:spPr>
        <p:txBody>
          <a:bodyPr vert="horz" lIns="0" tIns="0" rIns="108000" bIns="0" rtlCol="0">
            <a:noAutofit/>
          </a:bodyPr>
          <a:lstStyle>
            <a:lvl1pPr>
              <a:defRPr lang="en-US" sz="1400" dirty="0"/>
            </a:lvl1pPr>
            <a:lvl2pPr>
              <a:defRPr lang="en-US" sz="1200" dirty="0"/>
            </a:lvl2pPr>
            <a:lvl3pPr>
              <a:defRPr lang="en-US" sz="1200" dirty="0"/>
            </a:lvl3pPr>
            <a:lvl4pPr>
              <a:defRPr lang="en-US" sz="1200" dirty="0"/>
            </a:lvl4pPr>
            <a:lvl5pPr>
              <a:defRPr lang="nl-NL" sz="1200" noProof="0" dirty="0"/>
            </a:lvl5pPr>
            <a:lvl6pPr>
              <a:defRPr lang="nl-NL" sz="1200" noProof="0" dirty="0"/>
            </a:lvl6pPr>
            <a:lvl7pPr>
              <a:defRPr lang="nl-NL" sz="1200" noProof="0" dirty="0"/>
            </a:lvl7pPr>
            <a:lvl8pPr>
              <a:defRPr lang="nl-NL" sz="1200" noProof="0" dirty="0"/>
            </a:lvl8pPr>
            <a:lvl9pPr>
              <a:defRPr lang="nl-NL" sz="1200" noProof="0" dirty="0"/>
            </a:lvl9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20" name="navigation">
            <a:extLst>
              <a:ext uri="{FF2B5EF4-FFF2-40B4-BE49-F238E27FC236}">
                <a16:creationId xmlns:a16="http://schemas.microsoft.com/office/drawing/2014/main" id="{96F0501F-A49E-9A2B-A281-AA6DD7920201}"/>
              </a:ext>
            </a:extLst>
          </p:cNvPr>
          <p:cNvSpPr>
            <a:spLocks noGrp="1"/>
          </p:cNvSpPr>
          <p:nvPr>
            <p:ph type="body" sz="quarter" idx="14"/>
          </p:nvPr>
        </p:nvSpPr>
        <p:spPr>
          <a:xfrm>
            <a:off x="576000" y="396000"/>
            <a:ext cx="7164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977811739"/>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p:cSld name="A  060 : timetable">
    <p:spTree>
      <p:nvGrpSpPr>
        <p:cNvPr id="1" name=""/>
        <p:cNvGrpSpPr/>
        <p:nvPr/>
      </p:nvGrpSpPr>
      <p:grpSpPr>
        <a:xfrm>
          <a:off x="0" y="0"/>
          <a:ext cx="0" cy="0"/>
          <a:chOff x="0" y="0"/>
          <a:chExt cx="0" cy="0"/>
        </a:xfrm>
      </p:grpSpPr>
      <p:sp>
        <p:nvSpPr>
          <p:cNvPr id="4" name="slide number">
            <a:extLst>
              <a:ext uri="{FF2B5EF4-FFF2-40B4-BE49-F238E27FC236}">
                <a16:creationId xmlns:a16="http://schemas.microsoft.com/office/drawing/2014/main" id="{EA4E6AC3-01D5-9C31-52D4-0BB693B8DABC}"/>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defRPr lang="en-GB" smtClean="0"/>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9459A81C-BC10-1FFD-D1F6-FB6EC1B07A71}"/>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6" name="date">
            <a:extLst>
              <a:ext uri="{FF2B5EF4-FFF2-40B4-BE49-F238E27FC236}">
                <a16:creationId xmlns:a16="http://schemas.microsoft.com/office/drawing/2014/main" id="{2495416B-3F05-B437-A185-4B84C57A4D03}"/>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defRPr lang="nl-NL" dirty="0"/>
            </a:lvl1pPr>
          </a:lstStyle>
          <a:p>
            <a:r>
              <a:rPr lang="de-DE"/>
              <a:t>Mai 2026</a:t>
            </a:r>
            <a:endParaRPr lang="nl-NL" dirty="0"/>
          </a:p>
        </p:txBody>
      </p:sp>
      <p:sp>
        <p:nvSpPr>
          <p:cNvPr id="2" name="Source">
            <a:extLst>
              <a:ext uri="{FF2B5EF4-FFF2-40B4-BE49-F238E27FC236}">
                <a16:creationId xmlns:a16="http://schemas.microsoft.com/office/drawing/2014/main" id="{7C3DC195-6C25-138A-6018-E46ABBE741E0}"/>
              </a:ext>
            </a:extLst>
          </p:cNvPr>
          <p:cNvSpPr>
            <a:spLocks noGrp="1"/>
          </p:cNvSpPr>
          <p:nvPr>
            <p:ph type="body" sz="quarter" idx="57"/>
          </p:nvPr>
        </p:nvSpPr>
        <p:spPr>
          <a:xfrm>
            <a:off x="540000" y="5831998"/>
            <a:ext cx="11124000" cy="360001"/>
          </a:xfrm>
        </p:spPr>
        <p:txBody>
          <a:bodyPr anchor="b"/>
          <a:lstStyle>
            <a:lvl1pPr>
              <a:lnSpc>
                <a:spcPts val="1000"/>
              </a:lnSpc>
              <a:spcBef>
                <a:spcPts val="0"/>
              </a:spcBef>
              <a:spcAft>
                <a:spcPts val="0"/>
              </a:spcAft>
              <a:defRPr sz="900">
                <a:solidFill>
                  <a:schemeClr val="accent4">
                    <a:lumMod val="75000"/>
                  </a:schemeClr>
                </a:solidFill>
              </a:defRPr>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9" name="table">
            <a:extLst>
              <a:ext uri="{FF2B5EF4-FFF2-40B4-BE49-F238E27FC236}">
                <a16:creationId xmlns:a16="http://schemas.microsoft.com/office/drawing/2014/main" id="{CDBF0C3F-C6C8-73BF-3E3E-7D4A763FCCE6}"/>
              </a:ext>
            </a:extLst>
          </p:cNvPr>
          <p:cNvSpPr>
            <a:spLocks noGrp="1"/>
          </p:cNvSpPr>
          <p:nvPr>
            <p:ph type="tbl" sz="quarter" idx="40"/>
          </p:nvPr>
        </p:nvSpPr>
        <p:spPr>
          <a:xfrm>
            <a:off x="540000" y="5562601"/>
            <a:ext cx="11109209" cy="247120"/>
          </a:xfrm>
        </p:spPr>
        <p:txBody>
          <a:bodyPr lIns="0" tIns="0" rIns="0" bIns="0" anchor="b" anchorCtr="0"/>
          <a:lstStyle>
            <a:lvl1pPr>
              <a:defRPr>
                <a:latin typeface="+mj-lt"/>
              </a:defRPr>
            </a:lvl1pPr>
          </a:lstStyle>
          <a:p>
            <a:r>
              <a:rPr lang="de-DE"/>
              <a:t>Tabelle durch Klicken auf Symbol hinzufügen</a:t>
            </a:r>
            <a:endParaRPr lang="en-US"/>
          </a:p>
        </p:txBody>
      </p:sp>
      <p:sp>
        <p:nvSpPr>
          <p:cNvPr id="22" name="text 8">
            <a:extLst>
              <a:ext uri="{FF2B5EF4-FFF2-40B4-BE49-F238E27FC236}">
                <a16:creationId xmlns:a16="http://schemas.microsoft.com/office/drawing/2014/main" id="{92D36E5B-C594-07D8-1556-F61BAD6438FD}"/>
              </a:ext>
            </a:extLst>
          </p:cNvPr>
          <p:cNvSpPr>
            <a:spLocks noGrp="1"/>
          </p:cNvSpPr>
          <p:nvPr>
            <p:ph type="body" sz="quarter" idx="48"/>
          </p:nvPr>
        </p:nvSpPr>
        <p:spPr>
          <a:xfrm>
            <a:off x="1000942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21" name="text 7">
            <a:extLst>
              <a:ext uri="{FF2B5EF4-FFF2-40B4-BE49-F238E27FC236}">
                <a16:creationId xmlns:a16="http://schemas.microsoft.com/office/drawing/2014/main" id="{D9CE5412-1544-1ACC-B26C-DC64CB412F4E}"/>
              </a:ext>
            </a:extLst>
          </p:cNvPr>
          <p:cNvSpPr>
            <a:spLocks noGrp="1"/>
          </p:cNvSpPr>
          <p:nvPr>
            <p:ph type="body" sz="quarter" idx="47"/>
          </p:nvPr>
        </p:nvSpPr>
        <p:spPr>
          <a:xfrm>
            <a:off x="875857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20" name="text 6">
            <a:extLst>
              <a:ext uri="{FF2B5EF4-FFF2-40B4-BE49-F238E27FC236}">
                <a16:creationId xmlns:a16="http://schemas.microsoft.com/office/drawing/2014/main" id="{D7E98674-0010-6A4A-2092-C2342C1C9722}"/>
              </a:ext>
            </a:extLst>
          </p:cNvPr>
          <p:cNvSpPr>
            <a:spLocks noGrp="1"/>
          </p:cNvSpPr>
          <p:nvPr>
            <p:ph type="body" sz="quarter" idx="46"/>
          </p:nvPr>
        </p:nvSpPr>
        <p:spPr>
          <a:xfrm>
            <a:off x="750773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9" name="text 5">
            <a:extLst>
              <a:ext uri="{FF2B5EF4-FFF2-40B4-BE49-F238E27FC236}">
                <a16:creationId xmlns:a16="http://schemas.microsoft.com/office/drawing/2014/main" id="{2226BC48-C006-A3AF-A36B-63C2D3CA6BB5}"/>
              </a:ext>
            </a:extLst>
          </p:cNvPr>
          <p:cNvSpPr>
            <a:spLocks noGrp="1"/>
          </p:cNvSpPr>
          <p:nvPr>
            <p:ph type="body" sz="quarter" idx="45"/>
          </p:nvPr>
        </p:nvSpPr>
        <p:spPr>
          <a:xfrm>
            <a:off x="625688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8" name="text 4">
            <a:extLst>
              <a:ext uri="{FF2B5EF4-FFF2-40B4-BE49-F238E27FC236}">
                <a16:creationId xmlns:a16="http://schemas.microsoft.com/office/drawing/2014/main" id="{99462D85-7E35-EDFA-C68E-E4A351201D51}"/>
              </a:ext>
            </a:extLst>
          </p:cNvPr>
          <p:cNvSpPr>
            <a:spLocks noGrp="1"/>
          </p:cNvSpPr>
          <p:nvPr>
            <p:ph type="body" sz="quarter" idx="44"/>
          </p:nvPr>
        </p:nvSpPr>
        <p:spPr>
          <a:xfrm>
            <a:off x="500604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6" name="text 3">
            <a:extLst>
              <a:ext uri="{FF2B5EF4-FFF2-40B4-BE49-F238E27FC236}">
                <a16:creationId xmlns:a16="http://schemas.microsoft.com/office/drawing/2014/main" id="{5CF659D6-1CA1-113A-C4A5-BC2D1BCCDAB2}"/>
              </a:ext>
            </a:extLst>
          </p:cNvPr>
          <p:cNvSpPr>
            <a:spLocks noGrp="1"/>
          </p:cNvSpPr>
          <p:nvPr>
            <p:ph type="body" sz="quarter" idx="43"/>
          </p:nvPr>
        </p:nvSpPr>
        <p:spPr>
          <a:xfrm>
            <a:off x="375519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5" name="text 2">
            <a:extLst>
              <a:ext uri="{FF2B5EF4-FFF2-40B4-BE49-F238E27FC236}">
                <a16:creationId xmlns:a16="http://schemas.microsoft.com/office/drawing/2014/main" id="{98FB9F3D-51E3-DA7A-72C1-9D9EC3D8B156}"/>
              </a:ext>
            </a:extLst>
          </p:cNvPr>
          <p:cNvSpPr>
            <a:spLocks noGrp="1"/>
          </p:cNvSpPr>
          <p:nvPr>
            <p:ph type="body" sz="quarter" idx="42"/>
          </p:nvPr>
        </p:nvSpPr>
        <p:spPr>
          <a:xfrm>
            <a:off x="2504351"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3" name="text 1">
            <a:extLst>
              <a:ext uri="{FF2B5EF4-FFF2-40B4-BE49-F238E27FC236}">
                <a16:creationId xmlns:a16="http://schemas.microsoft.com/office/drawing/2014/main" id="{E103DC66-EA7E-9147-FF36-842134C5C109}"/>
              </a:ext>
            </a:extLst>
          </p:cNvPr>
          <p:cNvSpPr>
            <a:spLocks noGrp="1"/>
          </p:cNvSpPr>
          <p:nvPr>
            <p:ph type="body" sz="quarter" idx="41"/>
          </p:nvPr>
        </p:nvSpPr>
        <p:spPr>
          <a:xfrm>
            <a:off x="1253506" y="3824895"/>
            <a:ext cx="1080000" cy="1440000"/>
          </a:xfrm>
        </p:spPr>
        <p:txBody>
          <a:bodyPr/>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cxnSp>
        <p:nvCxnSpPr>
          <p:cNvPr id="8" name="line">
            <a:extLst>
              <a:ext uri="{FF2B5EF4-FFF2-40B4-BE49-F238E27FC236}">
                <a16:creationId xmlns:a16="http://schemas.microsoft.com/office/drawing/2014/main" id="{90ADF8F4-69E2-18D8-2A65-38E33E06BD05}"/>
              </a:ext>
            </a:extLst>
          </p:cNvPr>
          <p:cNvCxnSpPr/>
          <p:nvPr/>
        </p:nvCxnSpPr>
        <p:spPr>
          <a:xfrm>
            <a:off x="550863" y="3472812"/>
            <a:ext cx="11109209" cy="0"/>
          </a:xfrm>
          <a:prstGeom prst="line">
            <a:avLst/>
          </a:prstGeom>
          <a:ln w="19050" cap="rnd">
            <a:solidFill>
              <a:schemeClr val="tx2"/>
            </a:solidFill>
            <a:round/>
          </a:ln>
        </p:spPr>
        <p:style>
          <a:lnRef idx="1">
            <a:schemeClr val="accent1"/>
          </a:lnRef>
          <a:fillRef idx="0">
            <a:schemeClr val="accent1"/>
          </a:fillRef>
          <a:effectRef idx="0">
            <a:schemeClr val="accent1"/>
          </a:effectRef>
          <a:fontRef idx="minor">
            <a:schemeClr val="tx1"/>
          </a:fontRef>
        </p:style>
      </p:cxnSp>
      <p:sp>
        <p:nvSpPr>
          <p:cNvPr id="56" name="text 8">
            <a:extLst>
              <a:ext uri="{FF2B5EF4-FFF2-40B4-BE49-F238E27FC236}">
                <a16:creationId xmlns:a16="http://schemas.microsoft.com/office/drawing/2014/main" id="{03C59CD8-6B8F-4E44-062C-C6CB0D46E795}"/>
              </a:ext>
            </a:extLst>
          </p:cNvPr>
          <p:cNvSpPr>
            <a:spLocks noGrp="1"/>
          </p:cNvSpPr>
          <p:nvPr>
            <p:ph type="body" sz="quarter" idx="56"/>
          </p:nvPr>
        </p:nvSpPr>
        <p:spPr>
          <a:xfrm>
            <a:off x="1000942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5" name="text 7">
            <a:extLst>
              <a:ext uri="{FF2B5EF4-FFF2-40B4-BE49-F238E27FC236}">
                <a16:creationId xmlns:a16="http://schemas.microsoft.com/office/drawing/2014/main" id="{1CAE7171-408D-2DAC-8E3E-1F3F57CF23DE}"/>
              </a:ext>
            </a:extLst>
          </p:cNvPr>
          <p:cNvSpPr>
            <a:spLocks noGrp="1"/>
          </p:cNvSpPr>
          <p:nvPr>
            <p:ph type="body" sz="quarter" idx="55"/>
          </p:nvPr>
        </p:nvSpPr>
        <p:spPr>
          <a:xfrm>
            <a:off x="875857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4" name="text 6">
            <a:extLst>
              <a:ext uri="{FF2B5EF4-FFF2-40B4-BE49-F238E27FC236}">
                <a16:creationId xmlns:a16="http://schemas.microsoft.com/office/drawing/2014/main" id="{C6532634-485C-EBC5-74B9-6AD575B42BA8}"/>
              </a:ext>
            </a:extLst>
          </p:cNvPr>
          <p:cNvSpPr>
            <a:spLocks noGrp="1"/>
          </p:cNvSpPr>
          <p:nvPr>
            <p:ph type="body" sz="quarter" idx="54"/>
          </p:nvPr>
        </p:nvSpPr>
        <p:spPr>
          <a:xfrm>
            <a:off x="750773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3" name="text 5">
            <a:extLst>
              <a:ext uri="{FF2B5EF4-FFF2-40B4-BE49-F238E27FC236}">
                <a16:creationId xmlns:a16="http://schemas.microsoft.com/office/drawing/2014/main" id="{11051CCF-88A7-6245-A7ED-5E92BCF254C4}"/>
              </a:ext>
            </a:extLst>
          </p:cNvPr>
          <p:cNvSpPr>
            <a:spLocks noGrp="1"/>
          </p:cNvSpPr>
          <p:nvPr>
            <p:ph type="body" sz="quarter" idx="53"/>
          </p:nvPr>
        </p:nvSpPr>
        <p:spPr>
          <a:xfrm>
            <a:off x="625688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2" name="text 4">
            <a:extLst>
              <a:ext uri="{FF2B5EF4-FFF2-40B4-BE49-F238E27FC236}">
                <a16:creationId xmlns:a16="http://schemas.microsoft.com/office/drawing/2014/main" id="{35874900-7F40-5E32-DA1A-B532F6E6B573}"/>
              </a:ext>
            </a:extLst>
          </p:cNvPr>
          <p:cNvSpPr>
            <a:spLocks noGrp="1"/>
          </p:cNvSpPr>
          <p:nvPr>
            <p:ph type="body" sz="quarter" idx="52"/>
          </p:nvPr>
        </p:nvSpPr>
        <p:spPr>
          <a:xfrm>
            <a:off x="500604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1" name="text 3">
            <a:extLst>
              <a:ext uri="{FF2B5EF4-FFF2-40B4-BE49-F238E27FC236}">
                <a16:creationId xmlns:a16="http://schemas.microsoft.com/office/drawing/2014/main" id="{AC0D6FC5-8114-4F86-7A13-896396BC3B4B}"/>
              </a:ext>
            </a:extLst>
          </p:cNvPr>
          <p:cNvSpPr>
            <a:spLocks noGrp="1"/>
          </p:cNvSpPr>
          <p:nvPr>
            <p:ph type="body" sz="quarter" idx="51"/>
          </p:nvPr>
        </p:nvSpPr>
        <p:spPr>
          <a:xfrm>
            <a:off x="375519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50" name="text 2">
            <a:extLst>
              <a:ext uri="{FF2B5EF4-FFF2-40B4-BE49-F238E27FC236}">
                <a16:creationId xmlns:a16="http://schemas.microsoft.com/office/drawing/2014/main" id="{51B9D552-7689-4FAE-5FF0-1E53A33BFB83}"/>
              </a:ext>
            </a:extLst>
          </p:cNvPr>
          <p:cNvSpPr>
            <a:spLocks noGrp="1"/>
          </p:cNvSpPr>
          <p:nvPr>
            <p:ph type="body" sz="quarter" idx="50"/>
          </p:nvPr>
        </p:nvSpPr>
        <p:spPr>
          <a:xfrm>
            <a:off x="2504351"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49" name="text 1">
            <a:extLst>
              <a:ext uri="{FF2B5EF4-FFF2-40B4-BE49-F238E27FC236}">
                <a16:creationId xmlns:a16="http://schemas.microsoft.com/office/drawing/2014/main" id="{9791F7F5-F90B-F440-B357-05CFDFC6E704}"/>
              </a:ext>
            </a:extLst>
          </p:cNvPr>
          <p:cNvSpPr>
            <a:spLocks noGrp="1"/>
          </p:cNvSpPr>
          <p:nvPr>
            <p:ph type="body" sz="quarter" idx="49"/>
          </p:nvPr>
        </p:nvSpPr>
        <p:spPr>
          <a:xfrm>
            <a:off x="1253506" y="1494445"/>
            <a:ext cx="1080000" cy="1440000"/>
          </a:xfrm>
        </p:spPr>
        <p:txBody>
          <a:bodyPr anchor="b"/>
          <a:lstStyle>
            <a:lvl1pPr>
              <a:lnSpc>
                <a:spcPts val="1000"/>
              </a:lnSpc>
              <a:spcBef>
                <a:spcPts val="300"/>
              </a:spcBef>
              <a:spcAft>
                <a:spcPts val="300"/>
              </a:spcAft>
              <a:defRPr sz="1000"/>
            </a:lvl1pPr>
            <a:lvl2pPr>
              <a:lnSpc>
                <a:spcPts val="1000"/>
              </a:lnSpc>
              <a:spcBef>
                <a:spcPts val="300"/>
              </a:spcBef>
              <a:spcAft>
                <a:spcPts val="300"/>
              </a:spcAft>
              <a:defRPr sz="1000"/>
            </a:lvl2pPr>
            <a:lvl3pPr>
              <a:lnSpc>
                <a:spcPts val="1000"/>
              </a:lnSpc>
              <a:spcBef>
                <a:spcPts val="300"/>
              </a:spcBef>
              <a:spcAft>
                <a:spcPts val="300"/>
              </a:spcAft>
              <a:defRPr sz="1000"/>
            </a:lvl3pPr>
            <a:lvl4pPr>
              <a:lnSpc>
                <a:spcPts val="1000"/>
              </a:lnSpc>
              <a:spcBef>
                <a:spcPts val="300"/>
              </a:spcBef>
              <a:spcAft>
                <a:spcPts val="300"/>
              </a:spcAft>
              <a:defRPr sz="1000"/>
            </a:lvl4pPr>
            <a:lvl5pPr>
              <a:lnSpc>
                <a:spcPts val="1000"/>
              </a:lnSpc>
              <a:spcBef>
                <a:spcPts val="300"/>
              </a:spcBef>
              <a:spcAft>
                <a:spcPts val="300"/>
              </a:spcAft>
              <a:defRPr sz="1000"/>
            </a:lvl5pPr>
          </a:lstStyle>
          <a:p>
            <a:pPr lvl="0"/>
            <a:r>
              <a:rPr lang="de-DE"/>
              <a:t>Mastertextformat bearbeiten</a:t>
            </a:r>
          </a:p>
        </p:txBody>
      </p:sp>
      <p:sp>
        <p:nvSpPr>
          <p:cNvPr id="17" name="title">
            <a:extLst>
              <a:ext uri="{FF2B5EF4-FFF2-40B4-BE49-F238E27FC236}">
                <a16:creationId xmlns:a16="http://schemas.microsoft.com/office/drawing/2014/main" id="{7DA9AEB7-373A-2A58-CE17-39ED790C879F}"/>
              </a:ext>
            </a:extLst>
          </p:cNvPr>
          <p:cNvSpPr>
            <a:spLocks noGrp="1"/>
          </p:cNvSpPr>
          <p:nvPr>
            <p:ph type="title"/>
          </p:nvPr>
        </p:nvSpPr>
        <p:spPr>
          <a:xfrm>
            <a:off x="540000" y="622301"/>
            <a:ext cx="11088000" cy="648000"/>
          </a:xfrm>
        </p:spPr>
        <p:txBody>
          <a:bodyPr vert="horz"/>
          <a:lstStyle/>
          <a:p>
            <a:r>
              <a:rPr lang="de-DE"/>
              <a:t>Mastertitelformat bearbeiten</a:t>
            </a:r>
            <a:endParaRPr lang="en-US" dirty="0"/>
          </a:p>
        </p:txBody>
      </p:sp>
      <p:sp>
        <p:nvSpPr>
          <p:cNvPr id="14" name="navigation">
            <a:extLst>
              <a:ext uri="{FF2B5EF4-FFF2-40B4-BE49-F238E27FC236}">
                <a16:creationId xmlns:a16="http://schemas.microsoft.com/office/drawing/2014/main" id="{832A4627-82A2-D49F-2A94-FF992344FD59}"/>
              </a:ext>
            </a:extLst>
          </p:cNvPr>
          <p:cNvSpPr>
            <a:spLocks noGrp="1"/>
          </p:cNvSpPr>
          <p:nvPr>
            <p:ph type="body" sz="quarter" idx="14"/>
          </p:nvPr>
        </p:nvSpPr>
        <p:spPr>
          <a:xfrm>
            <a:off x="576000" y="396000"/>
            <a:ext cx="7164000" cy="144000"/>
          </a:xfrm>
          <a:noFill/>
        </p:spPr>
        <p:txBody>
          <a:bodyPr vert="horz" lIns="0" tIns="0" rIns="0" bIns="0" rtlCol="0" anchor="t">
            <a:noAutofit/>
          </a:bodyPr>
          <a:lstStyle>
            <a:lvl1pPr>
              <a:lnSpc>
                <a:spcPct val="100000"/>
              </a:lnSpc>
              <a:spcBef>
                <a:spcPts val="0"/>
              </a:spcBef>
              <a:spcAft>
                <a:spcPts val="0"/>
              </a:spcAft>
              <a:tabLst>
                <a:tab pos="10766425" algn="r"/>
              </a:tabLst>
              <a:defRPr lang="nl-NL" sz="800" cap="all" spc="150" baseline="0" dirty="0">
                <a:solidFill>
                  <a:schemeClr val="accent4">
                    <a:lumMod val="75000"/>
                  </a:schemeClr>
                </a:solidFill>
                <a:latin typeface="Segoe UI Semibold" panose="020B0702040204020203" pitchFamily="34" charset="0"/>
                <a:cs typeface="Segoe UI Semibold" panose="020B0702040204020203" pitchFamily="34" charset="0"/>
              </a:defRPr>
            </a:lvl1pPr>
          </a:lstStyle>
          <a:p>
            <a:pPr lvl="0">
              <a:lnSpc>
                <a:spcPct val="90000"/>
              </a:lnSpc>
            </a:pPr>
            <a:r>
              <a:rPr lang="de-DE"/>
              <a:t>Mastertextformat bearbeiten</a:t>
            </a:r>
          </a:p>
        </p:txBody>
      </p:sp>
    </p:spTree>
    <p:extLst>
      <p:ext uri="{BB962C8B-B14F-4D97-AF65-F5344CB8AC3E}">
        <p14:creationId xmlns:p14="http://schemas.microsoft.com/office/powerpoint/2010/main" val="3149416495"/>
      </p:ext>
    </p:extLst>
  </p:cSld>
  <p:clrMapOvr>
    <a:masterClrMapping/>
  </p:clrMapOvr>
  <p:extLst>
    <p:ext uri="{DCECCB84-F9BA-43D5-87BE-67443E8EF086}">
      <p15:sldGuideLst xmlns:p15="http://schemas.microsoft.com/office/powerpoint/2012/main"/>
    </p:ext>
  </p:extLst>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p:cSld name="please do not use : only guidiance placeholder">
    <p:bg>
      <p:bgRef idx="1001">
        <a:schemeClr val="bg2"/>
      </p:bgRef>
    </p:bg>
    <p:spTree>
      <p:nvGrpSpPr>
        <p:cNvPr id="1" name=""/>
        <p:cNvGrpSpPr/>
        <p:nvPr/>
      </p:nvGrpSpPr>
      <p:grpSpPr>
        <a:xfrm>
          <a:off x="0" y="0"/>
          <a:ext cx="0" cy="0"/>
          <a:chOff x="0" y="0"/>
          <a:chExt cx="0" cy="0"/>
        </a:xfrm>
      </p:grpSpPr>
      <p:sp>
        <p:nvSpPr>
          <p:cNvPr id="2" name="title">
            <a:extLst>
              <a:ext uri="{FF2B5EF4-FFF2-40B4-BE49-F238E27FC236}">
                <a16:creationId xmlns:a16="http://schemas.microsoft.com/office/drawing/2014/main" id="{E7D3CCF1-660E-7AB1-06AD-93225FDD1D47}"/>
              </a:ext>
            </a:extLst>
          </p:cNvPr>
          <p:cNvSpPr>
            <a:spLocks noGrp="1"/>
          </p:cNvSpPr>
          <p:nvPr>
            <p:ph type="title"/>
          </p:nvPr>
        </p:nvSpPr>
        <p:spPr>
          <a:xfrm>
            <a:off x="550863" y="1484312"/>
            <a:ext cx="11088000" cy="4662751"/>
          </a:xfrm>
        </p:spPr>
        <p:txBody>
          <a:bodyPr vert="horz"/>
          <a:lstStyle>
            <a:lvl1pPr>
              <a:lnSpc>
                <a:spcPct val="100000"/>
              </a:lnSpc>
              <a:defRPr lang="de-DE" sz="11000" b="0" kern="1200" spc="0" baseline="0" dirty="0">
                <a:solidFill>
                  <a:schemeClr val="tx1"/>
                </a:solidFill>
                <a:latin typeface="Segoe UI Light" panose="020B0502040204020203" pitchFamily="34" charset="0"/>
                <a:ea typeface="Segoe UI Black" panose="020B0A02040204020203" pitchFamily="34" charset="0"/>
                <a:cs typeface="Segoe UI Light" panose="020B0502040204020203" pitchFamily="34" charset="0"/>
              </a:defRPr>
            </a:lvl1pPr>
          </a:lstStyle>
          <a:p>
            <a:r>
              <a:rPr lang="de-DE"/>
              <a:t>Mastertitelformat bearbeiten</a:t>
            </a:r>
            <a:endParaRPr lang="de-DE" dirty="0"/>
          </a:p>
        </p:txBody>
      </p:sp>
    </p:spTree>
    <p:extLst>
      <p:ext uri="{BB962C8B-B14F-4D97-AF65-F5344CB8AC3E}">
        <p14:creationId xmlns:p14="http://schemas.microsoft.com/office/powerpoint/2010/main" val="465275145"/>
      </p:ext>
    </p:extLst>
  </p:cSld>
  <p:clrMapOvr>
    <a:overrideClrMapping bg1="dk1" tx1="lt1" bg2="dk2" tx2="lt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Masters/_rels/slideMaster1.xml.rels><?xml version="1.0" encoding="UTF-8" standalone="yes"?>
<Relationships xmlns="http://schemas.openxmlformats.org/package/2006/relationships"><Relationship Id="rId26" Type="http://schemas.openxmlformats.org/officeDocument/2006/relationships/slideLayout" Target="../slideLayouts/slideLayout26.xml"/><Relationship Id="rId21" Type="http://schemas.openxmlformats.org/officeDocument/2006/relationships/slideLayout" Target="../slideLayouts/slideLayout21.xml"/><Relationship Id="rId42" Type="http://schemas.openxmlformats.org/officeDocument/2006/relationships/slideLayout" Target="../slideLayouts/slideLayout42.xml"/><Relationship Id="rId47" Type="http://schemas.openxmlformats.org/officeDocument/2006/relationships/slideLayout" Target="../slideLayouts/slideLayout47.xml"/><Relationship Id="rId63" Type="http://schemas.openxmlformats.org/officeDocument/2006/relationships/slideLayout" Target="../slideLayouts/slideLayout63.xml"/><Relationship Id="rId68" Type="http://schemas.openxmlformats.org/officeDocument/2006/relationships/slideLayout" Target="../slideLayouts/slideLayout68.xml"/><Relationship Id="rId84" Type="http://schemas.openxmlformats.org/officeDocument/2006/relationships/slideLayout" Target="../slideLayouts/slideLayout84.xml"/><Relationship Id="rId89" Type="http://schemas.openxmlformats.org/officeDocument/2006/relationships/slideLayout" Target="../slideLayouts/slideLayout89.xml"/><Relationship Id="rId16" Type="http://schemas.openxmlformats.org/officeDocument/2006/relationships/slideLayout" Target="../slideLayouts/slideLayout16.xml"/><Relationship Id="rId11" Type="http://schemas.openxmlformats.org/officeDocument/2006/relationships/slideLayout" Target="../slideLayouts/slideLayout11.xml"/><Relationship Id="rId32" Type="http://schemas.openxmlformats.org/officeDocument/2006/relationships/slideLayout" Target="../slideLayouts/slideLayout32.xml"/><Relationship Id="rId37" Type="http://schemas.openxmlformats.org/officeDocument/2006/relationships/slideLayout" Target="../slideLayouts/slideLayout37.xml"/><Relationship Id="rId53" Type="http://schemas.openxmlformats.org/officeDocument/2006/relationships/slideLayout" Target="../slideLayouts/slideLayout53.xml"/><Relationship Id="rId58" Type="http://schemas.openxmlformats.org/officeDocument/2006/relationships/slideLayout" Target="../slideLayouts/slideLayout58.xml"/><Relationship Id="rId74" Type="http://schemas.openxmlformats.org/officeDocument/2006/relationships/slideLayout" Target="../slideLayouts/slideLayout74.xml"/><Relationship Id="rId79" Type="http://schemas.openxmlformats.org/officeDocument/2006/relationships/slideLayout" Target="../slideLayouts/slideLayout79.xml"/><Relationship Id="rId102" Type="http://schemas.openxmlformats.org/officeDocument/2006/relationships/oleObject" Target="../embeddings/oleObject1.bin"/><Relationship Id="rId5" Type="http://schemas.openxmlformats.org/officeDocument/2006/relationships/slideLayout" Target="../slideLayouts/slideLayout5.xml"/><Relationship Id="rId90" Type="http://schemas.openxmlformats.org/officeDocument/2006/relationships/slideLayout" Target="../slideLayouts/slideLayout90.xml"/><Relationship Id="rId95" Type="http://schemas.openxmlformats.org/officeDocument/2006/relationships/slideLayout" Target="../slideLayouts/slideLayout95.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43" Type="http://schemas.openxmlformats.org/officeDocument/2006/relationships/slideLayout" Target="../slideLayouts/slideLayout43.xml"/><Relationship Id="rId48" Type="http://schemas.openxmlformats.org/officeDocument/2006/relationships/slideLayout" Target="../slideLayouts/slideLayout48.xml"/><Relationship Id="rId64" Type="http://schemas.openxmlformats.org/officeDocument/2006/relationships/slideLayout" Target="../slideLayouts/slideLayout64.xml"/><Relationship Id="rId69" Type="http://schemas.openxmlformats.org/officeDocument/2006/relationships/slideLayout" Target="../slideLayouts/slideLayout69.xml"/><Relationship Id="rId80" Type="http://schemas.openxmlformats.org/officeDocument/2006/relationships/slideLayout" Target="../slideLayouts/slideLayout80.xml"/><Relationship Id="rId85" Type="http://schemas.openxmlformats.org/officeDocument/2006/relationships/slideLayout" Target="../slideLayouts/slideLayout85.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slideLayout" Target="../slideLayouts/slideLayout33.xml"/><Relationship Id="rId38" Type="http://schemas.openxmlformats.org/officeDocument/2006/relationships/slideLayout" Target="../slideLayouts/slideLayout38.xml"/><Relationship Id="rId46" Type="http://schemas.openxmlformats.org/officeDocument/2006/relationships/slideLayout" Target="../slideLayouts/slideLayout46.xml"/><Relationship Id="rId59" Type="http://schemas.openxmlformats.org/officeDocument/2006/relationships/slideLayout" Target="../slideLayouts/slideLayout59.xml"/><Relationship Id="rId67" Type="http://schemas.openxmlformats.org/officeDocument/2006/relationships/slideLayout" Target="../slideLayouts/slideLayout67.xml"/><Relationship Id="rId103" Type="http://schemas.openxmlformats.org/officeDocument/2006/relationships/image" Target="../media/image1.emf"/><Relationship Id="rId20" Type="http://schemas.openxmlformats.org/officeDocument/2006/relationships/slideLayout" Target="../slideLayouts/slideLayout20.xml"/><Relationship Id="rId41" Type="http://schemas.openxmlformats.org/officeDocument/2006/relationships/slideLayout" Target="../slideLayouts/slideLayout41.xml"/><Relationship Id="rId54" Type="http://schemas.openxmlformats.org/officeDocument/2006/relationships/slideLayout" Target="../slideLayouts/slideLayout54.xml"/><Relationship Id="rId62" Type="http://schemas.openxmlformats.org/officeDocument/2006/relationships/slideLayout" Target="../slideLayouts/slideLayout62.xml"/><Relationship Id="rId70" Type="http://schemas.openxmlformats.org/officeDocument/2006/relationships/slideLayout" Target="../slideLayouts/slideLayout70.xml"/><Relationship Id="rId75" Type="http://schemas.openxmlformats.org/officeDocument/2006/relationships/slideLayout" Target="../slideLayouts/slideLayout75.xml"/><Relationship Id="rId83" Type="http://schemas.openxmlformats.org/officeDocument/2006/relationships/slideLayout" Target="../slideLayouts/slideLayout83.xml"/><Relationship Id="rId88" Type="http://schemas.openxmlformats.org/officeDocument/2006/relationships/slideLayout" Target="../slideLayouts/slideLayout88.xml"/><Relationship Id="rId91" Type="http://schemas.openxmlformats.org/officeDocument/2006/relationships/slideLayout" Target="../slideLayouts/slideLayout91.xml"/><Relationship Id="rId96" Type="http://schemas.openxmlformats.org/officeDocument/2006/relationships/slideLayout" Target="../slideLayouts/slideLayout96.xml"/><Relationship Id="rId1" Type="http://schemas.openxmlformats.org/officeDocument/2006/relationships/slideLayout" Target="../slideLayouts/slideLayout1.xml"/><Relationship Id="rId6" Type="http://schemas.openxmlformats.org/officeDocument/2006/relationships/slideLayout" Target="../slideLayouts/slideLayout6.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slideLayout" Target="../slideLayouts/slideLayout36.xml"/><Relationship Id="rId49" Type="http://schemas.openxmlformats.org/officeDocument/2006/relationships/slideLayout" Target="../slideLayouts/slideLayout49.xml"/><Relationship Id="rId57" Type="http://schemas.openxmlformats.org/officeDocument/2006/relationships/slideLayout" Target="../slideLayouts/slideLayout57.xml"/><Relationship Id="rId10" Type="http://schemas.openxmlformats.org/officeDocument/2006/relationships/slideLayout" Target="../slideLayouts/slideLayout10.xml"/><Relationship Id="rId31" Type="http://schemas.openxmlformats.org/officeDocument/2006/relationships/slideLayout" Target="../slideLayouts/slideLayout31.xml"/><Relationship Id="rId44" Type="http://schemas.openxmlformats.org/officeDocument/2006/relationships/slideLayout" Target="../slideLayouts/slideLayout44.xml"/><Relationship Id="rId52" Type="http://schemas.openxmlformats.org/officeDocument/2006/relationships/slideLayout" Target="../slideLayouts/slideLayout52.xml"/><Relationship Id="rId60" Type="http://schemas.openxmlformats.org/officeDocument/2006/relationships/slideLayout" Target="../slideLayouts/slideLayout60.xml"/><Relationship Id="rId65" Type="http://schemas.openxmlformats.org/officeDocument/2006/relationships/slideLayout" Target="../slideLayouts/slideLayout65.xml"/><Relationship Id="rId73" Type="http://schemas.openxmlformats.org/officeDocument/2006/relationships/slideLayout" Target="../slideLayouts/slideLayout73.xml"/><Relationship Id="rId78" Type="http://schemas.openxmlformats.org/officeDocument/2006/relationships/slideLayout" Target="../slideLayouts/slideLayout78.xml"/><Relationship Id="rId81" Type="http://schemas.openxmlformats.org/officeDocument/2006/relationships/slideLayout" Target="../slideLayouts/slideLayout81.xml"/><Relationship Id="rId86" Type="http://schemas.openxmlformats.org/officeDocument/2006/relationships/slideLayout" Target="../slideLayouts/slideLayout86.xml"/><Relationship Id="rId94" Type="http://schemas.openxmlformats.org/officeDocument/2006/relationships/slideLayout" Target="../slideLayouts/slideLayout94.xml"/><Relationship Id="rId99" Type="http://schemas.openxmlformats.org/officeDocument/2006/relationships/tags" Target="../tags/tag2.xml"/><Relationship Id="rId101" Type="http://schemas.openxmlformats.org/officeDocument/2006/relationships/tags" Target="../tags/tag4.xml"/><Relationship Id="rId4" Type="http://schemas.openxmlformats.org/officeDocument/2006/relationships/slideLayout" Target="../slideLayouts/slideLayout4.xml"/><Relationship Id="rId9" Type="http://schemas.openxmlformats.org/officeDocument/2006/relationships/slideLayout" Target="../slideLayouts/slideLayout9.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9" Type="http://schemas.openxmlformats.org/officeDocument/2006/relationships/slideLayout" Target="../slideLayouts/slideLayout39.xml"/><Relationship Id="rId34" Type="http://schemas.openxmlformats.org/officeDocument/2006/relationships/slideLayout" Target="../slideLayouts/slideLayout34.xml"/><Relationship Id="rId50" Type="http://schemas.openxmlformats.org/officeDocument/2006/relationships/slideLayout" Target="../slideLayouts/slideLayout50.xml"/><Relationship Id="rId55" Type="http://schemas.openxmlformats.org/officeDocument/2006/relationships/slideLayout" Target="../slideLayouts/slideLayout55.xml"/><Relationship Id="rId76" Type="http://schemas.openxmlformats.org/officeDocument/2006/relationships/slideLayout" Target="../slideLayouts/slideLayout76.xml"/><Relationship Id="rId97" Type="http://schemas.openxmlformats.org/officeDocument/2006/relationships/slideLayout" Target="../slideLayouts/slideLayout97.xml"/><Relationship Id="rId104" Type="http://schemas.openxmlformats.org/officeDocument/2006/relationships/image" Target="../media/image2.svg"/><Relationship Id="rId7" Type="http://schemas.openxmlformats.org/officeDocument/2006/relationships/slideLayout" Target="../slideLayouts/slideLayout7.xml"/><Relationship Id="rId71" Type="http://schemas.openxmlformats.org/officeDocument/2006/relationships/slideLayout" Target="../slideLayouts/slideLayout71.xml"/><Relationship Id="rId92" Type="http://schemas.openxmlformats.org/officeDocument/2006/relationships/slideLayout" Target="../slideLayouts/slideLayout92.xml"/><Relationship Id="rId2" Type="http://schemas.openxmlformats.org/officeDocument/2006/relationships/slideLayout" Target="../slideLayouts/slideLayout2.xml"/><Relationship Id="rId29" Type="http://schemas.openxmlformats.org/officeDocument/2006/relationships/slideLayout" Target="../slideLayouts/slideLayout29.xml"/><Relationship Id="rId24" Type="http://schemas.openxmlformats.org/officeDocument/2006/relationships/slideLayout" Target="../slideLayouts/slideLayout24.xml"/><Relationship Id="rId40" Type="http://schemas.openxmlformats.org/officeDocument/2006/relationships/slideLayout" Target="../slideLayouts/slideLayout40.xml"/><Relationship Id="rId45" Type="http://schemas.openxmlformats.org/officeDocument/2006/relationships/slideLayout" Target="../slideLayouts/slideLayout45.xml"/><Relationship Id="rId66" Type="http://schemas.openxmlformats.org/officeDocument/2006/relationships/slideLayout" Target="../slideLayouts/slideLayout66.xml"/><Relationship Id="rId87" Type="http://schemas.openxmlformats.org/officeDocument/2006/relationships/slideLayout" Target="../slideLayouts/slideLayout87.xml"/><Relationship Id="rId61" Type="http://schemas.openxmlformats.org/officeDocument/2006/relationships/slideLayout" Target="../slideLayouts/slideLayout61.xml"/><Relationship Id="rId82" Type="http://schemas.openxmlformats.org/officeDocument/2006/relationships/slideLayout" Target="../slideLayouts/slideLayout82.xml"/><Relationship Id="rId19" Type="http://schemas.openxmlformats.org/officeDocument/2006/relationships/slideLayout" Target="../slideLayouts/slideLayout19.xml"/><Relationship Id="rId14" Type="http://schemas.openxmlformats.org/officeDocument/2006/relationships/slideLayout" Target="../slideLayouts/slideLayout14.xml"/><Relationship Id="rId30" Type="http://schemas.openxmlformats.org/officeDocument/2006/relationships/slideLayout" Target="../slideLayouts/slideLayout30.xml"/><Relationship Id="rId35" Type="http://schemas.openxmlformats.org/officeDocument/2006/relationships/slideLayout" Target="../slideLayouts/slideLayout35.xml"/><Relationship Id="rId56" Type="http://schemas.openxmlformats.org/officeDocument/2006/relationships/slideLayout" Target="../slideLayouts/slideLayout56.xml"/><Relationship Id="rId77" Type="http://schemas.openxmlformats.org/officeDocument/2006/relationships/slideLayout" Target="../slideLayouts/slideLayout77.xml"/><Relationship Id="rId100" Type="http://schemas.openxmlformats.org/officeDocument/2006/relationships/tags" Target="../tags/tag3.xml"/><Relationship Id="rId8" Type="http://schemas.openxmlformats.org/officeDocument/2006/relationships/slideLayout" Target="../slideLayouts/slideLayout8.xml"/><Relationship Id="rId51" Type="http://schemas.openxmlformats.org/officeDocument/2006/relationships/slideLayout" Target="../slideLayouts/slideLayout51.xml"/><Relationship Id="rId72" Type="http://schemas.openxmlformats.org/officeDocument/2006/relationships/slideLayout" Target="../slideLayouts/slideLayout72.xml"/><Relationship Id="rId93" Type="http://schemas.openxmlformats.org/officeDocument/2006/relationships/slideLayout" Target="../slideLayouts/slideLayout93.xml"/><Relationship Id="rId98" Type="http://schemas.openxmlformats.org/officeDocument/2006/relationships/theme" Target="../theme/theme1.xml"/><Relationship Id="rId3" Type="http://schemas.openxmlformats.org/officeDocument/2006/relationships/slideLayout" Target="../slideLayouts/slideLayout3.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6" name="think-cell data - do not delete" hidden="1">
            <a:extLst>
              <a:ext uri="{FF2B5EF4-FFF2-40B4-BE49-F238E27FC236}">
                <a16:creationId xmlns:a16="http://schemas.microsoft.com/office/drawing/2014/main" id="{3FFD6DC8-8F7C-426E-5F78-8044A96271CF}"/>
              </a:ext>
            </a:extLst>
          </p:cNvPr>
          <p:cNvGraphicFramePr>
            <a:graphicFrameLocks noChangeAspect="1"/>
          </p:cNvGraphicFramePr>
          <p:nvPr>
            <p:custDataLst>
              <p:tags r:id="rId99"/>
            </p:custDataLst>
            <p:extLst>
              <p:ext uri="{D42A27DB-BD31-4B8C-83A1-F6EECF244321}">
                <p14:modId xmlns:p14="http://schemas.microsoft.com/office/powerpoint/2010/main" val="22309112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102" imgW="306" imgH="306" progId="TCLayout.ActiveDocument.1">
                  <p:embed/>
                </p:oleObj>
              </mc:Choice>
              <mc:Fallback>
                <p:oleObj name="think-cell Folie" r:id="rId102" imgW="306" imgH="306" progId="TCLayout.ActiveDocument.1">
                  <p:embed/>
                  <p:pic>
                    <p:nvPicPr>
                      <p:cNvPr id="6" name="think-cell data - do not delete" hidden="1">
                        <a:extLst>
                          <a:ext uri="{FF2B5EF4-FFF2-40B4-BE49-F238E27FC236}">
                            <a16:creationId xmlns:a16="http://schemas.microsoft.com/office/drawing/2014/main" id="{3FFD6DC8-8F7C-426E-5F78-8044A96271CF}"/>
                          </a:ext>
                        </a:extLst>
                      </p:cNvPr>
                      <p:cNvPicPr/>
                      <p:nvPr/>
                    </p:nvPicPr>
                    <p:blipFill>
                      <a:blip r:embed="rId103"/>
                      <a:stretch>
                        <a:fillRect/>
                      </a:stretch>
                    </p:blipFill>
                    <p:spPr>
                      <a:xfrm>
                        <a:off x="1588" y="1588"/>
                        <a:ext cx="1588" cy="1588"/>
                      </a:xfrm>
                      <a:prstGeom prst="rect">
                        <a:avLst/>
                      </a:prstGeom>
                    </p:spPr>
                  </p:pic>
                </p:oleObj>
              </mc:Fallback>
            </mc:AlternateContent>
          </a:graphicData>
        </a:graphic>
      </p:graphicFrame>
      <p:sp>
        <p:nvSpPr>
          <p:cNvPr id="10" name="slide number">
            <a:extLst>
              <a:ext uri="{FF2B5EF4-FFF2-40B4-BE49-F238E27FC236}">
                <a16:creationId xmlns:a16="http://schemas.microsoft.com/office/drawing/2014/main" id="{1A73C806-0471-0C57-7626-9F1DB61EE031}"/>
              </a:ext>
            </a:extLst>
          </p:cNvPr>
          <p:cNvSpPr>
            <a:spLocks noGrp="1"/>
          </p:cNvSpPr>
          <p:nvPr>
            <p:ph type="sldNum" sz="quarter" idx="4"/>
          </p:nvPr>
        </p:nvSpPr>
        <p:spPr>
          <a:xfrm>
            <a:off x="11353138" y="6379200"/>
            <a:ext cx="288000" cy="180000"/>
          </a:xfrm>
          <a:prstGeom prst="rect">
            <a:avLst/>
          </a:prstGeom>
        </p:spPr>
        <p:txBody>
          <a:bodyPr vert="horz" lIns="0" tIns="0" rIns="0" bIns="0" rtlCol="0" anchor="b" anchorCtr="0">
            <a:noAutofit/>
          </a:bodyPr>
          <a:lstStyle>
            <a:lvl1pPr algn="r">
              <a:defRPr lang="en-US" sz="800" smtClean="0">
                <a:solidFill>
                  <a:schemeClr val="tx1"/>
                </a:solidFill>
              </a:defRPr>
            </a:lvl1pPr>
          </a:lstStyle>
          <a:p>
            <a:fld id="{FA573BCF-C0F1-4720-B5E7-944FE630E67D}" type="slidenum">
              <a:rPr lang="en-GB" smtClean="0"/>
              <a:pPr/>
              <a:t>‹Nr.›</a:t>
            </a:fld>
            <a:endParaRPr lang="en-GB" dirty="0"/>
          </a:p>
        </p:txBody>
      </p:sp>
      <p:sp>
        <p:nvSpPr>
          <p:cNvPr id="5" name="footer">
            <a:extLst>
              <a:ext uri="{FF2B5EF4-FFF2-40B4-BE49-F238E27FC236}">
                <a16:creationId xmlns:a16="http://schemas.microsoft.com/office/drawing/2014/main" id="{293B2B64-2362-45C8-9E78-5ECAAAF3478D}"/>
              </a:ext>
            </a:extLst>
          </p:cNvPr>
          <p:cNvSpPr>
            <a:spLocks noGrp="1"/>
          </p:cNvSpPr>
          <p:nvPr>
            <p:ph type="ftr" sz="quarter" idx="3"/>
          </p:nvPr>
        </p:nvSpPr>
        <p:spPr>
          <a:xfrm>
            <a:off x="7270749" y="6379200"/>
            <a:ext cx="4082389" cy="180000"/>
          </a:xfrm>
          <a:prstGeom prst="rect">
            <a:avLst/>
          </a:prstGeom>
        </p:spPr>
        <p:txBody>
          <a:bodyPr vert="horz" lIns="0" tIns="0" rIns="0" bIns="0" rtlCol="0" anchor="b" anchorCtr="0">
            <a:noAutofit/>
          </a:bodyPr>
          <a:lstStyle>
            <a:lvl1pPr algn="r">
              <a:defRPr sz="800">
                <a:solidFill>
                  <a:schemeClr val="tx1"/>
                </a:solidFill>
              </a:defRPr>
            </a:lvl1pPr>
          </a:lstStyle>
          <a:p>
            <a:r>
              <a:rPr lang="en-GB"/>
              <a:t>valantic layout samples Route A dark 001</a:t>
            </a:r>
            <a:endParaRPr lang="nl-NL" dirty="0"/>
          </a:p>
        </p:txBody>
      </p:sp>
      <p:sp>
        <p:nvSpPr>
          <p:cNvPr id="4" name="date">
            <a:extLst>
              <a:ext uri="{FF2B5EF4-FFF2-40B4-BE49-F238E27FC236}">
                <a16:creationId xmlns:a16="http://schemas.microsoft.com/office/drawing/2014/main" id="{2CC0954C-56F0-4481-AEFC-476FD5516A05}"/>
              </a:ext>
            </a:extLst>
          </p:cNvPr>
          <p:cNvSpPr>
            <a:spLocks noGrp="1"/>
          </p:cNvSpPr>
          <p:nvPr>
            <p:ph type="dt" sz="half" idx="2"/>
          </p:nvPr>
        </p:nvSpPr>
        <p:spPr>
          <a:xfrm>
            <a:off x="5040000" y="6379200"/>
            <a:ext cx="2160000" cy="180000"/>
          </a:xfrm>
          <a:prstGeom prst="rect">
            <a:avLst/>
          </a:prstGeom>
        </p:spPr>
        <p:txBody>
          <a:bodyPr vert="horz" lIns="0" tIns="0" rIns="0" bIns="0" rtlCol="0" anchor="b" anchorCtr="0">
            <a:noAutofit/>
          </a:bodyPr>
          <a:lstStyle>
            <a:lvl1pPr algn="ctr">
              <a:defRPr sz="800">
                <a:solidFill>
                  <a:schemeClr val="tx1"/>
                </a:solidFill>
              </a:defRPr>
            </a:lvl1pPr>
          </a:lstStyle>
          <a:p>
            <a:r>
              <a:rPr lang="de-DE"/>
              <a:t>Mai 2026</a:t>
            </a:r>
            <a:endParaRPr lang="nl-NL" dirty="0"/>
          </a:p>
        </p:txBody>
      </p:sp>
      <p:sp>
        <p:nvSpPr>
          <p:cNvPr id="3" name="content">
            <a:extLst>
              <a:ext uri="{FF2B5EF4-FFF2-40B4-BE49-F238E27FC236}">
                <a16:creationId xmlns:a16="http://schemas.microsoft.com/office/drawing/2014/main" id="{061B9A90-182E-49A3-8BF5-04F32288137B}"/>
              </a:ext>
            </a:extLst>
          </p:cNvPr>
          <p:cNvSpPr>
            <a:spLocks noGrp="1"/>
          </p:cNvSpPr>
          <p:nvPr>
            <p:ph type="body" idx="1"/>
          </p:nvPr>
        </p:nvSpPr>
        <p:spPr>
          <a:xfrm>
            <a:off x="540000" y="1476000"/>
            <a:ext cx="11088000" cy="4680000"/>
          </a:xfrm>
          <a:prstGeom prst="rect">
            <a:avLst/>
          </a:prstGeom>
          <a:noFill/>
        </p:spPr>
        <p:txBody>
          <a:bodyPr vert="horz" lIns="0" tIns="0" rIns="0" bIns="0" rtlCol="0">
            <a:noAutofit/>
          </a:bodyPr>
          <a:lstStyle/>
          <a:p>
            <a:pPr lvl="0"/>
            <a:r>
              <a:rPr lang="en-US" dirty="0"/>
              <a:t>First level</a:t>
            </a:r>
          </a:p>
          <a:p>
            <a:pPr lvl="1"/>
            <a:r>
              <a:rPr lang="en-US" dirty="0"/>
              <a:t>Second level</a:t>
            </a:r>
          </a:p>
          <a:p>
            <a:pPr lvl="2"/>
            <a:r>
              <a:rPr lang="en-US" dirty="0"/>
              <a:t>Third level </a:t>
            </a:r>
          </a:p>
          <a:p>
            <a:pPr lvl="3"/>
            <a:r>
              <a:rPr lang="en-US" dirty="0"/>
              <a:t>Fourth level</a:t>
            </a:r>
          </a:p>
          <a:p>
            <a:pPr lvl="4"/>
            <a:r>
              <a:rPr lang="en-US" dirty="0"/>
              <a:t>Fifth level</a:t>
            </a:r>
          </a:p>
          <a:p>
            <a:pPr lvl="5"/>
            <a:r>
              <a:rPr lang="en-US" dirty="0"/>
              <a:t>Sixth level</a:t>
            </a:r>
          </a:p>
          <a:p>
            <a:pPr lvl="6"/>
            <a:r>
              <a:rPr lang="en-US" dirty="0"/>
              <a:t>Seventh level</a:t>
            </a:r>
          </a:p>
          <a:p>
            <a:pPr lvl="7"/>
            <a:r>
              <a:rPr lang="en-US" dirty="0"/>
              <a:t>Eighth level</a:t>
            </a:r>
          </a:p>
          <a:p>
            <a:pPr lvl="8"/>
            <a:r>
              <a:rPr lang="en-US" dirty="0"/>
              <a:t>Ninth level</a:t>
            </a:r>
          </a:p>
        </p:txBody>
      </p:sp>
      <p:sp>
        <p:nvSpPr>
          <p:cNvPr id="2" name="title">
            <a:extLst>
              <a:ext uri="{FF2B5EF4-FFF2-40B4-BE49-F238E27FC236}">
                <a16:creationId xmlns:a16="http://schemas.microsoft.com/office/drawing/2014/main" id="{219B37A3-82F2-45D5-868F-F00F93F6E7B3}"/>
              </a:ext>
            </a:extLst>
          </p:cNvPr>
          <p:cNvSpPr>
            <a:spLocks noGrp="1"/>
          </p:cNvSpPr>
          <p:nvPr>
            <p:ph type="title"/>
          </p:nvPr>
        </p:nvSpPr>
        <p:spPr>
          <a:xfrm>
            <a:off x="540000" y="622301"/>
            <a:ext cx="11088000" cy="648000"/>
          </a:xfrm>
          <a:prstGeom prst="rect">
            <a:avLst/>
          </a:prstGeom>
        </p:spPr>
        <p:txBody>
          <a:bodyPr vert="horz" lIns="0" tIns="0" rIns="0" bIns="0" rtlCol="0" anchor="t">
            <a:noAutofit/>
          </a:bodyPr>
          <a:lstStyle/>
          <a:p>
            <a:endParaRPr lang="nl-NL" noProof="0" dirty="0"/>
          </a:p>
        </p:txBody>
      </p:sp>
      <p:pic>
        <p:nvPicPr>
          <p:cNvPr id="7" name="valantic logo">
            <a:extLst>
              <a:ext uri="{FF2B5EF4-FFF2-40B4-BE49-F238E27FC236}">
                <a16:creationId xmlns:a16="http://schemas.microsoft.com/office/drawing/2014/main" id="{6309BDB7-3AF7-1C94-F423-ADBAF2388330}"/>
              </a:ext>
            </a:extLst>
          </p:cNvPr>
          <p:cNvPicPr>
            <a:picLocks noChangeAspect="1"/>
          </p:cNvPicPr>
          <p:nvPr/>
        </p:nvPicPr>
        <p:blipFill>
          <a:blip>
            <a:extLst>
              <a:ext uri="{96DAC541-7B7A-43D3-8B79-37D633B846F1}">
                <asvg:svgBlip xmlns:asvg="http://schemas.microsoft.com/office/drawing/2016/SVG/main" r:embed="rId104"/>
              </a:ext>
            </a:extLst>
          </a:blip>
          <a:stretch>
            <a:fillRect/>
          </a:stretch>
        </p:blipFill>
        <p:spPr>
          <a:xfrm>
            <a:off x="415887" y="6218848"/>
            <a:ext cx="1169231" cy="450666"/>
          </a:xfrm>
          <a:prstGeom prst="rect">
            <a:avLst/>
          </a:prstGeom>
        </p:spPr>
      </p:pic>
      <p:graphicFrame>
        <p:nvGraphicFramePr>
          <p:cNvPr id="8" name="think-cell data - do not delete" hidden="1">
            <a:extLst>
              <a:ext uri="{FF2B5EF4-FFF2-40B4-BE49-F238E27FC236}">
                <a16:creationId xmlns:a16="http://schemas.microsoft.com/office/drawing/2014/main" id="{92E1DAC7-F2BD-5BC0-2FF8-58DE807B6FB2}"/>
              </a:ext>
            </a:extLst>
          </p:cNvPr>
          <p:cNvGraphicFramePr>
            <a:graphicFrameLocks noChangeAspect="1"/>
          </p:cNvGraphicFramePr>
          <p:nvPr>
            <p:custDataLst>
              <p:tags r:id="rId100"/>
            </p:custDataLst>
            <p:extLst>
              <p:ext uri="{D42A27DB-BD31-4B8C-83A1-F6EECF244321}">
                <p14:modId xmlns:p14="http://schemas.microsoft.com/office/powerpoint/2010/main" val="22309112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102" imgW="306" imgH="306" progId="TCLayout.ActiveDocument.1">
                  <p:embed/>
                </p:oleObj>
              </mc:Choice>
              <mc:Fallback>
                <p:oleObj name="think-cell Folie" r:id="rId102" imgW="306" imgH="306" progId="TCLayout.ActiveDocument.1">
                  <p:embed/>
                  <p:pic>
                    <p:nvPicPr>
                      <p:cNvPr id="8" name="think-cell data - do not delete" hidden="1">
                        <a:extLst>
                          <a:ext uri="{FF2B5EF4-FFF2-40B4-BE49-F238E27FC236}">
                            <a16:creationId xmlns:a16="http://schemas.microsoft.com/office/drawing/2014/main" id="{92E1DAC7-F2BD-5BC0-2FF8-58DE807B6FB2}"/>
                          </a:ext>
                        </a:extLst>
                      </p:cNvPr>
                      <p:cNvPicPr/>
                      <p:nvPr/>
                    </p:nvPicPr>
                    <p:blipFill>
                      <a:blip r:embed="rId103"/>
                      <a:stretch>
                        <a:fillRect/>
                      </a:stretch>
                    </p:blipFill>
                    <p:spPr>
                      <a:xfrm>
                        <a:off x="1588" y="1588"/>
                        <a:ext cx="1588" cy="1588"/>
                      </a:xfrm>
                      <a:prstGeom prst="rect">
                        <a:avLst/>
                      </a:prstGeom>
                    </p:spPr>
                  </p:pic>
                </p:oleObj>
              </mc:Fallback>
            </mc:AlternateContent>
          </a:graphicData>
        </a:graphic>
      </p:graphicFrame>
      <p:graphicFrame>
        <p:nvGraphicFramePr>
          <p:cNvPr id="9" name="think-cell data - do not delete" hidden="1">
            <a:extLst>
              <a:ext uri="{FF2B5EF4-FFF2-40B4-BE49-F238E27FC236}">
                <a16:creationId xmlns:a16="http://schemas.microsoft.com/office/drawing/2014/main" id="{9F241039-FD02-01EB-E08C-EFEF29F87949}"/>
              </a:ext>
            </a:extLst>
          </p:cNvPr>
          <p:cNvGraphicFramePr>
            <a:graphicFrameLocks noChangeAspect="1"/>
          </p:cNvGraphicFramePr>
          <p:nvPr userDrawn="1">
            <p:custDataLst>
              <p:tags r:id="rId101"/>
            </p:custDataLst>
            <p:extLst>
              <p:ext uri="{D42A27DB-BD31-4B8C-83A1-F6EECF244321}">
                <p14:modId xmlns:p14="http://schemas.microsoft.com/office/powerpoint/2010/main" val="223091126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102" imgW="306" imgH="306" progId="TCLayout.ActiveDocument.1">
                  <p:embed/>
                </p:oleObj>
              </mc:Choice>
              <mc:Fallback>
                <p:oleObj name="think-cell Folie" r:id="rId102" imgW="306" imgH="306" progId="TCLayout.ActiveDocument.1">
                  <p:embed/>
                  <p:pic>
                    <p:nvPicPr>
                      <p:cNvPr id="9" name="think-cell data - do not delete" hidden="1">
                        <a:extLst>
                          <a:ext uri="{FF2B5EF4-FFF2-40B4-BE49-F238E27FC236}">
                            <a16:creationId xmlns:a16="http://schemas.microsoft.com/office/drawing/2014/main" id="{9F241039-FD02-01EB-E08C-EFEF29F87949}"/>
                          </a:ext>
                        </a:extLst>
                      </p:cNvPr>
                      <p:cNvPicPr/>
                      <p:nvPr/>
                    </p:nvPicPr>
                    <p:blipFill>
                      <a:blip r:embed="rId103"/>
                      <a:stretch>
                        <a:fillRect/>
                      </a:stretch>
                    </p:blipFill>
                    <p:spPr>
                      <a:xfrm>
                        <a:off x="1588" y="1588"/>
                        <a:ext cx="1588" cy="1588"/>
                      </a:xfrm>
                      <a:prstGeom prst="rect">
                        <a:avLst/>
                      </a:prstGeom>
                    </p:spPr>
                  </p:pic>
                </p:oleObj>
              </mc:Fallback>
            </mc:AlternateContent>
          </a:graphicData>
        </a:graphic>
      </p:graphicFrame>
      <p:sp>
        <p:nvSpPr>
          <p:cNvPr id="12" name="Textfeld 11">
            <a:extLst>
              <a:ext uri="{FF2B5EF4-FFF2-40B4-BE49-F238E27FC236}">
                <a16:creationId xmlns:a16="http://schemas.microsoft.com/office/drawing/2014/main" id="{E217D3FA-DD79-F9A1-6B7C-E396D3D1BF07}"/>
              </a:ext>
            </a:extLst>
          </p:cNvPr>
          <p:cNvSpPr txBox="1"/>
          <p:nvPr userDrawn="1">
            <p:extLst>
              <p:ext uri="{1162E1C5-73C7-4A58-AE30-91384D911F3F}">
                <p184:classification xmlns:p184="http://schemas.microsoft.com/office/powerpoint/2018/4/main" val="hdr"/>
              </p:ext>
            </p:extLst>
          </p:nvPr>
        </p:nvSpPr>
        <p:spPr>
          <a:xfrm>
            <a:off x="4899025" y="63500"/>
            <a:ext cx="2414588" cy="121920"/>
          </a:xfrm>
          <a:prstGeom prst="rect">
            <a:avLst/>
          </a:prstGeom>
        </p:spPr>
        <p:txBody>
          <a:bodyPr horzOverflow="overflow" lIns="0" tIns="0" rIns="0" bIns="0">
            <a:spAutoFit/>
          </a:bodyPr>
          <a:lstStyle/>
          <a:p>
            <a:pPr algn="l"/>
            <a:r>
              <a:rPr lang="de-DE" sz="800">
                <a:solidFill>
                  <a:srgbClr val="000000">
                    <a:alpha val="50000"/>
                  </a:srgbClr>
                </a:solidFill>
                <a:latin typeface="Aptos" panose="020B0004020202020204" pitchFamily="34" charset="0"/>
              </a:rPr>
              <a:t>This information is for internal use and trusted partners</a:t>
            </a:r>
          </a:p>
        </p:txBody>
      </p:sp>
    </p:spTree>
    <p:extLst>
      <p:ext uri="{BB962C8B-B14F-4D97-AF65-F5344CB8AC3E}">
        <p14:creationId xmlns:p14="http://schemas.microsoft.com/office/powerpoint/2010/main" val="2049943675"/>
      </p:ext>
    </p:extLst>
  </p:cSld>
  <p:clrMap bg1="lt1" tx1="dk1" bg2="lt2" tx2="dk2" accent1="accent1" accent2="accent2" accent3="accent3" accent4="accent4" accent5="accent5" accent6="accent6" hlink="hlink" folHlink="folHlink"/>
  <p:sldLayoutIdLst>
    <p:sldLayoutId id="2147485259" r:id="rId1"/>
    <p:sldLayoutId id="2147485260" r:id="rId2"/>
    <p:sldLayoutId id="2147485261" r:id="rId3"/>
    <p:sldLayoutId id="2147485262" r:id="rId4"/>
    <p:sldLayoutId id="2147485263" r:id="rId5"/>
    <p:sldLayoutId id="2147485264" r:id="rId6"/>
    <p:sldLayoutId id="2147485265" r:id="rId7"/>
    <p:sldLayoutId id="2147485266" r:id="rId8"/>
    <p:sldLayoutId id="2147485267" r:id="rId9"/>
    <p:sldLayoutId id="2147485268" r:id="rId10"/>
    <p:sldLayoutId id="2147485269" r:id="rId11"/>
    <p:sldLayoutId id="2147485270" r:id="rId12"/>
    <p:sldLayoutId id="2147485271" r:id="rId13"/>
    <p:sldLayoutId id="2147485272" r:id="rId14"/>
    <p:sldLayoutId id="2147485273" r:id="rId15"/>
    <p:sldLayoutId id="2147485274" r:id="rId16"/>
    <p:sldLayoutId id="2147485275" r:id="rId17"/>
    <p:sldLayoutId id="2147485276" r:id="rId18"/>
    <p:sldLayoutId id="2147485277" r:id="rId19"/>
    <p:sldLayoutId id="2147485278" r:id="rId20"/>
    <p:sldLayoutId id="2147485279" r:id="rId21"/>
    <p:sldLayoutId id="2147485280" r:id="rId22"/>
    <p:sldLayoutId id="2147485281" r:id="rId23"/>
    <p:sldLayoutId id="2147485282" r:id="rId24"/>
    <p:sldLayoutId id="2147485283" r:id="rId25"/>
    <p:sldLayoutId id="2147485284" r:id="rId26"/>
    <p:sldLayoutId id="2147485285" r:id="rId27"/>
    <p:sldLayoutId id="2147485286" r:id="rId28"/>
    <p:sldLayoutId id="2147485287" r:id="rId29"/>
    <p:sldLayoutId id="2147485288" r:id="rId30"/>
    <p:sldLayoutId id="2147485289" r:id="rId31"/>
    <p:sldLayoutId id="2147485290" r:id="rId32"/>
    <p:sldLayoutId id="2147485291" r:id="rId33"/>
    <p:sldLayoutId id="2147485292" r:id="rId34"/>
    <p:sldLayoutId id="2147485293" r:id="rId35"/>
    <p:sldLayoutId id="2147485294" r:id="rId36"/>
    <p:sldLayoutId id="2147485295" r:id="rId37"/>
    <p:sldLayoutId id="2147485296" r:id="rId38"/>
    <p:sldLayoutId id="2147485297" r:id="rId39"/>
    <p:sldLayoutId id="2147485298" r:id="rId40"/>
    <p:sldLayoutId id="2147485299" r:id="rId41"/>
    <p:sldLayoutId id="2147485300" r:id="rId42"/>
    <p:sldLayoutId id="2147485301" r:id="rId43"/>
    <p:sldLayoutId id="2147485302" r:id="rId44"/>
    <p:sldLayoutId id="2147485303" r:id="rId45"/>
    <p:sldLayoutId id="2147485304" r:id="rId46"/>
    <p:sldLayoutId id="2147485305" r:id="rId47"/>
    <p:sldLayoutId id="2147485405" r:id="rId48"/>
    <p:sldLayoutId id="2147485406" r:id="rId49"/>
    <p:sldLayoutId id="2147485407" r:id="rId50"/>
    <p:sldLayoutId id="2147485309" r:id="rId51"/>
    <p:sldLayoutId id="2147485310" r:id="rId52"/>
    <p:sldLayoutId id="2147485311" r:id="rId53"/>
    <p:sldLayoutId id="2147485411" r:id="rId54"/>
    <p:sldLayoutId id="2147485412" r:id="rId55"/>
    <p:sldLayoutId id="2147485413" r:id="rId56"/>
    <p:sldLayoutId id="2147485414" r:id="rId57"/>
    <p:sldLayoutId id="2147485316" r:id="rId58"/>
    <p:sldLayoutId id="2147485317" r:id="rId59"/>
    <p:sldLayoutId id="2147485318" r:id="rId60"/>
    <p:sldLayoutId id="2147485419" r:id="rId61"/>
    <p:sldLayoutId id="2147485418" r:id="rId62"/>
    <p:sldLayoutId id="2147485321" r:id="rId63"/>
    <p:sldLayoutId id="2147485322" r:id="rId64"/>
    <p:sldLayoutId id="2147485323" r:id="rId65"/>
    <p:sldLayoutId id="2147485324" r:id="rId66"/>
    <p:sldLayoutId id="2147485325" r:id="rId67"/>
    <p:sldLayoutId id="2147485326" r:id="rId68"/>
    <p:sldLayoutId id="2147485327" r:id="rId69"/>
    <p:sldLayoutId id="2147485328" r:id="rId70"/>
    <p:sldLayoutId id="2147485329" r:id="rId71"/>
    <p:sldLayoutId id="2147485330" r:id="rId72"/>
    <p:sldLayoutId id="2147485331" r:id="rId73"/>
    <p:sldLayoutId id="2147485332" r:id="rId74"/>
    <p:sldLayoutId id="2147485333" r:id="rId75"/>
    <p:sldLayoutId id="2147485334" r:id="rId76"/>
    <p:sldLayoutId id="2147485335" r:id="rId77"/>
    <p:sldLayoutId id="2147485336" r:id="rId78"/>
    <p:sldLayoutId id="2147485337" r:id="rId79"/>
    <p:sldLayoutId id="2147485338" r:id="rId80"/>
    <p:sldLayoutId id="2147485339" r:id="rId81"/>
    <p:sldLayoutId id="2147485340" r:id="rId82"/>
    <p:sldLayoutId id="2147485341" r:id="rId83"/>
    <p:sldLayoutId id="2147485356" r:id="rId84"/>
    <p:sldLayoutId id="2147485343" r:id="rId85"/>
    <p:sldLayoutId id="2147485344" r:id="rId86"/>
    <p:sldLayoutId id="2147485345" r:id="rId87"/>
    <p:sldLayoutId id="2147485346" r:id="rId88"/>
    <p:sldLayoutId id="2147485347" r:id="rId89"/>
    <p:sldLayoutId id="2147485447" r:id="rId90"/>
    <p:sldLayoutId id="2147485349" r:id="rId91"/>
    <p:sldLayoutId id="2147485449" r:id="rId92"/>
    <p:sldLayoutId id="2147485351" r:id="rId93"/>
    <p:sldLayoutId id="2147485352" r:id="rId94"/>
    <p:sldLayoutId id="2147485353" r:id="rId95"/>
    <p:sldLayoutId id="2147485354" r:id="rId96"/>
    <p:sldLayoutId id="2147485355" r:id="rId97"/>
  </p:sldLayoutIdLst>
  <p:hf hdr="0"/>
  <p:txStyles>
    <p:titleStyle>
      <a:lvl1pPr algn="l" defTabSz="914400" rtl="0" eaLnBrk="1" latinLnBrk="0" hangingPunct="1">
        <a:lnSpc>
          <a:spcPts val="2800"/>
        </a:lnSpc>
        <a:spcBef>
          <a:spcPct val="0"/>
        </a:spcBef>
        <a:buNone/>
        <a:tabLst>
          <a:tab pos="11031538" algn="r"/>
        </a:tabLst>
        <a:defRPr sz="2400" b="0" kern="1200" spc="0" baseline="0">
          <a:solidFill>
            <a:schemeClr val="tx1"/>
          </a:solidFill>
          <a:latin typeface="Segoe UI Light" panose="020B0502040204020203" pitchFamily="34" charset="0"/>
          <a:ea typeface="Segoe UI Black" panose="020B0A02040204020203" pitchFamily="34" charset="0"/>
          <a:cs typeface="Segoe UI Light" panose="020B0502040204020203" pitchFamily="34" charset="0"/>
        </a:defRPr>
      </a:lvl1pPr>
    </p:titleStyle>
    <p:bodyStyle>
      <a:lvl1pPr marL="0" indent="0" algn="l" defTabSz="914400" rtl="0" eaLnBrk="1" latinLnBrk="0" hangingPunct="1">
        <a:lnSpc>
          <a:spcPts val="1800"/>
        </a:lnSpc>
        <a:spcBef>
          <a:spcPts val="300"/>
        </a:spcBef>
        <a:spcAft>
          <a:spcPts val="300"/>
        </a:spcAft>
        <a:buClr>
          <a:schemeClr val="accent2"/>
        </a:buClr>
        <a:buSzPct val="100000"/>
        <a:buFont typeface="Verdana" panose="020B0604030504040204" pitchFamily="34" charset="0"/>
        <a:buNone/>
        <a:tabLst>
          <a:tab pos="182563" algn="l"/>
        </a:tabLst>
        <a:defRPr lang="en-US" sz="1400" b="0" kern="1200" baseline="0" noProof="0" dirty="0">
          <a:solidFill>
            <a:schemeClr val="tx2"/>
          </a:solidFill>
          <a:latin typeface="+mn-lt"/>
          <a:ea typeface="+mn-ea"/>
          <a:cs typeface="+mn-cs"/>
        </a:defRPr>
      </a:lvl1pPr>
      <a:lvl2pPr marL="216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kern="1200" dirty="0">
          <a:solidFill>
            <a:schemeClr val="tx2"/>
          </a:solidFill>
          <a:latin typeface="+mn-lt"/>
          <a:ea typeface="+mn-ea"/>
          <a:cs typeface="+mn-cs"/>
        </a:defRPr>
      </a:lvl2pPr>
      <a:lvl3pPr marL="432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baseline="0" noProof="0" dirty="0" smtClean="0">
          <a:solidFill>
            <a:schemeClr val="tx2"/>
          </a:solidFill>
          <a:latin typeface="+mn-lt"/>
          <a:ea typeface="+mn-ea"/>
          <a:cs typeface="+mn-cs"/>
        </a:defRPr>
      </a:lvl3pPr>
      <a:lvl4pPr marL="648000" indent="-216000" algn="l" defTabSz="914400" rtl="0" eaLnBrk="1" latinLnBrk="0" hangingPunct="1">
        <a:lnSpc>
          <a:spcPts val="1800"/>
        </a:lnSpc>
        <a:spcBef>
          <a:spcPts val="300"/>
        </a:spcBef>
        <a:spcAft>
          <a:spcPts val="300"/>
        </a:spcAft>
        <a:buClr>
          <a:srgbClr val="FF4B4B"/>
        </a:buClr>
        <a:buSzPct val="120000"/>
        <a:buFont typeface="Segoe UI" panose="020B0502040204020203" pitchFamily="34" charset="0"/>
        <a:buChar char="−"/>
        <a:tabLst>
          <a:tab pos="182563" algn="l"/>
        </a:tabLst>
        <a:defRPr lang="en-US" sz="1400" b="0" kern="1200" cap="none" spc="10" baseline="0" noProof="0" dirty="0">
          <a:solidFill>
            <a:schemeClr val="tx1"/>
          </a:solidFill>
          <a:latin typeface="+mn-lt"/>
          <a:ea typeface="+mn-ea"/>
          <a:cs typeface="Segoe UI Light" panose="020B0502040204020203" pitchFamily="34" charset="0"/>
        </a:defRPr>
      </a:lvl4pPr>
      <a:lvl5pPr marL="0" indent="0" algn="l" defTabSz="914400" rtl="0" eaLnBrk="1" latinLnBrk="0" hangingPunct="1">
        <a:lnSpc>
          <a:spcPct val="110000"/>
        </a:lnSpc>
        <a:spcBef>
          <a:spcPts val="600"/>
        </a:spcBef>
        <a:spcAft>
          <a:spcPts val="300"/>
        </a:spcAft>
        <a:buFont typeface="Arial" panose="020B0604020202020204" pitchFamily="34" charset="0"/>
        <a:buNone/>
        <a:tabLst>
          <a:tab pos="182563" algn="l"/>
        </a:tabLst>
        <a:defRPr lang="en-US" sz="1400" b="0" kern="1200" spc="40" baseline="0" noProof="0" dirty="0">
          <a:solidFill>
            <a:schemeClr val="accent6"/>
          </a:solidFill>
          <a:latin typeface="Segoe UI Semibold" panose="020B0702040204020203" pitchFamily="34" charset="0"/>
          <a:ea typeface="+mn-ea"/>
          <a:cs typeface="Segoe UI Semibold" panose="020B0702040204020203" pitchFamily="34" charset="0"/>
        </a:defRPr>
      </a:lvl5pPr>
      <a:lvl6pPr marL="216000" indent="-216000" algn="l" defTabSz="914400" rtl="0" eaLnBrk="1" latinLnBrk="0" hangingPunct="1">
        <a:lnSpc>
          <a:spcPts val="1800"/>
        </a:lnSpc>
        <a:spcBef>
          <a:spcPts val="300"/>
        </a:spcBef>
        <a:spcAft>
          <a:spcPts val="300"/>
        </a:spcAft>
        <a:buClr>
          <a:schemeClr val="accent6"/>
        </a:buClr>
        <a:buFont typeface="+mj-lt"/>
        <a:buAutoNum type="arabicPeriod"/>
        <a:tabLst>
          <a:tab pos="182563" algn="l"/>
        </a:tabLst>
        <a:defRPr lang="en-US" sz="1400" b="0" kern="1200" cap="none" spc="40" baseline="0" noProof="0" dirty="0">
          <a:solidFill>
            <a:schemeClr val="tx1"/>
          </a:solidFill>
          <a:latin typeface="+mn-lt"/>
          <a:ea typeface="Segoe UI Black" panose="020B0A02040204020203" pitchFamily="34" charset="0"/>
          <a:cs typeface="Segoe UI Light" panose="020B0502040204020203" pitchFamily="34" charset="0"/>
        </a:defRPr>
      </a:lvl6pPr>
      <a:lvl7pPr marL="432000" indent="-216000" algn="l" defTabSz="914400" rtl="0" eaLnBrk="1" latinLnBrk="0" hangingPunct="1">
        <a:lnSpc>
          <a:spcPts val="1800"/>
        </a:lnSpc>
        <a:spcBef>
          <a:spcPts val="300"/>
        </a:spcBef>
        <a:spcAft>
          <a:spcPts val="300"/>
        </a:spcAft>
        <a:buClr>
          <a:schemeClr val="accent6"/>
        </a:buClr>
        <a:buFont typeface="+mj-lt"/>
        <a:buAutoNum type="alphaLcPeriod"/>
        <a:tabLst>
          <a:tab pos="182563" algn="l"/>
        </a:tabLst>
        <a:defRPr lang="nl-NL" sz="1400" kern="1200" noProof="0" dirty="0">
          <a:solidFill>
            <a:schemeClr val="tx2"/>
          </a:solidFill>
          <a:latin typeface="+mn-lt"/>
          <a:ea typeface="+mn-ea"/>
          <a:cs typeface="+mn-cs"/>
        </a:defRPr>
      </a:lvl7pPr>
      <a:lvl8pPr marL="216000" indent="-216000" algn="l" defTabSz="914400" rtl="0" eaLnBrk="1" latinLnBrk="0" hangingPunct="1">
        <a:lnSpc>
          <a:spcPts val="1800"/>
        </a:lnSpc>
        <a:spcBef>
          <a:spcPts val="300"/>
        </a:spcBef>
        <a:spcAft>
          <a:spcPts val="300"/>
        </a:spcAft>
        <a:buClr>
          <a:schemeClr val="tx2"/>
        </a:buClr>
        <a:buFont typeface="Wingdings 3" panose="05040102010807070707" pitchFamily="18" charset="2"/>
        <a:buChar char="g"/>
        <a:tabLst>
          <a:tab pos="182563" algn="l"/>
        </a:tabLst>
        <a:defRPr lang="nl-NL" sz="1400" kern="1200" noProof="0" dirty="0" smtClean="0">
          <a:solidFill>
            <a:schemeClr val="tx2"/>
          </a:solidFill>
          <a:latin typeface="+mn-lt"/>
          <a:ea typeface="+mn-ea"/>
          <a:cs typeface="+mn-cs"/>
        </a:defRPr>
      </a:lvl8pPr>
      <a:lvl9pPr marL="0" indent="0" algn="l" defTabSz="914400" rtl="0" eaLnBrk="1" latinLnBrk="0" hangingPunct="1">
        <a:lnSpc>
          <a:spcPts val="1800"/>
        </a:lnSpc>
        <a:spcBef>
          <a:spcPts val="600"/>
        </a:spcBef>
        <a:spcAft>
          <a:spcPts val="300"/>
        </a:spcAft>
        <a:buClr>
          <a:schemeClr val="accent4"/>
        </a:buClr>
        <a:buFontTx/>
        <a:buNone/>
        <a:tabLst>
          <a:tab pos="182563" algn="l"/>
        </a:tabLst>
        <a:defRPr lang="nl-NL" sz="1400" i="0" kern="1200" cap="all" spc="100" baseline="0" noProof="0" dirty="0" smtClean="0">
          <a:solidFill>
            <a:schemeClr val="accent4"/>
          </a:solidFill>
          <a:latin typeface="Segoe UI Semibold" panose="020B0702040204020203" pitchFamily="34" charset="0"/>
          <a:ea typeface="+mn-ea"/>
          <a:cs typeface="Segoe UI Semibold" panose="020B0702040204020203" pitchFamily="34" charset="0"/>
        </a:defRPr>
      </a:lvl9pPr>
    </p:bodyStyle>
    <p:otherStyle>
      <a:defPPr>
        <a:defRPr lang="nl-NL"/>
      </a:defPPr>
      <a:lvl1pPr marL="0" algn="l" defTabSz="914400" rtl="0" eaLnBrk="1" latinLnBrk="0" hangingPunct="1">
        <a:defRPr sz="1000" kern="1200">
          <a:solidFill>
            <a:schemeClr val="tx1"/>
          </a:solidFill>
          <a:latin typeface="+mn-lt"/>
          <a:ea typeface="+mn-ea"/>
          <a:cs typeface="+mn-cs"/>
        </a:defRPr>
      </a:lvl1pPr>
      <a:lvl2pPr marL="457200" algn="l" defTabSz="914400" rtl="0" eaLnBrk="1" latinLnBrk="0" hangingPunct="1">
        <a:defRPr sz="1000" kern="1200">
          <a:solidFill>
            <a:schemeClr val="tx1"/>
          </a:solidFill>
          <a:latin typeface="+mn-lt"/>
          <a:ea typeface="+mn-ea"/>
          <a:cs typeface="+mn-cs"/>
        </a:defRPr>
      </a:lvl2pPr>
      <a:lvl3pPr marL="914400" algn="l" defTabSz="914400" rtl="0" eaLnBrk="1" latinLnBrk="0" hangingPunct="1">
        <a:defRPr sz="1000" kern="1200">
          <a:solidFill>
            <a:schemeClr val="tx1"/>
          </a:solidFill>
          <a:latin typeface="+mn-lt"/>
          <a:ea typeface="+mn-ea"/>
          <a:cs typeface="+mn-cs"/>
        </a:defRPr>
      </a:lvl3pPr>
      <a:lvl4pPr marL="1371600" algn="l" defTabSz="914400" rtl="0" eaLnBrk="1" latinLnBrk="0" hangingPunct="1">
        <a:defRPr sz="1000" kern="1200">
          <a:solidFill>
            <a:schemeClr val="tx1"/>
          </a:solidFill>
          <a:latin typeface="+mn-lt"/>
          <a:ea typeface="+mn-ea"/>
          <a:cs typeface="+mn-cs"/>
        </a:defRPr>
      </a:lvl4pPr>
      <a:lvl5pPr marL="1828800" algn="l" defTabSz="914400" rtl="0" eaLnBrk="1" latinLnBrk="0" hangingPunct="1">
        <a:defRPr sz="1000" kern="1200">
          <a:solidFill>
            <a:schemeClr val="tx1"/>
          </a:solidFill>
          <a:latin typeface="+mn-lt"/>
          <a:ea typeface="+mn-ea"/>
          <a:cs typeface="+mn-cs"/>
        </a:defRPr>
      </a:lvl5pPr>
      <a:lvl6pPr marL="2286000" algn="l" defTabSz="914400" rtl="0" eaLnBrk="1" latinLnBrk="0" hangingPunct="1">
        <a:defRPr sz="1000" kern="1200">
          <a:solidFill>
            <a:schemeClr val="tx1"/>
          </a:solidFill>
          <a:latin typeface="+mn-lt"/>
          <a:ea typeface="+mn-ea"/>
          <a:cs typeface="+mn-cs"/>
        </a:defRPr>
      </a:lvl6pPr>
      <a:lvl7pPr marL="2743200" algn="l" defTabSz="914400" rtl="0" eaLnBrk="1" latinLnBrk="0" hangingPunct="1">
        <a:defRPr sz="1000" kern="1200">
          <a:solidFill>
            <a:schemeClr val="tx1"/>
          </a:solidFill>
          <a:latin typeface="+mn-lt"/>
          <a:ea typeface="+mn-ea"/>
          <a:cs typeface="+mn-cs"/>
        </a:defRPr>
      </a:lvl7pPr>
      <a:lvl8pPr marL="3200400" algn="l" defTabSz="914400" rtl="0" eaLnBrk="1" latinLnBrk="0" hangingPunct="1">
        <a:defRPr sz="1000" kern="1200">
          <a:solidFill>
            <a:schemeClr val="tx1"/>
          </a:solidFill>
          <a:latin typeface="+mn-lt"/>
          <a:ea typeface="+mn-ea"/>
          <a:cs typeface="+mn-cs"/>
        </a:defRPr>
      </a:lvl8pPr>
      <a:lvl9pPr marL="3657600" algn="l" defTabSz="914400" rtl="0" eaLnBrk="1" latinLnBrk="0" hangingPunct="1">
        <a:defRPr sz="1000" kern="1200">
          <a:solidFill>
            <a:schemeClr val="tx1"/>
          </a:solidFill>
          <a:latin typeface="+mn-lt"/>
          <a:ea typeface="+mn-ea"/>
          <a:cs typeface="+mn-cs"/>
        </a:defRPr>
      </a:lvl9pPr>
    </p:otherStyle>
  </p:txStyles>
  <p:extLst>
    <p:ext uri="{27BBF7A9-308A-43DC-89C8-2F10F3537804}">
      <p15:sldGuideLst xmlns:p15="http://schemas.microsoft.com/office/powerpoint/2012/main">
        <p15:guide id="32" pos="347">
          <p15:clr>
            <a:srgbClr val="F26B43"/>
          </p15:clr>
        </p15:guide>
        <p15:guide id="33" orient="horz" pos="391">
          <p15:clr>
            <a:srgbClr val="5ACBF0"/>
          </p15:clr>
        </p15:guide>
        <p15:guide id="35" orient="horz" pos="935">
          <p15:clr>
            <a:srgbClr val="F26B43"/>
          </p15:clr>
        </p15:guide>
        <p15:guide id="36" pos="7333">
          <p15:clr>
            <a:srgbClr val="F26B43"/>
          </p15:clr>
        </p15:guide>
        <p15:guide id="37" orient="horz" pos="3884">
          <p15:clr>
            <a:srgbClr val="F26B43"/>
          </p15:clr>
        </p15:guide>
        <p15:guide id="38" orient="horz" pos="4320">
          <p15:clr>
            <a:srgbClr val="F26B43"/>
          </p15:clr>
        </p15:guide>
        <p15:guide id="39" orient="horz" pos="2954">
          <p15:clr>
            <a:srgbClr val="F26B43"/>
          </p15:clr>
        </p15:guide>
        <p15:guide id="40" orient="horz" pos="1253">
          <p15:clr>
            <a:srgbClr val="F26B43"/>
          </p15:clr>
        </p15:guide>
      </p15:sldGuideLst>
    </p:ext>
  </p:extLst>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9.xml"/><Relationship Id="rId1" Type="http://schemas.openxmlformats.org/officeDocument/2006/relationships/slideLayout" Target="../slideLayouts/slideLayout72.xml"/></Relationships>
</file>

<file path=ppt/slides/_rels/slide100.xml.rels><?xml version="1.0" encoding="UTF-8" standalone="yes"?>
<Relationships xmlns="http://schemas.openxmlformats.org/package/2006/relationships"><Relationship Id="rId3" Type="http://schemas.openxmlformats.org/officeDocument/2006/relationships/image" Target="../media/image158.png"/><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97.xml"/></Relationships>
</file>

<file path=ppt/slides/_rels/slide102.xml.rels><?xml version="1.0" encoding="UTF-8" standalone="yes"?>
<Relationships xmlns="http://schemas.openxmlformats.org/package/2006/relationships"><Relationship Id="rId8" Type="http://schemas.openxmlformats.org/officeDocument/2006/relationships/image" Target="../media/image163.svg"/><Relationship Id="rId3" Type="http://schemas.openxmlformats.org/officeDocument/2006/relationships/image" Target="../media/image159.png"/><Relationship Id="rId7" Type="http://schemas.openxmlformats.org/officeDocument/2006/relationships/image" Target="../media/image2.svg"/><Relationship Id="rId2" Type="http://schemas.openxmlformats.org/officeDocument/2006/relationships/notesSlide" Target="../notesSlides/notesSlide43.xml"/><Relationship Id="rId1" Type="http://schemas.openxmlformats.org/officeDocument/2006/relationships/slideLayout" Target="../slideLayouts/slideLayout3.xml"/><Relationship Id="rId6" Type="http://schemas.openxmlformats.org/officeDocument/2006/relationships/image" Target="../media/image162.png"/><Relationship Id="rId5" Type="http://schemas.openxmlformats.org/officeDocument/2006/relationships/image" Target="../media/image161.png"/><Relationship Id="rId4" Type="http://schemas.openxmlformats.org/officeDocument/2006/relationships/image" Target="../media/image160.png"/></Relationships>
</file>

<file path=ppt/slides/_rels/slide10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6.xml"/><Relationship Id="rId1" Type="http://schemas.openxmlformats.org/officeDocument/2006/relationships/tags" Target="../tags/tag19.xml"/><Relationship Id="rId5" Type="http://schemas.openxmlformats.org/officeDocument/2006/relationships/image" Target="../media/image165.jpg"/><Relationship Id="rId4" Type="http://schemas.openxmlformats.org/officeDocument/2006/relationships/image" Target="../media/image164.emf"/></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8" Type="http://schemas.openxmlformats.org/officeDocument/2006/relationships/image" Target="../media/image172.png"/><Relationship Id="rId3" Type="http://schemas.openxmlformats.org/officeDocument/2006/relationships/image" Target="../media/image167.svg"/><Relationship Id="rId7" Type="http://schemas.openxmlformats.org/officeDocument/2006/relationships/image" Target="../media/image171.png"/><Relationship Id="rId2" Type="http://schemas.openxmlformats.org/officeDocument/2006/relationships/image" Target="../media/image166.png"/><Relationship Id="rId1" Type="http://schemas.openxmlformats.org/officeDocument/2006/relationships/slideLayout" Target="../slideLayouts/slideLayout10.xml"/><Relationship Id="rId6" Type="http://schemas.openxmlformats.org/officeDocument/2006/relationships/image" Target="../media/image170.png"/><Relationship Id="rId5" Type="http://schemas.openxmlformats.org/officeDocument/2006/relationships/image" Target="../media/image169.png"/><Relationship Id="rId4" Type="http://schemas.openxmlformats.org/officeDocument/2006/relationships/image" Target="../media/image168.png"/></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11.xml"/></Relationships>
</file>

<file path=ppt/slides/_rels/slide108.xml.rels><?xml version="1.0" encoding="UTF-8" standalone="yes"?>
<Relationships xmlns="http://schemas.openxmlformats.org/package/2006/relationships"><Relationship Id="rId2" Type="http://schemas.openxmlformats.org/officeDocument/2006/relationships/image" Target="../media/image173.jpeg"/><Relationship Id="rId1" Type="http://schemas.openxmlformats.org/officeDocument/2006/relationships/slideLayout" Target="../slideLayouts/slideLayout6.xml"/></Relationships>
</file>

<file path=ppt/slides/_rels/slide109.xml.rels><?xml version="1.0" encoding="UTF-8" standalone="yes"?>
<Relationships xmlns="http://schemas.openxmlformats.org/package/2006/relationships"><Relationship Id="rId3" Type="http://schemas.openxmlformats.org/officeDocument/2006/relationships/image" Target="../media/image174.png"/><Relationship Id="rId2" Type="http://schemas.openxmlformats.org/officeDocument/2006/relationships/notesSlide" Target="../notesSlides/notesSlide45.xml"/><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97.xml"/></Relationships>
</file>

<file path=ppt/slides/_rels/slide110.xml.rels><?xml version="1.0" encoding="UTF-8" standalone="yes"?>
<Relationships xmlns="http://schemas.openxmlformats.org/package/2006/relationships"><Relationship Id="rId2" Type="http://schemas.openxmlformats.org/officeDocument/2006/relationships/image" Target="../media/image175.png"/><Relationship Id="rId1" Type="http://schemas.openxmlformats.org/officeDocument/2006/relationships/slideLayout" Target="../slideLayouts/slideLayout6.xml"/></Relationships>
</file>

<file path=ppt/slides/_rels/slide111.xml.rels><?xml version="1.0" encoding="UTF-8" standalone="yes"?>
<Relationships xmlns="http://schemas.openxmlformats.org/package/2006/relationships"><Relationship Id="rId2" Type="http://schemas.openxmlformats.org/officeDocument/2006/relationships/image" Target="../media/image176.png"/><Relationship Id="rId1" Type="http://schemas.openxmlformats.org/officeDocument/2006/relationships/slideLayout" Target="../slideLayouts/slideLayout7.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47.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1.xml"/><Relationship Id="rId1" Type="http://schemas.openxmlformats.org/officeDocument/2006/relationships/slideLayout" Target="../slideLayouts/slideLayout63.xml"/><Relationship Id="rId5" Type="http://schemas.openxmlformats.org/officeDocument/2006/relationships/hyperlink" Target="https://valantic.com/" TargetMode="External"/><Relationship Id="rId4" Type="http://schemas.openxmlformats.org/officeDocument/2006/relationships/image" Target="../media/image14.svg"/></Relationships>
</file>

<file path=ppt/slides/_rels/slide13.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74.xml"/><Relationship Id="rId4" Type="http://schemas.openxmlformats.org/officeDocument/2006/relationships/image" Target="../media/image16.svg"/></Relationships>
</file>

<file path=ppt/slides/_rels/slide14.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13.xml"/><Relationship Id="rId1" Type="http://schemas.openxmlformats.org/officeDocument/2006/relationships/slideLayout" Target="../slideLayouts/slideLayout75.xml"/><Relationship Id="rId4" Type="http://schemas.openxmlformats.org/officeDocument/2006/relationships/image" Target="../media/image16.svg"/></Relationships>
</file>

<file path=ppt/slides/_rels/slide15.xml.rels><?xml version="1.0" encoding="UTF-8" standalone="yes"?>
<Relationships xmlns="http://schemas.openxmlformats.org/package/2006/relationships"><Relationship Id="rId3" Type="http://schemas.openxmlformats.org/officeDocument/2006/relationships/oleObject" Target="../embeddings/oleObject3.bin"/><Relationship Id="rId7" Type="http://schemas.openxmlformats.org/officeDocument/2006/relationships/image" Target="../media/image20.svg"/><Relationship Id="rId2" Type="http://schemas.openxmlformats.org/officeDocument/2006/relationships/slideLayout" Target="../slideLayouts/slideLayout76.xml"/><Relationship Id="rId1" Type="http://schemas.openxmlformats.org/officeDocument/2006/relationships/tags" Target="../tags/tag6.xml"/><Relationship Id="rId6" Type="http://schemas.openxmlformats.org/officeDocument/2006/relationships/image" Target="../media/image19.jpg"/><Relationship Id="rId5" Type="http://schemas.openxmlformats.org/officeDocument/2006/relationships/chart" Target="../charts/chart1.xml"/><Relationship Id="rId4" Type="http://schemas.openxmlformats.org/officeDocument/2006/relationships/image" Target="../media/image18.emf"/></Relationships>
</file>

<file path=ppt/slides/_rels/slide16.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77.xml"/></Relationships>
</file>

<file path=ppt/slides/_rels/slide17.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4.xml"/><Relationship Id="rId1" Type="http://schemas.openxmlformats.org/officeDocument/2006/relationships/slideLayout" Target="../slideLayouts/slideLayout78.xml"/><Relationship Id="rId4" Type="http://schemas.openxmlformats.org/officeDocument/2006/relationships/image" Target="../media/image23.jpg"/></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5.xml"/><Relationship Id="rId1" Type="http://schemas.openxmlformats.org/officeDocument/2006/relationships/slideLayout" Target="../slideLayouts/slideLayout79.xml"/></Relationships>
</file>

<file path=ppt/slides/_rels/slide19.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6.xml"/><Relationship Id="rId1" Type="http://schemas.openxmlformats.org/officeDocument/2006/relationships/slideLayout" Target="../slideLayouts/slideLayout80.xml"/></Relationships>
</file>

<file path=ppt/slides/_rels/slide2.xml.rels><?xml version="1.0" encoding="UTF-8" standalone="yes"?>
<Relationships xmlns="http://schemas.openxmlformats.org/package/2006/relationships"><Relationship Id="rId3" Type="http://schemas.openxmlformats.org/officeDocument/2006/relationships/hyperlink" Target="https://valanticgroup.sharepoint.com/sites/ContentHub/Image%20Library/Forms/AllItems.aspx"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hyperlink" Target="https://brand.valantic.com/" TargetMode="External"/></Relationships>
</file>

<file path=ppt/slides/_rels/slide20.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7.xml"/><Relationship Id="rId1" Type="http://schemas.openxmlformats.org/officeDocument/2006/relationships/slideLayout" Target="../slideLayouts/slideLayout81.xml"/></Relationships>
</file>

<file path=ppt/slides/_rels/slide2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8.xml"/><Relationship Id="rId1" Type="http://schemas.openxmlformats.org/officeDocument/2006/relationships/slideLayout" Target="../slideLayouts/slideLayout82.xml"/></Relationships>
</file>

<file path=ppt/slides/_rels/slide2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9.xml"/><Relationship Id="rId1" Type="http://schemas.openxmlformats.org/officeDocument/2006/relationships/slideLayout" Target="../slideLayouts/slideLayout83.xml"/></Relationships>
</file>

<file path=ppt/slides/_rels/slide23.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84.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97.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1.xml"/><Relationship Id="rId1" Type="http://schemas.openxmlformats.org/officeDocument/2006/relationships/slideLayout" Target="../slideLayouts/slideLayout73.xml"/></Relationships>
</file>

<file path=ppt/slides/_rels/slide2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22.xml"/><Relationship Id="rId1" Type="http://schemas.openxmlformats.org/officeDocument/2006/relationships/slideLayout" Target="../slideLayouts/slideLayout85.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86.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87.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88.xml"/></Relationships>
</file>

<file path=ppt/slides/_rels/slide3.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xml"/><Relationship Id="rId1" Type="http://schemas.openxmlformats.org/officeDocument/2006/relationships/slideLayout" Target="../slideLayouts/slideLayout68.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31.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notesSlide" Target="../notesSlides/notesSlide26.xml"/><Relationship Id="rId1" Type="http://schemas.openxmlformats.org/officeDocument/2006/relationships/slideLayout" Target="../slideLayouts/slideLayout14.xml"/></Relationships>
</file>

<file path=ppt/slides/_rels/slide32.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5.xml"/></Relationships>
</file>

<file path=ppt/slides/_rels/slide33.xml.rels><?xml version="1.0" encoding="UTF-8" standalone="yes"?>
<Relationships xmlns="http://schemas.openxmlformats.org/package/2006/relationships"><Relationship Id="rId3" Type="http://schemas.openxmlformats.org/officeDocument/2006/relationships/image" Target="../media/image28.svg"/><Relationship Id="rId2" Type="http://schemas.openxmlformats.org/officeDocument/2006/relationships/image" Target="../media/image27.jpg"/><Relationship Id="rId1" Type="http://schemas.openxmlformats.org/officeDocument/2006/relationships/slideLayout" Target="../slideLayouts/slideLayout16.xml"/><Relationship Id="rId6" Type="http://schemas.openxmlformats.org/officeDocument/2006/relationships/image" Target="../media/image31.svg"/><Relationship Id="rId5" Type="http://schemas.openxmlformats.org/officeDocument/2006/relationships/image" Target="../media/image30.svg"/><Relationship Id="rId4" Type="http://schemas.openxmlformats.org/officeDocument/2006/relationships/image" Target="../media/image29.svg"/></Relationships>
</file>

<file path=ppt/slides/_rels/slide34.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17.xml"/></Relationships>
</file>

<file path=ppt/slides/_rels/slide35.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image" Target="../media/image32.jpg"/><Relationship Id="rId1" Type="http://schemas.openxmlformats.org/officeDocument/2006/relationships/slideLayout" Target="../slideLayouts/slideLayout18.xml"/><Relationship Id="rId4" Type="http://schemas.openxmlformats.org/officeDocument/2006/relationships/image" Target="../media/image34.svg"/></Relationships>
</file>

<file path=ppt/slides/_rels/slide36.xml.rels><?xml version="1.0" encoding="UTF-8" standalone="yes"?>
<Relationships xmlns="http://schemas.openxmlformats.org/package/2006/relationships"><Relationship Id="rId2" Type="http://schemas.openxmlformats.org/officeDocument/2006/relationships/image" Target="../media/image27.jpg"/><Relationship Id="rId1" Type="http://schemas.openxmlformats.org/officeDocument/2006/relationships/slideLayout" Target="../slideLayouts/slideLayout19.xml"/></Relationships>
</file>

<file path=ppt/slides/_rels/slide37.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5.jpg"/><Relationship Id="rId1" Type="http://schemas.openxmlformats.org/officeDocument/2006/relationships/slideLayout" Target="../slideLayouts/slideLayout21.xml"/><Relationship Id="rId4" Type="http://schemas.openxmlformats.org/officeDocument/2006/relationships/image" Target="../media/image37.png"/></Relationships>
</file>

<file path=ppt/slides/_rels/slide38.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image" Target="../media/image38.jpeg"/><Relationship Id="rId1" Type="http://schemas.openxmlformats.org/officeDocument/2006/relationships/slideLayout" Target="../slideLayouts/slideLayout20.xml"/><Relationship Id="rId4" Type="http://schemas.openxmlformats.org/officeDocument/2006/relationships/image" Target="../media/image37.png"/></Relationships>
</file>

<file path=ppt/slides/_rels/slide39.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39.jpg"/><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3.xml"/><Relationship Id="rId1" Type="http://schemas.openxmlformats.org/officeDocument/2006/relationships/slideLayout" Target="../slideLayouts/slideLayout67.xml"/></Relationships>
</file>

<file path=ppt/slides/_rels/slide40.xml.rels><?xml version="1.0" encoding="UTF-8" standalone="yes"?>
<Relationships xmlns="http://schemas.openxmlformats.org/package/2006/relationships"><Relationship Id="rId3" Type="http://schemas.openxmlformats.org/officeDocument/2006/relationships/image" Target="../media/image27.jpg"/><Relationship Id="rId2" Type="http://schemas.openxmlformats.org/officeDocument/2006/relationships/image" Target="../media/image39.jpg"/><Relationship Id="rId1" Type="http://schemas.openxmlformats.org/officeDocument/2006/relationships/slideLayout" Target="../slideLayouts/slideLayout23.xml"/></Relationships>
</file>

<file path=ppt/slides/_rels/slide41.xml.rels><?xml version="1.0" encoding="UTF-8" standalone="yes"?>
<Relationships xmlns="http://schemas.openxmlformats.org/package/2006/relationships"><Relationship Id="rId3" Type="http://schemas.openxmlformats.org/officeDocument/2006/relationships/image" Target="../media/image39.jpg"/><Relationship Id="rId2" Type="http://schemas.openxmlformats.org/officeDocument/2006/relationships/image" Target="../media/image32.jpg"/><Relationship Id="rId1" Type="http://schemas.openxmlformats.org/officeDocument/2006/relationships/slideLayout" Target="../slideLayouts/slideLayout24.xml"/><Relationship Id="rId4" Type="http://schemas.openxmlformats.org/officeDocument/2006/relationships/image" Target="../media/image27.jpg"/></Relationships>
</file>

<file path=ppt/slides/_rels/slide42.xml.rels><?xml version="1.0" encoding="UTF-8" standalone="yes"?>
<Relationships xmlns="http://schemas.openxmlformats.org/package/2006/relationships"><Relationship Id="rId3" Type="http://schemas.openxmlformats.org/officeDocument/2006/relationships/oleObject" Target="../embeddings/oleObject3.bin"/><Relationship Id="rId7" Type="http://schemas.openxmlformats.org/officeDocument/2006/relationships/image" Target="../media/image38.jpeg"/><Relationship Id="rId2" Type="http://schemas.openxmlformats.org/officeDocument/2006/relationships/slideLayout" Target="../slideLayouts/slideLayout25.xml"/><Relationship Id="rId1" Type="http://schemas.openxmlformats.org/officeDocument/2006/relationships/tags" Target="../tags/tag7.xml"/><Relationship Id="rId6" Type="http://schemas.openxmlformats.org/officeDocument/2006/relationships/image" Target="../media/image41.jpg"/><Relationship Id="rId5" Type="http://schemas.openxmlformats.org/officeDocument/2006/relationships/image" Target="../media/image40.jpg"/><Relationship Id="rId4" Type="http://schemas.openxmlformats.org/officeDocument/2006/relationships/image" Target="../media/image18.emf"/></Relationships>
</file>

<file path=ppt/slides/_rels/slide43.xml.rels><?xml version="1.0" encoding="UTF-8" standalone="yes"?>
<Relationships xmlns="http://schemas.openxmlformats.org/package/2006/relationships"><Relationship Id="rId8" Type="http://schemas.openxmlformats.org/officeDocument/2006/relationships/image" Target="../media/image43.png"/><Relationship Id="rId13" Type="http://schemas.openxmlformats.org/officeDocument/2006/relationships/image" Target="../media/image440.png"/><Relationship Id="rId3" Type="http://schemas.openxmlformats.org/officeDocument/2006/relationships/oleObject" Target="../embeddings/oleObject3.bin"/><Relationship Id="rId7" Type="http://schemas.openxmlformats.org/officeDocument/2006/relationships/image" Target="../media/image420.png"/><Relationship Id="rId12" Type="http://schemas.openxmlformats.org/officeDocument/2006/relationships/slide" Target="slide80.xml"/><Relationship Id="rId2" Type="http://schemas.openxmlformats.org/officeDocument/2006/relationships/slideLayout" Target="../slideLayouts/slideLayout26.xml"/><Relationship Id="rId1" Type="http://schemas.openxmlformats.org/officeDocument/2006/relationships/tags" Target="../tags/tag8.xml"/><Relationship Id="rId6" Type="http://schemas.openxmlformats.org/officeDocument/2006/relationships/slide" Target="slide93.xml"/><Relationship Id="rId11" Type="http://schemas.openxmlformats.org/officeDocument/2006/relationships/image" Target="../media/image44.png"/><Relationship Id="rId5" Type="http://schemas.openxmlformats.org/officeDocument/2006/relationships/image" Target="../media/image42.png"/><Relationship Id="rId10" Type="http://schemas.openxmlformats.org/officeDocument/2006/relationships/image" Target="../media/image430.png"/><Relationship Id="rId4" Type="http://schemas.openxmlformats.org/officeDocument/2006/relationships/image" Target="../media/image18.emf"/><Relationship Id="rId9" Type="http://schemas.openxmlformats.org/officeDocument/2006/relationships/slide" Target="slide53.xml"/></Relationships>
</file>

<file path=ppt/slides/_rels/slide44.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10.jpg"/><Relationship Id="rId1" Type="http://schemas.openxmlformats.org/officeDocument/2006/relationships/slideLayout" Target="../slideLayouts/slideLayout27.xml"/><Relationship Id="rId5" Type="http://schemas.openxmlformats.org/officeDocument/2006/relationships/image" Target="../media/image47.jpg"/><Relationship Id="rId4" Type="http://schemas.openxmlformats.org/officeDocument/2006/relationships/image" Target="../media/image46.jpg"/></Relationships>
</file>

<file path=ppt/slides/_rels/slide45.xml.rels><?xml version="1.0" encoding="UTF-8" standalone="yes"?>
<Relationships xmlns="http://schemas.openxmlformats.org/package/2006/relationships"><Relationship Id="rId3" Type="http://schemas.openxmlformats.org/officeDocument/2006/relationships/image" Target="../media/image48.svg"/><Relationship Id="rId2" Type="http://schemas.openxmlformats.org/officeDocument/2006/relationships/image" Target="../media/image27.jpg"/><Relationship Id="rId1" Type="http://schemas.openxmlformats.org/officeDocument/2006/relationships/slideLayout" Target="../slideLayouts/slideLayout28.xml"/><Relationship Id="rId4" Type="http://schemas.openxmlformats.org/officeDocument/2006/relationships/image" Target="../media/image49.svg"/></Relationships>
</file>

<file path=ppt/slides/_rels/slide46.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image" Target="../media/image49.svg"/><Relationship Id="rId1" Type="http://schemas.openxmlformats.org/officeDocument/2006/relationships/slideLayout" Target="../slideLayouts/slideLayout29.xml"/></Relationships>
</file>

<file path=ppt/slides/_rels/slide47.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7.xml"/><Relationship Id="rId1" Type="http://schemas.openxmlformats.org/officeDocument/2006/relationships/slideLayout" Target="../slideLayouts/slideLayout30.xml"/><Relationship Id="rId5" Type="http://schemas.openxmlformats.org/officeDocument/2006/relationships/image" Target="../media/image51.wmf"/><Relationship Id="rId4" Type="http://schemas.openxmlformats.org/officeDocument/2006/relationships/image" Target="../media/image48.svg"/></Relationships>
</file>

<file path=ppt/slides/_rels/slide48.xml.rels><?xml version="1.0" encoding="UTF-8" standalone="yes"?>
<Relationships xmlns="http://schemas.openxmlformats.org/package/2006/relationships"><Relationship Id="rId8" Type="http://schemas.openxmlformats.org/officeDocument/2006/relationships/image" Target="../media/image51.wmf"/><Relationship Id="rId3" Type="http://schemas.openxmlformats.org/officeDocument/2006/relationships/notesSlide" Target="../notesSlides/notesSlide28.xml"/><Relationship Id="rId7" Type="http://schemas.openxmlformats.org/officeDocument/2006/relationships/image" Target="../media/image52.svg"/><Relationship Id="rId2" Type="http://schemas.openxmlformats.org/officeDocument/2006/relationships/slideLayout" Target="../slideLayouts/slideLayout31.xml"/><Relationship Id="rId1" Type="http://schemas.openxmlformats.org/officeDocument/2006/relationships/tags" Target="../tags/tag9.xml"/><Relationship Id="rId6" Type="http://schemas.openxmlformats.org/officeDocument/2006/relationships/image" Target="../media/image50.png"/><Relationship Id="rId11" Type="http://schemas.openxmlformats.org/officeDocument/2006/relationships/image" Target="../media/image55.svg"/><Relationship Id="rId5" Type="http://schemas.openxmlformats.org/officeDocument/2006/relationships/image" Target="../media/image18.emf"/><Relationship Id="rId10" Type="http://schemas.openxmlformats.org/officeDocument/2006/relationships/image" Target="../media/image54.svg"/><Relationship Id="rId4" Type="http://schemas.openxmlformats.org/officeDocument/2006/relationships/oleObject" Target="../embeddings/oleObject3.bin"/><Relationship Id="rId9" Type="http://schemas.openxmlformats.org/officeDocument/2006/relationships/image" Target="../media/image53.svg"/></Relationships>
</file>

<file path=ppt/slides/_rels/slide49.xml.rels><?xml version="1.0" encoding="UTF-8" standalone="yes"?>
<Relationships xmlns="http://schemas.openxmlformats.org/package/2006/relationships"><Relationship Id="rId3" Type="http://schemas.openxmlformats.org/officeDocument/2006/relationships/image" Target="../media/image51.wmf"/><Relationship Id="rId2" Type="http://schemas.openxmlformats.org/officeDocument/2006/relationships/image" Target="../media/image50.png"/><Relationship Id="rId1" Type="http://schemas.openxmlformats.org/officeDocument/2006/relationships/slideLayout" Target="../slideLayouts/slideLayout3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97.xml"/></Relationships>
</file>

<file path=ppt/slides/_rels/slide50.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image" Target="../media/image56.jpg"/><Relationship Id="rId1" Type="http://schemas.openxmlformats.org/officeDocument/2006/relationships/slideLayout" Target="../slideLayouts/slideLayout33.xml"/></Relationships>
</file>

<file path=ppt/slides/_rels/slide51.xml.rels><?xml version="1.0" encoding="UTF-8" standalone="yes"?>
<Relationships xmlns="http://schemas.openxmlformats.org/package/2006/relationships"><Relationship Id="rId3" Type="http://schemas.openxmlformats.org/officeDocument/2006/relationships/image" Target="../media/image59.jpg"/><Relationship Id="rId2" Type="http://schemas.openxmlformats.org/officeDocument/2006/relationships/image" Target="../media/image58.jpg"/><Relationship Id="rId1" Type="http://schemas.openxmlformats.org/officeDocument/2006/relationships/slideLayout" Target="../slideLayouts/slideLayout34.xml"/><Relationship Id="rId4" Type="http://schemas.openxmlformats.org/officeDocument/2006/relationships/image" Target="../media/image60.jpg"/></Relationships>
</file>

<file path=ppt/slides/_rels/slide52.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35.xml"/></Relationships>
</file>

<file path=ppt/slides/_rels/slide53.xml.rels><?xml version="1.0" encoding="UTF-8" standalone="yes"?>
<Relationships xmlns="http://schemas.openxmlformats.org/package/2006/relationships"><Relationship Id="rId2" Type="http://schemas.openxmlformats.org/officeDocument/2006/relationships/image" Target="../media/image61.jpg"/><Relationship Id="rId1" Type="http://schemas.openxmlformats.org/officeDocument/2006/relationships/slideLayout" Target="../slideLayouts/slideLayout36.xml"/></Relationships>
</file>

<file path=ppt/slides/_rels/slide54.xml.rels><?xml version="1.0" encoding="UTF-8" standalone="yes"?>
<Relationships xmlns="http://schemas.openxmlformats.org/package/2006/relationships"><Relationship Id="rId3" Type="http://schemas.openxmlformats.org/officeDocument/2006/relationships/image" Target="../media/image63.jpg"/><Relationship Id="rId2" Type="http://schemas.openxmlformats.org/officeDocument/2006/relationships/image" Target="../media/image62.jpg"/><Relationship Id="rId1" Type="http://schemas.openxmlformats.org/officeDocument/2006/relationships/slideLayout" Target="../slideLayouts/slideLayout37.xml"/><Relationship Id="rId4" Type="http://schemas.openxmlformats.org/officeDocument/2006/relationships/image" Target="../media/image61.jp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97.xml"/></Relationships>
</file>

<file path=ppt/slides/_rels/slide56.xml.rels><?xml version="1.0" encoding="UTF-8" standalone="yes"?>
<Relationships xmlns="http://schemas.openxmlformats.org/package/2006/relationships"><Relationship Id="rId2" Type="http://schemas.openxmlformats.org/officeDocument/2006/relationships/image" Target="../media/image64.svg"/><Relationship Id="rId1" Type="http://schemas.openxmlformats.org/officeDocument/2006/relationships/slideLayout" Target="../slideLayouts/slideLayout39.xml"/></Relationships>
</file>

<file path=ppt/slides/_rels/slide57.xml.rels><?xml version="1.0" encoding="UTF-8" standalone="yes"?>
<Relationships xmlns="http://schemas.openxmlformats.org/package/2006/relationships"><Relationship Id="rId3" Type="http://schemas.openxmlformats.org/officeDocument/2006/relationships/image" Target="../media/image66.svg"/><Relationship Id="rId2" Type="http://schemas.openxmlformats.org/officeDocument/2006/relationships/image" Target="../media/image65.svg"/><Relationship Id="rId1" Type="http://schemas.openxmlformats.org/officeDocument/2006/relationships/slideLayout" Target="../slideLayouts/slideLayout40.xml"/></Relationships>
</file>

<file path=ppt/slides/_rels/slide58.xml.rels><?xml version="1.0" encoding="UTF-8" standalone="yes"?>
<Relationships xmlns="http://schemas.openxmlformats.org/package/2006/relationships"><Relationship Id="rId3" Type="http://schemas.openxmlformats.org/officeDocument/2006/relationships/image" Target="../media/image68.svg"/><Relationship Id="rId2" Type="http://schemas.openxmlformats.org/officeDocument/2006/relationships/image" Target="../media/image67.svg"/><Relationship Id="rId1" Type="http://schemas.openxmlformats.org/officeDocument/2006/relationships/slideLayout" Target="../slideLayouts/slideLayout41.xml"/><Relationship Id="rId4" Type="http://schemas.openxmlformats.org/officeDocument/2006/relationships/image" Target="../media/image69.svg"/></Relationships>
</file>

<file path=ppt/slides/_rels/slide59.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svg"/><Relationship Id="rId1" Type="http://schemas.openxmlformats.org/officeDocument/2006/relationships/slideLayout" Target="../slideLayouts/slideLayout42.xml"/><Relationship Id="rId5" Type="http://schemas.openxmlformats.org/officeDocument/2006/relationships/image" Target="../media/image73.svg"/><Relationship Id="rId4" Type="http://schemas.openxmlformats.org/officeDocument/2006/relationships/image" Target="../media/image72.sv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69.xml"/></Relationships>
</file>

<file path=ppt/slides/_rels/slide60.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svg"/><Relationship Id="rId1" Type="http://schemas.openxmlformats.org/officeDocument/2006/relationships/slideLayout" Target="../slideLayouts/slideLayout43.xml"/><Relationship Id="rId6" Type="http://schemas.openxmlformats.org/officeDocument/2006/relationships/image" Target="../media/image74.svg"/><Relationship Id="rId5" Type="http://schemas.openxmlformats.org/officeDocument/2006/relationships/image" Target="../media/image73.svg"/><Relationship Id="rId4" Type="http://schemas.openxmlformats.org/officeDocument/2006/relationships/image" Target="../media/image72.svg"/></Relationships>
</file>

<file path=ppt/slides/_rels/slide61.xml.rels><?xml version="1.0" encoding="UTF-8" standalone="yes"?>
<Relationships xmlns="http://schemas.openxmlformats.org/package/2006/relationships"><Relationship Id="rId3" Type="http://schemas.openxmlformats.org/officeDocument/2006/relationships/image" Target="../media/image76.svg"/><Relationship Id="rId7" Type="http://schemas.openxmlformats.org/officeDocument/2006/relationships/image" Target="../media/image80.svg"/><Relationship Id="rId2" Type="http://schemas.openxmlformats.org/officeDocument/2006/relationships/image" Target="../media/image75.svg"/><Relationship Id="rId1" Type="http://schemas.openxmlformats.org/officeDocument/2006/relationships/slideLayout" Target="../slideLayouts/slideLayout44.xml"/><Relationship Id="rId6" Type="http://schemas.openxmlformats.org/officeDocument/2006/relationships/image" Target="../media/image79.svg"/><Relationship Id="rId5" Type="http://schemas.openxmlformats.org/officeDocument/2006/relationships/image" Target="../media/image78.svg"/><Relationship Id="rId4" Type="http://schemas.openxmlformats.org/officeDocument/2006/relationships/image" Target="../media/image77.svg"/></Relationships>
</file>

<file path=ppt/slides/_rels/slide62.xml.rels><?xml version="1.0" encoding="UTF-8" standalone="yes"?>
<Relationships xmlns="http://schemas.openxmlformats.org/package/2006/relationships"><Relationship Id="rId3" Type="http://schemas.openxmlformats.org/officeDocument/2006/relationships/image" Target="../media/image82.svg"/><Relationship Id="rId2" Type="http://schemas.openxmlformats.org/officeDocument/2006/relationships/image" Target="../media/image81.svg"/><Relationship Id="rId1" Type="http://schemas.openxmlformats.org/officeDocument/2006/relationships/slideLayout" Target="../slideLayouts/slideLayout38.xml"/><Relationship Id="rId4" Type="http://schemas.openxmlformats.org/officeDocument/2006/relationships/image" Target="../media/image83.svg"/></Relationships>
</file>

<file path=ppt/slides/_rels/slide63.xml.rels><?xml version="1.0" encoding="UTF-8" standalone="yes"?>
<Relationships xmlns="http://schemas.openxmlformats.org/package/2006/relationships"><Relationship Id="rId3" Type="http://schemas.openxmlformats.org/officeDocument/2006/relationships/image" Target="../media/image72.svg"/><Relationship Id="rId2" Type="http://schemas.openxmlformats.org/officeDocument/2006/relationships/image" Target="../media/image70.svg"/><Relationship Id="rId1" Type="http://schemas.openxmlformats.org/officeDocument/2006/relationships/slideLayout" Target="../slideLayouts/slideLayout45.xml"/><Relationship Id="rId5" Type="http://schemas.openxmlformats.org/officeDocument/2006/relationships/image" Target="../media/image71.svg"/><Relationship Id="rId4" Type="http://schemas.openxmlformats.org/officeDocument/2006/relationships/image" Target="../media/image73.svg"/></Relationships>
</file>

<file path=ppt/slides/_rels/slide64.xml.rels><?xml version="1.0" encoding="UTF-8" standalone="yes"?>
<Relationships xmlns="http://schemas.openxmlformats.org/package/2006/relationships"><Relationship Id="rId3" Type="http://schemas.openxmlformats.org/officeDocument/2006/relationships/image" Target="../media/image85.svg"/><Relationship Id="rId2" Type="http://schemas.openxmlformats.org/officeDocument/2006/relationships/image" Target="../media/image84.svg"/><Relationship Id="rId1" Type="http://schemas.openxmlformats.org/officeDocument/2006/relationships/slideLayout" Target="../slideLayouts/slideLayout46.xml"/><Relationship Id="rId5" Type="http://schemas.openxmlformats.org/officeDocument/2006/relationships/image" Target="../media/image87.svg"/><Relationship Id="rId4" Type="http://schemas.openxmlformats.org/officeDocument/2006/relationships/image" Target="../media/image86.svg"/></Relationships>
</file>

<file path=ppt/slides/_rels/slide65.xml.rels><?xml version="1.0" encoding="UTF-8" standalone="yes"?>
<Relationships xmlns="http://schemas.openxmlformats.org/package/2006/relationships"><Relationship Id="rId3" Type="http://schemas.openxmlformats.org/officeDocument/2006/relationships/image" Target="../media/image89.svg"/><Relationship Id="rId2" Type="http://schemas.openxmlformats.org/officeDocument/2006/relationships/image" Target="../media/image88.svg"/><Relationship Id="rId1" Type="http://schemas.openxmlformats.org/officeDocument/2006/relationships/slideLayout" Target="../slideLayouts/slideLayout47.xml"/><Relationship Id="rId6" Type="http://schemas.openxmlformats.org/officeDocument/2006/relationships/image" Target="../media/image92.svg"/><Relationship Id="rId5" Type="http://schemas.openxmlformats.org/officeDocument/2006/relationships/image" Target="../media/image91.svg"/><Relationship Id="rId4" Type="http://schemas.openxmlformats.org/officeDocument/2006/relationships/image" Target="../media/image90.svg"/></Relationships>
</file>

<file path=ppt/slides/_rels/slide66.xml.rels><?xml version="1.0" encoding="UTF-8" standalone="yes"?>
<Relationships xmlns="http://schemas.openxmlformats.org/package/2006/relationships"><Relationship Id="rId3" Type="http://schemas.openxmlformats.org/officeDocument/2006/relationships/hyperlink" Target="https://valantic.com/" TargetMode="External"/><Relationship Id="rId2" Type="http://schemas.openxmlformats.org/officeDocument/2006/relationships/notesSlide" Target="../notesSlides/notesSlide29.xml"/><Relationship Id="rId1" Type="http://schemas.openxmlformats.org/officeDocument/2006/relationships/slideLayout" Target="../slideLayouts/slideLayout48.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49.xml"/></Relationships>
</file>

<file path=ppt/slides/_rels/slide68.xml.rels><?xml version="1.0" encoding="UTF-8" standalone="yes"?>
<Relationships xmlns="http://schemas.openxmlformats.org/package/2006/relationships"><Relationship Id="rId3" Type="http://schemas.openxmlformats.org/officeDocument/2006/relationships/image" Target="../media/image94.svg"/><Relationship Id="rId2" Type="http://schemas.openxmlformats.org/officeDocument/2006/relationships/image" Target="../media/image93.svg"/><Relationship Id="rId1" Type="http://schemas.openxmlformats.org/officeDocument/2006/relationships/slideLayout" Target="../slideLayouts/slideLayout50.xml"/><Relationship Id="rId6" Type="http://schemas.openxmlformats.org/officeDocument/2006/relationships/image" Target="../media/image97.svg"/><Relationship Id="rId5" Type="http://schemas.openxmlformats.org/officeDocument/2006/relationships/image" Target="../media/image96.svg"/><Relationship Id="rId4" Type="http://schemas.openxmlformats.org/officeDocument/2006/relationships/image" Target="../media/image95.svg"/></Relationships>
</file>

<file path=ppt/slides/_rels/slide69.xml.rels><?xml version="1.0" encoding="UTF-8" standalone="yes"?>
<Relationships xmlns="http://schemas.openxmlformats.org/package/2006/relationships"><Relationship Id="rId3" Type="http://schemas.openxmlformats.org/officeDocument/2006/relationships/image" Target="../media/image99.svg"/><Relationship Id="rId7" Type="http://schemas.openxmlformats.org/officeDocument/2006/relationships/image" Target="../media/image102.svg"/><Relationship Id="rId2" Type="http://schemas.openxmlformats.org/officeDocument/2006/relationships/image" Target="../media/image98.svg"/><Relationship Id="rId1" Type="http://schemas.openxmlformats.org/officeDocument/2006/relationships/slideLayout" Target="../slideLayouts/slideLayout51.xml"/><Relationship Id="rId6" Type="http://schemas.openxmlformats.org/officeDocument/2006/relationships/image" Target="../media/image101.svg"/><Relationship Id="rId5" Type="http://schemas.openxmlformats.org/officeDocument/2006/relationships/image" Target="../media/image95.svg"/><Relationship Id="rId4" Type="http://schemas.openxmlformats.org/officeDocument/2006/relationships/image" Target="../media/image100.svg"/></Relationships>
</file>

<file path=ppt/slides/_rels/slide7.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6.xml"/><Relationship Id="rId1" Type="http://schemas.openxmlformats.org/officeDocument/2006/relationships/slideLayout" Target="../slideLayouts/slideLayout70.xml"/></Relationships>
</file>

<file path=ppt/slides/_rels/slide70.xml.rels><?xml version="1.0" encoding="UTF-8" standalone="yes"?>
<Relationships xmlns="http://schemas.openxmlformats.org/package/2006/relationships"><Relationship Id="rId8" Type="http://schemas.openxmlformats.org/officeDocument/2006/relationships/image" Target="../media/image108.svg"/><Relationship Id="rId3" Type="http://schemas.openxmlformats.org/officeDocument/2006/relationships/image" Target="../media/image103.svg"/><Relationship Id="rId7" Type="http://schemas.openxmlformats.org/officeDocument/2006/relationships/image" Target="../media/image107.svg"/><Relationship Id="rId2" Type="http://schemas.openxmlformats.org/officeDocument/2006/relationships/notesSlide" Target="../notesSlides/notesSlide30.xml"/><Relationship Id="rId1" Type="http://schemas.openxmlformats.org/officeDocument/2006/relationships/slideLayout" Target="../slideLayouts/slideLayout52.xml"/><Relationship Id="rId6" Type="http://schemas.openxmlformats.org/officeDocument/2006/relationships/image" Target="../media/image106.svg"/><Relationship Id="rId5" Type="http://schemas.openxmlformats.org/officeDocument/2006/relationships/image" Target="../media/image105.svg"/><Relationship Id="rId4" Type="http://schemas.openxmlformats.org/officeDocument/2006/relationships/image" Target="../media/image104.svg"/></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53.xml"/></Relationships>
</file>

<file path=ppt/slides/_rels/slide72.xml.rels><?xml version="1.0" encoding="UTF-8" standalone="yes"?>
<Relationships xmlns="http://schemas.openxmlformats.org/package/2006/relationships"><Relationship Id="rId8" Type="http://schemas.openxmlformats.org/officeDocument/2006/relationships/image" Target="../media/image115.png"/><Relationship Id="rId3" Type="http://schemas.openxmlformats.org/officeDocument/2006/relationships/image" Target="../media/image110.png"/><Relationship Id="rId7" Type="http://schemas.openxmlformats.org/officeDocument/2006/relationships/image" Target="../media/image114.png"/><Relationship Id="rId2" Type="http://schemas.openxmlformats.org/officeDocument/2006/relationships/image" Target="../media/image109.png"/><Relationship Id="rId1" Type="http://schemas.openxmlformats.org/officeDocument/2006/relationships/slideLayout" Target="../slideLayouts/slideLayout54.xml"/><Relationship Id="rId6" Type="http://schemas.openxmlformats.org/officeDocument/2006/relationships/image" Target="../media/image113.png"/><Relationship Id="rId5" Type="http://schemas.openxmlformats.org/officeDocument/2006/relationships/image" Target="../media/image112.png"/><Relationship Id="rId4" Type="http://schemas.openxmlformats.org/officeDocument/2006/relationships/image" Target="../media/image111.png"/><Relationship Id="rId9" Type="http://schemas.openxmlformats.org/officeDocument/2006/relationships/image" Target="../media/image116.png"/></Relationships>
</file>

<file path=ppt/slides/_rels/slide73.xml.rels><?xml version="1.0" encoding="UTF-8" standalone="yes"?>
<Relationships xmlns="http://schemas.openxmlformats.org/package/2006/relationships"><Relationship Id="rId8" Type="http://schemas.openxmlformats.org/officeDocument/2006/relationships/image" Target="../media/image123.png"/><Relationship Id="rId13" Type="http://schemas.openxmlformats.org/officeDocument/2006/relationships/image" Target="../media/image128.png"/><Relationship Id="rId3" Type="http://schemas.openxmlformats.org/officeDocument/2006/relationships/image" Target="../media/image118.png"/><Relationship Id="rId7" Type="http://schemas.openxmlformats.org/officeDocument/2006/relationships/image" Target="../media/image122.png"/><Relationship Id="rId12" Type="http://schemas.openxmlformats.org/officeDocument/2006/relationships/image" Target="../media/image127.png"/><Relationship Id="rId2" Type="http://schemas.openxmlformats.org/officeDocument/2006/relationships/image" Target="../media/image117.png"/><Relationship Id="rId16" Type="http://schemas.openxmlformats.org/officeDocument/2006/relationships/image" Target="../media/image131.png"/><Relationship Id="rId1" Type="http://schemas.openxmlformats.org/officeDocument/2006/relationships/slideLayout" Target="../slideLayouts/slideLayout55.xml"/><Relationship Id="rId6" Type="http://schemas.openxmlformats.org/officeDocument/2006/relationships/image" Target="../media/image121.png"/><Relationship Id="rId11" Type="http://schemas.openxmlformats.org/officeDocument/2006/relationships/image" Target="../media/image126.png"/><Relationship Id="rId5" Type="http://schemas.openxmlformats.org/officeDocument/2006/relationships/image" Target="../media/image120.png"/><Relationship Id="rId15" Type="http://schemas.openxmlformats.org/officeDocument/2006/relationships/image" Target="../media/image130.png"/><Relationship Id="rId10" Type="http://schemas.openxmlformats.org/officeDocument/2006/relationships/image" Target="../media/image125.png"/><Relationship Id="rId4" Type="http://schemas.openxmlformats.org/officeDocument/2006/relationships/image" Target="../media/image119.png"/><Relationship Id="rId9" Type="http://schemas.openxmlformats.org/officeDocument/2006/relationships/image" Target="../media/image124.png"/><Relationship Id="rId14" Type="http://schemas.openxmlformats.org/officeDocument/2006/relationships/image" Target="../media/image129.png"/></Relationships>
</file>

<file path=ppt/slides/_rels/slide74.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56.xml"/><Relationship Id="rId1" Type="http://schemas.openxmlformats.org/officeDocument/2006/relationships/tags" Target="../tags/tag10.xml"/><Relationship Id="rId5" Type="http://schemas.openxmlformats.org/officeDocument/2006/relationships/image" Target="../media/image132.svg"/><Relationship Id="rId4" Type="http://schemas.openxmlformats.org/officeDocument/2006/relationships/image" Target="../media/image1.emf"/></Relationships>
</file>

<file path=ppt/slides/_rels/slide75.xml.rels><?xml version="1.0" encoding="UTF-8" standalone="yes"?>
<Relationships xmlns="http://schemas.openxmlformats.org/package/2006/relationships"><Relationship Id="rId8" Type="http://schemas.openxmlformats.org/officeDocument/2006/relationships/image" Target="../media/image136.png"/><Relationship Id="rId13" Type="http://schemas.openxmlformats.org/officeDocument/2006/relationships/image" Target="../media/image140.png"/><Relationship Id="rId3" Type="http://schemas.openxmlformats.org/officeDocument/2006/relationships/image" Target="../media/image3.svg"/><Relationship Id="rId7" Type="http://schemas.microsoft.com/office/2007/relationships/hdphoto" Target="../media/hdphoto1.wdp"/><Relationship Id="rId12" Type="http://schemas.openxmlformats.org/officeDocument/2006/relationships/image" Target="../media/image139.png"/><Relationship Id="rId2" Type="http://schemas.openxmlformats.org/officeDocument/2006/relationships/notesSlide" Target="../notesSlides/notesSlide32.xml"/><Relationship Id="rId1" Type="http://schemas.openxmlformats.org/officeDocument/2006/relationships/slideLayout" Target="../slideLayouts/slideLayout57.xml"/><Relationship Id="rId6" Type="http://schemas.openxmlformats.org/officeDocument/2006/relationships/image" Target="../media/image135.png"/><Relationship Id="rId11" Type="http://schemas.openxmlformats.org/officeDocument/2006/relationships/image" Target="../media/image138.png"/><Relationship Id="rId5" Type="http://schemas.openxmlformats.org/officeDocument/2006/relationships/image" Target="../media/image134.png"/><Relationship Id="rId10" Type="http://schemas.openxmlformats.org/officeDocument/2006/relationships/image" Target="../media/image137.png"/><Relationship Id="rId4" Type="http://schemas.openxmlformats.org/officeDocument/2006/relationships/image" Target="../media/image133.png"/><Relationship Id="rId9" Type="http://schemas.microsoft.com/office/2007/relationships/hdphoto" Target="../media/hdphoto2.wdp"/><Relationship Id="rId14" Type="http://schemas.microsoft.com/office/2007/relationships/hdphoto" Target="../media/hdphoto3.wdp"/></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58.xml"/></Relationships>
</file>

<file path=ppt/slides/_rels/slide77.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97.xml"/></Relationships>
</file>

<file path=ppt/slides/_rels/slide78.xml.rels><?xml version="1.0" encoding="UTF-8" standalone="yes"?>
<Relationships xmlns="http://schemas.openxmlformats.org/package/2006/relationships"><Relationship Id="rId3" Type="http://schemas.openxmlformats.org/officeDocument/2006/relationships/image" Target="../media/image2.svg"/><Relationship Id="rId2" Type="http://schemas.openxmlformats.org/officeDocument/2006/relationships/image" Target="../media/image141.jpeg"/><Relationship Id="rId1" Type="http://schemas.openxmlformats.org/officeDocument/2006/relationships/slideLayout" Target="../slideLayouts/slideLayout59.xml"/></Relationships>
</file>

<file path=ppt/slides/_rels/slide79.xml.rels><?xml version="1.0" encoding="UTF-8" standalone="yes"?>
<Relationships xmlns="http://schemas.openxmlformats.org/package/2006/relationships"><Relationship Id="rId3" Type="http://schemas.openxmlformats.org/officeDocument/2006/relationships/image" Target="../media/image142.jpg"/><Relationship Id="rId2" Type="http://schemas.openxmlformats.org/officeDocument/2006/relationships/notesSlide" Target="../notesSlides/notesSlide34.xml"/><Relationship Id="rId1" Type="http://schemas.openxmlformats.org/officeDocument/2006/relationships/slideLayout" Target="../slideLayouts/slideLayout60.xml"/><Relationship Id="rId4" Type="http://schemas.openxmlformats.org/officeDocument/2006/relationships/image" Target="../media/image132.sv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97.xml"/></Relationships>
</file>

<file path=ppt/slides/_rels/slide80.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notesSlide" Target="../notesSlides/notesSlide35.xml"/><Relationship Id="rId1" Type="http://schemas.openxmlformats.org/officeDocument/2006/relationships/slideLayout" Target="../slideLayouts/slideLayout62.xml"/><Relationship Id="rId5" Type="http://schemas.openxmlformats.org/officeDocument/2006/relationships/image" Target="../media/image3.svg"/><Relationship Id="rId4" Type="http://schemas.openxmlformats.org/officeDocument/2006/relationships/image" Target="../media/image132.svg"/></Relationships>
</file>

<file path=ppt/slides/_rels/slide81.xml.rels><?xml version="1.0" encoding="UTF-8" standalone="yes"?>
<Relationships xmlns="http://schemas.openxmlformats.org/package/2006/relationships"><Relationship Id="rId3" Type="http://schemas.openxmlformats.org/officeDocument/2006/relationships/image" Target="../media/image143.jpg"/><Relationship Id="rId2" Type="http://schemas.openxmlformats.org/officeDocument/2006/relationships/notesSlide" Target="../notesSlides/notesSlide36.xml"/><Relationship Id="rId1" Type="http://schemas.openxmlformats.org/officeDocument/2006/relationships/slideLayout" Target="../slideLayouts/slideLayout61.xml"/><Relationship Id="rId5" Type="http://schemas.openxmlformats.org/officeDocument/2006/relationships/image" Target="../media/image144.svg"/><Relationship Id="rId4" Type="http://schemas.openxmlformats.org/officeDocument/2006/relationships/hyperlink" Target="http://www.valantic.com/" TargetMode="External"/></Relationships>
</file>

<file path=ppt/slides/_rels/slide82.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65.xml"/></Relationships>
</file>

<file path=ppt/slides/_rels/slide83.xml.rels><?xml version="1.0" encoding="UTF-8" standalone="yes"?>
<Relationships xmlns="http://schemas.openxmlformats.org/package/2006/relationships"><Relationship Id="rId3" Type="http://schemas.openxmlformats.org/officeDocument/2006/relationships/image" Target="../media/image47.jpg"/><Relationship Id="rId2" Type="http://schemas.openxmlformats.org/officeDocument/2006/relationships/notesSlide" Target="../notesSlides/notesSlide38.xml"/><Relationship Id="rId1" Type="http://schemas.openxmlformats.org/officeDocument/2006/relationships/slideLayout" Target="../slideLayouts/slideLayout6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97.xml"/></Relationships>
</file>

<file path=ppt/slides/_rels/slide8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89.xml"/></Relationships>
</file>

<file path=ppt/slides/_rels/slide86.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90.xml"/></Relationships>
</file>

<file path=ppt/slides/_rels/slide87.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chart" Target="../charts/chart4.xml"/><Relationship Id="rId1" Type="http://schemas.openxmlformats.org/officeDocument/2006/relationships/slideLayout" Target="../slideLayouts/slideLayout91.xml"/></Relationships>
</file>

<file path=ppt/slides/_rels/slide88.xml.rels><?xml version="1.0" encoding="UTF-8" standalone="yes"?>
<Relationships xmlns="http://schemas.openxmlformats.org/package/2006/relationships"><Relationship Id="rId3" Type="http://schemas.openxmlformats.org/officeDocument/2006/relationships/chart" Target="../charts/chart7.xml"/><Relationship Id="rId2" Type="http://schemas.openxmlformats.org/officeDocument/2006/relationships/chart" Target="../charts/chart6.xml"/><Relationship Id="rId1" Type="http://schemas.openxmlformats.org/officeDocument/2006/relationships/slideLayout" Target="../slideLayouts/slideLayout92.xml"/></Relationships>
</file>

<file path=ppt/slides/_rels/slide89.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chart" Target="../charts/chart8.xml"/><Relationship Id="rId1" Type="http://schemas.openxmlformats.org/officeDocument/2006/relationships/slideLayout" Target="../slideLayouts/slideLayout93.xml"/><Relationship Id="rId4" Type="http://schemas.openxmlformats.org/officeDocument/2006/relationships/chart" Target="../charts/char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1.xml"/></Relationships>
</file>

<file path=ppt/slides/_rels/slide90.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chart" Target="../charts/chart11.xml"/><Relationship Id="rId1" Type="http://schemas.openxmlformats.org/officeDocument/2006/relationships/slideLayout" Target="../slideLayouts/slideLayout94.xml"/><Relationship Id="rId5" Type="http://schemas.openxmlformats.org/officeDocument/2006/relationships/chart" Target="../charts/chart14.xml"/><Relationship Id="rId4" Type="http://schemas.openxmlformats.org/officeDocument/2006/relationships/chart" Target="../charts/chart13.xml"/></Relationships>
</file>

<file path=ppt/slides/_rels/slide91.xml.rels><?xml version="1.0" encoding="UTF-8" standalone="yes"?>
<Relationships xmlns="http://schemas.openxmlformats.org/package/2006/relationships"><Relationship Id="rId3" Type="http://schemas.openxmlformats.org/officeDocument/2006/relationships/chart" Target="../charts/chart16.xml"/><Relationship Id="rId7" Type="http://schemas.openxmlformats.org/officeDocument/2006/relationships/chart" Target="../charts/chart20.xml"/><Relationship Id="rId2" Type="http://schemas.openxmlformats.org/officeDocument/2006/relationships/chart" Target="../charts/chart15.xml"/><Relationship Id="rId1" Type="http://schemas.openxmlformats.org/officeDocument/2006/relationships/slideLayout" Target="../slideLayouts/slideLayout95.xml"/><Relationship Id="rId6" Type="http://schemas.openxmlformats.org/officeDocument/2006/relationships/chart" Target="../charts/chart19.xml"/><Relationship Id="rId5" Type="http://schemas.openxmlformats.org/officeDocument/2006/relationships/chart" Target="../charts/chart18.xml"/><Relationship Id="rId4" Type="http://schemas.openxmlformats.org/officeDocument/2006/relationships/chart" Target="../charts/chart17.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8" Type="http://schemas.openxmlformats.org/officeDocument/2006/relationships/tags" Target="../tags/tag18.xml"/><Relationship Id="rId3" Type="http://schemas.openxmlformats.org/officeDocument/2006/relationships/tags" Target="../tags/tag13.xml"/><Relationship Id="rId7" Type="http://schemas.openxmlformats.org/officeDocument/2006/relationships/tags" Target="../tags/tag17.xml"/><Relationship Id="rId2" Type="http://schemas.openxmlformats.org/officeDocument/2006/relationships/tags" Target="../tags/tag12.xml"/><Relationship Id="rId1" Type="http://schemas.openxmlformats.org/officeDocument/2006/relationships/tags" Target="../tags/tag11.xml"/><Relationship Id="rId6" Type="http://schemas.openxmlformats.org/officeDocument/2006/relationships/tags" Target="../tags/tag16.xml"/><Relationship Id="rId5" Type="http://schemas.openxmlformats.org/officeDocument/2006/relationships/tags" Target="../tags/tag15.xml"/><Relationship Id="rId4" Type="http://schemas.openxmlformats.org/officeDocument/2006/relationships/tags" Target="../tags/tag14.xml"/><Relationship Id="rId9" Type="http://schemas.openxmlformats.org/officeDocument/2006/relationships/slideLayout" Target="../slideLayouts/slideLayout3.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96.xml"/></Relationships>
</file>

<file path=ppt/slides/_rels/slide95.xml.rels><?xml version="1.0" encoding="UTF-8" standalone="yes"?>
<Relationships xmlns="http://schemas.openxmlformats.org/package/2006/relationships"><Relationship Id="rId2" Type="http://schemas.openxmlformats.org/officeDocument/2006/relationships/image" Target="../media/image145.svg"/><Relationship Id="rId1" Type="http://schemas.openxmlformats.org/officeDocument/2006/relationships/slideLayout" Target="../slideLayouts/slideLayout11.xml"/></Relationships>
</file>

<file path=ppt/slides/_rels/slide96.xml.rels><?xml version="1.0" encoding="UTF-8" standalone="yes"?>
<Relationships xmlns="http://schemas.openxmlformats.org/package/2006/relationships"><Relationship Id="rId2" Type="http://schemas.openxmlformats.org/officeDocument/2006/relationships/image" Target="../media/image146.svg"/><Relationship Id="rId1" Type="http://schemas.openxmlformats.org/officeDocument/2006/relationships/slideLayout" Target="../slideLayouts/slideLayout11.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69.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9.xml.rels><?xml version="1.0" encoding="UTF-8" standalone="yes"?>
<Relationships xmlns="http://schemas.openxmlformats.org/package/2006/relationships"><Relationship Id="rId8" Type="http://schemas.openxmlformats.org/officeDocument/2006/relationships/image" Target="../media/image153.svg"/><Relationship Id="rId3" Type="http://schemas.openxmlformats.org/officeDocument/2006/relationships/image" Target="../media/image148.svg"/><Relationship Id="rId7" Type="http://schemas.openxmlformats.org/officeDocument/2006/relationships/image" Target="../media/image152.svg"/><Relationship Id="rId12" Type="http://schemas.openxmlformats.org/officeDocument/2006/relationships/image" Target="../media/image157.svg"/><Relationship Id="rId2" Type="http://schemas.openxmlformats.org/officeDocument/2006/relationships/image" Target="../media/image147.svg"/><Relationship Id="rId1" Type="http://schemas.openxmlformats.org/officeDocument/2006/relationships/slideLayout" Target="../slideLayouts/slideLayout12.xml"/><Relationship Id="rId6" Type="http://schemas.openxmlformats.org/officeDocument/2006/relationships/image" Target="../media/image151.svg"/><Relationship Id="rId11" Type="http://schemas.openxmlformats.org/officeDocument/2006/relationships/image" Target="../media/image156.svg"/><Relationship Id="rId5" Type="http://schemas.openxmlformats.org/officeDocument/2006/relationships/image" Target="../media/image150.svg"/><Relationship Id="rId10" Type="http://schemas.openxmlformats.org/officeDocument/2006/relationships/image" Target="../media/image155.svg"/><Relationship Id="rId4" Type="http://schemas.openxmlformats.org/officeDocument/2006/relationships/image" Target="../media/image149.svg"/><Relationship Id="rId9" Type="http://schemas.openxmlformats.org/officeDocument/2006/relationships/image" Target="../media/image15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Untertitel 1">
            <a:extLst>
              <a:ext uri="{FF2B5EF4-FFF2-40B4-BE49-F238E27FC236}">
                <a16:creationId xmlns:a16="http://schemas.microsoft.com/office/drawing/2014/main" id="{1766FA6F-678E-C43F-C1F9-9A4CB0A62E80}"/>
              </a:ext>
            </a:extLst>
          </p:cNvPr>
          <p:cNvSpPr>
            <a:spLocks noGrp="1"/>
          </p:cNvSpPr>
          <p:nvPr>
            <p:ph type="subTitle" idx="1"/>
          </p:nvPr>
        </p:nvSpPr>
        <p:spPr>
          <a:xfrm>
            <a:off x="540000" y="3420000"/>
            <a:ext cx="6120000" cy="864000"/>
          </a:xfrm>
        </p:spPr>
        <p:txBody>
          <a:bodyPr/>
          <a:lstStyle/>
          <a:p>
            <a:r>
              <a:rPr lang="de-DE" dirty="0"/>
              <a:t>valantic </a:t>
            </a:r>
            <a:r>
              <a:rPr lang="en-US" dirty="0"/>
              <a:t>Route A</a:t>
            </a:r>
          </a:p>
          <a:p>
            <a:endParaRPr lang="de-DE" dirty="0"/>
          </a:p>
        </p:txBody>
      </p:sp>
      <p:sp>
        <p:nvSpPr>
          <p:cNvPr id="3" name="Titel 2">
            <a:extLst>
              <a:ext uri="{FF2B5EF4-FFF2-40B4-BE49-F238E27FC236}">
                <a16:creationId xmlns:a16="http://schemas.microsoft.com/office/drawing/2014/main" id="{C0ACC4D6-C614-8652-1E18-D8471C224E08}"/>
              </a:ext>
            </a:extLst>
          </p:cNvPr>
          <p:cNvSpPr>
            <a:spLocks noGrp="1"/>
          </p:cNvSpPr>
          <p:nvPr>
            <p:ph type="ctrTitle"/>
          </p:nvPr>
        </p:nvSpPr>
        <p:spPr>
          <a:xfrm>
            <a:off x="540000" y="1483200"/>
            <a:ext cx="6120000" cy="1745544"/>
          </a:xfrm>
        </p:spPr>
        <p:txBody>
          <a:bodyPr/>
          <a:lstStyle/>
          <a:p>
            <a:r>
              <a:rPr lang="de-DE" dirty="0"/>
              <a:t>Layout Samples</a:t>
            </a:r>
          </a:p>
        </p:txBody>
      </p:sp>
      <p:sp>
        <p:nvSpPr>
          <p:cNvPr id="4" name="Textplatzhalter 3">
            <a:extLst>
              <a:ext uri="{FF2B5EF4-FFF2-40B4-BE49-F238E27FC236}">
                <a16:creationId xmlns:a16="http://schemas.microsoft.com/office/drawing/2014/main" id="{82AFFE63-4B2A-7909-A547-5ED80002C29B}"/>
              </a:ext>
            </a:extLst>
          </p:cNvPr>
          <p:cNvSpPr>
            <a:spLocks noGrp="1"/>
          </p:cNvSpPr>
          <p:nvPr>
            <p:ph type="body" sz="quarter" idx="11"/>
          </p:nvPr>
        </p:nvSpPr>
        <p:spPr>
          <a:xfrm>
            <a:off x="2423591" y="5012275"/>
            <a:ext cx="2304257" cy="288000"/>
          </a:xfrm>
        </p:spPr>
        <p:txBody>
          <a:bodyPr/>
          <a:lstStyle/>
          <a:p>
            <a:r>
              <a:rPr lang="de-DE" dirty="0"/>
              <a:t>2026-05-12</a:t>
            </a:r>
            <a:endParaRPr lang="en-US" dirty="0"/>
          </a:p>
        </p:txBody>
      </p:sp>
      <p:sp>
        <p:nvSpPr>
          <p:cNvPr id="11" name="Textplatzhalter 10">
            <a:extLst>
              <a:ext uri="{FF2B5EF4-FFF2-40B4-BE49-F238E27FC236}">
                <a16:creationId xmlns:a16="http://schemas.microsoft.com/office/drawing/2014/main" id="{577762E9-B1D6-C698-9C52-F90A4F08B8FC}"/>
              </a:ext>
            </a:extLst>
          </p:cNvPr>
          <p:cNvSpPr>
            <a:spLocks noGrp="1"/>
          </p:cNvSpPr>
          <p:nvPr>
            <p:ph type="body" sz="quarter" idx="12"/>
          </p:nvPr>
        </p:nvSpPr>
        <p:spPr/>
        <p:txBody>
          <a:bodyPr/>
          <a:lstStyle/>
          <a:p>
            <a:r>
              <a:rPr lang="de-DE" dirty="0"/>
              <a:t>Heike Berger</a:t>
            </a:r>
          </a:p>
        </p:txBody>
      </p:sp>
      <p:sp>
        <p:nvSpPr>
          <p:cNvPr id="12" name="Textplatzhalter 11">
            <a:extLst>
              <a:ext uri="{FF2B5EF4-FFF2-40B4-BE49-F238E27FC236}">
                <a16:creationId xmlns:a16="http://schemas.microsoft.com/office/drawing/2014/main" id="{255D7E99-B7C5-8A67-859D-E29ECF3B9016}"/>
              </a:ext>
            </a:extLst>
          </p:cNvPr>
          <p:cNvSpPr>
            <a:spLocks noGrp="1"/>
          </p:cNvSpPr>
          <p:nvPr>
            <p:ph type="body" sz="quarter" idx="13"/>
          </p:nvPr>
        </p:nvSpPr>
        <p:spPr/>
        <p:txBody>
          <a:bodyPr/>
          <a:lstStyle/>
          <a:p>
            <a:r>
              <a:rPr lang="de-DE" dirty="0"/>
              <a:t>Internal</a:t>
            </a:r>
          </a:p>
        </p:txBody>
      </p:sp>
      <p:sp>
        <p:nvSpPr>
          <p:cNvPr id="13" name="Textplatzhalter 12">
            <a:extLst>
              <a:ext uri="{FF2B5EF4-FFF2-40B4-BE49-F238E27FC236}">
                <a16:creationId xmlns:a16="http://schemas.microsoft.com/office/drawing/2014/main" id="{51421A83-96F8-A239-F48D-CCA7C1AA14BB}"/>
              </a:ext>
            </a:extLst>
          </p:cNvPr>
          <p:cNvSpPr>
            <a:spLocks noGrp="1"/>
          </p:cNvSpPr>
          <p:nvPr>
            <p:ph type="body" sz="quarter" idx="14"/>
          </p:nvPr>
        </p:nvSpPr>
        <p:spPr/>
        <p:txBody>
          <a:bodyPr/>
          <a:lstStyle/>
          <a:p>
            <a:r>
              <a:rPr lang="de-DE" dirty="0" err="1"/>
              <a:t>dark</a:t>
            </a:r>
            <a:r>
              <a:rPr lang="de-DE" dirty="0"/>
              <a:t> 001</a:t>
            </a:r>
          </a:p>
        </p:txBody>
      </p:sp>
    </p:spTree>
    <p:extLst>
      <p:ext uri="{BB962C8B-B14F-4D97-AF65-F5344CB8AC3E}">
        <p14:creationId xmlns:p14="http://schemas.microsoft.com/office/powerpoint/2010/main" val="162119771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459B68A-DBDF-2B18-2EED-627194F574FA}"/>
              </a:ext>
            </a:extLst>
          </p:cNvPr>
          <p:cNvSpPr>
            <a:spLocks noGrp="1"/>
          </p:cNvSpPr>
          <p:nvPr>
            <p:ph type="sldNum" sz="quarter" idx="12"/>
          </p:nvPr>
        </p:nvSpPr>
        <p:spPr/>
        <p:txBody>
          <a:bodyPr/>
          <a:lstStyle/>
          <a:p>
            <a:fld id="{3AB0EB1E-25C5-4740-9782-54CCC0C83B03}" type="slidenum">
              <a:rPr lang="en-US" smtClean="0"/>
              <a:pPr/>
              <a:t>10</a:t>
            </a:fld>
            <a:endParaRPr lang="en-US"/>
          </a:p>
        </p:txBody>
      </p:sp>
      <p:sp>
        <p:nvSpPr>
          <p:cNvPr id="6" name="Footer Placeholder 5">
            <a:extLst>
              <a:ext uri="{FF2B5EF4-FFF2-40B4-BE49-F238E27FC236}">
                <a16:creationId xmlns:a16="http://schemas.microsoft.com/office/drawing/2014/main" id="{433199DF-86FC-E028-8280-4A7ACF1DFBD5}"/>
              </a:ext>
            </a:extLst>
          </p:cNvPr>
          <p:cNvSpPr>
            <a:spLocks noGrp="1"/>
          </p:cNvSpPr>
          <p:nvPr>
            <p:ph type="ftr" sz="quarter" idx="11"/>
          </p:nvPr>
        </p:nvSpPr>
        <p:spPr/>
        <p:txBody>
          <a:bodyPr/>
          <a:lstStyle/>
          <a:p>
            <a:r>
              <a:rPr lang="en-GB"/>
              <a:t>valantic layout samples Route A dark 001</a:t>
            </a:r>
            <a:endParaRPr lang="en-US"/>
          </a:p>
        </p:txBody>
      </p:sp>
      <p:sp>
        <p:nvSpPr>
          <p:cNvPr id="5" name="Date Placeholder 4">
            <a:extLst>
              <a:ext uri="{FF2B5EF4-FFF2-40B4-BE49-F238E27FC236}">
                <a16:creationId xmlns:a16="http://schemas.microsoft.com/office/drawing/2014/main" id="{06D5D7D9-774C-2570-7321-3BAC510002BE}"/>
              </a:ext>
            </a:extLst>
          </p:cNvPr>
          <p:cNvSpPr>
            <a:spLocks noGrp="1"/>
          </p:cNvSpPr>
          <p:nvPr>
            <p:ph type="dt" sz="half" idx="10"/>
          </p:nvPr>
        </p:nvSpPr>
        <p:spPr/>
        <p:txBody>
          <a:bodyPr/>
          <a:lstStyle/>
          <a:p>
            <a:r>
              <a:rPr lang="de-DE"/>
              <a:t>Mai 2026</a:t>
            </a:r>
            <a:endParaRPr lang="en-US"/>
          </a:p>
        </p:txBody>
      </p:sp>
      <p:pic>
        <p:nvPicPr>
          <p:cNvPr id="7" name="Picture Placeholder 6">
            <a:extLst>
              <a:ext uri="{FF2B5EF4-FFF2-40B4-BE49-F238E27FC236}">
                <a16:creationId xmlns:a16="http://schemas.microsoft.com/office/drawing/2014/main" id="{FB1B28FB-FE8C-D1C3-D2BC-8B4AF98A202E}"/>
              </a:ext>
            </a:extLst>
          </p:cNvPr>
          <p:cNvPicPr>
            <a:picLocks noGrp="1" noChangeAspect="1"/>
          </p:cNvPicPr>
          <p:nvPr>
            <p:ph type="pic" sz="quarter" idx="19"/>
          </p:nvPr>
        </p:nvPicPr>
        <p:blipFill rotWithShape="1">
          <a:blip r:embed="rId3" cstate="hqprint">
            <a:extLst>
              <a:ext uri="{28A0092B-C50C-407E-A947-70E740481C1C}">
                <a14:useLocalDpi xmlns:a14="http://schemas.microsoft.com/office/drawing/2010/main"/>
              </a:ext>
            </a:extLst>
          </a:blip>
          <a:srcRect t="4855" b="4855"/>
          <a:stretch/>
        </p:blipFill>
        <p:spPr/>
      </p:pic>
      <p:sp>
        <p:nvSpPr>
          <p:cNvPr id="25" name="Text Placeholder 24">
            <a:extLst>
              <a:ext uri="{FF2B5EF4-FFF2-40B4-BE49-F238E27FC236}">
                <a16:creationId xmlns:a16="http://schemas.microsoft.com/office/drawing/2014/main" id="{0D192B58-44F2-D0A2-C945-E732CA22A1E1}"/>
              </a:ext>
            </a:extLst>
          </p:cNvPr>
          <p:cNvSpPr>
            <a:spLocks noGrp="1"/>
          </p:cNvSpPr>
          <p:nvPr>
            <p:ph type="body" sz="quarter" idx="14"/>
          </p:nvPr>
        </p:nvSpPr>
        <p:spPr/>
        <p:txBody>
          <a:bodyPr/>
          <a:lstStyle/>
          <a:p>
            <a:pPr lvl="1"/>
            <a:r>
              <a:rPr lang="en-US"/>
              <a:t>Titlepage</a:t>
            </a:r>
          </a:p>
          <a:p>
            <a:r>
              <a:rPr lang="en-US"/>
              <a:t>Divider</a:t>
            </a:r>
          </a:p>
          <a:p>
            <a:r>
              <a:rPr lang="en-US"/>
              <a:t>Agenda</a:t>
            </a:r>
          </a:p>
          <a:p>
            <a:r>
              <a:rPr lang="en-US"/>
              <a:t>Layouts</a:t>
            </a:r>
          </a:p>
          <a:p>
            <a:r>
              <a:rPr lang="en-US"/>
              <a:t>Contents</a:t>
            </a:r>
          </a:p>
          <a:p>
            <a:r>
              <a:rPr lang="en-US"/>
              <a:t>Charts </a:t>
            </a:r>
          </a:p>
          <a:p>
            <a:r>
              <a:rPr lang="en-US"/>
              <a:t>Basics</a:t>
            </a:r>
          </a:p>
          <a:p>
            <a:endParaRPr lang="en-US" dirty="0"/>
          </a:p>
        </p:txBody>
      </p:sp>
      <p:sp>
        <p:nvSpPr>
          <p:cNvPr id="14" name="Title 13">
            <a:extLst>
              <a:ext uri="{FF2B5EF4-FFF2-40B4-BE49-F238E27FC236}">
                <a16:creationId xmlns:a16="http://schemas.microsoft.com/office/drawing/2014/main" id="{ACD9B814-2E3D-2714-548C-25B995EE9ACB}"/>
              </a:ext>
            </a:extLst>
          </p:cNvPr>
          <p:cNvSpPr>
            <a:spLocks noGrp="1"/>
          </p:cNvSpPr>
          <p:nvPr>
            <p:ph type="title"/>
          </p:nvPr>
        </p:nvSpPr>
        <p:spPr/>
        <p:txBody>
          <a:bodyPr vert="horz"/>
          <a:lstStyle/>
          <a:p>
            <a:r>
              <a:rPr lang="de-DE"/>
              <a:t>Agenda</a:t>
            </a:r>
            <a:endParaRPr lang="en-US" dirty="0"/>
          </a:p>
        </p:txBody>
      </p:sp>
    </p:spTree>
    <p:extLst>
      <p:ext uri="{BB962C8B-B14F-4D97-AF65-F5344CB8AC3E}">
        <p14:creationId xmlns:p14="http://schemas.microsoft.com/office/powerpoint/2010/main" val="4276604422"/>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Grafik 14">
            <a:extLst>
              <a:ext uri="{FF2B5EF4-FFF2-40B4-BE49-F238E27FC236}">
                <a16:creationId xmlns:a16="http://schemas.microsoft.com/office/drawing/2014/main" id="{EA4C98E0-34E3-33D5-EFA1-98D1BEC3BBA9}"/>
              </a:ext>
            </a:extLst>
          </p:cNvPr>
          <p:cNvPicPr>
            <a:picLocks noChangeAspect="1"/>
          </p:cNvPicPr>
          <p:nvPr/>
        </p:nvPicPr>
        <p:blipFill>
          <a:blip r:embed="rId3"/>
          <a:stretch>
            <a:fillRect/>
          </a:stretch>
        </p:blipFill>
        <p:spPr>
          <a:xfrm>
            <a:off x="559881" y="1489333"/>
            <a:ext cx="11068120" cy="4760041"/>
          </a:xfrm>
          <a:prstGeom prst="rect">
            <a:avLst/>
          </a:prstGeom>
        </p:spPr>
      </p:pic>
      <p:sp>
        <p:nvSpPr>
          <p:cNvPr id="2" name="Slide Number Placeholder 1">
            <a:extLst>
              <a:ext uri="{FF2B5EF4-FFF2-40B4-BE49-F238E27FC236}">
                <a16:creationId xmlns:a16="http://schemas.microsoft.com/office/drawing/2014/main" id="{9C13D9C9-174A-DE81-37D9-B5DF3AC1A8DE}"/>
              </a:ext>
            </a:extLst>
          </p:cNvPr>
          <p:cNvSpPr>
            <a:spLocks noGrp="1"/>
          </p:cNvSpPr>
          <p:nvPr>
            <p:ph type="sldNum" sz="quarter" idx="4"/>
          </p:nvPr>
        </p:nvSpPr>
        <p:spPr/>
        <p:txBody>
          <a:bodyPr/>
          <a:lstStyle/>
          <a:p>
            <a:fld id="{FA573BCF-C0F1-4720-B5E7-944FE630E67D}" type="slidenum">
              <a:rPr lang="en-US" smtClean="0"/>
              <a:pPr/>
              <a:t>100</a:t>
            </a:fld>
            <a:endParaRPr lang="en-US" dirty="0"/>
          </a:p>
        </p:txBody>
      </p:sp>
      <p:sp>
        <p:nvSpPr>
          <p:cNvPr id="9" name="Footer Placeholder 8">
            <a:extLst>
              <a:ext uri="{FF2B5EF4-FFF2-40B4-BE49-F238E27FC236}">
                <a16:creationId xmlns:a16="http://schemas.microsoft.com/office/drawing/2014/main" id="{6A2AFF23-38E2-5E0A-244C-9EA8AC582114}"/>
              </a:ext>
            </a:extLst>
          </p:cNvPr>
          <p:cNvSpPr>
            <a:spLocks noGrp="1"/>
          </p:cNvSpPr>
          <p:nvPr>
            <p:ph type="ftr" sz="quarter" idx="3"/>
          </p:nvPr>
        </p:nvSpPr>
        <p:spPr/>
        <p:txBody>
          <a:bodyPr/>
          <a:lstStyle/>
          <a:p>
            <a:r>
              <a:rPr lang="en-GB"/>
              <a:t>valantic layout samples Route A dark 001</a:t>
            </a:r>
            <a:endParaRPr lang="nl-NL" dirty="0"/>
          </a:p>
        </p:txBody>
      </p:sp>
      <p:sp>
        <p:nvSpPr>
          <p:cNvPr id="6" name="Date Placeholder 5">
            <a:extLst>
              <a:ext uri="{FF2B5EF4-FFF2-40B4-BE49-F238E27FC236}">
                <a16:creationId xmlns:a16="http://schemas.microsoft.com/office/drawing/2014/main" id="{8980A22E-C467-0500-4099-B0464A1C3694}"/>
              </a:ext>
            </a:extLst>
          </p:cNvPr>
          <p:cNvSpPr>
            <a:spLocks noGrp="1"/>
          </p:cNvSpPr>
          <p:nvPr>
            <p:ph type="dt" sz="half" idx="2"/>
          </p:nvPr>
        </p:nvSpPr>
        <p:spPr/>
        <p:txBody>
          <a:bodyPr/>
          <a:lstStyle/>
          <a:p>
            <a:r>
              <a:rPr lang="de-DE"/>
              <a:t>Mai 2026</a:t>
            </a:r>
            <a:endParaRPr lang="nl-NL" dirty="0"/>
          </a:p>
        </p:txBody>
      </p:sp>
      <p:sp>
        <p:nvSpPr>
          <p:cNvPr id="4" name="Content Placeholder 3">
            <a:extLst>
              <a:ext uri="{FF2B5EF4-FFF2-40B4-BE49-F238E27FC236}">
                <a16:creationId xmlns:a16="http://schemas.microsoft.com/office/drawing/2014/main" id="{31C7A919-1256-B420-DE04-1231AC0FFBC0}"/>
              </a:ext>
            </a:extLst>
          </p:cNvPr>
          <p:cNvSpPr>
            <a:spLocks noGrp="1"/>
          </p:cNvSpPr>
          <p:nvPr>
            <p:ph sz="quarter" idx="15"/>
          </p:nvPr>
        </p:nvSpPr>
        <p:spPr/>
        <p:txBody>
          <a:bodyPr/>
          <a:lstStyle/>
          <a:p>
            <a:r>
              <a:rPr lang="en-US"/>
              <a:t> </a:t>
            </a:r>
          </a:p>
        </p:txBody>
      </p:sp>
      <p:sp>
        <p:nvSpPr>
          <p:cNvPr id="5" name="Title 4">
            <a:extLst>
              <a:ext uri="{FF2B5EF4-FFF2-40B4-BE49-F238E27FC236}">
                <a16:creationId xmlns:a16="http://schemas.microsoft.com/office/drawing/2014/main" id="{C6D6BECE-F03F-BD38-F6CB-E1F58FB75C49}"/>
              </a:ext>
            </a:extLst>
          </p:cNvPr>
          <p:cNvSpPr>
            <a:spLocks noGrp="1"/>
          </p:cNvSpPr>
          <p:nvPr>
            <p:ph type="title"/>
          </p:nvPr>
        </p:nvSpPr>
        <p:spPr/>
        <p:txBody>
          <a:bodyPr vert="horz"/>
          <a:lstStyle/>
          <a:p>
            <a:r>
              <a:rPr lang="de-DE" dirty="0"/>
              <a:t>Integrated Layouts</a:t>
            </a:r>
            <a:br>
              <a:rPr lang="de-DE" dirty="0"/>
            </a:br>
            <a:r>
              <a:rPr lang="de-DE" dirty="0" err="1">
                <a:gradFill>
                  <a:gsLst>
                    <a:gs pos="0">
                      <a:srgbClr val="EF4251"/>
                    </a:gs>
                    <a:gs pos="100000">
                      <a:srgbClr val="F4704D"/>
                    </a:gs>
                  </a:gsLst>
                  <a:lin ang="18900000" scaled="0"/>
                </a:gradFill>
              </a:rPr>
              <a:t>Overview</a:t>
            </a:r>
            <a:endParaRPr lang="en-US" dirty="0">
              <a:gradFill>
                <a:gsLst>
                  <a:gs pos="0">
                    <a:srgbClr val="EF4251"/>
                  </a:gs>
                  <a:gs pos="100000">
                    <a:srgbClr val="F4704D"/>
                  </a:gs>
                </a:gsLst>
                <a:lin ang="18900000" scaled="0"/>
              </a:gradFill>
            </a:endParaRPr>
          </a:p>
        </p:txBody>
      </p:sp>
      <p:sp>
        <p:nvSpPr>
          <p:cNvPr id="7" name="Text Placeholder 6">
            <a:extLst>
              <a:ext uri="{FF2B5EF4-FFF2-40B4-BE49-F238E27FC236}">
                <a16:creationId xmlns:a16="http://schemas.microsoft.com/office/drawing/2014/main" id="{9F08B88A-C6D0-D1DA-81B9-CD23B41F3693}"/>
              </a:ext>
            </a:extLst>
          </p:cNvPr>
          <p:cNvSpPr>
            <a:spLocks noGrp="1"/>
          </p:cNvSpPr>
          <p:nvPr>
            <p:ph type="body" sz="quarter" idx="14"/>
          </p:nvPr>
        </p:nvSpPr>
        <p:spPr/>
        <p:txBody>
          <a:bodyPr/>
          <a:lstStyle/>
          <a:p>
            <a:r>
              <a:rPr lang="de-DE" dirty="0"/>
              <a:t>Route A</a:t>
            </a:r>
            <a:endParaRPr lang="en-US" dirty="0"/>
          </a:p>
        </p:txBody>
      </p:sp>
      <p:sp>
        <p:nvSpPr>
          <p:cNvPr id="10" name="Rechteck 12">
            <a:extLst>
              <a:ext uri="{FF2B5EF4-FFF2-40B4-BE49-F238E27FC236}">
                <a16:creationId xmlns:a16="http://schemas.microsoft.com/office/drawing/2014/main" id="{F1240DE7-F085-97AA-7DF9-D3F44F853876}"/>
              </a:ext>
            </a:extLst>
          </p:cNvPr>
          <p:cNvSpPr/>
          <p:nvPr/>
        </p:nvSpPr>
        <p:spPr>
          <a:xfrm>
            <a:off x="4206239" y="4305188"/>
            <a:ext cx="5199017" cy="647812"/>
          </a:xfrm>
          <a:prstGeom prst="rect">
            <a:avLst/>
          </a:prstGeom>
          <a:noFill/>
          <a:ln w="38100" cap="flat">
            <a:solidFill>
              <a:schemeClr val="accent2"/>
            </a:solid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11" name="Rechteck 16">
            <a:extLst>
              <a:ext uri="{FF2B5EF4-FFF2-40B4-BE49-F238E27FC236}">
                <a16:creationId xmlns:a16="http://schemas.microsoft.com/office/drawing/2014/main" id="{8DEB2DD6-3AF1-3C78-E235-205D8073CA3C}"/>
              </a:ext>
            </a:extLst>
          </p:cNvPr>
          <p:cNvSpPr/>
          <p:nvPr/>
        </p:nvSpPr>
        <p:spPr>
          <a:xfrm>
            <a:off x="2019300" y="1681246"/>
            <a:ext cx="6629400" cy="642410"/>
          </a:xfrm>
          <a:prstGeom prst="rect">
            <a:avLst/>
          </a:prstGeom>
          <a:noFill/>
          <a:ln w="38100" cap="flat">
            <a:gradFill>
              <a:gsLst>
                <a:gs pos="0">
                  <a:srgbClr val="FF4B4B"/>
                </a:gs>
                <a:gs pos="100000">
                  <a:srgbClr val="FF744F"/>
                </a:gs>
              </a:gsLst>
              <a:lin ang="18900000" scaled="0"/>
            </a:grad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12" name="Rechteck 12">
            <a:extLst>
              <a:ext uri="{FF2B5EF4-FFF2-40B4-BE49-F238E27FC236}">
                <a16:creationId xmlns:a16="http://schemas.microsoft.com/office/drawing/2014/main" id="{3C931D14-A3DE-9B80-D4B4-E916DC7FEAB8}"/>
              </a:ext>
            </a:extLst>
          </p:cNvPr>
          <p:cNvSpPr/>
          <p:nvPr/>
        </p:nvSpPr>
        <p:spPr>
          <a:xfrm>
            <a:off x="538162" y="1681690"/>
            <a:ext cx="1404937" cy="642410"/>
          </a:xfrm>
          <a:prstGeom prst="rect">
            <a:avLst/>
          </a:prstGeom>
          <a:noFill/>
          <a:ln w="38100" cap="flat">
            <a:solidFill>
              <a:schemeClr val="accent1"/>
            </a:solid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Tree>
    <p:extLst>
      <p:ext uri="{BB962C8B-B14F-4D97-AF65-F5344CB8AC3E}">
        <p14:creationId xmlns:p14="http://schemas.microsoft.com/office/powerpoint/2010/main" val="239279304"/>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pPr>
              <a:tabLst>
                <a:tab pos="3763963" algn="l"/>
                <a:tab pos="10760075" algn="r"/>
              </a:tabLst>
            </a:pPr>
            <a:r>
              <a:rPr lang="en-US" dirty="0" err="1"/>
              <a:t>styleguide</a:t>
            </a:r>
            <a:r>
              <a:rPr lang="en-US" dirty="0"/>
              <a:t> &amp; material </a:t>
            </a:r>
          </a:p>
        </p:txBody>
      </p:sp>
    </p:spTree>
    <p:extLst>
      <p:ext uri="{BB962C8B-B14F-4D97-AF65-F5344CB8AC3E}">
        <p14:creationId xmlns:p14="http://schemas.microsoft.com/office/powerpoint/2010/main" val="3444457681"/>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Slide Number Placeholder 12">
            <a:extLst>
              <a:ext uri="{FF2B5EF4-FFF2-40B4-BE49-F238E27FC236}">
                <a16:creationId xmlns:a16="http://schemas.microsoft.com/office/drawing/2014/main" id="{2EABA133-5FBA-6E7B-2A7B-EA4913642264}"/>
              </a:ext>
            </a:extLst>
          </p:cNvPr>
          <p:cNvSpPr>
            <a:spLocks noGrp="1"/>
          </p:cNvSpPr>
          <p:nvPr>
            <p:ph type="sldNum" sz="quarter" idx="4"/>
          </p:nvPr>
        </p:nvSpPr>
        <p:spPr/>
        <p:txBody>
          <a:bodyPr/>
          <a:lstStyle/>
          <a:p>
            <a:fld id="{D7B5DC5B-6873-43DB-ADC7-B15ACCE0DFDB}" type="slidenum">
              <a:rPr lang="en-US" smtClean="0"/>
              <a:pPr/>
              <a:t>102</a:t>
            </a:fld>
            <a:endParaRPr lang="en-US" dirty="0"/>
          </a:p>
        </p:txBody>
      </p:sp>
      <p:sp>
        <p:nvSpPr>
          <p:cNvPr id="16" name="Footer Placeholder 15">
            <a:extLst>
              <a:ext uri="{FF2B5EF4-FFF2-40B4-BE49-F238E27FC236}">
                <a16:creationId xmlns:a16="http://schemas.microsoft.com/office/drawing/2014/main" id="{EBF19B9C-3927-EBA0-E0CB-C09FCE208FE4}"/>
              </a:ext>
            </a:extLst>
          </p:cNvPr>
          <p:cNvSpPr>
            <a:spLocks noGrp="1"/>
          </p:cNvSpPr>
          <p:nvPr>
            <p:ph type="ftr" sz="quarter" idx="3"/>
          </p:nvPr>
        </p:nvSpPr>
        <p:spPr/>
        <p:txBody>
          <a:bodyPr/>
          <a:lstStyle/>
          <a:p>
            <a:r>
              <a:rPr lang="en-GB"/>
              <a:t>valantic layout samples Route A dark 001</a:t>
            </a:r>
            <a:endParaRPr lang="nl-NL" dirty="0"/>
          </a:p>
        </p:txBody>
      </p:sp>
      <p:sp>
        <p:nvSpPr>
          <p:cNvPr id="12" name="Date Placeholder 11">
            <a:extLst>
              <a:ext uri="{FF2B5EF4-FFF2-40B4-BE49-F238E27FC236}">
                <a16:creationId xmlns:a16="http://schemas.microsoft.com/office/drawing/2014/main" id="{712F67BC-3417-27C9-66F2-8A26BC263C9A}"/>
              </a:ext>
            </a:extLst>
          </p:cNvPr>
          <p:cNvSpPr>
            <a:spLocks noGrp="1"/>
          </p:cNvSpPr>
          <p:nvPr>
            <p:ph type="dt" sz="half" idx="2"/>
          </p:nvPr>
        </p:nvSpPr>
        <p:spPr/>
        <p:txBody>
          <a:bodyPr/>
          <a:lstStyle/>
          <a:p>
            <a:r>
              <a:rPr lang="de-DE"/>
              <a:t>Mai 2026</a:t>
            </a:r>
            <a:endParaRPr lang="nl-NL" dirty="0"/>
          </a:p>
        </p:txBody>
      </p:sp>
      <p:sp>
        <p:nvSpPr>
          <p:cNvPr id="31" name="Content Placeholder 30">
            <a:extLst>
              <a:ext uri="{FF2B5EF4-FFF2-40B4-BE49-F238E27FC236}">
                <a16:creationId xmlns:a16="http://schemas.microsoft.com/office/drawing/2014/main" id="{C741A404-7232-217C-33B0-2A8222BA93F9}"/>
              </a:ext>
            </a:extLst>
          </p:cNvPr>
          <p:cNvSpPr>
            <a:spLocks noGrp="1"/>
          </p:cNvSpPr>
          <p:nvPr>
            <p:ph sz="quarter" idx="15"/>
          </p:nvPr>
        </p:nvSpPr>
        <p:spPr/>
        <p:txBody>
          <a:bodyPr/>
          <a:lstStyle/>
          <a:p>
            <a:pPr lvl="8"/>
            <a:r>
              <a:rPr lang="de-DE" dirty="0" err="1"/>
              <a:t>valantic</a:t>
            </a:r>
            <a:r>
              <a:rPr lang="de-DE" dirty="0"/>
              <a:t> </a:t>
            </a:r>
            <a:r>
              <a:rPr lang="de-DE" dirty="0" err="1"/>
              <a:t>main</a:t>
            </a:r>
            <a:r>
              <a:rPr lang="de-DE" dirty="0"/>
              <a:t> </a:t>
            </a:r>
            <a:r>
              <a:rPr lang="de-DE" dirty="0" err="1"/>
              <a:t>colors</a:t>
            </a:r>
            <a:r>
              <a:rPr lang="de-DE" dirty="0"/>
              <a:t>						      </a:t>
            </a:r>
            <a:r>
              <a:rPr lang="de-DE" dirty="0" err="1"/>
              <a:t>ValantIc</a:t>
            </a:r>
            <a:r>
              <a:rPr lang="de-DE" dirty="0"/>
              <a:t> </a:t>
            </a:r>
            <a:r>
              <a:rPr lang="de-DE" dirty="0" err="1"/>
              <a:t>LoGo</a:t>
            </a:r>
            <a:r>
              <a:rPr lang="de-DE" dirty="0"/>
              <a:t> </a:t>
            </a:r>
            <a:r>
              <a:rPr lang="de-DE" dirty="0" err="1"/>
              <a:t>black</a:t>
            </a:r>
            <a:r>
              <a:rPr lang="de-DE" dirty="0"/>
              <a:t> </a:t>
            </a:r>
            <a:r>
              <a:rPr lang="de-DE" dirty="0" err="1"/>
              <a:t>or</a:t>
            </a:r>
            <a:r>
              <a:rPr lang="de-DE" dirty="0"/>
              <a:t> </a:t>
            </a:r>
            <a:r>
              <a:rPr lang="de-DE" dirty="0" err="1"/>
              <a:t>white</a:t>
            </a:r>
            <a:endParaRPr lang="de-DE" dirty="0"/>
          </a:p>
          <a:p>
            <a:pPr lvl="4"/>
            <a:endParaRPr lang="de-DE" dirty="0"/>
          </a:p>
          <a:p>
            <a:pPr lvl="4"/>
            <a:r>
              <a:rPr lang="de-DE" dirty="0"/>
              <a:t>  v</a:t>
            </a:r>
          </a:p>
          <a:p>
            <a:pPr lvl="4"/>
            <a:endParaRPr lang="de-DE" dirty="0"/>
          </a:p>
          <a:p>
            <a:pPr lvl="4"/>
            <a:endParaRPr lang="de-DE" dirty="0"/>
          </a:p>
          <a:p>
            <a:pPr lvl="4">
              <a:tabLst>
                <a:tab pos="182563" algn="l"/>
                <a:tab pos="4752975" algn="ctr"/>
                <a:tab pos="9324975" algn="ctr"/>
              </a:tabLst>
            </a:pPr>
            <a:r>
              <a:rPr lang="de-DE" dirty="0" err="1"/>
              <a:t>theme</a:t>
            </a:r>
            <a:r>
              <a:rPr lang="de-DE" dirty="0"/>
              <a:t> </a:t>
            </a:r>
            <a:r>
              <a:rPr lang="de-DE" dirty="0" err="1"/>
              <a:t>colors</a:t>
            </a:r>
            <a:r>
              <a:rPr lang="de-DE" dirty="0"/>
              <a:t> 	Joker 	additional </a:t>
            </a:r>
            <a:r>
              <a:rPr lang="de-DE" dirty="0" err="1"/>
              <a:t>theme</a:t>
            </a:r>
            <a:r>
              <a:rPr lang="de-DE" dirty="0"/>
              <a:t> </a:t>
            </a:r>
            <a:r>
              <a:rPr lang="de-DE" dirty="0" err="1"/>
              <a:t>colors</a:t>
            </a:r>
            <a:endParaRPr lang="en-US" dirty="0"/>
          </a:p>
          <a:p>
            <a:pPr lvl="4"/>
            <a:endParaRPr lang="de-DE" dirty="0"/>
          </a:p>
          <a:p>
            <a:pPr lvl="3"/>
            <a:endParaRPr lang="de-DE" dirty="0"/>
          </a:p>
          <a:p>
            <a:pPr lvl="3"/>
            <a:endParaRPr lang="de-DE" dirty="0"/>
          </a:p>
          <a:p>
            <a:pPr lvl="3"/>
            <a:endParaRPr lang="de-DE" dirty="0"/>
          </a:p>
          <a:p>
            <a:pPr lvl="4"/>
            <a:r>
              <a:rPr lang="de-DE" dirty="0" err="1"/>
              <a:t>background</a:t>
            </a:r>
            <a:r>
              <a:rPr lang="de-DE" dirty="0"/>
              <a:t> and </a:t>
            </a:r>
            <a:r>
              <a:rPr lang="de-DE" dirty="0" err="1"/>
              <a:t>font</a:t>
            </a:r>
            <a:r>
              <a:rPr lang="de-DE" dirty="0"/>
              <a:t> </a:t>
            </a:r>
            <a:r>
              <a:rPr lang="de-DE" dirty="0" err="1"/>
              <a:t>colors</a:t>
            </a:r>
            <a:endParaRPr lang="en-US" dirty="0"/>
          </a:p>
          <a:p>
            <a:pPr lvl="3"/>
            <a:endParaRPr lang="en-US" dirty="0"/>
          </a:p>
          <a:p>
            <a:pPr lvl="4"/>
            <a:endParaRPr lang="en-US" dirty="0"/>
          </a:p>
        </p:txBody>
      </p:sp>
      <p:sp>
        <p:nvSpPr>
          <p:cNvPr id="39" name="Title 38">
            <a:extLst>
              <a:ext uri="{FF2B5EF4-FFF2-40B4-BE49-F238E27FC236}">
                <a16:creationId xmlns:a16="http://schemas.microsoft.com/office/drawing/2014/main" id="{C1FB2675-FCDA-3FAA-E9D6-85A960D69105}"/>
              </a:ext>
            </a:extLst>
          </p:cNvPr>
          <p:cNvSpPr>
            <a:spLocks noGrp="1"/>
          </p:cNvSpPr>
          <p:nvPr>
            <p:ph type="title"/>
          </p:nvPr>
        </p:nvSpPr>
        <p:spPr/>
        <p:txBody>
          <a:bodyPr vert="horz"/>
          <a:lstStyle/>
          <a:p>
            <a:r>
              <a:rPr lang="de-DE" dirty="0" err="1"/>
              <a:t>valantic</a:t>
            </a:r>
            <a:r>
              <a:rPr lang="de-DE" dirty="0"/>
              <a:t> </a:t>
            </a:r>
            <a:r>
              <a:rPr lang="de-DE" dirty="0">
                <a:gradFill>
                  <a:gsLst>
                    <a:gs pos="0">
                      <a:srgbClr val="FF4B4B"/>
                    </a:gs>
                    <a:gs pos="100000">
                      <a:srgbClr val="FF744F"/>
                    </a:gs>
                  </a:gsLst>
                  <a:lin ang="18900000" scaled="0"/>
                </a:gradFill>
                <a:latin typeface="+mj-lt"/>
                <a:ea typeface="+mn-ea"/>
                <a:cs typeface="+mn-cs"/>
              </a:rPr>
              <a:t>PPT </a:t>
            </a:r>
            <a:r>
              <a:rPr lang="de-DE" dirty="0" err="1">
                <a:gradFill>
                  <a:gsLst>
                    <a:gs pos="0">
                      <a:srgbClr val="FF4B4B"/>
                    </a:gs>
                    <a:gs pos="100000">
                      <a:srgbClr val="FF744F"/>
                    </a:gs>
                  </a:gsLst>
                  <a:lin ang="18900000" scaled="0"/>
                </a:gradFill>
                <a:latin typeface="+mj-lt"/>
                <a:ea typeface="+mn-ea"/>
                <a:cs typeface="+mn-cs"/>
              </a:rPr>
              <a:t>colors</a:t>
            </a:r>
            <a:endParaRPr lang="en-US" dirty="0">
              <a:gradFill>
                <a:gsLst>
                  <a:gs pos="0">
                    <a:srgbClr val="FF4B4B"/>
                  </a:gs>
                  <a:gs pos="100000">
                    <a:srgbClr val="FF744F"/>
                  </a:gs>
                </a:gsLst>
                <a:lin ang="18900000" scaled="0"/>
              </a:gradFill>
              <a:latin typeface="+mj-lt"/>
              <a:ea typeface="+mn-ea"/>
              <a:cs typeface="+mn-cs"/>
            </a:endParaRPr>
          </a:p>
        </p:txBody>
      </p:sp>
      <p:sp>
        <p:nvSpPr>
          <p:cNvPr id="40" name="Text Placeholder 39">
            <a:extLst>
              <a:ext uri="{FF2B5EF4-FFF2-40B4-BE49-F238E27FC236}">
                <a16:creationId xmlns:a16="http://schemas.microsoft.com/office/drawing/2014/main" id="{C0CF709E-C50F-8239-5DF4-AF9F487FC0B8}"/>
              </a:ext>
            </a:extLst>
          </p:cNvPr>
          <p:cNvSpPr>
            <a:spLocks noGrp="1"/>
          </p:cNvSpPr>
          <p:nvPr>
            <p:ph type="body" sz="quarter" idx="14"/>
          </p:nvPr>
        </p:nvSpPr>
        <p:spPr/>
        <p:txBody>
          <a:bodyPr/>
          <a:lstStyle/>
          <a:p>
            <a:r>
              <a:rPr lang="de-DE"/>
              <a:t>rgb</a:t>
            </a:r>
            <a:endParaRPr lang="en-US" dirty="0"/>
          </a:p>
        </p:txBody>
      </p:sp>
      <p:sp>
        <p:nvSpPr>
          <p:cNvPr id="14" name="Rectangle: Rounded Corners 13">
            <a:extLst>
              <a:ext uri="{FF2B5EF4-FFF2-40B4-BE49-F238E27FC236}">
                <a16:creationId xmlns:a16="http://schemas.microsoft.com/office/drawing/2014/main" id="{7F12FCD8-2633-B000-DBEC-3633798D91E3}"/>
              </a:ext>
            </a:extLst>
          </p:cNvPr>
          <p:cNvSpPr/>
          <p:nvPr/>
        </p:nvSpPr>
        <p:spPr>
          <a:xfrm>
            <a:off x="3253318" y="1865639"/>
            <a:ext cx="1694919" cy="900000"/>
          </a:xfrm>
          <a:prstGeom prst="roundRect">
            <a:avLst>
              <a:gd name="adj" fmla="val 7667"/>
            </a:avLst>
          </a:prstGeom>
          <a:gradFill>
            <a:gsLst>
              <a:gs pos="0">
                <a:srgbClr val="FF4B4B"/>
              </a:gs>
              <a:gs pos="100000">
                <a:srgbClr val="FF744F"/>
              </a:gs>
            </a:gsLst>
            <a:lin ang="18900000" scaled="0"/>
          </a:gradFill>
          <a:ln w="9525" cap="flat">
            <a:noFill/>
            <a:prstDash val="solid"/>
            <a:miter/>
          </a:ln>
        </p:spPr>
        <p:txBody>
          <a:bodyPr lIns="0" tIns="0" rIns="0" bIns="0" rtlCol="0" anchor="ctr" anchorCtr="0"/>
          <a:lstStyle/>
          <a:p>
            <a:pPr algn="ctr"/>
            <a:r>
              <a:rPr lang="de-DE" sz="1100" dirty="0" err="1"/>
              <a:t>gradient</a:t>
            </a:r>
            <a:r>
              <a:rPr lang="de-DE" sz="1100" dirty="0"/>
              <a:t> </a:t>
            </a:r>
            <a:r>
              <a:rPr lang="de-DE" sz="1100" dirty="0" err="1"/>
              <a:t>stops</a:t>
            </a:r>
            <a:r>
              <a:rPr lang="de-DE" sz="1100" dirty="0"/>
              <a:t> </a:t>
            </a:r>
            <a:br>
              <a:rPr lang="de-DE" sz="1100" dirty="0"/>
            </a:br>
            <a:r>
              <a:rPr lang="en-US" sz="1100" dirty="0"/>
              <a:t>315°</a:t>
            </a:r>
            <a:r>
              <a:rPr lang="en-DE" sz="1100" dirty="0"/>
              <a:t> </a:t>
            </a:r>
            <a:r>
              <a:rPr lang="en-US" sz="1100" dirty="0"/>
              <a:t>linear</a:t>
            </a:r>
            <a:endParaRPr lang="en-DE" sz="1100" dirty="0"/>
          </a:p>
        </p:txBody>
      </p:sp>
      <p:sp>
        <p:nvSpPr>
          <p:cNvPr id="11" name="Rectangle: Rounded Corners 10">
            <a:extLst>
              <a:ext uri="{FF2B5EF4-FFF2-40B4-BE49-F238E27FC236}">
                <a16:creationId xmlns:a16="http://schemas.microsoft.com/office/drawing/2014/main" id="{F9960911-8581-261C-038B-2E95F37C0917}"/>
              </a:ext>
            </a:extLst>
          </p:cNvPr>
          <p:cNvSpPr/>
          <p:nvPr/>
        </p:nvSpPr>
        <p:spPr>
          <a:xfrm>
            <a:off x="3253318" y="5111759"/>
            <a:ext cx="1694919" cy="900000"/>
          </a:xfrm>
          <a:prstGeom prst="roundRect">
            <a:avLst>
              <a:gd name="adj" fmla="val 7055"/>
            </a:avLst>
          </a:prstGeom>
          <a:gradFill>
            <a:gsLst>
              <a:gs pos="0">
                <a:schemeClr val="accent1">
                  <a:lumMod val="50000"/>
                </a:schemeClr>
              </a:gs>
              <a:gs pos="100000">
                <a:schemeClr val="accent1"/>
              </a:gs>
            </a:gsLst>
            <a:lin ang="18900000" scaled="0"/>
          </a:gradFill>
          <a:ln w="9525" cap="flat">
            <a:noFill/>
            <a:prstDash val="solid"/>
            <a:miter/>
          </a:ln>
        </p:spPr>
        <p:txBody>
          <a:bodyPr lIns="0" tIns="0" rIns="0" bIns="0" rtlCol="0" anchor="ctr" anchorCtr="0"/>
          <a:lstStyle/>
          <a:p>
            <a:pPr algn="ctr"/>
            <a:r>
              <a:rPr lang="de-DE" sz="1100" dirty="0" err="1"/>
              <a:t>gradient</a:t>
            </a:r>
            <a:r>
              <a:rPr lang="de-DE" sz="1100" dirty="0"/>
              <a:t> </a:t>
            </a:r>
            <a:r>
              <a:rPr lang="de-DE" sz="1100" dirty="0" err="1"/>
              <a:t>stops</a:t>
            </a:r>
            <a:r>
              <a:rPr lang="de-DE" sz="1100" dirty="0"/>
              <a:t> </a:t>
            </a:r>
            <a:br>
              <a:rPr lang="de-DE" sz="1100" dirty="0"/>
            </a:br>
            <a:r>
              <a:rPr lang="en-US" sz="1100" dirty="0"/>
              <a:t>315°</a:t>
            </a:r>
            <a:r>
              <a:rPr lang="en-DE" sz="1100" dirty="0"/>
              <a:t> </a:t>
            </a:r>
            <a:r>
              <a:rPr lang="en-US" sz="1100" dirty="0"/>
              <a:t>linear</a:t>
            </a:r>
            <a:endParaRPr lang="en-DE" sz="1100" dirty="0"/>
          </a:p>
        </p:txBody>
      </p:sp>
      <p:sp>
        <p:nvSpPr>
          <p:cNvPr id="41" name="Rechteck 33">
            <a:extLst>
              <a:ext uri="{FF2B5EF4-FFF2-40B4-BE49-F238E27FC236}">
                <a16:creationId xmlns:a16="http://schemas.microsoft.com/office/drawing/2014/main" id="{11E23E66-472D-E87F-3C2C-82765CF005C6}"/>
              </a:ext>
            </a:extLst>
          </p:cNvPr>
          <p:cNvSpPr/>
          <p:nvPr/>
        </p:nvSpPr>
        <p:spPr>
          <a:xfrm>
            <a:off x="549275" y="1862514"/>
            <a:ext cx="900000" cy="900000"/>
          </a:xfrm>
          <a:prstGeom prst="ellipse">
            <a:avLst/>
          </a:prstGeom>
          <a:solidFill>
            <a:srgbClr val="FF4B4B"/>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lnSpc>
                <a:spcPts val="1200"/>
              </a:lnSpc>
            </a:pPr>
            <a:r>
              <a:rPr lang="de-DE" sz="1100" dirty="0" err="1">
                <a:solidFill>
                  <a:schemeClr val="tx1"/>
                </a:solidFill>
                <a:latin typeface="Segoe UI" panose="020B0502040204020203" pitchFamily="34" charset="0"/>
                <a:cs typeface="Segoe UI" panose="020B0502040204020203" pitchFamily="34" charset="0"/>
              </a:rPr>
              <a:t>valantic</a:t>
            </a:r>
            <a:br>
              <a:rPr lang="de-DE" sz="1100" dirty="0">
                <a:solidFill>
                  <a:schemeClr val="tx1"/>
                </a:solidFill>
                <a:latin typeface="Segoe UI" panose="020B0502040204020203" pitchFamily="34" charset="0"/>
                <a:cs typeface="Segoe UI" panose="020B0502040204020203" pitchFamily="34" charset="0"/>
              </a:rPr>
            </a:br>
            <a:r>
              <a:rPr lang="de-DE" sz="1100" dirty="0" err="1">
                <a:solidFill>
                  <a:schemeClr val="tx1"/>
                </a:solidFill>
                <a:latin typeface="Segoe UI" panose="020B0502040204020203" pitchFamily="34" charset="0"/>
                <a:cs typeface="Segoe UI" panose="020B0502040204020203" pitchFamily="34" charset="0"/>
              </a:rPr>
              <a:t>red</a:t>
            </a:r>
            <a:r>
              <a:rPr lang="de-DE" sz="1100" dirty="0">
                <a:solidFill>
                  <a:schemeClr val="tx1"/>
                </a:solidFill>
                <a:latin typeface="Segoe UI" panose="020B0502040204020203" pitchFamily="34" charset="0"/>
                <a:cs typeface="Segoe UI" panose="020B0502040204020203" pitchFamily="34" charset="0"/>
              </a:rPr>
              <a:t> 01</a:t>
            </a:r>
          </a:p>
          <a:p>
            <a:pPr algn="ctr">
              <a:lnSpc>
                <a:spcPts val="1200"/>
              </a:lnSpc>
            </a:pPr>
            <a:r>
              <a:rPr lang="de-DE" sz="1100" dirty="0">
                <a:solidFill>
                  <a:schemeClr val="tx1"/>
                </a:solidFill>
                <a:latin typeface="Segoe UI" panose="020B0502040204020203" pitchFamily="34" charset="0"/>
                <a:cs typeface="Segoe UI" panose="020B0502040204020203" pitchFamily="34" charset="0"/>
              </a:rPr>
              <a:t>#FF4B4B</a:t>
            </a:r>
          </a:p>
        </p:txBody>
      </p:sp>
      <p:sp>
        <p:nvSpPr>
          <p:cNvPr id="42" name="Rechteck 33">
            <a:extLst>
              <a:ext uri="{FF2B5EF4-FFF2-40B4-BE49-F238E27FC236}">
                <a16:creationId xmlns:a16="http://schemas.microsoft.com/office/drawing/2014/main" id="{AF339173-AFEB-077E-AAA5-FA353EED878F}"/>
              </a:ext>
            </a:extLst>
          </p:cNvPr>
          <p:cNvSpPr/>
          <p:nvPr/>
        </p:nvSpPr>
        <p:spPr>
          <a:xfrm>
            <a:off x="1869339" y="1862514"/>
            <a:ext cx="900000" cy="900000"/>
          </a:xfrm>
          <a:prstGeom prst="ellipse">
            <a:avLst/>
          </a:prstGeom>
          <a:solidFill>
            <a:srgbClr val="FF744F"/>
          </a:solid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gn="ctr">
              <a:lnSpc>
                <a:spcPts val="1200"/>
              </a:lnSpc>
            </a:pPr>
            <a:r>
              <a:rPr lang="de-DE" sz="1100" dirty="0" err="1">
                <a:solidFill>
                  <a:schemeClr val="tx1"/>
                </a:solidFill>
                <a:latin typeface="Segoe UI" panose="020B0502040204020203" pitchFamily="34" charset="0"/>
                <a:cs typeface="Segoe UI" panose="020B0502040204020203" pitchFamily="34" charset="0"/>
              </a:rPr>
              <a:t>valantic</a:t>
            </a:r>
            <a:br>
              <a:rPr lang="de-DE" sz="1100" dirty="0">
                <a:solidFill>
                  <a:schemeClr val="tx1"/>
                </a:solidFill>
                <a:latin typeface="Segoe UI" panose="020B0502040204020203" pitchFamily="34" charset="0"/>
                <a:cs typeface="Segoe UI" panose="020B0502040204020203" pitchFamily="34" charset="0"/>
              </a:rPr>
            </a:br>
            <a:r>
              <a:rPr lang="de-DE" sz="1100" dirty="0">
                <a:solidFill>
                  <a:schemeClr val="tx1"/>
                </a:solidFill>
                <a:latin typeface="Segoe UI" panose="020B0502040204020203" pitchFamily="34" charset="0"/>
                <a:cs typeface="Segoe UI" panose="020B0502040204020203" pitchFamily="34" charset="0"/>
              </a:rPr>
              <a:t>orange</a:t>
            </a:r>
          </a:p>
          <a:p>
            <a:pPr algn="ctr">
              <a:lnSpc>
                <a:spcPts val="1200"/>
              </a:lnSpc>
            </a:pPr>
            <a:r>
              <a:rPr lang="de-DE" sz="1100" dirty="0">
                <a:solidFill>
                  <a:schemeClr val="tx1"/>
                </a:solidFill>
                <a:latin typeface="Segoe UI" panose="020B0502040204020203" pitchFamily="34" charset="0"/>
                <a:cs typeface="Segoe UI" panose="020B0502040204020203" pitchFamily="34" charset="0"/>
              </a:rPr>
              <a:t>#FF744F</a:t>
            </a:r>
          </a:p>
        </p:txBody>
      </p:sp>
      <p:sp>
        <p:nvSpPr>
          <p:cNvPr id="35" name="Oval 34">
            <a:extLst>
              <a:ext uri="{FF2B5EF4-FFF2-40B4-BE49-F238E27FC236}">
                <a16:creationId xmlns:a16="http://schemas.microsoft.com/office/drawing/2014/main" id="{27A5827D-B4CB-7491-9A72-88831CA19F82}"/>
              </a:ext>
            </a:extLst>
          </p:cNvPr>
          <p:cNvSpPr>
            <a:spLocks noChangeAspect="1"/>
          </p:cNvSpPr>
          <p:nvPr/>
        </p:nvSpPr>
        <p:spPr>
          <a:xfrm>
            <a:off x="1884347" y="3562273"/>
            <a:ext cx="900000" cy="900000"/>
          </a:xfrm>
          <a:prstGeom prst="ellipse">
            <a:avLst/>
          </a:prstGeom>
          <a:solidFill>
            <a:srgbClr val="3C4BC8"/>
          </a:solidFill>
          <a:ln w="12700" cap="flat" cmpd="sng" algn="ctr">
            <a:noFill/>
            <a:prstDash val="solid"/>
            <a:miter lim="800000"/>
          </a:ln>
          <a:effectLst/>
        </p:spPr>
        <p:txBody>
          <a:bodyPr wrap="none" rtlCol="0" anchor="ctr" anchorCtr="1"/>
          <a:lstStyle/>
          <a:p>
            <a:pPr algn="ctr">
              <a:lnSpc>
                <a:spcPts val="1200"/>
              </a:lnSpc>
            </a:pPr>
            <a:r>
              <a:rPr lang="de-DE" sz="1100" dirty="0">
                <a:latin typeface="Segoe UI" panose="020B0502040204020203" pitchFamily="34" charset="0"/>
                <a:cs typeface="Segoe UI" panose="020B0502040204020203" pitchFamily="34" charset="0"/>
              </a:rPr>
              <a:t>2</a:t>
            </a:r>
          </a:p>
          <a:p>
            <a:pPr algn="ctr">
              <a:lnSpc>
                <a:spcPts val="1200"/>
              </a:lnSpc>
            </a:pPr>
            <a:r>
              <a:rPr lang="de-DE" sz="1100" dirty="0">
                <a:latin typeface="Segoe UI" panose="020B0502040204020203" pitchFamily="34" charset="0"/>
                <a:cs typeface="Segoe UI" panose="020B0502040204020203" pitchFamily="34" charset="0"/>
              </a:rPr>
              <a:t>Royal Blue</a:t>
            </a:r>
          </a:p>
          <a:p>
            <a:pPr algn="ctr">
              <a:lnSpc>
                <a:spcPts val="1200"/>
              </a:lnSpc>
            </a:pPr>
            <a:r>
              <a:rPr lang="de-DE" sz="1100" dirty="0">
                <a:latin typeface="Segoe UI" panose="020B0502040204020203" pitchFamily="34" charset="0"/>
                <a:cs typeface="Segoe UI" panose="020B0502040204020203" pitchFamily="34" charset="0"/>
              </a:rPr>
              <a:t>#3c4bc8</a:t>
            </a:r>
          </a:p>
        </p:txBody>
      </p:sp>
      <p:sp>
        <p:nvSpPr>
          <p:cNvPr id="61" name="Oval 60">
            <a:extLst>
              <a:ext uri="{FF2B5EF4-FFF2-40B4-BE49-F238E27FC236}">
                <a16:creationId xmlns:a16="http://schemas.microsoft.com/office/drawing/2014/main" id="{07E6FCF3-2B3F-0AB3-B6F4-0491F427B28D}"/>
              </a:ext>
            </a:extLst>
          </p:cNvPr>
          <p:cNvSpPr>
            <a:spLocks noChangeAspect="1"/>
          </p:cNvSpPr>
          <p:nvPr/>
        </p:nvSpPr>
        <p:spPr>
          <a:xfrm>
            <a:off x="549275" y="3562273"/>
            <a:ext cx="900000" cy="900000"/>
          </a:xfrm>
          <a:prstGeom prst="ellipse">
            <a:avLst/>
          </a:prstGeom>
          <a:solidFill>
            <a:schemeClr val="accent1"/>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latin typeface="Segoe UI" panose="020B0502040204020203" pitchFamily="34" charset="0"/>
                <a:cs typeface="Segoe UI" panose="020B0502040204020203" pitchFamily="34" charset="0"/>
              </a:rPr>
              <a:t>1</a:t>
            </a:r>
          </a:p>
          <a:p>
            <a:pPr algn="ctr">
              <a:lnSpc>
                <a:spcPts val="1200"/>
              </a:lnSpc>
            </a:pPr>
            <a:r>
              <a:rPr lang="de-DE" sz="1100" dirty="0">
                <a:latin typeface="Segoe UI" panose="020B0502040204020203" pitchFamily="34" charset="0"/>
                <a:cs typeface="Segoe UI" panose="020B0502040204020203" pitchFamily="34" charset="0"/>
              </a:rPr>
              <a:t>Indigo</a:t>
            </a:r>
          </a:p>
          <a:p>
            <a:pPr algn="ctr">
              <a:lnSpc>
                <a:spcPts val="1200"/>
              </a:lnSpc>
            </a:pPr>
            <a:r>
              <a:rPr lang="de-DE" sz="1100" dirty="0">
                <a:latin typeface="Segoe UI" panose="020B0502040204020203" pitchFamily="34" charset="0"/>
                <a:cs typeface="Segoe UI" panose="020B0502040204020203" pitchFamily="34" charset="0"/>
              </a:rPr>
              <a:t>#193773</a:t>
            </a:r>
          </a:p>
        </p:txBody>
      </p:sp>
      <p:sp>
        <p:nvSpPr>
          <p:cNvPr id="1035" name="Rechteck 42">
            <a:extLst>
              <a:ext uri="{FF2B5EF4-FFF2-40B4-BE49-F238E27FC236}">
                <a16:creationId xmlns:a16="http://schemas.microsoft.com/office/drawing/2014/main" id="{86CF77C3-26D9-A509-7D22-AEDAA2FA66DC}"/>
              </a:ext>
            </a:extLst>
          </p:cNvPr>
          <p:cNvSpPr>
            <a:spLocks noChangeAspect="1"/>
          </p:cNvSpPr>
          <p:nvPr/>
        </p:nvSpPr>
        <p:spPr>
          <a:xfrm>
            <a:off x="3211440" y="3562273"/>
            <a:ext cx="900000" cy="900000"/>
          </a:xfrm>
          <a:prstGeom prst="ellipse">
            <a:avLst/>
          </a:prstGeom>
          <a:solidFill>
            <a:srgbClr val="5B26B7"/>
          </a:solidFill>
          <a:ln w="12700" cap="flat" cmpd="sng" algn="ctr">
            <a:noFill/>
            <a:prstDash val="solid"/>
            <a:miter lim="800000"/>
          </a:ln>
          <a:effectLst/>
        </p:spPr>
        <p:txBody>
          <a:bodyPr wrap="none" rtlCol="0" anchor="ctr" anchorCtr="1"/>
          <a:lstStyle/>
          <a:p>
            <a:pPr algn="ctr">
              <a:lnSpc>
                <a:spcPts val="1200"/>
              </a:lnSpc>
            </a:pPr>
            <a:r>
              <a:rPr lang="de-DE" sz="1100" dirty="0">
                <a:latin typeface="Segoe UI" panose="020B0502040204020203" pitchFamily="34" charset="0"/>
                <a:cs typeface="Segoe UI" panose="020B0502040204020203" pitchFamily="34" charset="0"/>
              </a:rPr>
              <a:t>3</a:t>
            </a:r>
          </a:p>
          <a:p>
            <a:pPr algn="ctr">
              <a:lnSpc>
                <a:spcPts val="1200"/>
              </a:lnSpc>
            </a:pPr>
            <a:r>
              <a:rPr lang="de-DE" sz="1100" dirty="0">
                <a:latin typeface="Segoe UI" panose="020B0502040204020203" pitchFamily="34" charset="0"/>
                <a:cs typeface="Segoe UI" panose="020B0502040204020203" pitchFamily="34" charset="0"/>
              </a:rPr>
              <a:t>Vibrant Purple</a:t>
            </a:r>
          </a:p>
          <a:p>
            <a:pPr algn="ctr">
              <a:lnSpc>
                <a:spcPts val="1200"/>
              </a:lnSpc>
            </a:pPr>
            <a:r>
              <a:rPr lang="de-DE" sz="1100" dirty="0">
                <a:latin typeface="Segoe UI" panose="020B0502040204020203" pitchFamily="34" charset="0"/>
                <a:cs typeface="Segoe UI" panose="020B0502040204020203" pitchFamily="34" charset="0"/>
              </a:rPr>
              <a:t>#5b26b7</a:t>
            </a:r>
          </a:p>
        </p:txBody>
      </p:sp>
      <p:sp>
        <p:nvSpPr>
          <p:cNvPr id="4" name="Rectangle 3">
            <a:extLst>
              <a:ext uri="{FF2B5EF4-FFF2-40B4-BE49-F238E27FC236}">
                <a16:creationId xmlns:a16="http://schemas.microsoft.com/office/drawing/2014/main" id="{DD7FC402-6895-CFFF-954B-AC80678AEAA8}"/>
              </a:ext>
            </a:extLst>
          </p:cNvPr>
          <p:cNvSpPr/>
          <p:nvPr/>
        </p:nvSpPr>
        <p:spPr>
          <a:xfrm>
            <a:off x="594579" y="1568556"/>
            <a:ext cx="2549521" cy="233226"/>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t" anchorCtr="0"/>
          <a:lstStyle/>
          <a:p>
            <a:endParaRPr lang="en-US" sz="1400" cap="all" dirty="0" err="1">
              <a:solidFill>
                <a:schemeClr val="tx1"/>
              </a:solidFill>
              <a:latin typeface="+mj-lt"/>
            </a:endParaRPr>
          </a:p>
        </p:txBody>
      </p:sp>
      <p:sp>
        <p:nvSpPr>
          <p:cNvPr id="5" name="Rectangle 4">
            <a:extLst>
              <a:ext uri="{FF2B5EF4-FFF2-40B4-BE49-F238E27FC236}">
                <a16:creationId xmlns:a16="http://schemas.microsoft.com/office/drawing/2014/main" id="{422C3CA1-C681-0578-B2D8-3BF765E22548}"/>
              </a:ext>
            </a:extLst>
          </p:cNvPr>
          <p:cNvSpPr/>
          <p:nvPr/>
        </p:nvSpPr>
        <p:spPr>
          <a:xfrm>
            <a:off x="747483" y="3017955"/>
            <a:ext cx="1426296" cy="180001"/>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lstStyle/>
          <a:p>
            <a:pPr>
              <a:lnSpc>
                <a:spcPct val="90000"/>
              </a:lnSpc>
              <a:spcBef>
                <a:spcPts val="200"/>
              </a:spcBef>
              <a:spcAft>
                <a:spcPts val="200"/>
              </a:spcAft>
            </a:pPr>
            <a:endParaRPr lang="en-US" sz="1050" dirty="0" err="1">
              <a:solidFill>
                <a:schemeClr val="tx2"/>
              </a:solidFill>
            </a:endParaRPr>
          </a:p>
        </p:txBody>
      </p:sp>
      <p:sp>
        <p:nvSpPr>
          <p:cNvPr id="3" name="Oval 2">
            <a:extLst>
              <a:ext uri="{FF2B5EF4-FFF2-40B4-BE49-F238E27FC236}">
                <a16:creationId xmlns:a16="http://schemas.microsoft.com/office/drawing/2014/main" id="{40FA68E5-E45F-F62E-406F-E336261E7FA0}"/>
              </a:ext>
            </a:extLst>
          </p:cNvPr>
          <p:cNvSpPr>
            <a:spLocks noChangeAspect="1"/>
          </p:cNvSpPr>
          <p:nvPr/>
        </p:nvSpPr>
        <p:spPr>
          <a:xfrm>
            <a:off x="4832628" y="3562273"/>
            <a:ext cx="900000" cy="900000"/>
          </a:xfrm>
          <a:prstGeom prst="ellipse">
            <a:avLst/>
          </a:prstGeom>
          <a:solidFill>
            <a:srgbClr val="CDCBCD"/>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4</a:t>
            </a:r>
          </a:p>
          <a:p>
            <a:pPr algn="ctr">
              <a:lnSpc>
                <a:spcPts val="1200"/>
              </a:lnSpc>
            </a:pPr>
            <a:r>
              <a:rPr lang="de-DE" sz="1100" dirty="0" err="1">
                <a:solidFill>
                  <a:schemeClr val="bg1"/>
                </a:solidFill>
                <a:latin typeface="Segoe UI" panose="020B0502040204020203" pitchFamily="34" charset="0"/>
                <a:cs typeface="Segoe UI" panose="020B0502040204020203" pitchFamily="34" charset="0"/>
              </a:rPr>
              <a:t>Silver</a:t>
            </a:r>
            <a:endParaRPr lang="de-DE" sz="1100" dirty="0">
              <a:solidFill>
                <a:schemeClr val="bg1"/>
              </a:solidFill>
              <a:latin typeface="Segoe UI" panose="020B0502040204020203" pitchFamily="34" charset="0"/>
              <a:cs typeface="Segoe UI" panose="020B0502040204020203" pitchFamily="34" charset="0"/>
            </a:endParaRPr>
          </a:p>
          <a:p>
            <a:pPr algn="ctr">
              <a:lnSpc>
                <a:spcPts val="1200"/>
              </a:lnSpc>
            </a:pPr>
            <a:r>
              <a:rPr lang="de-DE" sz="1100" dirty="0">
                <a:solidFill>
                  <a:schemeClr val="bg1"/>
                </a:solidFill>
                <a:latin typeface="Segoe UI" panose="020B0502040204020203" pitchFamily="34" charset="0"/>
                <a:cs typeface="Segoe UI" panose="020B0502040204020203" pitchFamily="34" charset="0"/>
              </a:rPr>
              <a:t>#cdcdcd</a:t>
            </a:r>
          </a:p>
        </p:txBody>
      </p:sp>
      <p:sp>
        <p:nvSpPr>
          <p:cNvPr id="7" name="Oval 6">
            <a:extLst>
              <a:ext uri="{FF2B5EF4-FFF2-40B4-BE49-F238E27FC236}">
                <a16:creationId xmlns:a16="http://schemas.microsoft.com/office/drawing/2014/main" id="{AF32A1C5-EF47-6AEB-FF14-4D2CA8855EE6}"/>
              </a:ext>
            </a:extLst>
          </p:cNvPr>
          <p:cNvSpPr>
            <a:spLocks noChangeAspect="1"/>
          </p:cNvSpPr>
          <p:nvPr/>
        </p:nvSpPr>
        <p:spPr>
          <a:xfrm>
            <a:off x="8809022" y="3562273"/>
            <a:ext cx="900000" cy="900000"/>
          </a:xfrm>
          <a:prstGeom prst="ellipse">
            <a:avLst/>
          </a:prstGeom>
          <a:solidFill>
            <a:srgbClr val="846399"/>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latin typeface="Segoe UI" panose="020B0502040204020203" pitchFamily="34" charset="0"/>
                <a:cs typeface="Segoe UI" panose="020B0502040204020203" pitchFamily="34" charset="0"/>
              </a:rPr>
              <a:t>5</a:t>
            </a:r>
            <a:br>
              <a:rPr lang="de-DE" sz="1100" dirty="0">
                <a:latin typeface="Segoe UI" panose="020B0502040204020203" pitchFamily="34" charset="0"/>
                <a:cs typeface="Segoe UI" panose="020B0502040204020203" pitchFamily="34" charset="0"/>
              </a:rPr>
            </a:br>
            <a:r>
              <a:rPr lang="de-DE" sz="1100" dirty="0" err="1">
                <a:latin typeface="Segoe UI" panose="020B0502040204020203" pitchFamily="34" charset="0"/>
                <a:cs typeface="Segoe UI" panose="020B0502040204020203" pitchFamily="34" charset="0"/>
              </a:rPr>
              <a:t>Lavender</a:t>
            </a:r>
            <a:endParaRPr lang="de-DE" sz="1100" dirty="0">
              <a:latin typeface="Segoe UI" panose="020B0502040204020203" pitchFamily="34" charset="0"/>
              <a:cs typeface="Segoe UI" panose="020B0502040204020203" pitchFamily="34" charset="0"/>
            </a:endParaRPr>
          </a:p>
          <a:p>
            <a:pPr algn="ctr">
              <a:lnSpc>
                <a:spcPts val="1200"/>
              </a:lnSpc>
            </a:pPr>
            <a:r>
              <a:rPr lang="de-DE" sz="1100" dirty="0">
                <a:latin typeface="Segoe UI" panose="020B0502040204020203" pitchFamily="34" charset="0"/>
                <a:cs typeface="Segoe UI" panose="020B0502040204020203" pitchFamily="34" charset="0"/>
              </a:rPr>
              <a:t>#a78db6</a:t>
            </a:r>
          </a:p>
        </p:txBody>
      </p:sp>
      <p:sp>
        <p:nvSpPr>
          <p:cNvPr id="10" name="Rechteck 42">
            <a:extLst>
              <a:ext uri="{FF2B5EF4-FFF2-40B4-BE49-F238E27FC236}">
                <a16:creationId xmlns:a16="http://schemas.microsoft.com/office/drawing/2014/main" id="{3EF8E194-B329-D56C-C97B-91866ACCC56E}"/>
              </a:ext>
            </a:extLst>
          </p:cNvPr>
          <p:cNvSpPr>
            <a:spLocks noChangeAspect="1"/>
          </p:cNvSpPr>
          <p:nvPr/>
        </p:nvSpPr>
        <p:spPr>
          <a:xfrm>
            <a:off x="10141967" y="3562273"/>
            <a:ext cx="900000" cy="900000"/>
          </a:xfrm>
          <a:prstGeom prst="ellipse">
            <a:avLst/>
          </a:prstGeom>
          <a:solidFill>
            <a:srgbClr val="C5A981"/>
          </a:solidFill>
          <a:ln w="12700" cap="flat" cmpd="sng" algn="ctr">
            <a:noFill/>
            <a:prstDash val="solid"/>
            <a:miter lim="800000"/>
          </a:ln>
          <a:effectLst/>
        </p:spPr>
        <p:txBody>
          <a:bodyPr wrap="none"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6</a:t>
            </a:r>
            <a:br>
              <a:rPr lang="de-DE" sz="1100" dirty="0">
                <a:solidFill>
                  <a:schemeClr val="bg1"/>
                </a:solidFill>
                <a:latin typeface="Segoe UI" panose="020B0502040204020203" pitchFamily="34" charset="0"/>
                <a:cs typeface="Segoe UI" panose="020B0502040204020203" pitchFamily="34" charset="0"/>
              </a:rPr>
            </a:br>
            <a:r>
              <a:rPr lang="de-DE" sz="1100" dirty="0">
                <a:solidFill>
                  <a:schemeClr val="bg1"/>
                </a:solidFill>
                <a:latin typeface="Segoe UI" panose="020B0502040204020203" pitchFamily="34" charset="0"/>
                <a:cs typeface="Segoe UI" panose="020B0502040204020203" pitchFamily="34" charset="0"/>
              </a:rPr>
              <a:t>Gold</a:t>
            </a:r>
          </a:p>
          <a:p>
            <a:pPr algn="ctr">
              <a:lnSpc>
                <a:spcPts val="1200"/>
              </a:lnSpc>
            </a:pPr>
            <a:r>
              <a:rPr lang="de-DE" sz="1100">
                <a:solidFill>
                  <a:schemeClr val="bg1"/>
                </a:solidFill>
                <a:latin typeface="Segoe UI" panose="020B0502040204020203" pitchFamily="34" charset="0"/>
                <a:cs typeface="Segoe UI" panose="020B0502040204020203" pitchFamily="34" charset="0"/>
              </a:rPr>
              <a:t>#c0aa81</a:t>
            </a:r>
            <a:endParaRPr lang="de-DE" sz="1100" dirty="0">
              <a:solidFill>
                <a:schemeClr val="bg1"/>
              </a:solidFill>
              <a:latin typeface="Segoe UI" panose="020B0502040204020203" pitchFamily="34" charset="0"/>
              <a:cs typeface="Segoe UI" panose="020B0502040204020203" pitchFamily="34" charset="0"/>
            </a:endParaRPr>
          </a:p>
        </p:txBody>
      </p:sp>
      <p:sp>
        <p:nvSpPr>
          <p:cNvPr id="44" name="Oval 43">
            <a:extLst>
              <a:ext uri="{FF2B5EF4-FFF2-40B4-BE49-F238E27FC236}">
                <a16:creationId xmlns:a16="http://schemas.microsoft.com/office/drawing/2014/main" id="{2D22FFF0-928E-A204-972F-763CB80F703E}"/>
              </a:ext>
            </a:extLst>
          </p:cNvPr>
          <p:cNvSpPr>
            <a:spLocks noChangeAspect="1"/>
          </p:cNvSpPr>
          <p:nvPr/>
        </p:nvSpPr>
        <p:spPr>
          <a:xfrm>
            <a:off x="549275" y="5121388"/>
            <a:ext cx="900000" cy="900000"/>
          </a:xfrm>
          <a:prstGeom prst="ellipse">
            <a:avLst/>
          </a:prstGeom>
          <a:solidFill>
            <a:schemeClr val="tx1"/>
          </a:solidFill>
          <a:ln w="12700" cap="flat" cmpd="sng" algn="ctr">
            <a:solidFill>
              <a:srgbClr val="D5D5D5"/>
            </a:solidFill>
            <a:prstDash val="solid"/>
            <a:miter lim="800000"/>
          </a:ln>
          <a:effectLst/>
        </p:spPr>
        <p:txBody>
          <a:bodyPr wrap="none" lIns="0" tIns="0" rIns="0" bIns="0"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a</a:t>
            </a:r>
            <a:br>
              <a:rPr lang="de-DE" sz="1100" dirty="0">
                <a:solidFill>
                  <a:schemeClr val="bg1"/>
                </a:solidFill>
                <a:latin typeface="Segoe UI" panose="020B0502040204020203" pitchFamily="34" charset="0"/>
                <a:cs typeface="Segoe UI" panose="020B0502040204020203" pitchFamily="34" charset="0"/>
              </a:rPr>
            </a:br>
            <a:r>
              <a:rPr lang="de-DE" sz="1100" dirty="0" err="1">
                <a:solidFill>
                  <a:schemeClr val="bg1"/>
                </a:solidFill>
                <a:latin typeface="Segoe UI" panose="020B0502040204020203" pitchFamily="34" charset="0"/>
                <a:cs typeface="Segoe UI" panose="020B0502040204020203" pitchFamily="34" charset="0"/>
              </a:rPr>
              <a:t>white</a:t>
            </a:r>
            <a:br>
              <a:rPr lang="de-DE" sz="1100" dirty="0">
                <a:solidFill>
                  <a:schemeClr val="bg1"/>
                </a:solidFill>
                <a:latin typeface="Segoe UI" panose="020B0502040204020203" pitchFamily="34" charset="0"/>
                <a:cs typeface="Segoe UI" panose="020B0502040204020203" pitchFamily="34" charset="0"/>
              </a:rPr>
            </a:br>
            <a:r>
              <a:rPr lang="de-DE" sz="1100" dirty="0">
                <a:solidFill>
                  <a:schemeClr val="bg1"/>
                </a:solidFill>
                <a:latin typeface="Segoe UI" panose="020B0502040204020203" pitchFamily="34" charset="0"/>
                <a:cs typeface="Segoe UI" panose="020B0502040204020203" pitchFamily="34" charset="0"/>
              </a:rPr>
              <a:t>#FFFFFF</a:t>
            </a:r>
          </a:p>
        </p:txBody>
      </p:sp>
      <p:sp>
        <p:nvSpPr>
          <p:cNvPr id="46" name="Rechteck 42">
            <a:extLst>
              <a:ext uri="{FF2B5EF4-FFF2-40B4-BE49-F238E27FC236}">
                <a16:creationId xmlns:a16="http://schemas.microsoft.com/office/drawing/2014/main" id="{CE3AF108-1336-905B-1A8F-98B7753E54DC}"/>
              </a:ext>
            </a:extLst>
          </p:cNvPr>
          <p:cNvSpPr>
            <a:spLocks noChangeAspect="1"/>
          </p:cNvSpPr>
          <p:nvPr/>
        </p:nvSpPr>
        <p:spPr>
          <a:xfrm>
            <a:off x="1869339" y="5121388"/>
            <a:ext cx="900000" cy="900000"/>
          </a:xfrm>
          <a:prstGeom prst="ellipse">
            <a:avLst/>
          </a:prstGeom>
          <a:solidFill>
            <a:schemeClr val="bg1"/>
          </a:solidFill>
          <a:ln w="12700" cap="flat" cmpd="sng" algn="ctr">
            <a:solidFill>
              <a:schemeClr val="accent6"/>
            </a:solidFill>
            <a:prstDash val="solid"/>
            <a:miter lim="800000"/>
          </a:ln>
          <a:effectLst/>
        </p:spPr>
        <p:txBody>
          <a:bodyPr wrap="none" rtlCol="0" anchor="ctr" anchorCtr="1"/>
          <a:lstStyle/>
          <a:p>
            <a:pPr algn="ctr">
              <a:lnSpc>
                <a:spcPts val="1200"/>
              </a:lnSpc>
            </a:pPr>
            <a:r>
              <a:rPr lang="de-DE" sz="1100" dirty="0">
                <a:latin typeface="Segoe UI" panose="020B0502040204020203" pitchFamily="34" charset="0"/>
                <a:cs typeface="Segoe UI" panose="020B0502040204020203" pitchFamily="34" charset="0"/>
              </a:rPr>
              <a:t>b</a:t>
            </a:r>
            <a:br>
              <a:rPr lang="de-DE" sz="1100" dirty="0">
                <a:latin typeface="Segoe UI" panose="020B0502040204020203" pitchFamily="34" charset="0"/>
                <a:cs typeface="Segoe UI" panose="020B0502040204020203" pitchFamily="34" charset="0"/>
              </a:rPr>
            </a:br>
            <a:r>
              <a:rPr lang="de-DE" sz="1100" dirty="0" err="1">
                <a:latin typeface="Segoe UI" panose="020B0502040204020203" pitchFamily="34" charset="0"/>
                <a:cs typeface="Segoe UI" panose="020B0502040204020203" pitchFamily="34" charset="0"/>
              </a:rPr>
              <a:t>valantic</a:t>
            </a:r>
            <a:br>
              <a:rPr lang="de-DE" sz="1100" dirty="0">
                <a:latin typeface="Segoe UI" panose="020B0502040204020203" pitchFamily="34" charset="0"/>
                <a:cs typeface="Segoe UI" panose="020B0502040204020203" pitchFamily="34" charset="0"/>
              </a:rPr>
            </a:br>
            <a:r>
              <a:rPr lang="de-DE" sz="1100" dirty="0" err="1">
                <a:latin typeface="Segoe UI" panose="020B0502040204020203" pitchFamily="34" charset="0"/>
                <a:cs typeface="Segoe UI" panose="020B0502040204020203" pitchFamily="34" charset="0"/>
              </a:rPr>
              <a:t>black</a:t>
            </a:r>
            <a:endParaRPr lang="de-DE" sz="1100" dirty="0">
              <a:latin typeface="Segoe UI" panose="020B0502040204020203" pitchFamily="34" charset="0"/>
              <a:cs typeface="Segoe UI" panose="020B0502040204020203" pitchFamily="34" charset="0"/>
            </a:endParaRPr>
          </a:p>
          <a:p>
            <a:pPr algn="ctr">
              <a:lnSpc>
                <a:spcPts val="1200"/>
              </a:lnSpc>
            </a:pPr>
            <a:r>
              <a:rPr lang="de-DE" sz="1100" dirty="0">
                <a:latin typeface="Segoe UI" panose="020B0502040204020203" pitchFamily="34" charset="0"/>
                <a:cs typeface="Segoe UI" panose="020B0502040204020203" pitchFamily="34" charset="0"/>
              </a:rPr>
              <a:t>#100C2A</a:t>
            </a:r>
          </a:p>
        </p:txBody>
      </p:sp>
      <p:sp>
        <p:nvSpPr>
          <p:cNvPr id="1068" name="Rectangle 1067">
            <a:extLst>
              <a:ext uri="{FF2B5EF4-FFF2-40B4-BE49-F238E27FC236}">
                <a16:creationId xmlns:a16="http://schemas.microsoft.com/office/drawing/2014/main" id="{649C4EC6-9501-389D-DAEF-00DAD59E5DCE}"/>
              </a:ext>
            </a:extLst>
          </p:cNvPr>
          <p:cNvSpPr/>
          <p:nvPr/>
        </p:nvSpPr>
        <p:spPr>
          <a:xfrm>
            <a:off x="3956896" y="-444500"/>
            <a:ext cx="1339004" cy="444500"/>
          </a:xfrm>
          <a:prstGeom prst="rect">
            <a:avLst/>
          </a:prstGeom>
          <a:noFill/>
          <a:ln w="9525" cap="flat">
            <a:noFill/>
            <a:prstDash val="solid"/>
            <a:miter/>
          </a:ln>
        </p:spPr>
        <p:txBody>
          <a:bodyPr rtlCol="0" anchor="ctr"/>
          <a:lstStyle/>
          <a:p>
            <a:pPr algn="l"/>
            <a:endParaRPr lang="en-US"/>
          </a:p>
        </p:txBody>
      </p:sp>
      <p:sp>
        <p:nvSpPr>
          <p:cNvPr id="6" name="Rectangle 5">
            <a:extLst>
              <a:ext uri="{FF2B5EF4-FFF2-40B4-BE49-F238E27FC236}">
                <a16:creationId xmlns:a16="http://schemas.microsoft.com/office/drawing/2014/main" id="{F918F2BC-089D-288C-C408-48A0DF7848AF}"/>
              </a:ext>
            </a:extLst>
          </p:cNvPr>
          <p:cNvSpPr/>
          <p:nvPr/>
        </p:nvSpPr>
        <p:spPr>
          <a:xfrm>
            <a:off x="8191500" y="288925"/>
            <a:ext cx="558800" cy="425450"/>
          </a:xfrm>
          <a:prstGeom prst="rect">
            <a:avLst/>
          </a:prstGeom>
          <a:noFill/>
          <a:ln w="9525" cap="flat">
            <a:noFill/>
            <a:prstDash val="solid"/>
            <a:miter/>
          </a:ln>
        </p:spPr>
        <p:txBody>
          <a:bodyPr rtlCol="0" anchor="ctr"/>
          <a:lstStyle/>
          <a:p>
            <a:pPr algn="l"/>
            <a:endParaRPr lang="en-US"/>
          </a:p>
        </p:txBody>
      </p:sp>
      <p:pic>
        <p:nvPicPr>
          <p:cNvPr id="52" name="Picture 51">
            <a:extLst>
              <a:ext uri="{FF2B5EF4-FFF2-40B4-BE49-F238E27FC236}">
                <a16:creationId xmlns:a16="http://schemas.microsoft.com/office/drawing/2014/main" id="{3CE30FC2-5D09-FA4D-9FE1-EDAAF4BEEDFE}"/>
              </a:ext>
            </a:extLst>
          </p:cNvPr>
          <p:cNvPicPr>
            <a:picLocks noChangeAspect="1"/>
          </p:cNvPicPr>
          <p:nvPr/>
        </p:nvPicPr>
        <p:blipFill rotWithShape="1">
          <a:blip r:embed="rId3" cstate="email">
            <a:extLst>
              <a:ext uri="{28A0092B-C50C-407E-A947-70E740481C1C}">
                <a14:useLocalDpi xmlns:a14="http://schemas.microsoft.com/office/drawing/2010/main"/>
              </a:ext>
            </a:extLst>
          </a:blip>
          <a:srcRect b="-4456"/>
          <a:stretch/>
        </p:blipFill>
        <p:spPr>
          <a:xfrm>
            <a:off x="6220138" y="3546398"/>
            <a:ext cx="1657350" cy="1428827"/>
          </a:xfrm>
          <a:prstGeom prst="rect">
            <a:avLst/>
          </a:prstGeom>
        </p:spPr>
      </p:pic>
      <p:sp>
        <p:nvSpPr>
          <p:cNvPr id="62" name="Rectangle: Rounded Corners 61">
            <a:extLst>
              <a:ext uri="{FF2B5EF4-FFF2-40B4-BE49-F238E27FC236}">
                <a16:creationId xmlns:a16="http://schemas.microsoft.com/office/drawing/2014/main" id="{BFE4B82B-4622-435B-9F6B-715A7A620D5E}"/>
              </a:ext>
            </a:extLst>
          </p:cNvPr>
          <p:cNvSpPr/>
          <p:nvPr/>
        </p:nvSpPr>
        <p:spPr>
          <a:xfrm>
            <a:off x="7533464" y="3854479"/>
            <a:ext cx="332634" cy="169757"/>
          </a:xfrm>
          <a:prstGeom prst="roundRect">
            <a:avLst/>
          </a:prstGeom>
          <a:noFill/>
          <a:ln w="19050" cap="flat">
            <a:gradFill>
              <a:gsLst>
                <a:gs pos="0">
                  <a:schemeClr val="accent5"/>
                </a:gs>
                <a:gs pos="100000">
                  <a:schemeClr val="accent6"/>
                </a:gs>
              </a:gsLst>
              <a:lin ang="5400000" scaled="1"/>
            </a:gra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1025" name="Rectangle: Rounded Corners 1024">
            <a:extLst>
              <a:ext uri="{FF2B5EF4-FFF2-40B4-BE49-F238E27FC236}">
                <a16:creationId xmlns:a16="http://schemas.microsoft.com/office/drawing/2014/main" id="{97573DA7-E991-45D8-EC4A-EE41017FAB4E}"/>
              </a:ext>
            </a:extLst>
          </p:cNvPr>
          <p:cNvSpPr/>
          <p:nvPr/>
        </p:nvSpPr>
        <p:spPr>
          <a:xfrm>
            <a:off x="6901691" y="3854479"/>
            <a:ext cx="459581" cy="169757"/>
          </a:xfrm>
          <a:prstGeom prst="roundRect">
            <a:avLst/>
          </a:prstGeom>
          <a:noFill/>
          <a:ln w="19050" cap="flat">
            <a:solidFill>
              <a:schemeClr val="accent1"/>
            </a:soli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1033" name="Oval 1032">
            <a:extLst>
              <a:ext uri="{FF2B5EF4-FFF2-40B4-BE49-F238E27FC236}">
                <a16:creationId xmlns:a16="http://schemas.microsoft.com/office/drawing/2014/main" id="{424DBF3C-D4B9-AE4C-4044-63F33D59584C}"/>
              </a:ext>
            </a:extLst>
          </p:cNvPr>
          <p:cNvSpPr/>
          <p:nvPr/>
        </p:nvSpPr>
        <p:spPr>
          <a:xfrm>
            <a:off x="3092942" y="5391387"/>
            <a:ext cx="360000" cy="360000"/>
          </a:xfrm>
          <a:prstGeom prst="ellipse">
            <a:avLst/>
          </a:prstGeom>
          <a:solidFill>
            <a:schemeClr val="accent1">
              <a:lumMod val="50000"/>
            </a:schemeClr>
          </a:solidFill>
          <a:ln w="25400" cap="flat">
            <a:solidFill>
              <a:schemeClr val="tx1"/>
            </a:solidFill>
            <a:prstDash val="solid"/>
            <a:miter/>
          </a:ln>
        </p:spPr>
        <p:txBody>
          <a:bodyPr lIns="0" tIns="0" rIns="0" bIns="0" rtlCol="0" anchor="ctr" anchorCtr="0"/>
          <a:lstStyle/>
          <a:p>
            <a:pPr algn="ctr">
              <a:spcBef>
                <a:spcPts val="600"/>
              </a:spcBef>
              <a:spcAft>
                <a:spcPts val="600"/>
              </a:spcAft>
            </a:pPr>
            <a:r>
              <a:rPr lang="de-DE" sz="1100" b="1" i="0" dirty="0">
                <a:effectLst/>
                <a:latin typeface="+mj-lt"/>
              </a:rPr>
              <a:t>a</a:t>
            </a:r>
            <a:endParaRPr lang="en-US" sz="1100" b="1" i="0" dirty="0" err="1">
              <a:effectLst/>
              <a:latin typeface="+mj-lt"/>
            </a:endParaRPr>
          </a:p>
        </p:txBody>
      </p:sp>
      <p:sp>
        <p:nvSpPr>
          <p:cNvPr id="1034" name="Oval 1033">
            <a:extLst>
              <a:ext uri="{FF2B5EF4-FFF2-40B4-BE49-F238E27FC236}">
                <a16:creationId xmlns:a16="http://schemas.microsoft.com/office/drawing/2014/main" id="{F1090AFB-2E1F-E525-666B-8B5384D51CBB}"/>
              </a:ext>
            </a:extLst>
          </p:cNvPr>
          <p:cNvSpPr/>
          <p:nvPr/>
        </p:nvSpPr>
        <p:spPr>
          <a:xfrm>
            <a:off x="4715854" y="5391387"/>
            <a:ext cx="360000" cy="360000"/>
          </a:xfrm>
          <a:prstGeom prst="ellipse">
            <a:avLst/>
          </a:prstGeom>
          <a:solidFill>
            <a:schemeClr val="accent1"/>
          </a:solidFill>
          <a:ln w="25400" cap="flat">
            <a:solidFill>
              <a:schemeClr val="tx1"/>
            </a:solidFill>
            <a:prstDash val="solid"/>
            <a:miter/>
          </a:ln>
        </p:spPr>
        <p:txBody>
          <a:bodyPr lIns="0" tIns="0" rIns="0" bIns="0" rtlCol="0" anchor="ctr" anchorCtr="0"/>
          <a:lstStyle/>
          <a:p>
            <a:pPr algn="ctr">
              <a:spcBef>
                <a:spcPts val="600"/>
              </a:spcBef>
              <a:spcAft>
                <a:spcPts val="600"/>
              </a:spcAft>
            </a:pPr>
            <a:r>
              <a:rPr lang="de-DE" sz="1100" b="1">
                <a:latin typeface="+mj-lt"/>
              </a:rPr>
              <a:t>b</a:t>
            </a:r>
            <a:endParaRPr lang="en-US" sz="1100" b="1" dirty="0" err="1">
              <a:latin typeface="+mj-lt"/>
            </a:endParaRPr>
          </a:p>
        </p:txBody>
      </p:sp>
      <p:sp>
        <p:nvSpPr>
          <p:cNvPr id="1050" name="Rectangle: Rounded Corners 1049">
            <a:extLst>
              <a:ext uri="{FF2B5EF4-FFF2-40B4-BE49-F238E27FC236}">
                <a16:creationId xmlns:a16="http://schemas.microsoft.com/office/drawing/2014/main" id="{42DFA552-E0AE-3FDF-AF31-1754C72ED83A}"/>
              </a:ext>
            </a:extLst>
          </p:cNvPr>
          <p:cNvSpPr/>
          <p:nvPr/>
        </p:nvSpPr>
        <p:spPr>
          <a:xfrm>
            <a:off x="6241256" y="3852802"/>
            <a:ext cx="321470" cy="169757"/>
          </a:xfrm>
          <a:prstGeom prst="roundRect">
            <a:avLst/>
          </a:prstGeom>
          <a:noFill/>
          <a:ln w="19050" cap="flat">
            <a:solidFill>
              <a:schemeClr val="accent1"/>
            </a:soli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18" name="Connector: Elbow 17">
            <a:extLst>
              <a:ext uri="{FF2B5EF4-FFF2-40B4-BE49-F238E27FC236}">
                <a16:creationId xmlns:a16="http://schemas.microsoft.com/office/drawing/2014/main" id="{7DC47F00-32E7-1BA4-FD51-6C0C4A01238A}"/>
              </a:ext>
            </a:extLst>
          </p:cNvPr>
          <p:cNvCxnSpPr>
            <a:cxnSpLocks/>
            <a:stCxn id="61" idx="0"/>
            <a:endCxn id="1052" idx="0"/>
          </p:cNvCxnSpPr>
          <p:nvPr/>
        </p:nvCxnSpPr>
        <p:spPr>
          <a:xfrm rot="16200000" flipH="1">
            <a:off x="3964204" y="597344"/>
            <a:ext cx="292206" cy="6222064"/>
          </a:xfrm>
          <a:prstGeom prst="bentConnector3">
            <a:avLst>
              <a:gd name="adj1" fmla="val -35856"/>
            </a:avLst>
          </a:prstGeom>
          <a:ln w="952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2" name="Connector: Elbow 21">
            <a:extLst>
              <a:ext uri="{FF2B5EF4-FFF2-40B4-BE49-F238E27FC236}">
                <a16:creationId xmlns:a16="http://schemas.microsoft.com/office/drawing/2014/main" id="{A13CA65A-B40F-B435-7125-2867B20EB55E}"/>
              </a:ext>
            </a:extLst>
          </p:cNvPr>
          <p:cNvCxnSpPr>
            <a:cxnSpLocks/>
            <a:stCxn id="35" idx="0"/>
            <a:endCxn id="1052" idx="0"/>
          </p:cNvCxnSpPr>
          <p:nvPr/>
        </p:nvCxnSpPr>
        <p:spPr>
          <a:xfrm rot="16200000" flipH="1">
            <a:off x="4631740" y="1264880"/>
            <a:ext cx="292206" cy="4886992"/>
          </a:xfrm>
          <a:prstGeom prst="bentConnector3">
            <a:avLst>
              <a:gd name="adj1" fmla="val -35856"/>
            </a:avLst>
          </a:prstGeom>
          <a:ln w="9525"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6" name="Connector: Elbow 25">
            <a:extLst>
              <a:ext uri="{FF2B5EF4-FFF2-40B4-BE49-F238E27FC236}">
                <a16:creationId xmlns:a16="http://schemas.microsoft.com/office/drawing/2014/main" id="{820EAABD-7726-8FF4-528B-DB190DA73ABF}"/>
              </a:ext>
            </a:extLst>
          </p:cNvPr>
          <p:cNvCxnSpPr>
            <a:cxnSpLocks/>
            <a:stCxn id="1035" idx="0"/>
            <a:endCxn id="1052" idx="0"/>
          </p:cNvCxnSpPr>
          <p:nvPr/>
        </p:nvCxnSpPr>
        <p:spPr>
          <a:xfrm rot="16200000" flipH="1">
            <a:off x="5295286" y="1928427"/>
            <a:ext cx="292206" cy="3559899"/>
          </a:xfrm>
          <a:prstGeom prst="bentConnector3">
            <a:avLst>
              <a:gd name="adj1" fmla="val -35856"/>
            </a:avLst>
          </a:prstGeom>
          <a:ln w="9525"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1052" name="Rectangle 1051">
            <a:extLst>
              <a:ext uri="{FF2B5EF4-FFF2-40B4-BE49-F238E27FC236}">
                <a16:creationId xmlns:a16="http://schemas.microsoft.com/office/drawing/2014/main" id="{011C854E-EC35-8B53-DBAA-90CA12017D81}"/>
              </a:ext>
            </a:extLst>
          </p:cNvPr>
          <p:cNvSpPr/>
          <p:nvPr/>
        </p:nvSpPr>
        <p:spPr>
          <a:xfrm>
            <a:off x="7143948" y="3854479"/>
            <a:ext cx="154781" cy="169757"/>
          </a:xfrm>
          <a:prstGeom prst="rect">
            <a:avLst/>
          </a:prstGeom>
          <a:no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1066" name="Rectangle 1065">
            <a:extLst>
              <a:ext uri="{FF2B5EF4-FFF2-40B4-BE49-F238E27FC236}">
                <a16:creationId xmlns:a16="http://schemas.microsoft.com/office/drawing/2014/main" id="{099D91E9-29EF-3664-CF65-3948E2A42A97}"/>
              </a:ext>
            </a:extLst>
          </p:cNvPr>
          <p:cNvSpPr/>
          <p:nvPr/>
        </p:nvSpPr>
        <p:spPr>
          <a:xfrm>
            <a:off x="7463036" y="3854479"/>
            <a:ext cx="154781" cy="169757"/>
          </a:xfrm>
          <a:prstGeom prst="rect">
            <a:avLst/>
          </a:prstGeom>
          <a:no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cxnSp>
        <p:nvCxnSpPr>
          <p:cNvPr id="1072" name="Connector: Elbow 1071">
            <a:extLst>
              <a:ext uri="{FF2B5EF4-FFF2-40B4-BE49-F238E27FC236}">
                <a16:creationId xmlns:a16="http://schemas.microsoft.com/office/drawing/2014/main" id="{1EF6E944-999E-D10A-EC52-E5B869B7AB83}"/>
              </a:ext>
            </a:extLst>
          </p:cNvPr>
          <p:cNvCxnSpPr>
            <a:cxnSpLocks/>
            <a:stCxn id="1088" idx="0"/>
            <a:endCxn id="3" idx="0"/>
          </p:cNvCxnSpPr>
          <p:nvPr/>
        </p:nvCxnSpPr>
        <p:spPr>
          <a:xfrm rot="16200000" flipV="1">
            <a:off x="6223332" y="2621569"/>
            <a:ext cx="292206" cy="2173613"/>
          </a:xfrm>
          <a:prstGeom prst="bentConnector3">
            <a:avLst>
              <a:gd name="adj1" fmla="val 120644"/>
            </a:avLst>
          </a:prstGeom>
          <a:ln w="9525" cap="rnd">
            <a:solidFill>
              <a:schemeClr val="accent4">
                <a:lumMod val="75000"/>
              </a:schemeClr>
            </a:solidFill>
            <a:round/>
          </a:ln>
        </p:spPr>
        <p:style>
          <a:lnRef idx="1">
            <a:schemeClr val="accent1"/>
          </a:lnRef>
          <a:fillRef idx="0">
            <a:schemeClr val="accent1"/>
          </a:fillRef>
          <a:effectRef idx="0">
            <a:schemeClr val="accent1"/>
          </a:effectRef>
          <a:fontRef idx="minor">
            <a:schemeClr val="tx1"/>
          </a:fontRef>
        </p:style>
      </p:cxnSp>
      <p:cxnSp>
        <p:nvCxnSpPr>
          <p:cNvPr id="1078" name="Connector: Elbow 1077">
            <a:extLst>
              <a:ext uri="{FF2B5EF4-FFF2-40B4-BE49-F238E27FC236}">
                <a16:creationId xmlns:a16="http://schemas.microsoft.com/office/drawing/2014/main" id="{96B019CB-A580-A498-CFB7-5C43BC32121C}"/>
              </a:ext>
            </a:extLst>
          </p:cNvPr>
          <p:cNvCxnSpPr>
            <a:cxnSpLocks/>
            <a:stCxn id="62" idx="0"/>
            <a:endCxn id="10" idx="0"/>
          </p:cNvCxnSpPr>
          <p:nvPr/>
        </p:nvCxnSpPr>
        <p:spPr>
          <a:xfrm rot="5400000" flipH="1" flipV="1">
            <a:off x="8999771" y="2262283"/>
            <a:ext cx="292206" cy="2892186"/>
          </a:xfrm>
          <a:prstGeom prst="bentConnector3">
            <a:avLst>
              <a:gd name="adj1" fmla="val 119558"/>
            </a:avLst>
          </a:prstGeom>
          <a:noFill/>
          <a:ln w="9525" cap="flat">
            <a:solidFill>
              <a:schemeClr val="accent6"/>
            </a:solidFill>
            <a:prstDash val="solid"/>
            <a:miter/>
          </a:ln>
        </p:spPr>
      </p:cxnSp>
      <p:sp>
        <p:nvSpPr>
          <p:cNvPr id="1088" name="Rectangle: Rounded Corners 1087">
            <a:extLst>
              <a:ext uri="{FF2B5EF4-FFF2-40B4-BE49-F238E27FC236}">
                <a16:creationId xmlns:a16="http://schemas.microsoft.com/office/drawing/2014/main" id="{20BD2EE5-1085-5C14-1C0E-27AE97428AAD}"/>
              </a:ext>
            </a:extLst>
          </p:cNvPr>
          <p:cNvSpPr/>
          <p:nvPr/>
        </p:nvSpPr>
        <p:spPr>
          <a:xfrm>
            <a:off x="7383445" y="3854479"/>
            <a:ext cx="145591" cy="169757"/>
          </a:xfrm>
          <a:prstGeom prst="roundRect">
            <a:avLst/>
          </a:prstGeom>
          <a:noFill/>
          <a:ln w="19050" cap="flat">
            <a:solidFill>
              <a:schemeClr val="accent4"/>
            </a:solid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sp>
        <p:nvSpPr>
          <p:cNvPr id="1028" name="TextBox 1027">
            <a:extLst>
              <a:ext uri="{FF2B5EF4-FFF2-40B4-BE49-F238E27FC236}">
                <a16:creationId xmlns:a16="http://schemas.microsoft.com/office/drawing/2014/main" id="{C69E1A5C-4D4E-ABAC-2C97-D58683F0DAD8}"/>
              </a:ext>
            </a:extLst>
          </p:cNvPr>
          <p:cNvSpPr txBox="1"/>
          <p:nvPr/>
        </p:nvSpPr>
        <p:spPr>
          <a:xfrm>
            <a:off x="6939739" y="3821830"/>
            <a:ext cx="74290" cy="128588"/>
          </a:xfrm>
          <a:prstGeom prst="rect">
            <a:avLst/>
          </a:prstGeom>
          <a:noFill/>
        </p:spPr>
        <p:txBody>
          <a:bodyPr wrap="none" lIns="0" tIns="0" rIns="0" bIns="0" rtlCol="0">
            <a:noAutofit/>
          </a:bodyPr>
          <a:lstStyle/>
          <a:p>
            <a:pPr algn="l">
              <a:lnSpc>
                <a:spcPts val="1800"/>
              </a:lnSpc>
            </a:pPr>
            <a:r>
              <a:rPr lang="en-US" sz="1000" dirty="0">
                <a:latin typeface="+mj-lt"/>
              </a:rPr>
              <a:t>1</a:t>
            </a:r>
          </a:p>
        </p:txBody>
      </p:sp>
      <p:sp>
        <p:nvSpPr>
          <p:cNvPr id="1029" name="TextBox 1028">
            <a:extLst>
              <a:ext uri="{FF2B5EF4-FFF2-40B4-BE49-F238E27FC236}">
                <a16:creationId xmlns:a16="http://schemas.microsoft.com/office/drawing/2014/main" id="{4F1D9192-35E3-F439-6E0B-29B1BAB136F5}"/>
              </a:ext>
            </a:extLst>
          </p:cNvPr>
          <p:cNvSpPr txBox="1"/>
          <p:nvPr/>
        </p:nvSpPr>
        <p:spPr>
          <a:xfrm>
            <a:off x="7092933" y="3821830"/>
            <a:ext cx="74290" cy="128588"/>
          </a:xfrm>
          <a:prstGeom prst="rect">
            <a:avLst/>
          </a:prstGeom>
          <a:noFill/>
        </p:spPr>
        <p:txBody>
          <a:bodyPr wrap="none" lIns="0" tIns="0" rIns="0" bIns="0" rtlCol="0">
            <a:noAutofit/>
          </a:bodyPr>
          <a:lstStyle/>
          <a:p>
            <a:pPr algn="l">
              <a:lnSpc>
                <a:spcPts val="1800"/>
              </a:lnSpc>
            </a:pPr>
            <a:r>
              <a:rPr lang="en-US" sz="1000" dirty="0">
                <a:latin typeface="+mj-lt"/>
              </a:rPr>
              <a:t>2</a:t>
            </a:r>
          </a:p>
        </p:txBody>
      </p:sp>
      <p:sp>
        <p:nvSpPr>
          <p:cNvPr id="1031" name="TextBox 1030">
            <a:extLst>
              <a:ext uri="{FF2B5EF4-FFF2-40B4-BE49-F238E27FC236}">
                <a16:creationId xmlns:a16="http://schemas.microsoft.com/office/drawing/2014/main" id="{2098C1FE-D78D-7FAD-ED26-CD2A023605DF}"/>
              </a:ext>
            </a:extLst>
          </p:cNvPr>
          <p:cNvSpPr txBox="1"/>
          <p:nvPr/>
        </p:nvSpPr>
        <p:spPr>
          <a:xfrm>
            <a:off x="7254857" y="3821830"/>
            <a:ext cx="74290" cy="128588"/>
          </a:xfrm>
          <a:prstGeom prst="rect">
            <a:avLst/>
          </a:prstGeom>
          <a:noFill/>
        </p:spPr>
        <p:txBody>
          <a:bodyPr wrap="none" lIns="0" tIns="0" rIns="0" bIns="0" rtlCol="0">
            <a:noAutofit/>
          </a:bodyPr>
          <a:lstStyle/>
          <a:p>
            <a:pPr algn="l">
              <a:lnSpc>
                <a:spcPts val="1800"/>
              </a:lnSpc>
            </a:pPr>
            <a:r>
              <a:rPr lang="en-US" sz="1000" dirty="0">
                <a:latin typeface="+mj-lt"/>
              </a:rPr>
              <a:t>3</a:t>
            </a:r>
          </a:p>
        </p:txBody>
      </p:sp>
      <p:sp>
        <p:nvSpPr>
          <p:cNvPr id="1036" name="TextBox 1035">
            <a:extLst>
              <a:ext uri="{FF2B5EF4-FFF2-40B4-BE49-F238E27FC236}">
                <a16:creationId xmlns:a16="http://schemas.microsoft.com/office/drawing/2014/main" id="{A123B7C1-217A-9DEC-A9AD-3ED4ED2E1E99}"/>
              </a:ext>
            </a:extLst>
          </p:cNvPr>
          <p:cNvSpPr txBox="1"/>
          <p:nvPr/>
        </p:nvSpPr>
        <p:spPr>
          <a:xfrm>
            <a:off x="7414401" y="3821830"/>
            <a:ext cx="74290" cy="128588"/>
          </a:xfrm>
          <a:prstGeom prst="rect">
            <a:avLst/>
          </a:prstGeom>
          <a:noFill/>
        </p:spPr>
        <p:txBody>
          <a:bodyPr wrap="none" lIns="0" tIns="0" rIns="0" bIns="0" rtlCol="0">
            <a:noAutofit/>
          </a:bodyPr>
          <a:lstStyle/>
          <a:p>
            <a:pPr algn="l">
              <a:lnSpc>
                <a:spcPts val="1800"/>
              </a:lnSpc>
            </a:pPr>
            <a:r>
              <a:rPr lang="en-US" sz="1000" dirty="0">
                <a:solidFill>
                  <a:schemeClr val="tx2"/>
                </a:solidFill>
                <a:latin typeface="+mj-lt"/>
              </a:rPr>
              <a:t>4</a:t>
            </a:r>
          </a:p>
        </p:txBody>
      </p:sp>
      <p:sp>
        <p:nvSpPr>
          <p:cNvPr id="1037" name="TextBox 1036">
            <a:extLst>
              <a:ext uri="{FF2B5EF4-FFF2-40B4-BE49-F238E27FC236}">
                <a16:creationId xmlns:a16="http://schemas.microsoft.com/office/drawing/2014/main" id="{660C3EF6-0BC3-964C-A36A-B6A54A6DCBD4}"/>
              </a:ext>
            </a:extLst>
          </p:cNvPr>
          <p:cNvSpPr txBox="1"/>
          <p:nvPr/>
        </p:nvSpPr>
        <p:spPr>
          <a:xfrm>
            <a:off x="7581089" y="3821830"/>
            <a:ext cx="74290" cy="128588"/>
          </a:xfrm>
          <a:prstGeom prst="rect">
            <a:avLst/>
          </a:prstGeom>
          <a:noFill/>
        </p:spPr>
        <p:txBody>
          <a:bodyPr wrap="none" lIns="0" tIns="0" rIns="0" bIns="0" rtlCol="0">
            <a:noAutofit/>
          </a:bodyPr>
          <a:lstStyle/>
          <a:p>
            <a:pPr algn="l">
              <a:lnSpc>
                <a:spcPts val="1800"/>
              </a:lnSpc>
            </a:pPr>
            <a:r>
              <a:rPr lang="en-US" sz="1000" dirty="0">
                <a:solidFill>
                  <a:schemeClr val="tx2"/>
                </a:solidFill>
                <a:latin typeface="+mj-lt"/>
              </a:rPr>
              <a:t>5</a:t>
            </a:r>
          </a:p>
        </p:txBody>
      </p:sp>
      <p:sp>
        <p:nvSpPr>
          <p:cNvPr id="1038" name="TextBox 1037">
            <a:extLst>
              <a:ext uri="{FF2B5EF4-FFF2-40B4-BE49-F238E27FC236}">
                <a16:creationId xmlns:a16="http://schemas.microsoft.com/office/drawing/2014/main" id="{B90224C2-937F-03E4-6EB7-075AFC0EC5A3}"/>
              </a:ext>
            </a:extLst>
          </p:cNvPr>
          <p:cNvSpPr txBox="1"/>
          <p:nvPr/>
        </p:nvSpPr>
        <p:spPr>
          <a:xfrm>
            <a:off x="7738252" y="3821830"/>
            <a:ext cx="74290" cy="128588"/>
          </a:xfrm>
          <a:prstGeom prst="rect">
            <a:avLst/>
          </a:prstGeom>
          <a:noFill/>
        </p:spPr>
        <p:txBody>
          <a:bodyPr wrap="none" lIns="0" tIns="0" rIns="0" bIns="0" rtlCol="0">
            <a:noAutofit/>
          </a:bodyPr>
          <a:lstStyle/>
          <a:p>
            <a:pPr algn="l">
              <a:lnSpc>
                <a:spcPts val="1800"/>
              </a:lnSpc>
            </a:pPr>
            <a:r>
              <a:rPr lang="en-US" sz="1000" dirty="0">
                <a:solidFill>
                  <a:schemeClr val="tx2"/>
                </a:solidFill>
                <a:latin typeface="+mj-lt"/>
              </a:rPr>
              <a:t>6</a:t>
            </a:r>
          </a:p>
        </p:txBody>
      </p:sp>
      <p:sp>
        <p:nvSpPr>
          <p:cNvPr id="1067" name="TextBox 1066">
            <a:extLst>
              <a:ext uri="{FF2B5EF4-FFF2-40B4-BE49-F238E27FC236}">
                <a16:creationId xmlns:a16="http://schemas.microsoft.com/office/drawing/2014/main" id="{B62BA717-B3F7-3DFC-6B9F-FFFED2A38FF0}"/>
              </a:ext>
            </a:extLst>
          </p:cNvPr>
          <p:cNvSpPr txBox="1"/>
          <p:nvPr/>
        </p:nvSpPr>
        <p:spPr>
          <a:xfrm>
            <a:off x="6769083" y="3821830"/>
            <a:ext cx="74290" cy="128588"/>
          </a:xfrm>
          <a:prstGeom prst="rect">
            <a:avLst/>
          </a:prstGeom>
          <a:noFill/>
        </p:spPr>
        <p:txBody>
          <a:bodyPr wrap="none" lIns="0" tIns="0" rIns="0" bIns="0" rtlCol="0">
            <a:noAutofit/>
          </a:bodyPr>
          <a:lstStyle/>
          <a:p>
            <a:pPr algn="l">
              <a:lnSpc>
                <a:spcPts val="1800"/>
              </a:lnSpc>
            </a:pPr>
            <a:r>
              <a:rPr lang="en-US" sz="1000" dirty="0">
                <a:latin typeface="+mj-lt"/>
              </a:rPr>
              <a:t>d</a:t>
            </a:r>
          </a:p>
        </p:txBody>
      </p:sp>
      <p:sp>
        <p:nvSpPr>
          <p:cNvPr id="1069" name="TextBox 1068">
            <a:extLst>
              <a:ext uri="{FF2B5EF4-FFF2-40B4-BE49-F238E27FC236}">
                <a16:creationId xmlns:a16="http://schemas.microsoft.com/office/drawing/2014/main" id="{B71C9381-3417-D644-3259-9090653C2567}"/>
              </a:ext>
            </a:extLst>
          </p:cNvPr>
          <p:cNvSpPr txBox="1"/>
          <p:nvPr/>
        </p:nvSpPr>
        <p:spPr>
          <a:xfrm>
            <a:off x="6592870" y="3821830"/>
            <a:ext cx="74290" cy="128588"/>
          </a:xfrm>
          <a:prstGeom prst="rect">
            <a:avLst/>
          </a:prstGeom>
          <a:noFill/>
        </p:spPr>
        <p:txBody>
          <a:bodyPr wrap="none" lIns="0" tIns="0" rIns="0" bIns="0" rtlCol="0">
            <a:noAutofit/>
          </a:bodyPr>
          <a:lstStyle/>
          <a:p>
            <a:pPr algn="l">
              <a:lnSpc>
                <a:spcPts val="1800"/>
              </a:lnSpc>
            </a:pPr>
            <a:r>
              <a:rPr lang="en-US" sz="1000" dirty="0">
                <a:solidFill>
                  <a:schemeClr val="accent1"/>
                </a:solidFill>
                <a:latin typeface="+mj-lt"/>
              </a:rPr>
              <a:t>c</a:t>
            </a:r>
          </a:p>
        </p:txBody>
      </p:sp>
      <p:sp>
        <p:nvSpPr>
          <p:cNvPr id="1070" name="TextBox 1069">
            <a:extLst>
              <a:ext uri="{FF2B5EF4-FFF2-40B4-BE49-F238E27FC236}">
                <a16:creationId xmlns:a16="http://schemas.microsoft.com/office/drawing/2014/main" id="{8FA5EC63-1458-E764-5367-BF61C21B4B59}"/>
              </a:ext>
            </a:extLst>
          </p:cNvPr>
          <p:cNvSpPr txBox="1"/>
          <p:nvPr/>
        </p:nvSpPr>
        <p:spPr>
          <a:xfrm>
            <a:off x="6440471" y="3821830"/>
            <a:ext cx="74290" cy="128588"/>
          </a:xfrm>
          <a:prstGeom prst="rect">
            <a:avLst/>
          </a:prstGeom>
          <a:noFill/>
        </p:spPr>
        <p:txBody>
          <a:bodyPr wrap="none" lIns="0" tIns="0" rIns="0" bIns="0" rtlCol="0">
            <a:noAutofit/>
          </a:bodyPr>
          <a:lstStyle/>
          <a:p>
            <a:pPr algn="l">
              <a:lnSpc>
                <a:spcPts val="1800"/>
              </a:lnSpc>
            </a:pPr>
            <a:r>
              <a:rPr lang="en-US" sz="1000" dirty="0">
                <a:latin typeface="+mj-lt"/>
              </a:rPr>
              <a:t>b</a:t>
            </a:r>
          </a:p>
        </p:txBody>
      </p:sp>
      <p:sp>
        <p:nvSpPr>
          <p:cNvPr id="1071" name="TextBox 1070">
            <a:extLst>
              <a:ext uri="{FF2B5EF4-FFF2-40B4-BE49-F238E27FC236}">
                <a16:creationId xmlns:a16="http://schemas.microsoft.com/office/drawing/2014/main" id="{68EE2C2B-D3B6-8583-1905-8C49CA232E20}"/>
              </a:ext>
            </a:extLst>
          </p:cNvPr>
          <p:cNvSpPr txBox="1"/>
          <p:nvPr/>
        </p:nvSpPr>
        <p:spPr>
          <a:xfrm>
            <a:off x="6276164" y="3821830"/>
            <a:ext cx="74290" cy="128588"/>
          </a:xfrm>
          <a:prstGeom prst="rect">
            <a:avLst/>
          </a:prstGeom>
          <a:noFill/>
        </p:spPr>
        <p:txBody>
          <a:bodyPr wrap="none" lIns="0" tIns="0" rIns="0" bIns="0" rtlCol="0">
            <a:noAutofit/>
          </a:bodyPr>
          <a:lstStyle/>
          <a:p>
            <a:pPr algn="l">
              <a:lnSpc>
                <a:spcPts val="1800"/>
              </a:lnSpc>
            </a:pPr>
            <a:r>
              <a:rPr lang="en-US" sz="1000" dirty="0">
                <a:solidFill>
                  <a:schemeClr val="accent1"/>
                </a:solidFill>
                <a:latin typeface="+mj-lt"/>
              </a:rPr>
              <a:t>a</a:t>
            </a:r>
          </a:p>
        </p:txBody>
      </p:sp>
      <p:cxnSp>
        <p:nvCxnSpPr>
          <p:cNvPr id="1111" name="Connector: Elbow 1110">
            <a:extLst>
              <a:ext uri="{FF2B5EF4-FFF2-40B4-BE49-F238E27FC236}">
                <a16:creationId xmlns:a16="http://schemas.microsoft.com/office/drawing/2014/main" id="{B9C2F186-BC31-C5DD-478B-B1C89B22E07C}"/>
              </a:ext>
            </a:extLst>
          </p:cNvPr>
          <p:cNvCxnSpPr>
            <a:cxnSpLocks/>
            <a:stCxn id="62" idx="0"/>
            <a:endCxn id="7" idx="0"/>
          </p:cNvCxnSpPr>
          <p:nvPr/>
        </p:nvCxnSpPr>
        <p:spPr>
          <a:xfrm rot="5400000" flipH="1" flipV="1">
            <a:off x="8333298" y="2928756"/>
            <a:ext cx="292206" cy="1559241"/>
          </a:xfrm>
          <a:prstGeom prst="bentConnector3">
            <a:avLst>
              <a:gd name="adj1" fmla="val 119557"/>
            </a:avLst>
          </a:prstGeom>
          <a:noFill/>
          <a:ln w="9525" cap="flat">
            <a:solidFill>
              <a:schemeClr val="accent5"/>
            </a:solidFill>
            <a:prstDash val="solid"/>
            <a:miter/>
          </a:ln>
        </p:spPr>
      </p:cxnSp>
      <p:sp>
        <p:nvSpPr>
          <p:cNvPr id="1115" name="Oval 1114">
            <a:extLst>
              <a:ext uri="{FF2B5EF4-FFF2-40B4-BE49-F238E27FC236}">
                <a16:creationId xmlns:a16="http://schemas.microsoft.com/office/drawing/2014/main" id="{71FC4474-A409-EEEB-0DD1-A6DCC56CCF09}"/>
              </a:ext>
            </a:extLst>
          </p:cNvPr>
          <p:cNvSpPr/>
          <p:nvPr/>
        </p:nvSpPr>
        <p:spPr>
          <a:xfrm>
            <a:off x="3092942" y="2132513"/>
            <a:ext cx="360000" cy="360000"/>
          </a:xfrm>
          <a:prstGeom prst="ellipse">
            <a:avLst/>
          </a:prstGeom>
          <a:solidFill>
            <a:srgbClr val="FF4B4B"/>
          </a:solidFill>
          <a:ln w="25400" cap="flat">
            <a:solidFill>
              <a:schemeClr val="tx1"/>
            </a:solidFill>
            <a:prstDash val="solid"/>
            <a:miter/>
          </a:ln>
        </p:spPr>
        <p:txBody>
          <a:bodyPr lIns="0" tIns="0" rIns="0" bIns="0" rtlCol="0" anchor="ctr" anchorCtr="0"/>
          <a:lstStyle/>
          <a:p>
            <a:pPr algn="ctr">
              <a:spcBef>
                <a:spcPts val="600"/>
              </a:spcBef>
              <a:spcAft>
                <a:spcPts val="600"/>
              </a:spcAft>
            </a:pPr>
            <a:r>
              <a:rPr lang="de-DE" sz="1100" b="1" i="0" dirty="0">
                <a:effectLst/>
                <a:latin typeface="+mj-lt"/>
              </a:rPr>
              <a:t>a</a:t>
            </a:r>
            <a:endParaRPr lang="en-US" sz="1100" b="1" i="0" dirty="0" err="1">
              <a:effectLst/>
              <a:latin typeface="+mj-lt"/>
            </a:endParaRPr>
          </a:p>
        </p:txBody>
      </p:sp>
      <p:sp>
        <p:nvSpPr>
          <p:cNvPr id="1116" name="Oval 1115">
            <a:extLst>
              <a:ext uri="{FF2B5EF4-FFF2-40B4-BE49-F238E27FC236}">
                <a16:creationId xmlns:a16="http://schemas.microsoft.com/office/drawing/2014/main" id="{1AB412F3-7F96-543A-0403-53308BD6088F}"/>
              </a:ext>
            </a:extLst>
          </p:cNvPr>
          <p:cNvSpPr/>
          <p:nvPr/>
        </p:nvSpPr>
        <p:spPr>
          <a:xfrm>
            <a:off x="4715854" y="2132513"/>
            <a:ext cx="360000" cy="360000"/>
          </a:xfrm>
          <a:prstGeom prst="ellipse">
            <a:avLst/>
          </a:prstGeom>
          <a:solidFill>
            <a:srgbClr val="FF744F"/>
          </a:solidFill>
          <a:ln w="25400" cap="flat">
            <a:solidFill>
              <a:schemeClr val="tx1"/>
            </a:solidFill>
            <a:prstDash val="solid"/>
            <a:miter/>
          </a:ln>
        </p:spPr>
        <p:txBody>
          <a:bodyPr lIns="0" tIns="0" rIns="0" bIns="0" rtlCol="0" anchor="ctr" anchorCtr="0"/>
          <a:lstStyle/>
          <a:p>
            <a:pPr algn="ctr">
              <a:spcBef>
                <a:spcPts val="600"/>
              </a:spcBef>
              <a:spcAft>
                <a:spcPts val="600"/>
              </a:spcAft>
            </a:pPr>
            <a:r>
              <a:rPr lang="de-DE" sz="1100" b="1">
                <a:latin typeface="+mj-lt"/>
              </a:rPr>
              <a:t>b</a:t>
            </a:r>
            <a:endParaRPr lang="en-US" sz="1100" b="1" dirty="0" err="1">
              <a:latin typeface="+mj-lt"/>
            </a:endParaRPr>
          </a:p>
        </p:txBody>
      </p:sp>
      <p:pic>
        <p:nvPicPr>
          <p:cNvPr id="1118" name="Picture 1117">
            <a:extLst>
              <a:ext uri="{FF2B5EF4-FFF2-40B4-BE49-F238E27FC236}">
                <a16:creationId xmlns:a16="http://schemas.microsoft.com/office/drawing/2014/main" id="{A0357F57-E965-8FE6-6342-95C36E029A89}"/>
              </a:ext>
            </a:extLst>
          </p:cNvPr>
          <p:cNvPicPr>
            <a:picLocks noChangeAspect="1"/>
          </p:cNvPicPr>
          <p:nvPr/>
        </p:nvPicPr>
        <p:blipFill rotWithShape="1">
          <a:blip r:embed="rId4" cstate="screen">
            <a:clrChange>
              <a:clrFrom>
                <a:srgbClr val="F0F0F0"/>
              </a:clrFrom>
              <a:clrTo>
                <a:srgbClr val="F0F0F0">
                  <a:alpha val="0"/>
                </a:srgbClr>
              </a:clrTo>
            </a:clrChange>
            <a:extLst>
              <a:ext uri="{28A0092B-C50C-407E-A947-70E740481C1C}">
                <a14:useLocalDpi xmlns:a14="http://schemas.microsoft.com/office/drawing/2010/main"/>
              </a:ext>
            </a:extLst>
          </a:blip>
          <a:srcRect t="41589"/>
          <a:stretch>
            <a:fillRect/>
          </a:stretch>
        </p:blipFill>
        <p:spPr>
          <a:xfrm>
            <a:off x="5120322" y="2228849"/>
            <a:ext cx="919163" cy="206375"/>
          </a:xfrm>
          <a:prstGeom prst="rect">
            <a:avLst/>
          </a:prstGeom>
        </p:spPr>
      </p:pic>
      <p:pic>
        <p:nvPicPr>
          <p:cNvPr id="1120" name="Picture 1119">
            <a:extLst>
              <a:ext uri="{FF2B5EF4-FFF2-40B4-BE49-F238E27FC236}">
                <a16:creationId xmlns:a16="http://schemas.microsoft.com/office/drawing/2014/main" id="{884C0712-FDCB-79C1-2641-405005BEFEFD}"/>
              </a:ext>
            </a:extLst>
          </p:cNvPr>
          <p:cNvPicPr>
            <a:picLocks noChangeAspect="1"/>
          </p:cNvPicPr>
          <p:nvPr/>
        </p:nvPicPr>
        <p:blipFill rotWithShape="1">
          <a:blip r:embed="rId5" cstate="screen">
            <a:clrChange>
              <a:clrFrom>
                <a:srgbClr val="F0F0F0"/>
              </a:clrFrom>
              <a:clrTo>
                <a:srgbClr val="F0F0F0">
                  <a:alpha val="0"/>
                </a:srgbClr>
              </a:clrTo>
            </a:clrChange>
            <a:extLst>
              <a:ext uri="{28A0092B-C50C-407E-A947-70E740481C1C}">
                <a14:useLocalDpi xmlns:a14="http://schemas.microsoft.com/office/drawing/2010/main"/>
              </a:ext>
            </a:extLst>
          </a:blip>
          <a:srcRect t="33965"/>
          <a:stretch>
            <a:fillRect/>
          </a:stretch>
        </p:blipFill>
        <p:spPr>
          <a:xfrm>
            <a:off x="5120322" y="5486399"/>
            <a:ext cx="909637" cy="287235"/>
          </a:xfrm>
          <a:prstGeom prst="rect">
            <a:avLst/>
          </a:prstGeom>
        </p:spPr>
      </p:pic>
      <p:sp>
        <p:nvSpPr>
          <p:cNvPr id="2" name="Rectangle 1">
            <a:extLst>
              <a:ext uri="{FF2B5EF4-FFF2-40B4-BE49-F238E27FC236}">
                <a16:creationId xmlns:a16="http://schemas.microsoft.com/office/drawing/2014/main" id="{B67BE8BA-19E4-3211-D88D-10B6BF011C12}"/>
              </a:ext>
            </a:extLst>
          </p:cNvPr>
          <p:cNvSpPr/>
          <p:nvPr/>
        </p:nvSpPr>
        <p:spPr>
          <a:xfrm>
            <a:off x="5442857" y="288925"/>
            <a:ext cx="1300031" cy="715535"/>
          </a:xfrm>
          <a:prstGeom prst="rect">
            <a:avLst/>
          </a:prstGeom>
          <a:noFill/>
          <a:ln w="9525" cap="flat">
            <a:noFill/>
            <a:prstDash val="solid"/>
            <a:miter/>
          </a:ln>
        </p:spPr>
        <p:txBody>
          <a:bodyPr lIns="360000" tIns="432000" rIns="72000" bIns="36000" rtlCol="0" anchor="t" anchorCtr="0"/>
          <a:lstStyle/>
          <a:p>
            <a:pPr algn="l">
              <a:spcBef>
                <a:spcPts val="600"/>
              </a:spcBef>
              <a:spcAft>
                <a:spcPts val="600"/>
              </a:spcAft>
            </a:pPr>
            <a:endParaRPr lang="en-US" sz="1600" b="1" i="0" dirty="0" err="1">
              <a:solidFill>
                <a:schemeClr val="bg1"/>
              </a:solidFill>
              <a:effectLst/>
              <a:latin typeface="+mj-lt"/>
            </a:endParaRPr>
          </a:p>
        </p:txBody>
      </p:sp>
      <p:pic>
        <p:nvPicPr>
          <p:cNvPr id="15" name="Picture 14">
            <a:extLst>
              <a:ext uri="{FF2B5EF4-FFF2-40B4-BE49-F238E27FC236}">
                <a16:creationId xmlns:a16="http://schemas.microsoft.com/office/drawing/2014/main" id="{0BFBE62D-9C24-A0C4-9E05-23EF1D4F43B9}"/>
              </a:ext>
            </a:extLst>
          </p:cNvPr>
          <p:cNvPicPr>
            <a:picLocks noChangeAspect="1"/>
          </p:cNvPicPr>
          <p:nvPr/>
        </p:nvPicPr>
        <p:blipFill rotWithShape="1">
          <a:blip r:embed="rId6"/>
          <a:srcRect t="27935" b="60007"/>
          <a:stretch/>
        </p:blipFill>
        <p:spPr>
          <a:xfrm>
            <a:off x="6221185" y="1918097"/>
            <a:ext cx="1665513" cy="566737"/>
          </a:xfrm>
          <a:prstGeom prst="rect">
            <a:avLst/>
          </a:prstGeom>
        </p:spPr>
      </p:pic>
      <p:pic>
        <p:nvPicPr>
          <p:cNvPr id="8" name="valantic logo">
            <a:extLst>
              <a:ext uri="{FF2B5EF4-FFF2-40B4-BE49-F238E27FC236}">
                <a16:creationId xmlns:a16="http://schemas.microsoft.com/office/drawing/2014/main" id="{0B3267F4-97B3-5ECA-1535-E170682F9168}"/>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9284006" y="1684882"/>
            <a:ext cx="1169231" cy="450666"/>
          </a:xfrm>
          <a:prstGeom prst="rect">
            <a:avLst/>
          </a:prstGeom>
        </p:spPr>
      </p:pic>
      <p:sp>
        <p:nvSpPr>
          <p:cNvPr id="24" name="Rectangle: Rounded Corners 23">
            <a:extLst>
              <a:ext uri="{FF2B5EF4-FFF2-40B4-BE49-F238E27FC236}">
                <a16:creationId xmlns:a16="http://schemas.microsoft.com/office/drawing/2014/main" id="{CFBAC5FB-DE36-A07E-52E3-6DBF29798D6E}"/>
              </a:ext>
            </a:extLst>
          </p:cNvPr>
          <p:cNvSpPr/>
          <p:nvPr/>
        </p:nvSpPr>
        <p:spPr>
          <a:xfrm>
            <a:off x="9296080" y="2114094"/>
            <a:ext cx="1173993" cy="450666"/>
          </a:xfrm>
          <a:prstGeom prst="roundRect">
            <a:avLst>
              <a:gd name="adj" fmla="val 13924"/>
            </a:avLst>
          </a:prstGeom>
          <a:solidFill>
            <a:schemeClr val="tx1"/>
          </a:solidFill>
          <a:ln w="9525" cap="flat">
            <a:noFill/>
            <a:prstDash val="solid"/>
            <a:miter/>
          </a:ln>
        </p:spPr>
        <p:txBody>
          <a:bodyPr lIns="0" tIns="0" rIns="0" bIns="0" rtlCol="0" anchor="ctr" anchorCtr="0"/>
          <a:lstStyle/>
          <a:p>
            <a:pPr algn="ctr"/>
            <a:endParaRPr lang="en-DE" sz="1100" dirty="0">
              <a:solidFill>
                <a:schemeClr val="bg1"/>
              </a:solidFill>
            </a:endParaRPr>
          </a:p>
        </p:txBody>
      </p:sp>
      <p:pic>
        <p:nvPicPr>
          <p:cNvPr id="17" name="valantic logo">
            <a:extLst>
              <a:ext uri="{FF2B5EF4-FFF2-40B4-BE49-F238E27FC236}">
                <a16:creationId xmlns:a16="http://schemas.microsoft.com/office/drawing/2014/main" id="{EAAC8912-88DB-2E9A-0363-AE0994DFAFA1}"/>
              </a:ext>
            </a:extLst>
          </p:cNvPr>
          <p:cNvPicPr>
            <a:picLocks noChangeAspect="1"/>
          </p:cNvPicPr>
          <p:nvPr/>
        </p:nvPicPr>
        <p:blipFill>
          <a:blip>
            <a:extLst>
              <a:ext uri="{96DAC541-7B7A-43D3-8B79-37D633B846F1}">
                <asvg:svgBlip xmlns:asvg="http://schemas.microsoft.com/office/drawing/2016/SVG/main" r:embed="rId8"/>
              </a:ext>
            </a:extLst>
          </a:blip>
          <a:stretch>
            <a:fillRect/>
          </a:stretch>
        </p:blipFill>
        <p:spPr>
          <a:xfrm>
            <a:off x="9291317" y="2085520"/>
            <a:ext cx="1169231" cy="450666"/>
          </a:xfrm>
          <a:prstGeom prst="rect">
            <a:avLst/>
          </a:prstGeom>
        </p:spPr>
      </p:pic>
    </p:spTree>
    <p:extLst>
      <p:ext uri="{BB962C8B-B14F-4D97-AF65-F5344CB8AC3E}">
        <p14:creationId xmlns:p14="http://schemas.microsoft.com/office/powerpoint/2010/main" val="113756842"/>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Object 7" hidden="1">
            <a:extLst>
              <a:ext uri="{FF2B5EF4-FFF2-40B4-BE49-F238E27FC236}">
                <a16:creationId xmlns:a16="http://schemas.microsoft.com/office/drawing/2014/main" id="{35527BC8-42ED-3224-75FD-41844D1FE26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501" imgH="500" progId="TCLayout.ActiveDocument.1">
                  <p:embed/>
                </p:oleObj>
              </mc:Choice>
              <mc:Fallback>
                <p:oleObj name="think-cell Folie" r:id="rId3" imgW="501" imgH="500" progId="TCLayout.ActiveDocument.1">
                  <p:embed/>
                  <p:pic>
                    <p:nvPicPr>
                      <p:cNvPr id="8" name="Object 7" hidden="1">
                        <a:extLst>
                          <a:ext uri="{FF2B5EF4-FFF2-40B4-BE49-F238E27FC236}">
                            <a16:creationId xmlns:a16="http://schemas.microsoft.com/office/drawing/2014/main" id="{35527BC8-42ED-3224-75FD-41844D1FE26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2" name="Rectangle: Rounded Corners 21">
            <a:extLst>
              <a:ext uri="{FF2B5EF4-FFF2-40B4-BE49-F238E27FC236}">
                <a16:creationId xmlns:a16="http://schemas.microsoft.com/office/drawing/2014/main" id="{962322B4-554B-3A05-FCC5-AFEDDD5EEE07}"/>
              </a:ext>
            </a:extLst>
          </p:cNvPr>
          <p:cNvSpPr/>
          <p:nvPr/>
        </p:nvSpPr>
        <p:spPr>
          <a:xfrm>
            <a:off x="4177069" y="1198179"/>
            <a:ext cx="3621607" cy="1598556"/>
          </a:xfrm>
          <a:prstGeom prst="roundRect">
            <a:avLst>
              <a:gd name="adj" fmla="val 3928"/>
            </a:avLst>
          </a:prstGeom>
          <a:solidFill>
            <a:schemeClr val="bg1"/>
          </a:solidFill>
          <a:ln w="9525" cap="flat">
            <a:solidFill>
              <a:schemeClr val="accent2"/>
            </a:solidFill>
            <a:prstDash val="solid"/>
            <a:miter/>
          </a:ln>
          <a:effectLst/>
        </p:spPr>
        <p:txBody>
          <a:bodyPr lIns="360000" tIns="432000" rIns="72000" bIns="36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US" sz="1600" b="1" i="0" u="none" strike="noStrike" kern="1200" cap="none" spc="0" normalizeH="0" baseline="0" noProof="0" err="1">
              <a:ln>
                <a:noFill/>
              </a:ln>
              <a:solidFill>
                <a:srgbClr val="100C2A"/>
              </a:solidFill>
              <a:effectLst/>
              <a:uLnTx/>
              <a:uFillTx/>
              <a:latin typeface="Segoe UI Semibold"/>
              <a:ea typeface="+mn-ea"/>
              <a:cs typeface="+mn-cs"/>
            </a:endParaRPr>
          </a:p>
        </p:txBody>
      </p:sp>
      <p:sp>
        <p:nvSpPr>
          <p:cNvPr id="66" name="Rectangle: Rounded Corners 65">
            <a:extLst>
              <a:ext uri="{FF2B5EF4-FFF2-40B4-BE49-F238E27FC236}">
                <a16:creationId xmlns:a16="http://schemas.microsoft.com/office/drawing/2014/main" id="{5047A002-7B66-9CA6-5A9E-D96CEF402684}"/>
              </a:ext>
            </a:extLst>
          </p:cNvPr>
          <p:cNvSpPr/>
          <p:nvPr/>
        </p:nvSpPr>
        <p:spPr>
          <a:xfrm>
            <a:off x="7980854" y="1198179"/>
            <a:ext cx="3621607" cy="1598556"/>
          </a:xfrm>
          <a:prstGeom prst="roundRect">
            <a:avLst>
              <a:gd name="adj" fmla="val 3928"/>
            </a:avLst>
          </a:prstGeom>
          <a:solidFill>
            <a:schemeClr val="bg1"/>
          </a:solidFill>
          <a:ln w="9525" cap="flat">
            <a:solidFill>
              <a:schemeClr val="accent3"/>
            </a:solidFill>
            <a:prstDash val="solid"/>
            <a:miter/>
          </a:ln>
          <a:effectLst/>
        </p:spPr>
        <p:txBody>
          <a:bodyPr lIns="360000" tIns="432000" rIns="72000" bIns="36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US" sz="1600" b="1" i="0" u="none" strike="noStrike" kern="1200" cap="none" spc="0" normalizeH="0" baseline="0" noProof="0" err="1">
              <a:ln>
                <a:noFill/>
              </a:ln>
              <a:solidFill>
                <a:srgbClr val="100C2A"/>
              </a:solidFill>
              <a:effectLst/>
              <a:uLnTx/>
              <a:uFillTx/>
              <a:latin typeface="Segoe UI Semibold"/>
              <a:ea typeface="+mn-ea"/>
              <a:cs typeface="+mn-cs"/>
            </a:endParaRPr>
          </a:p>
        </p:txBody>
      </p:sp>
      <p:sp>
        <p:nvSpPr>
          <p:cNvPr id="67" name="Rectangle: Rounded Corners 66">
            <a:extLst>
              <a:ext uri="{FF2B5EF4-FFF2-40B4-BE49-F238E27FC236}">
                <a16:creationId xmlns:a16="http://schemas.microsoft.com/office/drawing/2014/main" id="{B2D1BE79-3ADA-772D-B009-DAC44E9ACC44}"/>
              </a:ext>
            </a:extLst>
          </p:cNvPr>
          <p:cNvSpPr/>
          <p:nvPr/>
        </p:nvSpPr>
        <p:spPr>
          <a:xfrm>
            <a:off x="322931" y="1198179"/>
            <a:ext cx="3621607" cy="1598556"/>
          </a:xfrm>
          <a:prstGeom prst="roundRect">
            <a:avLst>
              <a:gd name="adj" fmla="val 3928"/>
            </a:avLst>
          </a:prstGeom>
          <a:solidFill>
            <a:schemeClr val="bg1"/>
          </a:solidFill>
          <a:ln w="9525" cap="flat">
            <a:solidFill>
              <a:schemeClr val="accent6"/>
            </a:solidFill>
            <a:prstDash val="solid"/>
            <a:miter/>
          </a:ln>
          <a:effectLst/>
        </p:spPr>
        <p:txBody>
          <a:bodyPr lIns="360000" tIns="432000" rIns="72000" bIns="36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US" sz="1600" b="1" i="0" u="none" strike="noStrike" kern="1200" cap="none" spc="0" normalizeH="0" baseline="0" noProof="0" err="1">
              <a:ln>
                <a:noFill/>
              </a:ln>
              <a:solidFill>
                <a:srgbClr val="100C2A"/>
              </a:solidFill>
              <a:effectLst/>
              <a:uLnTx/>
              <a:uFillTx/>
              <a:latin typeface="Segoe UI Semibold"/>
              <a:ea typeface="+mn-ea"/>
              <a:cs typeface="+mn-cs"/>
            </a:endParaRPr>
          </a:p>
        </p:txBody>
      </p:sp>
      <p:sp>
        <p:nvSpPr>
          <p:cNvPr id="7" name="Slide Number Placeholder 6">
            <a:extLst>
              <a:ext uri="{FF2B5EF4-FFF2-40B4-BE49-F238E27FC236}">
                <a16:creationId xmlns:a16="http://schemas.microsoft.com/office/drawing/2014/main" id="{73ABBF93-63C2-58EB-6809-AA07447200D4}"/>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573BCF-C0F1-4720-B5E7-944FE630E67D}" type="slidenum">
              <a:rPr kumimoji="0" lang="en-US"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103</a:t>
            </a:fld>
            <a:endParaRPr kumimoji="0" lang="en-US" sz="800" b="0" i="0" u="none" strike="noStrike" kern="1200" cap="none" spc="0" normalizeH="0" baseline="0" noProof="0">
              <a:ln>
                <a:noFill/>
              </a:ln>
              <a:solidFill>
                <a:srgbClr val="FFFFFF"/>
              </a:solidFill>
              <a:effectLst/>
              <a:uLnTx/>
              <a:uFillTx/>
              <a:latin typeface="Segoe UI"/>
              <a:ea typeface="+mn-ea"/>
              <a:cs typeface="+mn-cs"/>
            </a:endParaRPr>
          </a:p>
        </p:txBody>
      </p:sp>
      <p:sp>
        <p:nvSpPr>
          <p:cNvPr id="52" name="Footer Placeholder 51">
            <a:extLst>
              <a:ext uri="{FF2B5EF4-FFF2-40B4-BE49-F238E27FC236}">
                <a16:creationId xmlns:a16="http://schemas.microsoft.com/office/drawing/2014/main" id="{B0F4CE01-E177-A93B-136D-3E2ED2C25794}"/>
              </a:ext>
            </a:extLst>
          </p:cNvPr>
          <p:cNvSpPr>
            <a:spLocks noGrp="1"/>
          </p:cNvSpPr>
          <p:nvPr>
            <p:ph type="ftr" sz="quarter" idx="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US" sz="800" b="0" i="0" u="none" strike="noStrike" kern="1200" cap="none" spc="0" normalizeH="0" baseline="0" noProof="0">
                <a:ln>
                  <a:noFill/>
                </a:ln>
                <a:solidFill>
                  <a:srgbClr val="FFFFFF"/>
                </a:solidFill>
                <a:effectLst/>
                <a:uLnTx/>
                <a:uFillTx/>
                <a:latin typeface="Segoe UI"/>
                <a:ea typeface="+mn-ea"/>
                <a:cs typeface="+mn-cs"/>
              </a:rPr>
              <a:t>Layout Samples Route C – dark 001</a:t>
            </a:r>
            <a:endParaRPr kumimoji="0" lang="nl-NL" sz="800" b="0" i="0" u="none" strike="noStrike" kern="1200" cap="none" spc="0" normalizeH="0" baseline="0" noProof="0">
              <a:ln>
                <a:noFill/>
              </a:ln>
              <a:solidFill>
                <a:srgbClr val="FFFFFF"/>
              </a:solidFill>
              <a:effectLst/>
              <a:uLnTx/>
              <a:uFillTx/>
              <a:latin typeface="Segoe UI"/>
              <a:ea typeface="+mn-ea"/>
              <a:cs typeface="+mn-cs"/>
            </a:endParaRPr>
          </a:p>
        </p:txBody>
      </p:sp>
      <p:sp>
        <p:nvSpPr>
          <p:cNvPr id="51" name="Date Placeholder 50">
            <a:extLst>
              <a:ext uri="{FF2B5EF4-FFF2-40B4-BE49-F238E27FC236}">
                <a16:creationId xmlns:a16="http://schemas.microsoft.com/office/drawing/2014/main" id="{A56D17A0-C436-7F17-CE92-3CDC15A0F820}"/>
              </a:ext>
            </a:extLst>
          </p:cNvPr>
          <p:cNvSpPr>
            <a:spLocks noGrp="1"/>
          </p:cNvSpPr>
          <p:nvPr>
            <p:ph type="dt" sz="half" idx="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a:ln>
                <a:noFill/>
              </a:ln>
              <a:solidFill>
                <a:srgbClr val="FFFFFF"/>
              </a:solidFill>
              <a:effectLst/>
              <a:uLnTx/>
              <a:uFillTx/>
              <a:latin typeface="Segoe UI"/>
              <a:ea typeface="+mn-ea"/>
              <a:cs typeface="+mn-cs"/>
            </a:endParaRPr>
          </a:p>
        </p:txBody>
      </p:sp>
      <p:sp>
        <p:nvSpPr>
          <p:cNvPr id="27" name="Content Placeholder 26">
            <a:extLst>
              <a:ext uri="{FF2B5EF4-FFF2-40B4-BE49-F238E27FC236}">
                <a16:creationId xmlns:a16="http://schemas.microsoft.com/office/drawing/2014/main" id="{0BD8BE34-A63A-80DF-ED96-C476D0B5ADF3}"/>
              </a:ext>
            </a:extLst>
          </p:cNvPr>
          <p:cNvSpPr>
            <a:spLocks noGrp="1"/>
          </p:cNvSpPr>
          <p:nvPr>
            <p:ph sz="quarter" idx="24"/>
          </p:nvPr>
        </p:nvSpPr>
        <p:spPr/>
        <p:txBody>
          <a:bodyPr/>
          <a:lstStyle/>
          <a:p>
            <a:pPr lvl="8"/>
            <a:r>
              <a:rPr lang="en-DE" dirty="0"/>
              <a:t>Route </a:t>
            </a:r>
            <a:r>
              <a:rPr lang="de-DE" dirty="0"/>
              <a:t>C</a:t>
            </a:r>
            <a:r>
              <a:rPr lang="en-DE" dirty="0"/>
              <a:t> </a:t>
            </a:r>
            <a:endParaRPr lang="de-DE" dirty="0"/>
          </a:p>
          <a:p>
            <a:pPr lvl="7"/>
            <a:r>
              <a:rPr lang="de-DE" dirty="0"/>
              <a:t>dynamisch </a:t>
            </a:r>
          </a:p>
          <a:p>
            <a:pPr lvl="7"/>
            <a:r>
              <a:rPr lang="de-DE" dirty="0"/>
              <a:t>präsent </a:t>
            </a:r>
          </a:p>
          <a:p>
            <a:pPr lvl="7"/>
            <a:r>
              <a:rPr lang="de-DE" dirty="0"/>
              <a:t>ausdrucksvoll</a:t>
            </a:r>
            <a:br>
              <a:rPr lang="de-DE" dirty="0"/>
            </a:br>
            <a:endParaRPr lang="de-DE" dirty="0"/>
          </a:p>
          <a:p>
            <a:pPr lvl="8"/>
            <a:r>
              <a:rPr lang="en-DE" dirty="0"/>
              <a:t>Secondary Color</a:t>
            </a:r>
            <a:endParaRPr lang="de-DE" dirty="0"/>
          </a:p>
          <a:p>
            <a:pPr lvl="4"/>
            <a:r>
              <a:rPr lang="en-DE">
                <a:solidFill>
                  <a:schemeClr val="accent3"/>
                </a:solidFill>
              </a:rPr>
              <a:t>Vibrant </a:t>
            </a:r>
            <a:r>
              <a:rPr lang="en-DE" dirty="0">
                <a:solidFill>
                  <a:schemeClr val="accent3"/>
                </a:solidFill>
              </a:rPr>
              <a:t>Purple</a:t>
            </a:r>
            <a:endParaRPr lang="de-DE" dirty="0">
              <a:solidFill>
                <a:schemeClr val="accent3"/>
              </a:solidFill>
            </a:endParaRPr>
          </a:p>
          <a:p>
            <a:pPr lvl="4"/>
            <a:endParaRPr lang="de-DE" dirty="0"/>
          </a:p>
          <a:p>
            <a:pPr lvl="4"/>
            <a:endParaRPr lang="de-DE" dirty="0"/>
          </a:p>
          <a:p>
            <a:pPr marL="0" lvl="1" indent="0">
              <a:spcBef>
                <a:spcPts val="0"/>
              </a:spcBef>
              <a:buNone/>
              <a:tabLst>
                <a:tab pos="1797050" algn="l"/>
              </a:tabLst>
            </a:pPr>
            <a:br>
              <a:rPr lang="de-DE" dirty="0"/>
            </a:br>
            <a:r>
              <a:rPr lang="en-DE" dirty="0">
                <a:solidFill>
                  <a:schemeClr val="accent4"/>
                </a:solidFill>
              </a:rPr>
              <a:t>Silver may always be supplemented</a:t>
            </a:r>
            <a:br>
              <a:rPr lang="de-DE" dirty="0">
                <a:solidFill>
                  <a:schemeClr val="accent4"/>
                </a:solidFill>
              </a:rPr>
            </a:br>
            <a:endParaRPr lang="de-DE" sz="1200" dirty="0"/>
          </a:p>
          <a:p>
            <a:pPr>
              <a:lnSpc>
                <a:spcPts val="2400"/>
              </a:lnSpc>
            </a:pPr>
            <a:r>
              <a:rPr kumimoji="0" lang="de-DE" sz="2400" b="1" i="0" u="none" strike="noStrike" kern="1200" cap="none" spc="0" normalizeH="0" baseline="0" noProof="0" dirty="0">
                <a:ln>
                  <a:noFill/>
                </a:ln>
                <a:gradFill>
                  <a:gsLst>
                    <a:gs pos="0">
                      <a:srgbClr val="FF4B4B"/>
                    </a:gs>
                    <a:gs pos="100000">
                      <a:srgbClr val="FF744F"/>
                    </a:gs>
                  </a:gsLst>
                  <a:lin ang="18840000" scaled="0"/>
                </a:gradFill>
                <a:effectLst/>
                <a:uLnTx/>
                <a:uFillTx/>
                <a:latin typeface="Segoe UI Semibold" panose="020B0702040204020203" pitchFamily="34" charset="0"/>
                <a:cs typeface="Segoe UI Semibold" panose="020B0702040204020203" pitchFamily="34" charset="0"/>
              </a:rPr>
              <a:t>Heading Segoe </a:t>
            </a:r>
            <a:br>
              <a:rPr kumimoji="0" lang="de-DE" sz="2400" b="1" i="0" u="none" strike="noStrike" kern="1200" cap="none" spc="0" normalizeH="0" baseline="0" noProof="0" dirty="0">
                <a:ln>
                  <a:noFill/>
                </a:ln>
                <a:gradFill>
                  <a:gsLst>
                    <a:gs pos="0">
                      <a:srgbClr val="FF4B4B"/>
                    </a:gs>
                    <a:gs pos="100000">
                      <a:srgbClr val="FF744F"/>
                    </a:gs>
                  </a:gsLst>
                  <a:lin ang="18840000" scaled="0"/>
                </a:gradFill>
                <a:effectLst/>
                <a:uLnTx/>
                <a:uFillTx/>
                <a:latin typeface="Segoe UI Semibold" panose="020B0702040204020203" pitchFamily="34" charset="0"/>
                <a:cs typeface="Segoe UI Semibold" panose="020B0702040204020203" pitchFamily="34" charset="0"/>
              </a:rPr>
            </a:br>
            <a:r>
              <a:rPr kumimoji="0" lang="de-DE" sz="2400" b="1" i="0" u="none" strike="noStrike" kern="1200" cap="none" spc="0" normalizeH="0" baseline="0" noProof="0" dirty="0" err="1">
                <a:ln>
                  <a:noFill/>
                </a:ln>
                <a:gradFill>
                  <a:gsLst>
                    <a:gs pos="0">
                      <a:srgbClr val="FF4B4B"/>
                    </a:gs>
                    <a:gs pos="100000">
                      <a:srgbClr val="FF744F"/>
                    </a:gs>
                  </a:gsLst>
                  <a:lin ang="18840000" scaled="0"/>
                </a:gradFill>
                <a:effectLst/>
                <a:uLnTx/>
                <a:uFillTx/>
                <a:latin typeface="Segoe UI Semibold" panose="020B0702040204020203" pitchFamily="34" charset="0"/>
                <a:cs typeface="Segoe UI Semibold" panose="020B0702040204020203" pitchFamily="34" charset="0"/>
              </a:rPr>
              <a:t>Semibold</a:t>
            </a:r>
            <a:r>
              <a:rPr kumimoji="0" lang="de-DE" sz="2400" b="1" i="0" u="none" strike="noStrike" kern="1200" cap="none" spc="0" normalizeH="0" baseline="0" noProof="0" dirty="0">
                <a:ln>
                  <a:noFill/>
                </a:ln>
                <a:gradFill>
                  <a:gsLst>
                    <a:gs pos="0">
                      <a:srgbClr val="FF4B4B"/>
                    </a:gs>
                    <a:gs pos="100000">
                      <a:srgbClr val="FF744F"/>
                    </a:gs>
                  </a:gsLst>
                  <a:lin ang="18840000" scaled="0"/>
                </a:gradFill>
                <a:effectLst/>
                <a:uLnTx/>
                <a:uFillTx/>
                <a:latin typeface="Segoe UI Semibold" panose="020B0702040204020203" pitchFamily="34" charset="0"/>
                <a:cs typeface="Segoe UI Semibold" panose="020B0702040204020203" pitchFamily="34" charset="0"/>
              </a:rPr>
              <a:t> </a:t>
            </a:r>
            <a:r>
              <a:rPr kumimoji="0" lang="de-DE" sz="2400" b="1" i="0" u="none" strike="noStrike" kern="1200" cap="none" spc="0" normalizeH="0" baseline="0" noProof="0" dirty="0" err="1">
                <a:ln>
                  <a:noFill/>
                </a:ln>
                <a:gradFill>
                  <a:gsLst>
                    <a:gs pos="0">
                      <a:srgbClr val="FF4B4B"/>
                    </a:gs>
                    <a:gs pos="100000">
                      <a:srgbClr val="FF744F"/>
                    </a:gs>
                  </a:gsLst>
                  <a:lin ang="18840000" scaled="0"/>
                </a:gradFill>
                <a:effectLst/>
                <a:uLnTx/>
                <a:uFillTx/>
                <a:latin typeface="Segoe UI Semibold" panose="020B0702040204020203" pitchFamily="34" charset="0"/>
                <a:cs typeface="Segoe UI Semibold" panose="020B0702040204020203" pitchFamily="34" charset="0"/>
              </a:rPr>
              <a:t>gradient</a:t>
            </a:r>
            <a:r>
              <a:rPr kumimoji="0" lang="de-DE" sz="2400" b="1" i="0" u="none" strike="noStrike" kern="1200" cap="none" spc="0" normalizeH="0" baseline="0" noProof="0" dirty="0">
                <a:ln>
                  <a:noFill/>
                </a:ln>
                <a:gradFill>
                  <a:gsLst>
                    <a:gs pos="0">
                      <a:srgbClr val="FF4B4B"/>
                    </a:gs>
                    <a:gs pos="100000">
                      <a:srgbClr val="FF744F"/>
                    </a:gs>
                  </a:gsLst>
                  <a:lin ang="18840000" scaled="0"/>
                </a:gradFill>
                <a:effectLst/>
                <a:uLnTx/>
                <a:uFillTx/>
                <a:latin typeface="Segoe UI Semibold" panose="020B0702040204020203" pitchFamily="34" charset="0"/>
                <a:cs typeface="Segoe UI Semibold" panose="020B0702040204020203" pitchFamily="34" charset="0"/>
              </a:rPr>
              <a:t> 24 pt</a:t>
            </a:r>
            <a:endParaRPr lang="de-DE" sz="2400" dirty="0">
              <a:latin typeface="Segoe UI Semibold" panose="020B0702040204020203" pitchFamily="34" charset="0"/>
              <a:cs typeface="Segoe UI Semibold" panose="020B0702040204020203" pitchFamily="34" charset="0"/>
            </a:endParaRPr>
          </a:p>
          <a:p>
            <a:pPr lvl="4"/>
            <a:r>
              <a:rPr lang="de-DE" dirty="0">
                <a:solidFill>
                  <a:schemeClr val="accent5"/>
                </a:solidFill>
              </a:rPr>
              <a:t>Level 5 </a:t>
            </a:r>
            <a:r>
              <a:rPr lang="de-DE" dirty="0" err="1">
                <a:solidFill>
                  <a:schemeClr val="accent5"/>
                </a:solidFill>
              </a:rPr>
              <a:t>lavender</a:t>
            </a:r>
            <a:endParaRPr lang="en-DE" dirty="0">
              <a:solidFill>
                <a:schemeClr val="accent5"/>
              </a:solidFill>
            </a:endParaRPr>
          </a:p>
        </p:txBody>
      </p:sp>
      <p:sp>
        <p:nvSpPr>
          <p:cNvPr id="28" name="Content Placeholder 27">
            <a:extLst>
              <a:ext uri="{FF2B5EF4-FFF2-40B4-BE49-F238E27FC236}">
                <a16:creationId xmlns:a16="http://schemas.microsoft.com/office/drawing/2014/main" id="{5E682ACB-1F1F-65D8-3BAC-405EDE79DF30}"/>
              </a:ext>
            </a:extLst>
          </p:cNvPr>
          <p:cNvSpPr>
            <a:spLocks noGrp="1"/>
          </p:cNvSpPr>
          <p:nvPr>
            <p:ph sz="quarter" idx="25"/>
          </p:nvPr>
        </p:nvSpPr>
        <p:spPr/>
        <p:txBody>
          <a:bodyPr/>
          <a:lstStyle/>
          <a:p>
            <a:pPr lvl="8"/>
            <a:r>
              <a:rPr lang="en-DE" dirty="0"/>
              <a:t>Route </a:t>
            </a:r>
            <a:r>
              <a:rPr lang="de-DE" dirty="0"/>
              <a:t>B</a:t>
            </a:r>
            <a:r>
              <a:rPr lang="en-DE" dirty="0"/>
              <a:t> </a:t>
            </a:r>
            <a:endParaRPr lang="de-DE" dirty="0"/>
          </a:p>
          <a:p>
            <a:pPr lvl="7"/>
            <a:r>
              <a:rPr lang="de-DE" dirty="0" err="1"/>
              <a:t>selbstbewußt</a:t>
            </a:r>
            <a:endParaRPr lang="de-DE" dirty="0"/>
          </a:p>
          <a:p>
            <a:pPr lvl="7"/>
            <a:r>
              <a:rPr lang="de-DE" dirty="0"/>
              <a:t>aktivierend</a:t>
            </a:r>
          </a:p>
          <a:p>
            <a:pPr lvl="7"/>
            <a:r>
              <a:rPr lang="de-DE" dirty="0"/>
              <a:t>menschlich </a:t>
            </a:r>
            <a:br>
              <a:rPr lang="de-DE" dirty="0"/>
            </a:br>
            <a:endParaRPr lang="de-DE" dirty="0"/>
          </a:p>
          <a:p>
            <a:pPr lvl="8"/>
            <a:r>
              <a:rPr lang="en-DE" dirty="0"/>
              <a:t>Secondary Color</a:t>
            </a:r>
            <a:endParaRPr lang="de-DE" dirty="0"/>
          </a:p>
          <a:p>
            <a:pPr lvl="4">
              <a:spcBef>
                <a:spcPts val="0"/>
              </a:spcBef>
            </a:pPr>
            <a:r>
              <a:rPr lang="en-DE" dirty="0">
                <a:solidFill>
                  <a:schemeClr val="accent2">
                    <a:lumMod val="60000"/>
                    <a:lumOff val="40000"/>
                  </a:schemeClr>
                </a:solidFill>
              </a:rPr>
              <a:t>Royal Blue</a:t>
            </a:r>
            <a:br>
              <a:rPr lang="de-DE" dirty="0"/>
            </a:br>
            <a:br>
              <a:rPr lang="de-DE" dirty="0"/>
            </a:br>
            <a:br>
              <a:rPr lang="de-DE" dirty="0"/>
            </a:br>
            <a:br>
              <a:rPr lang="de-DE" dirty="0"/>
            </a:br>
            <a:br>
              <a:rPr lang="de-DE" dirty="0"/>
            </a:br>
            <a:br>
              <a:rPr lang="de-DE" sz="1000" dirty="0"/>
            </a:br>
            <a:r>
              <a:rPr lang="en-DE" dirty="0">
                <a:solidFill>
                  <a:schemeClr val="accent4"/>
                </a:solidFill>
                <a:latin typeface="+mn-lt"/>
              </a:rPr>
              <a:t>Silver may always</a:t>
            </a:r>
            <a:r>
              <a:rPr lang="de-DE" dirty="0">
                <a:solidFill>
                  <a:schemeClr val="accent4"/>
                </a:solidFill>
                <a:latin typeface="+mn-lt"/>
              </a:rPr>
              <a:t> </a:t>
            </a:r>
            <a:r>
              <a:rPr lang="en-DE" dirty="0">
                <a:solidFill>
                  <a:schemeClr val="accent4"/>
                </a:solidFill>
                <a:latin typeface="+mn-lt"/>
              </a:rPr>
              <a:t>be supplemented</a:t>
            </a:r>
            <a:br>
              <a:rPr lang="de-DE" dirty="0">
                <a:solidFill>
                  <a:schemeClr val="accent4"/>
                </a:solidFill>
                <a:latin typeface="+mn-lt"/>
              </a:rPr>
            </a:br>
            <a:br>
              <a:rPr lang="de-DE" sz="1000" dirty="0">
                <a:solidFill>
                  <a:schemeClr val="accent4"/>
                </a:solidFill>
                <a:latin typeface="+mn-lt"/>
              </a:rPr>
            </a:br>
            <a:r>
              <a:rPr lang="de-DE" sz="2400" dirty="0">
                <a:solidFill>
                  <a:schemeClr val="tx1"/>
                </a:solidFill>
              </a:rPr>
              <a:t>Heading Segoe </a:t>
            </a:r>
            <a:r>
              <a:rPr lang="de-DE" sz="2400" dirty="0" err="1">
                <a:solidFill>
                  <a:schemeClr val="tx1"/>
                </a:solidFill>
              </a:rPr>
              <a:t>Semibold</a:t>
            </a:r>
            <a:r>
              <a:rPr lang="de-DE" sz="2400" dirty="0">
                <a:solidFill>
                  <a:schemeClr val="tx1"/>
                </a:solidFill>
              </a:rPr>
              <a:t> </a:t>
            </a:r>
            <a:r>
              <a:rPr lang="de-DE" sz="2400" dirty="0" err="1">
                <a:solidFill>
                  <a:schemeClr val="tx1"/>
                </a:solidFill>
              </a:rPr>
              <a:t>white</a:t>
            </a:r>
            <a:r>
              <a:rPr lang="de-DE" sz="2400" dirty="0">
                <a:solidFill>
                  <a:schemeClr val="tx1"/>
                </a:solidFill>
              </a:rPr>
              <a:t> 24 pt</a:t>
            </a:r>
          </a:p>
          <a:p>
            <a:pPr lvl="4"/>
            <a:r>
              <a:rPr lang="de-DE" dirty="0">
                <a:solidFill>
                  <a:schemeClr val="accent2">
                    <a:lumMod val="60000"/>
                    <a:lumOff val="40000"/>
                  </a:schemeClr>
                </a:solidFill>
              </a:rPr>
              <a:t>Level 5 Akzent 2 </a:t>
            </a:r>
            <a:r>
              <a:rPr lang="de-DE" dirty="0" err="1">
                <a:solidFill>
                  <a:schemeClr val="accent2">
                    <a:lumMod val="60000"/>
                    <a:lumOff val="40000"/>
                  </a:schemeClr>
                </a:solidFill>
              </a:rPr>
              <a:t>lighter</a:t>
            </a:r>
            <a:r>
              <a:rPr lang="de-DE" dirty="0">
                <a:solidFill>
                  <a:schemeClr val="accent2">
                    <a:lumMod val="60000"/>
                    <a:lumOff val="40000"/>
                  </a:schemeClr>
                </a:solidFill>
              </a:rPr>
              <a:t> 40% </a:t>
            </a:r>
            <a:endParaRPr lang="en-DE" dirty="0">
              <a:solidFill>
                <a:schemeClr val="accent2">
                  <a:lumMod val="60000"/>
                  <a:lumOff val="40000"/>
                </a:schemeClr>
              </a:solidFill>
            </a:endParaRPr>
          </a:p>
        </p:txBody>
      </p:sp>
      <p:sp>
        <p:nvSpPr>
          <p:cNvPr id="3" name="Content Placeholder 2">
            <a:extLst>
              <a:ext uri="{FF2B5EF4-FFF2-40B4-BE49-F238E27FC236}">
                <a16:creationId xmlns:a16="http://schemas.microsoft.com/office/drawing/2014/main" id="{A3263F89-6D37-087F-C870-12A6ECB6F83D}"/>
              </a:ext>
            </a:extLst>
          </p:cNvPr>
          <p:cNvSpPr>
            <a:spLocks noGrp="1"/>
          </p:cNvSpPr>
          <p:nvPr>
            <p:ph sz="quarter" idx="15"/>
          </p:nvPr>
        </p:nvSpPr>
        <p:spPr/>
        <p:txBody>
          <a:bodyPr/>
          <a:lstStyle/>
          <a:p>
            <a:pPr lvl="8"/>
            <a:r>
              <a:rPr lang="en-DE" dirty="0"/>
              <a:t>Route A</a:t>
            </a:r>
            <a:endParaRPr lang="de-DE" dirty="0"/>
          </a:p>
          <a:p>
            <a:pPr lvl="7"/>
            <a:r>
              <a:rPr lang="de-DE" dirty="0"/>
              <a:t>informativ</a:t>
            </a:r>
          </a:p>
          <a:p>
            <a:pPr lvl="7"/>
            <a:r>
              <a:rPr lang="de-DE" dirty="0"/>
              <a:t>zurückhaltend</a:t>
            </a:r>
          </a:p>
          <a:p>
            <a:pPr lvl="7"/>
            <a:r>
              <a:rPr lang="de-DE" dirty="0"/>
              <a:t>elegant </a:t>
            </a:r>
            <a:br>
              <a:rPr lang="de-DE" dirty="0"/>
            </a:br>
            <a:endParaRPr lang="de-DE" dirty="0"/>
          </a:p>
          <a:p>
            <a:pPr lvl="8"/>
            <a:r>
              <a:rPr lang="en-DE" dirty="0"/>
              <a:t>Secondary Color</a:t>
            </a:r>
            <a:endParaRPr lang="de-DE" dirty="0"/>
          </a:p>
          <a:p>
            <a:pPr lvl="4"/>
            <a:r>
              <a:rPr lang="en-DE" dirty="0">
                <a:solidFill>
                  <a:schemeClr val="accent6"/>
                </a:solidFill>
              </a:rPr>
              <a:t>Indigo</a:t>
            </a:r>
            <a:endParaRPr lang="de-DE" dirty="0">
              <a:solidFill>
                <a:schemeClr val="accent6"/>
              </a:solidFill>
            </a:endParaRPr>
          </a:p>
          <a:p>
            <a:pPr lvl="4"/>
            <a:endParaRPr lang="de-DE" dirty="0"/>
          </a:p>
          <a:p>
            <a:pPr marL="0" lvl="1" indent="0">
              <a:buNone/>
              <a:tabLst>
                <a:tab pos="1797050" algn="l"/>
              </a:tabLst>
            </a:pPr>
            <a:r>
              <a:rPr lang="de-DE" dirty="0"/>
              <a:t>	</a:t>
            </a:r>
            <a:r>
              <a:rPr lang="en-DE" dirty="0">
                <a:solidFill>
                  <a:schemeClr val="accent4"/>
                </a:solidFill>
              </a:rPr>
              <a:t>Silver may always </a:t>
            </a:r>
            <a:r>
              <a:rPr lang="de-DE" dirty="0">
                <a:solidFill>
                  <a:schemeClr val="accent4"/>
                </a:solidFill>
              </a:rPr>
              <a:t>	</a:t>
            </a:r>
            <a:r>
              <a:rPr lang="en-DE" dirty="0">
                <a:solidFill>
                  <a:schemeClr val="accent4"/>
                </a:solidFill>
              </a:rPr>
              <a:t>be supplemented</a:t>
            </a:r>
            <a:br>
              <a:rPr lang="de-DE" dirty="0">
                <a:solidFill>
                  <a:schemeClr val="accent4"/>
                </a:solidFill>
              </a:rPr>
            </a:br>
            <a:endParaRPr lang="de-DE" dirty="0">
              <a:solidFill>
                <a:schemeClr val="accent4"/>
              </a:solidFill>
            </a:endParaRPr>
          </a:p>
          <a:p>
            <a:pPr marL="0" lvl="1" indent="0">
              <a:buNone/>
              <a:tabLst>
                <a:tab pos="1797050" algn="l"/>
              </a:tabLst>
            </a:pPr>
            <a:endParaRPr lang="de-DE" dirty="0">
              <a:latin typeface="Segoe UI Light" panose="020B0502040204020203" pitchFamily="34" charset="0"/>
              <a:cs typeface="Segoe UI Light" panose="020B0502040204020203" pitchFamily="34" charset="0"/>
            </a:endParaRPr>
          </a:p>
          <a:p>
            <a:pPr>
              <a:lnSpc>
                <a:spcPts val="2400"/>
              </a:lnSpc>
            </a:pPr>
            <a:r>
              <a:rPr lang="de-DE" sz="2400" dirty="0">
                <a:latin typeface="Segoe UI Light" panose="020B0502040204020203" pitchFamily="34" charset="0"/>
                <a:cs typeface="Segoe UI Light" panose="020B0502040204020203" pitchFamily="34" charset="0"/>
              </a:rPr>
              <a:t>Heading Segoe UI light 24 pt </a:t>
            </a:r>
            <a:r>
              <a:rPr lang="de-DE" sz="2400" dirty="0" err="1">
                <a:latin typeface="Segoe UI Light" panose="020B0502040204020203" pitchFamily="34" charset="0"/>
                <a:cs typeface="Segoe UI Light" panose="020B0502040204020203" pitchFamily="34" charset="0"/>
              </a:rPr>
              <a:t>white</a:t>
            </a:r>
            <a:r>
              <a:rPr lang="de-DE" sz="2400" dirty="0">
                <a:latin typeface="Segoe UI Light" panose="020B0502040204020203" pitchFamily="34" charset="0"/>
                <a:cs typeface="Segoe UI Light" panose="020B0502040204020203" pitchFamily="34" charset="0"/>
              </a:rPr>
              <a:t> + </a:t>
            </a:r>
            <a:r>
              <a:rPr lang="de-DE" sz="2400" dirty="0" err="1">
                <a:gradFill>
                  <a:gsLst>
                    <a:gs pos="0">
                      <a:srgbClr val="FF4B4B"/>
                    </a:gs>
                    <a:gs pos="100000">
                      <a:srgbClr val="FF744F"/>
                    </a:gs>
                  </a:gsLst>
                  <a:lin ang="18900000" scaled="0"/>
                </a:gradFill>
                <a:latin typeface="Segoe UI Light" panose="020B0502040204020203" pitchFamily="34" charset="0"/>
                <a:cs typeface="Segoe UI Light" panose="020B0502040204020203" pitchFamily="34" charset="0"/>
              </a:rPr>
              <a:t>gradient</a:t>
            </a:r>
            <a:endParaRPr lang="de-DE" sz="2400" dirty="0">
              <a:gradFill>
                <a:gsLst>
                  <a:gs pos="0">
                    <a:srgbClr val="FF4B4B"/>
                  </a:gs>
                  <a:gs pos="100000">
                    <a:srgbClr val="FF744F"/>
                  </a:gs>
                </a:gsLst>
                <a:lin ang="18900000" scaled="0"/>
              </a:gradFill>
              <a:latin typeface="Segoe UI Light" panose="020B0502040204020203" pitchFamily="34" charset="0"/>
              <a:cs typeface="Segoe UI Light" panose="020B0502040204020203" pitchFamily="34" charset="0"/>
            </a:endParaRPr>
          </a:p>
          <a:p>
            <a:pPr lvl="4"/>
            <a:r>
              <a:rPr lang="de-DE" dirty="0">
                <a:solidFill>
                  <a:schemeClr val="accent6"/>
                </a:solidFill>
              </a:rPr>
              <a:t>Level 5 </a:t>
            </a:r>
            <a:r>
              <a:rPr lang="de-DE" dirty="0" err="1">
                <a:solidFill>
                  <a:schemeClr val="accent6"/>
                </a:solidFill>
              </a:rPr>
              <a:t>gold</a:t>
            </a:r>
            <a:r>
              <a:rPr lang="de-DE" dirty="0">
                <a:solidFill>
                  <a:schemeClr val="accent6"/>
                </a:solidFill>
              </a:rPr>
              <a:t>  </a:t>
            </a:r>
            <a:endParaRPr lang="en-DE" dirty="0">
              <a:solidFill>
                <a:schemeClr val="accent6"/>
              </a:solidFill>
            </a:endParaRPr>
          </a:p>
        </p:txBody>
      </p:sp>
      <p:sp>
        <p:nvSpPr>
          <p:cNvPr id="25" name="Title 24">
            <a:extLst>
              <a:ext uri="{FF2B5EF4-FFF2-40B4-BE49-F238E27FC236}">
                <a16:creationId xmlns:a16="http://schemas.microsoft.com/office/drawing/2014/main" id="{BA2F6C57-14E3-D470-9CD0-77A7CC53685C}"/>
              </a:ext>
            </a:extLst>
          </p:cNvPr>
          <p:cNvSpPr>
            <a:spLocks noGrp="1"/>
          </p:cNvSpPr>
          <p:nvPr>
            <p:ph type="title"/>
          </p:nvPr>
        </p:nvSpPr>
        <p:spPr/>
        <p:txBody>
          <a:bodyPr vert="horz"/>
          <a:lstStyle/>
          <a:p>
            <a:r>
              <a:rPr lang="de-DE" dirty="0" err="1"/>
              <a:t>colorcodes</a:t>
            </a:r>
            <a:endParaRPr lang="en-US" dirty="0"/>
          </a:p>
        </p:txBody>
      </p:sp>
      <p:sp>
        <p:nvSpPr>
          <p:cNvPr id="49" name="Text Placeholder 48">
            <a:extLst>
              <a:ext uri="{FF2B5EF4-FFF2-40B4-BE49-F238E27FC236}">
                <a16:creationId xmlns:a16="http://schemas.microsoft.com/office/drawing/2014/main" id="{8434D7B8-02CA-C1DB-3EC1-895BE1A96EC8}"/>
              </a:ext>
            </a:extLst>
          </p:cNvPr>
          <p:cNvSpPr>
            <a:spLocks noGrp="1"/>
          </p:cNvSpPr>
          <p:nvPr>
            <p:ph type="body" sz="quarter" idx="14"/>
          </p:nvPr>
        </p:nvSpPr>
        <p:spPr/>
        <p:txBody>
          <a:bodyPr/>
          <a:lstStyle/>
          <a:p>
            <a:r>
              <a:rPr lang="de-DE"/>
              <a:t>RouteS A B C</a:t>
            </a:r>
            <a:endParaRPr lang="en-US"/>
          </a:p>
        </p:txBody>
      </p:sp>
      <p:sp>
        <p:nvSpPr>
          <p:cNvPr id="30" name="Oval 29">
            <a:extLst>
              <a:ext uri="{FF2B5EF4-FFF2-40B4-BE49-F238E27FC236}">
                <a16:creationId xmlns:a16="http://schemas.microsoft.com/office/drawing/2014/main" id="{C8506D05-648C-01C1-364B-128815B0DA49}"/>
              </a:ext>
            </a:extLst>
          </p:cNvPr>
          <p:cNvSpPr>
            <a:spLocks noChangeAspect="1"/>
          </p:cNvSpPr>
          <p:nvPr/>
        </p:nvSpPr>
        <p:spPr>
          <a:xfrm>
            <a:off x="420732" y="3570576"/>
            <a:ext cx="900000" cy="900000"/>
          </a:xfrm>
          <a:prstGeom prst="ellipse">
            <a:avLst/>
          </a:prstGeom>
          <a:solidFill>
            <a:schemeClr val="accent1"/>
          </a:solidFill>
          <a:ln w="12700" cap="flat" cmpd="sng" algn="ctr">
            <a:noFill/>
            <a:prstDash val="solid"/>
            <a:miter lim="800000"/>
          </a:ln>
          <a:effectLst/>
        </p:spPr>
        <p:txBody>
          <a:bodyPr wrap="none" lIns="0" tIns="0" rIns="0" bIns="0" rtlCol="0" anchor="ctr" anchorCtr="1"/>
          <a:lstStyle/>
          <a:p>
            <a:pPr marL="0" marR="0" lvl="0" indent="0" algn="ctr" defTabSz="914400" rtl="0" eaLnBrk="1" fontAlgn="auto" latinLnBrk="0" hangingPunct="1">
              <a:lnSpc>
                <a:spcPts val="12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1</a:t>
            </a:r>
          </a:p>
          <a:p>
            <a:pPr marL="0" marR="0" lvl="0" indent="0" algn="ctr" defTabSz="914400" rtl="0" eaLnBrk="1" fontAlgn="auto" latinLnBrk="0" hangingPunct="1">
              <a:lnSpc>
                <a:spcPts val="12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Indigo</a:t>
            </a:r>
          </a:p>
          <a:p>
            <a:pPr marL="0" marR="0" lvl="0" indent="0" algn="ctr" defTabSz="914400" rtl="0" eaLnBrk="1" fontAlgn="auto" latinLnBrk="0" hangingPunct="1">
              <a:lnSpc>
                <a:spcPts val="12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#193773</a:t>
            </a:r>
          </a:p>
        </p:txBody>
      </p:sp>
      <p:sp>
        <p:nvSpPr>
          <p:cNvPr id="34" name="Rechteck 42">
            <a:extLst>
              <a:ext uri="{FF2B5EF4-FFF2-40B4-BE49-F238E27FC236}">
                <a16:creationId xmlns:a16="http://schemas.microsoft.com/office/drawing/2014/main" id="{574DBCBE-3B43-8336-F867-96DCF4FC5554}"/>
              </a:ext>
            </a:extLst>
          </p:cNvPr>
          <p:cNvSpPr>
            <a:spLocks noChangeAspect="1"/>
          </p:cNvSpPr>
          <p:nvPr/>
        </p:nvSpPr>
        <p:spPr>
          <a:xfrm>
            <a:off x="8218863" y="3570576"/>
            <a:ext cx="900000" cy="900000"/>
          </a:xfrm>
          <a:prstGeom prst="ellipse">
            <a:avLst/>
          </a:prstGeom>
          <a:solidFill>
            <a:srgbClr val="5B26B7"/>
          </a:solidFill>
          <a:ln w="12700" cap="flat" cmpd="sng" algn="ctr">
            <a:noFill/>
            <a:prstDash val="solid"/>
            <a:miter lim="800000"/>
          </a:ln>
          <a:effectLst/>
        </p:spPr>
        <p:txBody>
          <a:bodyPr wrap="none" rtlCol="0" anchor="ctr" anchorCtr="1"/>
          <a:lstStyle/>
          <a:p>
            <a:pPr marL="0" marR="0" lvl="0" indent="0" algn="ctr" defTabSz="914400" rtl="0" eaLnBrk="1" fontAlgn="auto" latinLnBrk="0" hangingPunct="1">
              <a:lnSpc>
                <a:spcPts val="12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3</a:t>
            </a:r>
          </a:p>
          <a:p>
            <a:pPr marL="0" marR="0" lvl="0" indent="0" algn="ctr" defTabSz="914400" rtl="0" eaLnBrk="1" fontAlgn="auto" latinLnBrk="0" hangingPunct="1">
              <a:lnSpc>
                <a:spcPts val="12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Vibrant Purple</a:t>
            </a:r>
          </a:p>
          <a:p>
            <a:pPr marL="0" marR="0" lvl="0" indent="0" algn="ctr" defTabSz="914400" rtl="0" eaLnBrk="1" fontAlgn="auto" latinLnBrk="0" hangingPunct="1">
              <a:lnSpc>
                <a:spcPts val="12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#5b26b7</a:t>
            </a:r>
          </a:p>
        </p:txBody>
      </p:sp>
      <p:sp>
        <p:nvSpPr>
          <p:cNvPr id="35" name="Oval 34">
            <a:extLst>
              <a:ext uri="{FF2B5EF4-FFF2-40B4-BE49-F238E27FC236}">
                <a16:creationId xmlns:a16="http://schemas.microsoft.com/office/drawing/2014/main" id="{ECD025E8-BA15-E6CC-C9D9-17E2C4946FE9}"/>
              </a:ext>
            </a:extLst>
          </p:cNvPr>
          <p:cNvSpPr>
            <a:spLocks noChangeAspect="1"/>
          </p:cNvSpPr>
          <p:nvPr/>
        </p:nvSpPr>
        <p:spPr>
          <a:xfrm>
            <a:off x="4361008" y="3570576"/>
            <a:ext cx="900000" cy="900000"/>
          </a:xfrm>
          <a:prstGeom prst="ellipse">
            <a:avLst/>
          </a:prstGeom>
          <a:solidFill>
            <a:schemeClr val="accent2"/>
          </a:solidFill>
          <a:ln w="12700" cap="flat" cmpd="sng" algn="ctr">
            <a:noFill/>
            <a:prstDash val="solid"/>
            <a:miter lim="800000"/>
          </a:ln>
          <a:effectLst/>
        </p:spPr>
        <p:txBody>
          <a:bodyPr wrap="none" rtlCol="0" anchor="ctr" anchorCtr="1"/>
          <a:lstStyle/>
          <a:p>
            <a:pPr marL="0" marR="0" lvl="0" indent="0" algn="ctr" defTabSz="914400" rtl="0" eaLnBrk="1" fontAlgn="auto" latinLnBrk="0" hangingPunct="1">
              <a:lnSpc>
                <a:spcPts val="12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2</a:t>
            </a:r>
          </a:p>
          <a:p>
            <a:pPr marL="0" marR="0" lvl="0" indent="0" algn="ctr" defTabSz="914400" rtl="0" eaLnBrk="1" fontAlgn="auto" latinLnBrk="0" hangingPunct="1">
              <a:lnSpc>
                <a:spcPts val="12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Royal Blue</a:t>
            </a:r>
          </a:p>
          <a:p>
            <a:pPr marL="0" marR="0" lvl="0" indent="0" algn="ctr" defTabSz="914400" rtl="0" eaLnBrk="1" fontAlgn="auto" latinLnBrk="0" hangingPunct="1">
              <a:lnSpc>
                <a:spcPts val="12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rPr>
              <a:t>#3c4bc8</a:t>
            </a:r>
          </a:p>
        </p:txBody>
      </p:sp>
      <p:sp>
        <p:nvSpPr>
          <p:cNvPr id="36" name="Oval 35">
            <a:extLst>
              <a:ext uri="{FF2B5EF4-FFF2-40B4-BE49-F238E27FC236}">
                <a16:creationId xmlns:a16="http://schemas.microsoft.com/office/drawing/2014/main" id="{8A0664C2-82F2-4BCD-EE63-33F0C72C0228}"/>
              </a:ext>
            </a:extLst>
          </p:cNvPr>
          <p:cNvSpPr>
            <a:spLocks noChangeAspect="1"/>
          </p:cNvSpPr>
          <p:nvPr/>
        </p:nvSpPr>
        <p:spPr>
          <a:xfrm>
            <a:off x="1455725" y="3790577"/>
            <a:ext cx="777555" cy="777555"/>
          </a:xfrm>
          <a:prstGeom prst="ellipse">
            <a:avLst/>
          </a:prstGeom>
          <a:solidFill>
            <a:schemeClr val="accent6"/>
          </a:solidFill>
          <a:ln w="12700" cap="flat" cmpd="sng" algn="ctr">
            <a:noFill/>
            <a:prstDash val="solid"/>
            <a:miter lim="800000"/>
          </a:ln>
          <a:effectLst/>
        </p:spPr>
        <p:txBody>
          <a:bodyPr wrap="none" lIns="0" tIns="0" rIns="0" bIns="0" rtlCol="0" anchor="ctr" anchorCtr="1"/>
          <a:lstStyle/>
          <a:p>
            <a:pPr marL="0" marR="0" lvl="0" indent="0" algn="ctr" defTabSz="914400" rtl="0" eaLnBrk="1" fontAlgn="auto" latinLnBrk="0" hangingPunct="1">
              <a:lnSpc>
                <a:spcPts val="12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100C2A"/>
                </a:solidFill>
                <a:effectLst/>
                <a:uLnTx/>
                <a:uFillTx/>
                <a:latin typeface="Segoe UI" panose="020B0502040204020203" pitchFamily="34" charset="0"/>
                <a:ea typeface="+mn-ea"/>
                <a:cs typeface="Segoe UI" panose="020B0502040204020203" pitchFamily="34" charset="0"/>
              </a:rPr>
              <a:t>6</a:t>
            </a:r>
          </a:p>
          <a:p>
            <a:pPr marL="0" marR="0" lvl="0" indent="0" algn="ctr" defTabSz="914400" rtl="0" eaLnBrk="1" fontAlgn="auto" latinLnBrk="0" hangingPunct="1">
              <a:lnSpc>
                <a:spcPts val="1200"/>
              </a:lnSpc>
              <a:spcBef>
                <a:spcPts val="0"/>
              </a:spcBef>
              <a:spcAft>
                <a:spcPts val="0"/>
              </a:spcAft>
              <a:buClrTx/>
              <a:buSzTx/>
              <a:buFontTx/>
              <a:buNone/>
              <a:tabLst/>
              <a:defRPr/>
            </a:pPr>
            <a:r>
              <a:rPr kumimoji="0" lang="de-DE" sz="1100" b="0" i="0" u="none" strike="noStrike" kern="1200" cap="none" spc="0" normalizeH="0" baseline="0" noProof="0" dirty="0" err="1">
                <a:ln>
                  <a:noFill/>
                </a:ln>
                <a:solidFill>
                  <a:srgbClr val="100C2A"/>
                </a:solidFill>
                <a:effectLst/>
                <a:uLnTx/>
                <a:uFillTx/>
                <a:latin typeface="Segoe UI" panose="020B0502040204020203" pitchFamily="34" charset="0"/>
                <a:ea typeface="+mn-ea"/>
                <a:cs typeface="Segoe UI" panose="020B0502040204020203" pitchFamily="34" charset="0"/>
              </a:rPr>
              <a:t>gold</a:t>
            </a:r>
            <a:endParaRPr kumimoji="0" lang="de-DE" sz="1100" b="0" i="0" u="none" strike="noStrike" kern="1200" cap="none" spc="0" normalizeH="0" baseline="0" noProof="0" dirty="0">
              <a:ln>
                <a:noFill/>
              </a:ln>
              <a:solidFill>
                <a:srgbClr val="100C2A"/>
              </a:solidFill>
              <a:effectLst/>
              <a:uLnTx/>
              <a:uFillTx/>
              <a:latin typeface="Segoe UI" panose="020B0502040204020203" pitchFamily="34" charset="0"/>
              <a:ea typeface="+mn-ea"/>
              <a:cs typeface="Segoe UI" panose="020B0502040204020203" pitchFamily="34" charset="0"/>
            </a:endParaRPr>
          </a:p>
          <a:p>
            <a:pPr marL="0" marR="0" lvl="0" indent="0" algn="ctr" defTabSz="914400" rtl="0" eaLnBrk="1" fontAlgn="auto" latinLnBrk="0" hangingPunct="1">
              <a:lnSpc>
                <a:spcPts val="12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100C2A"/>
                </a:solidFill>
                <a:effectLst/>
                <a:uLnTx/>
                <a:uFillTx/>
                <a:latin typeface="Segoe UI" panose="020B0502040204020203" pitchFamily="34" charset="0"/>
                <a:ea typeface="+mn-ea"/>
                <a:cs typeface="Segoe UI" panose="020B0502040204020203" pitchFamily="34" charset="0"/>
              </a:rPr>
              <a:t>#C0AA81</a:t>
            </a:r>
          </a:p>
        </p:txBody>
      </p:sp>
      <p:sp>
        <p:nvSpPr>
          <p:cNvPr id="37" name="Oval 36">
            <a:extLst>
              <a:ext uri="{FF2B5EF4-FFF2-40B4-BE49-F238E27FC236}">
                <a16:creationId xmlns:a16="http://schemas.microsoft.com/office/drawing/2014/main" id="{C6575AC3-208D-E76C-D008-B552E064CD39}"/>
              </a:ext>
            </a:extLst>
          </p:cNvPr>
          <p:cNvSpPr>
            <a:spLocks noChangeAspect="1"/>
          </p:cNvSpPr>
          <p:nvPr/>
        </p:nvSpPr>
        <p:spPr>
          <a:xfrm>
            <a:off x="5316941" y="3790577"/>
            <a:ext cx="777555" cy="777555"/>
          </a:xfrm>
          <a:prstGeom prst="ellipse">
            <a:avLst/>
          </a:prstGeom>
          <a:solidFill>
            <a:schemeClr val="accent4"/>
          </a:solidFill>
          <a:ln w="12700" cap="flat" cmpd="sng" algn="ctr">
            <a:noFill/>
            <a:prstDash val="solid"/>
            <a:miter lim="800000"/>
          </a:ln>
          <a:effectLst/>
        </p:spPr>
        <p:txBody>
          <a:bodyPr wrap="none" lIns="0" tIns="0" rIns="0" bIns="0" rtlCol="0" anchor="ctr" anchorCtr="1"/>
          <a:lstStyle/>
          <a:p>
            <a:pPr marL="0" marR="0" lvl="0" indent="0" algn="ctr" defTabSz="914400" rtl="0" eaLnBrk="1" fontAlgn="auto" latinLnBrk="0" hangingPunct="1">
              <a:lnSpc>
                <a:spcPts val="12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100C2A"/>
                </a:solidFill>
                <a:effectLst/>
                <a:uLnTx/>
                <a:uFillTx/>
                <a:latin typeface="Segoe UI" panose="020B0502040204020203" pitchFamily="34" charset="0"/>
                <a:ea typeface="+mn-ea"/>
                <a:cs typeface="Segoe UI" panose="020B0502040204020203" pitchFamily="34" charset="0"/>
              </a:rPr>
              <a:t>4</a:t>
            </a:r>
          </a:p>
          <a:p>
            <a:pPr marL="0" marR="0" lvl="0" indent="0" algn="ctr" defTabSz="914400" rtl="0" eaLnBrk="1" fontAlgn="auto" latinLnBrk="0" hangingPunct="1">
              <a:lnSpc>
                <a:spcPts val="1200"/>
              </a:lnSpc>
              <a:spcBef>
                <a:spcPts val="0"/>
              </a:spcBef>
              <a:spcAft>
                <a:spcPts val="0"/>
              </a:spcAft>
              <a:buClrTx/>
              <a:buSzTx/>
              <a:buFontTx/>
              <a:buNone/>
              <a:tabLst/>
              <a:defRPr/>
            </a:pPr>
            <a:r>
              <a:rPr kumimoji="0" lang="de-DE" sz="1100" b="0" i="0" u="none" strike="noStrike" kern="1200" cap="none" spc="0" normalizeH="0" baseline="0" noProof="0" dirty="0" err="1">
                <a:ln>
                  <a:noFill/>
                </a:ln>
                <a:solidFill>
                  <a:srgbClr val="100C2A"/>
                </a:solidFill>
                <a:effectLst/>
                <a:uLnTx/>
                <a:uFillTx/>
                <a:latin typeface="Segoe UI" panose="020B0502040204020203" pitchFamily="34" charset="0"/>
                <a:ea typeface="+mn-ea"/>
                <a:cs typeface="Segoe UI" panose="020B0502040204020203" pitchFamily="34" charset="0"/>
              </a:rPr>
              <a:t>Silver</a:t>
            </a:r>
            <a:endParaRPr kumimoji="0" lang="de-DE" sz="1100" b="0" i="0" u="none" strike="noStrike" kern="1200" cap="none" spc="0" normalizeH="0" baseline="0" noProof="0" dirty="0">
              <a:ln>
                <a:noFill/>
              </a:ln>
              <a:solidFill>
                <a:srgbClr val="100C2A"/>
              </a:solidFill>
              <a:effectLst/>
              <a:uLnTx/>
              <a:uFillTx/>
              <a:latin typeface="Segoe UI" panose="020B0502040204020203" pitchFamily="34" charset="0"/>
              <a:ea typeface="+mn-ea"/>
              <a:cs typeface="Segoe UI" panose="020B0502040204020203" pitchFamily="34" charset="0"/>
            </a:endParaRPr>
          </a:p>
          <a:p>
            <a:pPr marL="0" marR="0" lvl="0" indent="0" algn="ctr" defTabSz="914400" rtl="0" eaLnBrk="1" fontAlgn="auto" latinLnBrk="0" hangingPunct="1">
              <a:lnSpc>
                <a:spcPts val="1200"/>
              </a:lnSpc>
              <a:spcBef>
                <a:spcPts val="0"/>
              </a:spcBef>
              <a:spcAft>
                <a:spcPts val="0"/>
              </a:spcAft>
              <a:buClrTx/>
              <a:buSzTx/>
              <a:buFontTx/>
              <a:buNone/>
              <a:tabLst/>
              <a:defRPr/>
            </a:pPr>
            <a:r>
              <a:rPr kumimoji="0" lang="de-DE" sz="1100" b="0" i="0" u="none" strike="noStrike" kern="1200" cap="none" spc="0" normalizeH="0" baseline="0" noProof="0" dirty="0">
                <a:ln>
                  <a:noFill/>
                </a:ln>
                <a:solidFill>
                  <a:srgbClr val="100C2A"/>
                </a:solidFill>
                <a:effectLst/>
                <a:uLnTx/>
                <a:uFillTx/>
                <a:latin typeface="Segoe UI" panose="020B0502040204020203" pitchFamily="34" charset="0"/>
                <a:ea typeface="+mn-ea"/>
                <a:cs typeface="Segoe UI" panose="020B0502040204020203" pitchFamily="34" charset="0"/>
              </a:rPr>
              <a:t>#cdcdcd</a:t>
            </a:r>
          </a:p>
        </p:txBody>
      </p:sp>
      <p:sp>
        <p:nvSpPr>
          <p:cNvPr id="38" name="Oval 37">
            <a:extLst>
              <a:ext uri="{FF2B5EF4-FFF2-40B4-BE49-F238E27FC236}">
                <a16:creationId xmlns:a16="http://schemas.microsoft.com/office/drawing/2014/main" id="{E48BB5A7-E3FF-608E-21C4-FC0BAF96B5C6}"/>
              </a:ext>
            </a:extLst>
          </p:cNvPr>
          <p:cNvSpPr>
            <a:spLocks noChangeAspect="1"/>
          </p:cNvSpPr>
          <p:nvPr/>
        </p:nvSpPr>
        <p:spPr>
          <a:xfrm>
            <a:off x="9217751" y="3790577"/>
            <a:ext cx="777555" cy="777555"/>
          </a:xfrm>
          <a:prstGeom prst="ellipse">
            <a:avLst/>
          </a:prstGeom>
          <a:solidFill>
            <a:srgbClr val="CDCBCD"/>
          </a:solidFill>
          <a:ln w="12700" cap="flat" cmpd="sng" algn="ctr">
            <a:noFill/>
            <a:prstDash val="solid"/>
            <a:miter lim="800000"/>
          </a:ln>
          <a:effectLst/>
        </p:spPr>
        <p:txBody>
          <a:bodyPr wrap="none" lIns="0" tIns="0" rIns="0" bIns="0" rtlCol="0" anchor="ctr" anchorCtr="1"/>
          <a:lstStyle/>
          <a:p>
            <a:pPr marL="0" marR="0" lvl="0" indent="0" algn="ctr" defTabSz="914400" rtl="0" eaLnBrk="1" fontAlgn="auto" latinLnBrk="0" hangingPunct="1">
              <a:lnSpc>
                <a:spcPts val="1200"/>
              </a:lnSpc>
              <a:spcBef>
                <a:spcPts val="0"/>
              </a:spcBef>
              <a:spcAft>
                <a:spcPts val="0"/>
              </a:spcAft>
              <a:buClrTx/>
              <a:buSzTx/>
              <a:buFontTx/>
              <a:buNone/>
              <a:tabLst/>
              <a:defRPr/>
            </a:pPr>
            <a:r>
              <a:rPr kumimoji="0" lang="de-DE" sz="1100" b="0" i="0" u="none" strike="noStrike" kern="1200" cap="none" spc="0" normalizeH="0" baseline="0" noProof="0">
                <a:ln>
                  <a:noFill/>
                </a:ln>
                <a:solidFill>
                  <a:srgbClr val="100C2A"/>
                </a:solidFill>
                <a:effectLst/>
                <a:uLnTx/>
                <a:uFillTx/>
                <a:latin typeface="Segoe UI" panose="020B0502040204020203" pitchFamily="34" charset="0"/>
                <a:ea typeface="+mn-ea"/>
                <a:cs typeface="Segoe UI" panose="020B0502040204020203" pitchFamily="34" charset="0"/>
              </a:rPr>
              <a:t>4</a:t>
            </a:r>
          </a:p>
          <a:p>
            <a:pPr marL="0" marR="0" lvl="0" indent="0" algn="ctr" defTabSz="914400" rtl="0" eaLnBrk="1" fontAlgn="auto" latinLnBrk="0" hangingPunct="1">
              <a:lnSpc>
                <a:spcPts val="1200"/>
              </a:lnSpc>
              <a:spcBef>
                <a:spcPts val="0"/>
              </a:spcBef>
              <a:spcAft>
                <a:spcPts val="0"/>
              </a:spcAft>
              <a:buClrTx/>
              <a:buSzTx/>
              <a:buFontTx/>
              <a:buNone/>
              <a:tabLst/>
              <a:defRPr/>
            </a:pPr>
            <a:r>
              <a:rPr kumimoji="0" lang="de-DE" sz="1100" b="0" i="0" u="none" strike="noStrike" kern="1200" cap="none" spc="0" normalizeH="0" baseline="0" noProof="0" err="1">
                <a:ln>
                  <a:noFill/>
                </a:ln>
                <a:solidFill>
                  <a:srgbClr val="100C2A"/>
                </a:solidFill>
                <a:effectLst/>
                <a:uLnTx/>
                <a:uFillTx/>
                <a:latin typeface="Segoe UI" panose="020B0502040204020203" pitchFamily="34" charset="0"/>
                <a:ea typeface="+mn-ea"/>
                <a:cs typeface="Segoe UI" panose="020B0502040204020203" pitchFamily="34" charset="0"/>
              </a:rPr>
              <a:t>Silver</a:t>
            </a:r>
            <a:endParaRPr kumimoji="0" lang="de-DE" sz="1100" b="0" i="0" u="none" strike="noStrike" kern="1200" cap="none" spc="0" normalizeH="0" baseline="0" noProof="0">
              <a:ln>
                <a:noFill/>
              </a:ln>
              <a:solidFill>
                <a:srgbClr val="100C2A"/>
              </a:solidFill>
              <a:effectLst/>
              <a:uLnTx/>
              <a:uFillTx/>
              <a:latin typeface="Segoe UI" panose="020B0502040204020203" pitchFamily="34" charset="0"/>
              <a:ea typeface="+mn-ea"/>
              <a:cs typeface="Segoe UI" panose="020B0502040204020203" pitchFamily="34" charset="0"/>
            </a:endParaRPr>
          </a:p>
          <a:p>
            <a:pPr marL="0" marR="0" lvl="0" indent="0" algn="ctr" defTabSz="914400" rtl="0" eaLnBrk="1" fontAlgn="auto" latinLnBrk="0" hangingPunct="1">
              <a:lnSpc>
                <a:spcPts val="1200"/>
              </a:lnSpc>
              <a:spcBef>
                <a:spcPts val="0"/>
              </a:spcBef>
              <a:spcAft>
                <a:spcPts val="0"/>
              </a:spcAft>
              <a:buClrTx/>
              <a:buSzTx/>
              <a:buFontTx/>
              <a:buNone/>
              <a:tabLst/>
              <a:defRPr/>
            </a:pPr>
            <a:r>
              <a:rPr kumimoji="0" lang="de-DE" sz="1100" b="0" i="0" u="none" strike="noStrike" kern="1200" cap="none" spc="0" normalizeH="0" baseline="0" noProof="0">
                <a:ln>
                  <a:noFill/>
                </a:ln>
                <a:solidFill>
                  <a:srgbClr val="100C2A"/>
                </a:solidFill>
                <a:effectLst/>
                <a:uLnTx/>
                <a:uFillTx/>
                <a:latin typeface="Segoe UI" panose="020B0502040204020203" pitchFamily="34" charset="0"/>
                <a:ea typeface="+mn-ea"/>
                <a:cs typeface="Segoe UI" panose="020B0502040204020203" pitchFamily="34" charset="0"/>
              </a:rPr>
              <a:t>#cdcdcd</a:t>
            </a:r>
          </a:p>
        </p:txBody>
      </p:sp>
      <p:sp>
        <p:nvSpPr>
          <p:cNvPr id="2" name="Freihandform 44">
            <a:extLst>
              <a:ext uri="{FF2B5EF4-FFF2-40B4-BE49-F238E27FC236}">
                <a16:creationId xmlns:a16="http://schemas.microsoft.com/office/drawing/2014/main" id="{AE0D4EDC-9AF7-C8AF-D919-C1E12EB16065}"/>
              </a:ext>
            </a:extLst>
          </p:cNvPr>
          <p:cNvSpPr/>
          <p:nvPr/>
        </p:nvSpPr>
        <p:spPr>
          <a:xfrm rot="6418875">
            <a:off x="6748469" y="723917"/>
            <a:ext cx="1333078" cy="1333240"/>
          </a:xfrm>
          <a:custGeom>
            <a:avLst/>
            <a:gdLst>
              <a:gd name="connsiteX0" fmla="*/ 11631544 w 11631647"/>
              <a:gd name="connsiteY0" fmla="*/ 4449073 h 11631544"/>
              <a:gd name="connsiteX1" fmla="*/ 7182472 w 11631647"/>
              <a:gd name="connsiteY1" fmla="*/ 0 h 11631544"/>
              <a:gd name="connsiteX2" fmla="*/ 2734639 w 11631647"/>
              <a:gd name="connsiteY2" fmla="*/ 4354401 h 11631544"/>
              <a:gd name="connsiteX3" fmla="*/ 2734433 w 11631647"/>
              <a:gd name="connsiteY3" fmla="*/ 4354194 h 11631544"/>
              <a:gd name="connsiteX4" fmla="*/ 1438375 w 11631647"/>
              <a:gd name="connsiteY4" fmla="*/ 6890704 h 11631544"/>
              <a:gd name="connsiteX5" fmla="*/ 0 w 11631647"/>
              <a:gd name="connsiteY5" fmla="*/ 9145264 h 11631544"/>
              <a:gd name="connsiteX6" fmla="*/ 2486280 w 11631647"/>
              <a:gd name="connsiteY6" fmla="*/ 11631544 h 11631544"/>
              <a:gd name="connsiteX7" fmla="*/ 4740841 w 11631647"/>
              <a:gd name="connsiteY7" fmla="*/ 10193376 h 11631544"/>
              <a:gd name="connsiteX8" fmla="*/ 7277454 w 11631647"/>
              <a:gd name="connsiteY8" fmla="*/ 8897112 h 11631544"/>
              <a:gd name="connsiteX9" fmla="*/ 7277247 w 11631647"/>
              <a:gd name="connsiteY9" fmla="*/ 8896905 h 11631544"/>
              <a:gd name="connsiteX10" fmla="*/ 11631648 w 11631647"/>
              <a:gd name="connsiteY10" fmla="*/ 4449073 h 11631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31647" h="11631544">
                <a:moveTo>
                  <a:pt x="11631544" y="4449073"/>
                </a:moveTo>
                <a:cubicBezTo>
                  <a:pt x="11631544" y="1991939"/>
                  <a:pt x="9639606" y="0"/>
                  <a:pt x="7182472" y="0"/>
                </a:cubicBezTo>
                <a:cubicBezTo>
                  <a:pt x="4725338" y="0"/>
                  <a:pt x="2784973" y="1940985"/>
                  <a:pt x="2734639" y="4354401"/>
                </a:cubicBezTo>
                <a:lnTo>
                  <a:pt x="2734433" y="4354194"/>
                </a:lnTo>
                <a:cubicBezTo>
                  <a:pt x="2695468" y="6180973"/>
                  <a:pt x="2363599" y="6460028"/>
                  <a:pt x="1438375" y="6890704"/>
                </a:cubicBezTo>
                <a:cubicBezTo>
                  <a:pt x="589014" y="7286135"/>
                  <a:pt x="0" y="8146660"/>
                  <a:pt x="0" y="9145264"/>
                </a:cubicBezTo>
                <a:cubicBezTo>
                  <a:pt x="0" y="10518424"/>
                  <a:pt x="1113121" y="11631544"/>
                  <a:pt x="2486280" y="11631544"/>
                </a:cubicBezTo>
                <a:cubicBezTo>
                  <a:pt x="3484782" y="11631544"/>
                  <a:pt x="4345306" y="11042635"/>
                  <a:pt x="4740841" y="10193376"/>
                </a:cubicBezTo>
                <a:cubicBezTo>
                  <a:pt x="5171516" y="9267945"/>
                  <a:pt x="5450468" y="8936076"/>
                  <a:pt x="7277454" y="8897112"/>
                </a:cubicBezTo>
                <a:lnTo>
                  <a:pt x="7277247" y="8896905"/>
                </a:lnTo>
                <a:cubicBezTo>
                  <a:pt x="9690662" y="8846468"/>
                  <a:pt x="11631648" y="6874477"/>
                  <a:pt x="11631648" y="4449073"/>
                </a:cubicBezTo>
                <a:close/>
              </a:path>
            </a:pathLst>
          </a:custGeom>
          <a:gradFill>
            <a:gsLst>
              <a:gs pos="0">
                <a:srgbClr val="FF4B4B"/>
              </a:gs>
              <a:gs pos="100000">
                <a:srgbClr val="FF744F"/>
              </a:gs>
            </a:gsLst>
            <a:lin ang="5400000" scaled="1"/>
          </a:gradFill>
          <a:ln w="952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grpSp>
        <p:nvGrpSpPr>
          <p:cNvPr id="4" name="Gruppieren 43">
            <a:extLst>
              <a:ext uri="{FF2B5EF4-FFF2-40B4-BE49-F238E27FC236}">
                <a16:creationId xmlns:a16="http://schemas.microsoft.com/office/drawing/2014/main" id="{655DEBC0-8D7B-1843-AE2E-B36BA1227DF1}"/>
              </a:ext>
            </a:extLst>
          </p:cNvPr>
          <p:cNvGrpSpPr/>
          <p:nvPr/>
        </p:nvGrpSpPr>
        <p:grpSpPr>
          <a:xfrm rot="13228942">
            <a:off x="2914504" y="527057"/>
            <a:ext cx="1356658" cy="1356494"/>
            <a:chOff x="9980316" y="-5479638"/>
            <a:chExt cx="11631544" cy="11631647"/>
          </a:xfrm>
        </p:grpSpPr>
        <p:sp>
          <p:nvSpPr>
            <p:cNvPr id="9" name="Freihandform 44">
              <a:extLst>
                <a:ext uri="{FF2B5EF4-FFF2-40B4-BE49-F238E27FC236}">
                  <a16:creationId xmlns:a16="http://schemas.microsoft.com/office/drawing/2014/main" id="{520100F1-29D3-7C27-9508-34B2D981D5A9}"/>
                </a:ext>
              </a:extLst>
            </p:cNvPr>
            <p:cNvSpPr/>
            <p:nvPr/>
          </p:nvSpPr>
          <p:spPr>
            <a:xfrm rot="4060450">
              <a:off x="9980264" y="-5479586"/>
              <a:ext cx="11631647" cy="11631544"/>
            </a:xfrm>
            <a:custGeom>
              <a:avLst/>
              <a:gdLst>
                <a:gd name="connsiteX0" fmla="*/ 11631544 w 11631647"/>
                <a:gd name="connsiteY0" fmla="*/ 4449073 h 11631544"/>
                <a:gd name="connsiteX1" fmla="*/ 7182472 w 11631647"/>
                <a:gd name="connsiteY1" fmla="*/ 0 h 11631544"/>
                <a:gd name="connsiteX2" fmla="*/ 2734639 w 11631647"/>
                <a:gd name="connsiteY2" fmla="*/ 4354401 h 11631544"/>
                <a:gd name="connsiteX3" fmla="*/ 2734433 w 11631647"/>
                <a:gd name="connsiteY3" fmla="*/ 4354194 h 11631544"/>
                <a:gd name="connsiteX4" fmla="*/ 1438375 w 11631647"/>
                <a:gd name="connsiteY4" fmla="*/ 6890704 h 11631544"/>
                <a:gd name="connsiteX5" fmla="*/ 0 w 11631647"/>
                <a:gd name="connsiteY5" fmla="*/ 9145264 h 11631544"/>
                <a:gd name="connsiteX6" fmla="*/ 2486280 w 11631647"/>
                <a:gd name="connsiteY6" fmla="*/ 11631544 h 11631544"/>
                <a:gd name="connsiteX7" fmla="*/ 4740841 w 11631647"/>
                <a:gd name="connsiteY7" fmla="*/ 10193376 h 11631544"/>
                <a:gd name="connsiteX8" fmla="*/ 7277454 w 11631647"/>
                <a:gd name="connsiteY8" fmla="*/ 8897112 h 11631544"/>
                <a:gd name="connsiteX9" fmla="*/ 7277247 w 11631647"/>
                <a:gd name="connsiteY9" fmla="*/ 8896905 h 11631544"/>
                <a:gd name="connsiteX10" fmla="*/ 11631648 w 11631647"/>
                <a:gd name="connsiteY10" fmla="*/ 4449073 h 11631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31647" h="11631544">
                  <a:moveTo>
                    <a:pt x="11631544" y="4449073"/>
                  </a:moveTo>
                  <a:cubicBezTo>
                    <a:pt x="11631544" y="1991939"/>
                    <a:pt x="9639606" y="0"/>
                    <a:pt x="7182472" y="0"/>
                  </a:cubicBezTo>
                  <a:cubicBezTo>
                    <a:pt x="4725338" y="0"/>
                    <a:pt x="2784973" y="1940985"/>
                    <a:pt x="2734639" y="4354401"/>
                  </a:cubicBezTo>
                  <a:lnTo>
                    <a:pt x="2734433" y="4354194"/>
                  </a:lnTo>
                  <a:cubicBezTo>
                    <a:pt x="2695468" y="6180973"/>
                    <a:pt x="2363599" y="6460028"/>
                    <a:pt x="1438375" y="6890704"/>
                  </a:cubicBezTo>
                  <a:cubicBezTo>
                    <a:pt x="589014" y="7286135"/>
                    <a:pt x="0" y="8146660"/>
                    <a:pt x="0" y="9145264"/>
                  </a:cubicBezTo>
                  <a:cubicBezTo>
                    <a:pt x="0" y="10518424"/>
                    <a:pt x="1113121" y="11631544"/>
                    <a:pt x="2486280" y="11631544"/>
                  </a:cubicBezTo>
                  <a:cubicBezTo>
                    <a:pt x="3484782" y="11631544"/>
                    <a:pt x="4345306" y="11042635"/>
                    <a:pt x="4740841" y="10193376"/>
                  </a:cubicBezTo>
                  <a:cubicBezTo>
                    <a:pt x="5171516" y="9267945"/>
                    <a:pt x="5450468" y="8936076"/>
                    <a:pt x="7277454" y="8897112"/>
                  </a:cubicBezTo>
                  <a:lnTo>
                    <a:pt x="7277247" y="8896905"/>
                  </a:lnTo>
                  <a:cubicBezTo>
                    <a:pt x="9690662" y="8846468"/>
                    <a:pt x="11631648" y="6874477"/>
                    <a:pt x="11631648" y="4449073"/>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0" name="Freihandform 45">
              <a:extLst>
                <a:ext uri="{FF2B5EF4-FFF2-40B4-BE49-F238E27FC236}">
                  <a16:creationId xmlns:a16="http://schemas.microsoft.com/office/drawing/2014/main" id="{592B009C-6CDA-C356-3CD4-FAD66024AB39}"/>
                </a:ext>
              </a:extLst>
            </p:cNvPr>
            <p:cNvSpPr/>
            <p:nvPr/>
          </p:nvSpPr>
          <p:spPr>
            <a:xfrm rot="4060450">
              <a:off x="10136139" y="-5323752"/>
              <a:ext cx="11319725" cy="11319725"/>
            </a:xfrm>
            <a:custGeom>
              <a:avLst/>
              <a:gdLst>
                <a:gd name="connsiteX0" fmla="*/ 11319725 w 11319725"/>
                <a:gd name="connsiteY0" fmla="*/ 4329802 h 11319725"/>
                <a:gd name="connsiteX1" fmla="*/ 6989924 w 11319725"/>
                <a:gd name="connsiteY1" fmla="*/ 0 h 11319725"/>
                <a:gd name="connsiteX2" fmla="*/ 2661361 w 11319725"/>
                <a:gd name="connsiteY2" fmla="*/ 4237611 h 11319725"/>
                <a:gd name="connsiteX3" fmla="*/ 2661155 w 11319725"/>
                <a:gd name="connsiteY3" fmla="*/ 4237404 h 11319725"/>
                <a:gd name="connsiteX4" fmla="*/ 1399824 w 11319725"/>
                <a:gd name="connsiteY4" fmla="*/ 6705907 h 11319725"/>
                <a:gd name="connsiteX5" fmla="*/ 0 w 11319725"/>
                <a:gd name="connsiteY5" fmla="*/ 8900109 h 11319725"/>
                <a:gd name="connsiteX6" fmla="*/ 2419617 w 11319725"/>
                <a:gd name="connsiteY6" fmla="*/ 11319725 h 11319725"/>
                <a:gd name="connsiteX7" fmla="*/ 4613716 w 11319725"/>
                <a:gd name="connsiteY7" fmla="*/ 9920108 h 11319725"/>
                <a:gd name="connsiteX8" fmla="*/ 7082219 w 11319725"/>
                <a:gd name="connsiteY8" fmla="*/ 8658571 h 11319725"/>
                <a:gd name="connsiteX9" fmla="*/ 7082012 w 11319725"/>
                <a:gd name="connsiteY9" fmla="*/ 8658364 h 11319725"/>
                <a:gd name="connsiteX10" fmla="*/ 11319623 w 11319725"/>
                <a:gd name="connsiteY10" fmla="*/ 4329802 h 1131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19725" h="11319725">
                  <a:moveTo>
                    <a:pt x="11319725" y="4329802"/>
                  </a:moveTo>
                  <a:cubicBezTo>
                    <a:pt x="11319725" y="1938505"/>
                    <a:pt x="9381221" y="0"/>
                    <a:pt x="6989924" y="0"/>
                  </a:cubicBezTo>
                  <a:cubicBezTo>
                    <a:pt x="4598626" y="0"/>
                    <a:pt x="2710454" y="1888895"/>
                    <a:pt x="2661361" y="4237611"/>
                  </a:cubicBezTo>
                  <a:lnTo>
                    <a:pt x="2661155" y="4237404"/>
                  </a:lnTo>
                  <a:cubicBezTo>
                    <a:pt x="2623224" y="6015194"/>
                    <a:pt x="2300346" y="6286704"/>
                    <a:pt x="1399824" y="6705907"/>
                  </a:cubicBezTo>
                  <a:cubicBezTo>
                    <a:pt x="573304" y="7090694"/>
                    <a:pt x="0" y="7928273"/>
                    <a:pt x="0" y="8900109"/>
                  </a:cubicBezTo>
                  <a:cubicBezTo>
                    <a:pt x="0" y="10236371"/>
                    <a:pt x="1083252" y="11319725"/>
                    <a:pt x="2419617" y="11319725"/>
                  </a:cubicBezTo>
                  <a:cubicBezTo>
                    <a:pt x="3391349" y="11319725"/>
                    <a:pt x="4228826" y="10746629"/>
                    <a:pt x="4613716" y="9920108"/>
                  </a:cubicBezTo>
                  <a:cubicBezTo>
                    <a:pt x="5032919" y="9019483"/>
                    <a:pt x="5304326" y="8696502"/>
                    <a:pt x="7082219" y="8658571"/>
                  </a:cubicBezTo>
                  <a:lnTo>
                    <a:pt x="7082012" y="8658364"/>
                  </a:lnTo>
                  <a:cubicBezTo>
                    <a:pt x="9430727" y="8609271"/>
                    <a:pt x="11319623" y="6690198"/>
                    <a:pt x="11319623" y="432980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 name="Freihandform 46">
              <a:extLst>
                <a:ext uri="{FF2B5EF4-FFF2-40B4-BE49-F238E27FC236}">
                  <a16:creationId xmlns:a16="http://schemas.microsoft.com/office/drawing/2014/main" id="{7658A9E9-26E4-C068-147A-CDCEE5136670}"/>
                </a:ext>
              </a:extLst>
            </p:cNvPr>
            <p:cNvSpPr/>
            <p:nvPr/>
          </p:nvSpPr>
          <p:spPr>
            <a:xfrm rot="4060450">
              <a:off x="10292267" y="-5167680"/>
              <a:ext cx="11007700" cy="11007596"/>
            </a:xfrm>
            <a:custGeom>
              <a:avLst/>
              <a:gdLst>
                <a:gd name="connsiteX0" fmla="*/ 11007700 w 11007700"/>
                <a:gd name="connsiteY0" fmla="*/ 4210429 h 11007596"/>
                <a:gd name="connsiteX1" fmla="*/ 6797272 w 11007700"/>
                <a:gd name="connsiteY1" fmla="*/ 0 h 11007596"/>
                <a:gd name="connsiteX2" fmla="*/ 2587980 w 11007700"/>
                <a:gd name="connsiteY2" fmla="*/ 4120821 h 11007596"/>
                <a:gd name="connsiteX3" fmla="*/ 2587773 w 11007700"/>
                <a:gd name="connsiteY3" fmla="*/ 4120614 h 11007596"/>
                <a:gd name="connsiteX4" fmla="*/ 1361273 w 11007700"/>
                <a:gd name="connsiteY4" fmla="*/ 6521007 h 11007596"/>
                <a:gd name="connsiteX5" fmla="*/ 0 w 11007700"/>
                <a:gd name="connsiteY5" fmla="*/ 8654747 h 11007596"/>
                <a:gd name="connsiteX6" fmla="*/ 2352850 w 11007700"/>
                <a:gd name="connsiteY6" fmla="*/ 11007597 h 11007596"/>
                <a:gd name="connsiteX7" fmla="*/ 4486487 w 11007700"/>
                <a:gd name="connsiteY7" fmla="*/ 9646531 h 11007596"/>
                <a:gd name="connsiteX8" fmla="*/ 6886983 w 11007700"/>
                <a:gd name="connsiteY8" fmla="*/ 8419824 h 11007596"/>
                <a:gd name="connsiteX9" fmla="*/ 6886777 w 11007700"/>
                <a:gd name="connsiteY9" fmla="*/ 8419617 h 11007596"/>
                <a:gd name="connsiteX10" fmla="*/ 11007597 w 11007700"/>
                <a:gd name="connsiteY10" fmla="*/ 4210325 h 11007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07700" h="11007596">
                  <a:moveTo>
                    <a:pt x="11007700" y="4210429"/>
                  </a:moveTo>
                  <a:cubicBezTo>
                    <a:pt x="11007700" y="1885071"/>
                    <a:pt x="9122630" y="0"/>
                    <a:pt x="6797272" y="0"/>
                  </a:cubicBezTo>
                  <a:cubicBezTo>
                    <a:pt x="4471914" y="0"/>
                    <a:pt x="2635730" y="1836908"/>
                    <a:pt x="2587980" y="4120821"/>
                  </a:cubicBezTo>
                  <a:lnTo>
                    <a:pt x="2587773" y="4120614"/>
                  </a:lnTo>
                  <a:cubicBezTo>
                    <a:pt x="2550876" y="5849414"/>
                    <a:pt x="2236887" y="6113483"/>
                    <a:pt x="1361273" y="6521007"/>
                  </a:cubicBezTo>
                  <a:cubicBezTo>
                    <a:pt x="557491" y="6895252"/>
                    <a:pt x="0" y="7709680"/>
                    <a:pt x="0" y="8654747"/>
                  </a:cubicBezTo>
                  <a:cubicBezTo>
                    <a:pt x="0" y="9954215"/>
                    <a:pt x="1053382" y="11007597"/>
                    <a:pt x="2352850" y="11007597"/>
                  </a:cubicBezTo>
                  <a:cubicBezTo>
                    <a:pt x="3297814" y="11007597"/>
                    <a:pt x="4112243" y="10450210"/>
                    <a:pt x="4486487" y="9646531"/>
                  </a:cubicBezTo>
                  <a:cubicBezTo>
                    <a:pt x="4894114" y="8770710"/>
                    <a:pt x="5158080" y="8456721"/>
                    <a:pt x="6886983" y="8419824"/>
                  </a:cubicBezTo>
                  <a:lnTo>
                    <a:pt x="6886777" y="8419617"/>
                  </a:lnTo>
                  <a:cubicBezTo>
                    <a:pt x="9170689" y="8371868"/>
                    <a:pt x="11007597" y="6505711"/>
                    <a:pt x="11007597" y="421032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2" name="Freihandform 47">
              <a:extLst>
                <a:ext uri="{FF2B5EF4-FFF2-40B4-BE49-F238E27FC236}">
                  <a16:creationId xmlns:a16="http://schemas.microsoft.com/office/drawing/2014/main" id="{FE0A6663-D550-4AE0-4A55-2C33B4A6785F}"/>
                </a:ext>
              </a:extLst>
            </p:cNvPr>
            <p:cNvSpPr/>
            <p:nvPr/>
          </p:nvSpPr>
          <p:spPr>
            <a:xfrm rot="4060450">
              <a:off x="10448227" y="-5011719"/>
              <a:ext cx="10695778" cy="10695675"/>
            </a:xfrm>
            <a:custGeom>
              <a:avLst/>
              <a:gdLst>
                <a:gd name="connsiteX0" fmla="*/ 10695779 w 10695778"/>
                <a:gd name="connsiteY0" fmla="*/ 4091158 h 10695675"/>
                <a:gd name="connsiteX1" fmla="*/ 6604620 w 10695778"/>
                <a:gd name="connsiteY1" fmla="*/ 0 h 10695675"/>
                <a:gd name="connsiteX2" fmla="*/ 2514599 w 10695778"/>
                <a:gd name="connsiteY2" fmla="*/ 4004031 h 10695675"/>
                <a:gd name="connsiteX3" fmla="*/ 2514392 w 10695778"/>
                <a:gd name="connsiteY3" fmla="*/ 4003824 h 10695675"/>
                <a:gd name="connsiteX4" fmla="*/ 1322619 w 10695778"/>
                <a:gd name="connsiteY4" fmla="*/ 6336211 h 10695675"/>
                <a:gd name="connsiteX5" fmla="*/ 0 w 10695778"/>
                <a:gd name="connsiteY5" fmla="*/ 8409488 h 10695675"/>
                <a:gd name="connsiteX6" fmla="*/ 2286187 w 10695778"/>
                <a:gd name="connsiteY6" fmla="*/ 10695675 h 10695675"/>
                <a:gd name="connsiteX7" fmla="*/ 4359362 w 10695778"/>
                <a:gd name="connsiteY7" fmla="*/ 9373263 h 10695675"/>
                <a:gd name="connsiteX8" fmla="*/ 6691851 w 10695778"/>
                <a:gd name="connsiteY8" fmla="*/ 8181283 h 10695675"/>
                <a:gd name="connsiteX9" fmla="*/ 6691644 w 10695778"/>
                <a:gd name="connsiteY9" fmla="*/ 8181077 h 10695675"/>
                <a:gd name="connsiteX10" fmla="*/ 10695675 w 10695778"/>
                <a:gd name="connsiteY10" fmla="*/ 4091055 h 1069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95778" h="10695675">
                  <a:moveTo>
                    <a:pt x="10695779" y="4091158"/>
                  </a:moveTo>
                  <a:cubicBezTo>
                    <a:pt x="10695779" y="1831740"/>
                    <a:pt x="8864142" y="0"/>
                    <a:pt x="6604620" y="0"/>
                  </a:cubicBezTo>
                  <a:cubicBezTo>
                    <a:pt x="4345099" y="0"/>
                    <a:pt x="2561005" y="1784818"/>
                    <a:pt x="2514599" y="4004031"/>
                  </a:cubicBezTo>
                  <a:lnTo>
                    <a:pt x="2514392" y="4003824"/>
                  </a:lnTo>
                  <a:cubicBezTo>
                    <a:pt x="2478528" y="5683634"/>
                    <a:pt x="2173428" y="5940262"/>
                    <a:pt x="1322619" y="6336211"/>
                  </a:cubicBezTo>
                  <a:cubicBezTo>
                    <a:pt x="541574" y="6699809"/>
                    <a:pt x="0" y="7491190"/>
                    <a:pt x="0" y="8409488"/>
                  </a:cubicBezTo>
                  <a:cubicBezTo>
                    <a:pt x="0" y="9672162"/>
                    <a:pt x="1023616" y="10695675"/>
                    <a:pt x="2286187" y="10695675"/>
                  </a:cubicBezTo>
                  <a:cubicBezTo>
                    <a:pt x="3204382" y="10695675"/>
                    <a:pt x="3995659" y="10154101"/>
                    <a:pt x="4359362" y="9373263"/>
                  </a:cubicBezTo>
                  <a:cubicBezTo>
                    <a:pt x="4755414" y="8522248"/>
                    <a:pt x="5011938" y="8217147"/>
                    <a:pt x="6691851" y="8181283"/>
                  </a:cubicBezTo>
                  <a:lnTo>
                    <a:pt x="6691644" y="8181077"/>
                  </a:lnTo>
                  <a:cubicBezTo>
                    <a:pt x="8910858" y="8134671"/>
                    <a:pt x="10695675" y="6321431"/>
                    <a:pt x="10695675" y="409105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3" name="Freihandform 48">
              <a:extLst>
                <a:ext uri="{FF2B5EF4-FFF2-40B4-BE49-F238E27FC236}">
                  <a16:creationId xmlns:a16="http://schemas.microsoft.com/office/drawing/2014/main" id="{3D7DE814-55BF-7B61-01B8-AE13B5411825}"/>
                </a:ext>
              </a:extLst>
            </p:cNvPr>
            <p:cNvSpPr/>
            <p:nvPr/>
          </p:nvSpPr>
          <p:spPr>
            <a:xfrm rot="4060450">
              <a:off x="10604092" y="-4855718"/>
              <a:ext cx="10383857" cy="10383753"/>
            </a:xfrm>
            <a:custGeom>
              <a:avLst/>
              <a:gdLst>
                <a:gd name="connsiteX0" fmla="*/ 10383857 w 10383857"/>
                <a:gd name="connsiteY0" fmla="*/ 3971785 h 10383753"/>
                <a:gd name="connsiteX1" fmla="*/ 6412072 w 10383857"/>
                <a:gd name="connsiteY1" fmla="*/ 0 h 10383753"/>
                <a:gd name="connsiteX2" fmla="*/ 2441321 w 10383857"/>
                <a:gd name="connsiteY2" fmla="*/ 3887241 h 10383753"/>
                <a:gd name="connsiteX3" fmla="*/ 2441114 w 10383857"/>
                <a:gd name="connsiteY3" fmla="*/ 3887034 h 10383753"/>
                <a:gd name="connsiteX4" fmla="*/ 1284068 w 10383857"/>
                <a:gd name="connsiteY4" fmla="*/ 6151414 h 10383753"/>
                <a:gd name="connsiteX5" fmla="*/ 0 w 10383857"/>
                <a:gd name="connsiteY5" fmla="*/ 8164230 h 10383753"/>
                <a:gd name="connsiteX6" fmla="*/ 2219524 w 10383857"/>
                <a:gd name="connsiteY6" fmla="*/ 10383754 h 10383753"/>
                <a:gd name="connsiteX7" fmla="*/ 4232237 w 10383857"/>
                <a:gd name="connsiteY7" fmla="*/ 9099892 h 10383753"/>
                <a:gd name="connsiteX8" fmla="*/ 6496719 w 10383857"/>
                <a:gd name="connsiteY8" fmla="*/ 7942639 h 10383753"/>
                <a:gd name="connsiteX9" fmla="*/ 6496512 w 10383857"/>
                <a:gd name="connsiteY9" fmla="*/ 7942433 h 10383753"/>
                <a:gd name="connsiteX10" fmla="*/ 10383754 w 10383857"/>
                <a:gd name="connsiteY10" fmla="*/ 3971681 h 10383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83857" h="10383753">
                  <a:moveTo>
                    <a:pt x="10383857" y="3971785"/>
                  </a:moveTo>
                  <a:cubicBezTo>
                    <a:pt x="10383857" y="1778203"/>
                    <a:pt x="8605654" y="0"/>
                    <a:pt x="6412072" y="0"/>
                  </a:cubicBezTo>
                  <a:cubicBezTo>
                    <a:pt x="4218490" y="0"/>
                    <a:pt x="2486383" y="1732727"/>
                    <a:pt x="2441321" y="3887241"/>
                  </a:cubicBezTo>
                  <a:lnTo>
                    <a:pt x="2441114" y="3887034"/>
                  </a:lnTo>
                  <a:cubicBezTo>
                    <a:pt x="2406284" y="5517855"/>
                    <a:pt x="2110072" y="5766937"/>
                    <a:pt x="1284068" y="6151414"/>
                  </a:cubicBezTo>
                  <a:cubicBezTo>
                    <a:pt x="525864" y="6504471"/>
                    <a:pt x="0" y="7272699"/>
                    <a:pt x="0" y="8164230"/>
                  </a:cubicBezTo>
                  <a:cubicBezTo>
                    <a:pt x="0" y="9390006"/>
                    <a:pt x="993747" y="10383754"/>
                    <a:pt x="2219524" y="10383754"/>
                  </a:cubicBezTo>
                  <a:cubicBezTo>
                    <a:pt x="3110950" y="10383754"/>
                    <a:pt x="3879180" y="9857992"/>
                    <a:pt x="4232237" y="9099892"/>
                  </a:cubicBezTo>
                  <a:cubicBezTo>
                    <a:pt x="4616713" y="8273682"/>
                    <a:pt x="4865796" y="7977469"/>
                    <a:pt x="6496719" y="7942639"/>
                  </a:cubicBezTo>
                  <a:lnTo>
                    <a:pt x="6496512" y="7942433"/>
                  </a:lnTo>
                  <a:cubicBezTo>
                    <a:pt x="8651026" y="7897370"/>
                    <a:pt x="10383754" y="6137047"/>
                    <a:pt x="10383754" y="397168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4" name="Freihandform 49">
              <a:extLst>
                <a:ext uri="{FF2B5EF4-FFF2-40B4-BE49-F238E27FC236}">
                  <a16:creationId xmlns:a16="http://schemas.microsoft.com/office/drawing/2014/main" id="{7843AFD1-BB45-89FB-1E27-20FEC68BF920}"/>
                </a:ext>
              </a:extLst>
            </p:cNvPr>
            <p:cNvSpPr/>
            <p:nvPr/>
          </p:nvSpPr>
          <p:spPr>
            <a:xfrm rot="4060450">
              <a:off x="10760150" y="-4699797"/>
              <a:ext cx="10071934" cy="10071830"/>
            </a:xfrm>
            <a:custGeom>
              <a:avLst/>
              <a:gdLst>
                <a:gd name="connsiteX0" fmla="*/ 10071934 w 10071934"/>
                <a:gd name="connsiteY0" fmla="*/ 3852515 h 10071830"/>
                <a:gd name="connsiteX1" fmla="*/ 6219421 w 10071934"/>
                <a:gd name="connsiteY1" fmla="*/ 0 h 10071830"/>
                <a:gd name="connsiteX2" fmla="*/ 2367940 w 10071934"/>
                <a:gd name="connsiteY2" fmla="*/ 3770452 h 10071830"/>
                <a:gd name="connsiteX3" fmla="*/ 2367733 w 10071934"/>
                <a:gd name="connsiteY3" fmla="*/ 3770245 h 10071830"/>
                <a:gd name="connsiteX4" fmla="*/ 1245517 w 10071934"/>
                <a:gd name="connsiteY4" fmla="*/ 5966617 h 10071830"/>
                <a:gd name="connsiteX5" fmla="*/ 0 w 10071934"/>
                <a:gd name="connsiteY5" fmla="*/ 7918971 h 10071830"/>
                <a:gd name="connsiteX6" fmla="*/ 2152861 w 10071934"/>
                <a:gd name="connsiteY6" fmla="*/ 10071831 h 10071830"/>
                <a:gd name="connsiteX7" fmla="*/ 4105111 w 10071934"/>
                <a:gd name="connsiteY7" fmla="*/ 8826521 h 10071830"/>
                <a:gd name="connsiteX8" fmla="*/ 6301587 w 10071934"/>
                <a:gd name="connsiteY8" fmla="*/ 7704098 h 10071830"/>
                <a:gd name="connsiteX9" fmla="*/ 6301587 w 10071934"/>
                <a:gd name="connsiteY9" fmla="*/ 7703892 h 10071830"/>
                <a:gd name="connsiteX10" fmla="*/ 10071934 w 10071934"/>
                <a:gd name="connsiteY10" fmla="*/ 3852411 h 1007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1934" h="10071830">
                  <a:moveTo>
                    <a:pt x="10071934" y="3852515"/>
                  </a:moveTo>
                  <a:cubicBezTo>
                    <a:pt x="10071934" y="1724872"/>
                    <a:pt x="8347166" y="0"/>
                    <a:pt x="6219421" y="0"/>
                  </a:cubicBezTo>
                  <a:cubicBezTo>
                    <a:pt x="4091675" y="0"/>
                    <a:pt x="2411659" y="1680740"/>
                    <a:pt x="2367940" y="3770452"/>
                  </a:cubicBezTo>
                  <a:lnTo>
                    <a:pt x="2367733" y="3770245"/>
                  </a:lnTo>
                  <a:cubicBezTo>
                    <a:pt x="2334040" y="5352075"/>
                    <a:pt x="2046716" y="5593716"/>
                    <a:pt x="1245517" y="5966617"/>
                  </a:cubicBezTo>
                  <a:cubicBezTo>
                    <a:pt x="510051" y="6309029"/>
                    <a:pt x="0" y="7054209"/>
                    <a:pt x="0" y="7918971"/>
                  </a:cubicBezTo>
                  <a:cubicBezTo>
                    <a:pt x="0" y="9107954"/>
                    <a:pt x="963878" y="10071831"/>
                    <a:pt x="2152861" y="10071831"/>
                  </a:cubicBezTo>
                  <a:cubicBezTo>
                    <a:pt x="3017519" y="10071831"/>
                    <a:pt x="3762597" y="9561883"/>
                    <a:pt x="4105111" y="8826521"/>
                  </a:cubicBezTo>
                  <a:cubicBezTo>
                    <a:pt x="4478115" y="8025219"/>
                    <a:pt x="4719653" y="7737792"/>
                    <a:pt x="6301587" y="7704098"/>
                  </a:cubicBezTo>
                  <a:lnTo>
                    <a:pt x="6301587" y="7703892"/>
                  </a:lnTo>
                  <a:cubicBezTo>
                    <a:pt x="8391195" y="7660277"/>
                    <a:pt x="10071934" y="5952665"/>
                    <a:pt x="10071934" y="385241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5" name="Freihandform 50">
              <a:extLst>
                <a:ext uri="{FF2B5EF4-FFF2-40B4-BE49-F238E27FC236}">
                  <a16:creationId xmlns:a16="http://schemas.microsoft.com/office/drawing/2014/main" id="{7C995D58-D987-A3AF-B648-355CD8D99D81}"/>
                </a:ext>
              </a:extLst>
            </p:cNvPr>
            <p:cNvSpPr/>
            <p:nvPr/>
          </p:nvSpPr>
          <p:spPr>
            <a:xfrm rot="4060450">
              <a:off x="10916015" y="-4543797"/>
              <a:ext cx="9760012" cy="9759909"/>
            </a:xfrm>
            <a:custGeom>
              <a:avLst/>
              <a:gdLst>
                <a:gd name="connsiteX0" fmla="*/ 9760013 w 9760012"/>
                <a:gd name="connsiteY0" fmla="*/ 3733141 h 9759909"/>
                <a:gd name="connsiteX1" fmla="*/ 6026872 w 9760012"/>
                <a:gd name="connsiteY1" fmla="*/ 0 h 9759909"/>
                <a:gd name="connsiteX2" fmla="*/ 2294662 w 9760012"/>
                <a:gd name="connsiteY2" fmla="*/ 3653662 h 9759909"/>
                <a:gd name="connsiteX3" fmla="*/ 2294455 w 9760012"/>
                <a:gd name="connsiteY3" fmla="*/ 3653455 h 9759909"/>
                <a:gd name="connsiteX4" fmla="*/ 1206966 w 9760012"/>
                <a:gd name="connsiteY4" fmla="*/ 5781820 h 9759909"/>
                <a:gd name="connsiteX5" fmla="*/ 0 w 9760012"/>
                <a:gd name="connsiteY5" fmla="*/ 7673713 h 9759909"/>
                <a:gd name="connsiteX6" fmla="*/ 2086197 w 9760012"/>
                <a:gd name="connsiteY6" fmla="*/ 9759909 h 9759909"/>
                <a:gd name="connsiteX7" fmla="*/ 3977986 w 9760012"/>
                <a:gd name="connsiteY7" fmla="*/ 8553150 h 9759909"/>
                <a:gd name="connsiteX8" fmla="*/ 6106351 w 9760012"/>
                <a:gd name="connsiteY8" fmla="*/ 7465454 h 9759909"/>
                <a:gd name="connsiteX9" fmla="*/ 6106248 w 9760012"/>
                <a:gd name="connsiteY9" fmla="*/ 7465454 h 9759909"/>
                <a:gd name="connsiteX10" fmla="*/ 9759909 w 9760012"/>
                <a:gd name="connsiteY10" fmla="*/ 3733141 h 975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60012" h="9759909">
                  <a:moveTo>
                    <a:pt x="9760013" y="3733141"/>
                  </a:moveTo>
                  <a:cubicBezTo>
                    <a:pt x="9760013" y="1671335"/>
                    <a:pt x="8088575" y="0"/>
                    <a:pt x="6026872" y="0"/>
                  </a:cubicBezTo>
                  <a:cubicBezTo>
                    <a:pt x="3965170" y="0"/>
                    <a:pt x="2337037" y="1628650"/>
                    <a:pt x="2294662" y="3653662"/>
                  </a:cubicBezTo>
                  <a:lnTo>
                    <a:pt x="2294455" y="3653455"/>
                  </a:lnTo>
                  <a:cubicBezTo>
                    <a:pt x="2261796" y="5186295"/>
                    <a:pt x="1983360" y="5420392"/>
                    <a:pt x="1206966" y="5781820"/>
                  </a:cubicBezTo>
                  <a:cubicBezTo>
                    <a:pt x="494341" y="6113586"/>
                    <a:pt x="0" y="6835720"/>
                    <a:pt x="0" y="7673713"/>
                  </a:cubicBezTo>
                  <a:cubicBezTo>
                    <a:pt x="0" y="8825901"/>
                    <a:pt x="934009" y="9759909"/>
                    <a:pt x="2086197" y="9759909"/>
                  </a:cubicBezTo>
                  <a:cubicBezTo>
                    <a:pt x="2924087" y="9759909"/>
                    <a:pt x="3646117" y="9265775"/>
                    <a:pt x="3977986" y="8553150"/>
                  </a:cubicBezTo>
                  <a:cubicBezTo>
                    <a:pt x="4339414" y="7776653"/>
                    <a:pt x="4573511" y="7498115"/>
                    <a:pt x="6106351" y="7465454"/>
                  </a:cubicBezTo>
                  <a:lnTo>
                    <a:pt x="6106248" y="7465454"/>
                  </a:lnTo>
                  <a:cubicBezTo>
                    <a:pt x="8131260" y="7422976"/>
                    <a:pt x="9759909" y="5768384"/>
                    <a:pt x="9759909" y="373314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6" name="Freihandform 51">
              <a:extLst>
                <a:ext uri="{FF2B5EF4-FFF2-40B4-BE49-F238E27FC236}">
                  <a16:creationId xmlns:a16="http://schemas.microsoft.com/office/drawing/2014/main" id="{63A1089C-366D-E209-40C2-B6C24F3CC56E}"/>
                </a:ext>
              </a:extLst>
            </p:cNvPr>
            <p:cNvSpPr/>
            <p:nvPr/>
          </p:nvSpPr>
          <p:spPr>
            <a:xfrm rot="4060450">
              <a:off x="11072094" y="-4387859"/>
              <a:ext cx="9447987" cy="9448091"/>
            </a:xfrm>
            <a:custGeom>
              <a:avLst/>
              <a:gdLst>
                <a:gd name="connsiteX0" fmla="*/ 9447884 w 9447987"/>
                <a:gd name="connsiteY0" fmla="*/ 3613870 h 9448091"/>
                <a:gd name="connsiteX1" fmla="*/ 5834014 w 9447987"/>
                <a:gd name="connsiteY1" fmla="*/ 0 h 9448091"/>
                <a:gd name="connsiteX2" fmla="*/ 2221177 w 9447987"/>
                <a:gd name="connsiteY2" fmla="*/ 3536975 h 9448091"/>
                <a:gd name="connsiteX3" fmla="*/ 2221074 w 9447987"/>
                <a:gd name="connsiteY3" fmla="*/ 3536975 h 9448091"/>
                <a:gd name="connsiteX4" fmla="*/ 1168312 w 9447987"/>
                <a:gd name="connsiteY4" fmla="*/ 5597127 h 9448091"/>
                <a:gd name="connsiteX5" fmla="*/ 0 w 9447987"/>
                <a:gd name="connsiteY5" fmla="*/ 7428557 h 9448091"/>
                <a:gd name="connsiteX6" fmla="*/ 2019534 w 9447987"/>
                <a:gd name="connsiteY6" fmla="*/ 9448091 h 9448091"/>
                <a:gd name="connsiteX7" fmla="*/ 3850861 w 9447987"/>
                <a:gd name="connsiteY7" fmla="*/ 8279883 h 9448091"/>
                <a:gd name="connsiteX8" fmla="*/ 5911220 w 9447987"/>
                <a:gd name="connsiteY8" fmla="*/ 7226914 h 9448091"/>
                <a:gd name="connsiteX9" fmla="*/ 5911116 w 9447987"/>
                <a:gd name="connsiteY9" fmla="*/ 7226914 h 9448091"/>
                <a:gd name="connsiteX10" fmla="*/ 9447988 w 9447987"/>
                <a:gd name="connsiteY10" fmla="*/ 3613870 h 944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47987" h="9448091">
                  <a:moveTo>
                    <a:pt x="9447884" y="3613870"/>
                  </a:moveTo>
                  <a:cubicBezTo>
                    <a:pt x="9447884" y="1618004"/>
                    <a:pt x="7829880" y="0"/>
                    <a:pt x="5834014" y="0"/>
                  </a:cubicBezTo>
                  <a:cubicBezTo>
                    <a:pt x="3838148" y="0"/>
                    <a:pt x="2262106" y="1576560"/>
                    <a:pt x="2221177" y="3536975"/>
                  </a:cubicBezTo>
                  <a:lnTo>
                    <a:pt x="2221074" y="3536975"/>
                  </a:lnTo>
                  <a:cubicBezTo>
                    <a:pt x="2189448" y="5020620"/>
                    <a:pt x="1919901" y="5247275"/>
                    <a:pt x="1168312" y="5597127"/>
                  </a:cubicBezTo>
                  <a:cubicBezTo>
                    <a:pt x="478425" y="5918351"/>
                    <a:pt x="0" y="6617333"/>
                    <a:pt x="0" y="7428557"/>
                  </a:cubicBezTo>
                  <a:cubicBezTo>
                    <a:pt x="0" y="8543848"/>
                    <a:pt x="904139" y="9448091"/>
                    <a:pt x="2019534" y="9448091"/>
                  </a:cubicBezTo>
                  <a:cubicBezTo>
                    <a:pt x="2830655" y="9448091"/>
                    <a:pt x="3529637" y="8969666"/>
                    <a:pt x="3850861" y="8279883"/>
                  </a:cubicBezTo>
                  <a:cubicBezTo>
                    <a:pt x="4200714" y="7528191"/>
                    <a:pt x="4427265" y="7258644"/>
                    <a:pt x="5911220" y="7226914"/>
                  </a:cubicBezTo>
                  <a:lnTo>
                    <a:pt x="5911116" y="7226914"/>
                  </a:lnTo>
                  <a:cubicBezTo>
                    <a:pt x="7871428" y="7185779"/>
                    <a:pt x="9447988" y="5584001"/>
                    <a:pt x="9447988" y="3613870"/>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7" name="Freihandform 52">
              <a:extLst>
                <a:ext uri="{FF2B5EF4-FFF2-40B4-BE49-F238E27FC236}">
                  <a16:creationId xmlns:a16="http://schemas.microsoft.com/office/drawing/2014/main" id="{2CEEB412-A832-B793-FB42-30F0521C8B50}"/>
                </a:ext>
              </a:extLst>
            </p:cNvPr>
            <p:cNvSpPr/>
            <p:nvPr/>
          </p:nvSpPr>
          <p:spPr>
            <a:xfrm rot="4060450">
              <a:off x="11227976" y="-4231779"/>
              <a:ext cx="9136169" cy="9136065"/>
            </a:xfrm>
            <a:custGeom>
              <a:avLst/>
              <a:gdLst>
                <a:gd name="connsiteX0" fmla="*/ 9135962 w 9136169"/>
                <a:gd name="connsiteY0" fmla="*/ 3494497 h 9136065"/>
                <a:gd name="connsiteX1" fmla="*/ 5641466 w 9136169"/>
                <a:gd name="connsiteY1" fmla="*/ 0 h 9136065"/>
                <a:gd name="connsiteX2" fmla="*/ 2147899 w 9136169"/>
                <a:gd name="connsiteY2" fmla="*/ 3420185 h 9136065"/>
                <a:gd name="connsiteX3" fmla="*/ 2147796 w 9136169"/>
                <a:gd name="connsiteY3" fmla="*/ 3420185 h 9136065"/>
                <a:gd name="connsiteX4" fmla="*/ 1129761 w 9136169"/>
                <a:gd name="connsiteY4" fmla="*/ 5412331 h 9136065"/>
                <a:gd name="connsiteX5" fmla="*/ 0 w 9136169"/>
                <a:gd name="connsiteY5" fmla="*/ 7183195 h 9136065"/>
                <a:gd name="connsiteX6" fmla="*/ 1952871 w 9136169"/>
                <a:gd name="connsiteY6" fmla="*/ 9136066 h 9136065"/>
                <a:gd name="connsiteX7" fmla="*/ 3723735 w 9136169"/>
                <a:gd name="connsiteY7" fmla="*/ 8006512 h 9136065"/>
                <a:gd name="connsiteX8" fmla="*/ 5716087 w 9136169"/>
                <a:gd name="connsiteY8" fmla="*/ 6988373 h 9136065"/>
                <a:gd name="connsiteX9" fmla="*/ 5715984 w 9136169"/>
                <a:gd name="connsiteY9" fmla="*/ 6988373 h 9136065"/>
                <a:gd name="connsiteX10" fmla="*/ 9136169 w 9136169"/>
                <a:gd name="connsiteY10" fmla="*/ 3494600 h 913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36169" h="9136065">
                  <a:moveTo>
                    <a:pt x="9135962" y="3494497"/>
                  </a:moveTo>
                  <a:cubicBezTo>
                    <a:pt x="9135962" y="1564570"/>
                    <a:pt x="7571392" y="0"/>
                    <a:pt x="5641466" y="0"/>
                  </a:cubicBezTo>
                  <a:cubicBezTo>
                    <a:pt x="3711540" y="0"/>
                    <a:pt x="2187484" y="1524572"/>
                    <a:pt x="2147899" y="3420185"/>
                  </a:cubicBezTo>
                  <a:lnTo>
                    <a:pt x="2147796" y="3420185"/>
                  </a:lnTo>
                  <a:cubicBezTo>
                    <a:pt x="2117203" y="4854840"/>
                    <a:pt x="1856545" y="5074053"/>
                    <a:pt x="1129761" y="5412331"/>
                  </a:cubicBezTo>
                  <a:cubicBezTo>
                    <a:pt x="462612" y="5722909"/>
                    <a:pt x="0" y="6398843"/>
                    <a:pt x="0" y="7183195"/>
                  </a:cubicBezTo>
                  <a:cubicBezTo>
                    <a:pt x="0" y="8261693"/>
                    <a:pt x="874270" y="9136066"/>
                    <a:pt x="1952871" y="9136066"/>
                  </a:cubicBezTo>
                  <a:cubicBezTo>
                    <a:pt x="2737223" y="9136066"/>
                    <a:pt x="3413054" y="8673454"/>
                    <a:pt x="3723735" y="8006512"/>
                  </a:cubicBezTo>
                  <a:cubicBezTo>
                    <a:pt x="4062013" y="7279624"/>
                    <a:pt x="4281123" y="7018966"/>
                    <a:pt x="5716087" y="6988373"/>
                  </a:cubicBezTo>
                  <a:lnTo>
                    <a:pt x="5715984" y="6988373"/>
                  </a:lnTo>
                  <a:cubicBezTo>
                    <a:pt x="7611597" y="6948582"/>
                    <a:pt x="9136169" y="5399721"/>
                    <a:pt x="9136169" y="3494600"/>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8" name="Freihandform 53">
              <a:extLst>
                <a:ext uri="{FF2B5EF4-FFF2-40B4-BE49-F238E27FC236}">
                  <a16:creationId xmlns:a16="http://schemas.microsoft.com/office/drawing/2014/main" id="{95C6BDF9-1A57-E644-392B-732A0E4C1614}"/>
                </a:ext>
              </a:extLst>
            </p:cNvPr>
            <p:cNvSpPr/>
            <p:nvPr/>
          </p:nvSpPr>
          <p:spPr>
            <a:xfrm rot="4060450">
              <a:off x="11384016" y="-4075834"/>
              <a:ext cx="8824143" cy="8824040"/>
            </a:xfrm>
            <a:custGeom>
              <a:avLst/>
              <a:gdLst>
                <a:gd name="connsiteX0" fmla="*/ 8824041 w 8824143"/>
                <a:gd name="connsiteY0" fmla="*/ 3375226 h 8824040"/>
                <a:gd name="connsiteX1" fmla="*/ 5448815 w 8824143"/>
                <a:gd name="connsiteY1" fmla="*/ 0 h 8824040"/>
                <a:gd name="connsiteX2" fmla="*/ 2074518 w 8824143"/>
                <a:gd name="connsiteY2" fmla="*/ 3303395 h 8824040"/>
                <a:gd name="connsiteX3" fmla="*/ 2074415 w 8824143"/>
                <a:gd name="connsiteY3" fmla="*/ 3303395 h 8824040"/>
                <a:gd name="connsiteX4" fmla="*/ 1091210 w 8824143"/>
                <a:gd name="connsiteY4" fmla="*/ 5227534 h 8824040"/>
                <a:gd name="connsiteX5" fmla="*/ 0 w 8824143"/>
                <a:gd name="connsiteY5" fmla="*/ 6937936 h 8824040"/>
                <a:gd name="connsiteX6" fmla="*/ 1886104 w 8824143"/>
                <a:gd name="connsiteY6" fmla="*/ 8824041 h 8824040"/>
                <a:gd name="connsiteX7" fmla="*/ 3596507 w 8824143"/>
                <a:gd name="connsiteY7" fmla="*/ 7733038 h 8824040"/>
                <a:gd name="connsiteX8" fmla="*/ 5520852 w 8824143"/>
                <a:gd name="connsiteY8" fmla="*/ 6749626 h 8824040"/>
                <a:gd name="connsiteX9" fmla="*/ 5520749 w 8824143"/>
                <a:gd name="connsiteY9" fmla="*/ 6749626 h 8824040"/>
                <a:gd name="connsiteX10" fmla="*/ 8824144 w 8824143"/>
                <a:gd name="connsiteY10" fmla="*/ 3375226 h 8824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4143" h="8824040">
                  <a:moveTo>
                    <a:pt x="8824041" y="3375226"/>
                  </a:moveTo>
                  <a:cubicBezTo>
                    <a:pt x="8824041" y="1511136"/>
                    <a:pt x="7312904" y="0"/>
                    <a:pt x="5448815" y="0"/>
                  </a:cubicBezTo>
                  <a:cubicBezTo>
                    <a:pt x="3584725" y="0"/>
                    <a:pt x="2112759" y="1472482"/>
                    <a:pt x="2074518" y="3303395"/>
                  </a:cubicBezTo>
                  <a:lnTo>
                    <a:pt x="2074415" y="3303395"/>
                  </a:lnTo>
                  <a:cubicBezTo>
                    <a:pt x="2044856" y="4689060"/>
                    <a:pt x="1793086" y="4900832"/>
                    <a:pt x="1091210" y="5227534"/>
                  </a:cubicBezTo>
                  <a:cubicBezTo>
                    <a:pt x="446902" y="5527467"/>
                    <a:pt x="0" y="6180353"/>
                    <a:pt x="0" y="6937936"/>
                  </a:cubicBezTo>
                  <a:cubicBezTo>
                    <a:pt x="0" y="7979640"/>
                    <a:pt x="844504" y="8824041"/>
                    <a:pt x="1886104" y="8824041"/>
                  </a:cubicBezTo>
                  <a:cubicBezTo>
                    <a:pt x="2643585" y="8824041"/>
                    <a:pt x="3296471" y="8377242"/>
                    <a:pt x="3596507" y="7733038"/>
                  </a:cubicBezTo>
                  <a:cubicBezTo>
                    <a:pt x="3923312" y="7030955"/>
                    <a:pt x="4134877" y="6779185"/>
                    <a:pt x="5520852" y="6749626"/>
                  </a:cubicBezTo>
                  <a:lnTo>
                    <a:pt x="5520749" y="6749626"/>
                  </a:lnTo>
                  <a:cubicBezTo>
                    <a:pt x="7351662" y="6711281"/>
                    <a:pt x="8824144" y="5215235"/>
                    <a:pt x="8824144" y="3375226"/>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9" name="Freihandform 54">
              <a:extLst>
                <a:ext uri="{FF2B5EF4-FFF2-40B4-BE49-F238E27FC236}">
                  <a16:creationId xmlns:a16="http://schemas.microsoft.com/office/drawing/2014/main" id="{DEA41FD7-D300-D73C-F412-FA96AC810C86}"/>
                </a:ext>
              </a:extLst>
            </p:cNvPr>
            <p:cNvSpPr/>
            <p:nvPr/>
          </p:nvSpPr>
          <p:spPr>
            <a:xfrm rot="4060450">
              <a:off x="11539977" y="-3919873"/>
              <a:ext cx="8512222" cy="8512118"/>
            </a:xfrm>
            <a:custGeom>
              <a:avLst/>
              <a:gdLst>
                <a:gd name="connsiteX0" fmla="*/ 8512119 w 8512222"/>
                <a:gd name="connsiteY0" fmla="*/ 3255853 h 8512118"/>
                <a:gd name="connsiteX1" fmla="*/ 5256266 w 8512222"/>
                <a:gd name="connsiteY1" fmla="*/ 0 h 8512118"/>
                <a:gd name="connsiteX2" fmla="*/ 2001240 w 8512222"/>
                <a:gd name="connsiteY2" fmla="*/ 3186606 h 8512118"/>
                <a:gd name="connsiteX3" fmla="*/ 2001137 w 8512222"/>
                <a:gd name="connsiteY3" fmla="*/ 3186606 h 8512118"/>
                <a:gd name="connsiteX4" fmla="*/ 1052659 w 8512222"/>
                <a:gd name="connsiteY4" fmla="*/ 5042737 h 8512118"/>
                <a:gd name="connsiteX5" fmla="*/ 0 w 8512222"/>
                <a:gd name="connsiteY5" fmla="*/ 6692678 h 8512118"/>
                <a:gd name="connsiteX6" fmla="*/ 1819441 w 8512222"/>
                <a:gd name="connsiteY6" fmla="*/ 8512119 h 8512118"/>
                <a:gd name="connsiteX7" fmla="*/ 3469382 w 8512222"/>
                <a:gd name="connsiteY7" fmla="*/ 7459667 h 8512118"/>
                <a:gd name="connsiteX8" fmla="*/ 5325720 w 8512222"/>
                <a:gd name="connsiteY8" fmla="*/ 6510982 h 8512118"/>
                <a:gd name="connsiteX9" fmla="*/ 5325617 w 8512222"/>
                <a:gd name="connsiteY9" fmla="*/ 6510982 h 8512118"/>
                <a:gd name="connsiteX10" fmla="*/ 8512222 w 8512222"/>
                <a:gd name="connsiteY10" fmla="*/ 3255853 h 85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12222" h="8512118">
                  <a:moveTo>
                    <a:pt x="8512119" y="3255853"/>
                  </a:moveTo>
                  <a:cubicBezTo>
                    <a:pt x="8512119" y="1457703"/>
                    <a:pt x="7054417" y="0"/>
                    <a:pt x="5256266" y="0"/>
                  </a:cubicBezTo>
                  <a:cubicBezTo>
                    <a:pt x="3458116" y="0"/>
                    <a:pt x="2038138" y="1420392"/>
                    <a:pt x="2001240" y="3186606"/>
                  </a:cubicBezTo>
                  <a:lnTo>
                    <a:pt x="2001137" y="3186606"/>
                  </a:lnTo>
                  <a:cubicBezTo>
                    <a:pt x="1972611" y="4523281"/>
                    <a:pt x="1729833" y="4727508"/>
                    <a:pt x="1052659" y="5042737"/>
                  </a:cubicBezTo>
                  <a:cubicBezTo>
                    <a:pt x="431089" y="5332128"/>
                    <a:pt x="0" y="5961863"/>
                    <a:pt x="0" y="6692678"/>
                  </a:cubicBezTo>
                  <a:cubicBezTo>
                    <a:pt x="0" y="7697587"/>
                    <a:pt x="814635" y="8512119"/>
                    <a:pt x="1819441" y="8512119"/>
                  </a:cubicBezTo>
                  <a:cubicBezTo>
                    <a:pt x="2550153" y="8512119"/>
                    <a:pt x="3179991" y="8081133"/>
                    <a:pt x="3469382" y="7459667"/>
                  </a:cubicBezTo>
                  <a:cubicBezTo>
                    <a:pt x="3784611" y="6782389"/>
                    <a:pt x="3988735" y="6539508"/>
                    <a:pt x="5325720" y="6510982"/>
                  </a:cubicBezTo>
                  <a:lnTo>
                    <a:pt x="5325617" y="6510982"/>
                  </a:lnTo>
                  <a:cubicBezTo>
                    <a:pt x="7091831" y="6473981"/>
                    <a:pt x="8512222" y="5030851"/>
                    <a:pt x="8512222" y="3255853"/>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20" name="Freihandform 55">
              <a:extLst>
                <a:ext uri="{FF2B5EF4-FFF2-40B4-BE49-F238E27FC236}">
                  <a16:creationId xmlns:a16="http://schemas.microsoft.com/office/drawing/2014/main" id="{B56D94B3-07AE-1BC5-F116-6B1482C10AEE}"/>
                </a:ext>
              </a:extLst>
            </p:cNvPr>
            <p:cNvSpPr/>
            <p:nvPr/>
          </p:nvSpPr>
          <p:spPr>
            <a:xfrm rot="4060450">
              <a:off x="11695970" y="-3763960"/>
              <a:ext cx="8200196" cy="8200196"/>
            </a:xfrm>
            <a:custGeom>
              <a:avLst/>
              <a:gdLst>
                <a:gd name="connsiteX0" fmla="*/ 8200197 w 8200196"/>
                <a:gd name="connsiteY0" fmla="*/ 3136582 h 8200196"/>
                <a:gd name="connsiteX1" fmla="*/ 5063615 w 8200196"/>
                <a:gd name="connsiteY1" fmla="*/ 0 h 8200196"/>
                <a:gd name="connsiteX2" fmla="*/ 1927859 w 8200196"/>
                <a:gd name="connsiteY2" fmla="*/ 3069816 h 8200196"/>
                <a:gd name="connsiteX3" fmla="*/ 1927756 w 8200196"/>
                <a:gd name="connsiteY3" fmla="*/ 3069816 h 8200196"/>
                <a:gd name="connsiteX4" fmla="*/ 1014004 w 8200196"/>
                <a:gd name="connsiteY4" fmla="*/ 4857941 h 8200196"/>
                <a:gd name="connsiteX5" fmla="*/ 0 w 8200196"/>
                <a:gd name="connsiteY5" fmla="*/ 6447419 h 8200196"/>
                <a:gd name="connsiteX6" fmla="*/ 1752778 w 8200196"/>
                <a:gd name="connsiteY6" fmla="*/ 8200197 h 8200196"/>
                <a:gd name="connsiteX7" fmla="*/ 3342257 w 8200196"/>
                <a:gd name="connsiteY7" fmla="*/ 7186296 h 8200196"/>
                <a:gd name="connsiteX8" fmla="*/ 5130485 w 8200196"/>
                <a:gd name="connsiteY8" fmla="*/ 6272441 h 8200196"/>
                <a:gd name="connsiteX9" fmla="*/ 5130381 w 8200196"/>
                <a:gd name="connsiteY9" fmla="*/ 6272441 h 8200196"/>
                <a:gd name="connsiteX10" fmla="*/ 8200197 w 8200196"/>
                <a:gd name="connsiteY10" fmla="*/ 3136582 h 8200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00196" h="8200196">
                  <a:moveTo>
                    <a:pt x="8200197" y="3136582"/>
                  </a:moveTo>
                  <a:cubicBezTo>
                    <a:pt x="8200197" y="1404269"/>
                    <a:pt x="6795928" y="0"/>
                    <a:pt x="5063615" y="0"/>
                  </a:cubicBezTo>
                  <a:cubicBezTo>
                    <a:pt x="3331301" y="0"/>
                    <a:pt x="1963413" y="1368405"/>
                    <a:pt x="1927859" y="3069816"/>
                  </a:cubicBezTo>
                  <a:lnTo>
                    <a:pt x="1927756" y="3069816"/>
                  </a:lnTo>
                  <a:cubicBezTo>
                    <a:pt x="1900264" y="4357501"/>
                    <a:pt x="1666374" y="4554287"/>
                    <a:pt x="1014004" y="4857941"/>
                  </a:cubicBezTo>
                  <a:cubicBezTo>
                    <a:pt x="415276" y="5136686"/>
                    <a:pt x="0" y="5743477"/>
                    <a:pt x="0" y="6447419"/>
                  </a:cubicBezTo>
                  <a:cubicBezTo>
                    <a:pt x="0" y="7415431"/>
                    <a:pt x="784766" y="8200197"/>
                    <a:pt x="1752778" y="8200197"/>
                  </a:cubicBezTo>
                  <a:cubicBezTo>
                    <a:pt x="2456721" y="8200197"/>
                    <a:pt x="3063408" y="7785025"/>
                    <a:pt x="3342257" y="7186296"/>
                  </a:cubicBezTo>
                  <a:cubicBezTo>
                    <a:pt x="3645910" y="6533823"/>
                    <a:pt x="3842592" y="6299933"/>
                    <a:pt x="5130485" y="6272441"/>
                  </a:cubicBezTo>
                  <a:lnTo>
                    <a:pt x="5130381" y="6272441"/>
                  </a:lnTo>
                  <a:cubicBezTo>
                    <a:pt x="6831792" y="6236784"/>
                    <a:pt x="8200197" y="4846572"/>
                    <a:pt x="8200197" y="313658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21" name="Freihandform 56">
              <a:extLst>
                <a:ext uri="{FF2B5EF4-FFF2-40B4-BE49-F238E27FC236}">
                  <a16:creationId xmlns:a16="http://schemas.microsoft.com/office/drawing/2014/main" id="{0F881E4C-502C-DC99-2BF0-2B4102D23F0A}"/>
                </a:ext>
              </a:extLst>
            </p:cNvPr>
            <p:cNvSpPr/>
            <p:nvPr/>
          </p:nvSpPr>
          <p:spPr>
            <a:xfrm rot="4060450">
              <a:off x="11851979" y="-3607967"/>
              <a:ext cx="7888274" cy="7888171"/>
            </a:xfrm>
            <a:custGeom>
              <a:avLst/>
              <a:gdLst>
                <a:gd name="connsiteX0" fmla="*/ 7888275 w 7888274"/>
                <a:gd name="connsiteY0" fmla="*/ 3017312 h 7888171"/>
                <a:gd name="connsiteX1" fmla="*/ 4870963 w 7888274"/>
                <a:gd name="connsiteY1" fmla="*/ 0 h 7888171"/>
                <a:gd name="connsiteX2" fmla="*/ 1854478 w 7888274"/>
                <a:gd name="connsiteY2" fmla="*/ 2953026 h 7888171"/>
                <a:gd name="connsiteX3" fmla="*/ 1854375 w 7888274"/>
                <a:gd name="connsiteY3" fmla="*/ 2953026 h 7888171"/>
                <a:gd name="connsiteX4" fmla="*/ 975454 w 7888274"/>
                <a:gd name="connsiteY4" fmla="*/ 4673040 h 7888171"/>
                <a:gd name="connsiteX5" fmla="*/ 0 w 7888274"/>
                <a:gd name="connsiteY5" fmla="*/ 6202057 h 7888171"/>
                <a:gd name="connsiteX6" fmla="*/ 1686115 w 7888274"/>
                <a:gd name="connsiteY6" fmla="*/ 7888172 h 7888171"/>
                <a:gd name="connsiteX7" fmla="*/ 3215131 w 7888274"/>
                <a:gd name="connsiteY7" fmla="*/ 6912822 h 7888171"/>
                <a:gd name="connsiteX8" fmla="*/ 4935353 w 7888274"/>
                <a:gd name="connsiteY8" fmla="*/ 6033694 h 7888171"/>
                <a:gd name="connsiteX9" fmla="*/ 4935249 w 7888274"/>
                <a:gd name="connsiteY9" fmla="*/ 6033694 h 7888171"/>
                <a:gd name="connsiteX10" fmla="*/ 7888275 w 7888274"/>
                <a:gd name="connsiteY10" fmla="*/ 3017105 h 7888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88274" h="7888171">
                  <a:moveTo>
                    <a:pt x="7888275" y="3017312"/>
                  </a:moveTo>
                  <a:cubicBezTo>
                    <a:pt x="7888275" y="1350938"/>
                    <a:pt x="6537440" y="0"/>
                    <a:pt x="4870963" y="0"/>
                  </a:cubicBezTo>
                  <a:cubicBezTo>
                    <a:pt x="3204486" y="0"/>
                    <a:pt x="1888688" y="1316315"/>
                    <a:pt x="1854478" y="2953026"/>
                  </a:cubicBezTo>
                  <a:lnTo>
                    <a:pt x="1854375" y="2953026"/>
                  </a:lnTo>
                  <a:cubicBezTo>
                    <a:pt x="1827916" y="4191825"/>
                    <a:pt x="1602915" y="4381066"/>
                    <a:pt x="975454" y="4673040"/>
                  </a:cubicBezTo>
                  <a:cubicBezTo>
                    <a:pt x="399463" y="4941244"/>
                    <a:pt x="0" y="5524883"/>
                    <a:pt x="0" y="6202057"/>
                  </a:cubicBezTo>
                  <a:cubicBezTo>
                    <a:pt x="0" y="7133276"/>
                    <a:pt x="754897" y="7888172"/>
                    <a:pt x="1686115" y="7888172"/>
                  </a:cubicBezTo>
                  <a:cubicBezTo>
                    <a:pt x="2363289" y="7888172"/>
                    <a:pt x="2946928" y="7488812"/>
                    <a:pt x="3215131" y="6912822"/>
                  </a:cubicBezTo>
                  <a:cubicBezTo>
                    <a:pt x="3507209" y="6285257"/>
                    <a:pt x="3696450" y="6060153"/>
                    <a:pt x="4935353" y="6033694"/>
                  </a:cubicBezTo>
                  <a:lnTo>
                    <a:pt x="4935249" y="6033694"/>
                  </a:lnTo>
                  <a:cubicBezTo>
                    <a:pt x="6571961" y="5999380"/>
                    <a:pt x="7888275" y="4662085"/>
                    <a:pt x="7888275" y="301710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26" name="Freihandform 57">
              <a:extLst>
                <a:ext uri="{FF2B5EF4-FFF2-40B4-BE49-F238E27FC236}">
                  <a16:creationId xmlns:a16="http://schemas.microsoft.com/office/drawing/2014/main" id="{174EC886-0982-03AA-71FE-86A996AD6371}"/>
                </a:ext>
              </a:extLst>
            </p:cNvPr>
            <p:cNvSpPr/>
            <p:nvPr/>
          </p:nvSpPr>
          <p:spPr>
            <a:xfrm rot="4060450">
              <a:off x="12007979" y="-3451911"/>
              <a:ext cx="7576352" cy="7576249"/>
            </a:xfrm>
            <a:custGeom>
              <a:avLst/>
              <a:gdLst>
                <a:gd name="connsiteX0" fmla="*/ 7576250 w 7576352"/>
                <a:gd name="connsiteY0" fmla="*/ 2897939 h 7576249"/>
                <a:gd name="connsiteX1" fmla="*/ 4678312 w 7576352"/>
                <a:gd name="connsiteY1" fmla="*/ 0 h 7576249"/>
                <a:gd name="connsiteX2" fmla="*/ 1781200 w 7576352"/>
                <a:gd name="connsiteY2" fmla="*/ 2836236 h 7576249"/>
                <a:gd name="connsiteX3" fmla="*/ 1781097 w 7576352"/>
                <a:gd name="connsiteY3" fmla="*/ 2836236 h 7576249"/>
                <a:gd name="connsiteX4" fmla="*/ 936902 w 7576352"/>
                <a:gd name="connsiteY4" fmla="*/ 4488244 h 7576249"/>
                <a:gd name="connsiteX5" fmla="*/ 0 w 7576352"/>
                <a:gd name="connsiteY5" fmla="*/ 5956799 h 7576249"/>
                <a:gd name="connsiteX6" fmla="*/ 1619451 w 7576352"/>
                <a:gd name="connsiteY6" fmla="*/ 7576250 h 7576249"/>
                <a:gd name="connsiteX7" fmla="*/ 3088006 w 7576352"/>
                <a:gd name="connsiteY7" fmla="*/ 6639451 h 7576249"/>
                <a:gd name="connsiteX8" fmla="*/ 4740221 w 7576352"/>
                <a:gd name="connsiteY8" fmla="*/ 5795153 h 7576249"/>
                <a:gd name="connsiteX9" fmla="*/ 4740117 w 7576352"/>
                <a:gd name="connsiteY9" fmla="*/ 5795153 h 7576249"/>
                <a:gd name="connsiteX10" fmla="*/ 7576353 w 7576352"/>
                <a:gd name="connsiteY10" fmla="*/ 2897835 h 75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76352" h="7576249">
                  <a:moveTo>
                    <a:pt x="7576250" y="2897939"/>
                  </a:moveTo>
                  <a:cubicBezTo>
                    <a:pt x="7576250" y="1297401"/>
                    <a:pt x="6278746" y="0"/>
                    <a:pt x="4678312" y="0"/>
                  </a:cubicBezTo>
                  <a:cubicBezTo>
                    <a:pt x="3077877" y="0"/>
                    <a:pt x="1813963" y="1264224"/>
                    <a:pt x="1781200" y="2836236"/>
                  </a:cubicBezTo>
                  <a:lnTo>
                    <a:pt x="1781097" y="2836236"/>
                  </a:lnTo>
                  <a:cubicBezTo>
                    <a:pt x="1755672" y="4026045"/>
                    <a:pt x="1539559" y="4207742"/>
                    <a:pt x="936902" y="4488244"/>
                  </a:cubicBezTo>
                  <a:cubicBezTo>
                    <a:pt x="383649" y="4745802"/>
                    <a:pt x="0" y="5306393"/>
                    <a:pt x="0" y="5956799"/>
                  </a:cubicBezTo>
                  <a:cubicBezTo>
                    <a:pt x="0" y="6851223"/>
                    <a:pt x="725027" y="7576250"/>
                    <a:pt x="1619451" y="7576250"/>
                  </a:cubicBezTo>
                  <a:cubicBezTo>
                    <a:pt x="2269857" y="7576250"/>
                    <a:pt x="2830345" y="7192600"/>
                    <a:pt x="3088006" y="6639451"/>
                  </a:cubicBezTo>
                  <a:cubicBezTo>
                    <a:pt x="3368508" y="6036691"/>
                    <a:pt x="3550204" y="5820475"/>
                    <a:pt x="4740221" y="5795153"/>
                  </a:cubicBezTo>
                  <a:lnTo>
                    <a:pt x="4740117" y="5795153"/>
                  </a:lnTo>
                  <a:cubicBezTo>
                    <a:pt x="6312129" y="5762184"/>
                    <a:pt x="7576353" y="4477702"/>
                    <a:pt x="7576353" y="289783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29" name="Freihandform 58">
              <a:extLst>
                <a:ext uri="{FF2B5EF4-FFF2-40B4-BE49-F238E27FC236}">
                  <a16:creationId xmlns:a16="http://schemas.microsoft.com/office/drawing/2014/main" id="{60CE1BF0-7760-81CC-1DAC-079197C09F08}"/>
                </a:ext>
              </a:extLst>
            </p:cNvPr>
            <p:cNvSpPr/>
            <p:nvPr/>
          </p:nvSpPr>
          <p:spPr>
            <a:xfrm rot="4060450">
              <a:off x="12163901" y="-3296044"/>
              <a:ext cx="7264431" cy="7264327"/>
            </a:xfrm>
            <a:custGeom>
              <a:avLst/>
              <a:gdLst>
                <a:gd name="connsiteX0" fmla="*/ 7264431 w 7264431"/>
                <a:gd name="connsiteY0" fmla="*/ 2778668 h 7264327"/>
                <a:gd name="connsiteX1" fmla="*/ 4485763 w 7264431"/>
                <a:gd name="connsiteY1" fmla="*/ 0 h 7264327"/>
                <a:gd name="connsiteX2" fmla="*/ 1707922 w 7264431"/>
                <a:gd name="connsiteY2" fmla="*/ 2719446 h 7264327"/>
                <a:gd name="connsiteX3" fmla="*/ 1707819 w 7264431"/>
                <a:gd name="connsiteY3" fmla="*/ 2719446 h 7264327"/>
                <a:gd name="connsiteX4" fmla="*/ 898352 w 7264431"/>
                <a:gd name="connsiteY4" fmla="*/ 4303448 h 7264327"/>
                <a:gd name="connsiteX5" fmla="*/ 0 w 7264431"/>
                <a:gd name="connsiteY5" fmla="*/ 5711540 h 7264327"/>
                <a:gd name="connsiteX6" fmla="*/ 1552788 w 7264431"/>
                <a:gd name="connsiteY6" fmla="*/ 7264328 h 7264327"/>
                <a:gd name="connsiteX7" fmla="*/ 2960881 w 7264431"/>
                <a:gd name="connsiteY7" fmla="*/ 6366183 h 7264327"/>
                <a:gd name="connsiteX8" fmla="*/ 4545089 w 7264431"/>
                <a:gd name="connsiteY8" fmla="*/ 5556613 h 7264327"/>
                <a:gd name="connsiteX9" fmla="*/ 4544985 w 7264431"/>
                <a:gd name="connsiteY9" fmla="*/ 5556613 h 7264327"/>
                <a:gd name="connsiteX10" fmla="*/ 7264431 w 7264431"/>
                <a:gd name="connsiteY10" fmla="*/ 2778668 h 726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64431" h="7264327">
                  <a:moveTo>
                    <a:pt x="7264431" y="2778668"/>
                  </a:moveTo>
                  <a:cubicBezTo>
                    <a:pt x="7264431" y="1244070"/>
                    <a:pt x="6020361" y="0"/>
                    <a:pt x="4485763" y="0"/>
                  </a:cubicBezTo>
                  <a:cubicBezTo>
                    <a:pt x="2951166" y="0"/>
                    <a:pt x="1739342" y="1212237"/>
                    <a:pt x="1707922" y="2719446"/>
                  </a:cubicBezTo>
                  <a:lnTo>
                    <a:pt x="1707819" y="2719446"/>
                  </a:lnTo>
                  <a:cubicBezTo>
                    <a:pt x="1683531" y="3860266"/>
                    <a:pt x="1476203" y="4034520"/>
                    <a:pt x="898352" y="4303448"/>
                  </a:cubicBezTo>
                  <a:cubicBezTo>
                    <a:pt x="367940" y="4550359"/>
                    <a:pt x="0" y="5087903"/>
                    <a:pt x="0" y="5711540"/>
                  </a:cubicBezTo>
                  <a:cubicBezTo>
                    <a:pt x="0" y="6569067"/>
                    <a:pt x="695158" y="7264328"/>
                    <a:pt x="1552788" y="7264328"/>
                  </a:cubicBezTo>
                  <a:cubicBezTo>
                    <a:pt x="2176425" y="7264328"/>
                    <a:pt x="2713865" y="6896491"/>
                    <a:pt x="2960881" y="6366183"/>
                  </a:cubicBezTo>
                  <a:cubicBezTo>
                    <a:pt x="3229911" y="5788228"/>
                    <a:pt x="3404062" y="5580901"/>
                    <a:pt x="4545089" y="5556613"/>
                  </a:cubicBezTo>
                  <a:lnTo>
                    <a:pt x="4544985" y="5556613"/>
                  </a:lnTo>
                  <a:cubicBezTo>
                    <a:pt x="6052297" y="5524987"/>
                    <a:pt x="7264431" y="4293422"/>
                    <a:pt x="7264431" y="2778668"/>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31" name="Freihandform 59">
              <a:extLst>
                <a:ext uri="{FF2B5EF4-FFF2-40B4-BE49-F238E27FC236}">
                  <a16:creationId xmlns:a16="http://schemas.microsoft.com/office/drawing/2014/main" id="{5777D051-9CAF-A300-2071-01E01187BF9D}"/>
                </a:ext>
              </a:extLst>
            </p:cNvPr>
            <p:cNvSpPr/>
            <p:nvPr/>
          </p:nvSpPr>
          <p:spPr>
            <a:xfrm rot="4060450">
              <a:off x="12319845" y="-3139854"/>
              <a:ext cx="6952509" cy="6952405"/>
            </a:xfrm>
            <a:custGeom>
              <a:avLst/>
              <a:gdLst>
                <a:gd name="connsiteX0" fmla="*/ 6952303 w 6952509"/>
                <a:gd name="connsiteY0" fmla="*/ 2659295 h 6952405"/>
                <a:gd name="connsiteX1" fmla="*/ 4293009 w 6952509"/>
                <a:gd name="connsiteY1" fmla="*/ 0 h 6952405"/>
                <a:gd name="connsiteX2" fmla="*/ 1634437 w 6952509"/>
                <a:gd name="connsiteY2" fmla="*/ 2602657 h 6952405"/>
                <a:gd name="connsiteX3" fmla="*/ 1634334 w 6952509"/>
                <a:gd name="connsiteY3" fmla="*/ 2602657 h 6952405"/>
                <a:gd name="connsiteX4" fmla="*/ 859697 w 6952509"/>
                <a:gd name="connsiteY4" fmla="*/ 4118651 h 6952405"/>
                <a:gd name="connsiteX5" fmla="*/ 0 w 6952509"/>
                <a:gd name="connsiteY5" fmla="*/ 5466281 h 6952405"/>
                <a:gd name="connsiteX6" fmla="*/ 1486125 w 6952509"/>
                <a:gd name="connsiteY6" fmla="*/ 6952406 h 6952405"/>
                <a:gd name="connsiteX7" fmla="*/ 2833756 w 6952509"/>
                <a:gd name="connsiteY7" fmla="*/ 6092812 h 6952405"/>
                <a:gd name="connsiteX8" fmla="*/ 4349957 w 6952509"/>
                <a:gd name="connsiteY8" fmla="*/ 5317968 h 6952405"/>
                <a:gd name="connsiteX9" fmla="*/ 4349853 w 6952509"/>
                <a:gd name="connsiteY9" fmla="*/ 5317968 h 6952405"/>
                <a:gd name="connsiteX10" fmla="*/ 6952510 w 6952509"/>
                <a:gd name="connsiteY10" fmla="*/ 2659295 h 695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52509" h="6952405">
                  <a:moveTo>
                    <a:pt x="6952303" y="2659295"/>
                  </a:moveTo>
                  <a:cubicBezTo>
                    <a:pt x="6952303" y="1190636"/>
                    <a:pt x="5761666" y="0"/>
                    <a:pt x="4293009" y="0"/>
                  </a:cubicBezTo>
                  <a:cubicBezTo>
                    <a:pt x="2824350" y="0"/>
                    <a:pt x="1664513" y="1160147"/>
                    <a:pt x="1634437" y="2602657"/>
                  </a:cubicBezTo>
                  <a:lnTo>
                    <a:pt x="1634334" y="2602657"/>
                  </a:lnTo>
                  <a:cubicBezTo>
                    <a:pt x="1611080" y="3694487"/>
                    <a:pt x="1412744" y="3861196"/>
                    <a:pt x="859697" y="4118651"/>
                  </a:cubicBezTo>
                  <a:cubicBezTo>
                    <a:pt x="352023" y="4355021"/>
                    <a:pt x="0" y="4869413"/>
                    <a:pt x="0" y="5466281"/>
                  </a:cubicBezTo>
                  <a:cubicBezTo>
                    <a:pt x="0" y="6287014"/>
                    <a:pt x="665392" y="6952406"/>
                    <a:pt x="1486125" y="6952406"/>
                  </a:cubicBezTo>
                  <a:cubicBezTo>
                    <a:pt x="2082993" y="6952406"/>
                    <a:pt x="2597385" y="6600383"/>
                    <a:pt x="2833756" y="6092812"/>
                  </a:cubicBezTo>
                  <a:cubicBezTo>
                    <a:pt x="3091210" y="5539662"/>
                    <a:pt x="3257919" y="5341326"/>
                    <a:pt x="4349957" y="5317968"/>
                  </a:cubicBezTo>
                  <a:lnTo>
                    <a:pt x="4349853" y="5317968"/>
                  </a:lnTo>
                  <a:cubicBezTo>
                    <a:pt x="5792363" y="5287686"/>
                    <a:pt x="6952510" y="4109039"/>
                    <a:pt x="6952510" y="265929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33" name="Freihandform 60">
              <a:extLst>
                <a:ext uri="{FF2B5EF4-FFF2-40B4-BE49-F238E27FC236}">
                  <a16:creationId xmlns:a16="http://schemas.microsoft.com/office/drawing/2014/main" id="{315ED948-C348-6ABF-5EE4-8FF0F62DCC2D}"/>
                </a:ext>
              </a:extLst>
            </p:cNvPr>
            <p:cNvSpPr/>
            <p:nvPr/>
          </p:nvSpPr>
          <p:spPr>
            <a:xfrm rot="4060450">
              <a:off x="12475829" y="-2983980"/>
              <a:ext cx="6640690" cy="6640484"/>
            </a:xfrm>
            <a:custGeom>
              <a:avLst/>
              <a:gdLst>
                <a:gd name="connsiteX0" fmla="*/ 6640484 w 6640690"/>
                <a:gd name="connsiteY0" fmla="*/ 2540024 h 6640484"/>
                <a:gd name="connsiteX1" fmla="*/ 4100460 w 6640690"/>
                <a:gd name="connsiteY1" fmla="*/ 0 h 6640484"/>
                <a:gd name="connsiteX2" fmla="*/ 1561160 w 6640690"/>
                <a:gd name="connsiteY2" fmla="*/ 2485970 h 6640484"/>
                <a:gd name="connsiteX3" fmla="*/ 1561056 w 6640690"/>
                <a:gd name="connsiteY3" fmla="*/ 2485970 h 6640484"/>
                <a:gd name="connsiteX4" fmla="*/ 821146 w 6640690"/>
                <a:gd name="connsiteY4" fmla="*/ 3933957 h 6640484"/>
                <a:gd name="connsiteX5" fmla="*/ 0 w 6640690"/>
                <a:gd name="connsiteY5" fmla="*/ 5221126 h 6640484"/>
                <a:gd name="connsiteX6" fmla="*/ 1419358 w 6640690"/>
                <a:gd name="connsiteY6" fmla="*/ 6640484 h 6640484"/>
                <a:gd name="connsiteX7" fmla="*/ 2706527 w 6640690"/>
                <a:gd name="connsiteY7" fmla="*/ 5819442 h 6640484"/>
                <a:gd name="connsiteX8" fmla="*/ 4154721 w 6640690"/>
                <a:gd name="connsiteY8" fmla="*/ 5079428 h 6640484"/>
                <a:gd name="connsiteX9" fmla="*/ 4154721 w 6640690"/>
                <a:gd name="connsiteY9" fmla="*/ 5079428 h 6640484"/>
                <a:gd name="connsiteX10" fmla="*/ 6640691 w 6640690"/>
                <a:gd name="connsiteY10" fmla="*/ 2540024 h 664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40690" h="6640484">
                  <a:moveTo>
                    <a:pt x="6640484" y="2540024"/>
                  </a:moveTo>
                  <a:cubicBezTo>
                    <a:pt x="6640484" y="1137202"/>
                    <a:pt x="5503282" y="0"/>
                    <a:pt x="4100460" y="0"/>
                  </a:cubicBezTo>
                  <a:cubicBezTo>
                    <a:pt x="2697639" y="0"/>
                    <a:pt x="1589892" y="1108057"/>
                    <a:pt x="1561160" y="2485970"/>
                  </a:cubicBezTo>
                  <a:lnTo>
                    <a:pt x="1561056" y="2485970"/>
                  </a:lnTo>
                  <a:cubicBezTo>
                    <a:pt x="1538835" y="3528810"/>
                    <a:pt x="1349388" y="3688078"/>
                    <a:pt x="821146" y="3933957"/>
                  </a:cubicBezTo>
                  <a:cubicBezTo>
                    <a:pt x="336210" y="4159682"/>
                    <a:pt x="0" y="4651027"/>
                    <a:pt x="0" y="5221126"/>
                  </a:cubicBezTo>
                  <a:cubicBezTo>
                    <a:pt x="0" y="6005065"/>
                    <a:pt x="635523" y="6640484"/>
                    <a:pt x="1419358" y="6640484"/>
                  </a:cubicBezTo>
                  <a:cubicBezTo>
                    <a:pt x="1989458" y="6640484"/>
                    <a:pt x="2480699" y="6304274"/>
                    <a:pt x="2706527" y="5819442"/>
                  </a:cubicBezTo>
                  <a:cubicBezTo>
                    <a:pt x="2952406" y="5291097"/>
                    <a:pt x="3111674" y="5101649"/>
                    <a:pt x="4154721" y="5079428"/>
                  </a:cubicBezTo>
                  <a:lnTo>
                    <a:pt x="4154721" y="5079428"/>
                  </a:lnTo>
                  <a:cubicBezTo>
                    <a:pt x="5532531" y="5050489"/>
                    <a:pt x="6640691" y="3924759"/>
                    <a:pt x="6640691" y="2540024"/>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39" name="Freihandform 61">
              <a:extLst>
                <a:ext uri="{FF2B5EF4-FFF2-40B4-BE49-F238E27FC236}">
                  <a16:creationId xmlns:a16="http://schemas.microsoft.com/office/drawing/2014/main" id="{E5654703-408A-4915-BA93-8AC703F2C858}"/>
                </a:ext>
              </a:extLst>
            </p:cNvPr>
            <p:cNvSpPr/>
            <p:nvPr/>
          </p:nvSpPr>
          <p:spPr>
            <a:xfrm rot="4060450">
              <a:off x="12631766" y="-2827932"/>
              <a:ext cx="6328665" cy="6328562"/>
            </a:xfrm>
            <a:custGeom>
              <a:avLst/>
              <a:gdLst>
                <a:gd name="connsiteX0" fmla="*/ 6328459 w 6328665"/>
                <a:gd name="connsiteY0" fmla="*/ 2420651 h 6328562"/>
                <a:gd name="connsiteX1" fmla="*/ 3907808 w 6328665"/>
                <a:gd name="connsiteY1" fmla="*/ 0 h 6328562"/>
                <a:gd name="connsiteX2" fmla="*/ 1487779 w 6328665"/>
                <a:gd name="connsiteY2" fmla="*/ 2369180 h 6328562"/>
                <a:gd name="connsiteX3" fmla="*/ 1487779 w 6328665"/>
                <a:gd name="connsiteY3" fmla="*/ 2369180 h 6328562"/>
                <a:gd name="connsiteX4" fmla="*/ 782595 w 6328665"/>
                <a:gd name="connsiteY4" fmla="*/ 3749161 h 6328562"/>
                <a:gd name="connsiteX5" fmla="*/ 0 w 6328665"/>
                <a:gd name="connsiteY5" fmla="*/ 4975867 h 6328562"/>
                <a:gd name="connsiteX6" fmla="*/ 1352695 w 6328665"/>
                <a:gd name="connsiteY6" fmla="*/ 6328562 h 6328562"/>
                <a:gd name="connsiteX7" fmla="*/ 2579402 w 6328665"/>
                <a:gd name="connsiteY7" fmla="*/ 5546070 h 6328562"/>
                <a:gd name="connsiteX8" fmla="*/ 3959485 w 6328665"/>
                <a:gd name="connsiteY8" fmla="*/ 4840784 h 6328562"/>
                <a:gd name="connsiteX9" fmla="*/ 3959485 w 6328665"/>
                <a:gd name="connsiteY9" fmla="*/ 4840784 h 6328562"/>
                <a:gd name="connsiteX10" fmla="*/ 6328666 w 6328665"/>
                <a:gd name="connsiteY10" fmla="*/ 2420651 h 6328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28665" h="6328562">
                  <a:moveTo>
                    <a:pt x="6328459" y="2420651"/>
                  </a:moveTo>
                  <a:cubicBezTo>
                    <a:pt x="6328459" y="1083769"/>
                    <a:pt x="5244691" y="0"/>
                    <a:pt x="3907808" y="0"/>
                  </a:cubicBezTo>
                  <a:cubicBezTo>
                    <a:pt x="2570927" y="0"/>
                    <a:pt x="1515271" y="1056070"/>
                    <a:pt x="1487779" y="2369180"/>
                  </a:cubicBezTo>
                  <a:lnTo>
                    <a:pt x="1487779" y="2369180"/>
                  </a:lnTo>
                  <a:cubicBezTo>
                    <a:pt x="1466591" y="3363031"/>
                    <a:pt x="1286032" y="3514858"/>
                    <a:pt x="782595" y="3749161"/>
                  </a:cubicBezTo>
                  <a:cubicBezTo>
                    <a:pt x="320500" y="3964343"/>
                    <a:pt x="0" y="4432536"/>
                    <a:pt x="0" y="4975867"/>
                  </a:cubicBezTo>
                  <a:cubicBezTo>
                    <a:pt x="0" y="5722909"/>
                    <a:pt x="605654" y="6328562"/>
                    <a:pt x="1352695" y="6328562"/>
                  </a:cubicBezTo>
                  <a:cubicBezTo>
                    <a:pt x="1896026" y="6328562"/>
                    <a:pt x="2364219" y="6008166"/>
                    <a:pt x="2579402" y="5546070"/>
                  </a:cubicBezTo>
                  <a:cubicBezTo>
                    <a:pt x="2813705" y="5042531"/>
                    <a:pt x="2965532" y="4861971"/>
                    <a:pt x="3959485" y="4840784"/>
                  </a:cubicBezTo>
                  <a:lnTo>
                    <a:pt x="3959485" y="4840784"/>
                  </a:lnTo>
                  <a:cubicBezTo>
                    <a:pt x="5272596" y="4813292"/>
                    <a:pt x="6328666" y="3740376"/>
                    <a:pt x="6328666" y="242065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40" name="Freihandform 62">
              <a:extLst>
                <a:ext uri="{FF2B5EF4-FFF2-40B4-BE49-F238E27FC236}">
                  <a16:creationId xmlns:a16="http://schemas.microsoft.com/office/drawing/2014/main" id="{C0993B46-A64B-6232-03DA-2BEBA29A330F}"/>
                </a:ext>
              </a:extLst>
            </p:cNvPr>
            <p:cNvSpPr/>
            <p:nvPr/>
          </p:nvSpPr>
          <p:spPr>
            <a:xfrm rot="4060450">
              <a:off x="12787744" y="-2672201"/>
              <a:ext cx="6016743" cy="6016640"/>
            </a:xfrm>
            <a:custGeom>
              <a:avLst/>
              <a:gdLst>
                <a:gd name="connsiteX0" fmla="*/ 6016641 w 6016743"/>
                <a:gd name="connsiteY0" fmla="*/ 2301380 h 6016640"/>
                <a:gd name="connsiteX1" fmla="*/ 3715260 w 6016743"/>
                <a:gd name="connsiteY1" fmla="*/ 0 h 6016640"/>
                <a:gd name="connsiteX2" fmla="*/ 1414501 w 6016743"/>
                <a:gd name="connsiteY2" fmla="*/ 2252390 h 6016640"/>
                <a:gd name="connsiteX3" fmla="*/ 1414501 w 6016743"/>
                <a:gd name="connsiteY3" fmla="*/ 2252390 h 6016640"/>
                <a:gd name="connsiteX4" fmla="*/ 744044 w 6016743"/>
                <a:gd name="connsiteY4" fmla="*/ 3564364 h 6016640"/>
                <a:gd name="connsiteX5" fmla="*/ 0 w 6016743"/>
                <a:gd name="connsiteY5" fmla="*/ 4730609 h 6016640"/>
                <a:gd name="connsiteX6" fmla="*/ 1286032 w 6016743"/>
                <a:gd name="connsiteY6" fmla="*/ 6016641 h 6016640"/>
                <a:gd name="connsiteX7" fmla="*/ 2452276 w 6016743"/>
                <a:gd name="connsiteY7" fmla="*/ 5272699 h 6016640"/>
                <a:gd name="connsiteX8" fmla="*/ 3764353 w 6016743"/>
                <a:gd name="connsiteY8" fmla="*/ 4602140 h 6016640"/>
                <a:gd name="connsiteX9" fmla="*/ 3764353 w 6016743"/>
                <a:gd name="connsiteY9" fmla="*/ 4602140 h 6016640"/>
                <a:gd name="connsiteX10" fmla="*/ 6016744 w 6016743"/>
                <a:gd name="connsiteY10" fmla="*/ 2301277 h 6016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16743" h="6016640">
                  <a:moveTo>
                    <a:pt x="6016641" y="2301380"/>
                  </a:moveTo>
                  <a:cubicBezTo>
                    <a:pt x="6016641" y="1030334"/>
                    <a:pt x="4986306" y="0"/>
                    <a:pt x="3715260" y="0"/>
                  </a:cubicBezTo>
                  <a:cubicBezTo>
                    <a:pt x="2444215" y="0"/>
                    <a:pt x="1440649" y="1003979"/>
                    <a:pt x="1414501" y="2252390"/>
                  </a:cubicBezTo>
                  <a:lnTo>
                    <a:pt x="1414501" y="2252390"/>
                  </a:lnTo>
                  <a:cubicBezTo>
                    <a:pt x="1394347" y="3197251"/>
                    <a:pt x="1222676" y="3341533"/>
                    <a:pt x="744044" y="3564364"/>
                  </a:cubicBezTo>
                  <a:cubicBezTo>
                    <a:pt x="304687" y="3768901"/>
                    <a:pt x="0" y="4214046"/>
                    <a:pt x="0" y="4730609"/>
                  </a:cubicBezTo>
                  <a:cubicBezTo>
                    <a:pt x="0" y="5440856"/>
                    <a:pt x="575784" y="6016641"/>
                    <a:pt x="1286032" y="6016641"/>
                  </a:cubicBezTo>
                  <a:cubicBezTo>
                    <a:pt x="1802491" y="6016641"/>
                    <a:pt x="2247636" y="5711953"/>
                    <a:pt x="2452276" y="5272699"/>
                  </a:cubicBezTo>
                  <a:cubicBezTo>
                    <a:pt x="2675108" y="4793964"/>
                    <a:pt x="2819389" y="4622294"/>
                    <a:pt x="3764353" y="4602140"/>
                  </a:cubicBezTo>
                  <a:lnTo>
                    <a:pt x="3764353" y="4602140"/>
                  </a:lnTo>
                  <a:cubicBezTo>
                    <a:pt x="5012765" y="4575991"/>
                    <a:pt x="6016744" y="3555889"/>
                    <a:pt x="6016744" y="2301277"/>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41" name="Freihandform 63">
              <a:extLst>
                <a:ext uri="{FF2B5EF4-FFF2-40B4-BE49-F238E27FC236}">
                  <a16:creationId xmlns:a16="http://schemas.microsoft.com/office/drawing/2014/main" id="{99928C97-AAC6-0412-9D9A-0CC856927C65}"/>
                </a:ext>
              </a:extLst>
            </p:cNvPr>
            <p:cNvSpPr/>
            <p:nvPr/>
          </p:nvSpPr>
          <p:spPr>
            <a:xfrm rot="4060450">
              <a:off x="12943649" y="-2516105"/>
              <a:ext cx="5704821" cy="5704718"/>
            </a:xfrm>
            <a:custGeom>
              <a:avLst/>
              <a:gdLst>
                <a:gd name="connsiteX0" fmla="*/ 5704615 w 5704821"/>
                <a:gd name="connsiteY0" fmla="*/ 2182006 h 5704718"/>
                <a:gd name="connsiteX1" fmla="*/ 3522609 w 5704821"/>
                <a:gd name="connsiteY1" fmla="*/ 0 h 5704718"/>
                <a:gd name="connsiteX2" fmla="*/ 1341119 w 5704821"/>
                <a:gd name="connsiteY2" fmla="*/ 2135600 h 5704718"/>
                <a:gd name="connsiteX3" fmla="*/ 1341119 w 5704821"/>
                <a:gd name="connsiteY3" fmla="*/ 2135600 h 5704718"/>
                <a:gd name="connsiteX4" fmla="*/ 705493 w 5704821"/>
                <a:gd name="connsiteY4" fmla="*/ 3379567 h 5704718"/>
                <a:gd name="connsiteX5" fmla="*/ 0 w 5704821"/>
                <a:gd name="connsiteY5" fmla="*/ 4485350 h 5704718"/>
                <a:gd name="connsiteX6" fmla="*/ 1219368 w 5704821"/>
                <a:gd name="connsiteY6" fmla="*/ 5704719 h 5704718"/>
                <a:gd name="connsiteX7" fmla="*/ 2325151 w 5704821"/>
                <a:gd name="connsiteY7" fmla="*/ 4999329 h 5704718"/>
                <a:gd name="connsiteX8" fmla="*/ 3569221 w 5704821"/>
                <a:gd name="connsiteY8" fmla="*/ 4363599 h 5704718"/>
                <a:gd name="connsiteX9" fmla="*/ 3569221 w 5704821"/>
                <a:gd name="connsiteY9" fmla="*/ 4363599 h 5704718"/>
                <a:gd name="connsiteX10" fmla="*/ 5704822 w 5704821"/>
                <a:gd name="connsiteY10" fmla="*/ 2182109 h 57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04821" h="5704718">
                  <a:moveTo>
                    <a:pt x="5704615" y="2182006"/>
                  </a:moveTo>
                  <a:cubicBezTo>
                    <a:pt x="5704615" y="976900"/>
                    <a:pt x="4727714" y="0"/>
                    <a:pt x="3522609" y="0"/>
                  </a:cubicBezTo>
                  <a:cubicBezTo>
                    <a:pt x="2317503" y="0"/>
                    <a:pt x="1365924" y="951992"/>
                    <a:pt x="1341119" y="2135600"/>
                  </a:cubicBezTo>
                  <a:lnTo>
                    <a:pt x="1341119" y="2135600"/>
                  </a:lnTo>
                  <a:cubicBezTo>
                    <a:pt x="1321999" y="3031471"/>
                    <a:pt x="1159320" y="3168312"/>
                    <a:pt x="705493" y="3379567"/>
                  </a:cubicBezTo>
                  <a:cubicBezTo>
                    <a:pt x="288977" y="3573459"/>
                    <a:pt x="0" y="3995556"/>
                    <a:pt x="0" y="4485350"/>
                  </a:cubicBezTo>
                  <a:cubicBezTo>
                    <a:pt x="0" y="5158803"/>
                    <a:pt x="545915" y="5704719"/>
                    <a:pt x="1219368" y="5704719"/>
                  </a:cubicBezTo>
                  <a:cubicBezTo>
                    <a:pt x="1709059" y="5704719"/>
                    <a:pt x="2131156" y="5415844"/>
                    <a:pt x="2325151" y="4999329"/>
                  </a:cubicBezTo>
                  <a:cubicBezTo>
                    <a:pt x="2536407" y="4545399"/>
                    <a:pt x="2673247" y="4382720"/>
                    <a:pt x="3569221" y="4363599"/>
                  </a:cubicBezTo>
                  <a:lnTo>
                    <a:pt x="3569221" y="4363599"/>
                  </a:lnTo>
                  <a:cubicBezTo>
                    <a:pt x="4752830" y="4338794"/>
                    <a:pt x="5704822" y="3371609"/>
                    <a:pt x="5704822" y="2182109"/>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42" name="Freihandform 64">
              <a:extLst>
                <a:ext uri="{FF2B5EF4-FFF2-40B4-BE49-F238E27FC236}">
                  <a16:creationId xmlns:a16="http://schemas.microsoft.com/office/drawing/2014/main" id="{E077F70A-C532-9C20-CA44-4A16A3A6BF23}"/>
                </a:ext>
              </a:extLst>
            </p:cNvPr>
            <p:cNvSpPr/>
            <p:nvPr/>
          </p:nvSpPr>
          <p:spPr>
            <a:xfrm rot="4060450">
              <a:off x="13099697" y="-2360017"/>
              <a:ext cx="5392899" cy="5392693"/>
            </a:xfrm>
            <a:custGeom>
              <a:avLst/>
              <a:gdLst>
                <a:gd name="connsiteX0" fmla="*/ 5392590 w 5392899"/>
                <a:gd name="connsiteY0" fmla="*/ 2062736 h 5392693"/>
                <a:gd name="connsiteX1" fmla="*/ 3329854 w 5392899"/>
                <a:gd name="connsiteY1" fmla="*/ 0 h 5392693"/>
                <a:gd name="connsiteX2" fmla="*/ 1267738 w 5392899"/>
                <a:gd name="connsiteY2" fmla="*/ 2018810 h 5392693"/>
                <a:gd name="connsiteX3" fmla="*/ 1267738 w 5392899"/>
                <a:gd name="connsiteY3" fmla="*/ 2018810 h 5392693"/>
                <a:gd name="connsiteX4" fmla="*/ 666839 w 5392899"/>
                <a:gd name="connsiteY4" fmla="*/ 3194667 h 5392693"/>
                <a:gd name="connsiteX5" fmla="*/ 0 w 5392899"/>
                <a:gd name="connsiteY5" fmla="*/ 4239988 h 5392693"/>
                <a:gd name="connsiteX6" fmla="*/ 1152705 w 5392899"/>
                <a:gd name="connsiteY6" fmla="*/ 5392694 h 5392693"/>
                <a:gd name="connsiteX7" fmla="*/ 2198026 w 5392899"/>
                <a:gd name="connsiteY7" fmla="*/ 4725958 h 5392693"/>
                <a:gd name="connsiteX8" fmla="*/ 3374089 w 5392899"/>
                <a:gd name="connsiteY8" fmla="*/ 4124955 h 5392693"/>
                <a:gd name="connsiteX9" fmla="*/ 3374089 w 5392899"/>
                <a:gd name="connsiteY9" fmla="*/ 4124955 h 5392693"/>
                <a:gd name="connsiteX10" fmla="*/ 5392900 w 5392899"/>
                <a:gd name="connsiteY10" fmla="*/ 2062736 h 5392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92899" h="5392693">
                  <a:moveTo>
                    <a:pt x="5392590" y="2062736"/>
                  </a:moveTo>
                  <a:cubicBezTo>
                    <a:pt x="5392590" y="923570"/>
                    <a:pt x="4469124" y="0"/>
                    <a:pt x="3329854" y="0"/>
                  </a:cubicBezTo>
                  <a:cubicBezTo>
                    <a:pt x="2190585" y="0"/>
                    <a:pt x="1291096" y="899902"/>
                    <a:pt x="1267738" y="2018810"/>
                  </a:cubicBezTo>
                  <a:lnTo>
                    <a:pt x="1267738" y="2018810"/>
                  </a:lnTo>
                  <a:cubicBezTo>
                    <a:pt x="1249651" y="2865692"/>
                    <a:pt x="1095861" y="2995091"/>
                    <a:pt x="666839" y="3194667"/>
                  </a:cubicBezTo>
                  <a:cubicBezTo>
                    <a:pt x="273061" y="3378017"/>
                    <a:pt x="0" y="3776963"/>
                    <a:pt x="0" y="4239988"/>
                  </a:cubicBezTo>
                  <a:cubicBezTo>
                    <a:pt x="0" y="4876647"/>
                    <a:pt x="516046" y="5392694"/>
                    <a:pt x="1152705" y="5392694"/>
                  </a:cubicBezTo>
                  <a:cubicBezTo>
                    <a:pt x="1615627" y="5392694"/>
                    <a:pt x="2014677" y="5119632"/>
                    <a:pt x="2198026" y="4725958"/>
                  </a:cubicBezTo>
                  <a:cubicBezTo>
                    <a:pt x="2397706" y="4296936"/>
                    <a:pt x="2527002" y="4143042"/>
                    <a:pt x="3374089" y="4124955"/>
                  </a:cubicBezTo>
                  <a:lnTo>
                    <a:pt x="3374089" y="4124955"/>
                  </a:lnTo>
                  <a:cubicBezTo>
                    <a:pt x="4492998" y="4101493"/>
                    <a:pt x="5392900" y="3187226"/>
                    <a:pt x="5392900" y="2062736"/>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43" name="Freihandform 65">
              <a:extLst>
                <a:ext uri="{FF2B5EF4-FFF2-40B4-BE49-F238E27FC236}">
                  <a16:creationId xmlns:a16="http://schemas.microsoft.com/office/drawing/2014/main" id="{656D55CD-3532-1F9E-436D-9B061E89FB94}"/>
                </a:ext>
              </a:extLst>
            </p:cNvPr>
            <p:cNvSpPr/>
            <p:nvPr/>
          </p:nvSpPr>
          <p:spPr>
            <a:xfrm rot="4060450">
              <a:off x="13255658" y="-2204056"/>
              <a:ext cx="5080978" cy="5080771"/>
            </a:xfrm>
            <a:custGeom>
              <a:avLst/>
              <a:gdLst>
                <a:gd name="connsiteX0" fmla="*/ 5080668 w 5080978"/>
                <a:gd name="connsiteY0" fmla="*/ 1943362 h 5080771"/>
                <a:gd name="connsiteX1" fmla="*/ 3137305 w 5080978"/>
                <a:gd name="connsiteY1" fmla="*/ 0 h 5080771"/>
                <a:gd name="connsiteX2" fmla="*/ 1194460 w 5080978"/>
                <a:gd name="connsiteY2" fmla="*/ 1902021 h 5080771"/>
                <a:gd name="connsiteX3" fmla="*/ 1194460 w 5080978"/>
                <a:gd name="connsiteY3" fmla="*/ 1902021 h 5080771"/>
                <a:gd name="connsiteX4" fmla="*/ 628288 w 5080978"/>
                <a:gd name="connsiteY4" fmla="*/ 3009871 h 5080771"/>
                <a:gd name="connsiteX5" fmla="*/ 0 w 5080978"/>
                <a:gd name="connsiteY5" fmla="*/ 3994729 h 5080771"/>
                <a:gd name="connsiteX6" fmla="*/ 1086042 w 5080978"/>
                <a:gd name="connsiteY6" fmla="*/ 5080771 h 5080771"/>
                <a:gd name="connsiteX7" fmla="*/ 2070901 w 5080978"/>
                <a:gd name="connsiteY7" fmla="*/ 4452587 h 5080771"/>
                <a:gd name="connsiteX8" fmla="*/ 3178957 w 5080978"/>
                <a:gd name="connsiteY8" fmla="*/ 3886311 h 5080771"/>
                <a:gd name="connsiteX9" fmla="*/ 3178957 w 5080978"/>
                <a:gd name="connsiteY9" fmla="*/ 3886311 h 5080771"/>
                <a:gd name="connsiteX10" fmla="*/ 5080978 w 5080978"/>
                <a:gd name="connsiteY10" fmla="*/ 1943362 h 5080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80978" h="5080771">
                  <a:moveTo>
                    <a:pt x="5080668" y="1943362"/>
                  </a:moveTo>
                  <a:cubicBezTo>
                    <a:pt x="5080668" y="870033"/>
                    <a:pt x="4210532" y="0"/>
                    <a:pt x="3137305" y="0"/>
                  </a:cubicBezTo>
                  <a:cubicBezTo>
                    <a:pt x="2064079" y="0"/>
                    <a:pt x="1216475" y="847812"/>
                    <a:pt x="1194460" y="1902021"/>
                  </a:cubicBezTo>
                  <a:lnTo>
                    <a:pt x="1194460" y="1902021"/>
                  </a:lnTo>
                  <a:cubicBezTo>
                    <a:pt x="1177407" y="2699913"/>
                    <a:pt x="1032505" y="2821766"/>
                    <a:pt x="628288" y="3009871"/>
                  </a:cubicBezTo>
                  <a:cubicBezTo>
                    <a:pt x="257248" y="3182575"/>
                    <a:pt x="0" y="3558473"/>
                    <a:pt x="0" y="3994729"/>
                  </a:cubicBezTo>
                  <a:cubicBezTo>
                    <a:pt x="0" y="4594492"/>
                    <a:pt x="486176" y="5080771"/>
                    <a:pt x="1086042" y="5080771"/>
                  </a:cubicBezTo>
                  <a:cubicBezTo>
                    <a:pt x="1522195" y="5080771"/>
                    <a:pt x="1898093" y="4823524"/>
                    <a:pt x="2070901" y="4452587"/>
                  </a:cubicBezTo>
                  <a:cubicBezTo>
                    <a:pt x="2259005" y="4048370"/>
                    <a:pt x="2380859" y="3903365"/>
                    <a:pt x="3178957" y="3886311"/>
                  </a:cubicBezTo>
                  <a:lnTo>
                    <a:pt x="3178957" y="3886311"/>
                  </a:lnTo>
                  <a:cubicBezTo>
                    <a:pt x="4233167" y="3864193"/>
                    <a:pt x="5080978" y="3002843"/>
                    <a:pt x="5080978" y="194336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44" name="Freihandform 66">
              <a:extLst>
                <a:ext uri="{FF2B5EF4-FFF2-40B4-BE49-F238E27FC236}">
                  <a16:creationId xmlns:a16="http://schemas.microsoft.com/office/drawing/2014/main" id="{60EFC8C8-07BD-55C8-5016-A00C9EA7C290}"/>
                </a:ext>
              </a:extLst>
            </p:cNvPr>
            <p:cNvSpPr/>
            <p:nvPr/>
          </p:nvSpPr>
          <p:spPr>
            <a:xfrm rot="4060450">
              <a:off x="13411651" y="-2048143"/>
              <a:ext cx="4768952" cy="4768849"/>
            </a:xfrm>
            <a:custGeom>
              <a:avLst/>
              <a:gdLst>
                <a:gd name="connsiteX0" fmla="*/ 4768746 w 4768952"/>
                <a:gd name="connsiteY0" fmla="*/ 1824092 h 4768849"/>
                <a:gd name="connsiteX1" fmla="*/ 2944654 w 4768952"/>
                <a:gd name="connsiteY1" fmla="*/ 0 h 4768849"/>
                <a:gd name="connsiteX2" fmla="*/ 1121079 w 4768952"/>
                <a:gd name="connsiteY2" fmla="*/ 1785231 h 4768849"/>
                <a:gd name="connsiteX3" fmla="*/ 1121079 w 4768952"/>
                <a:gd name="connsiteY3" fmla="*/ 1785231 h 4768849"/>
                <a:gd name="connsiteX4" fmla="*/ 589737 w 4768952"/>
                <a:gd name="connsiteY4" fmla="*/ 2825074 h 4768849"/>
                <a:gd name="connsiteX5" fmla="*/ 0 w 4768952"/>
                <a:gd name="connsiteY5" fmla="*/ 3749471 h 4768849"/>
                <a:gd name="connsiteX6" fmla="*/ 1019379 w 4768952"/>
                <a:gd name="connsiteY6" fmla="*/ 4768849 h 4768849"/>
                <a:gd name="connsiteX7" fmla="*/ 1943776 w 4768952"/>
                <a:gd name="connsiteY7" fmla="*/ 4179216 h 4768849"/>
                <a:gd name="connsiteX8" fmla="*/ 2983722 w 4768952"/>
                <a:gd name="connsiteY8" fmla="*/ 3647770 h 4768849"/>
                <a:gd name="connsiteX9" fmla="*/ 2983722 w 4768952"/>
                <a:gd name="connsiteY9" fmla="*/ 3647770 h 4768849"/>
                <a:gd name="connsiteX10" fmla="*/ 4768953 w 4768952"/>
                <a:gd name="connsiteY10" fmla="*/ 1824092 h 4768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8952" h="4768849">
                  <a:moveTo>
                    <a:pt x="4768746" y="1824092"/>
                  </a:moveTo>
                  <a:cubicBezTo>
                    <a:pt x="4768746" y="816702"/>
                    <a:pt x="3952044" y="0"/>
                    <a:pt x="2944654" y="0"/>
                  </a:cubicBezTo>
                  <a:cubicBezTo>
                    <a:pt x="1937264" y="0"/>
                    <a:pt x="1141750" y="795825"/>
                    <a:pt x="1121079" y="1785231"/>
                  </a:cubicBezTo>
                  <a:lnTo>
                    <a:pt x="1121079" y="1785231"/>
                  </a:lnTo>
                  <a:cubicBezTo>
                    <a:pt x="1105059" y="2534133"/>
                    <a:pt x="969045" y="2648546"/>
                    <a:pt x="589737" y="2825074"/>
                  </a:cubicBezTo>
                  <a:cubicBezTo>
                    <a:pt x="241538" y="2987236"/>
                    <a:pt x="0" y="3340086"/>
                    <a:pt x="0" y="3749471"/>
                  </a:cubicBezTo>
                  <a:cubicBezTo>
                    <a:pt x="0" y="4312439"/>
                    <a:pt x="456411" y="4768849"/>
                    <a:pt x="1019379" y="4768849"/>
                  </a:cubicBezTo>
                  <a:cubicBezTo>
                    <a:pt x="1428763" y="4768849"/>
                    <a:pt x="1781614" y="4527415"/>
                    <a:pt x="1943776" y="4179216"/>
                  </a:cubicBezTo>
                  <a:cubicBezTo>
                    <a:pt x="2120407" y="3799804"/>
                    <a:pt x="2234716" y="3663687"/>
                    <a:pt x="2983722" y="3647770"/>
                  </a:cubicBezTo>
                  <a:lnTo>
                    <a:pt x="2983722" y="3647770"/>
                  </a:lnTo>
                  <a:cubicBezTo>
                    <a:pt x="3973232" y="3626996"/>
                    <a:pt x="4768953" y="2818563"/>
                    <a:pt x="4768953" y="182409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45" name="Freihandform 67">
              <a:extLst>
                <a:ext uri="{FF2B5EF4-FFF2-40B4-BE49-F238E27FC236}">
                  <a16:creationId xmlns:a16="http://schemas.microsoft.com/office/drawing/2014/main" id="{A7B4183F-5D97-B19F-4A71-8D49BDDD7C24}"/>
                </a:ext>
              </a:extLst>
            </p:cNvPr>
            <p:cNvSpPr/>
            <p:nvPr/>
          </p:nvSpPr>
          <p:spPr>
            <a:xfrm rot="4060450">
              <a:off x="13567548" y="-1892190"/>
              <a:ext cx="4456927" cy="4456927"/>
            </a:xfrm>
            <a:custGeom>
              <a:avLst/>
              <a:gdLst>
                <a:gd name="connsiteX0" fmla="*/ 4456824 w 4456927"/>
                <a:gd name="connsiteY0" fmla="*/ 1704718 h 4456927"/>
                <a:gd name="connsiteX1" fmla="*/ 2752106 w 4456927"/>
                <a:gd name="connsiteY1" fmla="*/ 0 h 4456927"/>
                <a:gd name="connsiteX2" fmla="*/ 1047801 w 4456927"/>
                <a:gd name="connsiteY2" fmla="*/ 1668441 h 4456927"/>
                <a:gd name="connsiteX3" fmla="*/ 1047801 w 4456927"/>
                <a:gd name="connsiteY3" fmla="*/ 1668441 h 4456927"/>
                <a:gd name="connsiteX4" fmla="*/ 551186 w 4456927"/>
                <a:gd name="connsiteY4" fmla="*/ 2640277 h 4456927"/>
                <a:gd name="connsiteX5" fmla="*/ 0 w 4456927"/>
                <a:gd name="connsiteY5" fmla="*/ 3504212 h 4456927"/>
                <a:gd name="connsiteX6" fmla="*/ 952716 w 4456927"/>
                <a:gd name="connsiteY6" fmla="*/ 4456928 h 4456927"/>
                <a:gd name="connsiteX7" fmla="*/ 1816547 w 4456927"/>
                <a:gd name="connsiteY7" fmla="*/ 3905845 h 4456927"/>
                <a:gd name="connsiteX8" fmla="*/ 2788487 w 4456927"/>
                <a:gd name="connsiteY8" fmla="*/ 3409126 h 4456927"/>
                <a:gd name="connsiteX9" fmla="*/ 2788487 w 4456927"/>
                <a:gd name="connsiteY9" fmla="*/ 3409126 h 4456927"/>
                <a:gd name="connsiteX10" fmla="*/ 4456928 w 4456927"/>
                <a:gd name="connsiteY10" fmla="*/ 1704718 h 4456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56927" h="4456927">
                  <a:moveTo>
                    <a:pt x="4456824" y="1704718"/>
                  </a:moveTo>
                  <a:cubicBezTo>
                    <a:pt x="4456824" y="763165"/>
                    <a:pt x="3693556" y="0"/>
                    <a:pt x="2752106" y="0"/>
                  </a:cubicBezTo>
                  <a:cubicBezTo>
                    <a:pt x="1810656" y="0"/>
                    <a:pt x="1067128" y="743734"/>
                    <a:pt x="1047801" y="1668441"/>
                  </a:cubicBezTo>
                  <a:lnTo>
                    <a:pt x="1047801" y="1668441"/>
                  </a:lnTo>
                  <a:cubicBezTo>
                    <a:pt x="1032918" y="2368353"/>
                    <a:pt x="905690" y="2475221"/>
                    <a:pt x="551186" y="2640277"/>
                  </a:cubicBezTo>
                  <a:cubicBezTo>
                    <a:pt x="225725" y="2791794"/>
                    <a:pt x="0" y="3121596"/>
                    <a:pt x="0" y="3504212"/>
                  </a:cubicBezTo>
                  <a:cubicBezTo>
                    <a:pt x="0" y="4030386"/>
                    <a:pt x="426541" y="4456928"/>
                    <a:pt x="952716" y="4456928"/>
                  </a:cubicBezTo>
                  <a:cubicBezTo>
                    <a:pt x="1335331" y="4456928"/>
                    <a:pt x="1665030" y="4231306"/>
                    <a:pt x="1816547" y="3905845"/>
                  </a:cubicBezTo>
                  <a:cubicBezTo>
                    <a:pt x="1981603" y="3551238"/>
                    <a:pt x="2088471" y="3424113"/>
                    <a:pt x="2788487" y="3409126"/>
                  </a:cubicBezTo>
                  <a:lnTo>
                    <a:pt x="2788487" y="3409126"/>
                  </a:lnTo>
                  <a:cubicBezTo>
                    <a:pt x="3713193" y="3389696"/>
                    <a:pt x="4456928" y="2634179"/>
                    <a:pt x="4456928" y="1704718"/>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46" name="Freihandform 68">
              <a:extLst>
                <a:ext uri="{FF2B5EF4-FFF2-40B4-BE49-F238E27FC236}">
                  <a16:creationId xmlns:a16="http://schemas.microsoft.com/office/drawing/2014/main" id="{B5918D94-531E-621D-3BA9-1F963FA6D74A}"/>
                </a:ext>
              </a:extLst>
            </p:cNvPr>
            <p:cNvSpPr/>
            <p:nvPr/>
          </p:nvSpPr>
          <p:spPr>
            <a:xfrm rot="4060450">
              <a:off x="13723638" y="-1736316"/>
              <a:ext cx="4144902" cy="4145005"/>
            </a:xfrm>
            <a:custGeom>
              <a:avLst/>
              <a:gdLst>
                <a:gd name="connsiteX0" fmla="*/ 4144902 w 4144902"/>
                <a:gd name="connsiteY0" fmla="*/ 1585448 h 4145005"/>
                <a:gd name="connsiteX1" fmla="*/ 2559455 w 4144902"/>
                <a:gd name="connsiteY1" fmla="*/ 0 h 4145005"/>
                <a:gd name="connsiteX2" fmla="*/ 974420 w 4144902"/>
                <a:gd name="connsiteY2" fmla="*/ 1551755 h 4145005"/>
                <a:gd name="connsiteX3" fmla="*/ 974420 w 4144902"/>
                <a:gd name="connsiteY3" fmla="*/ 1551755 h 4145005"/>
                <a:gd name="connsiteX4" fmla="*/ 512532 w 4144902"/>
                <a:gd name="connsiteY4" fmla="*/ 2455584 h 4145005"/>
                <a:gd name="connsiteX5" fmla="*/ 0 w 4144902"/>
                <a:gd name="connsiteY5" fmla="*/ 3259057 h 4145005"/>
                <a:gd name="connsiteX6" fmla="*/ 885949 w 4144902"/>
                <a:gd name="connsiteY6" fmla="*/ 4145006 h 4145005"/>
                <a:gd name="connsiteX7" fmla="*/ 1689319 w 4144902"/>
                <a:gd name="connsiteY7" fmla="*/ 3632474 h 4145005"/>
                <a:gd name="connsiteX8" fmla="*/ 2593251 w 4144902"/>
                <a:gd name="connsiteY8" fmla="*/ 3170586 h 4145005"/>
                <a:gd name="connsiteX9" fmla="*/ 2593251 w 4144902"/>
                <a:gd name="connsiteY9" fmla="*/ 3170586 h 4145005"/>
                <a:gd name="connsiteX10" fmla="*/ 4144902 w 4144902"/>
                <a:gd name="connsiteY10" fmla="*/ 1585448 h 414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44902" h="4145005">
                  <a:moveTo>
                    <a:pt x="4144902" y="1585448"/>
                  </a:moveTo>
                  <a:cubicBezTo>
                    <a:pt x="4144902" y="709834"/>
                    <a:pt x="3435068" y="0"/>
                    <a:pt x="2559455" y="0"/>
                  </a:cubicBezTo>
                  <a:cubicBezTo>
                    <a:pt x="1683841" y="0"/>
                    <a:pt x="992403" y="691644"/>
                    <a:pt x="974420" y="1551755"/>
                  </a:cubicBezTo>
                  <a:lnTo>
                    <a:pt x="974420" y="1551755"/>
                  </a:lnTo>
                  <a:cubicBezTo>
                    <a:pt x="960571" y="2202677"/>
                    <a:pt x="842334" y="2302103"/>
                    <a:pt x="512532" y="2455584"/>
                  </a:cubicBezTo>
                  <a:cubicBezTo>
                    <a:pt x="209912" y="2596456"/>
                    <a:pt x="0" y="2903210"/>
                    <a:pt x="0" y="3259057"/>
                  </a:cubicBezTo>
                  <a:cubicBezTo>
                    <a:pt x="0" y="3748334"/>
                    <a:pt x="396672" y="4145006"/>
                    <a:pt x="885949" y="4145006"/>
                  </a:cubicBezTo>
                  <a:cubicBezTo>
                    <a:pt x="1241796" y="4145006"/>
                    <a:pt x="1548447" y="3935094"/>
                    <a:pt x="1689319" y="3632474"/>
                  </a:cubicBezTo>
                  <a:cubicBezTo>
                    <a:pt x="1842799" y="3302672"/>
                    <a:pt x="1942225" y="3184435"/>
                    <a:pt x="2593251" y="3170586"/>
                  </a:cubicBezTo>
                  <a:lnTo>
                    <a:pt x="2593251" y="3170586"/>
                  </a:lnTo>
                  <a:cubicBezTo>
                    <a:pt x="3453258" y="3152603"/>
                    <a:pt x="4144902" y="2449796"/>
                    <a:pt x="4144902" y="1585448"/>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47" name="Freihandform 69">
              <a:extLst>
                <a:ext uri="{FF2B5EF4-FFF2-40B4-BE49-F238E27FC236}">
                  <a16:creationId xmlns:a16="http://schemas.microsoft.com/office/drawing/2014/main" id="{6B53F95A-1785-44E8-C796-53C656404E25}"/>
                </a:ext>
              </a:extLst>
            </p:cNvPr>
            <p:cNvSpPr/>
            <p:nvPr/>
          </p:nvSpPr>
          <p:spPr>
            <a:xfrm rot="4060450">
              <a:off x="13879566" y="-1580308"/>
              <a:ext cx="3833084" cy="3833084"/>
            </a:xfrm>
            <a:custGeom>
              <a:avLst/>
              <a:gdLst>
                <a:gd name="connsiteX0" fmla="*/ 3832981 w 3833084"/>
                <a:gd name="connsiteY0" fmla="*/ 1466178 h 3833084"/>
                <a:gd name="connsiteX1" fmla="*/ 2366803 w 3833084"/>
                <a:gd name="connsiteY1" fmla="*/ 0 h 3833084"/>
                <a:gd name="connsiteX2" fmla="*/ 901039 w 3833084"/>
                <a:gd name="connsiteY2" fmla="*/ 1434965 h 3833084"/>
                <a:gd name="connsiteX3" fmla="*/ 901039 w 3833084"/>
                <a:gd name="connsiteY3" fmla="*/ 1434965 h 3833084"/>
                <a:gd name="connsiteX4" fmla="*/ 473981 w 3833084"/>
                <a:gd name="connsiteY4" fmla="*/ 2270787 h 3833084"/>
                <a:gd name="connsiteX5" fmla="*/ 0 w 3833084"/>
                <a:gd name="connsiteY5" fmla="*/ 3013798 h 3833084"/>
                <a:gd name="connsiteX6" fmla="*/ 819286 w 3833084"/>
                <a:gd name="connsiteY6" fmla="*/ 3833084 h 3833084"/>
                <a:gd name="connsiteX7" fmla="*/ 1562193 w 3833084"/>
                <a:gd name="connsiteY7" fmla="*/ 3359206 h 3833084"/>
                <a:gd name="connsiteX8" fmla="*/ 2398119 w 3833084"/>
                <a:gd name="connsiteY8" fmla="*/ 2932045 h 3833084"/>
                <a:gd name="connsiteX9" fmla="*/ 2398119 w 3833084"/>
                <a:gd name="connsiteY9" fmla="*/ 2932045 h 3833084"/>
                <a:gd name="connsiteX10" fmla="*/ 3833084 w 3833084"/>
                <a:gd name="connsiteY10" fmla="*/ 1466281 h 383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33084" h="3833084">
                  <a:moveTo>
                    <a:pt x="3832981" y="1466178"/>
                  </a:moveTo>
                  <a:cubicBezTo>
                    <a:pt x="3832981" y="656504"/>
                    <a:pt x="3176580" y="0"/>
                    <a:pt x="2366803" y="0"/>
                  </a:cubicBezTo>
                  <a:cubicBezTo>
                    <a:pt x="1557026" y="0"/>
                    <a:pt x="917679" y="639657"/>
                    <a:pt x="901039" y="1434965"/>
                  </a:cubicBezTo>
                  <a:lnTo>
                    <a:pt x="901039" y="1434965"/>
                  </a:lnTo>
                  <a:cubicBezTo>
                    <a:pt x="888223" y="2036897"/>
                    <a:pt x="778875" y="2128883"/>
                    <a:pt x="473981" y="2270787"/>
                  </a:cubicBezTo>
                  <a:cubicBezTo>
                    <a:pt x="194099" y="2401117"/>
                    <a:pt x="0" y="2684720"/>
                    <a:pt x="0" y="3013798"/>
                  </a:cubicBezTo>
                  <a:cubicBezTo>
                    <a:pt x="0" y="3466281"/>
                    <a:pt x="366803" y="3833084"/>
                    <a:pt x="819286" y="3833084"/>
                  </a:cubicBezTo>
                  <a:cubicBezTo>
                    <a:pt x="1148365" y="3833084"/>
                    <a:pt x="1431968" y="3638985"/>
                    <a:pt x="1562193" y="3359206"/>
                  </a:cubicBezTo>
                  <a:cubicBezTo>
                    <a:pt x="1704098" y="3054210"/>
                    <a:pt x="1796083" y="2944861"/>
                    <a:pt x="2398119" y="2932045"/>
                  </a:cubicBezTo>
                  <a:lnTo>
                    <a:pt x="2398119" y="2932045"/>
                  </a:lnTo>
                  <a:cubicBezTo>
                    <a:pt x="3193427" y="2915405"/>
                    <a:pt x="3833084" y="2265516"/>
                    <a:pt x="3833084" y="146628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48" name="Freihandform 70">
              <a:extLst>
                <a:ext uri="{FF2B5EF4-FFF2-40B4-BE49-F238E27FC236}">
                  <a16:creationId xmlns:a16="http://schemas.microsoft.com/office/drawing/2014/main" id="{89A679A0-7BB6-4190-7651-71DA49C8A26B}"/>
                </a:ext>
              </a:extLst>
            </p:cNvPr>
            <p:cNvSpPr/>
            <p:nvPr/>
          </p:nvSpPr>
          <p:spPr>
            <a:xfrm rot="4060450">
              <a:off x="14035431" y="-1424307"/>
              <a:ext cx="3521161" cy="3521161"/>
            </a:xfrm>
            <a:custGeom>
              <a:avLst/>
              <a:gdLst>
                <a:gd name="connsiteX0" fmla="*/ 3521059 w 3521161"/>
                <a:gd name="connsiteY0" fmla="*/ 1346804 h 3521161"/>
                <a:gd name="connsiteX1" fmla="*/ 2174255 w 3521161"/>
                <a:gd name="connsiteY1" fmla="*/ 0 h 3521161"/>
                <a:gd name="connsiteX2" fmla="*/ 827761 w 3521161"/>
                <a:gd name="connsiteY2" fmla="*/ 1318175 h 3521161"/>
                <a:gd name="connsiteX3" fmla="*/ 827761 w 3521161"/>
                <a:gd name="connsiteY3" fmla="*/ 1318175 h 3521161"/>
                <a:gd name="connsiteX4" fmla="*/ 435430 w 3521161"/>
                <a:gd name="connsiteY4" fmla="*/ 2085991 h 3521161"/>
                <a:gd name="connsiteX5" fmla="*/ 0 w 3521161"/>
                <a:gd name="connsiteY5" fmla="*/ 2768539 h 3521161"/>
                <a:gd name="connsiteX6" fmla="*/ 752623 w 3521161"/>
                <a:gd name="connsiteY6" fmla="*/ 3521162 h 3521161"/>
                <a:gd name="connsiteX7" fmla="*/ 1435068 w 3521161"/>
                <a:gd name="connsiteY7" fmla="*/ 3085836 h 3521161"/>
                <a:gd name="connsiteX8" fmla="*/ 2202987 w 3521161"/>
                <a:gd name="connsiteY8" fmla="*/ 2693401 h 3521161"/>
                <a:gd name="connsiteX9" fmla="*/ 2202987 w 3521161"/>
                <a:gd name="connsiteY9" fmla="*/ 2693401 h 3521161"/>
                <a:gd name="connsiteX10" fmla="*/ 3521162 w 3521161"/>
                <a:gd name="connsiteY10" fmla="*/ 1346907 h 3521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1161" h="3521161">
                  <a:moveTo>
                    <a:pt x="3521059" y="1346804"/>
                  </a:moveTo>
                  <a:cubicBezTo>
                    <a:pt x="3521059" y="602966"/>
                    <a:pt x="2918093" y="0"/>
                    <a:pt x="2174255" y="0"/>
                  </a:cubicBezTo>
                  <a:cubicBezTo>
                    <a:pt x="1430417" y="0"/>
                    <a:pt x="843057" y="587567"/>
                    <a:pt x="827761" y="1318175"/>
                  </a:cubicBezTo>
                  <a:lnTo>
                    <a:pt x="827761" y="1318175"/>
                  </a:lnTo>
                  <a:cubicBezTo>
                    <a:pt x="815979" y="1871118"/>
                    <a:pt x="715519" y="1955558"/>
                    <a:pt x="435430" y="2085991"/>
                  </a:cubicBezTo>
                  <a:cubicBezTo>
                    <a:pt x="178285" y="2205675"/>
                    <a:pt x="0" y="2466229"/>
                    <a:pt x="0" y="2768539"/>
                  </a:cubicBezTo>
                  <a:cubicBezTo>
                    <a:pt x="0" y="3184229"/>
                    <a:pt x="336934" y="3521162"/>
                    <a:pt x="752623" y="3521162"/>
                  </a:cubicBezTo>
                  <a:cubicBezTo>
                    <a:pt x="1054933" y="3521162"/>
                    <a:pt x="1315385" y="3342877"/>
                    <a:pt x="1435068" y="3085836"/>
                  </a:cubicBezTo>
                  <a:cubicBezTo>
                    <a:pt x="1565501" y="2805644"/>
                    <a:pt x="1649941" y="2705183"/>
                    <a:pt x="2202987" y="2693401"/>
                  </a:cubicBezTo>
                  <a:lnTo>
                    <a:pt x="2202987" y="2693401"/>
                  </a:lnTo>
                  <a:cubicBezTo>
                    <a:pt x="2933596" y="2678105"/>
                    <a:pt x="3521162" y="2081133"/>
                    <a:pt x="3521162" y="1346907"/>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50" name="Freihandform 71">
              <a:extLst>
                <a:ext uri="{FF2B5EF4-FFF2-40B4-BE49-F238E27FC236}">
                  <a16:creationId xmlns:a16="http://schemas.microsoft.com/office/drawing/2014/main" id="{8390E71B-D85C-FDA8-D3A1-4A1F388BEC39}"/>
                </a:ext>
              </a:extLst>
            </p:cNvPr>
            <p:cNvSpPr/>
            <p:nvPr/>
          </p:nvSpPr>
          <p:spPr>
            <a:xfrm rot="4060450">
              <a:off x="14191520" y="-1268434"/>
              <a:ext cx="3209136" cy="3209240"/>
            </a:xfrm>
            <a:custGeom>
              <a:avLst/>
              <a:gdLst>
                <a:gd name="connsiteX0" fmla="*/ 3209137 w 3209136"/>
                <a:gd name="connsiteY0" fmla="*/ 1227533 h 3209240"/>
                <a:gd name="connsiteX1" fmla="*/ 1981603 w 3209136"/>
                <a:gd name="connsiteY1" fmla="*/ 0 h 3209240"/>
                <a:gd name="connsiteX2" fmla="*/ 754483 w 3209136"/>
                <a:gd name="connsiteY2" fmla="*/ 1201385 h 3209240"/>
                <a:gd name="connsiteX3" fmla="*/ 754483 w 3209136"/>
                <a:gd name="connsiteY3" fmla="*/ 1201385 h 3209240"/>
                <a:gd name="connsiteX4" fmla="*/ 396879 w 3209136"/>
                <a:gd name="connsiteY4" fmla="*/ 1901194 h 3209240"/>
                <a:gd name="connsiteX5" fmla="*/ 0 w 3209136"/>
                <a:gd name="connsiteY5" fmla="*/ 2523281 h 3209240"/>
                <a:gd name="connsiteX6" fmla="*/ 685959 w 3209136"/>
                <a:gd name="connsiteY6" fmla="*/ 3209240 h 3209240"/>
                <a:gd name="connsiteX7" fmla="*/ 1307943 w 3209136"/>
                <a:gd name="connsiteY7" fmla="*/ 2812465 h 3209240"/>
                <a:gd name="connsiteX8" fmla="*/ 2007751 w 3209136"/>
                <a:gd name="connsiteY8" fmla="*/ 2454860 h 3209240"/>
                <a:gd name="connsiteX9" fmla="*/ 2007751 w 3209136"/>
                <a:gd name="connsiteY9" fmla="*/ 2454860 h 3209240"/>
                <a:gd name="connsiteX10" fmla="*/ 3209137 w 3209136"/>
                <a:gd name="connsiteY10" fmla="*/ 1227637 h 320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09136" h="3209240">
                  <a:moveTo>
                    <a:pt x="3209137" y="1227533"/>
                  </a:moveTo>
                  <a:cubicBezTo>
                    <a:pt x="3209137" y="549636"/>
                    <a:pt x="2659604" y="0"/>
                    <a:pt x="1981603" y="0"/>
                  </a:cubicBezTo>
                  <a:cubicBezTo>
                    <a:pt x="1303602" y="0"/>
                    <a:pt x="768332" y="535476"/>
                    <a:pt x="754483" y="1201385"/>
                  </a:cubicBezTo>
                  <a:lnTo>
                    <a:pt x="754483" y="1201385"/>
                  </a:lnTo>
                  <a:cubicBezTo>
                    <a:pt x="743734" y="1705338"/>
                    <a:pt x="652163" y="1782337"/>
                    <a:pt x="396879" y="1901194"/>
                  </a:cubicBezTo>
                  <a:cubicBezTo>
                    <a:pt x="162576" y="2010336"/>
                    <a:pt x="0" y="2247739"/>
                    <a:pt x="0" y="2523281"/>
                  </a:cubicBezTo>
                  <a:cubicBezTo>
                    <a:pt x="0" y="2902072"/>
                    <a:pt x="307064" y="3209240"/>
                    <a:pt x="685959" y="3209240"/>
                  </a:cubicBezTo>
                  <a:cubicBezTo>
                    <a:pt x="961501" y="3209240"/>
                    <a:pt x="1198905" y="3046768"/>
                    <a:pt x="1307943" y="2812465"/>
                  </a:cubicBezTo>
                  <a:cubicBezTo>
                    <a:pt x="1426800" y="2557181"/>
                    <a:pt x="1503695" y="2465609"/>
                    <a:pt x="2007751" y="2454860"/>
                  </a:cubicBezTo>
                  <a:lnTo>
                    <a:pt x="2007751" y="2454860"/>
                  </a:lnTo>
                  <a:cubicBezTo>
                    <a:pt x="2673661" y="2440908"/>
                    <a:pt x="3209137" y="1896853"/>
                    <a:pt x="3209137" y="1227637"/>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55" name="Freihandform 72">
              <a:extLst>
                <a:ext uri="{FF2B5EF4-FFF2-40B4-BE49-F238E27FC236}">
                  <a16:creationId xmlns:a16="http://schemas.microsoft.com/office/drawing/2014/main" id="{E90A59E1-6BC6-69C3-DC52-32417FD09229}"/>
                </a:ext>
              </a:extLst>
            </p:cNvPr>
            <p:cNvSpPr/>
            <p:nvPr/>
          </p:nvSpPr>
          <p:spPr>
            <a:xfrm rot="4060450">
              <a:off x="14347512" y="-1112211"/>
              <a:ext cx="2897214" cy="2897214"/>
            </a:xfrm>
            <a:custGeom>
              <a:avLst/>
              <a:gdLst>
                <a:gd name="connsiteX0" fmla="*/ 2897008 w 2897214"/>
                <a:gd name="connsiteY0" fmla="*/ 1108160 h 2897214"/>
                <a:gd name="connsiteX1" fmla="*/ 1788848 w 2897214"/>
                <a:gd name="connsiteY1" fmla="*/ 0 h 2897214"/>
                <a:gd name="connsiteX2" fmla="*/ 680998 w 2897214"/>
                <a:gd name="connsiteY2" fmla="*/ 1084595 h 2897214"/>
                <a:gd name="connsiteX3" fmla="*/ 680998 w 2897214"/>
                <a:gd name="connsiteY3" fmla="*/ 1084595 h 2897214"/>
                <a:gd name="connsiteX4" fmla="*/ 358224 w 2897214"/>
                <a:gd name="connsiteY4" fmla="*/ 1716294 h 2897214"/>
                <a:gd name="connsiteX5" fmla="*/ 0 w 2897214"/>
                <a:gd name="connsiteY5" fmla="*/ 2277919 h 2897214"/>
                <a:gd name="connsiteX6" fmla="*/ 619296 w 2897214"/>
                <a:gd name="connsiteY6" fmla="*/ 2897215 h 2897214"/>
                <a:gd name="connsiteX7" fmla="*/ 1180818 w 2897214"/>
                <a:gd name="connsiteY7" fmla="*/ 2538991 h 2897214"/>
                <a:gd name="connsiteX8" fmla="*/ 1812620 w 2897214"/>
                <a:gd name="connsiteY8" fmla="*/ 2216113 h 2897214"/>
                <a:gd name="connsiteX9" fmla="*/ 1812620 w 2897214"/>
                <a:gd name="connsiteY9" fmla="*/ 2216113 h 2897214"/>
                <a:gd name="connsiteX10" fmla="*/ 2897215 w 2897214"/>
                <a:gd name="connsiteY10" fmla="*/ 1108160 h 289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97214" h="2897214">
                  <a:moveTo>
                    <a:pt x="2897008" y="1108160"/>
                  </a:moveTo>
                  <a:cubicBezTo>
                    <a:pt x="2897008" y="496098"/>
                    <a:pt x="2400910" y="0"/>
                    <a:pt x="1788848" y="0"/>
                  </a:cubicBezTo>
                  <a:cubicBezTo>
                    <a:pt x="1176787" y="0"/>
                    <a:pt x="693504" y="483489"/>
                    <a:pt x="680998" y="1084595"/>
                  </a:cubicBezTo>
                  <a:lnTo>
                    <a:pt x="680998" y="1084595"/>
                  </a:lnTo>
                  <a:cubicBezTo>
                    <a:pt x="671283" y="1539559"/>
                    <a:pt x="588600" y="1609116"/>
                    <a:pt x="358224" y="1716294"/>
                  </a:cubicBezTo>
                  <a:cubicBezTo>
                    <a:pt x="146659" y="1814790"/>
                    <a:pt x="0" y="2029146"/>
                    <a:pt x="0" y="2277919"/>
                  </a:cubicBezTo>
                  <a:cubicBezTo>
                    <a:pt x="0" y="2619916"/>
                    <a:pt x="277298" y="2897215"/>
                    <a:pt x="619296" y="2897215"/>
                  </a:cubicBezTo>
                  <a:cubicBezTo>
                    <a:pt x="867965" y="2897215"/>
                    <a:pt x="1082321" y="2750556"/>
                    <a:pt x="1180818" y="2538991"/>
                  </a:cubicBezTo>
                  <a:cubicBezTo>
                    <a:pt x="1288099" y="2308511"/>
                    <a:pt x="1357552" y="2225828"/>
                    <a:pt x="1812620" y="2216113"/>
                  </a:cubicBezTo>
                  <a:lnTo>
                    <a:pt x="1812620" y="2216113"/>
                  </a:lnTo>
                  <a:cubicBezTo>
                    <a:pt x="2413725" y="2203504"/>
                    <a:pt x="2897215" y="1712366"/>
                    <a:pt x="2897215" y="1108160"/>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56" name="Freihandform 73">
              <a:extLst>
                <a:ext uri="{FF2B5EF4-FFF2-40B4-BE49-F238E27FC236}">
                  <a16:creationId xmlns:a16="http://schemas.microsoft.com/office/drawing/2014/main" id="{D8CDD94D-8183-C907-4937-2EE0124182BF}"/>
                </a:ext>
              </a:extLst>
            </p:cNvPr>
            <p:cNvSpPr/>
            <p:nvPr/>
          </p:nvSpPr>
          <p:spPr>
            <a:xfrm rot="4060450">
              <a:off x="14503489" y="-956479"/>
              <a:ext cx="2585293" cy="2585293"/>
            </a:xfrm>
            <a:custGeom>
              <a:avLst/>
              <a:gdLst>
                <a:gd name="connsiteX0" fmla="*/ 2585190 w 2585293"/>
                <a:gd name="connsiteY0" fmla="*/ 988889 h 2585293"/>
                <a:gd name="connsiteX1" fmla="*/ 1596300 w 2585293"/>
                <a:gd name="connsiteY1" fmla="*/ 0 h 2585293"/>
                <a:gd name="connsiteX2" fmla="*/ 607720 w 2585293"/>
                <a:gd name="connsiteY2" fmla="*/ 967806 h 2585293"/>
                <a:gd name="connsiteX3" fmla="*/ 607720 w 2585293"/>
                <a:gd name="connsiteY3" fmla="*/ 967806 h 2585293"/>
                <a:gd name="connsiteX4" fmla="*/ 319673 w 2585293"/>
                <a:gd name="connsiteY4" fmla="*/ 1531497 h 2585293"/>
                <a:gd name="connsiteX5" fmla="*/ 0 w 2585293"/>
                <a:gd name="connsiteY5" fmla="*/ 2032660 h 2585293"/>
                <a:gd name="connsiteX6" fmla="*/ 552633 w 2585293"/>
                <a:gd name="connsiteY6" fmla="*/ 2585293 h 2585293"/>
                <a:gd name="connsiteX7" fmla="*/ 1053693 w 2585293"/>
                <a:gd name="connsiteY7" fmla="*/ 2265620 h 2585293"/>
                <a:gd name="connsiteX8" fmla="*/ 1617488 w 2585293"/>
                <a:gd name="connsiteY8" fmla="*/ 1977469 h 2585293"/>
                <a:gd name="connsiteX9" fmla="*/ 1617488 w 2585293"/>
                <a:gd name="connsiteY9" fmla="*/ 1977469 h 2585293"/>
                <a:gd name="connsiteX10" fmla="*/ 2585293 w 2585293"/>
                <a:gd name="connsiteY10" fmla="*/ 988786 h 258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5293" h="2585293">
                  <a:moveTo>
                    <a:pt x="2585190" y="988889"/>
                  </a:moveTo>
                  <a:cubicBezTo>
                    <a:pt x="2585190" y="442768"/>
                    <a:pt x="2142422" y="0"/>
                    <a:pt x="1596300" y="0"/>
                  </a:cubicBezTo>
                  <a:cubicBezTo>
                    <a:pt x="1050178" y="0"/>
                    <a:pt x="618883" y="431399"/>
                    <a:pt x="607720" y="967806"/>
                  </a:cubicBezTo>
                  <a:lnTo>
                    <a:pt x="607720" y="967806"/>
                  </a:lnTo>
                  <a:cubicBezTo>
                    <a:pt x="599039" y="1373779"/>
                    <a:pt x="525347" y="1435791"/>
                    <a:pt x="319673" y="1531497"/>
                  </a:cubicBezTo>
                  <a:cubicBezTo>
                    <a:pt x="130949" y="1619348"/>
                    <a:pt x="0" y="1810656"/>
                    <a:pt x="0" y="2032660"/>
                  </a:cubicBezTo>
                  <a:cubicBezTo>
                    <a:pt x="0" y="2337864"/>
                    <a:pt x="247429" y="2585293"/>
                    <a:pt x="552633" y="2585293"/>
                  </a:cubicBezTo>
                  <a:cubicBezTo>
                    <a:pt x="774534" y="2585293"/>
                    <a:pt x="965842" y="2454343"/>
                    <a:pt x="1053693" y="2265620"/>
                  </a:cubicBezTo>
                  <a:cubicBezTo>
                    <a:pt x="1149398" y="2059945"/>
                    <a:pt x="1211410" y="1986151"/>
                    <a:pt x="1617488" y="1977469"/>
                  </a:cubicBezTo>
                  <a:lnTo>
                    <a:pt x="1617488" y="1977469"/>
                  </a:lnTo>
                  <a:cubicBezTo>
                    <a:pt x="2153894" y="1966203"/>
                    <a:pt x="2585293" y="1527880"/>
                    <a:pt x="2585293" y="988786"/>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57" name="Freihandform 74">
              <a:extLst>
                <a:ext uri="{FF2B5EF4-FFF2-40B4-BE49-F238E27FC236}">
                  <a16:creationId xmlns:a16="http://schemas.microsoft.com/office/drawing/2014/main" id="{4ECA4C59-328E-FB30-99CB-A5649EE6F25D}"/>
                </a:ext>
              </a:extLst>
            </p:cNvPr>
            <p:cNvSpPr/>
            <p:nvPr/>
          </p:nvSpPr>
          <p:spPr>
            <a:xfrm rot="4060450">
              <a:off x="14659355" y="-800479"/>
              <a:ext cx="2273370" cy="2273370"/>
            </a:xfrm>
            <a:custGeom>
              <a:avLst/>
              <a:gdLst>
                <a:gd name="connsiteX0" fmla="*/ 2273268 w 2273370"/>
                <a:gd name="connsiteY0" fmla="*/ 869516 h 2273370"/>
                <a:gd name="connsiteX1" fmla="*/ 1403752 w 2273370"/>
                <a:gd name="connsiteY1" fmla="*/ 0 h 2273370"/>
                <a:gd name="connsiteX2" fmla="*/ 534443 w 2273370"/>
                <a:gd name="connsiteY2" fmla="*/ 851015 h 2273370"/>
                <a:gd name="connsiteX3" fmla="*/ 534443 w 2273370"/>
                <a:gd name="connsiteY3" fmla="*/ 851015 h 2273370"/>
                <a:gd name="connsiteX4" fmla="*/ 281122 w 2273370"/>
                <a:gd name="connsiteY4" fmla="*/ 1346701 h 2273370"/>
                <a:gd name="connsiteX5" fmla="*/ 0 w 2273370"/>
                <a:gd name="connsiteY5" fmla="*/ 1787401 h 2273370"/>
                <a:gd name="connsiteX6" fmla="*/ 485970 w 2273370"/>
                <a:gd name="connsiteY6" fmla="*/ 2273371 h 2273370"/>
                <a:gd name="connsiteX7" fmla="*/ 926567 w 2273370"/>
                <a:gd name="connsiteY7" fmla="*/ 1992248 h 2273370"/>
                <a:gd name="connsiteX8" fmla="*/ 1422355 w 2273370"/>
                <a:gd name="connsiteY8" fmla="*/ 1738928 h 2273370"/>
                <a:gd name="connsiteX9" fmla="*/ 1422355 w 2273370"/>
                <a:gd name="connsiteY9" fmla="*/ 1738928 h 2273370"/>
                <a:gd name="connsiteX10" fmla="*/ 2273371 w 2273370"/>
                <a:gd name="connsiteY10" fmla="*/ 869619 h 227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73370" h="2273370">
                  <a:moveTo>
                    <a:pt x="2273268" y="869516"/>
                  </a:moveTo>
                  <a:cubicBezTo>
                    <a:pt x="2273268" y="389231"/>
                    <a:pt x="1883934" y="0"/>
                    <a:pt x="1403752" y="0"/>
                  </a:cubicBezTo>
                  <a:cubicBezTo>
                    <a:pt x="923570" y="0"/>
                    <a:pt x="544261" y="379308"/>
                    <a:pt x="534443" y="851015"/>
                  </a:cubicBezTo>
                  <a:lnTo>
                    <a:pt x="534443" y="851015"/>
                  </a:lnTo>
                  <a:cubicBezTo>
                    <a:pt x="526795" y="1207999"/>
                    <a:pt x="461991" y="1262571"/>
                    <a:pt x="281122" y="1346701"/>
                  </a:cubicBezTo>
                  <a:cubicBezTo>
                    <a:pt x="115136" y="1424009"/>
                    <a:pt x="0" y="1592166"/>
                    <a:pt x="0" y="1787401"/>
                  </a:cubicBezTo>
                  <a:cubicBezTo>
                    <a:pt x="0" y="2055811"/>
                    <a:pt x="217560" y="2273371"/>
                    <a:pt x="485970" y="2273371"/>
                  </a:cubicBezTo>
                  <a:cubicBezTo>
                    <a:pt x="681102" y="2273371"/>
                    <a:pt x="849361" y="2158235"/>
                    <a:pt x="926567" y="1992248"/>
                  </a:cubicBezTo>
                  <a:cubicBezTo>
                    <a:pt x="1010697" y="1811379"/>
                    <a:pt x="1065268" y="1746473"/>
                    <a:pt x="1422355" y="1738928"/>
                  </a:cubicBezTo>
                  <a:lnTo>
                    <a:pt x="1422355" y="1738928"/>
                  </a:lnTo>
                  <a:cubicBezTo>
                    <a:pt x="1894062" y="1729006"/>
                    <a:pt x="2273371" y="1343600"/>
                    <a:pt x="2273371" y="869619"/>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58" name="Freihandform 75">
              <a:extLst>
                <a:ext uri="{FF2B5EF4-FFF2-40B4-BE49-F238E27FC236}">
                  <a16:creationId xmlns:a16="http://schemas.microsoft.com/office/drawing/2014/main" id="{10C881B1-4C9A-1A76-8CCE-3B3C623647D3}"/>
                </a:ext>
              </a:extLst>
            </p:cNvPr>
            <p:cNvSpPr/>
            <p:nvPr/>
          </p:nvSpPr>
          <p:spPr>
            <a:xfrm rot="4060450">
              <a:off x="14815325" y="-644582"/>
              <a:ext cx="1961449" cy="1961345"/>
            </a:xfrm>
            <a:custGeom>
              <a:avLst/>
              <a:gdLst>
                <a:gd name="connsiteX0" fmla="*/ 1961449 w 1961449"/>
                <a:gd name="connsiteY0" fmla="*/ 750245 h 1961345"/>
                <a:gd name="connsiteX1" fmla="*/ 1211204 w 1961449"/>
                <a:gd name="connsiteY1" fmla="*/ 0 h 1961345"/>
                <a:gd name="connsiteX2" fmla="*/ 461165 w 1961449"/>
                <a:gd name="connsiteY2" fmla="*/ 734225 h 1961345"/>
                <a:gd name="connsiteX3" fmla="*/ 461165 w 1961449"/>
                <a:gd name="connsiteY3" fmla="*/ 734225 h 1961345"/>
                <a:gd name="connsiteX4" fmla="*/ 242571 w 1961449"/>
                <a:gd name="connsiteY4" fmla="*/ 1161904 h 1961345"/>
                <a:gd name="connsiteX5" fmla="*/ 0 w 1961449"/>
                <a:gd name="connsiteY5" fmla="*/ 1542143 h 1961345"/>
                <a:gd name="connsiteX6" fmla="*/ 419203 w 1961449"/>
                <a:gd name="connsiteY6" fmla="*/ 1961346 h 1961345"/>
                <a:gd name="connsiteX7" fmla="*/ 799339 w 1961449"/>
                <a:gd name="connsiteY7" fmla="*/ 1718878 h 1961345"/>
                <a:gd name="connsiteX8" fmla="*/ 1227120 w 1961449"/>
                <a:gd name="connsiteY8" fmla="*/ 1500284 h 1961345"/>
                <a:gd name="connsiteX9" fmla="*/ 1227120 w 1961449"/>
                <a:gd name="connsiteY9" fmla="*/ 1500284 h 1961345"/>
                <a:gd name="connsiteX10" fmla="*/ 1961346 w 1961449"/>
                <a:gd name="connsiteY10" fmla="*/ 750245 h 1961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61449" h="1961345">
                  <a:moveTo>
                    <a:pt x="1961449" y="750245"/>
                  </a:moveTo>
                  <a:cubicBezTo>
                    <a:pt x="1961449" y="335900"/>
                    <a:pt x="1625550" y="0"/>
                    <a:pt x="1211204" y="0"/>
                  </a:cubicBezTo>
                  <a:cubicBezTo>
                    <a:pt x="796858" y="0"/>
                    <a:pt x="469640" y="327321"/>
                    <a:pt x="461165" y="734225"/>
                  </a:cubicBezTo>
                  <a:lnTo>
                    <a:pt x="461165" y="734225"/>
                  </a:lnTo>
                  <a:cubicBezTo>
                    <a:pt x="454550" y="1042220"/>
                    <a:pt x="398636" y="1089246"/>
                    <a:pt x="242571" y="1161904"/>
                  </a:cubicBezTo>
                  <a:cubicBezTo>
                    <a:pt x="99323" y="1228567"/>
                    <a:pt x="0" y="1373676"/>
                    <a:pt x="0" y="1542143"/>
                  </a:cubicBezTo>
                  <a:cubicBezTo>
                    <a:pt x="0" y="1773655"/>
                    <a:pt x="187691" y="1961346"/>
                    <a:pt x="419203" y="1961346"/>
                  </a:cubicBezTo>
                  <a:cubicBezTo>
                    <a:pt x="587566" y="1961346"/>
                    <a:pt x="732676" y="1862023"/>
                    <a:pt x="799339" y="1718878"/>
                  </a:cubicBezTo>
                  <a:cubicBezTo>
                    <a:pt x="871996" y="1562814"/>
                    <a:pt x="919022" y="1506899"/>
                    <a:pt x="1227120" y="1500284"/>
                  </a:cubicBezTo>
                  <a:lnTo>
                    <a:pt x="1227120" y="1500284"/>
                  </a:lnTo>
                  <a:cubicBezTo>
                    <a:pt x="1634127" y="1491706"/>
                    <a:pt x="1961346" y="1159216"/>
                    <a:pt x="1961346" y="750245"/>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59" name="Freihandform 76">
              <a:extLst>
                <a:ext uri="{FF2B5EF4-FFF2-40B4-BE49-F238E27FC236}">
                  <a16:creationId xmlns:a16="http://schemas.microsoft.com/office/drawing/2014/main" id="{6128346E-94FD-6064-D0A1-0A7F08580FA9}"/>
                </a:ext>
              </a:extLst>
            </p:cNvPr>
            <p:cNvSpPr/>
            <p:nvPr/>
          </p:nvSpPr>
          <p:spPr>
            <a:xfrm rot="4060450">
              <a:off x="14971357" y="-488574"/>
              <a:ext cx="1649423" cy="1649423"/>
            </a:xfrm>
            <a:custGeom>
              <a:avLst/>
              <a:gdLst>
                <a:gd name="connsiteX0" fmla="*/ 1649424 w 1649423"/>
                <a:gd name="connsiteY0" fmla="*/ 630872 h 1649423"/>
                <a:gd name="connsiteX1" fmla="*/ 1018552 w 1649423"/>
                <a:gd name="connsiteY1" fmla="*/ 0 h 1649423"/>
                <a:gd name="connsiteX2" fmla="*/ 387783 w 1649423"/>
                <a:gd name="connsiteY2" fmla="*/ 617436 h 1649423"/>
                <a:gd name="connsiteX3" fmla="*/ 387783 w 1649423"/>
                <a:gd name="connsiteY3" fmla="*/ 617436 h 1649423"/>
                <a:gd name="connsiteX4" fmla="*/ 204020 w 1649423"/>
                <a:gd name="connsiteY4" fmla="*/ 977107 h 1649423"/>
                <a:gd name="connsiteX5" fmla="*/ 0 w 1649423"/>
                <a:gd name="connsiteY5" fmla="*/ 1296884 h 1649423"/>
                <a:gd name="connsiteX6" fmla="*/ 352540 w 1649423"/>
                <a:gd name="connsiteY6" fmla="*/ 1649424 h 1649423"/>
                <a:gd name="connsiteX7" fmla="*/ 672213 w 1649423"/>
                <a:gd name="connsiteY7" fmla="*/ 1445507 h 1649423"/>
                <a:gd name="connsiteX8" fmla="*/ 1031885 w 1649423"/>
                <a:gd name="connsiteY8" fmla="*/ 1261640 h 1649423"/>
                <a:gd name="connsiteX9" fmla="*/ 1031885 w 1649423"/>
                <a:gd name="connsiteY9" fmla="*/ 1261640 h 1649423"/>
                <a:gd name="connsiteX10" fmla="*/ 1649320 w 1649423"/>
                <a:gd name="connsiteY10" fmla="*/ 630872 h 1649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9423" h="1649423">
                  <a:moveTo>
                    <a:pt x="1649424" y="630872"/>
                  </a:moveTo>
                  <a:cubicBezTo>
                    <a:pt x="1649424" y="282466"/>
                    <a:pt x="1366958" y="0"/>
                    <a:pt x="1018552" y="0"/>
                  </a:cubicBezTo>
                  <a:cubicBezTo>
                    <a:pt x="670146" y="0"/>
                    <a:pt x="394915" y="275231"/>
                    <a:pt x="387783" y="617436"/>
                  </a:cubicBezTo>
                  <a:lnTo>
                    <a:pt x="387783" y="617436"/>
                  </a:lnTo>
                  <a:cubicBezTo>
                    <a:pt x="382306" y="876441"/>
                    <a:pt x="335177" y="916025"/>
                    <a:pt x="204020" y="977107"/>
                  </a:cubicBezTo>
                  <a:cubicBezTo>
                    <a:pt x="83613" y="1033228"/>
                    <a:pt x="0" y="1155186"/>
                    <a:pt x="0" y="1296884"/>
                  </a:cubicBezTo>
                  <a:cubicBezTo>
                    <a:pt x="0" y="1491602"/>
                    <a:pt x="157821" y="1649424"/>
                    <a:pt x="352540" y="1649424"/>
                  </a:cubicBezTo>
                  <a:cubicBezTo>
                    <a:pt x="494134" y="1649424"/>
                    <a:pt x="616196" y="1565914"/>
                    <a:pt x="672213" y="1445507"/>
                  </a:cubicBezTo>
                  <a:cubicBezTo>
                    <a:pt x="733295" y="1314247"/>
                    <a:pt x="772880" y="1267222"/>
                    <a:pt x="1031885" y="1261640"/>
                  </a:cubicBezTo>
                  <a:lnTo>
                    <a:pt x="1031885" y="1261640"/>
                  </a:lnTo>
                  <a:cubicBezTo>
                    <a:pt x="1374089" y="1254509"/>
                    <a:pt x="1649320" y="974833"/>
                    <a:pt x="1649320" y="63087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60" name="Freihandform 77">
              <a:extLst>
                <a:ext uri="{FF2B5EF4-FFF2-40B4-BE49-F238E27FC236}">
                  <a16:creationId xmlns:a16="http://schemas.microsoft.com/office/drawing/2014/main" id="{9A8D36D5-22D0-FABE-9BAD-A6AB46334CED}"/>
                </a:ext>
              </a:extLst>
            </p:cNvPr>
            <p:cNvSpPr/>
            <p:nvPr/>
          </p:nvSpPr>
          <p:spPr>
            <a:xfrm rot="4060450">
              <a:off x="15127318" y="-332613"/>
              <a:ext cx="1337501" cy="1337501"/>
            </a:xfrm>
            <a:custGeom>
              <a:avLst/>
              <a:gdLst>
                <a:gd name="connsiteX0" fmla="*/ 1337502 w 1337501"/>
                <a:gd name="connsiteY0" fmla="*/ 511602 h 1337501"/>
                <a:gd name="connsiteX1" fmla="*/ 825900 w 1337501"/>
                <a:gd name="connsiteY1" fmla="*/ 0 h 1337501"/>
                <a:gd name="connsiteX2" fmla="*/ 314402 w 1337501"/>
                <a:gd name="connsiteY2" fmla="*/ 500749 h 1337501"/>
                <a:gd name="connsiteX3" fmla="*/ 314402 w 1337501"/>
                <a:gd name="connsiteY3" fmla="*/ 500749 h 1337501"/>
                <a:gd name="connsiteX4" fmla="*/ 165366 w 1337501"/>
                <a:gd name="connsiteY4" fmla="*/ 792414 h 1337501"/>
                <a:gd name="connsiteX5" fmla="*/ 0 w 1337501"/>
                <a:gd name="connsiteY5" fmla="*/ 1051625 h 1337501"/>
                <a:gd name="connsiteX6" fmla="*/ 285876 w 1337501"/>
                <a:gd name="connsiteY6" fmla="*/ 1337502 h 1337501"/>
                <a:gd name="connsiteX7" fmla="*/ 545088 w 1337501"/>
                <a:gd name="connsiteY7" fmla="*/ 1172136 h 1337501"/>
                <a:gd name="connsiteX8" fmla="*/ 836753 w 1337501"/>
                <a:gd name="connsiteY8" fmla="*/ 1023100 h 1337501"/>
                <a:gd name="connsiteX9" fmla="*/ 836753 w 1337501"/>
                <a:gd name="connsiteY9" fmla="*/ 1023100 h 1337501"/>
                <a:gd name="connsiteX10" fmla="*/ 1337502 w 1337501"/>
                <a:gd name="connsiteY10" fmla="*/ 511602 h 133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7501" h="1337501">
                  <a:moveTo>
                    <a:pt x="1337502" y="511602"/>
                  </a:moveTo>
                  <a:cubicBezTo>
                    <a:pt x="1337502" y="229032"/>
                    <a:pt x="1108470" y="0"/>
                    <a:pt x="825900" y="0"/>
                  </a:cubicBezTo>
                  <a:cubicBezTo>
                    <a:pt x="543331" y="0"/>
                    <a:pt x="320293" y="223141"/>
                    <a:pt x="314402" y="500749"/>
                  </a:cubicBezTo>
                  <a:lnTo>
                    <a:pt x="314402" y="500749"/>
                  </a:lnTo>
                  <a:cubicBezTo>
                    <a:pt x="309958" y="710765"/>
                    <a:pt x="271717" y="742907"/>
                    <a:pt x="165366" y="792414"/>
                  </a:cubicBezTo>
                  <a:cubicBezTo>
                    <a:pt x="67697" y="837890"/>
                    <a:pt x="0" y="936799"/>
                    <a:pt x="0" y="1051625"/>
                  </a:cubicBezTo>
                  <a:cubicBezTo>
                    <a:pt x="0" y="1209550"/>
                    <a:pt x="127952" y="1337502"/>
                    <a:pt x="285876" y="1337502"/>
                  </a:cubicBezTo>
                  <a:cubicBezTo>
                    <a:pt x="400703" y="1337502"/>
                    <a:pt x="499613" y="1269805"/>
                    <a:pt x="545088" y="1172136"/>
                  </a:cubicBezTo>
                  <a:cubicBezTo>
                    <a:pt x="594595" y="1065681"/>
                    <a:pt x="626738" y="1027544"/>
                    <a:pt x="836753" y="1023100"/>
                  </a:cubicBezTo>
                  <a:lnTo>
                    <a:pt x="836753" y="1023100"/>
                  </a:lnTo>
                  <a:cubicBezTo>
                    <a:pt x="1114258" y="1017312"/>
                    <a:pt x="1337502" y="790553"/>
                    <a:pt x="1337502" y="511602"/>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61" name="Freihandform 78">
              <a:extLst>
                <a:ext uri="{FF2B5EF4-FFF2-40B4-BE49-F238E27FC236}">
                  <a16:creationId xmlns:a16="http://schemas.microsoft.com/office/drawing/2014/main" id="{F5C67D03-DBCF-B992-82CD-708B416255C4}"/>
                </a:ext>
              </a:extLst>
            </p:cNvPr>
            <p:cNvSpPr/>
            <p:nvPr/>
          </p:nvSpPr>
          <p:spPr>
            <a:xfrm rot="4060450">
              <a:off x="15283222" y="-176517"/>
              <a:ext cx="1025580" cy="1025580"/>
            </a:xfrm>
            <a:custGeom>
              <a:avLst/>
              <a:gdLst>
                <a:gd name="connsiteX0" fmla="*/ 1025477 w 1025580"/>
                <a:gd name="connsiteY0" fmla="*/ 392228 h 1025580"/>
                <a:gd name="connsiteX1" fmla="*/ 633249 w 1025580"/>
                <a:gd name="connsiteY1" fmla="*/ 0 h 1025580"/>
                <a:gd name="connsiteX2" fmla="*/ 241125 w 1025580"/>
                <a:gd name="connsiteY2" fmla="*/ 383960 h 1025580"/>
                <a:gd name="connsiteX3" fmla="*/ 241125 w 1025580"/>
                <a:gd name="connsiteY3" fmla="*/ 383960 h 1025580"/>
                <a:gd name="connsiteX4" fmla="*/ 126815 w 1025580"/>
                <a:gd name="connsiteY4" fmla="*/ 607618 h 1025580"/>
                <a:gd name="connsiteX5" fmla="*/ 0 w 1025580"/>
                <a:gd name="connsiteY5" fmla="*/ 806367 h 1025580"/>
                <a:gd name="connsiteX6" fmla="*/ 219214 w 1025580"/>
                <a:gd name="connsiteY6" fmla="*/ 1025581 h 1025580"/>
                <a:gd name="connsiteX7" fmla="*/ 417963 w 1025580"/>
                <a:gd name="connsiteY7" fmla="*/ 898765 h 1025580"/>
                <a:gd name="connsiteX8" fmla="*/ 641621 w 1025580"/>
                <a:gd name="connsiteY8" fmla="*/ 784456 h 1025580"/>
                <a:gd name="connsiteX9" fmla="*/ 641621 w 1025580"/>
                <a:gd name="connsiteY9" fmla="*/ 784456 h 1025580"/>
                <a:gd name="connsiteX10" fmla="*/ 1025581 w 1025580"/>
                <a:gd name="connsiteY10" fmla="*/ 392228 h 102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5580" h="1025580">
                  <a:moveTo>
                    <a:pt x="1025477" y="392228"/>
                  </a:moveTo>
                  <a:cubicBezTo>
                    <a:pt x="1025477" y="175599"/>
                    <a:pt x="849879" y="0"/>
                    <a:pt x="633249" y="0"/>
                  </a:cubicBezTo>
                  <a:cubicBezTo>
                    <a:pt x="416619" y="0"/>
                    <a:pt x="245569" y="171154"/>
                    <a:pt x="241125" y="383960"/>
                  </a:cubicBezTo>
                  <a:lnTo>
                    <a:pt x="241125" y="383960"/>
                  </a:lnTo>
                  <a:cubicBezTo>
                    <a:pt x="237714" y="544985"/>
                    <a:pt x="208465" y="569584"/>
                    <a:pt x="126815" y="607618"/>
                  </a:cubicBezTo>
                  <a:cubicBezTo>
                    <a:pt x="51884" y="642448"/>
                    <a:pt x="0" y="718413"/>
                    <a:pt x="0" y="806367"/>
                  </a:cubicBezTo>
                  <a:cubicBezTo>
                    <a:pt x="0" y="927394"/>
                    <a:pt x="98186" y="1025581"/>
                    <a:pt x="219214" y="1025581"/>
                  </a:cubicBezTo>
                  <a:cubicBezTo>
                    <a:pt x="307271" y="1025581"/>
                    <a:pt x="383133" y="973697"/>
                    <a:pt x="417963" y="898765"/>
                  </a:cubicBezTo>
                  <a:cubicBezTo>
                    <a:pt x="455894" y="817219"/>
                    <a:pt x="480493" y="787867"/>
                    <a:pt x="641621" y="784456"/>
                  </a:cubicBezTo>
                  <a:lnTo>
                    <a:pt x="641621" y="784456"/>
                  </a:lnTo>
                  <a:cubicBezTo>
                    <a:pt x="854427" y="780012"/>
                    <a:pt x="1025581" y="606171"/>
                    <a:pt x="1025581" y="392228"/>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62" name="Freihandform 79">
              <a:extLst>
                <a:ext uri="{FF2B5EF4-FFF2-40B4-BE49-F238E27FC236}">
                  <a16:creationId xmlns:a16="http://schemas.microsoft.com/office/drawing/2014/main" id="{F77506CA-DABC-C610-598F-12CF3FFC87DD}"/>
                </a:ext>
              </a:extLst>
            </p:cNvPr>
            <p:cNvSpPr/>
            <p:nvPr/>
          </p:nvSpPr>
          <p:spPr>
            <a:xfrm rot="4060450">
              <a:off x="15439279" y="-20595"/>
              <a:ext cx="713658" cy="713658"/>
            </a:xfrm>
            <a:custGeom>
              <a:avLst/>
              <a:gdLst>
                <a:gd name="connsiteX0" fmla="*/ 713555 w 713658"/>
                <a:gd name="connsiteY0" fmla="*/ 272958 h 713658"/>
                <a:gd name="connsiteX1" fmla="*/ 440597 w 713658"/>
                <a:gd name="connsiteY1" fmla="*/ 0 h 713658"/>
                <a:gd name="connsiteX2" fmla="*/ 167743 w 713658"/>
                <a:gd name="connsiteY2" fmla="*/ 267170 h 713658"/>
                <a:gd name="connsiteX3" fmla="*/ 167743 w 713658"/>
                <a:gd name="connsiteY3" fmla="*/ 267170 h 713658"/>
                <a:gd name="connsiteX4" fmla="*/ 88264 w 713658"/>
                <a:gd name="connsiteY4" fmla="*/ 422821 h 713658"/>
                <a:gd name="connsiteX5" fmla="*/ 0 w 713658"/>
                <a:gd name="connsiteY5" fmla="*/ 561108 h 713658"/>
                <a:gd name="connsiteX6" fmla="*/ 152550 w 713658"/>
                <a:gd name="connsiteY6" fmla="*/ 713658 h 713658"/>
                <a:gd name="connsiteX7" fmla="*/ 290838 w 713658"/>
                <a:gd name="connsiteY7" fmla="*/ 625394 h 713658"/>
                <a:gd name="connsiteX8" fmla="*/ 446489 w 713658"/>
                <a:gd name="connsiteY8" fmla="*/ 545915 h 713658"/>
                <a:gd name="connsiteX9" fmla="*/ 446489 w 713658"/>
                <a:gd name="connsiteY9" fmla="*/ 545915 h 713658"/>
                <a:gd name="connsiteX10" fmla="*/ 713658 w 713658"/>
                <a:gd name="connsiteY10" fmla="*/ 273061 h 713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3658" h="713658">
                  <a:moveTo>
                    <a:pt x="713555" y="272958"/>
                  </a:moveTo>
                  <a:cubicBezTo>
                    <a:pt x="713555" y="122164"/>
                    <a:pt x="591390" y="0"/>
                    <a:pt x="440597" y="0"/>
                  </a:cubicBezTo>
                  <a:cubicBezTo>
                    <a:pt x="289804" y="0"/>
                    <a:pt x="170844" y="119064"/>
                    <a:pt x="167743" y="267170"/>
                  </a:cubicBezTo>
                  <a:lnTo>
                    <a:pt x="167743" y="267170"/>
                  </a:lnTo>
                  <a:cubicBezTo>
                    <a:pt x="165366" y="379205"/>
                    <a:pt x="145005" y="396362"/>
                    <a:pt x="88264" y="422821"/>
                  </a:cubicBezTo>
                  <a:cubicBezTo>
                    <a:pt x="36174" y="447109"/>
                    <a:pt x="0" y="499922"/>
                    <a:pt x="0" y="561108"/>
                  </a:cubicBezTo>
                  <a:cubicBezTo>
                    <a:pt x="0" y="645341"/>
                    <a:pt x="68317" y="713658"/>
                    <a:pt x="152550" y="713658"/>
                  </a:cubicBezTo>
                  <a:cubicBezTo>
                    <a:pt x="213839" y="713658"/>
                    <a:pt x="266653" y="677484"/>
                    <a:pt x="290838" y="625394"/>
                  </a:cubicBezTo>
                  <a:cubicBezTo>
                    <a:pt x="317296" y="568653"/>
                    <a:pt x="334349" y="548292"/>
                    <a:pt x="446489" y="545915"/>
                  </a:cubicBezTo>
                  <a:lnTo>
                    <a:pt x="446489" y="545915"/>
                  </a:lnTo>
                  <a:cubicBezTo>
                    <a:pt x="594594" y="542815"/>
                    <a:pt x="713658" y="421787"/>
                    <a:pt x="713658" y="273061"/>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63" name="Freihandform 80">
              <a:extLst>
                <a:ext uri="{FF2B5EF4-FFF2-40B4-BE49-F238E27FC236}">
                  <a16:creationId xmlns:a16="http://schemas.microsoft.com/office/drawing/2014/main" id="{54AEF3F7-F631-2C08-5EBE-7A9AA60A88F9}"/>
                </a:ext>
              </a:extLst>
            </p:cNvPr>
            <p:cNvSpPr/>
            <p:nvPr/>
          </p:nvSpPr>
          <p:spPr>
            <a:xfrm rot="4060450">
              <a:off x="15595249" y="135302"/>
              <a:ext cx="401736" cy="401632"/>
            </a:xfrm>
            <a:custGeom>
              <a:avLst/>
              <a:gdLst>
                <a:gd name="connsiteX0" fmla="*/ 401736 w 401736"/>
                <a:gd name="connsiteY0" fmla="*/ 153687 h 401632"/>
                <a:gd name="connsiteX1" fmla="*/ 248049 w 401736"/>
                <a:gd name="connsiteY1" fmla="*/ 0 h 401632"/>
                <a:gd name="connsiteX2" fmla="*/ 94465 w 401736"/>
                <a:gd name="connsiteY2" fmla="*/ 150380 h 401632"/>
                <a:gd name="connsiteX3" fmla="*/ 94465 w 401736"/>
                <a:gd name="connsiteY3" fmla="*/ 150380 h 401632"/>
                <a:gd name="connsiteX4" fmla="*/ 49713 w 401736"/>
                <a:gd name="connsiteY4" fmla="*/ 237920 h 401632"/>
                <a:gd name="connsiteX5" fmla="*/ 0 w 401736"/>
                <a:gd name="connsiteY5" fmla="*/ 315746 h 401632"/>
                <a:gd name="connsiteX6" fmla="*/ 85887 w 401736"/>
                <a:gd name="connsiteY6" fmla="*/ 401633 h 401632"/>
                <a:gd name="connsiteX7" fmla="*/ 163712 w 401736"/>
                <a:gd name="connsiteY7" fmla="*/ 351920 h 401632"/>
                <a:gd name="connsiteX8" fmla="*/ 251357 w 401736"/>
                <a:gd name="connsiteY8" fmla="*/ 307167 h 401632"/>
                <a:gd name="connsiteX9" fmla="*/ 251357 w 401736"/>
                <a:gd name="connsiteY9" fmla="*/ 307167 h 401632"/>
                <a:gd name="connsiteX10" fmla="*/ 401736 w 401736"/>
                <a:gd name="connsiteY10" fmla="*/ 153584 h 401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1736" h="401632">
                  <a:moveTo>
                    <a:pt x="401736" y="153687"/>
                  </a:moveTo>
                  <a:cubicBezTo>
                    <a:pt x="401736" y="68833"/>
                    <a:pt x="332902" y="0"/>
                    <a:pt x="248049" y="0"/>
                  </a:cubicBezTo>
                  <a:cubicBezTo>
                    <a:pt x="163195" y="0"/>
                    <a:pt x="96222" y="67077"/>
                    <a:pt x="94465" y="150380"/>
                  </a:cubicBezTo>
                  <a:lnTo>
                    <a:pt x="94465" y="150380"/>
                  </a:lnTo>
                  <a:cubicBezTo>
                    <a:pt x="93122" y="213425"/>
                    <a:pt x="81649" y="223141"/>
                    <a:pt x="49713" y="237920"/>
                  </a:cubicBezTo>
                  <a:cubicBezTo>
                    <a:pt x="20360" y="251563"/>
                    <a:pt x="0" y="281329"/>
                    <a:pt x="0" y="315746"/>
                  </a:cubicBezTo>
                  <a:cubicBezTo>
                    <a:pt x="0" y="363185"/>
                    <a:pt x="38447" y="401633"/>
                    <a:pt x="85887" y="401633"/>
                  </a:cubicBezTo>
                  <a:cubicBezTo>
                    <a:pt x="120407" y="401633"/>
                    <a:pt x="150069" y="381272"/>
                    <a:pt x="163712" y="351920"/>
                  </a:cubicBezTo>
                  <a:cubicBezTo>
                    <a:pt x="178595" y="319983"/>
                    <a:pt x="188207" y="308511"/>
                    <a:pt x="251357" y="307167"/>
                  </a:cubicBezTo>
                  <a:lnTo>
                    <a:pt x="251357" y="307167"/>
                  </a:lnTo>
                  <a:cubicBezTo>
                    <a:pt x="334660" y="305410"/>
                    <a:pt x="401736" y="237300"/>
                    <a:pt x="401736" y="153584"/>
                  </a:cubicBezTo>
                  <a:close/>
                </a:path>
              </a:pathLst>
            </a:custGeom>
            <a:noFill/>
            <a:ln w="3175" cap="flat">
              <a:gradFill>
                <a:gsLst>
                  <a:gs pos="0">
                    <a:srgbClr val="FF4B4B"/>
                  </a:gs>
                  <a:gs pos="100000">
                    <a:srgbClr val="FF744F"/>
                  </a:gs>
                </a:gsLst>
                <a:lin ang="5400000" scaled="1"/>
              </a:grad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grpSp>
      <p:pic>
        <p:nvPicPr>
          <p:cNvPr id="64" name="Picture Placeholder 31" descr="Looking up view of tall buildings&#10;&#10;Description automatically generated">
            <a:extLst>
              <a:ext uri="{FF2B5EF4-FFF2-40B4-BE49-F238E27FC236}">
                <a16:creationId xmlns:a16="http://schemas.microsoft.com/office/drawing/2014/main" id="{A9A8D732-4A38-431E-EB96-9DB549791E36}"/>
              </a:ext>
            </a:extLst>
          </p:cNvPr>
          <p:cNvPicPr>
            <a:picLocks noChangeAspect="1"/>
          </p:cNvPicPr>
          <p:nvPr/>
        </p:nvPicPr>
        <p:blipFill>
          <a:blip r:embed="rId5"/>
          <a:srcRect l="14922" r="14922"/>
          <a:stretch/>
        </p:blipFill>
        <p:spPr>
          <a:xfrm>
            <a:off x="10450103" y="1205304"/>
            <a:ext cx="1165306" cy="1107500"/>
          </a:xfrm>
          <a:custGeom>
            <a:avLst/>
            <a:gdLst>
              <a:gd name="connsiteX0" fmla="*/ 115338 w 6628475"/>
              <a:gd name="connsiteY0" fmla="*/ 0 h 6296077"/>
              <a:gd name="connsiteX1" fmla="*/ 145851 w 6628475"/>
              <a:gd name="connsiteY1" fmla="*/ 2368940 h 6296077"/>
              <a:gd name="connsiteX2" fmla="*/ 144579 w 6628475"/>
              <a:gd name="connsiteY2" fmla="*/ 2372758 h 6296077"/>
              <a:gd name="connsiteX3" fmla="*/ 144579 w 6628475"/>
              <a:gd name="connsiteY3" fmla="*/ 2374031 h 6296077"/>
              <a:gd name="connsiteX4" fmla="*/ 354353 w 6628475"/>
              <a:gd name="connsiteY4" fmla="*/ 4499840 h 6296077"/>
              <a:gd name="connsiteX5" fmla="*/ 3397969 w 6628475"/>
              <a:gd name="connsiteY5" fmla="*/ 5556379 h 6296077"/>
              <a:gd name="connsiteX6" fmla="*/ 3397969 w 6628475"/>
              <a:gd name="connsiteY6" fmla="*/ 5556379 h 6296077"/>
              <a:gd name="connsiteX7" fmla="*/ 5191847 w 6628475"/>
              <a:gd name="connsiteY7" fmla="*/ 5798237 h 6296077"/>
              <a:gd name="connsiteX8" fmla="*/ 6628475 w 6628475"/>
              <a:gd name="connsiteY8" fmla="*/ 6289592 h 6296077"/>
              <a:gd name="connsiteX9" fmla="*/ 6628475 w 6628475"/>
              <a:gd name="connsiteY9" fmla="*/ 0 h 6296077"/>
              <a:gd name="connsiteX10" fmla="*/ 115338 w 6628475"/>
              <a:gd name="connsiteY10" fmla="*/ 0 h 629607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28475" h="6296077">
                <a:moveTo>
                  <a:pt x="115338" y="0"/>
                </a:moveTo>
                <a:cubicBezTo>
                  <a:pt x="470046" y="600827"/>
                  <a:pt x="487844" y="1404052"/>
                  <a:pt x="145851" y="2368940"/>
                </a:cubicBezTo>
                <a:cubicBezTo>
                  <a:pt x="145851" y="2370212"/>
                  <a:pt x="144579" y="2371486"/>
                  <a:pt x="144579" y="2372758"/>
                </a:cubicBezTo>
                <a:cubicBezTo>
                  <a:pt x="144579" y="2372758"/>
                  <a:pt x="144579" y="2374031"/>
                  <a:pt x="144579" y="2374031"/>
                </a:cubicBezTo>
                <a:cubicBezTo>
                  <a:pt x="-95706" y="3055054"/>
                  <a:pt x="-43581" y="3832820"/>
                  <a:pt x="354353" y="4499840"/>
                </a:cubicBezTo>
                <a:cubicBezTo>
                  <a:pt x="987486" y="5561471"/>
                  <a:pt x="2281722" y="5984087"/>
                  <a:pt x="3397969" y="5556379"/>
                </a:cubicBezTo>
                <a:lnTo>
                  <a:pt x="3397969" y="5556379"/>
                </a:lnTo>
                <a:cubicBezTo>
                  <a:pt x="4362926" y="5188500"/>
                  <a:pt x="4619739" y="5277605"/>
                  <a:pt x="5191847" y="5798237"/>
                </a:cubicBezTo>
                <a:cubicBezTo>
                  <a:pt x="5583424" y="6158479"/>
                  <a:pt x="6107221" y="6332872"/>
                  <a:pt x="6628475" y="6289592"/>
                </a:cubicBezTo>
                <a:lnTo>
                  <a:pt x="6628475" y="0"/>
                </a:lnTo>
                <a:lnTo>
                  <a:pt x="115338" y="0"/>
                </a:lnTo>
                <a:close/>
              </a:path>
            </a:pathLst>
          </a:custGeom>
        </p:spPr>
      </p:pic>
    </p:spTree>
    <p:extLst>
      <p:ext uri="{BB962C8B-B14F-4D97-AF65-F5344CB8AC3E}">
        <p14:creationId xmlns:p14="http://schemas.microsoft.com/office/powerpoint/2010/main" val="370448634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CF46054D-1045-15AD-DCEE-8681D336D238}"/>
              </a:ext>
            </a:extLst>
          </p:cNvPr>
          <p:cNvSpPr>
            <a:spLocks noGrp="1"/>
          </p:cNvSpPr>
          <p:nvPr>
            <p:ph type="sldNum" sz="quarter" idx="4"/>
          </p:nvPr>
        </p:nvSpPr>
        <p:spPr/>
        <p:txBody>
          <a:bodyPr/>
          <a:lstStyle/>
          <a:p>
            <a:fld id="{FA573BCF-C0F1-4720-B5E7-944FE630E67D}" type="slidenum">
              <a:rPr lang="de-DE" smtClean="0"/>
              <a:pPr/>
              <a:t>104</a:t>
            </a:fld>
            <a:endParaRPr lang="de-DE" dirty="0"/>
          </a:p>
        </p:txBody>
      </p:sp>
      <p:sp>
        <p:nvSpPr>
          <p:cNvPr id="3" name="Fußzeilenplatzhalter 2">
            <a:extLst>
              <a:ext uri="{FF2B5EF4-FFF2-40B4-BE49-F238E27FC236}">
                <a16:creationId xmlns:a16="http://schemas.microsoft.com/office/drawing/2014/main" id="{4B9E9B82-28F0-9809-376A-1608FDEB0A10}"/>
              </a:ext>
            </a:extLst>
          </p:cNvPr>
          <p:cNvSpPr>
            <a:spLocks noGrp="1"/>
          </p:cNvSpPr>
          <p:nvPr>
            <p:ph type="ftr" sz="quarter" idx="3"/>
          </p:nvPr>
        </p:nvSpPr>
        <p:spPr/>
        <p:txBody>
          <a:bodyPr/>
          <a:lstStyle/>
          <a:p>
            <a:r>
              <a:rPr lang="en-US"/>
              <a:t>Layout Samples Route C – dark 001</a:t>
            </a:r>
            <a:endParaRPr lang="nl-NL" dirty="0"/>
          </a:p>
        </p:txBody>
      </p:sp>
      <p:sp>
        <p:nvSpPr>
          <p:cNvPr id="4" name="Datumsplatzhalter 3">
            <a:extLst>
              <a:ext uri="{FF2B5EF4-FFF2-40B4-BE49-F238E27FC236}">
                <a16:creationId xmlns:a16="http://schemas.microsoft.com/office/drawing/2014/main" id="{CE305031-6FBC-7189-DA97-06DABF760378}"/>
              </a:ext>
            </a:extLst>
          </p:cNvPr>
          <p:cNvSpPr>
            <a:spLocks noGrp="1"/>
          </p:cNvSpPr>
          <p:nvPr>
            <p:ph type="dt" sz="half" idx="2"/>
          </p:nvPr>
        </p:nvSpPr>
        <p:spPr/>
        <p:txBody>
          <a:bodyPr/>
          <a:lstStyle/>
          <a:p>
            <a:r>
              <a:rPr lang="de-DE"/>
              <a:t>Mai 2026</a:t>
            </a:r>
            <a:endParaRPr lang="de-DE" dirty="0"/>
          </a:p>
        </p:txBody>
      </p:sp>
      <p:sp>
        <p:nvSpPr>
          <p:cNvPr id="5" name="Inhaltsplatzhalter 4">
            <a:extLst>
              <a:ext uri="{FF2B5EF4-FFF2-40B4-BE49-F238E27FC236}">
                <a16:creationId xmlns:a16="http://schemas.microsoft.com/office/drawing/2014/main" id="{62CEF42C-99FE-60E2-1D74-B7F5B1AF46F3}"/>
              </a:ext>
            </a:extLst>
          </p:cNvPr>
          <p:cNvSpPr>
            <a:spLocks noGrp="1"/>
          </p:cNvSpPr>
          <p:nvPr>
            <p:ph sz="quarter" idx="15"/>
          </p:nvPr>
        </p:nvSpPr>
        <p:spPr/>
        <p:txBody>
          <a:bodyPr/>
          <a:lstStyle/>
          <a:p>
            <a:r>
              <a:rPr lang="de-DE" dirty="0" err="1"/>
              <a:t>first</a:t>
            </a:r>
            <a:r>
              <a:rPr lang="de-DE" dirty="0"/>
              <a:t> </a:t>
            </a:r>
            <a:r>
              <a:rPr lang="de-DE" dirty="0" err="1"/>
              <a:t>level</a:t>
            </a:r>
            <a:r>
              <a:rPr lang="de-DE" dirty="0"/>
              <a:t>, </a:t>
            </a:r>
            <a:r>
              <a:rPr lang="de-DE" dirty="0" err="1"/>
              <a:t>segoe</a:t>
            </a:r>
            <a:r>
              <a:rPr lang="de-DE" dirty="0"/>
              <a:t> UI </a:t>
            </a:r>
            <a:r>
              <a:rPr lang="de-DE" dirty="0" err="1"/>
              <a:t>body</a:t>
            </a:r>
            <a:r>
              <a:rPr lang="de-DE" dirty="0"/>
              <a:t>, 14 pt, </a:t>
            </a:r>
            <a:r>
              <a:rPr lang="de-DE" dirty="0" err="1"/>
              <a:t>valantic</a:t>
            </a:r>
            <a:r>
              <a:rPr lang="de-DE" dirty="0"/>
              <a:t> </a:t>
            </a:r>
            <a:r>
              <a:rPr lang="de-DE" dirty="0" err="1"/>
              <a:t>white</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3 pt after 3 pt, </a:t>
            </a:r>
            <a:r>
              <a:rPr lang="de-DE" dirty="0" err="1"/>
              <a:t>no</a:t>
            </a:r>
            <a:r>
              <a:rPr lang="de-DE" dirty="0"/>
              <a:t> </a:t>
            </a:r>
            <a:r>
              <a:rPr lang="de-DE" dirty="0" err="1"/>
              <a:t>bullet</a:t>
            </a:r>
            <a:endParaRPr lang="de-DE" dirty="0"/>
          </a:p>
          <a:p>
            <a:pPr lvl="1"/>
            <a:r>
              <a:rPr lang="de-DE" dirty="0" err="1"/>
              <a:t>second</a:t>
            </a:r>
            <a:r>
              <a:rPr lang="de-DE" dirty="0"/>
              <a:t> </a:t>
            </a:r>
            <a:r>
              <a:rPr lang="de-DE" dirty="0" err="1"/>
              <a:t>level</a:t>
            </a:r>
            <a:r>
              <a:rPr lang="de-DE" dirty="0"/>
              <a:t>, </a:t>
            </a:r>
            <a:r>
              <a:rPr lang="de-DE" dirty="0" err="1"/>
              <a:t>segoe</a:t>
            </a:r>
            <a:r>
              <a:rPr lang="de-DE" dirty="0"/>
              <a:t> UI </a:t>
            </a:r>
            <a:r>
              <a:rPr lang="de-DE" dirty="0" err="1"/>
              <a:t>body</a:t>
            </a:r>
            <a:r>
              <a:rPr lang="de-DE" dirty="0"/>
              <a:t>, 14 pt, </a:t>
            </a:r>
            <a:r>
              <a:rPr lang="de-DE" dirty="0" err="1"/>
              <a:t>valantic</a:t>
            </a:r>
            <a:r>
              <a:rPr lang="de-DE" dirty="0"/>
              <a:t> </a:t>
            </a:r>
            <a:r>
              <a:rPr lang="de-DE" dirty="0" err="1"/>
              <a:t>white</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and after 3 pt, </a:t>
            </a:r>
            <a:br>
              <a:rPr lang="de-DE" dirty="0"/>
            </a:br>
            <a:r>
              <a:rPr lang="de-DE" dirty="0" err="1"/>
              <a:t>bullet</a:t>
            </a:r>
            <a:r>
              <a:rPr lang="de-DE" dirty="0"/>
              <a:t> </a:t>
            </a:r>
            <a:r>
              <a:rPr lang="de-DE" dirty="0" err="1"/>
              <a:t>coralred</a:t>
            </a:r>
            <a:r>
              <a:rPr lang="de-DE" dirty="0"/>
              <a:t> 2022 120%, </a:t>
            </a:r>
            <a:r>
              <a:rPr lang="de-DE" dirty="0" err="1"/>
              <a:t>indent</a:t>
            </a:r>
            <a:r>
              <a:rPr lang="de-DE" dirty="0"/>
              <a:t> </a:t>
            </a:r>
            <a:r>
              <a:rPr lang="de-DE" dirty="0" err="1"/>
              <a:t>before</a:t>
            </a:r>
            <a:r>
              <a:rPr lang="de-DE" dirty="0"/>
              <a:t> 0,6 cm, </a:t>
            </a:r>
            <a:r>
              <a:rPr lang="de-DE" dirty="0" err="1"/>
              <a:t>hanging</a:t>
            </a:r>
            <a:r>
              <a:rPr lang="de-DE" dirty="0"/>
              <a:t> 0,6 cm</a:t>
            </a:r>
          </a:p>
          <a:p>
            <a:pPr lvl="2">
              <a:tabLst>
                <a:tab pos="182563" algn="l"/>
                <a:tab pos="1438275" algn="l"/>
              </a:tabLst>
            </a:pPr>
            <a:r>
              <a:rPr lang="de-DE" dirty="0" err="1"/>
              <a:t>third</a:t>
            </a:r>
            <a:r>
              <a:rPr lang="de-DE" dirty="0"/>
              <a:t> </a:t>
            </a:r>
            <a:r>
              <a:rPr lang="de-DE" dirty="0" err="1"/>
              <a:t>level</a:t>
            </a:r>
            <a:r>
              <a:rPr lang="de-DE" dirty="0"/>
              <a:t>, </a:t>
            </a:r>
            <a:r>
              <a:rPr lang="de-DE" dirty="0" err="1"/>
              <a:t>segoe</a:t>
            </a:r>
            <a:r>
              <a:rPr lang="de-DE" dirty="0"/>
              <a:t> UI </a:t>
            </a:r>
            <a:r>
              <a:rPr lang="de-DE" dirty="0" err="1"/>
              <a:t>body</a:t>
            </a:r>
            <a:r>
              <a:rPr lang="de-DE" dirty="0"/>
              <a:t>, 14 pt, </a:t>
            </a:r>
            <a:r>
              <a:rPr lang="de-DE" dirty="0" err="1"/>
              <a:t>valantic</a:t>
            </a:r>
            <a:r>
              <a:rPr lang="de-DE" dirty="0"/>
              <a:t> </a:t>
            </a:r>
            <a:r>
              <a:rPr lang="de-DE" dirty="0" err="1"/>
              <a:t>white</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and after 3 pt, </a:t>
            </a:r>
            <a:br>
              <a:rPr lang="de-DE" dirty="0"/>
            </a:br>
            <a:r>
              <a:rPr lang="de-DE" dirty="0" err="1"/>
              <a:t>bullet</a:t>
            </a:r>
            <a:r>
              <a:rPr lang="de-DE" dirty="0"/>
              <a:t> </a:t>
            </a:r>
            <a:r>
              <a:rPr lang="de-DE" dirty="0" err="1"/>
              <a:t>coralred</a:t>
            </a:r>
            <a:r>
              <a:rPr lang="de-DE" dirty="0"/>
              <a:t> 2212 120%, </a:t>
            </a:r>
            <a:r>
              <a:rPr lang="de-DE" dirty="0" err="1"/>
              <a:t>indent</a:t>
            </a:r>
            <a:r>
              <a:rPr lang="de-DE" dirty="0"/>
              <a:t> </a:t>
            </a:r>
            <a:r>
              <a:rPr lang="de-DE" dirty="0" err="1"/>
              <a:t>before</a:t>
            </a:r>
            <a:r>
              <a:rPr lang="de-DE" dirty="0"/>
              <a:t> 1,2 cm, </a:t>
            </a:r>
            <a:r>
              <a:rPr lang="de-DE" dirty="0" err="1"/>
              <a:t>hanging</a:t>
            </a:r>
            <a:r>
              <a:rPr lang="de-DE" dirty="0"/>
              <a:t> 0,6 cm</a:t>
            </a:r>
          </a:p>
          <a:p>
            <a:pPr lvl="3"/>
            <a:r>
              <a:rPr lang="de-DE" dirty="0" err="1"/>
              <a:t>fourth</a:t>
            </a:r>
            <a:r>
              <a:rPr lang="de-DE" dirty="0"/>
              <a:t> </a:t>
            </a:r>
            <a:r>
              <a:rPr lang="de-DE" dirty="0" err="1"/>
              <a:t>level</a:t>
            </a:r>
            <a:r>
              <a:rPr lang="de-DE" dirty="0"/>
              <a:t>, </a:t>
            </a:r>
            <a:r>
              <a:rPr lang="de-DE" dirty="0" err="1"/>
              <a:t>segoe</a:t>
            </a:r>
            <a:r>
              <a:rPr lang="de-DE" dirty="0"/>
              <a:t> UI light, 14 pt, </a:t>
            </a:r>
            <a:r>
              <a:rPr lang="de-DE" dirty="0" err="1"/>
              <a:t>valantic</a:t>
            </a:r>
            <a:r>
              <a:rPr lang="de-DE" dirty="0"/>
              <a:t> </a:t>
            </a:r>
            <a:r>
              <a:rPr lang="de-DE" dirty="0" err="1"/>
              <a:t>white</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3 pt after 3 pt, </a:t>
            </a:r>
            <a:br>
              <a:rPr lang="de-DE" dirty="0"/>
            </a:br>
            <a:r>
              <a:rPr lang="de-DE" dirty="0" err="1"/>
              <a:t>bullet</a:t>
            </a:r>
            <a:r>
              <a:rPr lang="de-DE" dirty="0"/>
              <a:t> </a:t>
            </a:r>
            <a:r>
              <a:rPr lang="de-DE" dirty="0" err="1"/>
              <a:t>coralred</a:t>
            </a:r>
            <a:r>
              <a:rPr lang="de-DE" dirty="0"/>
              <a:t> 2212 120%, </a:t>
            </a:r>
            <a:r>
              <a:rPr lang="de-DE" dirty="0" err="1"/>
              <a:t>indent</a:t>
            </a:r>
            <a:r>
              <a:rPr lang="de-DE" dirty="0"/>
              <a:t> </a:t>
            </a:r>
            <a:r>
              <a:rPr lang="de-DE" dirty="0" err="1"/>
              <a:t>before</a:t>
            </a:r>
            <a:r>
              <a:rPr lang="de-DE" dirty="0"/>
              <a:t> 1,8 cm, </a:t>
            </a:r>
            <a:r>
              <a:rPr lang="de-DE" dirty="0" err="1"/>
              <a:t>hanging</a:t>
            </a:r>
            <a:r>
              <a:rPr lang="de-DE" dirty="0"/>
              <a:t> 0,6 cm</a:t>
            </a:r>
          </a:p>
          <a:p>
            <a:pPr lvl="4"/>
            <a:r>
              <a:rPr lang="de-DE" dirty="0" err="1"/>
              <a:t>fifth</a:t>
            </a:r>
            <a:r>
              <a:rPr lang="de-DE" dirty="0"/>
              <a:t> </a:t>
            </a:r>
            <a:r>
              <a:rPr lang="de-DE" dirty="0" err="1"/>
              <a:t>level</a:t>
            </a:r>
            <a:r>
              <a:rPr lang="de-DE" dirty="0"/>
              <a:t>, </a:t>
            </a:r>
            <a:r>
              <a:rPr lang="de-DE" dirty="0" err="1"/>
              <a:t>segoe</a:t>
            </a:r>
            <a:r>
              <a:rPr lang="de-DE" dirty="0"/>
              <a:t> UI </a:t>
            </a:r>
            <a:r>
              <a:rPr lang="de-DE" dirty="0" err="1"/>
              <a:t>semibold</a:t>
            </a:r>
            <a:r>
              <a:rPr lang="de-DE" dirty="0"/>
              <a:t>, 14 pt, </a:t>
            </a:r>
            <a:r>
              <a:rPr lang="de-DE" dirty="0" err="1"/>
              <a:t>valantic</a:t>
            </a:r>
            <a:r>
              <a:rPr lang="de-DE" dirty="0"/>
              <a:t> </a:t>
            </a:r>
            <a:r>
              <a:rPr lang="de-DE" dirty="0" err="1"/>
              <a:t>gold</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6 pt after 3 pt, </a:t>
            </a:r>
            <a:r>
              <a:rPr lang="de-DE" dirty="0" err="1"/>
              <a:t>no</a:t>
            </a:r>
            <a:r>
              <a:rPr lang="de-DE" dirty="0"/>
              <a:t> </a:t>
            </a:r>
            <a:r>
              <a:rPr lang="de-DE" dirty="0" err="1"/>
              <a:t>bullet</a:t>
            </a:r>
            <a:r>
              <a:rPr lang="de-DE" dirty="0"/>
              <a:t>, </a:t>
            </a:r>
            <a:r>
              <a:rPr lang="de-DE" dirty="0" err="1"/>
              <a:t>expanded</a:t>
            </a:r>
            <a:r>
              <a:rPr lang="de-DE" dirty="0"/>
              <a:t> 0,4 pt </a:t>
            </a:r>
          </a:p>
          <a:p>
            <a:pPr lvl="5"/>
            <a:r>
              <a:rPr lang="de-DE" dirty="0" err="1"/>
              <a:t>sixth</a:t>
            </a:r>
            <a:r>
              <a:rPr lang="de-DE" dirty="0"/>
              <a:t> </a:t>
            </a:r>
            <a:r>
              <a:rPr lang="de-DE" dirty="0" err="1"/>
              <a:t>level</a:t>
            </a:r>
            <a:r>
              <a:rPr lang="de-DE" dirty="0"/>
              <a:t>, </a:t>
            </a:r>
            <a:r>
              <a:rPr lang="de-DE" dirty="0" err="1"/>
              <a:t>segoe</a:t>
            </a:r>
            <a:r>
              <a:rPr lang="de-DE" dirty="0"/>
              <a:t> UI </a:t>
            </a:r>
            <a:r>
              <a:rPr lang="de-DE" dirty="0" err="1"/>
              <a:t>body</a:t>
            </a:r>
            <a:r>
              <a:rPr lang="de-DE" dirty="0"/>
              <a:t>, 14 pt, </a:t>
            </a:r>
            <a:r>
              <a:rPr lang="de-DE" dirty="0" err="1"/>
              <a:t>valantic</a:t>
            </a:r>
            <a:r>
              <a:rPr lang="de-DE" dirty="0"/>
              <a:t> </a:t>
            </a:r>
            <a:r>
              <a:rPr lang="de-DE" dirty="0" err="1"/>
              <a:t>white</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3 pt after 3 pt, </a:t>
            </a:r>
            <a:r>
              <a:rPr lang="de-DE" dirty="0" err="1"/>
              <a:t>numeration</a:t>
            </a:r>
            <a:r>
              <a:rPr lang="de-DE" dirty="0"/>
              <a:t> </a:t>
            </a:r>
            <a:r>
              <a:rPr lang="de-DE" dirty="0" err="1"/>
              <a:t>bullet</a:t>
            </a:r>
            <a:r>
              <a:rPr lang="de-DE" dirty="0"/>
              <a:t> </a:t>
            </a:r>
            <a:r>
              <a:rPr lang="de-DE" dirty="0" err="1"/>
              <a:t>color</a:t>
            </a:r>
            <a:r>
              <a:rPr lang="de-DE" dirty="0"/>
              <a:t> Accent 6 </a:t>
            </a:r>
          </a:p>
          <a:p>
            <a:pPr lvl="6"/>
            <a:r>
              <a:rPr lang="de-DE" dirty="0" err="1"/>
              <a:t>seventh</a:t>
            </a:r>
            <a:r>
              <a:rPr lang="de-DE" dirty="0"/>
              <a:t> </a:t>
            </a:r>
            <a:r>
              <a:rPr lang="de-DE" dirty="0" err="1"/>
              <a:t>level</a:t>
            </a:r>
            <a:r>
              <a:rPr lang="de-DE" dirty="0"/>
              <a:t>, </a:t>
            </a:r>
            <a:r>
              <a:rPr lang="de-DE" dirty="0" err="1"/>
              <a:t>segoe</a:t>
            </a:r>
            <a:r>
              <a:rPr lang="de-DE" dirty="0"/>
              <a:t> UI </a:t>
            </a:r>
            <a:r>
              <a:rPr lang="de-DE" dirty="0" err="1"/>
              <a:t>body</a:t>
            </a:r>
            <a:r>
              <a:rPr lang="de-DE" dirty="0"/>
              <a:t>, 14 pt, </a:t>
            </a:r>
            <a:r>
              <a:rPr lang="de-DE" dirty="0" err="1"/>
              <a:t>valantic</a:t>
            </a:r>
            <a:r>
              <a:rPr lang="de-DE" dirty="0"/>
              <a:t> </a:t>
            </a:r>
            <a:r>
              <a:rPr lang="de-DE" dirty="0" err="1"/>
              <a:t>white</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3 pt after 3 pt, </a:t>
            </a:r>
            <a:r>
              <a:rPr lang="de-DE" dirty="0" err="1"/>
              <a:t>small</a:t>
            </a:r>
            <a:r>
              <a:rPr lang="de-DE" dirty="0"/>
              <a:t> </a:t>
            </a:r>
            <a:r>
              <a:rPr lang="de-DE" dirty="0" err="1"/>
              <a:t>lettered</a:t>
            </a:r>
            <a:r>
              <a:rPr lang="de-DE" dirty="0"/>
              <a:t> </a:t>
            </a:r>
            <a:r>
              <a:rPr lang="de-DE" dirty="0" err="1"/>
              <a:t>bullet</a:t>
            </a:r>
            <a:r>
              <a:rPr lang="de-DE" dirty="0"/>
              <a:t> </a:t>
            </a:r>
            <a:r>
              <a:rPr lang="de-DE" dirty="0" err="1"/>
              <a:t>color</a:t>
            </a:r>
            <a:r>
              <a:rPr lang="de-DE" dirty="0"/>
              <a:t> Accent 6</a:t>
            </a:r>
          </a:p>
          <a:p>
            <a:pPr lvl="7"/>
            <a:r>
              <a:rPr lang="de-DE" dirty="0" err="1"/>
              <a:t>eighth</a:t>
            </a:r>
            <a:r>
              <a:rPr lang="de-DE" dirty="0"/>
              <a:t> </a:t>
            </a:r>
            <a:r>
              <a:rPr lang="de-DE" dirty="0" err="1"/>
              <a:t>level</a:t>
            </a:r>
            <a:r>
              <a:rPr lang="de-DE" dirty="0"/>
              <a:t>, </a:t>
            </a:r>
            <a:r>
              <a:rPr lang="de-DE" dirty="0" err="1"/>
              <a:t>segoe</a:t>
            </a:r>
            <a:r>
              <a:rPr lang="de-DE" dirty="0"/>
              <a:t> UI </a:t>
            </a:r>
            <a:r>
              <a:rPr lang="de-DE" dirty="0" err="1"/>
              <a:t>body</a:t>
            </a:r>
            <a:r>
              <a:rPr lang="de-DE" dirty="0"/>
              <a:t>, 14 pt, </a:t>
            </a:r>
            <a:r>
              <a:rPr lang="de-DE" dirty="0" err="1"/>
              <a:t>valantic</a:t>
            </a:r>
            <a:r>
              <a:rPr lang="de-DE" dirty="0"/>
              <a:t> </a:t>
            </a:r>
            <a:r>
              <a:rPr lang="de-DE" dirty="0" err="1"/>
              <a:t>white</a:t>
            </a:r>
            <a:r>
              <a:rPr lang="de-DE" dirty="0"/>
              <a:t>,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3 pt after 3 pt, </a:t>
            </a:r>
            <a:r>
              <a:rPr lang="de-DE" dirty="0" err="1"/>
              <a:t>bullet</a:t>
            </a:r>
            <a:r>
              <a:rPr lang="de-DE" dirty="0"/>
              <a:t> </a:t>
            </a:r>
            <a:r>
              <a:rPr lang="de-DE" dirty="0" err="1"/>
              <a:t>arrow</a:t>
            </a:r>
            <a:r>
              <a:rPr lang="de-DE" dirty="0"/>
              <a:t> </a:t>
            </a:r>
            <a:r>
              <a:rPr lang="de-DE" dirty="0" err="1"/>
              <a:t>valantic</a:t>
            </a:r>
            <a:r>
              <a:rPr lang="de-DE" dirty="0"/>
              <a:t> </a:t>
            </a:r>
            <a:r>
              <a:rPr lang="de-DE" dirty="0" err="1"/>
              <a:t>black</a:t>
            </a:r>
            <a:r>
              <a:rPr lang="de-DE" dirty="0"/>
              <a:t>, #Wingdings 3 103 100% </a:t>
            </a:r>
          </a:p>
          <a:p>
            <a:pPr lvl="8"/>
            <a:r>
              <a:rPr lang="de-DE" dirty="0" err="1"/>
              <a:t>ninth</a:t>
            </a:r>
            <a:r>
              <a:rPr lang="de-DE" dirty="0"/>
              <a:t> </a:t>
            </a:r>
            <a:r>
              <a:rPr lang="de-DE" dirty="0" err="1"/>
              <a:t>level</a:t>
            </a:r>
            <a:r>
              <a:rPr lang="de-DE" dirty="0"/>
              <a:t>, </a:t>
            </a:r>
            <a:r>
              <a:rPr lang="de-DE" dirty="0" err="1"/>
              <a:t>segoe</a:t>
            </a:r>
            <a:r>
              <a:rPr lang="de-DE" dirty="0"/>
              <a:t> UI SEMIBOLD, Heading, 14 pt, </a:t>
            </a:r>
            <a:r>
              <a:rPr lang="de-DE" dirty="0" err="1"/>
              <a:t>valantic</a:t>
            </a:r>
            <a:r>
              <a:rPr lang="de-DE" dirty="0"/>
              <a:t> SILVER, All Caps, </a:t>
            </a:r>
            <a:r>
              <a:rPr lang="de-DE" dirty="0" err="1"/>
              <a:t>spacing</a:t>
            </a:r>
            <a:r>
              <a:rPr lang="de-DE" dirty="0"/>
              <a:t> normal, </a:t>
            </a:r>
            <a:r>
              <a:rPr lang="de-DE" dirty="0" err="1"/>
              <a:t>line</a:t>
            </a:r>
            <a:r>
              <a:rPr lang="de-DE" dirty="0"/>
              <a:t> </a:t>
            </a:r>
            <a:r>
              <a:rPr lang="de-DE" dirty="0" err="1"/>
              <a:t>spacing</a:t>
            </a:r>
            <a:r>
              <a:rPr lang="de-DE" dirty="0"/>
              <a:t> </a:t>
            </a:r>
            <a:r>
              <a:rPr lang="de-DE" dirty="0" err="1"/>
              <a:t>exactly</a:t>
            </a:r>
            <a:r>
              <a:rPr lang="de-DE" dirty="0"/>
              <a:t> 18 pt, </a:t>
            </a:r>
            <a:r>
              <a:rPr lang="de-DE" dirty="0" err="1"/>
              <a:t>spacing</a:t>
            </a:r>
            <a:r>
              <a:rPr lang="de-DE" dirty="0"/>
              <a:t> </a:t>
            </a:r>
            <a:r>
              <a:rPr lang="de-DE" dirty="0" err="1"/>
              <a:t>before</a:t>
            </a:r>
            <a:r>
              <a:rPr lang="de-DE" dirty="0"/>
              <a:t> 6 pt after 3 pt, </a:t>
            </a:r>
            <a:r>
              <a:rPr lang="de-DE" dirty="0" err="1"/>
              <a:t>no</a:t>
            </a:r>
            <a:r>
              <a:rPr lang="de-DE" dirty="0"/>
              <a:t> </a:t>
            </a:r>
            <a:r>
              <a:rPr lang="de-DE" dirty="0" err="1"/>
              <a:t>bullet</a:t>
            </a:r>
            <a:r>
              <a:rPr lang="de-DE" dirty="0"/>
              <a:t>, </a:t>
            </a:r>
            <a:r>
              <a:rPr lang="de-DE" dirty="0" err="1"/>
              <a:t>Expanded</a:t>
            </a:r>
            <a:r>
              <a:rPr lang="de-DE" dirty="0"/>
              <a:t> 1 pt</a:t>
            </a:r>
          </a:p>
          <a:p>
            <a:endParaRPr lang="de-DE" dirty="0"/>
          </a:p>
        </p:txBody>
      </p:sp>
      <p:sp>
        <p:nvSpPr>
          <p:cNvPr id="6" name="Titel 5">
            <a:extLst>
              <a:ext uri="{FF2B5EF4-FFF2-40B4-BE49-F238E27FC236}">
                <a16:creationId xmlns:a16="http://schemas.microsoft.com/office/drawing/2014/main" id="{D26CDFC6-8F7B-4A73-B1C9-0F37953EA43C}"/>
              </a:ext>
            </a:extLst>
          </p:cNvPr>
          <p:cNvSpPr>
            <a:spLocks noGrp="1"/>
          </p:cNvSpPr>
          <p:nvPr>
            <p:ph type="title"/>
          </p:nvPr>
        </p:nvSpPr>
        <p:spPr/>
        <p:txBody>
          <a:bodyPr/>
          <a:lstStyle/>
          <a:p>
            <a:r>
              <a:rPr lang="de-DE" dirty="0" err="1"/>
              <a:t>segoe</a:t>
            </a:r>
            <a:r>
              <a:rPr lang="de-DE" dirty="0"/>
              <a:t> UI light, 24 pt, </a:t>
            </a:r>
            <a:br>
              <a:rPr lang="de-DE" dirty="0"/>
            </a:br>
            <a:r>
              <a:rPr lang="de-DE" dirty="0" err="1"/>
              <a:t>valantic</a:t>
            </a:r>
            <a:r>
              <a:rPr lang="de-DE" dirty="0"/>
              <a:t> </a:t>
            </a:r>
            <a:r>
              <a:rPr lang="de-DE" dirty="0" err="1"/>
              <a:t>white</a:t>
            </a:r>
            <a:r>
              <a:rPr lang="de-DE" dirty="0"/>
              <a:t>, </a:t>
            </a:r>
            <a:r>
              <a:rPr lang="de-DE" dirty="0" err="1"/>
              <a:t>exactly</a:t>
            </a:r>
            <a:r>
              <a:rPr lang="de-DE" dirty="0"/>
              <a:t> 24 pt</a:t>
            </a:r>
          </a:p>
        </p:txBody>
      </p:sp>
      <p:sp>
        <p:nvSpPr>
          <p:cNvPr id="7" name="Textplatzhalter 6">
            <a:extLst>
              <a:ext uri="{FF2B5EF4-FFF2-40B4-BE49-F238E27FC236}">
                <a16:creationId xmlns:a16="http://schemas.microsoft.com/office/drawing/2014/main" id="{378B7B4A-2B1F-9527-61FC-736945D68008}"/>
              </a:ext>
            </a:extLst>
          </p:cNvPr>
          <p:cNvSpPr>
            <a:spLocks noGrp="1"/>
          </p:cNvSpPr>
          <p:nvPr>
            <p:ph type="body" sz="quarter" idx="14"/>
          </p:nvPr>
        </p:nvSpPr>
        <p:spPr/>
        <p:txBody>
          <a:bodyPr/>
          <a:lstStyle/>
          <a:p>
            <a:r>
              <a:rPr lang="de-DE" dirty="0" err="1">
                <a:solidFill>
                  <a:schemeClr val="tx1">
                    <a:lumMod val="75000"/>
                  </a:schemeClr>
                </a:solidFill>
              </a:rPr>
              <a:t>segoe</a:t>
            </a:r>
            <a:r>
              <a:rPr lang="de-DE" dirty="0">
                <a:solidFill>
                  <a:schemeClr val="tx1">
                    <a:lumMod val="75000"/>
                  </a:schemeClr>
                </a:solidFill>
              </a:rPr>
              <a:t> ui </a:t>
            </a:r>
            <a:r>
              <a:rPr lang="de-DE" dirty="0" err="1">
                <a:solidFill>
                  <a:schemeClr val="tx1">
                    <a:lumMod val="75000"/>
                  </a:schemeClr>
                </a:solidFill>
              </a:rPr>
              <a:t>semibold</a:t>
            </a:r>
            <a:r>
              <a:rPr lang="de-DE" dirty="0">
                <a:solidFill>
                  <a:schemeClr val="tx1">
                    <a:lumMod val="75000"/>
                  </a:schemeClr>
                </a:solidFill>
              </a:rPr>
              <a:t> </a:t>
            </a:r>
            <a:r>
              <a:rPr lang="de-DE" dirty="0" err="1">
                <a:solidFill>
                  <a:schemeClr val="tx1">
                    <a:lumMod val="75000"/>
                  </a:schemeClr>
                </a:solidFill>
              </a:rPr>
              <a:t>heading</a:t>
            </a:r>
            <a:r>
              <a:rPr lang="de-DE" dirty="0">
                <a:solidFill>
                  <a:schemeClr val="tx1">
                    <a:lumMod val="75000"/>
                  </a:schemeClr>
                </a:solidFill>
              </a:rPr>
              <a:t>, 8pt, Accent 4 </a:t>
            </a:r>
            <a:r>
              <a:rPr lang="de-DE" dirty="0" err="1">
                <a:solidFill>
                  <a:schemeClr val="tx1">
                    <a:lumMod val="75000"/>
                  </a:schemeClr>
                </a:solidFill>
              </a:rPr>
              <a:t>Darker</a:t>
            </a:r>
            <a:r>
              <a:rPr lang="de-DE" dirty="0">
                <a:solidFill>
                  <a:schemeClr val="tx1">
                    <a:lumMod val="75000"/>
                  </a:schemeClr>
                </a:solidFill>
              </a:rPr>
              <a:t> 25%, </a:t>
            </a:r>
            <a:r>
              <a:rPr lang="de-DE" dirty="0" err="1">
                <a:solidFill>
                  <a:schemeClr val="tx1">
                    <a:lumMod val="75000"/>
                  </a:schemeClr>
                </a:solidFill>
              </a:rPr>
              <a:t>single</a:t>
            </a:r>
            <a:r>
              <a:rPr lang="de-DE" dirty="0">
                <a:solidFill>
                  <a:schemeClr val="tx1">
                    <a:lumMod val="75000"/>
                  </a:schemeClr>
                </a:solidFill>
              </a:rPr>
              <a:t>, </a:t>
            </a:r>
            <a:r>
              <a:rPr lang="de-DE" dirty="0" err="1">
                <a:solidFill>
                  <a:schemeClr val="tx1">
                    <a:lumMod val="75000"/>
                  </a:schemeClr>
                </a:solidFill>
              </a:rPr>
              <a:t>before</a:t>
            </a:r>
            <a:r>
              <a:rPr lang="de-DE" dirty="0">
                <a:solidFill>
                  <a:schemeClr val="tx1">
                    <a:lumMod val="75000"/>
                  </a:schemeClr>
                </a:solidFill>
              </a:rPr>
              <a:t> and after 0 pt, All Caps </a:t>
            </a:r>
            <a:endParaRPr lang="en-US" dirty="0">
              <a:solidFill>
                <a:schemeClr val="tx1">
                  <a:lumMod val="75000"/>
                </a:schemeClr>
              </a:solidFill>
            </a:endParaRPr>
          </a:p>
          <a:p>
            <a:endParaRPr lang="de-DE" dirty="0"/>
          </a:p>
        </p:txBody>
      </p:sp>
    </p:spTree>
    <p:extLst>
      <p:ext uri="{BB962C8B-B14F-4D97-AF65-F5344CB8AC3E}">
        <p14:creationId xmlns:p14="http://schemas.microsoft.com/office/powerpoint/2010/main" val="2868110713"/>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0830CD2D-D4D7-6F2E-7703-55248D252AE0}"/>
              </a:ext>
            </a:extLst>
          </p:cNvPr>
          <p:cNvSpPr>
            <a:spLocks noGrp="1"/>
          </p:cNvSpPr>
          <p:nvPr>
            <p:ph type="sldNum" sz="quarter" idx="4"/>
          </p:nvPr>
        </p:nvSpPr>
        <p:spPr/>
        <p:txBody>
          <a:bodyPr/>
          <a:lstStyle/>
          <a:p>
            <a:fld id="{D7B5DC5B-6873-43DB-ADC7-B15ACCE0DFDB}" type="slidenum">
              <a:rPr lang="en-US" smtClean="0"/>
              <a:pPr/>
              <a:t>105</a:t>
            </a:fld>
            <a:endParaRPr lang="en-US" dirty="0"/>
          </a:p>
        </p:txBody>
      </p:sp>
      <p:sp>
        <p:nvSpPr>
          <p:cNvPr id="8" name="Footer Placeholder 7">
            <a:extLst>
              <a:ext uri="{FF2B5EF4-FFF2-40B4-BE49-F238E27FC236}">
                <a16:creationId xmlns:a16="http://schemas.microsoft.com/office/drawing/2014/main" id="{BB1130C7-E7CD-7E95-378E-224F938350C9}"/>
              </a:ext>
            </a:extLst>
          </p:cNvPr>
          <p:cNvSpPr>
            <a:spLocks noGrp="1"/>
          </p:cNvSpPr>
          <p:nvPr>
            <p:ph type="ftr" sz="quarter" idx="3"/>
          </p:nvPr>
        </p:nvSpPr>
        <p:spPr/>
        <p:txBody>
          <a:bodyPr/>
          <a:lstStyle/>
          <a:p>
            <a:r>
              <a:rPr lang="en-GB"/>
              <a:t>valantic layout samples Route A dark 001</a:t>
            </a:r>
            <a:endParaRPr lang="nl-NL" dirty="0"/>
          </a:p>
        </p:txBody>
      </p:sp>
      <p:sp>
        <p:nvSpPr>
          <p:cNvPr id="5" name="Date Placeholder 4">
            <a:extLst>
              <a:ext uri="{FF2B5EF4-FFF2-40B4-BE49-F238E27FC236}">
                <a16:creationId xmlns:a16="http://schemas.microsoft.com/office/drawing/2014/main" id="{BA597050-DDCC-7944-73AA-6962E7841C79}"/>
              </a:ext>
            </a:extLst>
          </p:cNvPr>
          <p:cNvSpPr>
            <a:spLocks noGrp="1"/>
          </p:cNvSpPr>
          <p:nvPr>
            <p:ph type="dt" sz="half" idx="2"/>
          </p:nvPr>
        </p:nvSpPr>
        <p:spPr/>
        <p:txBody>
          <a:bodyPr/>
          <a:lstStyle/>
          <a:p>
            <a:r>
              <a:rPr lang="de-DE"/>
              <a:t>Mai 2026</a:t>
            </a:r>
            <a:endParaRPr lang="nl-NL" dirty="0"/>
          </a:p>
        </p:txBody>
      </p:sp>
      <p:sp>
        <p:nvSpPr>
          <p:cNvPr id="15" name="Text Placeholder 14">
            <a:extLst>
              <a:ext uri="{FF2B5EF4-FFF2-40B4-BE49-F238E27FC236}">
                <a16:creationId xmlns:a16="http://schemas.microsoft.com/office/drawing/2014/main" id="{65B12D81-AA1A-14EF-826E-F81A1A416517}"/>
              </a:ext>
            </a:extLst>
          </p:cNvPr>
          <p:cNvSpPr>
            <a:spLocks noGrp="1"/>
          </p:cNvSpPr>
          <p:nvPr>
            <p:ph type="body" sz="quarter" idx="57"/>
          </p:nvPr>
        </p:nvSpPr>
        <p:spPr/>
        <p:txBody>
          <a:bodyPr/>
          <a:lstStyle/>
          <a:p>
            <a:r>
              <a:rPr lang="en-US"/>
              <a:t>Place for footers, sources and notes</a:t>
            </a:r>
          </a:p>
        </p:txBody>
      </p:sp>
      <p:sp>
        <p:nvSpPr>
          <p:cNvPr id="52" name="Content Placeholder 51">
            <a:extLst>
              <a:ext uri="{FF2B5EF4-FFF2-40B4-BE49-F238E27FC236}">
                <a16:creationId xmlns:a16="http://schemas.microsoft.com/office/drawing/2014/main" id="{0331522C-EEEE-5545-F8B2-5EF7ED05F41A}"/>
              </a:ext>
            </a:extLst>
          </p:cNvPr>
          <p:cNvSpPr>
            <a:spLocks noGrp="1"/>
          </p:cNvSpPr>
          <p:nvPr>
            <p:ph sz="quarter" idx="15"/>
          </p:nvPr>
        </p:nvSpPr>
        <p:spPr/>
        <p:txBody>
          <a:bodyPr/>
          <a:lstStyle/>
          <a:p>
            <a:r>
              <a:rPr lang="en-US" dirty="0"/>
              <a:t>But I must explain to you how all this mistaken idea of denouncing pleasure and praising pain was born and I will give you a complete account of the system, and expound the actual teachings of the great explorer of the truth, the master-builder of human happiness. </a:t>
            </a:r>
          </a:p>
          <a:p>
            <a:pPr lvl="1"/>
            <a:r>
              <a:rPr lang="en-US" dirty="0"/>
              <a:t>No one rejects, dislikes, or avoids pleasure itself, because it is pleasure, but because those who do not know how to pursue pleasure rationally encounter consequences that are extremely painful. </a:t>
            </a:r>
          </a:p>
          <a:p>
            <a:pPr lvl="2"/>
            <a:r>
              <a:rPr lang="en-US" dirty="0"/>
              <a:t>Nor again is there anyone who loves or pursues or desires to obtain pain of itself, because it is pain</a:t>
            </a:r>
          </a:p>
          <a:p>
            <a:pPr lvl="3"/>
            <a:r>
              <a:rPr lang="en-US" dirty="0"/>
              <a:t>But because occasionally circumstances occur in which toil and pain can procure him some great pleasure. </a:t>
            </a:r>
          </a:p>
          <a:p>
            <a:pPr lvl="4"/>
            <a:r>
              <a:rPr lang="en-US" dirty="0"/>
              <a:t>To take a trivial example, which of us ever undertakes laborious physical exercise, except to obtain some advantage from it? </a:t>
            </a:r>
          </a:p>
          <a:p>
            <a:pPr lvl="5"/>
            <a:r>
              <a:rPr lang="en-US" dirty="0"/>
              <a:t>But who has any right to find fault with a man who chooses to enjoy a pleasure that has no annoying consequences, or one who avoids a pain that produces no resultant pleasure?</a:t>
            </a:r>
          </a:p>
          <a:p>
            <a:pPr lvl="5"/>
            <a:r>
              <a:rPr lang="en-US" dirty="0"/>
              <a:t>On the other hand, we denounce with righteous indignation and dislike men who are so beguiled and demoralized by the charms of pleasure of the moment, so blinded by desire, that they cannot foresee the pain and trouble that are bound to ensue; </a:t>
            </a:r>
          </a:p>
          <a:p>
            <a:pPr lvl="6"/>
            <a:r>
              <a:rPr lang="en-US" dirty="0"/>
              <a:t>And equal blame belongs to those who fail in their duty through weakness of will, which is the same as saying through shrinking from toil and pain. </a:t>
            </a:r>
          </a:p>
          <a:p>
            <a:pPr lvl="7"/>
            <a:r>
              <a:rPr lang="en-US" dirty="0"/>
              <a:t>These cases are perfectly simple and easy to distinguish. </a:t>
            </a:r>
          </a:p>
          <a:p>
            <a:pPr lvl="8"/>
            <a:r>
              <a:rPr lang="en-US" dirty="0"/>
              <a:t>These cases are perfectly simple and easy to distinguish. </a:t>
            </a:r>
          </a:p>
        </p:txBody>
      </p:sp>
      <p:sp>
        <p:nvSpPr>
          <p:cNvPr id="3" name="Title 2">
            <a:extLst>
              <a:ext uri="{FF2B5EF4-FFF2-40B4-BE49-F238E27FC236}">
                <a16:creationId xmlns:a16="http://schemas.microsoft.com/office/drawing/2014/main" id="{E8B6490D-FE4A-BD8F-9ABA-6F86E6463BC9}"/>
              </a:ext>
            </a:extLst>
          </p:cNvPr>
          <p:cNvSpPr>
            <a:spLocks noGrp="1"/>
          </p:cNvSpPr>
          <p:nvPr>
            <p:ph type="title"/>
          </p:nvPr>
        </p:nvSpPr>
        <p:spPr/>
        <p:txBody>
          <a:bodyPr vert="horz"/>
          <a:lstStyle/>
          <a:p>
            <a:r>
              <a:rPr lang="en-US" dirty="0"/>
              <a:t>Example</a:t>
            </a:r>
          </a:p>
        </p:txBody>
      </p:sp>
      <p:sp>
        <p:nvSpPr>
          <p:cNvPr id="2" name="Text Placeholder 1">
            <a:extLst>
              <a:ext uri="{FF2B5EF4-FFF2-40B4-BE49-F238E27FC236}">
                <a16:creationId xmlns:a16="http://schemas.microsoft.com/office/drawing/2014/main" id="{09EA066F-E1A3-C27D-0221-C3B64593113B}"/>
              </a:ext>
            </a:extLst>
          </p:cNvPr>
          <p:cNvSpPr>
            <a:spLocks noGrp="1"/>
          </p:cNvSpPr>
          <p:nvPr>
            <p:ph type="body" sz="quarter" idx="14"/>
          </p:nvPr>
        </p:nvSpPr>
        <p:spPr/>
        <p:txBody>
          <a:bodyPr/>
          <a:lstStyle/>
          <a:p>
            <a:r>
              <a:rPr lang="de-DE"/>
              <a:t>integrated Layouts Route A</a:t>
            </a:r>
          </a:p>
        </p:txBody>
      </p:sp>
    </p:spTree>
    <p:extLst>
      <p:ext uri="{BB962C8B-B14F-4D97-AF65-F5344CB8AC3E}">
        <p14:creationId xmlns:p14="http://schemas.microsoft.com/office/powerpoint/2010/main" val="99186842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3" name="Picture 72">
            <a:extLst>
              <a:ext uri="{FF2B5EF4-FFF2-40B4-BE49-F238E27FC236}">
                <a16:creationId xmlns:a16="http://schemas.microsoft.com/office/drawing/2014/main" id="{741B4E56-CD4A-8B42-E8FC-962962B066F8}"/>
              </a:ext>
            </a:extLst>
          </p:cNvPr>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8239748" y="1494837"/>
            <a:ext cx="3401390" cy="2257425"/>
          </a:xfrm>
          <a:prstGeom prst="rect">
            <a:avLst/>
          </a:prstGeom>
        </p:spPr>
      </p:pic>
      <p:sp>
        <p:nvSpPr>
          <p:cNvPr id="60" name="Foliennummernplatzhalter 59">
            <a:extLst>
              <a:ext uri="{FF2B5EF4-FFF2-40B4-BE49-F238E27FC236}">
                <a16:creationId xmlns:a16="http://schemas.microsoft.com/office/drawing/2014/main" id="{FD51ABC4-3751-9814-7431-EEA55597EDC6}"/>
              </a:ext>
            </a:extLst>
          </p:cNvPr>
          <p:cNvSpPr>
            <a:spLocks noGrp="1"/>
          </p:cNvSpPr>
          <p:nvPr>
            <p:ph type="sldNum" sz="quarter" idx="4"/>
          </p:nvPr>
        </p:nvSpPr>
        <p:spPr/>
        <p:txBody>
          <a:bodyPr/>
          <a:lstStyle/>
          <a:p>
            <a:fld id="{FA573BCF-C0F1-4720-B5E7-944FE630E67D}" type="slidenum">
              <a:rPr lang="en-US" smtClean="0"/>
              <a:pPr/>
              <a:t>106</a:t>
            </a:fld>
            <a:endParaRPr lang="en-US" dirty="0"/>
          </a:p>
        </p:txBody>
      </p:sp>
      <p:sp>
        <p:nvSpPr>
          <p:cNvPr id="59" name="Fußzeilenplatzhalter 58">
            <a:extLst>
              <a:ext uri="{FF2B5EF4-FFF2-40B4-BE49-F238E27FC236}">
                <a16:creationId xmlns:a16="http://schemas.microsoft.com/office/drawing/2014/main" id="{EBB13110-C05B-0F3F-FA7F-14C81DB975B0}"/>
              </a:ext>
            </a:extLst>
          </p:cNvPr>
          <p:cNvSpPr>
            <a:spLocks noGrp="1"/>
          </p:cNvSpPr>
          <p:nvPr>
            <p:ph type="ftr" sz="quarter" idx="3"/>
          </p:nvPr>
        </p:nvSpPr>
        <p:spPr/>
        <p:txBody>
          <a:bodyPr/>
          <a:lstStyle/>
          <a:p>
            <a:r>
              <a:rPr lang="en-GB"/>
              <a:t>valantic layout samples Route A dark 001</a:t>
            </a:r>
            <a:endParaRPr lang="nl-NL" dirty="0"/>
          </a:p>
        </p:txBody>
      </p:sp>
      <p:sp>
        <p:nvSpPr>
          <p:cNvPr id="2" name="Datumsplatzhalter 1">
            <a:extLst>
              <a:ext uri="{FF2B5EF4-FFF2-40B4-BE49-F238E27FC236}">
                <a16:creationId xmlns:a16="http://schemas.microsoft.com/office/drawing/2014/main" id="{E7132917-0D30-3672-DB43-85E4D4F18B75}"/>
              </a:ext>
            </a:extLst>
          </p:cNvPr>
          <p:cNvSpPr>
            <a:spLocks noGrp="1"/>
          </p:cNvSpPr>
          <p:nvPr>
            <p:ph type="dt" sz="half" idx="2"/>
          </p:nvPr>
        </p:nvSpPr>
        <p:spPr/>
        <p:txBody>
          <a:bodyPr/>
          <a:lstStyle/>
          <a:p>
            <a:r>
              <a:rPr lang="de-DE"/>
              <a:t>Mai 2026</a:t>
            </a:r>
            <a:endParaRPr lang="nl-NL" dirty="0"/>
          </a:p>
        </p:txBody>
      </p:sp>
      <p:sp>
        <p:nvSpPr>
          <p:cNvPr id="3" name="Inhaltsplatzhalter 2">
            <a:extLst>
              <a:ext uri="{FF2B5EF4-FFF2-40B4-BE49-F238E27FC236}">
                <a16:creationId xmlns:a16="http://schemas.microsoft.com/office/drawing/2014/main" id="{575293D6-F9D1-B241-7E88-76AE3CAD424D}"/>
              </a:ext>
            </a:extLst>
          </p:cNvPr>
          <p:cNvSpPr>
            <a:spLocks noGrp="1"/>
          </p:cNvSpPr>
          <p:nvPr>
            <p:ph sz="quarter" idx="25"/>
          </p:nvPr>
        </p:nvSpPr>
        <p:spPr/>
        <p:txBody>
          <a:bodyPr/>
          <a:lstStyle/>
          <a:p>
            <a:endParaRPr lang="en-US" sz="1200">
              <a:sym typeface="Wingdings" panose="05000000000000000000" pitchFamily="2" charset="2"/>
            </a:endParaRPr>
          </a:p>
          <a:p>
            <a:endParaRPr lang="en-US" sz="1200">
              <a:sym typeface="Wingdings" panose="05000000000000000000" pitchFamily="2" charset="2"/>
            </a:endParaRPr>
          </a:p>
          <a:p>
            <a:endParaRPr lang="en-US" sz="1200">
              <a:sym typeface="Wingdings" panose="05000000000000000000" pitchFamily="2" charset="2"/>
            </a:endParaRPr>
          </a:p>
          <a:p>
            <a:pPr lvl="7"/>
            <a:r>
              <a:rPr lang="en-US" sz="1200">
                <a:sym typeface="Wingdings" panose="05000000000000000000" pitchFamily="2" charset="2"/>
              </a:rPr>
              <a:t>Insert</a:t>
            </a:r>
          </a:p>
          <a:p>
            <a:pPr lvl="7"/>
            <a:r>
              <a:rPr lang="en-US" sz="1200">
                <a:sym typeface="Wingdings" panose="05000000000000000000" pitchFamily="2" charset="2"/>
              </a:rPr>
              <a:t>Icons</a:t>
            </a:r>
            <a:endParaRPr lang="en-US" sz="1200"/>
          </a:p>
          <a:p>
            <a:endParaRPr lang="en-US" sz="1200"/>
          </a:p>
          <a:p>
            <a:endParaRPr lang="de-DE"/>
          </a:p>
        </p:txBody>
      </p:sp>
      <p:sp>
        <p:nvSpPr>
          <p:cNvPr id="4" name="Inhaltsplatzhalter 3">
            <a:extLst>
              <a:ext uri="{FF2B5EF4-FFF2-40B4-BE49-F238E27FC236}">
                <a16:creationId xmlns:a16="http://schemas.microsoft.com/office/drawing/2014/main" id="{36B6D693-E734-FA7F-C480-45F0A2713328}"/>
              </a:ext>
            </a:extLst>
          </p:cNvPr>
          <p:cNvSpPr>
            <a:spLocks noGrp="1"/>
          </p:cNvSpPr>
          <p:nvPr>
            <p:ph sz="quarter" idx="26"/>
          </p:nvPr>
        </p:nvSpPr>
        <p:spPr/>
        <p:txBody>
          <a:bodyPr/>
          <a:lstStyle/>
          <a:p>
            <a:endParaRPr lang="de-DE" sz="1200">
              <a:sym typeface="Wingdings" panose="05000000000000000000" pitchFamily="2" charset="2"/>
            </a:endParaRPr>
          </a:p>
          <a:p>
            <a:endParaRPr lang="de-DE" sz="1200">
              <a:sym typeface="Wingdings" panose="05000000000000000000" pitchFamily="2" charset="2"/>
            </a:endParaRPr>
          </a:p>
          <a:p>
            <a:endParaRPr lang="de-DE" sz="1200">
              <a:sym typeface="Wingdings" panose="05000000000000000000" pitchFamily="2" charset="2"/>
            </a:endParaRPr>
          </a:p>
          <a:p>
            <a:pPr lvl="7"/>
            <a:r>
              <a:rPr lang="en-US" sz="1200"/>
              <a:t>Search in the language in </a:t>
            </a:r>
            <a:br>
              <a:rPr lang="en-US" sz="1200"/>
            </a:br>
            <a:r>
              <a:rPr lang="en-US" sz="1200"/>
              <a:t>which the system is installed</a:t>
            </a:r>
          </a:p>
          <a:p>
            <a:pPr lvl="7"/>
            <a:r>
              <a:rPr lang="en-US" sz="1200"/>
              <a:t>We only use the thin icons!</a:t>
            </a:r>
            <a:endParaRPr lang="de-DE" sz="1200"/>
          </a:p>
          <a:p>
            <a:endParaRPr lang="de-DE" sz="1200"/>
          </a:p>
          <a:p>
            <a:endParaRPr lang="de-DE"/>
          </a:p>
        </p:txBody>
      </p:sp>
      <p:sp>
        <p:nvSpPr>
          <p:cNvPr id="6" name="Inhaltsplatzhalter 5">
            <a:extLst>
              <a:ext uri="{FF2B5EF4-FFF2-40B4-BE49-F238E27FC236}">
                <a16:creationId xmlns:a16="http://schemas.microsoft.com/office/drawing/2014/main" id="{3912BC3D-66B9-4E3B-9368-8EF01CEDF48E}"/>
              </a:ext>
            </a:extLst>
          </p:cNvPr>
          <p:cNvSpPr>
            <a:spLocks noGrp="1"/>
          </p:cNvSpPr>
          <p:nvPr>
            <p:ph sz="quarter" idx="27"/>
          </p:nvPr>
        </p:nvSpPr>
        <p:spPr/>
        <p:txBody>
          <a:bodyPr/>
          <a:lstStyle/>
          <a:p>
            <a:endParaRPr lang="en-US" sz="1200">
              <a:sym typeface="Wingdings" panose="05000000000000000000" pitchFamily="2" charset="2"/>
            </a:endParaRPr>
          </a:p>
          <a:p>
            <a:endParaRPr lang="en-US" sz="1200">
              <a:sym typeface="Wingdings" panose="05000000000000000000" pitchFamily="2" charset="2"/>
            </a:endParaRPr>
          </a:p>
          <a:p>
            <a:endParaRPr lang="en-US" sz="1200">
              <a:sym typeface="Wingdings" panose="05000000000000000000" pitchFamily="2" charset="2"/>
            </a:endParaRPr>
          </a:p>
          <a:p>
            <a:pPr lvl="7"/>
            <a:r>
              <a:rPr lang="en-US" sz="1200"/>
              <a:t>Select</a:t>
            </a:r>
          </a:p>
          <a:p>
            <a:pPr lvl="7"/>
            <a:r>
              <a:rPr lang="en-US" sz="1200"/>
              <a:t>Paste</a:t>
            </a:r>
          </a:p>
          <a:p>
            <a:pPr lvl="7"/>
            <a:r>
              <a:rPr lang="en-US" sz="1200"/>
              <a:t>Change the color</a:t>
            </a:r>
          </a:p>
          <a:p>
            <a:endParaRPr lang="en-US" sz="1200"/>
          </a:p>
          <a:p>
            <a:endParaRPr lang="de-DE"/>
          </a:p>
        </p:txBody>
      </p:sp>
      <p:pic>
        <p:nvPicPr>
          <p:cNvPr id="37" name="Content Placeholder 36" descr="Cloud outline">
            <a:extLst>
              <a:ext uri="{FF2B5EF4-FFF2-40B4-BE49-F238E27FC236}">
                <a16:creationId xmlns:a16="http://schemas.microsoft.com/office/drawing/2014/main" id="{6C2BD2CE-9AAE-1A1E-8E99-3AB4592C6F62}"/>
              </a:ext>
            </a:extLst>
          </p:cNvPr>
          <p:cNvPicPr>
            <a:picLocks noGrp="1" noChangeAspect="1"/>
          </p:cNvPicPr>
          <p:nvPr>
            <p:ph sz="quarter" idx="24"/>
          </p:nvPr>
        </p:nvPicPr>
        <p:blipFill>
          <a:blip>
            <a:extLst>
              <a:ext uri="{96DAC541-7B7A-43D3-8B79-37D633B846F1}">
                <asvg:svgBlip xmlns:asvg="http://schemas.microsoft.com/office/drawing/2016/SVG/main" r:embed="rId3"/>
              </a:ext>
            </a:extLst>
          </a:blip>
          <a:stretch>
            <a:fillRect/>
          </a:stretch>
        </p:blipFill>
        <p:spPr>
          <a:xfrm>
            <a:off x="9471819" y="2189162"/>
            <a:ext cx="914400" cy="914400"/>
          </a:xfrm>
        </p:spPr>
      </p:pic>
      <p:pic>
        <p:nvPicPr>
          <p:cNvPr id="15" name="Content Placeholder 14">
            <a:extLst>
              <a:ext uri="{FF2B5EF4-FFF2-40B4-BE49-F238E27FC236}">
                <a16:creationId xmlns:a16="http://schemas.microsoft.com/office/drawing/2014/main" id="{7F8AAE3C-FEB3-9D86-5448-0CD875D8C6C0}"/>
              </a:ext>
            </a:extLst>
          </p:cNvPr>
          <p:cNvPicPr>
            <a:picLocks noGrp="1" noChangeAspect="1"/>
          </p:cNvPicPr>
          <p:nvPr>
            <p:ph sz="quarter" idx="22"/>
          </p:nvPr>
        </p:nvPicPr>
        <p:blipFill>
          <a:blip r:embed="rId4"/>
          <a:stretch>
            <a:fillRect/>
          </a:stretch>
        </p:blipFill>
        <p:spPr>
          <a:prstGeom prst="rect">
            <a:avLst/>
          </a:prstGeom>
        </p:spPr>
      </p:pic>
      <p:pic>
        <p:nvPicPr>
          <p:cNvPr id="23" name="Content Placeholder 22">
            <a:extLst>
              <a:ext uri="{FF2B5EF4-FFF2-40B4-BE49-F238E27FC236}">
                <a16:creationId xmlns:a16="http://schemas.microsoft.com/office/drawing/2014/main" id="{A50B63B4-8F6F-9E9D-8DE1-9AAA506A4F44}"/>
              </a:ext>
            </a:extLst>
          </p:cNvPr>
          <p:cNvPicPr>
            <a:picLocks noGrp="1" noChangeAspect="1"/>
          </p:cNvPicPr>
          <p:nvPr>
            <p:ph sz="quarter" idx="15"/>
          </p:nvPr>
        </p:nvPicPr>
        <p:blipFill rotWithShape="1">
          <a:blip r:embed="rId5">
            <a:clrChange>
              <a:clrFrom>
                <a:srgbClr val="E8EFF2"/>
              </a:clrFrom>
              <a:clrTo>
                <a:srgbClr val="E8EFF2">
                  <a:alpha val="0"/>
                </a:srgbClr>
              </a:clrTo>
            </a:clrChange>
          </a:blip>
          <a:srcRect b="49118"/>
          <a:stretch/>
        </p:blipFill>
        <p:spPr>
          <a:xfrm>
            <a:off x="563522" y="1476375"/>
            <a:ext cx="3371930" cy="1190625"/>
          </a:xfrm>
          <a:prstGeom prst="rect">
            <a:avLst/>
          </a:prstGeom>
        </p:spPr>
      </p:pic>
      <p:sp>
        <p:nvSpPr>
          <p:cNvPr id="51" name="Titel 50">
            <a:extLst>
              <a:ext uri="{FF2B5EF4-FFF2-40B4-BE49-F238E27FC236}">
                <a16:creationId xmlns:a16="http://schemas.microsoft.com/office/drawing/2014/main" id="{ACC9D18D-A19A-A3E3-CA21-D372C2EA0AA9}"/>
              </a:ext>
            </a:extLst>
          </p:cNvPr>
          <p:cNvSpPr>
            <a:spLocks noGrp="1"/>
          </p:cNvSpPr>
          <p:nvPr>
            <p:ph type="title"/>
          </p:nvPr>
        </p:nvSpPr>
        <p:spPr/>
        <p:txBody>
          <a:bodyPr/>
          <a:lstStyle/>
          <a:p>
            <a:r>
              <a:rPr lang="en-US" dirty="0"/>
              <a:t>We </a:t>
            </a:r>
            <a:r>
              <a:rPr lang="en-US"/>
              <a:t>use </a:t>
            </a:r>
            <a:r>
              <a:rPr lang="en-US" dirty="0">
                <a:gradFill>
                  <a:gsLst>
                    <a:gs pos="0">
                      <a:srgbClr val="FF4B4B"/>
                    </a:gs>
                    <a:gs pos="100000">
                      <a:srgbClr val="FF744F"/>
                    </a:gs>
                  </a:gsLst>
                  <a:lin ang="18900000" scaled="0"/>
                </a:gradFill>
                <a:latin typeface="+mj-lt"/>
                <a:ea typeface="+mn-ea"/>
                <a:cs typeface="+mn-cs"/>
              </a:rPr>
              <a:t>the icon set </a:t>
            </a:r>
            <a:r>
              <a:rPr lang="en-US">
                <a:gradFill>
                  <a:gsLst>
                    <a:gs pos="0">
                      <a:srgbClr val="FF4B4B"/>
                    </a:gs>
                    <a:gs pos="100000">
                      <a:srgbClr val="FF744F"/>
                    </a:gs>
                  </a:gsLst>
                  <a:lin ang="18900000" scaled="0"/>
                </a:gradFill>
                <a:latin typeface="+mj-lt"/>
                <a:ea typeface="+mn-ea"/>
                <a:cs typeface="+mn-cs"/>
              </a:rPr>
              <a:t>from Microsoft </a:t>
            </a:r>
            <a:endParaRPr lang="de-DE" dirty="0">
              <a:gradFill>
                <a:gsLst>
                  <a:gs pos="0">
                    <a:srgbClr val="FF4B4B"/>
                  </a:gs>
                  <a:gs pos="100000">
                    <a:srgbClr val="FF744F"/>
                  </a:gs>
                </a:gsLst>
                <a:lin ang="18900000" scaled="0"/>
              </a:gradFill>
              <a:latin typeface="+mj-lt"/>
              <a:ea typeface="+mn-ea"/>
              <a:cs typeface="+mn-cs"/>
            </a:endParaRPr>
          </a:p>
        </p:txBody>
      </p:sp>
      <p:sp>
        <p:nvSpPr>
          <p:cNvPr id="52" name="Textplatzhalter 51">
            <a:extLst>
              <a:ext uri="{FF2B5EF4-FFF2-40B4-BE49-F238E27FC236}">
                <a16:creationId xmlns:a16="http://schemas.microsoft.com/office/drawing/2014/main" id="{AEC868B4-8945-AFEC-3D61-692C7FBC9AFB}"/>
              </a:ext>
            </a:extLst>
          </p:cNvPr>
          <p:cNvSpPr>
            <a:spLocks noGrp="1"/>
          </p:cNvSpPr>
          <p:nvPr>
            <p:ph type="body" sz="quarter" idx="14"/>
          </p:nvPr>
        </p:nvSpPr>
        <p:spPr/>
        <p:txBody>
          <a:bodyPr/>
          <a:lstStyle/>
          <a:p>
            <a:r>
              <a:rPr lang="en-US"/>
              <a:t>Stock icons</a:t>
            </a:r>
            <a:endParaRPr lang="en-US" dirty="0"/>
          </a:p>
        </p:txBody>
      </p:sp>
      <p:sp>
        <p:nvSpPr>
          <p:cNvPr id="24" name="Rechteck 20">
            <a:extLst>
              <a:ext uri="{FF2B5EF4-FFF2-40B4-BE49-F238E27FC236}">
                <a16:creationId xmlns:a16="http://schemas.microsoft.com/office/drawing/2014/main" id="{4E750C5A-CC6C-A1E9-6443-710E87909BE0}"/>
              </a:ext>
            </a:extLst>
          </p:cNvPr>
          <p:cNvSpPr/>
          <p:nvPr/>
        </p:nvSpPr>
        <p:spPr>
          <a:xfrm>
            <a:off x="1314885" y="1795458"/>
            <a:ext cx="351990" cy="180000"/>
          </a:xfrm>
          <a:prstGeom prst="rect">
            <a:avLst/>
          </a:prstGeom>
          <a:solidFill>
            <a:srgbClr val="FFFF00">
              <a:alpha val="30196"/>
            </a:srgbClr>
          </a:solidFill>
          <a:ln w="9525" cap="flat">
            <a:noFill/>
            <a:prstDash val="solid"/>
            <a:miter/>
          </a:ln>
        </p:spPr>
        <p:txBody>
          <a:bodyPr lIns="360000" tIns="432000" rIns="72000" bIns="36000" rtlCol="0" anchor="t" anchorCtr="0"/>
          <a:lstStyle/>
          <a:p>
            <a:pPr>
              <a:spcBef>
                <a:spcPts val="600"/>
              </a:spcBef>
              <a:spcAft>
                <a:spcPts val="600"/>
              </a:spcAft>
            </a:pPr>
            <a:endParaRPr lang="de-DE" sz="1600" dirty="0" err="1">
              <a:solidFill>
                <a:schemeClr val="bg1"/>
              </a:solidFill>
              <a:latin typeface="+mj-lt"/>
            </a:endParaRPr>
          </a:p>
        </p:txBody>
      </p:sp>
      <p:sp>
        <p:nvSpPr>
          <p:cNvPr id="25" name="Rechteck 20">
            <a:extLst>
              <a:ext uri="{FF2B5EF4-FFF2-40B4-BE49-F238E27FC236}">
                <a16:creationId xmlns:a16="http://schemas.microsoft.com/office/drawing/2014/main" id="{1E660A5E-4F2F-2F7A-DC58-9AD588D1E7BA}"/>
              </a:ext>
            </a:extLst>
          </p:cNvPr>
          <p:cNvSpPr/>
          <p:nvPr/>
        </p:nvSpPr>
        <p:spPr>
          <a:xfrm>
            <a:off x="3624262" y="2020540"/>
            <a:ext cx="270639" cy="486070"/>
          </a:xfrm>
          <a:prstGeom prst="rect">
            <a:avLst/>
          </a:prstGeom>
          <a:solidFill>
            <a:srgbClr val="FFFF00">
              <a:alpha val="30196"/>
            </a:srgbClr>
          </a:solidFill>
          <a:ln w="9525" cap="flat">
            <a:noFill/>
            <a:prstDash val="solid"/>
            <a:miter/>
          </a:ln>
        </p:spPr>
        <p:txBody>
          <a:bodyPr lIns="360000" tIns="432000" rIns="72000" bIns="36000" rtlCol="0" anchor="t" anchorCtr="0"/>
          <a:lstStyle/>
          <a:p>
            <a:pPr>
              <a:spcBef>
                <a:spcPts val="600"/>
              </a:spcBef>
              <a:spcAft>
                <a:spcPts val="600"/>
              </a:spcAft>
            </a:pPr>
            <a:endParaRPr lang="de-DE" sz="1600" dirty="0" err="1">
              <a:solidFill>
                <a:schemeClr val="bg1"/>
              </a:solidFill>
              <a:latin typeface="+mj-lt"/>
            </a:endParaRPr>
          </a:p>
        </p:txBody>
      </p:sp>
      <p:pic>
        <p:nvPicPr>
          <p:cNvPr id="65" name="Picture 64">
            <a:extLst>
              <a:ext uri="{FF2B5EF4-FFF2-40B4-BE49-F238E27FC236}">
                <a16:creationId xmlns:a16="http://schemas.microsoft.com/office/drawing/2014/main" id="{B8B00296-CB02-ADCB-047E-279ED79DFCE5}"/>
              </a:ext>
            </a:extLst>
          </p:cNvPr>
          <p:cNvPicPr>
            <a:picLocks noChangeAspect="1"/>
          </p:cNvPicPr>
          <p:nvPr/>
        </p:nvPicPr>
        <p:blipFill rotWithShape="1">
          <a:blip r:embed="rId6"/>
          <a:srcRect l="4308" r="3031"/>
          <a:stretch/>
        </p:blipFill>
        <p:spPr>
          <a:xfrm>
            <a:off x="9667265" y="2139853"/>
            <a:ext cx="1991336" cy="1426552"/>
          </a:xfrm>
          <a:prstGeom prst="rect">
            <a:avLst/>
          </a:prstGeom>
        </p:spPr>
      </p:pic>
      <p:sp>
        <p:nvSpPr>
          <p:cNvPr id="74" name="Rechteck 20">
            <a:extLst>
              <a:ext uri="{FF2B5EF4-FFF2-40B4-BE49-F238E27FC236}">
                <a16:creationId xmlns:a16="http://schemas.microsoft.com/office/drawing/2014/main" id="{8C0CC275-5795-A45C-078C-2515698E179C}"/>
              </a:ext>
            </a:extLst>
          </p:cNvPr>
          <p:cNvSpPr/>
          <p:nvPr/>
        </p:nvSpPr>
        <p:spPr>
          <a:xfrm>
            <a:off x="8672884" y="1866895"/>
            <a:ext cx="216000" cy="180000"/>
          </a:xfrm>
          <a:prstGeom prst="rect">
            <a:avLst/>
          </a:prstGeom>
          <a:solidFill>
            <a:srgbClr val="FFFF00">
              <a:alpha val="30196"/>
            </a:srgbClr>
          </a:solidFill>
          <a:ln w="9525" cap="flat">
            <a:noFill/>
            <a:prstDash val="solid"/>
            <a:miter/>
          </a:ln>
        </p:spPr>
        <p:txBody>
          <a:bodyPr lIns="360000" tIns="432000" rIns="72000" bIns="36000" rtlCol="0" anchor="t" anchorCtr="0"/>
          <a:lstStyle/>
          <a:p>
            <a:pPr>
              <a:spcBef>
                <a:spcPts val="600"/>
              </a:spcBef>
              <a:spcAft>
                <a:spcPts val="600"/>
              </a:spcAft>
            </a:pPr>
            <a:endParaRPr lang="de-DE" sz="1600" dirty="0" err="1">
              <a:solidFill>
                <a:schemeClr val="bg1"/>
              </a:solidFill>
              <a:latin typeface="+mj-lt"/>
            </a:endParaRPr>
          </a:p>
        </p:txBody>
      </p:sp>
      <p:sp>
        <p:nvSpPr>
          <p:cNvPr id="75" name="Rechteck 21">
            <a:extLst>
              <a:ext uri="{FF2B5EF4-FFF2-40B4-BE49-F238E27FC236}">
                <a16:creationId xmlns:a16="http://schemas.microsoft.com/office/drawing/2014/main" id="{9BF3F248-B2FD-55D5-B554-DDC871191CE5}"/>
              </a:ext>
            </a:extLst>
          </p:cNvPr>
          <p:cNvSpPr/>
          <p:nvPr/>
        </p:nvSpPr>
        <p:spPr>
          <a:xfrm>
            <a:off x="8442388" y="2159021"/>
            <a:ext cx="444875" cy="144000"/>
          </a:xfrm>
          <a:prstGeom prst="rect">
            <a:avLst/>
          </a:prstGeom>
          <a:solidFill>
            <a:srgbClr val="FFFF00">
              <a:alpha val="30196"/>
            </a:srgbClr>
          </a:solidFill>
          <a:ln w="9525" cap="flat">
            <a:noFill/>
            <a:prstDash val="solid"/>
            <a:miter/>
          </a:ln>
        </p:spPr>
        <p:txBody>
          <a:bodyPr lIns="360000" tIns="432000" rIns="72000" bIns="36000" rtlCol="0" anchor="t" anchorCtr="0"/>
          <a:lstStyle/>
          <a:p>
            <a:pPr algn="l">
              <a:spcBef>
                <a:spcPts val="600"/>
              </a:spcBef>
              <a:spcAft>
                <a:spcPts val="600"/>
              </a:spcAft>
            </a:pPr>
            <a:endParaRPr lang="de-DE" sz="1600" i="0" dirty="0" err="1">
              <a:solidFill>
                <a:schemeClr val="bg1"/>
              </a:solidFill>
              <a:effectLst/>
              <a:latin typeface="+mj-lt"/>
            </a:endParaRPr>
          </a:p>
        </p:txBody>
      </p:sp>
      <p:pic>
        <p:nvPicPr>
          <p:cNvPr id="9" name="Picture 8">
            <a:extLst>
              <a:ext uri="{FF2B5EF4-FFF2-40B4-BE49-F238E27FC236}">
                <a16:creationId xmlns:a16="http://schemas.microsoft.com/office/drawing/2014/main" id="{04172FF1-F274-0A45-F3A5-9868D9B9D32E}"/>
              </a:ext>
            </a:extLst>
          </p:cNvPr>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9667875" y="3516311"/>
            <a:ext cx="1983582" cy="222887"/>
          </a:xfrm>
          <a:prstGeom prst="rect">
            <a:avLst/>
          </a:prstGeom>
        </p:spPr>
      </p:pic>
      <p:pic>
        <p:nvPicPr>
          <p:cNvPr id="17" name="Picture 16">
            <a:extLst>
              <a:ext uri="{FF2B5EF4-FFF2-40B4-BE49-F238E27FC236}">
                <a16:creationId xmlns:a16="http://schemas.microsoft.com/office/drawing/2014/main" id="{730198D6-DE8E-3462-3E3A-DDAC367D097B}"/>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l="4356" t="7200" r="3877" b="21911"/>
          <a:stretch/>
        </p:blipFill>
        <p:spPr>
          <a:xfrm>
            <a:off x="9615486" y="1485900"/>
            <a:ext cx="1212057" cy="668789"/>
          </a:xfrm>
          <a:prstGeom prst="rect">
            <a:avLst/>
          </a:prstGeom>
        </p:spPr>
      </p:pic>
      <p:sp>
        <p:nvSpPr>
          <p:cNvPr id="18" name="Rectangle 17">
            <a:extLst>
              <a:ext uri="{FF2B5EF4-FFF2-40B4-BE49-F238E27FC236}">
                <a16:creationId xmlns:a16="http://schemas.microsoft.com/office/drawing/2014/main" id="{308B02EF-D33B-1560-C36F-A95B4E066D1B}"/>
              </a:ext>
            </a:extLst>
          </p:cNvPr>
          <p:cNvSpPr/>
          <p:nvPr/>
        </p:nvSpPr>
        <p:spPr>
          <a:xfrm>
            <a:off x="9705975" y="2338387"/>
            <a:ext cx="142875" cy="36000"/>
          </a:xfrm>
          <a:prstGeom prst="rect">
            <a:avLst/>
          </a:prstGeom>
          <a:solidFill>
            <a:schemeClr val="accent1"/>
          </a:solid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19" name="Rectangle 18">
            <a:extLst>
              <a:ext uri="{FF2B5EF4-FFF2-40B4-BE49-F238E27FC236}">
                <a16:creationId xmlns:a16="http://schemas.microsoft.com/office/drawing/2014/main" id="{D5E7306B-67A5-629C-D33E-E964527C3658}"/>
              </a:ext>
            </a:extLst>
          </p:cNvPr>
          <p:cNvSpPr/>
          <p:nvPr/>
        </p:nvSpPr>
        <p:spPr>
          <a:xfrm>
            <a:off x="10591800" y="1804987"/>
            <a:ext cx="100013" cy="36000"/>
          </a:xfrm>
          <a:prstGeom prst="rect">
            <a:avLst/>
          </a:prstGeom>
          <a:solidFill>
            <a:schemeClr val="accent1"/>
          </a:solid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
        <p:nvSpPr>
          <p:cNvPr id="20" name="Rectangle 19">
            <a:extLst>
              <a:ext uri="{FF2B5EF4-FFF2-40B4-BE49-F238E27FC236}">
                <a16:creationId xmlns:a16="http://schemas.microsoft.com/office/drawing/2014/main" id="{96CEDD27-33EC-BFCC-C6E8-BC562E659A59}"/>
              </a:ext>
            </a:extLst>
          </p:cNvPr>
          <p:cNvSpPr/>
          <p:nvPr/>
        </p:nvSpPr>
        <p:spPr>
          <a:xfrm>
            <a:off x="9705975" y="2576512"/>
            <a:ext cx="142875" cy="36000"/>
          </a:xfrm>
          <a:prstGeom prst="rect">
            <a:avLst/>
          </a:prstGeom>
          <a:solidFill>
            <a:schemeClr val="accent1"/>
          </a:solidFill>
          <a:ln w="9525" cap="flat">
            <a:noFill/>
            <a:prstDash val="solid"/>
            <a:miter/>
          </a:ln>
        </p:spPr>
        <p:txBody>
          <a:bodyPr lIns="36000" tIns="36000" rIns="36000" bIns="36000" rtlCol="0" anchor="ctr" anchorCtr="0"/>
          <a:lstStyle/>
          <a:p>
            <a:pPr algn="ctr">
              <a:spcBef>
                <a:spcPts val="600"/>
              </a:spcBef>
              <a:spcAft>
                <a:spcPts val="600"/>
              </a:spcAft>
            </a:pPr>
            <a:endParaRPr lang="de-DE" sz="1200" b="1">
              <a:solidFill>
                <a:schemeClr val="bg1"/>
              </a:solidFill>
              <a:latin typeface="+mj-lt"/>
            </a:endParaRPr>
          </a:p>
        </p:txBody>
      </p:sp>
    </p:spTree>
    <p:extLst>
      <p:ext uri="{BB962C8B-B14F-4D97-AF65-F5344CB8AC3E}">
        <p14:creationId xmlns:p14="http://schemas.microsoft.com/office/powerpoint/2010/main" val="3603435840"/>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E151C86-F0B1-D5EB-081D-6E73592115E2}"/>
              </a:ext>
            </a:extLst>
          </p:cNvPr>
          <p:cNvSpPr>
            <a:spLocks noGrp="1"/>
          </p:cNvSpPr>
          <p:nvPr>
            <p:ph type="sldNum" sz="quarter" idx="4"/>
          </p:nvPr>
        </p:nvSpPr>
        <p:spPr/>
        <p:txBody>
          <a:bodyPr/>
          <a:lstStyle/>
          <a:p>
            <a:fld id="{D7B5DC5B-6873-43DB-ADC7-B15ACCE0DFDB}" type="slidenum">
              <a:rPr lang="en-US" smtClean="0"/>
              <a:pPr/>
              <a:t>107</a:t>
            </a:fld>
            <a:endParaRPr lang="en-US" dirty="0"/>
          </a:p>
        </p:txBody>
      </p:sp>
      <p:sp>
        <p:nvSpPr>
          <p:cNvPr id="5" name="Footer Placeholder 4">
            <a:extLst>
              <a:ext uri="{FF2B5EF4-FFF2-40B4-BE49-F238E27FC236}">
                <a16:creationId xmlns:a16="http://schemas.microsoft.com/office/drawing/2014/main" id="{CC068489-4CF6-27A4-063E-759CCB27DE14}"/>
              </a:ext>
            </a:extLst>
          </p:cNvPr>
          <p:cNvSpPr>
            <a:spLocks noGrp="1"/>
          </p:cNvSpPr>
          <p:nvPr>
            <p:ph type="ftr" sz="quarter" idx="3"/>
          </p:nvPr>
        </p:nvSpPr>
        <p:spPr/>
        <p:txBody>
          <a:bodyPr/>
          <a:lstStyle/>
          <a:p>
            <a:r>
              <a:rPr lang="en-GB"/>
              <a:t>valantic layout samples Route A dark 001</a:t>
            </a:r>
            <a:endParaRPr lang="nl-NL" dirty="0"/>
          </a:p>
        </p:txBody>
      </p:sp>
      <p:sp>
        <p:nvSpPr>
          <p:cNvPr id="4" name="Date Placeholder 3">
            <a:extLst>
              <a:ext uri="{FF2B5EF4-FFF2-40B4-BE49-F238E27FC236}">
                <a16:creationId xmlns:a16="http://schemas.microsoft.com/office/drawing/2014/main" id="{B9CA5838-91AA-8B86-ED9C-547485794680}"/>
              </a:ext>
            </a:extLst>
          </p:cNvPr>
          <p:cNvSpPr>
            <a:spLocks noGrp="1"/>
          </p:cNvSpPr>
          <p:nvPr>
            <p:ph type="dt" sz="half" idx="2"/>
          </p:nvPr>
        </p:nvSpPr>
        <p:spPr/>
        <p:txBody>
          <a:bodyPr/>
          <a:lstStyle/>
          <a:p>
            <a:r>
              <a:rPr lang="de-DE"/>
              <a:t>Mai 2026</a:t>
            </a:r>
            <a:endParaRPr lang="nl-NL" dirty="0"/>
          </a:p>
        </p:txBody>
      </p:sp>
      <p:sp>
        <p:nvSpPr>
          <p:cNvPr id="26" name="Title 25">
            <a:extLst>
              <a:ext uri="{FF2B5EF4-FFF2-40B4-BE49-F238E27FC236}">
                <a16:creationId xmlns:a16="http://schemas.microsoft.com/office/drawing/2014/main" id="{14034DC6-142E-5042-6DF0-CEFE70D469B6}"/>
              </a:ext>
            </a:extLst>
          </p:cNvPr>
          <p:cNvSpPr>
            <a:spLocks noGrp="1"/>
          </p:cNvSpPr>
          <p:nvPr>
            <p:ph type="title"/>
          </p:nvPr>
        </p:nvSpPr>
        <p:spPr/>
        <p:txBody>
          <a:bodyPr vert="horz"/>
          <a:lstStyle/>
          <a:p>
            <a:r>
              <a:rPr lang="en-US" dirty="0"/>
              <a:t>dimensions and </a:t>
            </a:r>
            <a:r>
              <a:rPr lang="en-US" dirty="0">
                <a:gradFill>
                  <a:gsLst>
                    <a:gs pos="0">
                      <a:srgbClr val="FF4B4B"/>
                    </a:gs>
                    <a:gs pos="100000">
                      <a:srgbClr val="FF744F"/>
                    </a:gs>
                  </a:gsLst>
                  <a:lin ang="18900000" scaled="0"/>
                </a:gradFill>
                <a:latin typeface="+mj-lt"/>
                <a:ea typeface="+mn-ea"/>
                <a:cs typeface="+mn-cs"/>
              </a:rPr>
              <a:t>valantic logo</a:t>
            </a:r>
          </a:p>
        </p:txBody>
      </p:sp>
      <p:sp>
        <p:nvSpPr>
          <p:cNvPr id="29" name="Text Placeholder 28">
            <a:extLst>
              <a:ext uri="{FF2B5EF4-FFF2-40B4-BE49-F238E27FC236}">
                <a16:creationId xmlns:a16="http://schemas.microsoft.com/office/drawing/2014/main" id="{1E52E8C7-5606-B0C1-8AEC-8197FF1A9AEE}"/>
              </a:ext>
            </a:extLst>
          </p:cNvPr>
          <p:cNvSpPr>
            <a:spLocks noGrp="1"/>
          </p:cNvSpPr>
          <p:nvPr>
            <p:ph type="body" sz="quarter" idx="14"/>
          </p:nvPr>
        </p:nvSpPr>
        <p:spPr/>
        <p:txBody>
          <a:bodyPr/>
          <a:lstStyle/>
          <a:p>
            <a:r>
              <a:rPr lang="en-US" dirty="0"/>
              <a:t>borders</a:t>
            </a:r>
          </a:p>
        </p:txBody>
      </p:sp>
      <p:grpSp>
        <p:nvGrpSpPr>
          <p:cNvPr id="2" name="Group 1">
            <a:extLst>
              <a:ext uri="{FF2B5EF4-FFF2-40B4-BE49-F238E27FC236}">
                <a16:creationId xmlns:a16="http://schemas.microsoft.com/office/drawing/2014/main" id="{33275118-E3D1-21B5-E947-5A84DB6AF2AE}"/>
              </a:ext>
            </a:extLst>
          </p:cNvPr>
          <p:cNvGrpSpPr/>
          <p:nvPr/>
        </p:nvGrpSpPr>
        <p:grpSpPr>
          <a:xfrm>
            <a:off x="-1050000" y="-2274777"/>
            <a:ext cx="14292000" cy="9952752"/>
            <a:chOff x="-1050000" y="-2274777"/>
            <a:chExt cx="14292000" cy="9952752"/>
          </a:xfrm>
        </p:grpSpPr>
        <p:grpSp>
          <p:nvGrpSpPr>
            <p:cNvPr id="7" name="Group 6">
              <a:extLst>
                <a:ext uri="{FF2B5EF4-FFF2-40B4-BE49-F238E27FC236}">
                  <a16:creationId xmlns:a16="http://schemas.microsoft.com/office/drawing/2014/main" id="{7C64CD38-BBB6-9B1D-D021-429E216806B8}"/>
                </a:ext>
              </a:extLst>
            </p:cNvPr>
            <p:cNvGrpSpPr/>
            <p:nvPr/>
          </p:nvGrpSpPr>
          <p:grpSpPr>
            <a:xfrm>
              <a:off x="-1050000" y="-2274777"/>
              <a:ext cx="14292000" cy="9952752"/>
              <a:chOff x="-1050000" y="-2274777"/>
              <a:chExt cx="14292000" cy="9952752"/>
            </a:xfrm>
          </p:grpSpPr>
          <p:cxnSp>
            <p:nvCxnSpPr>
              <p:cNvPr id="15" name="Straight Connector 14">
                <a:extLst>
                  <a:ext uri="{FF2B5EF4-FFF2-40B4-BE49-F238E27FC236}">
                    <a16:creationId xmlns:a16="http://schemas.microsoft.com/office/drawing/2014/main" id="{CF049D02-A936-D7F6-05F6-93908B293FE0}"/>
                  </a:ext>
                </a:extLst>
              </p:cNvPr>
              <p:cNvCxnSpPr>
                <a:cxnSpLocks/>
              </p:cNvCxnSpPr>
              <p:nvPr userDrawn="1"/>
            </p:nvCxnSpPr>
            <p:spPr>
              <a:xfrm>
                <a:off x="-1050000" y="1479550"/>
                <a:ext cx="14292000" cy="0"/>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53C7FF10-1D4D-7020-0709-FC30BBC9560D}"/>
                  </a:ext>
                </a:extLst>
              </p:cNvPr>
              <p:cNvCxnSpPr>
                <a:cxnSpLocks/>
              </p:cNvCxnSpPr>
              <p:nvPr userDrawn="1"/>
            </p:nvCxnSpPr>
            <p:spPr>
              <a:xfrm>
                <a:off x="-1050000" y="6172200"/>
                <a:ext cx="14292000" cy="0"/>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C50A3F60-F538-CFBF-15CA-EE27F276DFFF}"/>
                  </a:ext>
                </a:extLst>
              </p:cNvPr>
              <p:cNvCxnSpPr>
                <a:cxnSpLocks/>
              </p:cNvCxnSpPr>
              <p:nvPr userDrawn="1"/>
            </p:nvCxnSpPr>
            <p:spPr>
              <a:xfrm flipH="1">
                <a:off x="553137" y="-962025"/>
                <a:ext cx="3900" cy="8640000"/>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7FD247F7-5C32-389D-630E-02E75C209684}"/>
                  </a:ext>
                </a:extLst>
              </p:cNvPr>
              <p:cNvCxnSpPr>
                <a:cxnSpLocks/>
              </p:cNvCxnSpPr>
              <p:nvPr userDrawn="1"/>
            </p:nvCxnSpPr>
            <p:spPr>
              <a:xfrm flipH="1">
                <a:off x="11648377" y="-962025"/>
                <a:ext cx="3900" cy="8640000"/>
              </a:xfrm>
              <a:prstGeom prst="line">
                <a:avLst/>
              </a:prstGeom>
              <a:ln w="19050" cap="rnd">
                <a:solidFill>
                  <a:schemeClr val="accent6"/>
                </a:solidFill>
                <a:round/>
              </a:ln>
            </p:spPr>
            <p:style>
              <a:lnRef idx="1">
                <a:schemeClr val="accent1"/>
              </a:lnRef>
              <a:fillRef idx="0">
                <a:schemeClr val="accent1"/>
              </a:fillRef>
              <a:effectRef idx="0">
                <a:schemeClr val="accent1"/>
              </a:effectRef>
              <a:fontRef idx="minor">
                <a:schemeClr val="tx1"/>
              </a:fontRef>
            </p:style>
          </p:cxnSp>
          <p:sp>
            <p:nvSpPr>
              <p:cNvPr id="19" name="TextBox 18">
                <a:extLst>
                  <a:ext uri="{FF2B5EF4-FFF2-40B4-BE49-F238E27FC236}">
                    <a16:creationId xmlns:a16="http://schemas.microsoft.com/office/drawing/2014/main" id="{F61428A3-61D2-E43A-BBB5-F0E9A7E1D20B}"/>
                  </a:ext>
                </a:extLst>
              </p:cNvPr>
              <p:cNvSpPr txBox="1"/>
              <p:nvPr userDrawn="1"/>
            </p:nvSpPr>
            <p:spPr>
              <a:xfrm>
                <a:off x="285750" y="-263444"/>
                <a:ext cx="770381" cy="240076"/>
              </a:xfrm>
              <a:prstGeom prst="rect">
                <a:avLst/>
              </a:prstGeom>
              <a:solidFill>
                <a:schemeClr val="bg1"/>
              </a:solidFill>
              <a:ln>
                <a:noFill/>
              </a:ln>
            </p:spPr>
            <p:txBody>
              <a:bodyPr wrap="none" lIns="0" tIns="0" rIns="0" bIns="0" rtlCol="0">
                <a:noAutofit/>
              </a:bodyPr>
              <a:lstStyle>
                <a:defPPr>
                  <a:defRPr lang="nl-NL"/>
                </a:defPPr>
                <a:lvl1pPr algn="r">
                  <a:lnSpc>
                    <a:spcPct val="90000"/>
                  </a:lnSpc>
                  <a:spcBef>
                    <a:spcPts val="600"/>
                  </a:spcBef>
                  <a:spcAft>
                    <a:spcPts val="600"/>
                  </a:spcAft>
                  <a:defRPr>
                    <a:solidFill>
                      <a:schemeClr val="tx2"/>
                    </a:solidFill>
                    <a:latin typeface="Segoe UI Semibold" panose="020B0702040204020203" pitchFamily="34" charset="0"/>
                    <a:cs typeface="Segoe UI Semibold" panose="020B0702040204020203" pitchFamily="34" charset="0"/>
                  </a:defRPr>
                </a:lvl1pPr>
              </a:lstStyle>
              <a:p>
                <a:pPr lvl="0"/>
                <a:r>
                  <a:rPr lang="en-US" dirty="0"/>
                  <a:t>15.4 cm</a:t>
                </a:r>
              </a:p>
            </p:txBody>
          </p:sp>
          <p:sp>
            <p:nvSpPr>
              <p:cNvPr id="20" name="TextBox 19">
                <a:extLst>
                  <a:ext uri="{FF2B5EF4-FFF2-40B4-BE49-F238E27FC236}">
                    <a16:creationId xmlns:a16="http://schemas.microsoft.com/office/drawing/2014/main" id="{81E3EFB6-E462-54AF-22A1-40D259BB80E4}"/>
                  </a:ext>
                </a:extLst>
              </p:cNvPr>
              <p:cNvSpPr txBox="1"/>
              <p:nvPr userDrawn="1"/>
            </p:nvSpPr>
            <p:spPr>
              <a:xfrm>
                <a:off x="-835704" y="506684"/>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600" dirty="0">
                    <a:solidFill>
                      <a:schemeClr val="tx2"/>
                    </a:solidFill>
                    <a:latin typeface="+mj-lt"/>
                  </a:rPr>
                  <a:t>7,8 cm</a:t>
                </a:r>
              </a:p>
            </p:txBody>
          </p:sp>
          <p:sp>
            <p:nvSpPr>
              <p:cNvPr id="21" name="TextBox 20">
                <a:extLst>
                  <a:ext uri="{FF2B5EF4-FFF2-40B4-BE49-F238E27FC236}">
                    <a16:creationId xmlns:a16="http://schemas.microsoft.com/office/drawing/2014/main" id="{5D3E43CB-AA4E-37E0-7834-8BAA9899C840}"/>
                  </a:ext>
                </a:extLst>
              </p:cNvPr>
              <p:cNvSpPr txBox="1"/>
              <p:nvPr userDrawn="1"/>
            </p:nvSpPr>
            <p:spPr>
              <a:xfrm>
                <a:off x="-835704" y="1226774"/>
                <a:ext cx="654049" cy="240076"/>
              </a:xfrm>
              <a:prstGeom prst="rect">
                <a:avLst/>
              </a:prstGeom>
              <a:solidFill>
                <a:schemeClr val="bg1"/>
              </a:solidFill>
              <a:ln>
                <a:noFill/>
              </a:ln>
            </p:spPr>
            <p:txBody>
              <a:bodyPr wrap="none" lIns="0" tIns="0" rIns="0" bIns="0" rtlCol="0">
                <a:noAutofit/>
              </a:bodyPr>
              <a:lstStyle/>
              <a:p>
                <a:pPr algn="r">
                  <a:lnSpc>
                    <a:spcPct val="90000"/>
                  </a:lnSpc>
                  <a:spcBef>
                    <a:spcPts val="600"/>
                  </a:spcBef>
                  <a:spcAft>
                    <a:spcPts val="600"/>
                  </a:spcAft>
                </a:pPr>
                <a:r>
                  <a:rPr lang="en-US" sz="1800" dirty="0">
                    <a:solidFill>
                      <a:schemeClr val="tx2"/>
                    </a:solidFill>
                    <a:latin typeface="Segoe UI Semibold" panose="020B0702040204020203" pitchFamily="34" charset="0"/>
                    <a:cs typeface="Segoe UI Semibold" panose="020B0702040204020203" pitchFamily="34" charset="0"/>
                  </a:rPr>
                  <a:t>5.4 cm</a:t>
                </a:r>
              </a:p>
            </p:txBody>
          </p:sp>
          <p:sp>
            <p:nvSpPr>
              <p:cNvPr id="22" name="TextBox 21">
                <a:extLst>
                  <a:ext uri="{FF2B5EF4-FFF2-40B4-BE49-F238E27FC236}">
                    <a16:creationId xmlns:a16="http://schemas.microsoft.com/office/drawing/2014/main" id="{435E9300-016F-02CB-7CD9-8D3E33601498}"/>
                  </a:ext>
                </a:extLst>
              </p:cNvPr>
              <p:cNvSpPr txBox="1"/>
              <p:nvPr userDrawn="1"/>
            </p:nvSpPr>
            <p:spPr>
              <a:xfrm>
                <a:off x="-835704" y="5914730"/>
                <a:ext cx="654049" cy="240076"/>
              </a:xfrm>
              <a:prstGeom prst="rect">
                <a:avLst/>
              </a:prstGeom>
              <a:solidFill>
                <a:schemeClr val="bg1"/>
              </a:solidFill>
              <a:ln>
                <a:noFill/>
              </a:ln>
            </p:spPr>
            <p:txBody>
              <a:bodyPr wrap="none" lIns="0" tIns="0" rIns="0" bIns="0" rtlCol="0">
                <a:noAutofit/>
              </a:bodyPr>
              <a:lstStyle>
                <a:defPPr>
                  <a:defRPr lang="nl-NL"/>
                </a:defPPr>
                <a:lvl1pPr algn="r">
                  <a:lnSpc>
                    <a:spcPct val="90000"/>
                  </a:lnSpc>
                  <a:spcBef>
                    <a:spcPts val="600"/>
                  </a:spcBef>
                  <a:spcAft>
                    <a:spcPts val="600"/>
                  </a:spcAft>
                  <a:defRPr>
                    <a:solidFill>
                      <a:schemeClr val="tx2"/>
                    </a:solidFill>
                    <a:latin typeface="Segoe UI Semibold" panose="020B0702040204020203" pitchFamily="34" charset="0"/>
                    <a:cs typeface="Segoe UI Semibold" panose="020B0702040204020203" pitchFamily="34" charset="0"/>
                  </a:defRPr>
                </a:lvl1pPr>
              </a:lstStyle>
              <a:p>
                <a:pPr lvl="0"/>
                <a:r>
                  <a:rPr lang="en-US" dirty="0"/>
                  <a:t>7.6 cm</a:t>
                </a:r>
              </a:p>
            </p:txBody>
          </p:sp>
          <p:sp>
            <p:nvSpPr>
              <p:cNvPr id="23" name="TextBox 22">
                <a:extLst>
                  <a:ext uri="{FF2B5EF4-FFF2-40B4-BE49-F238E27FC236}">
                    <a16:creationId xmlns:a16="http://schemas.microsoft.com/office/drawing/2014/main" id="{6545B3C0-DE06-14CD-D470-495DB00C1A0E}"/>
                  </a:ext>
                </a:extLst>
              </p:cNvPr>
              <p:cNvSpPr txBox="1"/>
              <p:nvPr/>
            </p:nvSpPr>
            <p:spPr>
              <a:xfrm>
                <a:off x="-835704" y="4528208"/>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400" dirty="0"/>
                  <a:t>3.5 cm</a:t>
                </a:r>
              </a:p>
            </p:txBody>
          </p:sp>
          <p:sp>
            <p:nvSpPr>
              <p:cNvPr id="24" name="TextBox 23">
                <a:extLst>
                  <a:ext uri="{FF2B5EF4-FFF2-40B4-BE49-F238E27FC236}">
                    <a16:creationId xmlns:a16="http://schemas.microsoft.com/office/drawing/2014/main" id="{955906C1-759C-8BD8-FEDD-419A9346C72D}"/>
                  </a:ext>
                </a:extLst>
              </p:cNvPr>
              <p:cNvSpPr txBox="1"/>
              <p:nvPr/>
            </p:nvSpPr>
            <p:spPr>
              <a:xfrm>
                <a:off x="802596" y="4518683"/>
                <a:ext cx="1508942" cy="240076"/>
              </a:xfrm>
              <a:prstGeom prst="rect">
                <a:avLst/>
              </a:prstGeom>
              <a:noFill/>
              <a:ln>
                <a:noFill/>
              </a:ln>
            </p:spPr>
            <p:txBody>
              <a:bodyPr wrap="none" lIns="0" tIns="0" rIns="0" bIns="0" rtlCol="0">
                <a:noAutofit/>
              </a:bodyPr>
              <a:lstStyle/>
              <a:p>
                <a:pPr>
                  <a:lnSpc>
                    <a:spcPct val="90000"/>
                  </a:lnSpc>
                  <a:spcBef>
                    <a:spcPts val="600"/>
                  </a:spcBef>
                  <a:spcAft>
                    <a:spcPts val="600"/>
                  </a:spcAft>
                </a:pPr>
                <a:r>
                  <a:rPr lang="en-US" sz="1400" dirty="0">
                    <a:solidFill>
                      <a:schemeClr val="tx2"/>
                    </a:solidFill>
                  </a:rPr>
                  <a:t>Diagram Axes</a:t>
                </a:r>
              </a:p>
            </p:txBody>
          </p:sp>
          <p:sp>
            <p:nvSpPr>
              <p:cNvPr id="28" name="TextBox 27">
                <a:extLst>
                  <a:ext uri="{FF2B5EF4-FFF2-40B4-BE49-F238E27FC236}">
                    <a16:creationId xmlns:a16="http://schemas.microsoft.com/office/drawing/2014/main" id="{1088C00F-65A7-E7A4-F216-3A992BEC6C91}"/>
                  </a:ext>
                </a:extLst>
              </p:cNvPr>
              <p:cNvSpPr txBox="1"/>
              <p:nvPr/>
            </p:nvSpPr>
            <p:spPr>
              <a:xfrm rot="16200000">
                <a:off x="473747" y="-1640344"/>
                <a:ext cx="1508942" cy="240076"/>
              </a:xfrm>
              <a:prstGeom prst="rect">
                <a:avLst/>
              </a:prstGeom>
              <a:noFill/>
              <a:ln>
                <a:noFill/>
              </a:ln>
            </p:spPr>
            <p:txBody>
              <a:bodyPr wrap="none" lIns="0" tIns="0" rIns="0" bIns="0" rtlCol="0">
                <a:noAutofit/>
              </a:bodyPr>
              <a:lstStyle/>
              <a:p>
                <a:pPr>
                  <a:lnSpc>
                    <a:spcPct val="90000"/>
                  </a:lnSpc>
                  <a:spcBef>
                    <a:spcPts val="600"/>
                  </a:spcBef>
                  <a:spcAft>
                    <a:spcPts val="600"/>
                  </a:spcAft>
                </a:pPr>
                <a:r>
                  <a:rPr lang="en-US" sz="1400" dirty="0">
                    <a:solidFill>
                      <a:schemeClr val="tx2"/>
                    </a:solidFill>
                  </a:rPr>
                  <a:t>Diagram Axes</a:t>
                </a:r>
              </a:p>
            </p:txBody>
          </p:sp>
          <p:sp>
            <p:nvSpPr>
              <p:cNvPr id="33" name="TextBox 32">
                <a:extLst>
                  <a:ext uri="{FF2B5EF4-FFF2-40B4-BE49-F238E27FC236}">
                    <a16:creationId xmlns:a16="http://schemas.microsoft.com/office/drawing/2014/main" id="{0684207D-6DAD-3CA4-5ABF-5AC246CFD57E}"/>
                  </a:ext>
                </a:extLst>
              </p:cNvPr>
              <p:cNvSpPr txBox="1"/>
              <p:nvPr/>
            </p:nvSpPr>
            <p:spPr>
              <a:xfrm rot="16200000">
                <a:off x="854747" y="-1640344"/>
                <a:ext cx="1508942" cy="240076"/>
              </a:xfrm>
              <a:prstGeom prst="rect">
                <a:avLst/>
              </a:prstGeom>
              <a:noFill/>
              <a:ln>
                <a:noFill/>
              </a:ln>
            </p:spPr>
            <p:txBody>
              <a:bodyPr wrap="none" lIns="0" tIns="0" rIns="0" bIns="0" rtlCol="0">
                <a:noAutofit/>
              </a:bodyPr>
              <a:lstStyle/>
              <a:p>
                <a:pPr>
                  <a:lnSpc>
                    <a:spcPct val="90000"/>
                  </a:lnSpc>
                  <a:spcBef>
                    <a:spcPts val="600"/>
                  </a:spcBef>
                  <a:spcAft>
                    <a:spcPts val="600"/>
                  </a:spcAft>
                </a:pPr>
                <a:r>
                  <a:rPr lang="en-US" sz="1400" dirty="0">
                    <a:solidFill>
                      <a:schemeClr val="tx2"/>
                    </a:solidFill>
                  </a:rPr>
                  <a:t>Diagram Axes</a:t>
                </a:r>
              </a:p>
            </p:txBody>
          </p:sp>
          <p:sp>
            <p:nvSpPr>
              <p:cNvPr id="34" name="TextBox 33">
                <a:extLst>
                  <a:ext uri="{FF2B5EF4-FFF2-40B4-BE49-F238E27FC236}">
                    <a16:creationId xmlns:a16="http://schemas.microsoft.com/office/drawing/2014/main" id="{5B9E703C-0943-A9D7-1E05-75331D301C35}"/>
                  </a:ext>
                </a:extLst>
              </p:cNvPr>
              <p:cNvSpPr txBox="1"/>
              <p:nvPr/>
            </p:nvSpPr>
            <p:spPr>
              <a:xfrm rot="16200000">
                <a:off x="880239" y="-551138"/>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600" dirty="0">
                    <a:solidFill>
                      <a:schemeClr val="tx2"/>
                    </a:solidFill>
                    <a:latin typeface="+mj-lt"/>
                  </a:rPr>
                  <a:t>13,9cm</a:t>
                </a:r>
              </a:p>
            </p:txBody>
          </p:sp>
          <p:sp>
            <p:nvSpPr>
              <p:cNvPr id="35" name="TextBox 34">
                <a:extLst>
                  <a:ext uri="{FF2B5EF4-FFF2-40B4-BE49-F238E27FC236}">
                    <a16:creationId xmlns:a16="http://schemas.microsoft.com/office/drawing/2014/main" id="{A325EFFB-67E5-5E51-B7E9-A7FB20D8C12D}"/>
                  </a:ext>
                </a:extLst>
              </p:cNvPr>
              <p:cNvSpPr txBox="1"/>
              <p:nvPr/>
            </p:nvSpPr>
            <p:spPr>
              <a:xfrm rot="16200000">
                <a:off x="1261240" y="-551138"/>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600" dirty="0">
                    <a:solidFill>
                      <a:schemeClr val="tx2"/>
                    </a:solidFill>
                    <a:latin typeface="+mj-lt"/>
                  </a:rPr>
                  <a:t>12,9cm</a:t>
                </a:r>
              </a:p>
            </p:txBody>
          </p:sp>
          <p:cxnSp>
            <p:nvCxnSpPr>
              <p:cNvPr id="36" name="Straight Connector 35">
                <a:extLst>
                  <a:ext uri="{FF2B5EF4-FFF2-40B4-BE49-F238E27FC236}">
                    <a16:creationId xmlns:a16="http://schemas.microsoft.com/office/drawing/2014/main" id="{2747181D-15CB-5203-3763-9C3BE8AE29B8}"/>
                  </a:ext>
                </a:extLst>
              </p:cNvPr>
              <p:cNvCxnSpPr>
                <a:cxnSpLocks/>
              </p:cNvCxnSpPr>
              <p:nvPr/>
            </p:nvCxnSpPr>
            <p:spPr>
              <a:xfrm>
                <a:off x="-1050000" y="6534150"/>
                <a:ext cx="14292000" cy="0"/>
              </a:xfrm>
              <a:prstGeom prst="line">
                <a:avLst/>
              </a:prstGeom>
              <a:ln w="3175" cap="rnd">
                <a:solidFill>
                  <a:schemeClr val="accent6"/>
                </a:solidFill>
                <a:prstDash val="sysDot"/>
                <a:round/>
              </a:ln>
            </p:spPr>
            <p:style>
              <a:lnRef idx="1">
                <a:schemeClr val="accent1"/>
              </a:lnRef>
              <a:fillRef idx="0">
                <a:schemeClr val="accent1"/>
              </a:fillRef>
              <a:effectRef idx="0">
                <a:schemeClr val="accent1"/>
              </a:effectRef>
              <a:fontRef idx="minor">
                <a:schemeClr val="tx1"/>
              </a:fontRef>
            </p:style>
          </p:cxnSp>
          <p:sp>
            <p:nvSpPr>
              <p:cNvPr id="39" name="TextBox 38">
                <a:extLst>
                  <a:ext uri="{FF2B5EF4-FFF2-40B4-BE49-F238E27FC236}">
                    <a16:creationId xmlns:a16="http://schemas.microsoft.com/office/drawing/2014/main" id="{2D8504D1-FCDA-09FC-F0AC-3674E3C1E189}"/>
                  </a:ext>
                </a:extLst>
              </p:cNvPr>
              <p:cNvSpPr txBox="1"/>
              <p:nvPr userDrawn="1"/>
            </p:nvSpPr>
            <p:spPr>
              <a:xfrm>
                <a:off x="-835704" y="336550"/>
                <a:ext cx="654049" cy="203200"/>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600" dirty="0">
                    <a:solidFill>
                      <a:schemeClr val="tx2"/>
                    </a:solidFill>
                    <a:latin typeface="+mj-lt"/>
                  </a:rPr>
                  <a:t>8,3 cm</a:t>
                </a:r>
              </a:p>
            </p:txBody>
          </p:sp>
          <p:sp>
            <p:nvSpPr>
              <p:cNvPr id="40" name="TextBox 39">
                <a:extLst>
                  <a:ext uri="{FF2B5EF4-FFF2-40B4-BE49-F238E27FC236}">
                    <a16:creationId xmlns:a16="http://schemas.microsoft.com/office/drawing/2014/main" id="{32C73DAB-0AB2-ED3D-AA9D-A094E40BD060}"/>
                  </a:ext>
                </a:extLst>
              </p:cNvPr>
              <p:cNvSpPr txBox="1"/>
              <p:nvPr userDrawn="1"/>
            </p:nvSpPr>
            <p:spPr>
              <a:xfrm>
                <a:off x="11372850" y="-263444"/>
                <a:ext cx="770381" cy="240076"/>
              </a:xfrm>
              <a:prstGeom prst="rect">
                <a:avLst/>
              </a:prstGeom>
              <a:solidFill>
                <a:schemeClr val="bg1"/>
              </a:solidFill>
              <a:ln>
                <a:noFill/>
              </a:ln>
            </p:spPr>
            <p:txBody>
              <a:bodyPr wrap="none" lIns="0" tIns="0" rIns="0" bIns="0" rtlCol="0">
                <a:noAutofit/>
              </a:bodyPr>
              <a:lstStyle>
                <a:defPPr>
                  <a:defRPr lang="nl-NL"/>
                </a:defPPr>
                <a:lvl1pPr lvl="0" algn="r">
                  <a:lnSpc>
                    <a:spcPct val="90000"/>
                  </a:lnSpc>
                  <a:spcBef>
                    <a:spcPts val="600"/>
                  </a:spcBef>
                  <a:spcAft>
                    <a:spcPts val="600"/>
                  </a:spcAft>
                  <a:defRPr>
                    <a:solidFill>
                      <a:schemeClr val="tx2"/>
                    </a:solidFill>
                    <a:latin typeface="Segoe UI Semibold" panose="020B0702040204020203" pitchFamily="34" charset="0"/>
                    <a:cs typeface="Segoe UI Semibold" panose="020B0702040204020203" pitchFamily="34" charset="0"/>
                  </a:defRPr>
                </a:lvl1pPr>
              </a:lstStyle>
              <a:p>
                <a:pPr lvl="0"/>
                <a:r>
                  <a:rPr lang="en-US" dirty="0"/>
                  <a:t>15.4 cm</a:t>
                </a:r>
              </a:p>
            </p:txBody>
          </p:sp>
          <p:sp>
            <p:nvSpPr>
              <p:cNvPr id="41" name="TextBox 40">
                <a:extLst>
                  <a:ext uri="{FF2B5EF4-FFF2-40B4-BE49-F238E27FC236}">
                    <a16:creationId xmlns:a16="http://schemas.microsoft.com/office/drawing/2014/main" id="{C6D367C1-CCEF-0698-9F9E-A0B939A0282D}"/>
                  </a:ext>
                </a:extLst>
              </p:cNvPr>
              <p:cNvSpPr txBox="1"/>
              <p:nvPr/>
            </p:nvSpPr>
            <p:spPr>
              <a:xfrm>
                <a:off x="-835704" y="6371295"/>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400" dirty="0">
                    <a:solidFill>
                      <a:schemeClr val="tx2"/>
                    </a:solidFill>
                  </a:rPr>
                  <a:t>8.6 cm</a:t>
                </a:r>
              </a:p>
            </p:txBody>
          </p:sp>
          <p:sp>
            <p:nvSpPr>
              <p:cNvPr id="42" name="TextBox 41">
                <a:extLst>
                  <a:ext uri="{FF2B5EF4-FFF2-40B4-BE49-F238E27FC236}">
                    <a16:creationId xmlns:a16="http://schemas.microsoft.com/office/drawing/2014/main" id="{2B429871-933E-321C-A2D5-4BFEC8A57EB3}"/>
                  </a:ext>
                </a:extLst>
              </p:cNvPr>
              <p:cNvSpPr txBox="1"/>
              <p:nvPr/>
            </p:nvSpPr>
            <p:spPr>
              <a:xfrm>
                <a:off x="-835704" y="1826283"/>
                <a:ext cx="654049" cy="240076"/>
              </a:xfrm>
              <a:prstGeom prst="rect">
                <a:avLst/>
              </a:prstGeom>
              <a:noFill/>
              <a:ln>
                <a:noFill/>
              </a:ln>
            </p:spPr>
            <p:txBody>
              <a:bodyPr wrap="none" lIns="0" tIns="0" rIns="0" bIns="0" rtlCol="0">
                <a:noAutofit/>
              </a:bodyPr>
              <a:lstStyle/>
              <a:p>
                <a:pPr algn="r">
                  <a:lnSpc>
                    <a:spcPct val="90000"/>
                  </a:lnSpc>
                  <a:spcBef>
                    <a:spcPts val="600"/>
                  </a:spcBef>
                  <a:spcAft>
                    <a:spcPts val="600"/>
                  </a:spcAft>
                </a:pPr>
                <a:r>
                  <a:rPr lang="en-US" sz="1400" dirty="0"/>
                  <a:t>4.0 cm</a:t>
                </a:r>
              </a:p>
            </p:txBody>
          </p:sp>
        </p:grpSp>
        <p:grpSp>
          <p:nvGrpSpPr>
            <p:cNvPr id="8" name="Group 7">
              <a:extLst>
                <a:ext uri="{FF2B5EF4-FFF2-40B4-BE49-F238E27FC236}">
                  <a16:creationId xmlns:a16="http://schemas.microsoft.com/office/drawing/2014/main" id="{AEC73130-C1F4-C0D9-5FCE-E313F9052015}"/>
                </a:ext>
              </a:extLst>
            </p:cNvPr>
            <p:cNvGrpSpPr/>
            <p:nvPr/>
          </p:nvGrpSpPr>
          <p:grpSpPr>
            <a:xfrm>
              <a:off x="-67377" y="-976676"/>
              <a:ext cx="12397339" cy="8640000"/>
              <a:chOff x="-67377" y="-976676"/>
              <a:chExt cx="12397339" cy="8640000"/>
            </a:xfrm>
          </p:grpSpPr>
          <p:cxnSp>
            <p:nvCxnSpPr>
              <p:cNvPr id="10" name="Straight Connector 9">
                <a:extLst>
                  <a:ext uri="{FF2B5EF4-FFF2-40B4-BE49-F238E27FC236}">
                    <a16:creationId xmlns:a16="http://schemas.microsoft.com/office/drawing/2014/main" id="{591EA79D-9EAD-E250-A41E-26C03D53AA94}"/>
                  </a:ext>
                </a:extLst>
              </p:cNvPr>
              <p:cNvCxnSpPr/>
              <p:nvPr/>
            </p:nvCxnSpPr>
            <p:spPr>
              <a:xfrm>
                <a:off x="-67377" y="4689475"/>
                <a:ext cx="12397339" cy="0"/>
              </a:xfrm>
              <a:prstGeom prst="line">
                <a:avLst/>
              </a:prstGeom>
              <a:ln w="19050" cap="rnd">
                <a:solidFill>
                  <a:schemeClr val="accent6"/>
                </a:solidFill>
                <a:prstDash val="sysDot"/>
                <a:round/>
              </a:ln>
            </p:spPr>
            <p:style>
              <a:lnRef idx="1">
                <a:schemeClr val="accent1"/>
              </a:lnRef>
              <a:fillRef idx="0">
                <a:schemeClr val="accent1"/>
              </a:fillRef>
              <a:effectRef idx="0">
                <a:schemeClr val="accent1"/>
              </a:effectRef>
              <a:fontRef idx="minor">
                <a:schemeClr val="tx1"/>
              </a:fontRef>
            </p:style>
          </p:cxnSp>
          <p:cxnSp>
            <p:nvCxnSpPr>
              <p:cNvPr id="13" name="Straight Connector 12">
                <a:extLst>
                  <a:ext uri="{FF2B5EF4-FFF2-40B4-BE49-F238E27FC236}">
                    <a16:creationId xmlns:a16="http://schemas.microsoft.com/office/drawing/2014/main" id="{09FA6174-F6B3-4F0D-B232-6D4B48463EF6}"/>
                  </a:ext>
                </a:extLst>
              </p:cNvPr>
              <p:cNvCxnSpPr>
                <a:cxnSpLocks/>
              </p:cNvCxnSpPr>
              <p:nvPr/>
            </p:nvCxnSpPr>
            <p:spPr>
              <a:xfrm>
                <a:off x="1092200" y="-976676"/>
                <a:ext cx="0" cy="8640000"/>
              </a:xfrm>
              <a:prstGeom prst="line">
                <a:avLst/>
              </a:prstGeom>
              <a:ln w="19050" cap="rnd">
                <a:solidFill>
                  <a:schemeClr val="accent6"/>
                </a:solidFill>
                <a:prstDash val="sysDot"/>
                <a:round/>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B98276D6-A0D7-AF85-C20E-C81EF1C6DD5E}"/>
                  </a:ext>
                </a:extLst>
              </p:cNvPr>
              <p:cNvCxnSpPr>
                <a:cxnSpLocks/>
              </p:cNvCxnSpPr>
              <p:nvPr/>
            </p:nvCxnSpPr>
            <p:spPr>
              <a:xfrm>
                <a:off x="1447800" y="-976676"/>
                <a:ext cx="0" cy="8640000"/>
              </a:xfrm>
              <a:prstGeom prst="line">
                <a:avLst/>
              </a:prstGeom>
              <a:ln w="19050" cap="rnd">
                <a:solidFill>
                  <a:schemeClr val="accent6"/>
                </a:solidFill>
                <a:prstDash val="sysDot"/>
                <a:round/>
              </a:ln>
            </p:spPr>
            <p:style>
              <a:lnRef idx="1">
                <a:schemeClr val="accent1"/>
              </a:lnRef>
              <a:fillRef idx="0">
                <a:schemeClr val="accent1"/>
              </a:fillRef>
              <a:effectRef idx="0">
                <a:schemeClr val="accent1"/>
              </a:effectRef>
              <a:fontRef idx="minor">
                <a:schemeClr val="tx1"/>
              </a:fontRef>
            </p:style>
          </p:cxnSp>
        </p:grpSp>
      </p:grpSp>
    </p:spTree>
    <p:extLst>
      <p:ext uri="{BB962C8B-B14F-4D97-AF65-F5344CB8AC3E}">
        <p14:creationId xmlns:p14="http://schemas.microsoft.com/office/powerpoint/2010/main" val="2086190986"/>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a:extLst>
              <a:ext uri="{FF2B5EF4-FFF2-40B4-BE49-F238E27FC236}">
                <a16:creationId xmlns:a16="http://schemas.microsoft.com/office/drawing/2014/main" id="{C7DD3863-157E-3520-0F1A-17AC18F00C6D}"/>
              </a:ext>
            </a:extLst>
          </p:cNvPr>
          <p:cNvSpPr>
            <a:spLocks noGrp="1"/>
          </p:cNvSpPr>
          <p:nvPr>
            <p:ph type="sldNum" sz="quarter" idx="4"/>
          </p:nvPr>
        </p:nvSpPr>
        <p:spPr/>
        <p:txBody>
          <a:bodyPr/>
          <a:lstStyle/>
          <a:p>
            <a:fld id="{898D279D-9EEE-4375-932F-276CB614E9A4}" type="slidenum">
              <a:rPr lang="de-DE" smtClean="0"/>
              <a:pPr/>
              <a:t>108</a:t>
            </a:fld>
            <a:endParaRPr lang="de-DE"/>
          </a:p>
        </p:txBody>
      </p:sp>
      <p:sp>
        <p:nvSpPr>
          <p:cNvPr id="4" name="Footer Placeholder 3">
            <a:extLst>
              <a:ext uri="{FF2B5EF4-FFF2-40B4-BE49-F238E27FC236}">
                <a16:creationId xmlns:a16="http://schemas.microsoft.com/office/drawing/2014/main" id="{52501123-30C9-89C8-8032-5D5C76046202}"/>
              </a:ext>
            </a:extLst>
          </p:cNvPr>
          <p:cNvSpPr>
            <a:spLocks noGrp="1"/>
          </p:cNvSpPr>
          <p:nvPr>
            <p:ph type="ftr" sz="quarter" idx="3"/>
          </p:nvPr>
        </p:nvSpPr>
        <p:spPr/>
        <p:txBody>
          <a:bodyPr/>
          <a:lstStyle/>
          <a:p>
            <a:r>
              <a:rPr lang="en-GB"/>
              <a:t>valantic layout samples Route A dark 001</a:t>
            </a:r>
            <a:endParaRPr lang="nl-NL" dirty="0"/>
          </a:p>
        </p:txBody>
      </p:sp>
      <p:sp>
        <p:nvSpPr>
          <p:cNvPr id="3" name="Date Placeholder 2">
            <a:extLst>
              <a:ext uri="{FF2B5EF4-FFF2-40B4-BE49-F238E27FC236}">
                <a16:creationId xmlns:a16="http://schemas.microsoft.com/office/drawing/2014/main" id="{7ECA6835-2230-ECF3-840C-F4A346CEAE43}"/>
              </a:ext>
            </a:extLst>
          </p:cNvPr>
          <p:cNvSpPr>
            <a:spLocks noGrp="1"/>
          </p:cNvSpPr>
          <p:nvPr>
            <p:ph type="dt" sz="half" idx="2"/>
          </p:nvPr>
        </p:nvSpPr>
        <p:spPr/>
        <p:txBody>
          <a:bodyPr/>
          <a:lstStyle/>
          <a:p>
            <a:r>
              <a:rPr lang="de-DE"/>
              <a:t>Mai 2026</a:t>
            </a:r>
            <a:endParaRPr lang="nl-NL" dirty="0"/>
          </a:p>
        </p:txBody>
      </p:sp>
      <p:graphicFrame>
        <p:nvGraphicFramePr>
          <p:cNvPr id="17" name="Inhaltsplatzhalter 19">
            <a:extLst>
              <a:ext uri="{FF2B5EF4-FFF2-40B4-BE49-F238E27FC236}">
                <a16:creationId xmlns:a16="http://schemas.microsoft.com/office/drawing/2014/main" id="{F494E608-7271-6B77-2E09-89D7B55570E6}"/>
              </a:ext>
            </a:extLst>
          </p:cNvPr>
          <p:cNvGraphicFramePr>
            <a:graphicFrameLocks noGrp="1"/>
          </p:cNvGraphicFramePr>
          <p:nvPr>
            <p:ph sz="quarter" idx="24"/>
          </p:nvPr>
        </p:nvGraphicFramePr>
        <p:xfrm>
          <a:off x="8218488" y="1476375"/>
          <a:ext cx="3421061" cy="4691611"/>
        </p:xfrm>
        <a:graphic>
          <a:graphicData uri="http://schemas.openxmlformats.org/drawingml/2006/table">
            <a:tbl>
              <a:tblPr>
                <a:tableStyleId>{5C22544A-7EE6-4342-B048-85BDC9FD1C3A}</a:tableStyleId>
              </a:tblPr>
              <a:tblGrid>
                <a:gridCol w="855265">
                  <a:extLst>
                    <a:ext uri="{9D8B030D-6E8A-4147-A177-3AD203B41FA5}">
                      <a16:colId xmlns:a16="http://schemas.microsoft.com/office/drawing/2014/main" val="20000"/>
                    </a:ext>
                  </a:extLst>
                </a:gridCol>
                <a:gridCol w="2565796">
                  <a:extLst>
                    <a:ext uri="{9D8B030D-6E8A-4147-A177-3AD203B41FA5}">
                      <a16:colId xmlns:a16="http://schemas.microsoft.com/office/drawing/2014/main" val="1881626374"/>
                    </a:ext>
                  </a:extLst>
                </a:gridCol>
              </a:tblGrid>
              <a:tr h="519321">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a:solidFill>
                            <a:schemeClr val="tx2"/>
                          </a:solidFill>
                          <a:latin typeface="+mn-lt"/>
                          <a:ea typeface="+mn-ea"/>
                          <a:cs typeface="+mn-cs"/>
                        </a:rPr>
                        <a:t>Ctrl</a:t>
                      </a:r>
                      <a:r>
                        <a:rPr lang="de-DE" sz="1000" b="1">
                          <a:solidFill>
                            <a:schemeClr val="tx2"/>
                          </a:solidFill>
                        </a:rPr>
                        <a:t> </a:t>
                      </a:r>
                      <a:r>
                        <a:rPr lang="de-DE" sz="1000" b="1" dirty="0">
                          <a:solidFill>
                            <a:schemeClr val="tx2"/>
                          </a:solidFill>
                        </a:rPr>
                        <a:t>+ F </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en-GB" sz="1000" b="0" kern="1200">
                          <a:solidFill>
                            <a:schemeClr val="dk1"/>
                          </a:solidFill>
                          <a:latin typeface="+mn-lt"/>
                          <a:ea typeface="+mn-ea"/>
                          <a:cs typeface="+mn-cs"/>
                        </a:rPr>
                        <a:t>Find and Replace – double spaces, spaces before or after /, dimensions, Euro, € or Eur</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0"/>
                  </a:ext>
                </a:extLst>
              </a:tr>
              <a:tr h="406554">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+ 0132</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a:t>„ quotation marks below</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416478">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+ 0147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a:t>“ </a:t>
                      </a:r>
                      <a:r>
                        <a:rPr lang="de-DE" sz="1000" baseline="0"/>
                        <a:t>quotation marks above</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406554">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Alt + 0150</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0" kern="1200">
                          <a:solidFill>
                            <a:schemeClr val="dk1"/>
                          </a:solidFill>
                          <a:latin typeface="+mn-lt"/>
                          <a:ea typeface="+mn-ea"/>
                          <a:cs typeface="+mn-cs"/>
                        </a:rPr>
                        <a:t>– </a:t>
                      </a:r>
                      <a:r>
                        <a:rPr lang="en-GB" sz="1000" b="0" kern="1200">
                          <a:solidFill>
                            <a:schemeClr val="dk1"/>
                          </a:solidFill>
                          <a:latin typeface="+mn-lt"/>
                          <a:ea typeface="+mn-ea"/>
                          <a:cs typeface="+mn-cs"/>
                        </a:rPr>
                        <a:t>Dash (em) instead of minus</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3"/>
                  </a:ext>
                </a:extLst>
              </a:tr>
              <a:tr h="406554">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a:t>
                      </a:r>
                      <a:r>
                        <a:rPr lang="de-DE" sz="1000" b="1" kern="1200" baseline="0" dirty="0">
                          <a:solidFill>
                            <a:schemeClr val="tx2"/>
                          </a:solidFill>
                          <a:latin typeface="+mn-lt"/>
                          <a:ea typeface="+mn-ea"/>
                          <a:cs typeface="+mn-cs"/>
                        </a:rPr>
                        <a:t> F4</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kern="1200">
                          <a:solidFill>
                            <a:schemeClr val="dk1"/>
                          </a:solidFill>
                          <a:latin typeface="+mn-lt"/>
                          <a:ea typeface="+mn-ea"/>
                          <a:cs typeface="+mn-cs"/>
                        </a:rPr>
                        <a:t>close application</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4"/>
                  </a:ext>
                </a:extLst>
              </a:tr>
              <a:tr h="406554">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F7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kern="1200">
                          <a:solidFill>
                            <a:schemeClr val="dk1"/>
                          </a:solidFill>
                          <a:latin typeface="+mn-lt"/>
                          <a:ea typeface="+mn-ea"/>
                          <a:cs typeface="+mn-cs"/>
                        </a:rPr>
                        <a:t>spell check</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5"/>
                  </a:ext>
                </a:extLst>
              </a:tr>
              <a:tr h="483574">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a:solidFill>
                            <a:schemeClr val="tx2"/>
                          </a:solidFill>
                          <a:latin typeface="+mn-lt"/>
                          <a:ea typeface="+mn-ea"/>
                          <a:cs typeface="+mn-cs"/>
                        </a:rPr>
                        <a:t>INSERT</a:t>
                      </a:r>
                    </a:p>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0" kern="1200">
                          <a:solidFill>
                            <a:schemeClr val="tx2"/>
                          </a:solidFill>
                          <a:latin typeface="+mj-lt"/>
                          <a:ea typeface="+mn-ea"/>
                          <a:cs typeface="+mn-cs"/>
                        </a:rPr>
                        <a:t>EINFÜGEN</a:t>
                      </a:r>
                      <a:endParaRPr lang="de-DE" sz="1000" b="0" kern="1200" dirty="0">
                        <a:solidFill>
                          <a:schemeClr val="tx2"/>
                        </a:solidFill>
                        <a:latin typeface="+mj-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en-GB" sz="1000" kern="1200">
                          <a:solidFill>
                            <a:schemeClr val="dk1"/>
                          </a:solidFill>
                          <a:latin typeface="+mn-lt"/>
                          <a:ea typeface="+mn-ea"/>
                          <a:cs typeface="+mn-cs"/>
                        </a:rPr>
                        <a:t>HEADER AND FOOTER Update the footer and page numbering</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6"/>
                  </a:ext>
                </a:extLst>
              </a:tr>
              <a:tr h="753351">
                <a:tc>
                  <a:txBody>
                    <a:bodyPr/>
                    <a:lstStyle/>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endParaRPr kumimoji="0" lang="de-DE" sz="1000" b="1" i="0" u="none" strike="noStrike" kern="1200" cap="none" spc="0" normalizeH="0" baseline="0" noProof="0">
                        <a:ln>
                          <a:noFill/>
                        </a:ln>
                        <a:solidFill>
                          <a:schemeClr val="tx2"/>
                        </a:solidFill>
                        <a:effectLst/>
                        <a:uLnTx/>
                        <a:uFillTx/>
                        <a:latin typeface="+mn-lt"/>
                        <a:ea typeface="+mn-ea"/>
                        <a:cs typeface="+mn-cs"/>
                      </a:endParaRPr>
                    </a:p>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r>
                        <a:rPr kumimoji="0" lang="de-DE" sz="1000" b="1" i="0" u="none" strike="noStrike" kern="1200" cap="none" spc="0" normalizeH="0" baseline="0" noProof="0">
                          <a:ln>
                            <a:noFill/>
                          </a:ln>
                          <a:solidFill>
                            <a:schemeClr val="tx2"/>
                          </a:solidFill>
                          <a:effectLst/>
                          <a:uLnTx/>
                          <a:uFillTx/>
                          <a:latin typeface="+mn-lt"/>
                          <a:ea typeface="+mn-ea"/>
                          <a:cs typeface="+mn-cs"/>
                        </a:rPr>
                        <a:t>FILE</a:t>
                      </a:r>
                    </a:p>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r>
                        <a:rPr lang="de-DE" sz="1000" b="0" kern="1200" noProof="0">
                          <a:solidFill>
                            <a:schemeClr val="tx2"/>
                          </a:solidFill>
                          <a:latin typeface="+mj-lt"/>
                          <a:ea typeface="+mn-ea"/>
                          <a:cs typeface="+mn-cs"/>
                        </a:rPr>
                        <a:t>DATEI</a:t>
                      </a:r>
                      <a:br>
                        <a:rPr kumimoji="0" lang="de-DE" sz="1000" b="1" i="0" u="none" strike="noStrike" kern="1200" cap="none" spc="0" normalizeH="0" baseline="0" noProof="0">
                          <a:ln>
                            <a:noFill/>
                          </a:ln>
                          <a:solidFill>
                            <a:schemeClr val="tx2"/>
                          </a:solidFill>
                          <a:effectLst/>
                          <a:uLnTx/>
                          <a:uFillTx/>
                          <a:latin typeface="+mn-lt"/>
                          <a:ea typeface="+mn-ea"/>
                          <a:cs typeface="+mn-cs"/>
                        </a:rPr>
                      </a:br>
                      <a:endParaRPr kumimoji="0" lang="de-DE" sz="1000" b="1" i="0" u="none" strike="noStrike" kern="1200" cap="none" spc="0" normalizeH="0" baseline="0" noProof="0" dirty="0">
                        <a:ln>
                          <a:noFill/>
                        </a:ln>
                        <a:solidFill>
                          <a:schemeClr val="tx2"/>
                        </a:solidFill>
                        <a:effectLst/>
                        <a:uLnTx/>
                        <a:uFillTx/>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r>
                        <a:rPr lang="en-GB" sz="1000" kern="1200">
                          <a:solidFill>
                            <a:schemeClr val="dk1"/>
                          </a:solidFill>
                          <a:latin typeface="+mn-lt"/>
                          <a:ea typeface="+mn-ea"/>
                          <a:cs typeface="+mn-cs"/>
                        </a:rPr>
                        <a:t>Create PDF as FILE Save Name.pdf</a:t>
                      </a:r>
                      <a:endParaRPr kumimoji="0" lang="de-DE" sz="1000" b="1" i="0" u="none" strike="noStrike" kern="1200" cap="none" spc="0" normalizeH="0" baseline="0" noProof="0" dirty="0">
                        <a:ln>
                          <a:noFill/>
                        </a:ln>
                        <a:solidFill>
                          <a:schemeClr val="tx2"/>
                        </a:solidFill>
                        <a:effectLst/>
                        <a:uLnTx/>
                        <a:uFillTx/>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7"/>
                  </a:ext>
                </a:extLst>
              </a:tr>
              <a:tr h="482974">
                <a:tc gridSpan="2">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kern="1200">
                          <a:solidFill>
                            <a:schemeClr val="dk1"/>
                          </a:solidFill>
                          <a:latin typeface="+mn-lt"/>
                          <a:ea typeface="+mn-ea"/>
                          <a:cs typeface="+mn-cs"/>
                        </a:rPr>
                        <a:t>References for numbers, photos, images and illustrations</a:t>
                      </a:r>
                      <a:endParaRPr lang="de-DE" sz="100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hMerge="1">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endParaRPr lang="de-DE" sz="1300" kern="1200" dirty="0">
                        <a:solidFill>
                          <a:schemeClr val="dk1"/>
                        </a:solidFill>
                        <a:latin typeface="+mn-lt"/>
                        <a:ea typeface="+mn-ea"/>
                        <a:cs typeface="+mn-cs"/>
                      </a:endParaRPr>
                    </a:p>
                  </a:txBody>
                  <a:tcPr marL="60395" marR="60395" marT="60395" marB="60395">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8"/>
                  </a:ext>
                </a:extLst>
              </a:tr>
              <a:tr h="406554">
                <a:tc gridSpan="2">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a:solidFill>
                            <a:schemeClr val="tx2"/>
                          </a:solidFill>
                        </a:rPr>
                        <a:t> © </a:t>
                      </a:r>
                      <a:r>
                        <a:rPr lang="de-DE" sz="1000"/>
                        <a:t>Type parenthesis on c parenthesis on (c) Enter</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hMerge="1">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endParaRPr lang="de-DE" sz="1300" b="1" kern="1200" dirty="0">
                        <a:solidFill>
                          <a:schemeClr val="tx2"/>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192336588"/>
                  </a:ext>
                </a:extLst>
              </a:tr>
            </a:tbl>
          </a:graphicData>
        </a:graphic>
      </p:graphicFrame>
      <p:graphicFrame>
        <p:nvGraphicFramePr>
          <p:cNvPr id="16" name="Inhaltsplatzhalter 19">
            <a:extLst>
              <a:ext uri="{FF2B5EF4-FFF2-40B4-BE49-F238E27FC236}">
                <a16:creationId xmlns:a16="http://schemas.microsoft.com/office/drawing/2014/main" id="{9EC09243-557B-FBC1-41B2-9357A42592C9}"/>
              </a:ext>
            </a:extLst>
          </p:cNvPr>
          <p:cNvGraphicFramePr>
            <a:graphicFrameLocks noGrp="1"/>
          </p:cNvGraphicFramePr>
          <p:nvPr>
            <p:ph sz="quarter" idx="25"/>
          </p:nvPr>
        </p:nvGraphicFramePr>
        <p:xfrm>
          <a:off x="4379913" y="1476375"/>
          <a:ext cx="3419474" cy="4688468"/>
        </p:xfrm>
        <a:graphic>
          <a:graphicData uri="http://schemas.openxmlformats.org/drawingml/2006/table">
            <a:tbl>
              <a:tblPr>
                <a:tableStyleId>{5C22544A-7EE6-4342-B048-85BDC9FD1C3A}</a:tableStyleId>
              </a:tblPr>
              <a:tblGrid>
                <a:gridCol w="854868">
                  <a:extLst>
                    <a:ext uri="{9D8B030D-6E8A-4147-A177-3AD203B41FA5}">
                      <a16:colId xmlns:a16="http://schemas.microsoft.com/office/drawing/2014/main" val="20000"/>
                    </a:ext>
                  </a:extLst>
                </a:gridCol>
                <a:gridCol w="2564606">
                  <a:extLst>
                    <a:ext uri="{9D8B030D-6E8A-4147-A177-3AD203B41FA5}">
                      <a16:colId xmlns:a16="http://schemas.microsoft.com/office/drawing/2014/main" val="1330998016"/>
                    </a:ext>
                  </a:extLst>
                </a:gridCol>
              </a:tblGrid>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+ 1</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71304436"/>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+ 0124</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+ 0132</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+ 0145</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256012593"/>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+ 0147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581271906"/>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+ 0149</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722137405"/>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+ 0150</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    </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4068779864"/>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+ 0151</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834110982"/>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+ 0177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755133163"/>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+ 0176</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u="none"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781401006"/>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+ 0185</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¹</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86279037"/>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+ 0178</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²</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28934537"/>
                  </a:ext>
                </a:extLst>
              </a:tr>
              <a:tr h="288000">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+ 0179</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³</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7803444"/>
                  </a:ext>
                </a:extLst>
              </a:tr>
              <a:tr h="399098">
                <a:tc>
                  <a:txBody>
                    <a:bodyPr/>
                    <a:lstStyle/>
                    <a:p>
                      <a:pPr marL="0" marR="0" lvl="0" indent="0" algn="l" defTabSz="801954" rtl="0" eaLnBrk="1" fontAlgn="auto" latinLnBrk="0" hangingPunct="1">
                        <a:lnSpc>
                          <a:spcPts val="900"/>
                        </a:lnSpc>
                        <a:spcBef>
                          <a:spcPts val="0"/>
                        </a:spcBef>
                        <a:spcAft>
                          <a:spcPts val="0"/>
                        </a:spcAft>
                        <a:buClr>
                          <a:schemeClr val="accent2"/>
                        </a:buClr>
                        <a:buSzTx/>
                        <a:buFontTx/>
                        <a:buNone/>
                        <a:tabLst/>
                        <a:defRPr/>
                      </a:pPr>
                      <a:r>
                        <a:rPr lang="de-DE" sz="1000" b="1" kern="1200">
                          <a:solidFill>
                            <a:schemeClr val="tx2"/>
                          </a:solidFill>
                          <a:latin typeface="+mn-lt"/>
                          <a:ea typeface="+mn-ea"/>
                          <a:cs typeface="+mn-cs"/>
                        </a:rPr>
                        <a:t>Copy from thos place</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900"/>
                        </a:lnSpc>
                        <a:spcBef>
                          <a:spcPts val="0"/>
                        </a:spcBef>
                        <a:spcAft>
                          <a:spcPts val="0"/>
                        </a:spcAft>
                        <a:buClr>
                          <a:schemeClr val="accent2"/>
                        </a:buClr>
                        <a:buSzTx/>
                        <a:buFontTx/>
                        <a:buNone/>
                        <a:tabLst/>
                        <a:defRPr/>
                      </a:pPr>
                      <a:r>
                        <a:rPr lang="de-DE" sz="1000" b="0" kern="1200" dirty="0">
                          <a:solidFill>
                            <a:schemeClr val="tx1"/>
                          </a:solidFill>
                          <a:latin typeface="Calibri" panose="020F0502020204030204" pitchFamily="34" charset="0"/>
                          <a:ea typeface="+mn-ea"/>
                          <a:cs typeface="Calibri" panose="020F0502020204030204" pitchFamily="34" charset="0"/>
                        </a:rPr>
                        <a:t>¹ ² ³ ⁴ ⁵ ⁶ ⁷ ⁸ ⁹</a:t>
                      </a:r>
                      <a:br>
                        <a:rPr lang="de-DE" sz="1000" b="0" kern="1200" dirty="0">
                          <a:solidFill>
                            <a:schemeClr val="tx1"/>
                          </a:solidFill>
                          <a:latin typeface="Calibri" panose="020F0502020204030204" pitchFamily="34" charset="0"/>
                          <a:ea typeface="+mn-ea"/>
                          <a:cs typeface="Calibri" panose="020F0502020204030204" pitchFamily="34" charset="0"/>
                        </a:rPr>
                      </a:br>
                      <a:r>
                        <a:rPr lang="de-DE" sz="1000" dirty="0">
                          <a:solidFill>
                            <a:schemeClr val="tx1"/>
                          </a:solidFill>
                          <a:effectLst/>
                        </a:rPr>
                        <a:t>⅓ ⅔ ⅕ ⅖ ⅗ ⅘ ⅚ ⅛ ⅜ ⅝ ⅞</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524113008"/>
                  </a:ext>
                </a:extLst>
              </a:tr>
              <a:tr h="308725">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Alt + 8202</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dirty="0">
                          <a:solidFill>
                            <a:schemeClr val="tx1"/>
                          </a:solidFill>
                          <a:effectLst/>
                        </a:rPr>
                        <a:t>a</a:t>
                      </a:r>
                      <a:r>
                        <a:rPr lang="de-DE" sz="1000" dirty="0">
                          <a:solidFill>
                            <a:schemeClr val="tx1"/>
                          </a:solidFill>
                          <a:effectLst/>
                          <a:latin typeface="Calibri" panose="020F0502020204030204" pitchFamily="34" charset="0"/>
                          <a:cs typeface="Calibri" panose="020F0502020204030204" pitchFamily="34" charset="0"/>
                        </a:rPr>
                        <a:t> </a:t>
                      </a:r>
                      <a:r>
                        <a:rPr lang="de-DE" sz="1000" dirty="0" err="1">
                          <a:solidFill>
                            <a:schemeClr val="tx1"/>
                          </a:solidFill>
                          <a:effectLst/>
                        </a:rPr>
                        <a:t>a</a:t>
                      </a:r>
                      <a:r>
                        <a:rPr lang="de-DE" sz="1000" dirty="0">
                          <a:solidFill>
                            <a:schemeClr val="tx1"/>
                          </a:solidFill>
                          <a:effectLst/>
                        </a:rPr>
                        <a:t>  </a:t>
                      </a:r>
                      <a:r>
                        <a:rPr lang="de-DE" sz="1000" dirty="0" err="1">
                          <a:solidFill>
                            <a:schemeClr val="tx1"/>
                          </a:solidFill>
                          <a:effectLst/>
                        </a:rPr>
                        <a:t>Hairspace</a:t>
                      </a:r>
                      <a:endParaRPr lang="de-DE" sz="1000" dirty="0">
                        <a:solidFill>
                          <a:schemeClr val="tx1"/>
                        </a:solidFill>
                        <a:effectLst/>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905620520"/>
                  </a:ext>
                </a:extLst>
              </a:tr>
            </a:tbl>
          </a:graphicData>
        </a:graphic>
      </p:graphicFrame>
      <p:graphicFrame>
        <p:nvGraphicFramePr>
          <p:cNvPr id="15" name="Inhaltsplatzhalter 18">
            <a:extLst>
              <a:ext uri="{FF2B5EF4-FFF2-40B4-BE49-F238E27FC236}">
                <a16:creationId xmlns:a16="http://schemas.microsoft.com/office/drawing/2014/main" id="{65275C3A-81F1-4FE0-689F-93E841631131}"/>
              </a:ext>
            </a:extLst>
          </p:cNvPr>
          <p:cNvGraphicFramePr>
            <a:graphicFrameLocks noGrp="1"/>
          </p:cNvGraphicFramePr>
          <p:nvPr>
            <p:ph sz="quarter" idx="15"/>
          </p:nvPr>
        </p:nvGraphicFramePr>
        <p:xfrm>
          <a:off x="539750" y="1476375"/>
          <a:ext cx="3419474" cy="4702628"/>
        </p:xfrm>
        <a:graphic>
          <a:graphicData uri="http://schemas.openxmlformats.org/drawingml/2006/table">
            <a:tbl>
              <a:tblPr>
                <a:tableStyleId>{5C22544A-7EE6-4342-B048-85BDC9FD1C3A}</a:tableStyleId>
              </a:tblPr>
              <a:tblGrid>
                <a:gridCol w="854868">
                  <a:extLst>
                    <a:ext uri="{9D8B030D-6E8A-4147-A177-3AD203B41FA5}">
                      <a16:colId xmlns:a16="http://schemas.microsoft.com/office/drawing/2014/main" val="20000"/>
                    </a:ext>
                  </a:extLst>
                </a:gridCol>
                <a:gridCol w="2564606">
                  <a:extLst>
                    <a:ext uri="{9D8B030D-6E8A-4147-A177-3AD203B41FA5}">
                      <a16:colId xmlns:a16="http://schemas.microsoft.com/office/drawing/2014/main" val="20001"/>
                    </a:ext>
                  </a:extLst>
                </a:gridCol>
              </a:tblGrid>
              <a:tr h="525953">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a:solidFill>
                            <a:schemeClr val="tx2"/>
                          </a:solidFill>
                          <a:latin typeface="+mn-lt"/>
                          <a:ea typeface="+mn-ea"/>
                          <a:cs typeface="+mn-cs"/>
                        </a:rPr>
                        <a:t>Ctrl  + S</a:t>
                      </a:r>
                      <a:endParaRPr lang="de-DE" sz="1000" b="1" kern="1200" dirty="0">
                        <a:solidFill>
                          <a:schemeClr val="tx2"/>
                        </a:solidFill>
                        <a:latin typeface="+mn-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kern="1200">
                          <a:solidFill>
                            <a:schemeClr val="dk1"/>
                          </a:solidFill>
                          <a:latin typeface="+mn-lt"/>
                          <a:ea typeface="+mn-ea"/>
                          <a:cs typeface="+mn-cs"/>
                        </a:rPr>
                        <a:t>Back up – </a:t>
                      </a:r>
                      <a:br>
                        <a:rPr lang="en-GB" sz="1000" b="0" kern="1200">
                          <a:solidFill>
                            <a:schemeClr val="dk1"/>
                          </a:solidFill>
                          <a:latin typeface="+mn-lt"/>
                          <a:ea typeface="+mn-ea"/>
                          <a:cs typeface="+mn-cs"/>
                        </a:rPr>
                      </a:br>
                      <a:r>
                        <a:rPr lang="en-GB" sz="1000" b="0" kern="1200">
                          <a:solidFill>
                            <a:schemeClr val="dk1"/>
                          </a:solidFill>
                          <a:latin typeface="+mn-lt"/>
                          <a:ea typeface="+mn-ea"/>
                          <a:cs typeface="+mn-cs"/>
                        </a:rPr>
                        <a:t>regularly, at short intervals</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0"/>
                  </a:ext>
                </a:extLst>
              </a:tr>
              <a:tr h="525953">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a:solidFill>
                            <a:schemeClr val="tx2"/>
                          </a:solidFill>
                        </a:rPr>
                        <a:t>Ctrl +  Z </a:t>
                      </a:r>
                      <a:endParaRPr lang="de-DE" sz="1000" b="1" kern="1200">
                        <a:solidFill>
                          <a:schemeClr val="tx2"/>
                        </a:solidFill>
                        <a:latin typeface="+mn-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kern="1200">
                          <a:solidFill>
                            <a:schemeClr val="dk1"/>
                          </a:solidFill>
                          <a:latin typeface="+mn-lt"/>
                          <a:ea typeface="+mn-ea"/>
                          <a:cs typeface="+mn-cs"/>
                        </a:rPr>
                        <a:t>Magic button – </a:t>
                      </a:r>
                      <a:br>
                        <a:rPr lang="en-GB" sz="1000" b="0" kern="1200">
                          <a:solidFill>
                            <a:schemeClr val="dk1"/>
                          </a:solidFill>
                          <a:latin typeface="+mn-lt"/>
                          <a:ea typeface="+mn-ea"/>
                          <a:cs typeface="+mn-cs"/>
                        </a:rPr>
                      </a:br>
                      <a:r>
                        <a:rPr lang="en-GB" sz="1000" b="0" kern="1200">
                          <a:solidFill>
                            <a:schemeClr val="dk1"/>
                          </a:solidFill>
                          <a:latin typeface="+mn-lt"/>
                          <a:ea typeface="+mn-ea"/>
                          <a:cs typeface="+mn-cs"/>
                        </a:rPr>
                        <a:t>last steps are undone</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361751">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Shift + F3 </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ct val="100000"/>
                        </a:lnSpc>
                        <a:spcBef>
                          <a:spcPts val="0"/>
                        </a:spcBef>
                        <a:spcAft>
                          <a:spcPts val="0"/>
                        </a:spcAft>
                        <a:buClr>
                          <a:schemeClr val="accent2"/>
                        </a:buClr>
                        <a:buFontTx/>
                        <a:buNone/>
                      </a:pPr>
                      <a:r>
                        <a:rPr lang="de-DE" sz="1000" b="0" kern="1200">
                          <a:solidFill>
                            <a:schemeClr val="dk1"/>
                          </a:solidFill>
                          <a:latin typeface="+mn-lt"/>
                          <a:ea typeface="+mn-ea"/>
                          <a:cs typeface="+mn-cs"/>
                        </a:rPr>
                        <a:t>Switches to uppercase</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361751">
                <a:tc>
                  <a:txBody>
                    <a:bodyPr/>
                    <a:lstStyle/>
                    <a:p>
                      <a:r>
                        <a:rPr lang="de-DE" sz="1000" b="1" kern="1200" dirty="0">
                          <a:solidFill>
                            <a:schemeClr val="tx2"/>
                          </a:solidFill>
                          <a:latin typeface="+mn-lt"/>
                          <a:ea typeface="+mn-ea"/>
                          <a:cs typeface="+mn-cs"/>
                        </a:rPr>
                        <a:t>F4</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b="0" kern="1200">
                          <a:solidFill>
                            <a:schemeClr val="dk1"/>
                          </a:solidFill>
                          <a:latin typeface="+mn-lt"/>
                          <a:ea typeface="+mn-ea"/>
                          <a:cs typeface="+mn-cs"/>
                        </a:rPr>
                        <a:t>Repeats the last command</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3"/>
                  </a:ext>
                </a:extLst>
              </a:tr>
              <a:tr h="361751">
                <a:tc>
                  <a:txBody>
                    <a:bodyPr/>
                    <a:lstStyle/>
                    <a:p>
                      <a:r>
                        <a:rPr lang="de-DE" sz="1000" b="1" kern="1200" dirty="0">
                          <a:solidFill>
                            <a:schemeClr val="tx2"/>
                          </a:solidFill>
                          <a:latin typeface="+mn-lt"/>
                          <a:ea typeface="+mn-ea"/>
                          <a:cs typeface="+mn-cs"/>
                        </a:rPr>
                        <a:t>Alt + 1</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b="0" kern="1200" dirty="0">
                          <a:solidFill>
                            <a:schemeClr val="dk1"/>
                          </a:solidFill>
                          <a:latin typeface="+mn-lt"/>
                          <a:ea typeface="+mn-ea"/>
                          <a:cs typeface="+mn-cs"/>
                        </a:rPr>
                        <a: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4"/>
                  </a:ext>
                </a:extLst>
              </a:tr>
              <a:tr h="462454">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Alt + F9 </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ct val="100000"/>
                        </a:lnSpc>
                        <a:spcBef>
                          <a:spcPts val="0"/>
                        </a:spcBef>
                        <a:spcAft>
                          <a:spcPts val="0"/>
                        </a:spcAft>
                        <a:buClr>
                          <a:schemeClr val="accent2"/>
                        </a:buClr>
                        <a:buFontTx/>
                        <a:buNone/>
                      </a:pPr>
                      <a:r>
                        <a:rPr lang="de-DE" sz="1000" b="0" kern="1200">
                          <a:solidFill>
                            <a:schemeClr val="dk1"/>
                          </a:solidFill>
                          <a:latin typeface="+mn-lt"/>
                          <a:ea typeface="+mn-ea"/>
                          <a:cs typeface="+mn-cs"/>
                        </a:rPr>
                        <a:t>Show and hide guides</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5"/>
                  </a:ext>
                </a:extLst>
              </a:tr>
              <a:tr h="462454">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kern="1200" dirty="0">
                          <a:solidFill>
                            <a:schemeClr val="tx2"/>
                          </a:solidFill>
                          <a:latin typeface="+mn-lt"/>
                          <a:ea typeface="+mn-ea"/>
                          <a:cs typeface="+mn-cs"/>
                        </a:rPr>
                        <a:t>Alt</a:t>
                      </a:r>
                      <a:r>
                        <a:rPr lang="de-DE" sz="1000" b="1" kern="1200" baseline="0" dirty="0">
                          <a:solidFill>
                            <a:schemeClr val="tx2"/>
                          </a:solidFill>
                          <a:latin typeface="+mn-lt"/>
                          <a:ea typeface="+mn-ea"/>
                          <a:cs typeface="+mn-cs"/>
                        </a:rPr>
                        <a:t> +</a:t>
                      </a:r>
                      <a:endParaRPr lang="de-DE" sz="1000" b="1" kern="1200" dirty="0">
                        <a:solidFill>
                          <a:schemeClr val="tx2"/>
                        </a:solidFill>
                        <a:latin typeface="+mn-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kern="1200" baseline="0" dirty="0">
                          <a:solidFill>
                            <a:schemeClr val="dk1"/>
                          </a:solidFill>
                          <a:latin typeface="+mn-lt"/>
                          <a:ea typeface="+mn-ea"/>
                          <a:cs typeface="+mn-cs"/>
                        </a:rPr>
                        <a:t>18, 29, 24, 25, 26, 27        </a:t>
                      </a:r>
                      <a:r>
                        <a:rPr lang="de-DE" sz="1000" b="0" kern="1200" dirty="0">
                          <a:solidFill>
                            <a:schemeClr val="dk1"/>
                          </a:solidFill>
                          <a:latin typeface="+mn-lt"/>
                          <a:ea typeface="+mn-ea"/>
                          <a:cs typeface="+mn-cs"/>
                        </a:rPr>
                        <a:t>↕ ↔ ↑↓→← </a:t>
                      </a:r>
                      <a:endParaRPr lang="de-DE" sz="100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6"/>
                  </a:ext>
                </a:extLst>
              </a:tr>
              <a:tr h="1039361">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a:solidFill>
                            <a:schemeClr val="tx2"/>
                          </a:solidFill>
                          <a:latin typeface="+mn-lt"/>
                          <a:ea typeface="+mn-ea"/>
                          <a:cs typeface="+mn-cs"/>
                        </a:rPr>
                        <a:t>Shift</a:t>
                      </a:r>
                      <a:r>
                        <a:rPr lang="de-DE" sz="1000" b="1" kern="1200" baseline="0">
                          <a:solidFill>
                            <a:schemeClr val="tx2"/>
                          </a:solidFill>
                          <a:latin typeface="+mn-lt"/>
                          <a:ea typeface="+mn-ea"/>
                          <a:cs typeface="+mn-cs"/>
                        </a:rPr>
                        <a:t> + </a:t>
                      </a:r>
                      <a:r>
                        <a:rPr lang="de-DE" sz="1000" b="1" kern="1200">
                          <a:solidFill>
                            <a:schemeClr val="tx2"/>
                          </a:solidFill>
                          <a:latin typeface="+mn-lt"/>
                          <a:ea typeface="+mn-ea"/>
                          <a:cs typeface="+mn-cs"/>
                        </a:rPr>
                        <a:t>Ctrl</a:t>
                      </a:r>
                      <a:endParaRPr lang="de-DE" sz="1000" b="1" kern="1200" dirty="0">
                        <a:solidFill>
                          <a:schemeClr val="tx2"/>
                        </a:solidFill>
                        <a:latin typeface="+mn-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a:t>Shift-key + Strg-key </a:t>
                      </a:r>
                      <a:r>
                        <a:rPr lang="en-GB" sz="1000"/>
                        <a:t>hold at the same time, </a:t>
                      </a:r>
                      <a:br>
                        <a:rPr lang="en-GB" sz="1000"/>
                      </a:br>
                      <a:r>
                        <a:rPr lang="en-GB" sz="1000"/>
                        <a:t>then move the object horizontally or vertically with the left mouse button pressed: enables copying at the same height or line</a:t>
                      </a:r>
                      <a:endParaRPr lang="de-DE" sz="1000" dirty="0"/>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7"/>
                  </a:ext>
                </a:extLst>
              </a:tr>
              <a:tr h="587039">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kern="1200">
                          <a:solidFill>
                            <a:schemeClr val="tx2"/>
                          </a:solidFill>
                          <a:latin typeface="+mn-lt"/>
                          <a:ea typeface="+mn-ea"/>
                          <a:cs typeface="+mn-cs"/>
                        </a:rPr>
                        <a:t>Shift</a:t>
                      </a:r>
                      <a:r>
                        <a:rPr lang="de-DE" sz="1000" b="1" kern="1200" baseline="0">
                          <a:solidFill>
                            <a:schemeClr val="tx2"/>
                          </a:solidFill>
                          <a:latin typeface="+mn-lt"/>
                          <a:ea typeface="+mn-ea"/>
                          <a:cs typeface="+mn-cs"/>
                        </a:rPr>
                        <a:t> + </a:t>
                      </a:r>
                      <a:r>
                        <a:rPr lang="de-DE" sz="1000" b="1" kern="1200">
                          <a:solidFill>
                            <a:schemeClr val="tx2"/>
                          </a:solidFill>
                          <a:latin typeface="+mn-lt"/>
                          <a:ea typeface="+mn-ea"/>
                          <a:cs typeface="+mn-cs"/>
                        </a:rPr>
                        <a:t>Alt + Arrow </a:t>
                      </a:r>
                      <a:r>
                        <a:rPr lang="de-DE" sz="1000" b="1" kern="1200">
                          <a:solidFill>
                            <a:schemeClr val="tx2"/>
                          </a:solidFill>
                          <a:latin typeface="+mj-lt"/>
                          <a:ea typeface="+mn-ea"/>
                          <a:cs typeface="+mn-cs"/>
                        </a:rPr>
                        <a:t>key on keyboard</a:t>
                      </a:r>
                      <a:endParaRPr lang="de-DE" sz="1000" b="1" kern="1200" dirty="0">
                        <a:solidFill>
                          <a:schemeClr val="tx2"/>
                        </a:solidFill>
                        <a:latin typeface="+mj-lt"/>
                        <a:ea typeface="+mn-ea"/>
                        <a:cs typeface="+mn-cs"/>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a:t>Shift-key + Alt-key + </a:t>
                      </a:r>
                      <a:r>
                        <a:rPr lang="de-DE" sz="1000" b="0" kern="1200">
                          <a:solidFill>
                            <a:schemeClr val="tx2"/>
                          </a:solidFill>
                          <a:latin typeface="+mn-lt"/>
                          <a:ea typeface="+mn-ea"/>
                          <a:cs typeface="+mn-cs"/>
                        </a:rPr>
                        <a:t>Arrowkey</a:t>
                      </a:r>
                      <a:r>
                        <a:rPr lang="de-DE" sz="1000"/>
                        <a:t>  </a:t>
                      </a:r>
                      <a:br>
                        <a:rPr lang="de-DE" sz="1000"/>
                      </a:br>
                      <a:r>
                        <a:rPr lang="en-GB" sz="1000"/>
                        <a:t>hold at the same time you can </a:t>
                      </a:r>
                      <a:br>
                        <a:rPr lang="en-GB" sz="1000"/>
                      </a:br>
                      <a:r>
                        <a:rPr lang="en-GB" sz="1000"/>
                        <a:t>switch between the levels</a:t>
                      </a:r>
                      <a:endParaRPr lang="de-DE" sz="1000" dirty="0"/>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54917615"/>
                  </a:ext>
                </a:extLst>
              </a:tr>
            </a:tbl>
          </a:graphicData>
        </a:graphic>
      </p:graphicFrame>
      <p:sp>
        <p:nvSpPr>
          <p:cNvPr id="37" name="Titel 36">
            <a:extLst>
              <a:ext uri="{FF2B5EF4-FFF2-40B4-BE49-F238E27FC236}">
                <a16:creationId xmlns:a16="http://schemas.microsoft.com/office/drawing/2014/main" id="{C7B677EE-856E-08D7-9E9F-3E6F182C9DE1}"/>
              </a:ext>
            </a:extLst>
          </p:cNvPr>
          <p:cNvSpPr>
            <a:spLocks noGrp="1"/>
          </p:cNvSpPr>
          <p:nvPr>
            <p:ph type="title"/>
          </p:nvPr>
        </p:nvSpPr>
        <p:spPr/>
        <p:txBody>
          <a:bodyPr vert="horz"/>
          <a:lstStyle/>
          <a:p>
            <a:r>
              <a:rPr lang="de-DE"/>
              <a:t>Shortcuts : </a:t>
            </a:r>
            <a:r>
              <a:rPr lang="de-DE">
                <a:gradFill>
                  <a:gsLst>
                    <a:gs pos="0">
                      <a:srgbClr val="FF4B4B"/>
                    </a:gs>
                    <a:gs pos="100000">
                      <a:srgbClr val="FF744F"/>
                    </a:gs>
                  </a:gsLst>
                  <a:lin ang="18900000" scaled="0"/>
                </a:gradFill>
                <a:latin typeface="+mj-lt"/>
                <a:ea typeface="+mn-ea"/>
                <a:cs typeface="+mn-cs"/>
              </a:rPr>
              <a:t>Windows</a:t>
            </a:r>
            <a:endParaRPr lang="de-DE" dirty="0">
              <a:gradFill>
                <a:gsLst>
                  <a:gs pos="0">
                    <a:srgbClr val="FF4B4B"/>
                  </a:gs>
                  <a:gs pos="100000">
                    <a:srgbClr val="FF744F"/>
                  </a:gs>
                </a:gsLst>
                <a:lin ang="18900000" scaled="0"/>
              </a:gradFill>
              <a:latin typeface="+mj-lt"/>
              <a:ea typeface="+mn-ea"/>
              <a:cs typeface="+mn-cs"/>
            </a:endParaRPr>
          </a:p>
        </p:txBody>
      </p:sp>
      <p:sp>
        <p:nvSpPr>
          <p:cNvPr id="39" name="Textplatzhalter 38">
            <a:extLst>
              <a:ext uri="{FF2B5EF4-FFF2-40B4-BE49-F238E27FC236}">
                <a16:creationId xmlns:a16="http://schemas.microsoft.com/office/drawing/2014/main" id="{06BDC948-B2A6-83B9-E8C4-D31713577DEA}"/>
              </a:ext>
            </a:extLst>
          </p:cNvPr>
          <p:cNvSpPr>
            <a:spLocks noGrp="1"/>
          </p:cNvSpPr>
          <p:nvPr>
            <p:ph type="body" sz="quarter" idx="14"/>
          </p:nvPr>
        </p:nvSpPr>
        <p:spPr/>
        <p:txBody>
          <a:bodyPr/>
          <a:lstStyle/>
          <a:p>
            <a:r>
              <a:rPr lang="de-DE" dirty="0"/>
              <a:t>Styleguide</a:t>
            </a:r>
          </a:p>
        </p:txBody>
      </p:sp>
      <p:pic>
        <p:nvPicPr>
          <p:cNvPr id="1028" name="Picture 4" descr="7,379 imágenes, fotos de stock, objetos en 3D y vectores sobre Keyboard  arrow keys | Shutterstock">
            <a:extLst>
              <a:ext uri="{FF2B5EF4-FFF2-40B4-BE49-F238E27FC236}">
                <a16:creationId xmlns:a16="http://schemas.microsoft.com/office/drawing/2014/main" id="{E1A85D8C-7D11-954D-DD03-564621B8D431}"/>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a:stretch/>
        </p:blipFill>
        <p:spPr bwMode="auto">
          <a:xfrm>
            <a:off x="3266282" y="5688911"/>
            <a:ext cx="608012" cy="40470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73326886"/>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liennummernplatzhalter 5">
            <a:extLst>
              <a:ext uri="{FF2B5EF4-FFF2-40B4-BE49-F238E27FC236}">
                <a16:creationId xmlns:a16="http://schemas.microsoft.com/office/drawing/2014/main" id="{C7DD3863-157E-3520-0F1A-17AC18F00C6D}"/>
              </a:ext>
            </a:extLst>
          </p:cNvPr>
          <p:cNvSpPr>
            <a:spLocks noGrp="1"/>
          </p:cNvSpPr>
          <p:nvPr>
            <p:ph type="sldNum" sz="quarter" idx="4"/>
          </p:nvPr>
        </p:nvSpPr>
        <p:spPr/>
        <p:txBody>
          <a:bodyPr/>
          <a:lstStyle/>
          <a:p>
            <a:fld id="{898D279D-9EEE-4375-932F-276CB614E9A4}" type="slidenum">
              <a:rPr lang="de-DE" smtClean="0"/>
              <a:pPr/>
              <a:t>109</a:t>
            </a:fld>
            <a:endParaRPr lang="de-DE"/>
          </a:p>
        </p:txBody>
      </p:sp>
      <p:sp>
        <p:nvSpPr>
          <p:cNvPr id="4" name="Footer Placeholder 3">
            <a:extLst>
              <a:ext uri="{FF2B5EF4-FFF2-40B4-BE49-F238E27FC236}">
                <a16:creationId xmlns:a16="http://schemas.microsoft.com/office/drawing/2014/main" id="{52501123-30C9-89C8-8032-5D5C76046202}"/>
              </a:ext>
            </a:extLst>
          </p:cNvPr>
          <p:cNvSpPr>
            <a:spLocks noGrp="1"/>
          </p:cNvSpPr>
          <p:nvPr>
            <p:ph type="ftr" sz="quarter" idx="3"/>
          </p:nvPr>
        </p:nvSpPr>
        <p:spPr/>
        <p:txBody>
          <a:bodyPr/>
          <a:lstStyle/>
          <a:p>
            <a:r>
              <a:rPr lang="en-GB"/>
              <a:t>valantic layout samples Route A dark 001</a:t>
            </a:r>
            <a:endParaRPr lang="nl-NL" dirty="0"/>
          </a:p>
        </p:txBody>
      </p:sp>
      <p:sp>
        <p:nvSpPr>
          <p:cNvPr id="3" name="Date Placeholder 2">
            <a:extLst>
              <a:ext uri="{FF2B5EF4-FFF2-40B4-BE49-F238E27FC236}">
                <a16:creationId xmlns:a16="http://schemas.microsoft.com/office/drawing/2014/main" id="{7ECA6835-2230-ECF3-840C-F4A346CEAE43}"/>
              </a:ext>
            </a:extLst>
          </p:cNvPr>
          <p:cNvSpPr>
            <a:spLocks noGrp="1"/>
          </p:cNvSpPr>
          <p:nvPr>
            <p:ph type="dt" sz="half" idx="2"/>
          </p:nvPr>
        </p:nvSpPr>
        <p:spPr/>
        <p:txBody>
          <a:bodyPr/>
          <a:lstStyle/>
          <a:p>
            <a:r>
              <a:rPr lang="de-DE"/>
              <a:t>Mai 2026</a:t>
            </a:r>
            <a:endParaRPr lang="nl-NL" dirty="0"/>
          </a:p>
        </p:txBody>
      </p:sp>
      <p:graphicFrame>
        <p:nvGraphicFramePr>
          <p:cNvPr id="17" name="Inhaltsplatzhalter 19">
            <a:extLst>
              <a:ext uri="{FF2B5EF4-FFF2-40B4-BE49-F238E27FC236}">
                <a16:creationId xmlns:a16="http://schemas.microsoft.com/office/drawing/2014/main" id="{F494E608-7271-6B77-2E09-89D7B55570E6}"/>
              </a:ext>
            </a:extLst>
          </p:cNvPr>
          <p:cNvGraphicFramePr>
            <a:graphicFrameLocks noGrp="1"/>
          </p:cNvGraphicFramePr>
          <p:nvPr>
            <p:ph sz="quarter" idx="24"/>
          </p:nvPr>
        </p:nvGraphicFramePr>
        <p:xfrm>
          <a:off x="8218488" y="1476375"/>
          <a:ext cx="3421061" cy="4689472"/>
        </p:xfrm>
        <a:graphic>
          <a:graphicData uri="http://schemas.openxmlformats.org/drawingml/2006/table">
            <a:tbl>
              <a:tblPr>
                <a:tableStyleId>{5C22544A-7EE6-4342-B048-85BDC9FD1C3A}</a:tableStyleId>
              </a:tblPr>
              <a:tblGrid>
                <a:gridCol w="953003">
                  <a:extLst>
                    <a:ext uri="{9D8B030D-6E8A-4147-A177-3AD203B41FA5}">
                      <a16:colId xmlns:a16="http://schemas.microsoft.com/office/drawing/2014/main" val="20000"/>
                    </a:ext>
                  </a:extLst>
                </a:gridCol>
                <a:gridCol w="2468058">
                  <a:extLst>
                    <a:ext uri="{9D8B030D-6E8A-4147-A177-3AD203B41FA5}">
                      <a16:colId xmlns:a16="http://schemas.microsoft.com/office/drawing/2014/main" val="1881626374"/>
                    </a:ext>
                  </a:extLst>
                </a:gridCol>
              </a:tblGrid>
              <a:tr h="773537">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INSERT</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en-GB" sz="1000" kern="1200">
                          <a:solidFill>
                            <a:schemeClr val="dk1"/>
                          </a:solidFill>
                          <a:latin typeface="+mn-lt"/>
                          <a:ea typeface="+mn-ea"/>
                          <a:cs typeface="+mn-cs"/>
                        </a:rPr>
                        <a:t>HEADER &amp; FOOTER </a:t>
                      </a:r>
                      <a:br>
                        <a:rPr lang="en-GB" sz="1000" kern="1200">
                          <a:solidFill>
                            <a:schemeClr val="dk1"/>
                          </a:solidFill>
                          <a:latin typeface="+mn-lt"/>
                          <a:ea typeface="+mn-ea"/>
                          <a:cs typeface="+mn-cs"/>
                        </a:rPr>
                      </a:br>
                      <a:r>
                        <a:rPr lang="en-GB" sz="1000" kern="1200">
                          <a:solidFill>
                            <a:schemeClr val="dk1"/>
                          </a:solidFill>
                          <a:latin typeface="+mn-lt"/>
                          <a:ea typeface="+mn-ea"/>
                          <a:cs typeface="+mn-cs"/>
                        </a:rPr>
                        <a:t>Update the date </a:t>
                      </a:r>
                      <a:r>
                        <a:rPr lang="en-GB" sz="1000" kern="1200" dirty="0">
                          <a:solidFill>
                            <a:schemeClr val="dk1"/>
                          </a:solidFill>
                          <a:latin typeface="+mn-lt"/>
                          <a:ea typeface="+mn-ea"/>
                          <a:cs typeface="+mn-cs"/>
                        </a:rPr>
                        <a:t>and page numbering</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6"/>
                  </a:ext>
                </a:extLst>
              </a:tr>
              <a:tr h="650334">
                <a:tc>
                  <a:txBody>
                    <a:bodyPr/>
                    <a:lstStyle/>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r>
                        <a:rPr kumimoji="0" lang="de-DE" sz="1000" b="1" i="0" u="none" strike="noStrike" kern="1200" cap="none" spc="0" normalizeH="0" baseline="0" noProof="0">
                          <a:ln>
                            <a:noFill/>
                          </a:ln>
                          <a:solidFill>
                            <a:schemeClr val="tx2"/>
                          </a:solidFill>
                          <a:effectLst/>
                          <a:uLnTx/>
                          <a:uFillTx/>
                          <a:latin typeface="Segoe UI Semibold" panose="020B0502040204020203" pitchFamily="34" charset="0"/>
                          <a:ea typeface="+mn-ea"/>
                          <a:cs typeface="Segoe UI Semibold" panose="020B0502040204020203" pitchFamily="34" charset="0"/>
                        </a:rPr>
                        <a:t>FILE-EXPORT</a:t>
                      </a:r>
                      <a:endParaRPr kumimoji="0" lang="de-DE" sz="1000" b="1" i="0" u="none" strike="noStrike" kern="1200" cap="none" spc="0" normalizeH="0" baseline="0" noProof="0" dirty="0">
                        <a:ln>
                          <a:noFill/>
                        </a:ln>
                        <a:solidFill>
                          <a:schemeClr val="tx2"/>
                        </a:solidFill>
                        <a:effectLst/>
                        <a:uLnTx/>
                        <a:uFillTx/>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140"/>
                        </a:lnSpc>
                        <a:spcBef>
                          <a:spcPts val="175"/>
                        </a:spcBef>
                        <a:spcAft>
                          <a:spcPts val="175"/>
                        </a:spcAft>
                        <a:buClr>
                          <a:srgbClr val="900000"/>
                        </a:buClr>
                        <a:buSzTx/>
                        <a:buFontTx/>
                        <a:buNone/>
                        <a:tabLst/>
                        <a:defRPr/>
                      </a:pPr>
                      <a:r>
                        <a:rPr lang="en-GB" sz="1000" kern="1200" dirty="0">
                          <a:solidFill>
                            <a:schemeClr val="dk1"/>
                          </a:solidFill>
                          <a:latin typeface="+mn-lt"/>
                          <a:ea typeface="+mn-ea"/>
                          <a:cs typeface="+mn-cs"/>
                        </a:rPr>
                        <a:t>Create PDF as FILE Save </a:t>
                      </a:r>
                      <a:r>
                        <a:rPr lang="en-GB" sz="1000" kern="1200" dirty="0" err="1">
                          <a:solidFill>
                            <a:schemeClr val="dk1"/>
                          </a:solidFill>
                          <a:latin typeface="+mn-lt"/>
                          <a:ea typeface="+mn-ea"/>
                          <a:cs typeface="+mn-cs"/>
                        </a:rPr>
                        <a:t>Name.pdf</a:t>
                      </a:r>
                      <a:endParaRPr kumimoji="0" lang="de-DE" sz="1000" b="1" i="0" u="none" strike="noStrike" kern="1200" cap="none" spc="0" normalizeH="0" baseline="0" noProof="0" dirty="0">
                        <a:ln>
                          <a:noFill/>
                        </a:ln>
                        <a:solidFill>
                          <a:schemeClr val="tx2"/>
                        </a:solidFill>
                        <a:effectLst/>
                        <a:uLnTx/>
                        <a:uFillTx/>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7"/>
                  </a:ext>
                </a:extLst>
              </a:tr>
              <a:tr h="772580">
                <a:tc gridSpan="2">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i="0" kern="1200" dirty="0">
                          <a:solidFill>
                            <a:schemeClr val="dk1"/>
                          </a:solidFill>
                          <a:latin typeface="Segoe UI" panose="020B0502040204020203" pitchFamily="34" charset="0"/>
                          <a:ea typeface="+mn-ea"/>
                          <a:cs typeface="Segoe UI" panose="020B0502040204020203" pitchFamily="34" charset="0"/>
                        </a:rPr>
                        <a:t>References for numbers, photos, images and illustrations</a:t>
                      </a:r>
                      <a:endParaRPr lang="de-DE" sz="1000" b="0" i="0" kern="1200" dirty="0">
                        <a:solidFill>
                          <a:schemeClr val="dk1"/>
                        </a:solidFill>
                        <a:latin typeface="Segoe UI" panose="020B0502040204020203" pitchFamily="34" charset="0"/>
                        <a:ea typeface="+mn-ea"/>
                        <a:cs typeface="Segoe UI" panose="020B0502040204020203" pitchFamily="34" charset="0"/>
                      </a:endParaRPr>
                    </a:p>
                  </a:txBody>
                  <a:tcPr marL="60395" marR="60395" marT="60395" marB="60395"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tc hMerge="1">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endParaRPr lang="de-DE" sz="1300" kern="1200" dirty="0">
                        <a:solidFill>
                          <a:schemeClr val="dk1"/>
                        </a:solidFill>
                        <a:latin typeface="+mn-lt"/>
                        <a:ea typeface="+mn-ea"/>
                        <a:cs typeface="+mn-cs"/>
                      </a:endParaRPr>
                    </a:p>
                  </a:txBody>
                  <a:tcPr marL="60395" marR="60395" marT="60395" marB="60395">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noFill/>
                  </a:tcPr>
                </a:tc>
                <a:extLst>
                  <a:ext uri="{0D108BD9-81ED-4DB2-BD59-A6C34878D82A}">
                    <a16:rowId xmlns:a16="http://schemas.microsoft.com/office/drawing/2014/main" val="10008"/>
                  </a:ext>
                </a:extLst>
              </a:tr>
              <a:tr h="650334">
                <a:tc gridSpan="2">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dirty="0">
                          <a:solidFill>
                            <a:schemeClr val="tx2"/>
                          </a:solidFill>
                          <a:latin typeface="Segoe UI Semibold" panose="020B0502040204020203" pitchFamily="34" charset="0"/>
                          <a:cs typeface="Segoe UI Semibold" panose="020B0502040204020203" pitchFamily="34" charset="0"/>
                        </a:rPr>
                        <a:t> © </a:t>
                      </a:r>
                      <a:r>
                        <a:rPr lang="de-DE" sz="1000" b="1" i="0" dirty="0">
                          <a:latin typeface="Segoe UI Semibold" panose="020B0502040204020203" pitchFamily="34" charset="0"/>
                          <a:cs typeface="Segoe UI Semibold" panose="020B0502040204020203" pitchFamily="34" charset="0"/>
                        </a:rPr>
                        <a:t>Type </a:t>
                      </a:r>
                      <a:r>
                        <a:rPr lang="de-DE" sz="1000" b="1" i="0" dirty="0" err="1">
                          <a:latin typeface="Segoe UI Semibold" panose="020B0502040204020203" pitchFamily="34" charset="0"/>
                          <a:cs typeface="Segoe UI Semibold" panose="020B0502040204020203" pitchFamily="34" charset="0"/>
                        </a:rPr>
                        <a:t>parenthesis</a:t>
                      </a:r>
                      <a:r>
                        <a:rPr lang="de-DE" sz="1000" b="1" i="0" dirty="0">
                          <a:latin typeface="Segoe UI Semibold" panose="020B0502040204020203" pitchFamily="34" charset="0"/>
                          <a:cs typeface="Segoe UI Semibold" panose="020B0502040204020203" pitchFamily="34" charset="0"/>
                        </a:rPr>
                        <a:t> on c </a:t>
                      </a:r>
                      <a:r>
                        <a:rPr lang="de-DE" sz="1000" b="1" i="0" dirty="0" err="1">
                          <a:latin typeface="Segoe UI Semibold" panose="020B0502040204020203" pitchFamily="34" charset="0"/>
                          <a:cs typeface="Segoe UI Semibold" panose="020B0502040204020203" pitchFamily="34" charset="0"/>
                        </a:rPr>
                        <a:t>parenthesis</a:t>
                      </a:r>
                      <a:r>
                        <a:rPr lang="de-DE" sz="1000" b="1" i="0" dirty="0">
                          <a:latin typeface="Segoe UI Semibold" panose="020B0502040204020203" pitchFamily="34" charset="0"/>
                          <a:cs typeface="Segoe UI Semibold" panose="020B0502040204020203" pitchFamily="34" charset="0"/>
                        </a:rPr>
                        <a:t> on (c) Enter</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hMerge="1">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endParaRPr lang="de-DE" sz="1300" b="1" kern="1200" dirty="0">
                        <a:solidFill>
                          <a:schemeClr val="tx2"/>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192336588"/>
                  </a:ext>
                </a:extLst>
              </a:tr>
              <a:tr h="1842687">
                <a:tc gridSpan="2">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For</a:t>
                      </a:r>
                      <a:r>
                        <a:rPr lang="de-DE" sz="1000" b="1" i="0" kern="1200" dirty="0">
                          <a:solidFill>
                            <a:schemeClr val="tx2"/>
                          </a:solidFill>
                          <a:latin typeface="Segoe UI Semibold" panose="020B0502040204020203" pitchFamily="34" charset="0"/>
                          <a:ea typeface="+mn-ea"/>
                          <a:cs typeface="Segoe UI Semibold" panose="020B0502040204020203" pitchFamily="34" charset="0"/>
                        </a:rPr>
                        <a:t> </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more</a:t>
                      </a:r>
                      <a:r>
                        <a:rPr lang="de-DE" sz="1000" b="1" i="0" kern="1200" dirty="0">
                          <a:solidFill>
                            <a:schemeClr val="tx2"/>
                          </a:solidFill>
                          <a:latin typeface="Segoe UI Semibold" panose="020B0502040204020203" pitchFamily="34" charset="0"/>
                          <a:ea typeface="+mn-ea"/>
                          <a:cs typeface="Segoe UI Semibold" panose="020B0502040204020203" pitchFamily="34" charset="0"/>
                        </a:rPr>
                        <a:t> Shortcuts:</a:t>
                      </a:r>
                    </a:p>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https://</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support.microsoft.com</a:t>
                      </a:r>
                      <a:r>
                        <a:rPr lang="de-DE" sz="1000" b="1" i="0" kern="1200" dirty="0">
                          <a:solidFill>
                            <a:schemeClr val="tx2"/>
                          </a:solidFill>
                          <a:latin typeface="Segoe UI Semibold" panose="020B0502040204020203" pitchFamily="34" charset="0"/>
                          <a:ea typeface="+mn-ea"/>
                          <a:cs typeface="Segoe UI Semibold" panose="020B0502040204020203" pitchFamily="34" charset="0"/>
                        </a:rPr>
                        <a:t>/de-de/</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office</a:t>
                      </a:r>
                      <a:r>
                        <a:rPr lang="de-DE" sz="1000" b="1" i="0" kern="1200" dirty="0">
                          <a:solidFill>
                            <a:schemeClr val="tx2"/>
                          </a:solidFill>
                          <a:latin typeface="Segoe UI Semibold" panose="020B0502040204020203" pitchFamily="34" charset="0"/>
                          <a:ea typeface="+mn-ea"/>
                          <a:cs typeface="Segoe UI Semibold" panose="020B0502040204020203" pitchFamily="34" charset="0"/>
                        </a:rPr>
                        <a:t>/verwenden-von-tastenkombinationen-zum-erstellen-von-powerpoint-pr%C3%A4sentationen-ebb3d20e-dcd4-444f-a38e-bb5c5ed180f4#PickTab=</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macOS</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hMerge="1">
                  <a:txBody>
                    <a:bodyPr/>
                    <a:lstStyle/>
                    <a:p>
                      <a:endParaRPr lang="en-DE"/>
                    </a:p>
                  </a:txBody>
                  <a:tcPr/>
                </a:tc>
                <a:extLst>
                  <a:ext uri="{0D108BD9-81ED-4DB2-BD59-A6C34878D82A}">
                    <a16:rowId xmlns:a16="http://schemas.microsoft.com/office/drawing/2014/main" val="4282214064"/>
                  </a:ext>
                </a:extLst>
              </a:tr>
            </a:tbl>
          </a:graphicData>
        </a:graphic>
      </p:graphicFrame>
      <p:graphicFrame>
        <p:nvGraphicFramePr>
          <p:cNvPr id="16" name="Inhaltsplatzhalter 19">
            <a:extLst>
              <a:ext uri="{FF2B5EF4-FFF2-40B4-BE49-F238E27FC236}">
                <a16:creationId xmlns:a16="http://schemas.microsoft.com/office/drawing/2014/main" id="{9EC09243-557B-FBC1-41B2-9357A42592C9}"/>
              </a:ext>
            </a:extLst>
          </p:cNvPr>
          <p:cNvGraphicFramePr>
            <a:graphicFrameLocks noGrp="1"/>
          </p:cNvGraphicFramePr>
          <p:nvPr>
            <p:ph sz="quarter" idx="25"/>
          </p:nvPr>
        </p:nvGraphicFramePr>
        <p:xfrm>
          <a:off x="4379913" y="1476375"/>
          <a:ext cx="3600000" cy="4696028"/>
        </p:xfrm>
        <a:graphic>
          <a:graphicData uri="http://schemas.openxmlformats.org/drawingml/2006/table">
            <a:tbl>
              <a:tblPr>
                <a:tableStyleId>{5C22544A-7EE6-4342-B048-85BDC9FD1C3A}</a:tableStyleId>
              </a:tblPr>
              <a:tblGrid>
                <a:gridCol w="1260000">
                  <a:extLst>
                    <a:ext uri="{9D8B030D-6E8A-4147-A177-3AD203B41FA5}">
                      <a16:colId xmlns:a16="http://schemas.microsoft.com/office/drawing/2014/main" val="20000"/>
                    </a:ext>
                  </a:extLst>
                </a:gridCol>
                <a:gridCol w="2340000">
                  <a:extLst>
                    <a:ext uri="{9D8B030D-6E8A-4147-A177-3AD203B41FA5}">
                      <a16:colId xmlns:a16="http://schemas.microsoft.com/office/drawing/2014/main" val="1330998016"/>
                    </a:ext>
                  </a:extLst>
                </a:gridCol>
              </a:tblGrid>
              <a:tr h="339751">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⌘+Shift + Enter</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Show </a:t>
                      </a:r>
                      <a:r>
                        <a:rPr lang="de-DE" sz="1000" b="0" kern="1200" dirty="0" err="1">
                          <a:solidFill>
                            <a:schemeClr val="dk1"/>
                          </a:solidFill>
                          <a:latin typeface="+mn-lt"/>
                          <a:ea typeface="+mn-ea"/>
                          <a:cs typeface="+mn-cs"/>
                        </a:rPr>
                        <a:t>Presentation</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mode</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⌘+1</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Normal </a:t>
                      </a:r>
                      <a:r>
                        <a:rPr lang="de-DE" sz="1000" b="0" kern="1200" dirty="0" err="1">
                          <a:solidFill>
                            <a:schemeClr val="dk1"/>
                          </a:solidFill>
                          <a:latin typeface="+mn-lt"/>
                          <a:ea typeface="+mn-ea"/>
                          <a:cs typeface="+mn-cs"/>
                        </a:rPr>
                        <a:t>view</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⌘+2</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Slide Sorter</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256012593"/>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⌘+3</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Notes View</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581271906"/>
                  </a:ext>
                </a:extLst>
              </a:tr>
              <a:tr h="528835">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⌘+F</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en-GB" sz="1000" b="0" kern="1200" dirty="0">
                          <a:solidFill>
                            <a:schemeClr val="dk1"/>
                          </a:solidFill>
                          <a:latin typeface="+mn-lt"/>
                          <a:ea typeface="+mn-ea"/>
                          <a:cs typeface="+mn-cs"/>
                        </a:rPr>
                        <a:t>Find and Replace </a:t>
                      </a:r>
                      <a:r>
                        <a:rPr lang="en-GB" sz="1000" b="0" kern="1200">
                          <a:solidFill>
                            <a:schemeClr val="dk1"/>
                          </a:solidFill>
                          <a:latin typeface="+mn-lt"/>
                          <a:ea typeface="+mn-ea"/>
                          <a:cs typeface="+mn-cs"/>
                        </a:rPr>
                        <a:t>– double </a:t>
                      </a:r>
                      <a:r>
                        <a:rPr lang="en-GB" sz="1000" b="0" kern="1200" dirty="0">
                          <a:solidFill>
                            <a:schemeClr val="dk1"/>
                          </a:solidFill>
                          <a:latin typeface="+mn-lt"/>
                          <a:ea typeface="+mn-ea"/>
                          <a:cs typeface="+mn-cs"/>
                        </a:rPr>
                        <a:t>spaces, spaces before or after /, dimensions, Euro, € or </a:t>
                      </a:r>
                      <a:r>
                        <a:rPr lang="en-GB" sz="1000" b="0" kern="1200" dirty="0" err="1">
                          <a:solidFill>
                            <a:schemeClr val="dk1"/>
                          </a:solidFill>
                          <a:latin typeface="+mn-lt"/>
                          <a:ea typeface="+mn-ea"/>
                          <a:cs typeface="+mn-cs"/>
                        </a:rPr>
                        <a:t>Eur</a:t>
                      </a:r>
                      <a:endParaRPr lang="de-DE" sz="1000" b="1" kern="1200" dirty="0">
                        <a:solidFill>
                          <a:schemeClr val="tx2"/>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722137405"/>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Shift+N</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Create </a:t>
                      </a:r>
                      <a:r>
                        <a:rPr lang="de-DE" sz="1000" b="0" kern="1200" dirty="0" err="1">
                          <a:solidFill>
                            <a:schemeClr val="dk1"/>
                          </a:solidFill>
                          <a:latin typeface="+mn-lt"/>
                          <a:ea typeface="+mn-ea"/>
                          <a:cs typeface="+mn-cs"/>
                        </a:rPr>
                        <a:t>new</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slide</a:t>
                      </a:r>
                      <a:r>
                        <a:rPr lang="de-DE" sz="1000" b="0" kern="1200" dirty="0">
                          <a:solidFill>
                            <a:schemeClr val="dk1"/>
                          </a:solidFill>
                          <a:latin typeface="+mn-lt"/>
                          <a:ea typeface="+mn-ea"/>
                          <a:cs typeface="+mn-cs"/>
                        </a:rPr>
                        <a:t>  </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4068779864"/>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⌘+ALT + O</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Slide fit </a:t>
                      </a:r>
                      <a:r>
                        <a:rPr lang="de-DE" sz="1000" b="0" kern="1200" dirty="0" err="1">
                          <a:solidFill>
                            <a:schemeClr val="dk1"/>
                          </a:solidFill>
                          <a:latin typeface="+mn-lt"/>
                          <a:ea typeface="+mn-ea"/>
                          <a:cs typeface="+mn-cs"/>
                        </a:rPr>
                        <a:t>to</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full</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view</a:t>
                      </a:r>
                      <a:endParaRPr lang="de-DE" sz="1000" b="0" kern="1200" dirty="0">
                        <a:solidFill>
                          <a:schemeClr val="dk1"/>
                        </a:solidFill>
                        <a:latin typeface="+mn-lt"/>
                        <a:ea typeface="+mn-ea"/>
                        <a:cs typeface="+mn-cs"/>
                      </a:endParaRP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834110982"/>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⌘+K</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Insert Hyperlink</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755133163"/>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 ALT + G</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u="none" kern="1200" dirty="0">
                          <a:solidFill>
                            <a:schemeClr val="dk1"/>
                          </a:solidFill>
                          <a:latin typeface="+mn-lt"/>
                          <a:ea typeface="+mn-ea"/>
                          <a:cs typeface="+mn-cs"/>
                        </a:rPr>
                        <a:t>Group Objects</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781401006"/>
                  </a:ext>
                </a:extLst>
              </a:tr>
              <a:tr h="358631">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 ALT + Shift + G</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err="1">
                          <a:solidFill>
                            <a:schemeClr val="dk1"/>
                          </a:solidFill>
                          <a:latin typeface="+mn-lt"/>
                          <a:ea typeface="+mn-ea"/>
                          <a:cs typeface="+mn-cs"/>
                        </a:rPr>
                        <a:t>Ungroup</a:t>
                      </a:r>
                      <a:r>
                        <a:rPr lang="de-DE" sz="1000" b="0" kern="1200" dirty="0">
                          <a:solidFill>
                            <a:schemeClr val="dk1"/>
                          </a:solidFill>
                          <a:latin typeface="+mn-lt"/>
                          <a:ea typeface="+mn-ea"/>
                          <a:cs typeface="+mn-cs"/>
                        </a:rPr>
                        <a:t> Objects</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86279037"/>
                  </a:ext>
                </a:extLst>
              </a:tr>
              <a:tr h="339751">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ALT+Shift+B</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Send </a:t>
                      </a:r>
                      <a:r>
                        <a:rPr lang="de-DE" sz="1000" b="0" kern="1200" dirty="0" err="1">
                          <a:solidFill>
                            <a:schemeClr val="dk1"/>
                          </a:solidFill>
                          <a:latin typeface="+mn-lt"/>
                          <a:ea typeface="+mn-ea"/>
                          <a:cs typeface="+mn-cs"/>
                        </a:rPr>
                        <a:t>Backward</a:t>
                      </a:r>
                      <a:r>
                        <a:rPr lang="de-DE" sz="1000" b="0" kern="1200" dirty="0">
                          <a:solidFill>
                            <a:schemeClr val="dk1"/>
                          </a:solidFill>
                          <a:latin typeface="+mn-lt"/>
                          <a:ea typeface="+mn-ea"/>
                          <a:cs typeface="+mn-cs"/>
                        </a:rPr>
                        <a:t> </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28934537"/>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Shift+B</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Send Back</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27803444"/>
                  </a:ext>
                </a:extLst>
              </a:tr>
              <a:tr h="339751">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ALT+Shift+F</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Bring Forward </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524113008"/>
                  </a:ext>
                </a:extLst>
              </a:tr>
              <a:tr h="287489">
                <a:tc>
                  <a:txBody>
                    <a:bodyPr/>
                    <a:lstStyle/>
                    <a:p>
                      <a:pPr marL="0" marR="0" lvl="0" indent="0" algn="l" defTabSz="801954" rtl="0" eaLnBrk="1" fontAlgn="auto" latinLnBrk="0" hangingPunct="1">
                        <a:lnSpc>
                          <a:spcPts val="1400"/>
                        </a:lnSpc>
                        <a:spcBef>
                          <a:spcPts val="0"/>
                        </a:spcBef>
                        <a:spcAft>
                          <a:spcPts val="0"/>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t>
                      </a:r>
                      <a:r>
                        <a:rPr lang="de-DE" sz="1000" b="1" i="0" kern="1200" dirty="0" err="1">
                          <a:solidFill>
                            <a:schemeClr val="tx2"/>
                          </a:solidFill>
                          <a:latin typeface="Segoe UI Semibold" panose="020B0502040204020203" pitchFamily="34" charset="0"/>
                          <a:ea typeface="+mn-ea"/>
                          <a:cs typeface="Segoe UI Semibold" panose="020B0502040204020203" pitchFamily="34" charset="0"/>
                        </a:rPr>
                        <a:t>Shift+F</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dirty="0">
                          <a:solidFill>
                            <a:schemeClr val="tx1"/>
                          </a:solidFill>
                          <a:effectLst/>
                        </a:rPr>
                        <a:t>Bring </a:t>
                      </a:r>
                      <a:r>
                        <a:rPr lang="de-DE" sz="1000" dirty="0" err="1">
                          <a:solidFill>
                            <a:schemeClr val="tx1"/>
                          </a:solidFill>
                          <a:effectLst/>
                        </a:rPr>
                        <a:t>to</a:t>
                      </a:r>
                      <a:r>
                        <a:rPr lang="de-DE" sz="1000" dirty="0">
                          <a:solidFill>
                            <a:schemeClr val="tx1"/>
                          </a:solidFill>
                          <a:effectLst/>
                        </a:rPr>
                        <a:t> Front</a:t>
                      </a:r>
                    </a:p>
                  </a:txBody>
                  <a:tcPr marL="72000" marR="72000" marT="72000" marB="72000"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905620520"/>
                  </a:ext>
                </a:extLst>
              </a:tr>
            </a:tbl>
          </a:graphicData>
        </a:graphic>
      </p:graphicFrame>
      <p:graphicFrame>
        <p:nvGraphicFramePr>
          <p:cNvPr id="15" name="Inhaltsplatzhalter 18">
            <a:extLst>
              <a:ext uri="{FF2B5EF4-FFF2-40B4-BE49-F238E27FC236}">
                <a16:creationId xmlns:a16="http://schemas.microsoft.com/office/drawing/2014/main" id="{65275C3A-81F1-4FE0-689F-93E841631131}"/>
              </a:ext>
            </a:extLst>
          </p:cNvPr>
          <p:cNvGraphicFramePr>
            <a:graphicFrameLocks noGrp="1"/>
          </p:cNvGraphicFramePr>
          <p:nvPr>
            <p:ph sz="quarter" idx="15"/>
          </p:nvPr>
        </p:nvGraphicFramePr>
        <p:xfrm>
          <a:off x="539750" y="1476375"/>
          <a:ext cx="3600000" cy="4689469"/>
        </p:xfrm>
        <a:graphic>
          <a:graphicData uri="http://schemas.openxmlformats.org/drawingml/2006/table">
            <a:tbl>
              <a:tblPr>
                <a:tableStyleId>{5C22544A-7EE6-4342-B048-85BDC9FD1C3A}</a:tableStyleId>
              </a:tblPr>
              <a:tblGrid>
                <a:gridCol w="900000">
                  <a:extLst>
                    <a:ext uri="{9D8B030D-6E8A-4147-A177-3AD203B41FA5}">
                      <a16:colId xmlns:a16="http://schemas.microsoft.com/office/drawing/2014/main" val="20000"/>
                    </a:ext>
                  </a:extLst>
                </a:gridCol>
                <a:gridCol w="2700000">
                  <a:extLst>
                    <a:ext uri="{9D8B030D-6E8A-4147-A177-3AD203B41FA5}">
                      <a16:colId xmlns:a16="http://schemas.microsoft.com/office/drawing/2014/main" val="20001"/>
                    </a:ext>
                  </a:extLst>
                </a:gridCol>
              </a:tblGrid>
              <a:tr h="426849">
                <a:tc>
                  <a:txBody>
                    <a:bodyPr/>
                    <a:lstStyle/>
                    <a:p>
                      <a:pPr marL="0" lvl="0" indent="0" algn="l" defTabSz="801954" rtl="0" eaLnBrk="1" latinLnBrk="0" hangingPunct="1">
                        <a:lnSpc>
                          <a:spcPts val="1140"/>
                        </a:lnSpc>
                        <a:spcBef>
                          <a:spcPts val="175"/>
                        </a:spcBef>
                        <a:spcAft>
                          <a:spcPts val="175"/>
                        </a:spcAft>
                        <a:buClr>
                          <a:schemeClr val="accent2"/>
                        </a:buClr>
                        <a:buFontTx/>
                        <a:buNone/>
                      </a:pPr>
                      <a:r>
                        <a:rPr kumimoji="0" lang="de-DE" sz="1000" b="1" i="0" u="none" strike="noStrike" kern="1200" cap="none" spc="0" normalizeH="0" baseline="0" noProof="0" dirty="0">
                          <a:ln>
                            <a:noFill/>
                          </a:ln>
                          <a:solidFill>
                            <a:srgbClr val="100C2A"/>
                          </a:solidFill>
                          <a:effectLst/>
                          <a:uLnTx/>
                          <a:uFillTx/>
                          <a:latin typeface="Segoe UI Semibold" panose="020B0502040204020203" pitchFamily="34" charset="0"/>
                          <a:ea typeface="+mn-ea"/>
                          <a:cs typeface="Segoe UI Semibold" panose="020B0502040204020203" pitchFamily="34" charset="0"/>
                        </a:rPr>
                        <a:t>⌘</a:t>
                      </a:r>
                      <a:r>
                        <a:rPr lang="de-DE" sz="1000" b="1" i="0" kern="1200" dirty="0">
                          <a:solidFill>
                            <a:schemeClr val="tx2"/>
                          </a:solidFill>
                          <a:latin typeface="Segoe UI Semibold" panose="020B0502040204020203" pitchFamily="34" charset="0"/>
                          <a:ea typeface="+mn-ea"/>
                          <a:cs typeface="Segoe UI Semibold" panose="020B0502040204020203" pitchFamily="34" charset="0"/>
                        </a:rPr>
                        <a:t> + S </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kern="1200">
                          <a:solidFill>
                            <a:schemeClr val="dk1"/>
                          </a:solidFill>
                          <a:latin typeface="+mn-lt"/>
                          <a:ea typeface="+mn-ea"/>
                          <a:cs typeface="+mn-cs"/>
                        </a:rPr>
                        <a:t>Back up – </a:t>
                      </a:r>
                      <a:br>
                        <a:rPr lang="en-GB" sz="1000" b="0" kern="1200">
                          <a:solidFill>
                            <a:schemeClr val="dk1"/>
                          </a:solidFill>
                          <a:latin typeface="+mn-lt"/>
                          <a:ea typeface="+mn-ea"/>
                          <a:cs typeface="+mn-cs"/>
                        </a:rPr>
                      </a:br>
                      <a:r>
                        <a:rPr lang="en-GB" sz="1000" b="0" kern="1200">
                          <a:solidFill>
                            <a:schemeClr val="dk1"/>
                          </a:solidFill>
                          <a:latin typeface="+mn-lt"/>
                          <a:ea typeface="+mn-ea"/>
                          <a:cs typeface="+mn-cs"/>
                        </a:rPr>
                        <a:t>regularly, at short intervals</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0"/>
                  </a:ext>
                </a:extLst>
              </a:tr>
              <a:tr h="426849">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kumimoji="0" lang="de-DE" sz="1000" b="1" i="0" u="none" strike="noStrike" kern="1200" cap="none" spc="0" normalizeH="0" baseline="0" noProof="0" dirty="0">
                          <a:ln>
                            <a:noFill/>
                          </a:ln>
                          <a:solidFill>
                            <a:srgbClr val="100C2A"/>
                          </a:solidFill>
                          <a:effectLst/>
                          <a:uLnTx/>
                          <a:uFillTx/>
                          <a:latin typeface="Segoe UI Semibold" panose="020B0502040204020203" pitchFamily="34" charset="0"/>
                          <a:ea typeface="+mn-ea"/>
                          <a:cs typeface="Segoe UI Semibold" panose="020B0502040204020203" pitchFamily="34" charset="0"/>
                        </a:rPr>
                        <a:t>⌘</a:t>
                      </a:r>
                      <a:r>
                        <a:rPr lang="de-DE" sz="1000" b="1" i="0" dirty="0">
                          <a:solidFill>
                            <a:schemeClr val="tx2"/>
                          </a:solidFill>
                          <a:latin typeface="Segoe UI Semibold" panose="020B0502040204020203" pitchFamily="34" charset="0"/>
                          <a:cs typeface="Segoe UI Semibold" panose="020B0502040204020203" pitchFamily="34" charset="0"/>
                        </a:rPr>
                        <a:t> + Z </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en-GB" sz="1000" b="0" kern="1200" dirty="0">
                          <a:solidFill>
                            <a:schemeClr val="dk1"/>
                          </a:solidFill>
                          <a:latin typeface="+mn-lt"/>
                          <a:ea typeface="+mn-ea"/>
                          <a:cs typeface="+mn-cs"/>
                        </a:rPr>
                        <a:t>Magic button – </a:t>
                      </a:r>
                      <a:br>
                        <a:rPr lang="en-GB" sz="1000" b="0" kern="1200" dirty="0">
                          <a:solidFill>
                            <a:schemeClr val="dk1"/>
                          </a:solidFill>
                          <a:latin typeface="+mn-lt"/>
                          <a:ea typeface="+mn-ea"/>
                          <a:cs typeface="+mn-cs"/>
                        </a:rPr>
                      </a:br>
                      <a:r>
                        <a:rPr lang="en-GB" sz="1000" b="0" kern="1200" dirty="0">
                          <a:solidFill>
                            <a:schemeClr val="dk1"/>
                          </a:solidFill>
                          <a:latin typeface="+mn-lt"/>
                          <a:ea typeface="+mn-ea"/>
                          <a:cs typeface="+mn-cs"/>
                        </a:rPr>
                        <a:t>last steps are undone</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1"/>
                  </a:ext>
                </a:extLst>
              </a:tr>
              <a:tr h="283690">
                <a:tc>
                  <a:txBody>
                    <a:bodyPr/>
                    <a:lstStyle/>
                    <a:p>
                      <a:pPr marL="0" lvl="0" indent="0" algn="l" defTabSz="801954" rtl="0" eaLnBrk="1" latinLnBrk="0" hangingPunct="1">
                        <a:lnSpc>
                          <a:spcPts val="1140"/>
                        </a:lnSpc>
                        <a:spcBef>
                          <a:spcPts val="175"/>
                        </a:spcBef>
                        <a:spcAft>
                          <a:spcPts val="175"/>
                        </a:spcAft>
                        <a:buClr>
                          <a:schemeClr val="accent2"/>
                        </a:buClr>
                        <a:buFontTx/>
                        <a:buNone/>
                      </a:pPr>
                      <a:r>
                        <a:rPr lang="de-DE" sz="1000" b="1" i="0" kern="1200" dirty="0">
                          <a:solidFill>
                            <a:schemeClr val="tx2"/>
                          </a:solidFill>
                          <a:latin typeface="Segoe UI Semibold" panose="020B0502040204020203" pitchFamily="34" charset="0"/>
                          <a:ea typeface="+mn-ea"/>
                          <a:cs typeface="Segoe UI Semibold" panose="020B0502040204020203" pitchFamily="34" charset="0"/>
                        </a:rPr>
                        <a:t>Shift + F3 </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ct val="100000"/>
                        </a:lnSpc>
                        <a:spcBef>
                          <a:spcPts val="0"/>
                        </a:spcBef>
                        <a:spcAft>
                          <a:spcPts val="0"/>
                        </a:spcAft>
                        <a:buClr>
                          <a:schemeClr val="accent2"/>
                        </a:buClr>
                        <a:buFontTx/>
                        <a:buNone/>
                      </a:pPr>
                      <a:r>
                        <a:rPr lang="de-DE" sz="1000" b="0" kern="1200" dirty="0">
                          <a:solidFill>
                            <a:schemeClr val="dk1"/>
                          </a:solidFill>
                          <a:latin typeface="+mn-lt"/>
                          <a:ea typeface="+mn-ea"/>
                          <a:cs typeface="+mn-cs"/>
                        </a:rPr>
                        <a:t>Switches </a:t>
                      </a:r>
                      <a:r>
                        <a:rPr lang="de-DE" sz="1000" b="0" kern="1200" dirty="0" err="1">
                          <a:solidFill>
                            <a:schemeClr val="dk1"/>
                          </a:solidFill>
                          <a:latin typeface="+mn-lt"/>
                          <a:ea typeface="+mn-ea"/>
                          <a:cs typeface="+mn-cs"/>
                        </a:rPr>
                        <a:t>to</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uppercase</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2"/>
                  </a:ext>
                </a:extLst>
              </a:tr>
              <a:tr h="283690">
                <a:tc>
                  <a:txBody>
                    <a:bodyPr/>
                    <a:lstStyle/>
                    <a:p>
                      <a:r>
                        <a:rPr lang="de-DE" sz="1000" b="1" i="0" kern="1200" dirty="0">
                          <a:solidFill>
                            <a:schemeClr val="tx2"/>
                          </a:solidFill>
                          <a:latin typeface="Segoe UI Semibold" panose="020B0502040204020203" pitchFamily="34" charset="0"/>
                          <a:ea typeface="+mn-ea"/>
                          <a:cs typeface="Segoe UI Semibold" panose="020B0502040204020203" pitchFamily="34" charset="0"/>
                        </a:rPr>
                        <a:t>⌘+Y</a:t>
                      </a: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b="0" kern="1200" dirty="0" err="1">
                          <a:solidFill>
                            <a:schemeClr val="dk1"/>
                          </a:solidFill>
                          <a:latin typeface="+mn-lt"/>
                          <a:ea typeface="+mn-ea"/>
                          <a:cs typeface="+mn-cs"/>
                        </a:rPr>
                        <a:t>repeats</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the</a:t>
                      </a:r>
                      <a:r>
                        <a:rPr lang="de-DE" sz="1000" b="0" kern="1200" dirty="0">
                          <a:solidFill>
                            <a:schemeClr val="dk1"/>
                          </a:solidFill>
                          <a:latin typeface="+mn-lt"/>
                          <a:ea typeface="+mn-ea"/>
                          <a:cs typeface="+mn-cs"/>
                        </a:rPr>
                        <a:t> last </a:t>
                      </a:r>
                      <a:r>
                        <a:rPr lang="de-DE" sz="1000" b="0" kern="1200" dirty="0" err="1">
                          <a:solidFill>
                            <a:schemeClr val="dk1"/>
                          </a:solidFill>
                          <a:latin typeface="+mn-lt"/>
                          <a:ea typeface="+mn-ea"/>
                          <a:cs typeface="+mn-cs"/>
                        </a:rPr>
                        <a:t>command</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3"/>
                  </a:ext>
                </a:extLst>
              </a:tr>
              <a:tr h="401253">
                <a:tc>
                  <a:txBody>
                    <a:bodyPr/>
                    <a:lstStyle/>
                    <a:p>
                      <a:pPr marL="0" lvl="0" indent="0" algn="l" defTabSz="914400" rtl="0" eaLnBrk="1" latinLnBrk="0" hangingPunct="1">
                        <a:lnSpc>
                          <a:spcPts val="1140"/>
                        </a:lnSpc>
                        <a:spcBef>
                          <a:spcPts val="175"/>
                        </a:spcBef>
                        <a:spcAft>
                          <a:spcPts val="175"/>
                        </a:spcAft>
                        <a:buClr>
                          <a:schemeClr val="accent2"/>
                        </a:buClr>
                        <a:buFontTx/>
                        <a:buNone/>
                      </a:pPr>
                      <a:r>
                        <a:rPr lang="en-US" sz="1000" b="1" i="0" kern="1200" dirty="0">
                          <a:solidFill>
                            <a:schemeClr val="tx2"/>
                          </a:solidFill>
                          <a:latin typeface="Segoe UI Semibold" panose="020B0502040204020203" pitchFamily="34" charset="0"/>
                          <a:ea typeface="+mn-ea"/>
                          <a:cs typeface="Segoe UI Semibold" panose="020B0502040204020203" pitchFamily="34" charset="0"/>
                        </a:rPr>
                        <a:t>⌘+ALT+CTRL+G</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lvl="0" indent="0" algn="l" defTabSz="801954" rtl="0" eaLnBrk="1" latinLnBrk="0" hangingPunct="1">
                        <a:lnSpc>
                          <a:spcPct val="100000"/>
                        </a:lnSpc>
                        <a:spcBef>
                          <a:spcPts val="0"/>
                        </a:spcBef>
                        <a:spcAft>
                          <a:spcPts val="0"/>
                        </a:spcAft>
                        <a:buClr>
                          <a:schemeClr val="accent2"/>
                        </a:buClr>
                        <a:buFontTx/>
                        <a:buNone/>
                      </a:pPr>
                      <a:r>
                        <a:rPr lang="de-DE" sz="1000" b="0" kern="1200" dirty="0">
                          <a:solidFill>
                            <a:schemeClr val="dk1"/>
                          </a:solidFill>
                          <a:latin typeface="+mn-lt"/>
                          <a:ea typeface="+mn-ea"/>
                          <a:cs typeface="+mn-cs"/>
                        </a:rPr>
                        <a:t>Show and </a:t>
                      </a:r>
                      <a:r>
                        <a:rPr lang="de-DE" sz="1000" b="0" kern="1200" dirty="0" err="1">
                          <a:solidFill>
                            <a:schemeClr val="dk1"/>
                          </a:solidFill>
                          <a:latin typeface="+mn-lt"/>
                          <a:ea typeface="+mn-ea"/>
                          <a:cs typeface="+mn-cs"/>
                        </a:rPr>
                        <a:t>hide</a:t>
                      </a:r>
                      <a:r>
                        <a:rPr lang="de-DE" sz="1000" b="0" kern="1200" dirty="0">
                          <a:solidFill>
                            <a:schemeClr val="dk1"/>
                          </a:solidFill>
                          <a:latin typeface="+mn-lt"/>
                          <a:ea typeface="+mn-ea"/>
                          <a:cs typeface="+mn-cs"/>
                        </a:rPr>
                        <a:t> </a:t>
                      </a:r>
                      <a:r>
                        <a:rPr lang="de-DE" sz="1000" b="0" kern="1200" dirty="0" err="1">
                          <a:solidFill>
                            <a:schemeClr val="dk1"/>
                          </a:solidFill>
                          <a:latin typeface="+mn-lt"/>
                          <a:ea typeface="+mn-ea"/>
                          <a:cs typeface="+mn-cs"/>
                        </a:rPr>
                        <a:t>guides</a:t>
                      </a:r>
                      <a:endParaRPr lang="de-DE" sz="1000" b="0" kern="1200" dirty="0">
                        <a:solidFill>
                          <a:schemeClr val="dk1"/>
                        </a:solidFill>
                        <a:latin typeface="+mn-lt"/>
                        <a:ea typeface="+mn-ea"/>
                        <a:cs typeface="+mn-cs"/>
                      </a:endParaRPr>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5"/>
                  </a:ext>
                </a:extLst>
              </a:tr>
              <a:tr h="887603">
                <a:tc>
                  <a:txBody>
                    <a:bodyPr/>
                    <a:lstStyle/>
                    <a:p>
                      <a:pPr marL="0" marR="0" lvl="0" indent="0" algn="l" defTabSz="801954" rtl="0" eaLnBrk="1" fontAlgn="auto" latinLnBrk="0" hangingPunct="1">
                        <a:lnSpc>
                          <a:spcPts val="114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Shift</a:t>
                      </a:r>
                      <a:r>
                        <a:rPr lang="de-DE" sz="1000" b="1" i="0" kern="1200" baseline="0" dirty="0">
                          <a:solidFill>
                            <a:schemeClr val="tx2"/>
                          </a:solidFill>
                          <a:latin typeface="Segoe UI Semibold" panose="020B0502040204020203" pitchFamily="34" charset="0"/>
                          <a:ea typeface="+mn-ea"/>
                          <a:cs typeface="Segoe UI Semibold" panose="020B0502040204020203" pitchFamily="34" charset="0"/>
                        </a:rPr>
                        <a:t> + </a:t>
                      </a:r>
                      <a:r>
                        <a:rPr lang="en-US" sz="1000" b="1" i="0" kern="1200" dirty="0">
                          <a:solidFill>
                            <a:schemeClr val="tx2"/>
                          </a:solidFill>
                          <a:latin typeface="Segoe UI Semibold" panose="020B0502040204020203" pitchFamily="34" charset="0"/>
                          <a:ea typeface="+mn-ea"/>
                          <a:cs typeface="Segoe UI Semibold" panose="020B0502040204020203" pitchFamily="34" charset="0"/>
                        </a:rPr>
                        <a:t>ALT</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59379" marR="59379" marT="59379" marB="59379"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ct val="100000"/>
                        </a:lnSpc>
                        <a:spcBef>
                          <a:spcPts val="0"/>
                        </a:spcBef>
                        <a:spcAft>
                          <a:spcPts val="0"/>
                        </a:spcAft>
                        <a:buClr>
                          <a:schemeClr val="accent2"/>
                        </a:buClr>
                        <a:buSzTx/>
                        <a:buFontTx/>
                        <a:buNone/>
                        <a:tabLst/>
                        <a:defRPr/>
                      </a:pPr>
                      <a:r>
                        <a:rPr lang="de-DE" sz="1000" dirty="0"/>
                        <a:t>Shift-</a:t>
                      </a:r>
                      <a:r>
                        <a:rPr lang="de-DE" sz="1000" dirty="0" err="1"/>
                        <a:t>key</a:t>
                      </a:r>
                      <a:r>
                        <a:rPr lang="de-DE" sz="1000" dirty="0"/>
                        <a:t> + </a:t>
                      </a:r>
                      <a:r>
                        <a:rPr lang="de-DE" sz="1000"/>
                        <a:t>ALT </a:t>
                      </a:r>
                      <a:r>
                        <a:rPr lang="en-GB" sz="1000"/>
                        <a:t>hold </a:t>
                      </a:r>
                      <a:r>
                        <a:rPr lang="en-GB" sz="1000" dirty="0"/>
                        <a:t>at the same time, </a:t>
                      </a:r>
                      <a:br>
                        <a:rPr lang="en-GB" sz="1000" dirty="0"/>
                      </a:br>
                      <a:r>
                        <a:rPr lang="en-GB" sz="1000" dirty="0"/>
                        <a:t>then move the object horizontally or vertically with the left mouse button pressed: enables copying at the same height or line</a:t>
                      </a:r>
                      <a:endParaRPr lang="de-DE" sz="1000" dirty="0"/>
                    </a:p>
                  </a:txBody>
                  <a:tcPr marL="59379" marR="59379" marT="59379" marB="59379">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007"/>
                  </a:ext>
                </a:extLst>
              </a:tr>
              <a:tr h="350608">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⌘+Shift + D</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err="1">
                          <a:solidFill>
                            <a:schemeClr val="dk1"/>
                          </a:solidFill>
                          <a:latin typeface="+mn-lt"/>
                          <a:ea typeface="+mn-ea"/>
                          <a:cs typeface="+mn-cs"/>
                        </a:rPr>
                        <a:t>Dublicate</a:t>
                      </a:r>
                      <a:r>
                        <a:rPr lang="de-DE" sz="1000" b="0" kern="1200" dirty="0">
                          <a:solidFill>
                            <a:schemeClr val="dk1"/>
                          </a:solidFill>
                          <a:latin typeface="+mn-lt"/>
                          <a:ea typeface="+mn-ea"/>
                          <a:cs typeface="+mn-cs"/>
                        </a:rPr>
                        <a:t> Slide</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420374910"/>
                  </a:ext>
                </a:extLst>
              </a:tr>
              <a:tr h="350608">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ALT + -</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dk1"/>
                          </a:solidFill>
                          <a:latin typeface="+mn-lt"/>
                          <a:ea typeface="+mn-ea"/>
                          <a:cs typeface="+mn-cs"/>
                        </a:rPr>
                        <a:t>–  </a:t>
                      </a:r>
                      <a:r>
                        <a:rPr lang="en-GB" sz="1000" b="0" kern="1200" dirty="0">
                          <a:solidFill>
                            <a:schemeClr val="dk1"/>
                          </a:solidFill>
                          <a:latin typeface="+mn-lt"/>
                          <a:ea typeface="+mn-ea"/>
                          <a:cs typeface="+mn-cs"/>
                        </a:rPr>
                        <a:t>Dash (</a:t>
                      </a:r>
                      <a:r>
                        <a:rPr lang="en-GB" sz="1000" b="0" kern="1200" dirty="0" err="1">
                          <a:solidFill>
                            <a:schemeClr val="dk1"/>
                          </a:solidFill>
                          <a:latin typeface="+mn-lt"/>
                          <a:ea typeface="+mn-ea"/>
                          <a:cs typeface="+mn-cs"/>
                        </a:rPr>
                        <a:t>em</a:t>
                      </a:r>
                      <a:r>
                        <a:rPr lang="en-GB" sz="1000" b="0" kern="1200" dirty="0">
                          <a:solidFill>
                            <a:schemeClr val="dk1"/>
                          </a:solidFill>
                          <a:latin typeface="+mn-lt"/>
                          <a:ea typeface="+mn-ea"/>
                          <a:cs typeface="+mn-cs"/>
                        </a:rPr>
                        <a:t>) instead of minus</a:t>
                      </a:r>
                      <a:endParaRPr lang="de-DE" sz="1000" b="1"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1018351320"/>
                  </a:ext>
                </a:extLst>
              </a:tr>
              <a:tr h="350608">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ALT + .</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kern="1200" dirty="0">
                          <a:solidFill>
                            <a:schemeClr val="tx2"/>
                          </a:solidFill>
                          <a:latin typeface="+mn-lt"/>
                          <a:ea typeface="+mn-ea"/>
                          <a:cs typeface="+mn-cs"/>
                        </a:rPr>
                        <a:t>… </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3214812456"/>
                  </a:ext>
                </a:extLst>
              </a:tr>
              <a:tr h="350608">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1" i="0" kern="1200" dirty="0">
                          <a:solidFill>
                            <a:schemeClr val="tx2"/>
                          </a:solidFill>
                          <a:latin typeface="Segoe UI Semibold" panose="020B0502040204020203" pitchFamily="34" charset="0"/>
                          <a:ea typeface="+mn-ea"/>
                          <a:cs typeface="Segoe UI Semibold" panose="020B0502040204020203" pitchFamily="34" charset="0"/>
                        </a:rPr>
                        <a:t>ALT + 7</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tx2"/>
                          </a:solidFill>
                          <a:latin typeface="+mn-lt"/>
                          <a:ea typeface="+mn-ea"/>
                          <a:cs typeface="+mn-cs"/>
                        </a:rPr>
                        <a:t>|</a:t>
                      </a: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3129520405"/>
                  </a:ext>
                </a:extLst>
              </a:tr>
              <a:tr h="577103">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en-US" sz="1000"/>
                        <a:t>double </a:t>
                      </a:r>
                      <a:r>
                        <a:rPr lang="en-US" sz="1000" dirty="0"/>
                        <a:t>click  </a:t>
                      </a:r>
                      <a:endParaRPr lang="de-DE" sz="1000" b="1" i="0" kern="1200" dirty="0">
                        <a:solidFill>
                          <a:schemeClr val="tx2"/>
                        </a:solidFill>
                        <a:latin typeface="Segoe UI Semibold" panose="020B0502040204020203" pitchFamily="34" charset="0"/>
                        <a:ea typeface="+mn-ea"/>
                        <a:cs typeface="Segoe UI Semibold" panose="020B0502040204020203" pitchFamily="34" charset="0"/>
                      </a:endParaRPr>
                    </a:p>
                  </a:txBody>
                  <a:tcPr marL="48047" marR="48047" marT="48047" marB="48047">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2"/>
                    </a:solidFill>
                  </a:tcPr>
                </a:tc>
                <a:tc>
                  <a:txBody>
                    <a:bodyPr/>
                    <a:lstStyle/>
                    <a:p>
                      <a:pPr marL="0" marR="0" lvl="0" indent="0" algn="l" defTabSz="801954" rtl="0" eaLnBrk="1" fontAlgn="auto" latinLnBrk="0" hangingPunct="1">
                        <a:lnSpc>
                          <a:spcPts val="1400"/>
                        </a:lnSpc>
                        <a:spcBef>
                          <a:spcPts val="175"/>
                        </a:spcBef>
                        <a:spcAft>
                          <a:spcPts val="175"/>
                        </a:spcAft>
                        <a:buClr>
                          <a:schemeClr val="accent2"/>
                        </a:buClr>
                        <a:buSzTx/>
                        <a:buFontTx/>
                        <a:buNone/>
                        <a:tabLst/>
                        <a:defRPr/>
                      </a:pPr>
                      <a:r>
                        <a:rPr lang="de-DE" sz="1000" b="0" kern="1200" dirty="0">
                          <a:solidFill>
                            <a:schemeClr val="tx2"/>
                          </a:solidFill>
                          <a:latin typeface="+mn-lt"/>
                          <a:ea typeface="+mn-ea"/>
                          <a:cs typeface="+mn-cs"/>
                        </a:rPr>
                        <a:t>Reuse </a:t>
                      </a:r>
                      <a:r>
                        <a:rPr lang="de-DE" sz="1000" b="0" kern="1200" dirty="0" err="1">
                          <a:solidFill>
                            <a:schemeClr val="tx2"/>
                          </a:solidFill>
                          <a:latin typeface="+mn-lt"/>
                          <a:ea typeface="+mn-ea"/>
                          <a:cs typeface="+mn-cs"/>
                        </a:rPr>
                        <a:t>the</a:t>
                      </a:r>
                      <a:r>
                        <a:rPr lang="de-DE" sz="1000" b="0" kern="1200" dirty="0">
                          <a:solidFill>
                            <a:schemeClr val="tx2"/>
                          </a:solidFill>
                          <a:latin typeface="+mn-lt"/>
                          <a:ea typeface="+mn-ea"/>
                          <a:cs typeface="+mn-cs"/>
                        </a:rPr>
                        <a:t> </a:t>
                      </a:r>
                      <a:r>
                        <a:rPr lang="de-DE" sz="1000" b="0" kern="1200" dirty="0" err="1">
                          <a:solidFill>
                            <a:schemeClr val="tx2"/>
                          </a:solidFill>
                          <a:latin typeface="+mn-lt"/>
                          <a:ea typeface="+mn-ea"/>
                          <a:cs typeface="+mn-cs"/>
                        </a:rPr>
                        <a:t>format</a:t>
                      </a:r>
                      <a:r>
                        <a:rPr lang="de-DE" sz="1000" b="0" kern="1200" dirty="0">
                          <a:solidFill>
                            <a:schemeClr val="tx2"/>
                          </a:solidFill>
                          <a:latin typeface="+mn-lt"/>
                          <a:ea typeface="+mn-ea"/>
                          <a:cs typeface="+mn-cs"/>
                        </a:rPr>
                        <a:t> </a:t>
                      </a:r>
                      <a:r>
                        <a:rPr lang="de-DE" sz="1000" b="0" kern="1200" dirty="0" err="1">
                          <a:solidFill>
                            <a:schemeClr val="tx2"/>
                          </a:solidFill>
                          <a:latin typeface="+mn-lt"/>
                          <a:ea typeface="+mn-ea"/>
                          <a:cs typeface="+mn-cs"/>
                        </a:rPr>
                        <a:t>option</a:t>
                      </a:r>
                      <a:r>
                        <a:rPr lang="de-DE" sz="1000" b="0" kern="1200" dirty="0">
                          <a:solidFill>
                            <a:schemeClr val="tx2"/>
                          </a:solidFill>
                          <a:latin typeface="+mn-lt"/>
                          <a:ea typeface="+mn-ea"/>
                          <a:cs typeface="+mn-cs"/>
                        </a:rPr>
                        <a:t> </a:t>
                      </a:r>
                      <a:r>
                        <a:rPr lang="de-DE" sz="1000" b="0" kern="1200" dirty="0" err="1">
                          <a:solidFill>
                            <a:schemeClr val="tx2"/>
                          </a:solidFill>
                          <a:latin typeface="+mn-lt"/>
                          <a:ea typeface="+mn-ea"/>
                          <a:cs typeface="+mn-cs"/>
                        </a:rPr>
                        <a:t>more</a:t>
                      </a:r>
                      <a:r>
                        <a:rPr lang="de-DE" sz="1000" b="0" kern="1200" dirty="0">
                          <a:solidFill>
                            <a:schemeClr val="tx2"/>
                          </a:solidFill>
                          <a:latin typeface="+mn-lt"/>
                          <a:ea typeface="+mn-ea"/>
                          <a:cs typeface="+mn-cs"/>
                        </a:rPr>
                        <a:t> </a:t>
                      </a:r>
                      <a:r>
                        <a:rPr lang="de-DE" sz="1000" b="0" kern="1200" dirty="0" err="1">
                          <a:solidFill>
                            <a:schemeClr val="tx2"/>
                          </a:solidFill>
                          <a:latin typeface="+mn-lt"/>
                          <a:ea typeface="+mn-ea"/>
                          <a:cs typeface="+mn-cs"/>
                        </a:rPr>
                        <a:t>than</a:t>
                      </a:r>
                      <a:r>
                        <a:rPr lang="de-DE" sz="1000" b="0" kern="1200" dirty="0">
                          <a:solidFill>
                            <a:schemeClr val="tx2"/>
                          </a:solidFill>
                          <a:latin typeface="+mn-lt"/>
                          <a:ea typeface="+mn-ea"/>
                          <a:cs typeface="+mn-cs"/>
                        </a:rPr>
                        <a:t> </a:t>
                      </a:r>
                      <a:r>
                        <a:rPr lang="de-DE" sz="1000" b="0" kern="1200" dirty="0" err="1">
                          <a:solidFill>
                            <a:schemeClr val="tx2"/>
                          </a:solidFill>
                          <a:latin typeface="+mn-lt"/>
                          <a:ea typeface="+mn-ea"/>
                          <a:cs typeface="+mn-cs"/>
                        </a:rPr>
                        <a:t>once</a:t>
                      </a:r>
                      <a:endParaRPr lang="de-DE" sz="1000" b="0" kern="1200" dirty="0">
                        <a:solidFill>
                          <a:schemeClr val="tx2"/>
                        </a:solidFill>
                        <a:latin typeface="+mn-lt"/>
                        <a:ea typeface="+mn-ea"/>
                        <a:cs typeface="+mn-cs"/>
                      </a:endParaRPr>
                    </a:p>
                  </a:txBody>
                  <a:tcPr marL="48047" marR="48047" marT="48047" marB="48047" anchor="ctr">
                    <a:lnL w="6350" cap="flat" cmpd="sng" algn="ctr">
                      <a:solidFill>
                        <a:schemeClr val="bg1">
                          <a:lumMod val="65000"/>
                        </a:schemeClr>
                      </a:solidFill>
                      <a:prstDash val="solid"/>
                      <a:round/>
                      <a:headEnd type="none" w="med" len="med"/>
                      <a:tailEnd type="none" w="med" len="med"/>
                    </a:lnL>
                    <a:lnR w="6350" cap="flat" cmpd="sng" algn="ctr">
                      <a:solidFill>
                        <a:schemeClr val="bg1">
                          <a:lumMod val="65000"/>
                        </a:schemeClr>
                      </a:solidFill>
                      <a:prstDash val="solid"/>
                      <a:round/>
                      <a:headEnd type="none" w="med" len="med"/>
                      <a:tailEnd type="none" w="med" len="med"/>
                    </a:lnR>
                    <a:lnT w="6350" cap="flat" cmpd="sng" algn="ctr">
                      <a:solidFill>
                        <a:schemeClr val="bg1">
                          <a:lumMod val="65000"/>
                        </a:schemeClr>
                      </a:solidFill>
                      <a:prstDash val="solid"/>
                      <a:round/>
                      <a:headEnd type="none" w="med" len="med"/>
                      <a:tailEnd type="none" w="med" len="med"/>
                    </a:lnT>
                    <a:lnB w="6350" cap="flat" cmpd="sng" algn="ctr">
                      <a:solidFill>
                        <a:schemeClr val="bg1">
                          <a:lumMod val="65000"/>
                        </a:schemeClr>
                      </a:solidFill>
                      <a:prstDash val="solid"/>
                      <a:round/>
                      <a:headEnd type="none" w="med" len="med"/>
                      <a:tailEnd type="none" w="med" len="med"/>
                    </a:lnB>
                    <a:solidFill>
                      <a:schemeClr val="bg1">
                        <a:alpha val="60000"/>
                      </a:schemeClr>
                    </a:solidFill>
                  </a:tcPr>
                </a:tc>
                <a:extLst>
                  <a:ext uri="{0D108BD9-81ED-4DB2-BD59-A6C34878D82A}">
                    <a16:rowId xmlns:a16="http://schemas.microsoft.com/office/drawing/2014/main" val="2926794490"/>
                  </a:ext>
                </a:extLst>
              </a:tr>
            </a:tbl>
          </a:graphicData>
        </a:graphic>
      </p:graphicFrame>
      <p:sp>
        <p:nvSpPr>
          <p:cNvPr id="37" name="Titel 36">
            <a:extLst>
              <a:ext uri="{FF2B5EF4-FFF2-40B4-BE49-F238E27FC236}">
                <a16:creationId xmlns:a16="http://schemas.microsoft.com/office/drawing/2014/main" id="{C7B677EE-856E-08D7-9E9F-3E6F182C9DE1}"/>
              </a:ext>
            </a:extLst>
          </p:cNvPr>
          <p:cNvSpPr>
            <a:spLocks noGrp="1"/>
          </p:cNvSpPr>
          <p:nvPr>
            <p:ph type="title"/>
          </p:nvPr>
        </p:nvSpPr>
        <p:spPr/>
        <p:txBody>
          <a:bodyPr vert="horz"/>
          <a:lstStyle/>
          <a:p>
            <a:r>
              <a:rPr lang="de-DE"/>
              <a:t>Shortcuts : </a:t>
            </a:r>
            <a:r>
              <a:rPr lang="de-DE">
                <a:gradFill>
                  <a:gsLst>
                    <a:gs pos="0">
                      <a:srgbClr val="FF4B4B"/>
                    </a:gs>
                    <a:gs pos="100000">
                      <a:srgbClr val="FF744F"/>
                    </a:gs>
                  </a:gsLst>
                  <a:lin ang="18900000" scaled="0"/>
                </a:gradFill>
                <a:ea typeface="+mn-ea"/>
                <a:cs typeface="+mn-cs"/>
              </a:rPr>
              <a:t>Mac OS</a:t>
            </a:r>
            <a:endParaRPr lang="de-DE" dirty="0">
              <a:gradFill>
                <a:gsLst>
                  <a:gs pos="0">
                    <a:srgbClr val="FF4B4B"/>
                  </a:gs>
                  <a:gs pos="100000">
                    <a:srgbClr val="FF744F"/>
                  </a:gs>
                </a:gsLst>
                <a:lin ang="18900000" scaled="0"/>
              </a:gradFill>
              <a:latin typeface="+mj-lt"/>
              <a:ea typeface="+mn-ea"/>
              <a:cs typeface="+mn-cs"/>
            </a:endParaRPr>
          </a:p>
        </p:txBody>
      </p:sp>
      <p:sp>
        <p:nvSpPr>
          <p:cNvPr id="39" name="Textplatzhalter 38">
            <a:extLst>
              <a:ext uri="{FF2B5EF4-FFF2-40B4-BE49-F238E27FC236}">
                <a16:creationId xmlns:a16="http://schemas.microsoft.com/office/drawing/2014/main" id="{06BDC948-B2A6-83B9-E8C4-D31713577DEA}"/>
              </a:ext>
            </a:extLst>
          </p:cNvPr>
          <p:cNvSpPr>
            <a:spLocks noGrp="1"/>
          </p:cNvSpPr>
          <p:nvPr>
            <p:ph type="body" sz="quarter" idx="14"/>
          </p:nvPr>
        </p:nvSpPr>
        <p:spPr/>
        <p:txBody>
          <a:bodyPr/>
          <a:lstStyle/>
          <a:p>
            <a:r>
              <a:rPr lang="de-DE" dirty="0"/>
              <a:t>Styleguide</a:t>
            </a:r>
          </a:p>
        </p:txBody>
      </p:sp>
      <p:pic>
        <p:nvPicPr>
          <p:cNvPr id="5" name="Picture 4">
            <a:extLst>
              <a:ext uri="{FF2B5EF4-FFF2-40B4-BE49-F238E27FC236}">
                <a16:creationId xmlns:a16="http://schemas.microsoft.com/office/drawing/2014/main" id="{89980C32-BD34-A941-9893-0D61098EB826}"/>
              </a:ext>
            </a:extLst>
          </p:cNvPr>
          <p:cNvPicPr>
            <a:picLocks noChangeAspect="1"/>
          </p:cNvPicPr>
          <p:nvPr/>
        </p:nvPicPr>
        <p:blipFill>
          <a:blip r:embed="rId3"/>
          <a:stretch>
            <a:fillRect/>
          </a:stretch>
        </p:blipFill>
        <p:spPr>
          <a:xfrm>
            <a:off x="543848" y="5827052"/>
            <a:ext cx="833073" cy="274176"/>
          </a:xfrm>
          <a:prstGeom prst="rect">
            <a:avLst/>
          </a:prstGeom>
        </p:spPr>
      </p:pic>
    </p:spTree>
    <p:extLst>
      <p:ext uri="{BB962C8B-B14F-4D97-AF65-F5344CB8AC3E}">
        <p14:creationId xmlns:p14="http://schemas.microsoft.com/office/powerpoint/2010/main" val="350756696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a:t>profiles</a:t>
            </a:r>
            <a:endParaRPr lang="en-US" dirty="0"/>
          </a:p>
        </p:txBody>
      </p:sp>
    </p:spTree>
    <p:extLst>
      <p:ext uri="{BB962C8B-B14F-4D97-AF65-F5344CB8AC3E}">
        <p14:creationId xmlns:p14="http://schemas.microsoft.com/office/powerpoint/2010/main" val="3005537911"/>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0894CFA-09C8-3F4F-CF17-BE107467BCF2}"/>
              </a:ext>
            </a:extLst>
          </p:cNvPr>
          <p:cNvSpPr>
            <a:spLocks noGrp="1"/>
          </p:cNvSpPr>
          <p:nvPr>
            <p:ph type="sldNum" sz="quarter" idx="4"/>
          </p:nvPr>
        </p:nvSpPr>
        <p:spPr/>
        <p:txBody>
          <a:bodyPr/>
          <a:lstStyle/>
          <a:p>
            <a:fld id="{FA573BCF-C0F1-4720-B5E7-944FE630E67D}" type="slidenum">
              <a:rPr lang="en-US" smtClean="0"/>
              <a:pPr/>
              <a:t>110</a:t>
            </a:fld>
            <a:endParaRPr lang="en-US" dirty="0"/>
          </a:p>
        </p:txBody>
      </p:sp>
      <p:sp>
        <p:nvSpPr>
          <p:cNvPr id="6" name="Footer Placeholder 5">
            <a:extLst>
              <a:ext uri="{FF2B5EF4-FFF2-40B4-BE49-F238E27FC236}">
                <a16:creationId xmlns:a16="http://schemas.microsoft.com/office/drawing/2014/main" id="{4426BC3A-B669-2C96-85BB-130947AC85B9}"/>
              </a:ext>
            </a:extLst>
          </p:cNvPr>
          <p:cNvSpPr>
            <a:spLocks noGrp="1"/>
          </p:cNvSpPr>
          <p:nvPr>
            <p:ph type="ftr" sz="quarter" idx="3"/>
          </p:nvPr>
        </p:nvSpPr>
        <p:spPr/>
        <p:txBody>
          <a:bodyPr/>
          <a:lstStyle/>
          <a:p>
            <a:r>
              <a:rPr lang="en-GB"/>
              <a:t>valantic layout samples Route A dark 001</a:t>
            </a:r>
            <a:endParaRPr lang="nl-NL" dirty="0"/>
          </a:p>
        </p:txBody>
      </p:sp>
      <p:sp>
        <p:nvSpPr>
          <p:cNvPr id="5" name="Date Placeholder 4">
            <a:extLst>
              <a:ext uri="{FF2B5EF4-FFF2-40B4-BE49-F238E27FC236}">
                <a16:creationId xmlns:a16="http://schemas.microsoft.com/office/drawing/2014/main" id="{1625FDF2-F94F-1D52-F0D4-26C1D126C19B}"/>
              </a:ext>
            </a:extLst>
          </p:cNvPr>
          <p:cNvSpPr>
            <a:spLocks noGrp="1"/>
          </p:cNvSpPr>
          <p:nvPr>
            <p:ph type="dt" sz="half" idx="2"/>
          </p:nvPr>
        </p:nvSpPr>
        <p:spPr/>
        <p:txBody>
          <a:bodyPr/>
          <a:lstStyle/>
          <a:p>
            <a:r>
              <a:rPr lang="de-DE"/>
              <a:t>Mai 2026</a:t>
            </a:r>
            <a:endParaRPr lang="nl-NL" dirty="0"/>
          </a:p>
        </p:txBody>
      </p:sp>
      <p:sp>
        <p:nvSpPr>
          <p:cNvPr id="11" name="Content Placeholder 10">
            <a:extLst>
              <a:ext uri="{FF2B5EF4-FFF2-40B4-BE49-F238E27FC236}">
                <a16:creationId xmlns:a16="http://schemas.microsoft.com/office/drawing/2014/main" id="{17C90155-1047-6AC5-D24B-886BAA9C38F6}"/>
              </a:ext>
            </a:extLst>
          </p:cNvPr>
          <p:cNvSpPr>
            <a:spLocks noGrp="1"/>
          </p:cNvSpPr>
          <p:nvPr>
            <p:ph sz="quarter" idx="24"/>
          </p:nvPr>
        </p:nvSpPr>
        <p:spPr>
          <a:noFill/>
          <a:effectLst>
            <a:outerShdw blurRad="63500" algn="ctr" rotWithShape="0">
              <a:schemeClr val="accent4">
                <a:alpha val="50000"/>
              </a:schemeClr>
            </a:outerShdw>
          </a:effectLst>
        </p:spPr>
        <p:txBody>
          <a:bodyPr vert="horz" lIns="0" tIns="0" rIns="108000" bIns="0" rtlCol="0">
            <a:noAutofit/>
          </a:bodyPr>
          <a:lstStyle/>
          <a:p>
            <a:pPr lvl="4"/>
            <a:r>
              <a:rPr lang="de-DE"/>
              <a:t>Shadow and shape corner</a:t>
            </a:r>
          </a:p>
          <a:p>
            <a:pPr lvl="4"/>
            <a:endParaRPr lang="de-DE"/>
          </a:p>
          <a:p>
            <a:pPr lvl="4"/>
            <a:endParaRPr lang="de-DE"/>
          </a:p>
          <a:p>
            <a:pPr lvl="4"/>
            <a:endParaRPr lang="de-DE"/>
          </a:p>
          <a:p>
            <a:pPr lvl="4"/>
            <a:endParaRPr lang="de-DE"/>
          </a:p>
          <a:p>
            <a:pPr lvl="4"/>
            <a:endParaRPr lang="de-DE"/>
          </a:p>
          <a:p>
            <a:pPr lvl="4"/>
            <a:endParaRPr lang="de-DE"/>
          </a:p>
          <a:p>
            <a:pPr lvl="4"/>
            <a:endParaRPr lang="de-DE"/>
          </a:p>
          <a:p>
            <a:pPr lvl="4"/>
            <a:br>
              <a:rPr lang="de-DE"/>
            </a:br>
            <a:endParaRPr lang="de-DE"/>
          </a:p>
          <a:p>
            <a:endParaRPr lang="de-DE"/>
          </a:p>
          <a:p>
            <a:r>
              <a:rPr lang="en-GB"/>
              <a:t>To make white boxes recognizable they can be highlighted with a light shadow. The shadow takes over the function of an outline. Boxes are not provided with contours.</a:t>
            </a:r>
            <a:endParaRPr lang="en-US" dirty="0"/>
          </a:p>
        </p:txBody>
      </p:sp>
      <p:sp>
        <p:nvSpPr>
          <p:cNvPr id="10" name="Content Placeholder 9">
            <a:extLst>
              <a:ext uri="{FF2B5EF4-FFF2-40B4-BE49-F238E27FC236}">
                <a16:creationId xmlns:a16="http://schemas.microsoft.com/office/drawing/2014/main" id="{4E91FAD5-7AD2-7A08-119E-6BCBF1489BB9}"/>
              </a:ext>
            </a:extLst>
          </p:cNvPr>
          <p:cNvSpPr>
            <a:spLocks noGrp="1"/>
          </p:cNvSpPr>
          <p:nvPr>
            <p:ph sz="quarter" idx="25"/>
          </p:nvPr>
        </p:nvSpPr>
        <p:spPr>
          <a:solidFill>
            <a:schemeClr val="bg1"/>
          </a:solidFill>
          <a:ln>
            <a:noFill/>
          </a:ln>
          <a:effectLst/>
        </p:spPr>
        <p:txBody>
          <a:bodyPr/>
          <a:lstStyle/>
          <a:p>
            <a:pPr lvl="4"/>
            <a:r>
              <a:rPr lang="de-DE"/>
              <a:t>Arrows</a:t>
            </a:r>
          </a:p>
          <a:p>
            <a:br>
              <a:rPr lang="de-DE"/>
            </a:br>
            <a:r>
              <a:rPr lang="de-DE"/>
              <a:t>arrow	0.5</a:t>
            </a:r>
          </a:p>
          <a:p>
            <a:r>
              <a:rPr lang="de-DE"/>
              <a:t>arrow highlighted	1.5</a:t>
            </a:r>
          </a:p>
          <a:p>
            <a:br>
              <a:rPr lang="de-DE"/>
            </a:br>
            <a:r>
              <a:rPr lang="de-DE"/>
              <a:t>flow arrows</a:t>
            </a:r>
          </a:p>
          <a:p>
            <a:endParaRPr lang="de-DE"/>
          </a:p>
          <a:p>
            <a:endParaRPr lang="de-DE"/>
          </a:p>
          <a:p>
            <a:endParaRPr lang="de-DE"/>
          </a:p>
          <a:p>
            <a:br>
              <a:rPr lang="de-DE"/>
            </a:br>
            <a:r>
              <a:rPr lang="de-DE"/>
              <a:t>summaries</a:t>
            </a:r>
          </a:p>
          <a:p>
            <a:endParaRPr lang="de-DE"/>
          </a:p>
          <a:p>
            <a:r>
              <a:rPr lang="de-DE"/>
              <a:t>comparisons</a:t>
            </a:r>
          </a:p>
          <a:p>
            <a:endParaRPr lang="de-DE"/>
          </a:p>
          <a:p>
            <a:r>
              <a:rPr lang="de-DE"/>
              <a:t>highlights</a:t>
            </a:r>
          </a:p>
          <a:p>
            <a:endParaRPr lang="en-US" dirty="0"/>
          </a:p>
        </p:txBody>
      </p:sp>
      <p:sp>
        <p:nvSpPr>
          <p:cNvPr id="9" name="Content Placeholder 8">
            <a:extLst>
              <a:ext uri="{FF2B5EF4-FFF2-40B4-BE49-F238E27FC236}">
                <a16:creationId xmlns:a16="http://schemas.microsoft.com/office/drawing/2014/main" id="{6F353ABC-A580-EE73-3F32-3A70024DB89F}"/>
              </a:ext>
            </a:extLst>
          </p:cNvPr>
          <p:cNvSpPr>
            <a:spLocks noGrp="1"/>
          </p:cNvSpPr>
          <p:nvPr>
            <p:ph sz="quarter" idx="15"/>
          </p:nvPr>
        </p:nvSpPr>
        <p:spPr/>
        <p:txBody>
          <a:bodyPr/>
          <a:lstStyle/>
          <a:p>
            <a:pPr lvl="4"/>
            <a:r>
              <a:rPr lang="de-DE"/>
              <a:t>Lines</a:t>
            </a:r>
          </a:p>
          <a:p>
            <a:endParaRPr lang="de-DE"/>
          </a:p>
          <a:p>
            <a:r>
              <a:rPr lang="de-DE"/>
              <a:t>black	0.5</a:t>
            </a:r>
          </a:p>
          <a:p>
            <a:r>
              <a:rPr lang="de-DE"/>
              <a:t>colored	1.5</a:t>
            </a:r>
          </a:p>
          <a:p>
            <a:r>
              <a:rPr lang="de-DE"/>
              <a:t>axes charts black	0.5</a:t>
            </a:r>
          </a:p>
          <a:p>
            <a:r>
              <a:rPr lang="en-US"/>
              <a:t>connector elbow	</a:t>
            </a:r>
            <a:r>
              <a:rPr lang="de-DE"/>
              <a:t>0.5</a:t>
            </a:r>
          </a:p>
          <a:p>
            <a:r>
              <a:rPr lang="en-US"/>
              <a:t>connector</a:t>
            </a:r>
            <a:r>
              <a:rPr lang="de-DE"/>
              <a:t> line dotted	1.5</a:t>
            </a:r>
          </a:p>
          <a:p>
            <a:r>
              <a:rPr lang="en-US"/>
              <a:t>connector</a:t>
            </a:r>
            <a:r>
              <a:rPr lang="de-DE"/>
              <a:t> line dashed	1.5</a:t>
            </a:r>
            <a:endParaRPr lang="en-US"/>
          </a:p>
          <a:p>
            <a:endParaRPr lang="en-US"/>
          </a:p>
          <a:p>
            <a:endParaRPr lang="en-US"/>
          </a:p>
          <a:p>
            <a:pPr lvl="4"/>
            <a:r>
              <a:rPr lang="en-US"/>
              <a:t>Lists and Tables</a:t>
            </a:r>
          </a:p>
          <a:p>
            <a:endParaRPr lang="en-US"/>
          </a:p>
          <a:p>
            <a:r>
              <a:rPr lang="en-US"/>
              <a:t>headlines</a:t>
            </a:r>
          </a:p>
          <a:p>
            <a:r>
              <a:rPr lang="en-US"/>
              <a:t>table marks</a:t>
            </a:r>
            <a:endParaRPr lang="en-US" dirty="0"/>
          </a:p>
        </p:txBody>
      </p:sp>
      <p:sp>
        <p:nvSpPr>
          <p:cNvPr id="51" name="Title 50">
            <a:extLst>
              <a:ext uri="{FF2B5EF4-FFF2-40B4-BE49-F238E27FC236}">
                <a16:creationId xmlns:a16="http://schemas.microsoft.com/office/drawing/2014/main" id="{BAD66F85-6911-F783-5A48-83D3B885591E}"/>
              </a:ext>
            </a:extLst>
          </p:cNvPr>
          <p:cNvSpPr>
            <a:spLocks noGrp="1"/>
          </p:cNvSpPr>
          <p:nvPr>
            <p:ph type="title"/>
          </p:nvPr>
        </p:nvSpPr>
        <p:spPr/>
        <p:txBody>
          <a:bodyPr vert="horz"/>
          <a:lstStyle/>
          <a:p>
            <a:r>
              <a:rPr lang="de-DE" altLang="x-none" noProof="0" dirty="0"/>
              <a:t>Lines and </a:t>
            </a:r>
            <a:r>
              <a:rPr lang="de-DE" altLang="x-none" dirty="0">
                <a:gradFill>
                  <a:gsLst>
                    <a:gs pos="0">
                      <a:srgbClr val="FF4B4B"/>
                    </a:gs>
                    <a:gs pos="100000">
                      <a:srgbClr val="FF744F"/>
                    </a:gs>
                  </a:gsLst>
                  <a:lin ang="18900000" scaled="0"/>
                </a:gradFill>
                <a:latin typeface="+mj-lt"/>
                <a:ea typeface="+mn-ea"/>
                <a:cs typeface="+mn-cs"/>
              </a:rPr>
              <a:t>Arrows</a:t>
            </a:r>
            <a:endParaRPr lang="en-US" dirty="0">
              <a:gradFill>
                <a:gsLst>
                  <a:gs pos="0">
                    <a:srgbClr val="FF4B4B"/>
                  </a:gs>
                  <a:gs pos="100000">
                    <a:srgbClr val="FF744F"/>
                  </a:gs>
                </a:gsLst>
                <a:lin ang="18900000" scaled="0"/>
              </a:gradFill>
              <a:latin typeface="+mj-lt"/>
              <a:ea typeface="+mn-ea"/>
              <a:cs typeface="+mn-cs"/>
            </a:endParaRPr>
          </a:p>
        </p:txBody>
      </p:sp>
      <p:sp>
        <p:nvSpPr>
          <p:cNvPr id="52" name="Text Placeholder 51">
            <a:extLst>
              <a:ext uri="{FF2B5EF4-FFF2-40B4-BE49-F238E27FC236}">
                <a16:creationId xmlns:a16="http://schemas.microsoft.com/office/drawing/2014/main" id="{7B5771D9-9D7D-9A69-D72C-960061F85566}"/>
              </a:ext>
            </a:extLst>
          </p:cNvPr>
          <p:cNvSpPr>
            <a:spLocks noGrp="1"/>
          </p:cNvSpPr>
          <p:nvPr>
            <p:ph type="body" sz="quarter" idx="14"/>
          </p:nvPr>
        </p:nvSpPr>
        <p:spPr/>
        <p:txBody>
          <a:bodyPr/>
          <a:lstStyle/>
          <a:p>
            <a:r>
              <a:rPr lang="de-DE"/>
              <a:t>Rules Do‘s</a:t>
            </a:r>
            <a:endParaRPr lang="de-DE" dirty="0"/>
          </a:p>
        </p:txBody>
      </p:sp>
      <p:graphicFrame>
        <p:nvGraphicFramePr>
          <p:cNvPr id="19" name="Table 15">
            <a:extLst>
              <a:ext uri="{FF2B5EF4-FFF2-40B4-BE49-F238E27FC236}">
                <a16:creationId xmlns:a16="http://schemas.microsoft.com/office/drawing/2014/main" id="{2C09E5FF-71ED-AB17-45B4-47CBD35D6E2C}"/>
              </a:ext>
            </a:extLst>
          </p:cNvPr>
          <p:cNvGraphicFramePr>
            <a:graphicFrameLocks/>
          </p:cNvGraphicFramePr>
          <p:nvPr/>
        </p:nvGraphicFramePr>
        <p:xfrm>
          <a:off x="2828725" y="4913232"/>
          <a:ext cx="1099135" cy="629982"/>
        </p:xfrm>
        <a:graphic>
          <a:graphicData uri="http://schemas.openxmlformats.org/drawingml/2006/table">
            <a:tbl>
              <a:tblPr firstRow="1" bandRow="1">
                <a:tableStyleId>{5C22544A-7EE6-4342-B048-85BDC9FD1C3A}</a:tableStyleId>
              </a:tblPr>
              <a:tblGrid>
                <a:gridCol w="1099135">
                  <a:extLst>
                    <a:ext uri="{9D8B030D-6E8A-4147-A177-3AD203B41FA5}">
                      <a16:colId xmlns:a16="http://schemas.microsoft.com/office/drawing/2014/main" val="716426945"/>
                    </a:ext>
                  </a:extLst>
                </a:gridCol>
              </a:tblGrid>
              <a:tr h="314991">
                <a:tc>
                  <a:txBody>
                    <a:bodyPr/>
                    <a:lstStyle/>
                    <a:p>
                      <a:endParaRPr lang="en-US" dirty="0"/>
                    </a:p>
                  </a:txBody>
                  <a:tcPr>
                    <a:lnB w="19050" cap="flat" cmpd="sng" algn="ctr">
                      <a:solidFill>
                        <a:srgbClr val="FF4B4B"/>
                      </a:solidFill>
                      <a:prstDash val="solid"/>
                      <a:round/>
                      <a:headEnd type="none" w="med" len="med"/>
                      <a:tailEnd type="none" w="med" len="med"/>
                    </a:lnB>
                    <a:noFill/>
                  </a:tcPr>
                </a:tc>
                <a:extLst>
                  <a:ext uri="{0D108BD9-81ED-4DB2-BD59-A6C34878D82A}">
                    <a16:rowId xmlns:a16="http://schemas.microsoft.com/office/drawing/2014/main" val="2845637964"/>
                  </a:ext>
                </a:extLst>
              </a:tr>
              <a:tr h="314991">
                <a:tc>
                  <a:txBody>
                    <a:bodyPr/>
                    <a:lstStyle/>
                    <a:p>
                      <a:endParaRPr lang="en-US" dirty="0"/>
                    </a:p>
                  </a:txBody>
                  <a:tcPr>
                    <a:lnT w="19050" cap="flat" cmpd="sng" algn="ctr">
                      <a:solidFill>
                        <a:srgbClr val="FF4B4B"/>
                      </a:solidFill>
                      <a:prstDash val="solid"/>
                      <a:round/>
                      <a:headEnd type="none" w="med" len="med"/>
                      <a:tailEnd type="none" w="med" len="med"/>
                    </a:lnT>
                    <a:lnB w="635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766109630"/>
                  </a:ext>
                </a:extLst>
              </a:tr>
            </a:tbl>
          </a:graphicData>
        </a:graphic>
      </p:graphicFrame>
      <p:cxnSp>
        <p:nvCxnSpPr>
          <p:cNvPr id="20" name="Straight Connector 19">
            <a:extLst>
              <a:ext uri="{FF2B5EF4-FFF2-40B4-BE49-F238E27FC236}">
                <a16:creationId xmlns:a16="http://schemas.microsoft.com/office/drawing/2014/main" id="{0C8494CC-E7A8-21BE-3F40-61C764BBF9E6}"/>
              </a:ext>
            </a:extLst>
          </p:cNvPr>
          <p:cNvCxnSpPr>
            <a:cxnSpLocks/>
          </p:cNvCxnSpPr>
          <p:nvPr/>
        </p:nvCxnSpPr>
        <p:spPr bwMode="auto">
          <a:xfrm>
            <a:off x="2828725" y="2819495"/>
            <a:ext cx="540000" cy="0"/>
          </a:xfrm>
          <a:prstGeom prst="line">
            <a:avLst/>
          </a:prstGeom>
          <a:solidFill>
            <a:schemeClr val="accent1"/>
          </a:solidFill>
          <a:ln w="6350" cap="flat" cmpd="sng" algn="ctr">
            <a:solidFill>
              <a:schemeClr val="tx1"/>
            </a:solidFill>
            <a:prstDash val="solid"/>
            <a:round/>
            <a:headEnd type="none" w="med" len="med"/>
            <a:tailEnd type="none" w="med" len="med"/>
          </a:ln>
          <a:effectLst/>
        </p:spPr>
      </p:cxnSp>
      <p:cxnSp>
        <p:nvCxnSpPr>
          <p:cNvPr id="21" name="Connector: Elbow 9">
            <a:extLst>
              <a:ext uri="{FF2B5EF4-FFF2-40B4-BE49-F238E27FC236}">
                <a16:creationId xmlns:a16="http://schemas.microsoft.com/office/drawing/2014/main" id="{CE19ED8D-B768-E11E-ED15-71AD43017AE0}"/>
              </a:ext>
            </a:extLst>
          </p:cNvPr>
          <p:cNvCxnSpPr>
            <a:cxnSpLocks/>
          </p:cNvCxnSpPr>
          <p:nvPr/>
        </p:nvCxnSpPr>
        <p:spPr bwMode="auto">
          <a:xfrm>
            <a:off x="2828725" y="3125734"/>
            <a:ext cx="1080000" cy="93716"/>
          </a:xfrm>
          <a:prstGeom prst="bentConnector3">
            <a:avLst/>
          </a:prstGeom>
          <a:solidFill>
            <a:schemeClr val="accent1"/>
          </a:solidFill>
          <a:ln w="6350" cap="flat" cmpd="sng" algn="ctr">
            <a:solidFill>
              <a:schemeClr val="tx1"/>
            </a:solidFill>
            <a:prstDash val="solid"/>
            <a:round/>
            <a:headEnd type="none" w="med" len="med"/>
            <a:tailEnd type="none" w="med" len="med"/>
          </a:ln>
          <a:effectLst/>
        </p:spPr>
      </p:cxnSp>
      <p:cxnSp>
        <p:nvCxnSpPr>
          <p:cNvPr id="22" name="Straight Connector 21">
            <a:extLst>
              <a:ext uri="{FF2B5EF4-FFF2-40B4-BE49-F238E27FC236}">
                <a16:creationId xmlns:a16="http://schemas.microsoft.com/office/drawing/2014/main" id="{C883D989-F7A5-7FDF-06F1-FCD4522544FA}"/>
              </a:ext>
            </a:extLst>
          </p:cNvPr>
          <p:cNvCxnSpPr>
            <a:cxnSpLocks/>
          </p:cNvCxnSpPr>
          <p:nvPr/>
        </p:nvCxnSpPr>
        <p:spPr bwMode="auto">
          <a:xfrm>
            <a:off x="2828725" y="3428409"/>
            <a:ext cx="1080000" cy="0"/>
          </a:xfrm>
          <a:prstGeom prst="line">
            <a:avLst/>
          </a:prstGeom>
          <a:solidFill>
            <a:schemeClr val="accent1"/>
          </a:solidFill>
          <a:ln w="19050" cap="rnd" cmpd="sng" algn="ctr">
            <a:solidFill>
              <a:schemeClr val="tx1"/>
            </a:solidFill>
            <a:prstDash val="sysDot"/>
            <a:round/>
            <a:headEnd type="none" w="med" len="med"/>
            <a:tailEnd type="none" w="med" len="med"/>
          </a:ln>
          <a:effectLst/>
        </p:spPr>
      </p:cxnSp>
      <p:cxnSp>
        <p:nvCxnSpPr>
          <p:cNvPr id="23" name="Straight Connector 22">
            <a:extLst>
              <a:ext uri="{FF2B5EF4-FFF2-40B4-BE49-F238E27FC236}">
                <a16:creationId xmlns:a16="http://schemas.microsoft.com/office/drawing/2014/main" id="{98DCF3F9-7A99-9A38-8BF4-B775CFF0F818}"/>
              </a:ext>
            </a:extLst>
          </p:cNvPr>
          <p:cNvCxnSpPr>
            <a:cxnSpLocks/>
          </p:cNvCxnSpPr>
          <p:nvPr/>
        </p:nvCxnSpPr>
        <p:spPr bwMode="auto">
          <a:xfrm>
            <a:off x="2828725" y="3712934"/>
            <a:ext cx="1080000" cy="0"/>
          </a:xfrm>
          <a:prstGeom prst="line">
            <a:avLst/>
          </a:prstGeom>
          <a:solidFill>
            <a:schemeClr val="accent1"/>
          </a:solidFill>
          <a:ln w="19050" cap="flat" cmpd="sng" algn="ctr">
            <a:solidFill>
              <a:schemeClr val="tx1"/>
            </a:solidFill>
            <a:prstDash val="dash"/>
            <a:round/>
            <a:headEnd type="none" w="med" len="med"/>
            <a:tailEnd type="none" w="med" len="med"/>
          </a:ln>
          <a:effectLst/>
        </p:spPr>
      </p:cxnSp>
      <p:cxnSp>
        <p:nvCxnSpPr>
          <p:cNvPr id="24" name="Gerade Verbindung 24">
            <a:extLst>
              <a:ext uri="{FF2B5EF4-FFF2-40B4-BE49-F238E27FC236}">
                <a16:creationId xmlns:a16="http://schemas.microsoft.com/office/drawing/2014/main" id="{550A94A3-05DC-2376-EB24-4D13A5C9C09F}"/>
              </a:ext>
            </a:extLst>
          </p:cNvPr>
          <p:cNvCxnSpPr>
            <a:cxnSpLocks/>
          </p:cNvCxnSpPr>
          <p:nvPr/>
        </p:nvCxnSpPr>
        <p:spPr>
          <a:xfrm>
            <a:off x="2828725" y="2154933"/>
            <a:ext cx="1080000" cy="0"/>
          </a:xfrm>
          <a:prstGeom prst="line">
            <a:avLst/>
          </a:prstGeom>
          <a:ln w="63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Gerade Verbindung 24">
            <a:extLst>
              <a:ext uri="{FF2B5EF4-FFF2-40B4-BE49-F238E27FC236}">
                <a16:creationId xmlns:a16="http://schemas.microsoft.com/office/drawing/2014/main" id="{26256FED-BE18-B2C9-E2D3-DC704C5E2038}"/>
              </a:ext>
            </a:extLst>
          </p:cNvPr>
          <p:cNvCxnSpPr>
            <a:cxnSpLocks/>
          </p:cNvCxnSpPr>
          <p:nvPr/>
        </p:nvCxnSpPr>
        <p:spPr>
          <a:xfrm>
            <a:off x="2828725" y="2466083"/>
            <a:ext cx="1080000" cy="0"/>
          </a:xfrm>
          <a:prstGeom prst="line">
            <a:avLst/>
          </a:prstGeom>
          <a:ln w="19050">
            <a:gradFill>
              <a:gsLst>
                <a:gs pos="0">
                  <a:srgbClr val="FF4B4B"/>
                </a:gs>
                <a:gs pos="100000">
                  <a:srgbClr val="FF744F"/>
                </a:gs>
              </a:gsLst>
              <a:lin ang="5400000" scaled="1"/>
            </a:gradFill>
          </a:ln>
        </p:spPr>
        <p:style>
          <a:lnRef idx="1">
            <a:schemeClr val="accent1"/>
          </a:lnRef>
          <a:fillRef idx="0">
            <a:schemeClr val="accent1"/>
          </a:fillRef>
          <a:effectRef idx="0">
            <a:schemeClr val="accent1"/>
          </a:effectRef>
          <a:fontRef idx="minor">
            <a:schemeClr val="tx1"/>
          </a:fontRef>
        </p:style>
      </p:cxnSp>
      <p:sp>
        <p:nvSpPr>
          <p:cNvPr id="26" name="Freeform: Shape 25">
            <a:extLst>
              <a:ext uri="{FF2B5EF4-FFF2-40B4-BE49-F238E27FC236}">
                <a16:creationId xmlns:a16="http://schemas.microsoft.com/office/drawing/2014/main" id="{500C4026-926E-CE1C-1034-5F9809605D1B}"/>
              </a:ext>
            </a:extLst>
          </p:cNvPr>
          <p:cNvSpPr/>
          <p:nvPr/>
        </p:nvSpPr>
        <p:spPr>
          <a:xfrm>
            <a:off x="3433588" y="2586038"/>
            <a:ext cx="468000" cy="238125"/>
          </a:xfrm>
          <a:custGeom>
            <a:avLst/>
            <a:gdLst>
              <a:gd name="connsiteX0" fmla="*/ 0 w 520700"/>
              <a:gd name="connsiteY0" fmla="*/ 0 h 238125"/>
              <a:gd name="connsiteX1" fmla="*/ 0 w 520700"/>
              <a:gd name="connsiteY1" fmla="*/ 238125 h 238125"/>
              <a:gd name="connsiteX2" fmla="*/ 520700 w 520700"/>
              <a:gd name="connsiteY2" fmla="*/ 238125 h 238125"/>
            </a:gdLst>
            <a:ahLst/>
            <a:cxnLst>
              <a:cxn ang="0">
                <a:pos x="connsiteX0" y="connsiteY0"/>
              </a:cxn>
              <a:cxn ang="0">
                <a:pos x="connsiteX1" y="connsiteY1"/>
              </a:cxn>
              <a:cxn ang="0">
                <a:pos x="connsiteX2" y="connsiteY2"/>
              </a:cxn>
            </a:cxnLst>
            <a:rect l="l" t="t" r="r" b="b"/>
            <a:pathLst>
              <a:path w="520700" h="238125">
                <a:moveTo>
                  <a:pt x="0" y="0"/>
                </a:moveTo>
                <a:lnTo>
                  <a:pt x="0" y="238125"/>
                </a:lnTo>
                <a:lnTo>
                  <a:pt x="520700" y="238125"/>
                </a:lnTo>
              </a:path>
            </a:pathLst>
          </a:custGeom>
          <a:noFill/>
          <a:ln w="6350" cap="flat">
            <a:solidFill>
              <a:schemeClr val="tx1"/>
            </a:solidFill>
            <a:prstDash val="solid"/>
            <a:miter/>
          </a:ln>
        </p:spPr>
        <p:txBody>
          <a:bodyPr rtlCol="0" anchor="ctr"/>
          <a:lstStyle/>
          <a:p>
            <a:pPr algn="ctr"/>
            <a:endParaRPr lang="en-US"/>
          </a:p>
        </p:txBody>
      </p:sp>
      <p:cxnSp>
        <p:nvCxnSpPr>
          <p:cNvPr id="27" name="Straight Arrow Connector 26">
            <a:extLst>
              <a:ext uri="{FF2B5EF4-FFF2-40B4-BE49-F238E27FC236}">
                <a16:creationId xmlns:a16="http://schemas.microsoft.com/office/drawing/2014/main" id="{ECC47282-5D8B-89B0-EAA5-F79D1B533D07}"/>
              </a:ext>
            </a:extLst>
          </p:cNvPr>
          <p:cNvCxnSpPr>
            <a:cxnSpLocks/>
          </p:cNvCxnSpPr>
          <p:nvPr/>
        </p:nvCxnSpPr>
        <p:spPr bwMode="auto">
          <a:xfrm flipV="1">
            <a:off x="6679011" y="2434572"/>
            <a:ext cx="1080000" cy="0"/>
          </a:xfrm>
          <a:prstGeom prst="straightConnector1">
            <a:avLst/>
          </a:prstGeom>
          <a:solidFill>
            <a:schemeClr val="accent1"/>
          </a:solidFill>
          <a:ln w="19050" cap="flat" cmpd="sng" algn="ctr">
            <a:gradFill>
              <a:gsLst>
                <a:gs pos="100000">
                  <a:srgbClr val="FF744F"/>
                </a:gs>
                <a:gs pos="0">
                  <a:srgbClr val="FF4B4B"/>
                </a:gs>
              </a:gsLst>
              <a:lin ang="5400000" scaled="1"/>
            </a:gradFill>
            <a:prstDash val="solid"/>
            <a:round/>
            <a:headEnd type="none" w="med" len="med"/>
            <a:tailEnd type="triangle"/>
          </a:ln>
          <a:effectLst/>
        </p:spPr>
      </p:cxnSp>
      <p:cxnSp>
        <p:nvCxnSpPr>
          <p:cNvPr id="28" name="Straight Arrow Connector 27">
            <a:extLst>
              <a:ext uri="{FF2B5EF4-FFF2-40B4-BE49-F238E27FC236}">
                <a16:creationId xmlns:a16="http://schemas.microsoft.com/office/drawing/2014/main" id="{BE90F1CD-FF38-9D23-0760-4CBCAEF618D3}"/>
              </a:ext>
            </a:extLst>
          </p:cNvPr>
          <p:cNvCxnSpPr>
            <a:cxnSpLocks/>
          </p:cNvCxnSpPr>
          <p:nvPr/>
        </p:nvCxnSpPr>
        <p:spPr bwMode="auto">
          <a:xfrm flipV="1">
            <a:off x="6679011" y="2134852"/>
            <a:ext cx="1080000" cy="0"/>
          </a:xfrm>
          <a:prstGeom prst="straightConnector1">
            <a:avLst/>
          </a:prstGeom>
          <a:solidFill>
            <a:schemeClr val="accent1"/>
          </a:solidFill>
          <a:ln w="6350" cap="flat" cmpd="sng" algn="ctr">
            <a:solidFill>
              <a:schemeClr val="tx1"/>
            </a:solidFill>
            <a:prstDash val="solid"/>
            <a:round/>
            <a:headEnd type="none" w="med" len="med"/>
            <a:tailEnd type="triangle"/>
          </a:ln>
          <a:effectLst/>
        </p:spPr>
      </p:cxnSp>
      <p:sp>
        <p:nvSpPr>
          <p:cNvPr id="29" name="Arrow: Right 29">
            <a:extLst>
              <a:ext uri="{FF2B5EF4-FFF2-40B4-BE49-F238E27FC236}">
                <a16:creationId xmlns:a16="http://schemas.microsoft.com/office/drawing/2014/main" id="{5A2A8F57-0249-D88F-34F2-0605DD1D5EC7}"/>
              </a:ext>
            </a:extLst>
          </p:cNvPr>
          <p:cNvSpPr/>
          <p:nvPr/>
        </p:nvSpPr>
        <p:spPr bwMode="auto">
          <a:xfrm>
            <a:off x="6667971" y="2861509"/>
            <a:ext cx="466835" cy="340257"/>
          </a:xfrm>
          <a:prstGeom prst="rightArrow">
            <a:avLst/>
          </a:prstGeom>
          <a:noFill/>
          <a:ln w="6350" cap="flat" cmpd="sng" algn="ctr">
            <a:solidFill>
              <a:schemeClr val="tx1"/>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grpSp>
        <p:nvGrpSpPr>
          <p:cNvPr id="30" name="Group 29">
            <a:extLst>
              <a:ext uri="{FF2B5EF4-FFF2-40B4-BE49-F238E27FC236}">
                <a16:creationId xmlns:a16="http://schemas.microsoft.com/office/drawing/2014/main" id="{071E770E-5181-4118-4816-27CBDD9540E0}"/>
              </a:ext>
            </a:extLst>
          </p:cNvPr>
          <p:cNvGrpSpPr/>
          <p:nvPr/>
        </p:nvGrpSpPr>
        <p:grpSpPr>
          <a:xfrm>
            <a:off x="6667971" y="3436186"/>
            <a:ext cx="93036" cy="648000"/>
            <a:chOff x="7414216" y="2950454"/>
            <a:chExt cx="93036" cy="636033"/>
          </a:xfrm>
        </p:grpSpPr>
        <p:sp>
          <p:nvSpPr>
            <p:cNvPr id="31" name="Isosceles Triangle 30">
              <a:extLst>
                <a:ext uri="{FF2B5EF4-FFF2-40B4-BE49-F238E27FC236}">
                  <a16:creationId xmlns:a16="http://schemas.microsoft.com/office/drawing/2014/main" id="{0937955D-FD29-3365-5F82-3F1AADEFB09A}"/>
                </a:ext>
              </a:extLst>
            </p:cNvPr>
            <p:cNvSpPr/>
            <p:nvPr/>
          </p:nvSpPr>
          <p:spPr bwMode="auto">
            <a:xfrm rot="5400000">
              <a:off x="7308038" y="3231326"/>
              <a:ext cx="324139" cy="74289"/>
            </a:xfrm>
            <a:prstGeom prst="triangle">
              <a:avLst/>
            </a:prstGeom>
            <a:solidFill>
              <a:schemeClr val="tx2"/>
            </a:soli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cxnSp>
          <p:nvCxnSpPr>
            <p:cNvPr id="32" name="Straight Connector 31">
              <a:extLst>
                <a:ext uri="{FF2B5EF4-FFF2-40B4-BE49-F238E27FC236}">
                  <a16:creationId xmlns:a16="http://schemas.microsoft.com/office/drawing/2014/main" id="{CEFCDD4B-A21A-F26E-7BC6-1245944859DD}"/>
                </a:ext>
              </a:extLst>
            </p:cNvPr>
            <p:cNvCxnSpPr>
              <a:cxnSpLocks/>
            </p:cNvCxnSpPr>
            <p:nvPr/>
          </p:nvCxnSpPr>
          <p:spPr bwMode="auto">
            <a:xfrm>
              <a:off x="7414216" y="2950454"/>
              <a:ext cx="0" cy="636033"/>
            </a:xfrm>
            <a:prstGeom prst="line">
              <a:avLst/>
            </a:prstGeom>
            <a:solidFill>
              <a:schemeClr val="accent1"/>
            </a:solidFill>
            <a:ln w="6350" cap="flat" cmpd="sng" algn="ctr">
              <a:solidFill>
                <a:schemeClr val="tx1"/>
              </a:solidFill>
              <a:prstDash val="solid"/>
              <a:round/>
              <a:headEnd type="none" w="med" len="med"/>
              <a:tailEnd type="none" w="med" len="med"/>
            </a:ln>
            <a:effectLst/>
          </p:spPr>
        </p:cxnSp>
      </p:grpSp>
      <p:grpSp>
        <p:nvGrpSpPr>
          <p:cNvPr id="33" name="Group 32">
            <a:extLst>
              <a:ext uri="{FF2B5EF4-FFF2-40B4-BE49-F238E27FC236}">
                <a16:creationId xmlns:a16="http://schemas.microsoft.com/office/drawing/2014/main" id="{39399881-A258-B523-C9FA-2AF1067CB13C}"/>
              </a:ext>
            </a:extLst>
          </p:cNvPr>
          <p:cNvGrpSpPr/>
          <p:nvPr/>
        </p:nvGrpSpPr>
        <p:grpSpPr>
          <a:xfrm>
            <a:off x="7114534" y="3436186"/>
            <a:ext cx="159327" cy="648000"/>
            <a:chOff x="10634224" y="2778803"/>
            <a:chExt cx="159327" cy="636033"/>
          </a:xfrm>
        </p:grpSpPr>
        <p:cxnSp>
          <p:nvCxnSpPr>
            <p:cNvPr id="34" name="Straight Connector 33">
              <a:extLst>
                <a:ext uri="{FF2B5EF4-FFF2-40B4-BE49-F238E27FC236}">
                  <a16:creationId xmlns:a16="http://schemas.microsoft.com/office/drawing/2014/main" id="{5D275E1F-8A4A-4778-4CB0-8E66E37D882D}"/>
                </a:ext>
              </a:extLst>
            </p:cNvPr>
            <p:cNvCxnSpPr/>
            <p:nvPr/>
          </p:nvCxnSpPr>
          <p:spPr bwMode="auto">
            <a:xfrm>
              <a:off x="10634224" y="2778803"/>
              <a:ext cx="0" cy="636033"/>
            </a:xfrm>
            <a:prstGeom prst="line">
              <a:avLst/>
            </a:prstGeom>
            <a:solidFill>
              <a:schemeClr val="accent1"/>
            </a:solidFill>
            <a:ln w="6350" cap="flat" cmpd="sng" algn="ctr">
              <a:solidFill>
                <a:schemeClr val="tx1"/>
              </a:solidFill>
              <a:prstDash val="solid"/>
              <a:round/>
              <a:headEnd type="none" w="med" len="med"/>
              <a:tailEnd type="none" w="med" len="med"/>
            </a:ln>
            <a:effectLst/>
          </p:spPr>
        </p:cxnSp>
        <p:cxnSp>
          <p:nvCxnSpPr>
            <p:cNvPr id="35" name="Straight Arrow Connector 34">
              <a:extLst>
                <a:ext uri="{FF2B5EF4-FFF2-40B4-BE49-F238E27FC236}">
                  <a16:creationId xmlns:a16="http://schemas.microsoft.com/office/drawing/2014/main" id="{85A719D7-4975-6BBC-CD79-580D4F2B0920}"/>
                </a:ext>
              </a:extLst>
            </p:cNvPr>
            <p:cNvCxnSpPr/>
            <p:nvPr/>
          </p:nvCxnSpPr>
          <p:spPr bwMode="auto">
            <a:xfrm>
              <a:off x="10634224" y="3096070"/>
              <a:ext cx="159327" cy="0"/>
            </a:xfrm>
            <a:prstGeom prst="straightConnector1">
              <a:avLst/>
            </a:prstGeom>
            <a:solidFill>
              <a:schemeClr val="accent1"/>
            </a:solidFill>
            <a:ln w="6350" cap="flat" cmpd="sng" algn="ctr">
              <a:solidFill>
                <a:schemeClr val="tx1"/>
              </a:solidFill>
              <a:prstDash val="solid"/>
              <a:round/>
              <a:headEnd type="none" w="med" len="med"/>
              <a:tailEnd type="triangle"/>
            </a:ln>
            <a:effectLst/>
          </p:spPr>
        </p:cxnSp>
      </p:grpSp>
      <p:sp>
        <p:nvSpPr>
          <p:cNvPr id="36" name="Geschweifte Klammer links 6">
            <a:extLst>
              <a:ext uri="{FF2B5EF4-FFF2-40B4-BE49-F238E27FC236}">
                <a16:creationId xmlns:a16="http://schemas.microsoft.com/office/drawing/2014/main" id="{88857E10-B9A5-F8FE-9704-EF11833156C3}"/>
              </a:ext>
            </a:extLst>
          </p:cNvPr>
          <p:cNvSpPr/>
          <p:nvPr/>
        </p:nvSpPr>
        <p:spPr>
          <a:xfrm rot="5400000">
            <a:off x="7146609" y="3905389"/>
            <a:ext cx="160640" cy="1064165"/>
          </a:xfrm>
          <a:prstGeom prst="leftBrace">
            <a:avLst>
              <a:gd name="adj1" fmla="val 45430"/>
              <a:gd name="adj2" fmla="val 50000"/>
            </a:avLst>
          </a:prstGeom>
          <a:ln w="6350" cap="rnd">
            <a:solidFill>
              <a:schemeClr val="tx1"/>
            </a:solidFill>
            <a:round/>
          </a:ln>
        </p:spPr>
        <p:style>
          <a:lnRef idx="1">
            <a:schemeClr val="accent1"/>
          </a:lnRef>
          <a:fillRef idx="0">
            <a:schemeClr val="accent1"/>
          </a:fillRef>
          <a:effectRef idx="0">
            <a:schemeClr val="accent1"/>
          </a:effectRef>
          <a:fontRef idx="minor">
            <a:schemeClr val="tx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a:endParaRPr lang="de-DE" altLang="x-none" dirty="0">
              <a:latin typeface="+mn-lt"/>
            </a:endParaRPr>
          </a:p>
        </p:txBody>
      </p:sp>
      <p:cxnSp>
        <p:nvCxnSpPr>
          <p:cNvPr id="37" name="Gerade Verbindung mit Pfeil 5">
            <a:extLst>
              <a:ext uri="{FF2B5EF4-FFF2-40B4-BE49-F238E27FC236}">
                <a16:creationId xmlns:a16="http://schemas.microsoft.com/office/drawing/2014/main" id="{19614186-8EA5-5092-8F76-2AF0613D29FF}"/>
              </a:ext>
            </a:extLst>
          </p:cNvPr>
          <p:cNvCxnSpPr/>
          <p:nvPr/>
        </p:nvCxnSpPr>
        <p:spPr>
          <a:xfrm>
            <a:off x="6679011" y="5050370"/>
            <a:ext cx="1080000" cy="0"/>
          </a:xfrm>
          <a:prstGeom prst="straightConnector1">
            <a:avLst/>
          </a:prstGeom>
          <a:ln w="6350" cap="rnd">
            <a:solidFill>
              <a:schemeClr val="tx1"/>
            </a:solidFill>
            <a:round/>
            <a:headEnd type="arrow" w="med" len="med"/>
            <a:tailEnd type="arrow" w="med" len="med"/>
          </a:ln>
        </p:spPr>
        <p:style>
          <a:lnRef idx="1">
            <a:schemeClr val="accent1"/>
          </a:lnRef>
          <a:fillRef idx="0">
            <a:schemeClr val="accent1"/>
          </a:fillRef>
          <a:effectRef idx="0">
            <a:schemeClr val="accent1"/>
          </a:effectRef>
          <a:fontRef idx="minor">
            <a:schemeClr val="tx1"/>
          </a:fontRef>
        </p:style>
      </p:cxnSp>
      <p:sp>
        <p:nvSpPr>
          <p:cNvPr id="38" name="Oval 37">
            <a:extLst>
              <a:ext uri="{FF2B5EF4-FFF2-40B4-BE49-F238E27FC236}">
                <a16:creationId xmlns:a16="http://schemas.microsoft.com/office/drawing/2014/main" id="{448AC110-1A40-DAB9-4A61-535CC0EBFAED}"/>
              </a:ext>
            </a:extLst>
          </p:cNvPr>
          <p:cNvSpPr/>
          <p:nvPr/>
        </p:nvSpPr>
        <p:spPr>
          <a:xfrm>
            <a:off x="6040442" y="5403057"/>
            <a:ext cx="468000" cy="468000"/>
          </a:xfrm>
          <a:prstGeom prst="ellipse">
            <a:avLst/>
          </a:prstGeom>
          <a:noFill/>
          <a:ln w="19050" cap="rnd">
            <a:solidFill>
              <a:schemeClr val="tx1"/>
            </a:solidFill>
            <a:prstDash val="sysDot"/>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a:endParaRPr lang="de-DE" altLang="x-none" dirty="0">
              <a:latin typeface="+mn-lt"/>
            </a:endParaRPr>
          </a:p>
        </p:txBody>
      </p:sp>
      <p:sp>
        <p:nvSpPr>
          <p:cNvPr id="39" name="Oval 38">
            <a:extLst>
              <a:ext uri="{FF2B5EF4-FFF2-40B4-BE49-F238E27FC236}">
                <a16:creationId xmlns:a16="http://schemas.microsoft.com/office/drawing/2014/main" id="{72B524FD-4A39-3352-A528-017B2C122E1D}"/>
              </a:ext>
            </a:extLst>
          </p:cNvPr>
          <p:cNvSpPr/>
          <p:nvPr/>
        </p:nvSpPr>
        <p:spPr>
          <a:xfrm>
            <a:off x="6631293" y="5402081"/>
            <a:ext cx="468000" cy="468000"/>
          </a:xfrm>
          <a:prstGeom prst="ellipse">
            <a:avLst/>
          </a:prstGeom>
          <a:noFill/>
          <a:ln w="6350">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lvl1pPr>
              <a:defRPr>
                <a:solidFill>
                  <a:schemeClr val="tx1"/>
                </a:solidFill>
                <a:latin typeface="Arial" charset="0"/>
                <a:ea typeface="Arial" charset="0"/>
                <a:cs typeface="Arial" charset="0"/>
              </a:defRPr>
            </a:lvl1pPr>
            <a:lvl2pPr marL="742950" indent="-285750">
              <a:defRPr>
                <a:solidFill>
                  <a:schemeClr val="tx1"/>
                </a:solidFill>
                <a:latin typeface="Arial" charset="0"/>
                <a:ea typeface="Arial" charset="0"/>
                <a:cs typeface="Arial" charset="0"/>
              </a:defRPr>
            </a:lvl2pPr>
            <a:lvl3pPr marL="1143000" indent="-228600">
              <a:defRPr>
                <a:solidFill>
                  <a:schemeClr val="tx1"/>
                </a:solidFill>
                <a:latin typeface="Arial" charset="0"/>
                <a:ea typeface="Arial" charset="0"/>
                <a:cs typeface="Arial" charset="0"/>
              </a:defRPr>
            </a:lvl3pPr>
            <a:lvl4pPr marL="1600200" indent="-228600">
              <a:defRPr>
                <a:solidFill>
                  <a:schemeClr val="tx1"/>
                </a:solidFill>
                <a:latin typeface="Arial" charset="0"/>
                <a:ea typeface="Arial" charset="0"/>
                <a:cs typeface="Arial" charset="0"/>
              </a:defRPr>
            </a:lvl4pPr>
            <a:lvl5pPr marL="2057400" indent="-228600">
              <a:defRPr>
                <a:solidFill>
                  <a:schemeClr val="tx1"/>
                </a:solidFill>
                <a:latin typeface="Arial" charset="0"/>
                <a:ea typeface="Arial" charset="0"/>
                <a:cs typeface="Arial" charset="0"/>
              </a:defRPr>
            </a:lvl5pPr>
            <a:lvl6pPr marL="2514600" indent="-228600" eaLnBrk="0" fontAlgn="base" hangingPunct="0">
              <a:spcBef>
                <a:spcPct val="0"/>
              </a:spcBef>
              <a:spcAft>
                <a:spcPct val="0"/>
              </a:spcAft>
              <a:defRPr>
                <a:solidFill>
                  <a:schemeClr val="tx1"/>
                </a:solidFill>
                <a:latin typeface="Arial" charset="0"/>
                <a:ea typeface="Arial" charset="0"/>
                <a:cs typeface="Arial" charset="0"/>
              </a:defRPr>
            </a:lvl6pPr>
            <a:lvl7pPr marL="2971800" indent="-228600" eaLnBrk="0" fontAlgn="base" hangingPunct="0">
              <a:spcBef>
                <a:spcPct val="0"/>
              </a:spcBef>
              <a:spcAft>
                <a:spcPct val="0"/>
              </a:spcAft>
              <a:defRPr>
                <a:solidFill>
                  <a:schemeClr val="tx1"/>
                </a:solidFill>
                <a:latin typeface="Arial" charset="0"/>
                <a:ea typeface="Arial" charset="0"/>
                <a:cs typeface="Arial" charset="0"/>
              </a:defRPr>
            </a:lvl7pPr>
            <a:lvl8pPr marL="3429000" indent="-228600" eaLnBrk="0" fontAlgn="base" hangingPunct="0">
              <a:spcBef>
                <a:spcPct val="0"/>
              </a:spcBef>
              <a:spcAft>
                <a:spcPct val="0"/>
              </a:spcAft>
              <a:defRPr>
                <a:solidFill>
                  <a:schemeClr val="tx1"/>
                </a:solidFill>
                <a:latin typeface="Arial" charset="0"/>
                <a:ea typeface="Arial" charset="0"/>
                <a:cs typeface="Arial" charset="0"/>
              </a:defRPr>
            </a:lvl8pPr>
            <a:lvl9pPr marL="3886200" indent="-228600" eaLnBrk="0" fontAlgn="base" hangingPunct="0">
              <a:spcBef>
                <a:spcPct val="0"/>
              </a:spcBef>
              <a:spcAft>
                <a:spcPct val="0"/>
              </a:spcAft>
              <a:defRPr>
                <a:solidFill>
                  <a:schemeClr val="tx1"/>
                </a:solidFill>
                <a:latin typeface="Arial" charset="0"/>
                <a:ea typeface="Arial" charset="0"/>
                <a:cs typeface="Arial" charset="0"/>
              </a:defRPr>
            </a:lvl9pPr>
          </a:lstStyle>
          <a:p>
            <a:pPr algn="ctr"/>
            <a:endParaRPr lang="de-DE" altLang="x-none" dirty="0">
              <a:latin typeface="+mn-lt"/>
            </a:endParaRPr>
          </a:p>
        </p:txBody>
      </p:sp>
      <p:sp>
        <p:nvSpPr>
          <p:cNvPr id="40" name="Rectangle 39">
            <a:extLst>
              <a:ext uri="{FF2B5EF4-FFF2-40B4-BE49-F238E27FC236}">
                <a16:creationId xmlns:a16="http://schemas.microsoft.com/office/drawing/2014/main" id="{20507AD6-1598-1EF2-E700-022423F218D0}"/>
              </a:ext>
            </a:extLst>
          </p:cNvPr>
          <p:cNvSpPr/>
          <p:nvPr/>
        </p:nvSpPr>
        <p:spPr bwMode="auto">
          <a:xfrm>
            <a:off x="7243182" y="5411051"/>
            <a:ext cx="484086" cy="450059"/>
          </a:xfrm>
          <a:prstGeom prst="rect">
            <a:avLst/>
          </a:prstGeom>
          <a:noFill/>
          <a:ln w="6350" cap="flat" cmpd="sng" algn="ctr">
            <a:solidFill>
              <a:schemeClr val="tx1"/>
            </a:soli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grpSp>
        <p:nvGrpSpPr>
          <p:cNvPr id="41" name="Group 40">
            <a:extLst>
              <a:ext uri="{FF2B5EF4-FFF2-40B4-BE49-F238E27FC236}">
                <a16:creationId xmlns:a16="http://schemas.microsoft.com/office/drawing/2014/main" id="{57A9E05F-1172-9CF2-CA38-DB9635AAF14E}"/>
              </a:ext>
            </a:extLst>
          </p:cNvPr>
          <p:cNvGrpSpPr/>
          <p:nvPr/>
        </p:nvGrpSpPr>
        <p:grpSpPr>
          <a:xfrm>
            <a:off x="4152900" y="1475999"/>
            <a:ext cx="7489870" cy="4689851"/>
            <a:chOff x="3947300" y="2362200"/>
            <a:chExt cx="7695470" cy="3803650"/>
          </a:xfrm>
        </p:grpSpPr>
        <p:cxnSp>
          <p:nvCxnSpPr>
            <p:cNvPr id="42" name="Straight Connector 41">
              <a:extLst>
                <a:ext uri="{FF2B5EF4-FFF2-40B4-BE49-F238E27FC236}">
                  <a16:creationId xmlns:a16="http://schemas.microsoft.com/office/drawing/2014/main" id="{47510E8E-075B-D5E4-75E8-C98C908D3D33}"/>
                </a:ext>
              </a:extLst>
            </p:cNvPr>
            <p:cNvCxnSpPr/>
            <p:nvPr/>
          </p:nvCxnSpPr>
          <p:spPr>
            <a:xfrm>
              <a:off x="3947300"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AE71454A-07E9-18D2-5EC6-4307DBD91EEC}"/>
                </a:ext>
              </a:extLst>
            </p:cNvPr>
            <p:cNvCxnSpPr/>
            <p:nvPr/>
          </p:nvCxnSpPr>
          <p:spPr>
            <a:xfrm>
              <a:off x="11642770"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A9BFE27A-CF5E-C645-6BE0-58765D855B8D}"/>
                </a:ext>
              </a:extLst>
            </p:cNvPr>
            <p:cNvCxnSpPr/>
            <p:nvPr/>
          </p:nvCxnSpPr>
          <p:spPr>
            <a:xfrm>
              <a:off x="7799432"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sp>
        <p:nvSpPr>
          <p:cNvPr id="55" name="Textfeld 5">
            <a:extLst>
              <a:ext uri="{FF2B5EF4-FFF2-40B4-BE49-F238E27FC236}">
                <a16:creationId xmlns:a16="http://schemas.microsoft.com/office/drawing/2014/main" id="{89708E04-6B18-6D75-FDE2-A152139D8A1C}"/>
              </a:ext>
            </a:extLst>
          </p:cNvPr>
          <p:cNvSpPr txBox="1"/>
          <p:nvPr/>
        </p:nvSpPr>
        <p:spPr bwMode="auto">
          <a:xfrm>
            <a:off x="8178526" y="2125105"/>
            <a:ext cx="2070568" cy="2675316"/>
          </a:xfrm>
          <a:prstGeom prst="roundRect">
            <a:avLst>
              <a:gd name="adj" fmla="val 3619"/>
            </a:avLst>
          </a:prstGeom>
          <a:solidFill>
            <a:schemeClr val="bg1"/>
          </a:solidFill>
          <a:ln w="6350">
            <a:noFill/>
            <a:miter lim="800000"/>
            <a:headEnd/>
            <a:tailEnd/>
          </a:ln>
          <a:effectLst>
            <a:outerShdw blurRad="63500" algn="ctr" rotWithShape="0">
              <a:schemeClr val="accent4">
                <a:alpha val="50000"/>
              </a:schemeClr>
            </a:outerShdw>
          </a:effectLst>
          <a:extLst>
            <a:ext uri="{FAA26D3D-D897-4be2-8F04-BA451C77F1D7}">
              <ma14:placeholderFlag xmlns="" xmlns:ma14="http://schemas.microsoft.com/office/mac/drawingml/2011/main" val="1"/>
            </a:ext>
          </a:extLst>
        </p:spPr>
        <p:txBody>
          <a:bodyPr vert="horz" wrap="square" lIns="0" tIns="324000" rIns="0" bIns="72000" numCol="1" rtlCol="0" anchor="t" anchorCtr="0" compatLnSpc="1">
            <a:prstTxWarp prst="textNoShape">
              <a:avLst/>
            </a:prstTxWarp>
            <a:noAutofit/>
          </a:bodyPr>
          <a:lstStyle>
            <a:defPPr>
              <a:defRPr lang="nl-NL"/>
            </a:defPPr>
            <a:lvl1pPr algn="ctr">
              <a:defRPr sz="1300" b="1"/>
            </a:lvl1pPr>
          </a:lstStyle>
          <a:p>
            <a:r>
              <a:rPr lang="de-DE" dirty="0"/>
              <a:t>Schadow</a:t>
            </a:r>
          </a:p>
          <a:p>
            <a:endParaRPr lang="de-DE" dirty="0"/>
          </a:p>
          <a:p>
            <a:pPr marL="0" lvl="1" algn="ctr"/>
            <a:r>
              <a:rPr lang="de-DE" sz="1100" dirty="0" err="1"/>
              <a:t>color</a:t>
            </a:r>
            <a:r>
              <a:rPr lang="de-DE" sz="1100" dirty="0"/>
              <a:t> </a:t>
            </a:r>
            <a:r>
              <a:rPr lang="de-DE" sz="1100" dirty="0" err="1"/>
              <a:t>silver</a:t>
            </a:r>
            <a:endParaRPr lang="de-DE" sz="1100" dirty="0"/>
          </a:p>
          <a:p>
            <a:pPr marL="0" lvl="1" algn="ctr"/>
            <a:r>
              <a:rPr lang="de-DE" sz="1100" dirty="0" err="1"/>
              <a:t>transparency</a:t>
            </a:r>
            <a:r>
              <a:rPr lang="de-DE" sz="1100" dirty="0"/>
              <a:t> 50 % </a:t>
            </a:r>
          </a:p>
          <a:p>
            <a:pPr marL="0" lvl="1" algn="ctr"/>
            <a:r>
              <a:rPr lang="de-DE" sz="1100" dirty="0" err="1"/>
              <a:t>size</a:t>
            </a:r>
            <a:r>
              <a:rPr lang="de-DE" sz="1100" dirty="0"/>
              <a:t> 100 %</a:t>
            </a:r>
          </a:p>
          <a:p>
            <a:pPr marL="0" lvl="1" algn="ctr"/>
            <a:r>
              <a:rPr lang="de-DE" sz="1100" dirty="0" err="1"/>
              <a:t>blur</a:t>
            </a:r>
            <a:r>
              <a:rPr lang="de-DE" sz="1100" dirty="0"/>
              <a:t> 5 </a:t>
            </a:r>
            <a:r>
              <a:rPr lang="de-DE" sz="1100" dirty="0" err="1"/>
              <a:t>pt</a:t>
            </a:r>
            <a:endParaRPr lang="de-DE" sz="1100" dirty="0"/>
          </a:p>
          <a:p>
            <a:pPr marL="0" lvl="1" algn="ctr"/>
            <a:r>
              <a:rPr lang="de-DE" sz="1100" dirty="0"/>
              <a:t>angle 0 °</a:t>
            </a:r>
            <a:br>
              <a:rPr lang="de-DE" sz="1100" dirty="0"/>
            </a:br>
            <a:r>
              <a:rPr lang="de-DE" sz="1100" dirty="0" err="1"/>
              <a:t>distance</a:t>
            </a:r>
            <a:r>
              <a:rPr lang="de-DE" sz="1100" dirty="0"/>
              <a:t> 0 °</a:t>
            </a:r>
            <a:br>
              <a:rPr lang="de-DE" sz="1100" dirty="0"/>
            </a:br>
            <a:r>
              <a:rPr lang="de-DE" sz="1100" dirty="0"/>
              <a:t>4 mm </a:t>
            </a:r>
            <a:r>
              <a:rPr lang="de-DE" sz="1100" dirty="0" err="1"/>
              <a:t>corner</a:t>
            </a:r>
            <a:r>
              <a:rPr lang="de-DE" sz="1100" dirty="0"/>
              <a:t> </a:t>
            </a:r>
            <a:r>
              <a:rPr lang="de-DE" sz="1100" dirty="0" err="1"/>
              <a:t>rounding</a:t>
            </a:r>
            <a:br>
              <a:rPr lang="de-DE" dirty="0"/>
            </a:br>
            <a:endParaRPr lang="de-DE" dirty="0"/>
          </a:p>
        </p:txBody>
      </p:sp>
      <p:pic>
        <p:nvPicPr>
          <p:cNvPr id="8" name="Picture 7">
            <a:extLst>
              <a:ext uri="{FF2B5EF4-FFF2-40B4-BE49-F238E27FC236}">
                <a16:creationId xmlns:a16="http://schemas.microsoft.com/office/drawing/2014/main" id="{5843092B-A9CB-FEBD-127D-F221D121002A}"/>
              </a:ext>
            </a:extLst>
          </p:cNvPr>
          <p:cNvPicPr>
            <a:picLocks noChangeAspect="1"/>
          </p:cNvPicPr>
          <p:nvPr/>
        </p:nvPicPr>
        <p:blipFill>
          <a:blip r:embed="rId2">
            <a:clrChange>
              <a:clrFrom>
                <a:srgbClr val="F0F0F0"/>
              </a:clrFrom>
              <a:clrTo>
                <a:srgbClr val="F0F0F0">
                  <a:alpha val="0"/>
                </a:srgbClr>
              </a:clrTo>
            </a:clrChange>
          </a:blip>
          <a:stretch>
            <a:fillRect/>
          </a:stretch>
        </p:blipFill>
        <p:spPr>
          <a:xfrm>
            <a:off x="10391362" y="2487092"/>
            <a:ext cx="1105776" cy="1575167"/>
          </a:xfrm>
          <a:prstGeom prst="rect">
            <a:avLst/>
          </a:prstGeom>
        </p:spPr>
      </p:pic>
      <p:sp>
        <p:nvSpPr>
          <p:cNvPr id="3" name="Oval 2">
            <a:extLst>
              <a:ext uri="{FF2B5EF4-FFF2-40B4-BE49-F238E27FC236}">
                <a16:creationId xmlns:a16="http://schemas.microsoft.com/office/drawing/2014/main" id="{584F79E2-F20F-EA28-945B-04F204A6B06A}"/>
              </a:ext>
            </a:extLst>
          </p:cNvPr>
          <p:cNvSpPr/>
          <p:nvPr/>
        </p:nvSpPr>
        <p:spPr>
          <a:xfrm>
            <a:off x="8178799" y="4657725"/>
            <a:ext cx="144000" cy="144000"/>
          </a:xfrm>
          <a:prstGeom prst="ellipse">
            <a:avLst/>
          </a:prstGeom>
          <a:gradFill flip="none" rotWithShape="1">
            <a:gsLst>
              <a:gs pos="0">
                <a:srgbClr val="EF4251"/>
              </a:gs>
              <a:gs pos="100000">
                <a:srgbClr val="F4704D"/>
              </a:gs>
            </a:gsLst>
            <a:lin ang="18900000" scaled="0"/>
            <a:tileRect/>
          </a:gradFill>
          <a:ln w="9525" cap="flat">
            <a:noFill/>
            <a:prstDash val="solid"/>
            <a:miter/>
          </a:ln>
        </p:spPr>
        <p:txBody>
          <a:bodyPr wrap="none" lIns="0" tIns="0" rIns="0" bIns="0" rtlCol="0" anchor="t" anchorCtr="0"/>
          <a:lstStyle/>
          <a:p>
            <a:pPr algn="l">
              <a:spcBef>
                <a:spcPts val="600"/>
              </a:spcBef>
              <a:spcAft>
                <a:spcPts val="600"/>
              </a:spcAft>
            </a:pPr>
            <a:r>
              <a:rPr lang="en-US" sz="1000" b="1" i="0" dirty="0">
                <a:effectLst/>
                <a:latin typeface="+mj-lt"/>
              </a:rPr>
              <a:t>    4mm</a:t>
            </a:r>
          </a:p>
        </p:txBody>
      </p:sp>
    </p:spTree>
    <p:extLst>
      <p:ext uri="{BB962C8B-B14F-4D97-AF65-F5344CB8AC3E}">
        <p14:creationId xmlns:p14="http://schemas.microsoft.com/office/powerpoint/2010/main" val="3991439596"/>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7549773-7386-2E43-C39F-D076DD94BC22}"/>
              </a:ext>
            </a:extLst>
          </p:cNvPr>
          <p:cNvSpPr>
            <a:spLocks noGrp="1"/>
          </p:cNvSpPr>
          <p:nvPr>
            <p:ph type="sldNum" sz="quarter" idx="4"/>
          </p:nvPr>
        </p:nvSpPr>
        <p:spPr/>
        <p:txBody>
          <a:bodyPr/>
          <a:lstStyle/>
          <a:p>
            <a:fld id="{FA573BCF-C0F1-4720-B5E7-944FE630E67D}" type="slidenum">
              <a:rPr lang="en-US" smtClean="0"/>
              <a:pPr/>
              <a:t>111</a:t>
            </a:fld>
            <a:endParaRPr lang="en-US" dirty="0"/>
          </a:p>
        </p:txBody>
      </p:sp>
      <p:sp>
        <p:nvSpPr>
          <p:cNvPr id="6" name="Footer Placeholder 5">
            <a:extLst>
              <a:ext uri="{FF2B5EF4-FFF2-40B4-BE49-F238E27FC236}">
                <a16:creationId xmlns:a16="http://schemas.microsoft.com/office/drawing/2014/main" id="{88F5F151-0EC4-D1D0-82B9-8510F26C9B3A}"/>
              </a:ext>
            </a:extLst>
          </p:cNvPr>
          <p:cNvSpPr>
            <a:spLocks noGrp="1"/>
          </p:cNvSpPr>
          <p:nvPr>
            <p:ph type="ftr" sz="quarter" idx="3"/>
          </p:nvPr>
        </p:nvSpPr>
        <p:spPr/>
        <p:txBody>
          <a:bodyPr/>
          <a:lstStyle/>
          <a:p>
            <a:r>
              <a:rPr lang="en-GB"/>
              <a:t>valantic layout samples Route A dark 001</a:t>
            </a:r>
            <a:endParaRPr lang="nl-NL" dirty="0"/>
          </a:p>
        </p:txBody>
      </p:sp>
      <p:sp>
        <p:nvSpPr>
          <p:cNvPr id="5" name="Date Placeholder 4">
            <a:extLst>
              <a:ext uri="{FF2B5EF4-FFF2-40B4-BE49-F238E27FC236}">
                <a16:creationId xmlns:a16="http://schemas.microsoft.com/office/drawing/2014/main" id="{CBE6A417-06F4-C40F-BA73-F1F25EA4D116}"/>
              </a:ext>
            </a:extLst>
          </p:cNvPr>
          <p:cNvSpPr>
            <a:spLocks noGrp="1"/>
          </p:cNvSpPr>
          <p:nvPr>
            <p:ph type="dt" sz="half" idx="2"/>
          </p:nvPr>
        </p:nvSpPr>
        <p:spPr/>
        <p:txBody>
          <a:bodyPr/>
          <a:lstStyle/>
          <a:p>
            <a:r>
              <a:rPr lang="de-DE"/>
              <a:t>Mai 2026</a:t>
            </a:r>
            <a:endParaRPr lang="nl-NL" dirty="0"/>
          </a:p>
        </p:txBody>
      </p:sp>
      <p:sp>
        <p:nvSpPr>
          <p:cNvPr id="46" name="Content Placeholder 45">
            <a:extLst>
              <a:ext uri="{FF2B5EF4-FFF2-40B4-BE49-F238E27FC236}">
                <a16:creationId xmlns:a16="http://schemas.microsoft.com/office/drawing/2014/main" id="{BD1A3CA7-7147-EAE7-29EA-657FD9F1F6D6}"/>
              </a:ext>
            </a:extLst>
          </p:cNvPr>
          <p:cNvSpPr>
            <a:spLocks noGrp="1"/>
          </p:cNvSpPr>
          <p:nvPr>
            <p:ph sz="quarter" idx="25"/>
          </p:nvPr>
        </p:nvSpPr>
        <p:spPr/>
        <p:txBody>
          <a:bodyPr/>
          <a:lstStyle/>
          <a:p>
            <a:pPr lvl="8"/>
            <a:r>
              <a:rPr lang="de-DE" dirty="0" err="1"/>
              <a:t>No</a:t>
            </a:r>
            <a:r>
              <a:rPr lang="de-DE" dirty="0"/>
              <a:t> </a:t>
            </a:r>
            <a:r>
              <a:rPr lang="de-DE" dirty="0" err="1"/>
              <a:t>other</a:t>
            </a:r>
            <a:r>
              <a:rPr lang="de-DE" dirty="0"/>
              <a:t> </a:t>
            </a:r>
            <a:r>
              <a:rPr lang="de-DE" dirty="0" err="1"/>
              <a:t>fonts</a:t>
            </a:r>
            <a:endParaRPr lang="en-US" dirty="0"/>
          </a:p>
          <a:p>
            <a:pPr lvl="4"/>
            <a:endParaRPr lang="en-US" dirty="0"/>
          </a:p>
          <a:p>
            <a:endParaRPr lang="de-DE" dirty="0"/>
          </a:p>
          <a:p>
            <a:br>
              <a:rPr lang="de-DE" dirty="0"/>
            </a:br>
            <a:endParaRPr lang="de-DE" dirty="0"/>
          </a:p>
          <a:p>
            <a:r>
              <a:rPr lang="de-DE" dirty="0" err="1"/>
              <a:t>underlined</a:t>
            </a:r>
            <a:r>
              <a:rPr lang="de-DE" dirty="0"/>
              <a:t> </a:t>
            </a:r>
            <a:r>
              <a:rPr lang="de-DE" dirty="0" err="1"/>
              <a:t>highlights</a:t>
            </a:r>
            <a:endParaRPr lang="de-DE" dirty="0"/>
          </a:p>
          <a:p>
            <a:r>
              <a:rPr lang="de-DE" dirty="0" err="1"/>
              <a:t>no</a:t>
            </a:r>
            <a:r>
              <a:rPr lang="de-DE" dirty="0"/>
              <a:t> </a:t>
            </a:r>
            <a:r>
              <a:rPr lang="de-DE" dirty="0" err="1"/>
              <a:t>underlining</a:t>
            </a:r>
            <a:endParaRPr lang="de-DE" dirty="0"/>
          </a:p>
          <a:p>
            <a:r>
              <a:rPr lang="de-DE" dirty="0" err="1"/>
              <a:t>no</a:t>
            </a:r>
            <a:r>
              <a:rPr lang="de-DE" dirty="0"/>
              <a:t> </a:t>
            </a:r>
            <a:r>
              <a:rPr lang="de-DE" dirty="0" err="1"/>
              <a:t>mourning</a:t>
            </a:r>
            <a:r>
              <a:rPr lang="de-DE" dirty="0"/>
              <a:t> </a:t>
            </a:r>
            <a:r>
              <a:rPr lang="de-DE" dirty="0" err="1"/>
              <a:t>frames</a:t>
            </a:r>
            <a:endParaRPr lang="en-US" dirty="0"/>
          </a:p>
        </p:txBody>
      </p:sp>
      <p:sp>
        <p:nvSpPr>
          <p:cNvPr id="45" name="Content Placeholder 44">
            <a:extLst>
              <a:ext uri="{FF2B5EF4-FFF2-40B4-BE49-F238E27FC236}">
                <a16:creationId xmlns:a16="http://schemas.microsoft.com/office/drawing/2014/main" id="{84E5968C-C77D-6317-3FED-39CF7457D261}"/>
              </a:ext>
            </a:extLst>
          </p:cNvPr>
          <p:cNvSpPr>
            <a:spLocks noGrp="1"/>
          </p:cNvSpPr>
          <p:nvPr>
            <p:ph sz="quarter" idx="24"/>
          </p:nvPr>
        </p:nvSpPr>
        <p:spPr/>
        <p:txBody>
          <a:bodyPr/>
          <a:lstStyle/>
          <a:p>
            <a:pPr lvl="8"/>
            <a:r>
              <a:rPr lang="en-US" dirty="0"/>
              <a:t>Old corporate or </a:t>
            </a:r>
            <a:br>
              <a:rPr lang="en-US"/>
            </a:br>
            <a:r>
              <a:rPr lang="en-US"/>
              <a:t>non-valantic colors</a:t>
            </a:r>
          </a:p>
          <a:p>
            <a:pPr lvl="8"/>
            <a:endParaRPr lang="en-US"/>
          </a:p>
          <a:p>
            <a:pPr lvl="8"/>
            <a:endParaRPr lang="en-US"/>
          </a:p>
          <a:p>
            <a:pPr lvl="8"/>
            <a:endParaRPr lang="en-US"/>
          </a:p>
          <a:p>
            <a:pPr lvl="8"/>
            <a:endParaRPr lang="en-US"/>
          </a:p>
          <a:p>
            <a:pPr lvl="8"/>
            <a:endParaRPr lang="en-US"/>
          </a:p>
          <a:p>
            <a:pPr lvl="8"/>
            <a:endParaRPr lang="en-US"/>
          </a:p>
          <a:p>
            <a:pPr lvl="8"/>
            <a:endParaRPr lang="en-US"/>
          </a:p>
          <a:p>
            <a:pPr lvl="8"/>
            <a:endParaRPr lang="en-US"/>
          </a:p>
          <a:p>
            <a:pPr lvl="7"/>
            <a:r>
              <a:rPr lang="en-GB"/>
              <a:t>no special characters and </a:t>
            </a:r>
            <a:br>
              <a:rPr lang="en-GB"/>
            </a:br>
            <a:r>
              <a:rPr lang="en-GB"/>
              <a:t>no spaces in the file name</a:t>
            </a:r>
          </a:p>
          <a:p>
            <a:pPr lvl="7"/>
            <a:r>
              <a:rPr lang="en-US"/>
              <a:t>choose short file names</a:t>
            </a:r>
            <a:endParaRPr lang="en-US" dirty="0"/>
          </a:p>
        </p:txBody>
      </p:sp>
      <p:sp>
        <p:nvSpPr>
          <p:cNvPr id="44" name="Content Placeholder 43">
            <a:extLst>
              <a:ext uri="{FF2B5EF4-FFF2-40B4-BE49-F238E27FC236}">
                <a16:creationId xmlns:a16="http://schemas.microsoft.com/office/drawing/2014/main" id="{68D78C7F-EF08-6BB1-44B1-A1E3DBF71529}"/>
              </a:ext>
            </a:extLst>
          </p:cNvPr>
          <p:cNvSpPr>
            <a:spLocks noGrp="1"/>
          </p:cNvSpPr>
          <p:nvPr>
            <p:ph sz="quarter" idx="22"/>
          </p:nvPr>
        </p:nvSpPr>
        <p:spPr/>
        <p:txBody>
          <a:bodyPr/>
          <a:lstStyle/>
          <a:p>
            <a:pPr lvl="8"/>
            <a:r>
              <a:rPr lang="en-US" dirty="0"/>
              <a:t>These forms </a:t>
            </a:r>
            <a:br>
              <a:rPr lang="en-US" dirty="0"/>
            </a:br>
            <a:r>
              <a:rPr lang="en-US" dirty="0"/>
              <a:t>should be avoided</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r>
              <a:rPr lang="en-US" dirty="0"/>
              <a:t>Shapes too big</a:t>
            </a:r>
          </a:p>
          <a:p>
            <a:r>
              <a:rPr lang="en-US" dirty="0"/>
              <a:t>Shapes too flashy</a:t>
            </a:r>
          </a:p>
          <a:p>
            <a:r>
              <a:rPr lang="en-US" dirty="0"/>
              <a:t>Complicated structures</a:t>
            </a:r>
          </a:p>
        </p:txBody>
      </p:sp>
      <p:sp>
        <p:nvSpPr>
          <p:cNvPr id="43" name="Content Placeholder 42">
            <a:extLst>
              <a:ext uri="{FF2B5EF4-FFF2-40B4-BE49-F238E27FC236}">
                <a16:creationId xmlns:a16="http://schemas.microsoft.com/office/drawing/2014/main" id="{75171A1D-C5C0-A3B7-7C21-D007923D3C5A}"/>
              </a:ext>
            </a:extLst>
          </p:cNvPr>
          <p:cNvSpPr>
            <a:spLocks noGrp="1"/>
          </p:cNvSpPr>
          <p:nvPr>
            <p:ph sz="quarter" idx="15"/>
          </p:nvPr>
        </p:nvSpPr>
        <p:spPr/>
        <p:txBody>
          <a:bodyPr/>
          <a:lstStyle/>
          <a:p>
            <a:pPr lvl="8"/>
            <a:r>
              <a:rPr lang="en-US" dirty="0"/>
              <a:t>Three-dimensional </a:t>
            </a:r>
            <a:br>
              <a:rPr lang="en-US" dirty="0"/>
            </a:br>
            <a:r>
              <a:rPr lang="en-US" dirty="0"/>
              <a:t>shapes</a:t>
            </a:r>
          </a:p>
          <a:p>
            <a:pPr lvl="3"/>
            <a:endParaRPr lang="en-US" dirty="0"/>
          </a:p>
          <a:p>
            <a:pPr lvl="3"/>
            <a:r>
              <a:rPr lang="en-US" dirty="0"/>
              <a:t>	No shadows</a:t>
            </a:r>
          </a:p>
          <a:p>
            <a:pPr lvl="3"/>
            <a:endParaRPr lang="en-US" dirty="0"/>
          </a:p>
          <a:p>
            <a:pPr lvl="3"/>
            <a:r>
              <a:rPr lang="en-US"/>
              <a:t>	</a:t>
            </a:r>
            <a:br>
              <a:rPr lang="en-US"/>
            </a:br>
            <a:r>
              <a:rPr lang="en-US"/>
              <a:t>	No </a:t>
            </a:r>
            <a:r>
              <a:rPr lang="en-US" dirty="0"/>
              <a:t>reflections</a:t>
            </a:r>
            <a:br>
              <a:rPr lang="en-US" dirty="0"/>
            </a:br>
            <a:br>
              <a:rPr lang="en-US" dirty="0"/>
            </a:br>
            <a:br>
              <a:rPr lang="en-US" dirty="0"/>
            </a:br>
            <a:endParaRPr lang="en-US" dirty="0"/>
          </a:p>
          <a:p>
            <a:pPr lvl="3"/>
            <a:endParaRPr lang="en-US" dirty="0"/>
          </a:p>
          <a:p>
            <a:pPr lvl="3"/>
            <a:r>
              <a:rPr lang="en-US" dirty="0"/>
              <a:t>	No uneven 	gradient color, </a:t>
            </a:r>
          </a:p>
          <a:p>
            <a:pPr lvl="3"/>
            <a:r>
              <a:rPr lang="en-US" dirty="0"/>
              <a:t>	no transparent </a:t>
            </a:r>
            <a:br>
              <a:rPr lang="en-US" dirty="0"/>
            </a:br>
            <a:r>
              <a:rPr lang="en-US" dirty="0"/>
              <a:t>	elements</a:t>
            </a:r>
          </a:p>
        </p:txBody>
      </p:sp>
      <p:sp>
        <p:nvSpPr>
          <p:cNvPr id="7" name="Title 6">
            <a:extLst>
              <a:ext uri="{FF2B5EF4-FFF2-40B4-BE49-F238E27FC236}">
                <a16:creationId xmlns:a16="http://schemas.microsoft.com/office/drawing/2014/main" id="{21B633DF-86AE-26B2-2207-14689BC9AE64}"/>
              </a:ext>
            </a:extLst>
          </p:cNvPr>
          <p:cNvSpPr>
            <a:spLocks noGrp="1"/>
          </p:cNvSpPr>
          <p:nvPr>
            <p:ph type="title"/>
          </p:nvPr>
        </p:nvSpPr>
        <p:spPr/>
        <p:txBody>
          <a:bodyPr vert="horz"/>
          <a:lstStyle/>
          <a:p>
            <a:r>
              <a:rPr lang="en-US" dirty="0"/>
              <a:t>Do </a:t>
            </a:r>
            <a:r>
              <a:rPr lang="en-US" dirty="0">
                <a:gradFill>
                  <a:gsLst>
                    <a:gs pos="0">
                      <a:srgbClr val="FF4B4B"/>
                    </a:gs>
                    <a:gs pos="100000">
                      <a:srgbClr val="FF744F"/>
                    </a:gs>
                  </a:gsLst>
                  <a:lin ang="18900000" scaled="0"/>
                </a:gradFill>
                <a:latin typeface="+mj-lt"/>
                <a:ea typeface="+mn-ea"/>
                <a:cs typeface="+mn-cs"/>
              </a:rPr>
              <a:t>not’s</a:t>
            </a:r>
          </a:p>
        </p:txBody>
      </p:sp>
      <p:sp>
        <p:nvSpPr>
          <p:cNvPr id="82" name="Text Placeholder 81">
            <a:extLst>
              <a:ext uri="{FF2B5EF4-FFF2-40B4-BE49-F238E27FC236}">
                <a16:creationId xmlns:a16="http://schemas.microsoft.com/office/drawing/2014/main" id="{CAB3E937-F825-8404-CE1C-FB721EDEEDA7}"/>
              </a:ext>
            </a:extLst>
          </p:cNvPr>
          <p:cNvSpPr>
            <a:spLocks noGrp="1"/>
          </p:cNvSpPr>
          <p:nvPr>
            <p:ph type="body" sz="quarter" idx="14"/>
          </p:nvPr>
        </p:nvSpPr>
        <p:spPr/>
        <p:txBody>
          <a:bodyPr/>
          <a:lstStyle/>
          <a:p>
            <a:r>
              <a:rPr lang="en-US" dirty="0"/>
              <a:t>Design rules</a:t>
            </a:r>
          </a:p>
        </p:txBody>
      </p:sp>
      <p:sp>
        <p:nvSpPr>
          <p:cNvPr id="48" name="Arrow: Chevron 108">
            <a:extLst>
              <a:ext uri="{FF2B5EF4-FFF2-40B4-BE49-F238E27FC236}">
                <a16:creationId xmlns:a16="http://schemas.microsoft.com/office/drawing/2014/main" id="{738990F5-A021-CA42-248E-76B3C5578A48}"/>
              </a:ext>
            </a:extLst>
          </p:cNvPr>
          <p:cNvSpPr/>
          <p:nvPr/>
        </p:nvSpPr>
        <p:spPr bwMode="auto">
          <a:xfrm>
            <a:off x="3439985" y="3358675"/>
            <a:ext cx="503281" cy="350790"/>
          </a:xfrm>
          <a:prstGeom prst="chevron">
            <a:avLst/>
          </a:prstGeom>
          <a:gradFill flip="none" rotWithShape="1">
            <a:gsLst>
              <a:gs pos="0">
                <a:srgbClr val="FF4B4B"/>
              </a:gs>
              <a:gs pos="100000">
                <a:srgbClr val="FF744F"/>
              </a:gs>
            </a:gsLst>
            <a:path path="circle">
              <a:fillToRect l="100000" t="100000"/>
            </a:path>
            <a:tileRect r="-100000" b="-100000"/>
          </a:gra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sp>
        <p:nvSpPr>
          <p:cNvPr id="49" name="Arrow: Striped Right 109">
            <a:extLst>
              <a:ext uri="{FF2B5EF4-FFF2-40B4-BE49-F238E27FC236}">
                <a16:creationId xmlns:a16="http://schemas.microsoft.com/office/drawing/2014/main" id="{88534E09-DFE3-340D-F583-8FF2D8FEF83B}"/>
              </a:ext>
            </a:extLst>
          </p:cNvPr>
          <p:cNvSpPr/>
          <p:nvPr/>
        </p:nvSpPr>
        <p:spPr bwMode="auto">
          <a:xfrm>
            <a:off x="3439985" y="3860720"/>
            <a:ext cx="946532" cy="413600"/>
          </a:xfrm>
          <a:prstGeom prst="stripedRightArrow">
            <a:avLst>
              <a:gd name="adj1" fmla="val 63399"/>
              <a:gd name="adj2" fmla="val 66749"/>
            </a:avLst>
          </a:prstGeom>
          <a:gradFill flip="none" rotWithShape="1">
            <a:gsLst>
              <a:gs pos="0">
                <a:srgbClr val="FF4B4B"/>
              </a:gs>
              <a:gs pos="100000">
                <a:srgbClr val="FF744F"/>
              </a:gs>
            </a:gsLst>
            <a:path path="circle">
              <a:fillToRect l="100000" t="100000"/>
            </a:path>
            <a:tileRect r="-100000" b="-100000"/>
          </a:gra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sp>
        <p:nvSpPr>
          <p:cNvPr id="50" name="Arrow: Notched Right 110">
            <a:extLst>
              <a:ext uri="{FF2B5EF4-FFF2-40B4-BE49-F238E27FC236}">
                <a16:creationId xmlns:a16="http://schemas.microsoft.com/office/drawing/2014/main" id="{197E0BBE-14C3-E197-BC67-664CDB7AEC29}"/>
              </a:ext>
            </a:extLst>
          </p:cNvPr>
          <p:cNvSpPr/>
          <p:nvPr/>
        </p:nvSpPr>
        <p:spPr bwMode="auto">
          <a:xfrm>
            <a:off x="3439985" y="2811495"/>
            <a:ext cx="637811" cy="470139"/>
          </a:xfrm>
          <a:prstGeom prst="notchedRightArrow">
            <a:avLst/>
          </a:prstGeom>
          <a:gradFill flip="none" rotWithShape="1">
            <a:gsLst>
              <a:gs pos="0">
                <a:srgbClr val="FF4B4B"/>
              </a:gs>
              <a:gs pos="100000">
                <a:srgbClr val="FF744F"/>
              </a:gs>
            </a:gsLst>
            <a:path path="circle">
              <a:fillToRect l="100000" t="100000"/>
            </a:path>
            <a:tileRect r="-100000" b="-100000"/>
          </a:gra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sp>
        <p:nvSpPr>
          <p:cNvPr id="51" name="Arrow: Chevron 111">
            <a:extLst>
              <a:ext uri="{FF2B5EF4-FFF2-40B4-BE49-F238E27FC236}">
                <a16:creationId xmlns:a16="http://schemas.microsoft.com/office/drawing/2014/main" id="{65084981-57C7-60FD-120F-A8438193B02A}"/>
              </a:ext>
            </a:extLst>
          </p:cNvPr>
          <p:cNvSpPr/>
          <p:nvPr/>
        </p:nvSpPr>
        <p:spPr bwMode="auto">
          <a:xfrm>
            <a:off x="3439985" y="2198698"/>
            <a:ext cx="260504" cy="545575"/>
          </a:xfrm>
          <a:prstGeom prst="chevron">
            <a:avLst>
              <a:gd name="adj" fmla="val 85523"/>
            </a:avLst>
          </a:prstGeom>
          <a:gradFill flip="none" rotWithShape="1">
            <a:gsLst>
              <a:gs pos="0">
                <a:srgbClr val="FF4B4B"/>
              </a:gs>
              <a:gs pos="100000">
                <a:srgbClr val="FF744F"/>
              </a:gs>
            </a:gsLst>
            <a:path path="circle">
              <a:fillToRect l="100000" t="100000"/>
            </a:path>
            <a:tileRect r="-100000" b="-100000"/>
          </a:grad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endParaRPr>
          </a:p>
        </p:txBody>
      </p:sp>
      <p:sp>
        <p:nvSpPr>
          <p:cNvPr id="53" name="Textfeld 7">
            <a:extLst>
              <a:ext uri="{FF2B5EF4-FFF2-40B4-BE49-F238E27FC236}">
                <a16:creationId xmlns:a16="http://schemas.microsoft.com/office/drawing/2014/main" id="{69241640-D91A-DA52-1F76-CECD0E14296B}"/>
              </a:ext>
            </a:extLst>
          </p:cNvPr>
          <p:cNvSpPr txBox="1"/>
          <p:nvPr/>
        </p:nvSpPr>
        <p:spPr bwMode="auto">
          <a:xfrm>
            <a:off x="8961754" y="4033836"/>
            <a:ext cx="2590799" cy="2132013"/>
          </a:xfrm>
          <a:prstGeom prst="rect">
            <a:avLst/>
          </a:prstGeom>
          <a:noFill/>
          <a:ln w="9525">
            <a:solidFill>
              <a:schemeClr val="bg1">
                <a:lumMod val="50000"/>
              </a:schemeClr>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 xmlns:ma14="http://schemas.microsoft.com/office/mac/drawingml/2011/main" val="1"/>
            </a:ext>
          </a:extLst>
        </p:spPr>
        <p:txBody>
          <a:bodyPr vert="horz" wrap="square" lIns="72000" tIns="72000" rIns="72000" bIns="72000" numCol="1" rtlCol="0" anchor="ctr" anchorCtr="0" compatLnSpc="1">
            <a:prstTxWarp prst="textNoShape">
              <a:avLst/>
            </a:prstTxWarp>
            <a:noAutofit/>
          </a:bodyPr>
          <a:lstStyle/>
          <a:p>
            <a:pPr algn="ctr"/>
            <a:r>
              <a:rPr lang="de-DE" sz="1300" b="1" dirty="0">
                <a:solidFill>
                  <a:schemeClr val="bg1">
                    <a:lumMod val="75000"/>
                  </a:schemeClr>
                </a:solidFill>
              </a:rPr>
              <a:t>BOX</a:t>
            </a:r>
          </a:p>
          <a:p>
            <a:pPr algn="ctr"/>
            <a:endParaRPr lang="de-DE" sz="1300" b="1" dirty="0">
              <a:solidFill>
                <a:schemeClr val="bg1">
                  <a:lumMod val="75000"/>
                </a:schemeClr>
              </a:solidFill>
            </a:endParaRPr>
          </a:p>
          <a:p>
            <a:pPr algn="ctr"/>
            <a:r>
              <a:rPr lang="en-US" sz="1300" dirty="0">
                <a:solidFill>
                  <a:schemeClr val="bg1">
                    <a:lumMod val="75000"/>
                  </a:schemeClr>
                </a:solidFill>
              </a:rPr>
              <a:t>In the spirit of restraint, the background should be white. </a:t>
            </a:r>
          </a:p>
          <a:p>
            <a:pPr algn="ctr"/>
            <a:endParaRPr lang="en-US" sz="1300" dirty="0">
              <a:solidFill>
                <a:schemeClr val="bg1">
                  <a:lumMod val="75000"/>
                </a:schemeClr>
              </a:solidFill>
            </a:endParaRPr>
          </a:p>
          <a:p>
            <a:pPr algn="ctr"/>
            <a:r>
              <a:rPr lang="en-US" sz="1300" dirty="0">
                <a:solidFill>
                  <a:schemeClr val="bg1">
                    <a:lumMod val="75000"/>
                  </a:schemeClr>
                </a:solidFill>
              </a:rPr>
              <a:t>Since I'm not supposed </a:t>
            </a:r>
            <a:br>
              <a:rPr lang="en-US" sz="1300" dirty="0">
                <a:solidFill>
                  <a:schemeClr val="bg1">
                    <a:lumMod val="75000"/>
                  </a:schemeClr>
                </a:solidFill>
              </a:rPr>
            </a:br>
            <a:r>
              <a:rPr lang="en-US" sz="1300" dirty="0">
                <a:solidFill>
                  <a:schemeClr val="bg1">
                    <a:lumMod val="75000"/>
                  </a:schemeClr>
                </a:solidFill>
              </a:rPr>
              <a:t>to use contours, I can use </a:t>
            </a:r>
            <a:br>
              <a:rPr lang="en-US" sz="1300" dirty="0">
                <a:solidFill>
                  <a:schemeClr val="bg1">
                    <a:lumMod val="75000"/>
                  </a:schemeClr>
                </a:solidFill>
              </a:rPr>
            </a:br>
            <a:r>
              <a:rPr lang="en-US" sz="1300" dirty="0">
                <a:solidFill>
                  <a:schemeClr val="bg1">
                    <a:lumMod val="75000"/>
                  </a:schemeClr>
                </a:solidFill>
              </a:rPr>
              <a:t>a shadow here.</a:t>
            </a:r>
            <a:endParaRPr lang="de-DE" sz="1300" dirty="0">
              <a:solidFill>
                <a:schemeClr val="bg1">
                  <a:lumMod val="75000"/>
                </a:schemeClr>
              </a:solidFill>
            </a:endParaRPr>
          </a:p>
        </p:txBody>
      </p:sp>
      <p:pic>
        <p:nvPicPr>
          <p:cNvPr id="56" name="Picture 2">
            <a:extLst>
              <a:ext uri="{FF2B5EF4-FFF2-40B4-BE49-F238E27FC236}">
                <a16:creationId xmlns:a16="http://schemas.microsoft.com/office/drawing/2014/main" id="{613EE13B-5B7D-3D1F-FD0E-60AE0BCBEEC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22036" y="2126896"/>
            <a:ext cx="1972167" cy="235055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7" name="Textfeld 6">
            <a:extLst>
              <a:ext uri="{FF2B5EF4-FFF2-40B4-BE49-F238E27FC236}">
                <a16:creationId xmlns:a16="http://schemas.microsoft.com/office/drawing/2014/main" id="{959950DF-4446-833D-98A8-3469B5008448}"/>
              </a:ext>
            </a:extLst>
          </p:cNvPr>
          <p:cNvSpPr txBox="1"/>
          <p:nvPr/>
        </p:nvSpPr>
        <p:spPr>
          <a:xfrm>
            <a:off x="9053980" y="2166120"/>
            <a:ext cx="1375093" cy="307777"/>
          </a:xfrm>
          <a:prstGeom prst="rect">
            <a:avLst/>
          </a:prstGeom>
          <a:noFill/>
        </p:spPr>
        <p:txBody>
          <a:bodyPr vert="horz" wrap="square" lIns="0" tIns="0" rIns="0" bIns="0" rtlCol="0">
            <a:spAutoFit/>
          </a:bodyPr>
          <a:lstStyle/>
          <a:p>
            <a:pPr>
              <a:buClr>
                <a:srgbClr val="000000"/>
              </a:buClr>
              <a:buSzPct val="100000"/>
            </a:pPr>
            <a:r>
              <a:rPr lang="de-DE" sz="2000" b="0" dirty="0">
                <a:latin typeface="Bell MT" panose="02020503060305020303" pitchFamily="18" charset="0"/>
              </a:rPr>
              <a:t>Bell MT</a:t>
            </a:r>
            <a:endParaRPr lang="de-DE" sz="2000" b="0" baseline="30000" dirty="0">
              <a:latin typeface="Bell MT" panose="02020503060305020303" pitchFamily="18" charset="0"/>
            </a:endParaRPr>
          </a:p>
        </p:txBody>
      </p:sp>
      <p:sp>
        <p:nvSpPr>
          <p:cNvPr id="58" name="Textfeld 6">
            <a:extLst>
              <a:ext uri="{FF2B5EF4-FFF2-40B4-BE49-F238E27FC236}">
                <a16:creationId xmlns:a16="http://schemas.microsoft.com/office/drawing/2014/main" id="{FA098020-8DCB-3127-C512-7DC1E375DA99}"/>
              </a:ext>
            </a:extLst>
          </p:cNvPr>
          <p:cNvSpPr txBox="1"/>
          <p:nvPr/>
        </p:nvSpPr>
        <p:spPr>
          <a:xfrm>
            <a:off x="9053980" y="2458580"/>
            <a:ext cx="1375093" cy="369332"/>
          </a:xfrm>
          <a:prstGeom prst="rect">
            <a:avLst/>
          </a:prstGeom>
          <a:noFill/>
        </p:spPr>
        <p:txBody>
          <a:bodyPr vert="horz" wrap="square" lIns="0" tIns="0" rIns="0" bIns="0" rtlCol="0">
            <a:spAutoFit/>
          </a:bodyPr>
          <a:lstStyle/>
          <a:p>
            <a:pPr>
              <a:buClr>
                <a:srgbClr val="000000"/>
              </a:buClr>
              <a:buSzPct val="100000"/>
            </a:pPr>
            <a:r>
              <a:rPr lang="de-DE" sz="2400" b="0" dirty="0">
                <a:latin typeface="Bauhaus 93" panose="04030905020B02020C02" pitchFamily="82" charset="0"/>
              </a:rPr>
              <a:t>Bauhaus</a:t>
            </a:r>
            <a:endParaRPr lang="de-DE" sz="2400" b="0" baseline="30000" dirty="0">
              <a:latin typeface="Bauhaus 93" panose="04030905020B02020C02" pitchFamily="82" charset="0"/>
            </a:endParaRPr>
          </a:p>
        </p:txBody>
      </p:sp>
      <p:sp>
        <p:nvSpPr>
          <p:cNvPr id="63" name="Smiley Face 62">
            <a:extLst>
              <a:ext uri="{FF2B5EF4-FFF2-40B4-BE49-F238E27FC236}">
                <a16:creationId xmlns:a16="http://schemas.microsoft.com/office/drawing/2014/main" id="{FAD0B655-12E1-3D3E-9780-A7E60426FCC4}"/>
              </a:ext>
            </a:extLst>
          </p:cNvPr>
          <p:cNvSpPr/>
          <p:nvPr/>
        </p:nvSpPr>
        <p:spPr bwMode="auto">
          <a:xfrm>
            <a:off x="717099" y="3052056"/>
            <a:ext cx="468000" cy="468000"/>
          </a:xfrm>
          <a:prstGeom prst="smileyFace">
            <a:avLst/>
          </a:prstGeom>
          <a:solidFill>
            <a:schemeClr val="accent4"/>
          </a:solidFill>
          <a:ln w="9525" cap="flat" cmpd="sng" algn="ctr">
            <a:solidFill>
              <a:schemeClr val="bg2"/>
            </a:solidFill>
            <a:prstDash val="solid"/>
            <a:round/>
            <a:headEnd type="none" w="med" len="med"/>
            <a:tailEnd type="none" w="med" len="med"/>
          </a:ln>
          <a:effectLst>
            <a:reflection blurRad="6350" stA="50000" endA="300" endPos="55500" dist="50800" dir="5400000" sy="-100000" algn="bl" rotWithShape="0"/>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latin typeface="Arial Narrow" pitchFamily="34" charset="0"/>
            </a:endParaRPr>
          </a:p>
        </p:txBody>
      </p:sp>
      <p:sp>
        <p:nvSpPr>
          <p:cNvPr id="66" name="Rectangle 65">
            <a:extLst>
              <a:ext uri="{FF2B5EF4-FFF2-40B4-BE49-F238E27FC236}">
                <a16:creationId xmlns:a16="http://schemas.microsoft.com/office/drawing/2014/main" id="{3C440E3C-EF19-E119-3F4A-48A397761E2D}"/>
              </a:ext>
            </a:extLst>
          </p:cNvPr>
          <p:cNvSpPr/>
          <p:nvPr/>
        </p:nvSpPr>
        <p:spPr bwMode="auto">
          <a:xfrm>
            <a:off x="674947" y="4473254"/>
            <a:ext cx="707924" cy="936945"/>
          </a:xfrm>
          <a:prstGeom prst="rect">
            <a:avLst/>
          </a:prstGeom>
          <a:gradFill flip="none" rotWithShape="1">
            <a:gsLst>
              <a:gs pos="45000">
                <a:schemeClr val="accent2">
                  <a:lumMod val="0"/>
                  <a:lumOff val="100000"/>
                </a:schemeClr>
              </a:gs>
              <a:gs pos="100000">
                <a:schemeClr val="accent4"/>
              </a:gs>
            </a:gsLst>
            <a:lin ang="2700000" scaled="1"/>
            <a:tileRect/>
          </a:gradFill>
          <a:ln w="9525" cap="flat" cmpd="sng" algn="ctr">
            <a:gradFill>
              <a:gsLst>
                <a:gs pos="0">
                  <a:schemeClr val="bg2"/>
                </a:gs>
                <a:gs pos="40000">
                  <a:schemeClr val="bg2"/>
                </a:gs>
                <a:gs pos="83000">
                  <a:schemeClr val="accent1">
                    <a:lumMod val="45000"/>
                    <a:lumOff val="55000"/>
                  </a:schemeClr>
                </a:gs>
                <a:gs pos="100000">
                  <a:schemeClr val="accent1">
                    <a:lumMod val="30000"/>
                    <a:lumOff val="70000"/>
                  </a:schemeClr>
                </a:gs>
              </a:gsLst>
              <a:lin ang="5400000" scaled="1"/>
            </a:gradFill>
            <a:prstDash val="solid"/>
            <a:round/>
            <a:headEnd type="none" w="med" len="med"/>
            <a:tailEnd type="none" w="med" len="med"/>
          </a:ln>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latin typeface="Arial Narrow" pitchFamily="34" charset="0"/>
            </a:endParaRPr>
          </a:p>
        </p:txBody>
      </p:sp>
      <p:sp>
        <p:nvSpPr>
          <p:cNvPr id="67" name="Isosceles Triangle 66">
            <a:extLst>
              <a:ext uri="{FF2B5EF4-FFF2-40B4-BE49-F238E27FC236}">
                <a16:creationId xmlns:a16="http://schemas.microsoft.com/office/drawing/2014/main" id="{FED1BCDB-51F8-8213-A284-D63DB75E72A9}"/>
              </a:ext>
            </a:extLst>
          </p:cNvPr>
          <p:cNvSpPr/>
          <p:nvPr/>
        </p:nvSpPr>
        <p:spPr bwMode="auto">
          <a:xfrm>
            <a:off x="616131" y="2257075"/>
            <a:ext cx="688187" cy="451279"/>
          </a:xfrm>
          <a:prstGeom prst="triangle">
            <a:avLst/>
          </a:prstGeom>
          <a:solidFill>
            <a:schemeClr val="accent1"/>
          </a:solidFill>
          <a:ln w="9525" cap="flat" cmpd="sng" algn="ctr">
            <a:solidFill>
              <a:schemeClr val="tx1"/>
            </a:solidFill>
            <a:prstDash val="solid"/>
            <a:round/>
            <a:headEnd type="none" w="med" len="med"/>
            <a:tailEnd type="none" w="med" len="med"/>
          </a:ln>
          <a:effectLst>
            <a:innerShdw blurRad="215900" dir="8100000">
              <a:prstClr val="black">
                <a:alpha val="50000"/>
              </a:prstClr>
            </a:innerShdw>
            <a:reflection stA="45000" endPos="18000" dist="50800" dir="5400000" sy="-100000" algn="bl" rotWithShape="0"/>
          </a:effectLst>
        </p:spPr>
        <p:txBody>
          <a:bodyPr vert="horz" wrap="none" lIns="0" tIns="0" rIns="0" bIns="0" numCol="1" rtlCol="0" anchor="ctr"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de-DE" sz="1700" b="1" i="0" u="none" strike="noStrike" cap="none" normalizeH="0" baseline="0" dirty="0">
              <a:ln>
                <a:noFill/>
              </a:ln>
              <a:effectLst/>
              <a:latin typeface="Arial Narrow" pitchFamily="34" charset="0"/>
            </a:endParaRPr>
          </a:p>
        </p:txBody>
      </p:sp>
      <p:grpSp>
        <p:nvGrpSpPr>
          <p:cNvPr id="86" name="Group 85">
            <a:extLst>
              <a:ext uri="{FF2B5EF4-FFF2-40B4-BE49-F238E27FC236}">
                <a16:creationId xmlns:a16="http://schemas.microsoft.com/office/drawing/2014/main" id="{1EDF322F-D7A5-A698-F93F-BF18AB3623E5}"/>
              </a:ext>
            </a:extLst>
          </p:cNvPr>
          <p:cNvGrpSpPr/>
          <p:nvPr/>
        </p:nvGrpSpPr>
        <p:grpSpPr>
          <a:xfrm>
            <a:off x="2971800" y="1475999"/>
            <a:ext cx="5794420" cy="4689851"/>
            <a:chOff x="3947300" y="2362200"/>
            <a:chExt cx="7695470" cy="3803650"/>
          </a:xfrm>
        </p:grpSpPr>
        <p:cxnSp>
          <p:nvCxnSpPr>
            <p:cNvPr id="87" name="Straight Connector 86">
              <a:extLst>
                <a:ext uri="{FF2B5EF4-FFF2-40B4-BE49-F238E27FC236}">
                  <a16:creationId xmlns:a16="http://schemas.microsoft.com/office/drawing/2014/main" id="{AB80C4B8-842E-87D0-E56E-72A11E5ADA8E}"/>
                </a:ext>
              </a:extLst>
            </p:cNvPr>
            <p:cNvCxnSpPr/>
            <p:nvPr/>
          </p:nvCxnSpPr>
          <p:spPr>
            <a:xfrm>
              <a:off x="3947300"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88" name="Straight Connector 87">
              <a:extLst>
                <a:ext uri="{FF2B5EF4-FFF2-40B4-BE49-F238E27FC236}">
                  <a16:creationId xmlns:a16="http://schemas.microsoft.com/office/drawing/2014/main" id="{A6F559CC-6C16-4102-D304-0DB99DB7CBD4}"/>
                </a:ext>
              </a:extLst>
            </p:cNvPr>
            <p:cNvCxnSpPr/>
            <p:nvPr/>
          </p:nvCxnSpPr>
          <p:spPr>
            <a:xfrm>
              <a:off x="11642770"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cxnSp>
          <p:nvCxnSpPr>
            <p:cNvPr id="89" name="Straight Connector 88">
              <a:extLst>
                <a:ext uri="{FF2B5EF4-FFF2-40B4-BE49-F238E27FC236}">
                  <a16:creationId xmlns:a16="http://schemas.microsoft.com/office/drawing/2014/main" id="{687066FC-D811-9FFB-BAAB-C4F9ACE13E4E}"/>
                </a:ext>
              </a:extLst>
            </p:cNvPr>
            <p:cNvCxnSpPr/>
            <p:nvPr/>
          </p:nvCxnSpPr>
          <p:spPr>
            <a:xfrm>
              <a:off x="7799432" y="2362200"/>
              <a:ext cx="0" cy="3803650"/>
            </a:xfrm>
            <a:prstGeom prst="line">
              <a:avLst/>
            </a:prstGeom>
            <a:ln w="12700" cap="rnd">
              <a:solidFill>
                <a:schemeClr val="accent4"/>
              </a:solidFill>
              <a:round/>
            </a:ln>
          </p:spPr>
          <p:style>
            <a:lnRef idx="1">
              <a:schemeClr val="accent1"/>
            </a:lnRef>
            <a:fillRef idx="0">
              <a:schemeClr val="accent1"/>
            </a:fillRef>
            <a:effectRef idx="0">
              <a:schemeClr val="accent1"/>
            </a:effectRef>
            <a:fontRef idx="minor">
              <a:schemeClr val="tx1"/>
            </a:fontRef>
          </p:style>
        </p:cxnSp>
      </p:grpSp>
      <p:cxnSp>
        <p:nvCxnSpPr>
          <p:cNvPr id="4" name="Straight Arrow Connector 3">
            <a:extLst>
              <a:ext uri="{FF2B5EF4-FFF2-40B4-BE49-F238E27FC236}">
                <a16:creationId xmlns:a16="http://schemas.microsoft.com/office/drawing/2014/main" id="{8C46BD76-5416-99F7-1524-C1532A466877}"/>
              </a:ext>
            </a:extLst>
          </p:cNvPr>
          <p:cNvCxnSpPr>
            <a:cxnSpLocks/>
          </p:cNvCxnSpPr>
          <p:nvPr/>
        </p:nvCxnSpPr>
        <p:spPr>
          <a:xfrm flipH="1">
            <a:off x="553137" y="1484313"/>
            <a:ext cx="11088001" cy="4751386"/>
          </a:xfrm>
          <a:prstGeom prst="straightConnector1">
            <a:avLst/>
          </a:prstGeom>
          <a:ln w="12700" cap="rnd">
            <a:solidFill>
              <a:srgbClr val="F70000"/>
            </a:solidFill>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6C634C1C-55E2-80E9-3380-92FD0C1E833D}"/>
              </a:ext>
            </a:extLst>
          </p:cNvPr>
          <p:cNvCxnSpPr>
            <a:cxnSpLocks/>
          </p:cNvCxnSpPr>
          <p:nvPr/>
        </p:nvCxnSpPr>
        <p:spPr>
          <a:xfrm flipH="1" flipV="1">
            <a:off x="616131" y="1484313"/>
            <a:ext cx="11011869" cy="4671687"/>
          </a:xfrm>
          <a:prstGeom prst="straightConnector1">
            <a:avLst/>
          </a:prstGeom>
          <a:ln w="12700" cap="rnd">
            <a:solidFill>
              <a:srgbClr val="F70000"/>
            </a:solidFill>
            <a:round/>
            <a:headEnd type="none" w="med" len="med"/>
            <a:tailEnd type="none" w="med" len="me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88308547"/>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A019A387-FB07-DEA0-28C4-43F230DA5EFD}"/>
              </a:ext>
            </a:extLst>
          </p:cNvPr>
          <p:cNvSpPr>
            <a:spLocks noGrp="1"/>
          </p:cNvSpPr>
          <p:nvPr>
            <p:ph type="sldNum" sz="quarter" idx="4"/>
          </p:nvPr>
        </p:nvSpPr>
        <p:spPr>
          <a:xfrm>
            <a:off x="11353138" y="6379200"/>
            <a:ext cx="288000" cy="180000"/>
          </a:xfrm>
        </p:spPr>
        <p:txBody>
          <a:bodyPr/>
          <a:lstStyle/>
          <a:p>
            <a:fld id="{D7B5DC5B-6873-43DB-ADC7-B15ACCE0DFDB}" type="slidenum">
              <a:rPr lang="en-US" smtClean="0"/>
              <a:pPr/>
              <a:t>112</a:t>
            </a:fld>
            <a:endParaRPr lang="en-US" dirty="0"/>
          </a:p>
        </p:txBody>
      </p:sp>
      <p:sp>
        <p:nvSpPr>
          <p:cNvPr id="4" name="Footer Placeholder 3">
            <a:extLst>
              <a:ext uri="{FF2B5EF4-FFF2-40B4-BE49-F238E27FC236}">
                <a16:creationId xmlns:a16="http://schemas.microsoft.com/office/drawing/2014/main" id="{E9D43147-132D-3072-C327-C2CC07BA97A9}"/>
              </a:ext>
            </a:extLst>
          </p:cNvPr>
          <p:cNvSpPr>
            <a:spLocks noGrp="1"/>
          </p:cNvSpPr>
          <p:nvPr>
            <p:ph type="ftr" sz="quarter" idx="3"/>
          </p:nvPr>
        </p:nvSpPr>
        <p:spPr>
          <a:xfrm>
            <a:off x="7270749" y="6379200"/>
            <a:ext cx="4082389" cy="180000"/>
          </a:xfrm>
        </p:spPr>
        <p:txBody>
          <a:bodyPr/>
          <a:lstStyle/>
          <a:p>
            <a:r>
              <a:rPr lang="en-GB"/>
              <a:t>valantic layout samples Route A dark 001</a:t>
            </a:r>
            <a:endParaRPr lang="nl-NL" dirty="0"/>
          </a:p>
        </p:txBody>
      </p:sp>
      <p:sp>
        <p:nvSpPr>
          <p:cNvPr id="3" name="Date Placeholder 2">
            <a:extLst>
              <a:ext uri="{FF2B5EF4-FFF2-40B4-BE49-F238E27FC236}">
                <a16:creationId xmlns:a16="http://schemas.microsoft.com/office/drawing/2014/main" id="{CFBA6FE5-E87B-A37D-73D1-034D8FA19002}"/>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26" name="Content Placeholder 25">
            <a:extLst>
              <a:ext uri="{FF2B5EF4-FFF2-40B4-BE49-F238E27FC236}">
                <a16:creationId xmlns:a16="http://schemas.microsoft.com/office/drawing/2014/main" id="{E9A08EBE-67E5-8C13-1D34-DFC86DABFDCC}"/>
              </a:ext>
            </a:extLst>
          </p:cNvPr>
          <p:cNvSpPr>
            <a:spLocks noGrp="1"/>
          </p:cNvSpPr>
          <p:nvPr>
            <p:ph sz="quarter" idx="26"/>
          </p:nvPr>
        </p:nvSpPr>
        <p:spPr>
          <a:xfrm>
            <a:off x="9658863" y="3429000"/>
            <a:ext cx="2160000" cy="2736500"/>
          </a:xfrm>
        </p:spPr>
        <p:txBody>
          <a:bodyPr/>
          <a:lstStyle/>
          <a:p>
            <a:pPr lvl="4"/>
            <a:r>
              <a:rPr lang="en-GB"/>
              <a:t>colors</a:t>
            </a:r>
          </a:p>
          <a:p>
            <a:r>
              <a:rPr lang="en-GB"/>
              <a:t>C:\Users\</a:t>
            </a:r>
            <a:br>
              <a:rPr lang="en-GB"/>
            </a:br>
            <a:r>
              <a:rPr lang="en-GB"/>
              <a:t>Name\</a:t>
            </a:r>
            <a:br>
              <a:rPr lang="en-GB"/>
            </a:br>
            <a:r>
              <a:rPr lang="en-GB"/>
              <a:t>AppData\</a:t>
            </a:r>
            <a:br>
              <a:rPr lang="en-GB"/>
            </a:br>
            <a:r>
              <a:rPr lang="en-GB"/>
              <a:t>Roaming\</a:t>
            </a:r>
            <a:br>
              <a:rPr lang="en-GB"/>
            </a:br>
            <a:r>
              <a:rPr lang="en-GB"/>
              <a:t>Microsoft\</a:t>
            </a:r>
            <a:br>
              <a:rPr lang="en-GB"/>
            </a:br>
            <a:r>
              <a:rPr lang="en-GB"/>
              <a:t>Templates\</a:t>
            </a:r>
            <a:br>
              <a:rPr lang="en-GB"/>
            </a:br>
            <a:r>
              <a:rPr lang="en-GB"/>
              <a:t>Document themes \</a:t>
            </a:r>
            <a:br>
              <a:rPr lang="en-GB"/>
            </a:br>
            <a:r>
              <a:rPr lang="en-GB"/>
              <a:t>Theme colors</a:t>
            </a:r>
          </a:p>
          <a:p>
            <a:endParaRPr lang="en-US" dirty="0"/>
          </a:p>
        </p:txBody>
      </p:sp>
      <p:sp>
        <p:nvSpPr>
          <p:cNvPr id="22" name="Text Placeholder 21">
            <a:extLst>
              <a:ext uri="{FF2B5EF4-FFF2-40B4-BE49-F238E27FC236}">
                <a16:creationId xmlns:a16="http://schemas.microsoft.com/office/drawing/2014/main" id="{83A74569-83C5-D28D-AF10-A3F8340CFE89}"/>
              </a:ext>
            </a:extLst>
          </p:cNvPr>
          <p:cNvSpPr>
            <a:spLocks noGrp="1"/>
          </p:cNvSpPr>
          <p:nvPr>
            <p:ph type="body" idx="46"/>
          </p:nvPr>
        </p:nvSpPr>
        <p:spPr>
          <a:xfrm>
            <a:off x="9605567" y="1719500"/>
            <a:ext cx="1260000" cy="1260000"/>
          </a:xfrm>
        </p:spPr>
        <p:txBody>
          <a:bodyPr/>
          <a:lstStyle/>
          <a:p>
            <a:r>
              <a:rPr lang="en-US"/>
              <a:t>scales</a:t>
            </a:r>
          </a:p>
        </p:txBody>
      </p:sp>
      <p:sp>
        <p:nvSpPr>
          <p:cNvPr id="33" name="Content Placeholder 32">
            <a:extLst>
              <a:ext uri="{FF2B5EF4-FFF2-40B4-BE49-F238E27FC236}">
                <a16:creationId xmlns:a16="http://schemas.microsoft.com/office/drawing/2014/main" id="{99908798-EEB3-D57B-6770-F028D469FB95}"/>
              </a:ext>
            </a:extLst>
          </p:cNvPr>
          <p:cNvSpPr>
            <a:spLocks noGrp="1"/>
          </p:cNvSpPr>
          <p:nvPr>
            <p:ph sz="quarter" idx="25"/>
          </p:nvPr>
        </p:nvSpPr>
        <p:spPr>
          <a:xfrm>
            <a:off x="7379148" y="3429000"/>
            <a:ext cx="2160000" cy="2736500"/>
          </a:xfrm>
        </p:spPr>
        <p:txBody>
          <a:bodyPr/>
          <a:lstStyle/>
          <a:p>
            <a:pPr lvl="4"/>
            <a:r>
              <a:rPr lang="en-GB"/>
              <a:t>fonts</a:t>
            </a:r>
          </a:p>
          <a:p>
            <a:r>
              <a:rPr lang="en-GB"/>
              <a:t>C:\Users\</a:t>
            </a:r>
            <a:br>
              <a:rPr lang="en-GB"/>
            </a:br>
            <a:r>
              <a:rPr lang="en-GB"/>
              <a:t>Name\</a:t>
            </a:r>
            <a:br>
              <a:rPr lang="en-GB"/>
            </a:br>
            <a:r>
              <a:rPr lang="en-GB"/>
              <a:t>AppData\</a:t>
            </a:r>
            <a:br>
              <a:rPr lang="en-GB"/>
            </a:br>
            <a:r>
              <a:rPr lang="en-GB"/>
              <a:t>Roaming\</a:t>
            </a:r>
            <a:br>
              <a:rPr lang="en-GB"/>
            </a:br>
            <a:r>
              <a:rPr lang="en-GB"/>
              <a:t>Microsoft\</a:t>
            </a:r>
            <a:br>
              <a:rPr lang="en-GB"/>
            </a:br>
            <a:r>
              <a:rPr lang="en-GB"/>
              <a:t>Templates\</a:t>
            </a:r>
            <a:br>
              <a:rPr lang="en-GB"/>
            </a:br>
            <a:r>
              <a:rPr lang="en-GB"/>
              <a:t>Document themes \</a:t>
            </a:r>
            <a:br>
              <a:rPr lang="en-GB"/>
            </a:br>
            <a:r>
              <a:rPr lang="en-GB"/>
              <a:t>Theme Fonts</a:t>
            </a:r>
          </a:p>
          <a:p>
            <a:endParaRPr lang="en-US"/>
          </a:p>
          <a:p>
            <a:endParaRPr lang="en-US" dirty="0"/>
          </a:p>
        </p:txBody>
      </p:sp>
      <p:sp>
        <p:nvSpPr>
          <p:cNvPr id="21" name="Text Placeholder 20">
            <a:extLst>
              <a:ext uri="{FF2B5EF4-FFF2-40B4-BE49-F238E27FC236}">
                <a16:creationId xmlns:a16="http://schemas.microsoft.com/office/drawing/2014/main" id="{7551E5B8-8D12-55D6-DA1A-09778044C17A}"/>
              </a:ext>
            </a:extLst>
          </p:cNvPr>
          <p:cNvSpPr>
            <a:spLocks noGrp="1"/>
          </p:cNvSpPr>
          <p:nvPr>
            <p:ph type="body" idx="45"/>
          </p:nvPr>
        </p:nvSpPr>
        <p:spPr>
          <a:xfrm>
            <a:off x="7337453" y="1719500"/>
            <a:ext cx="1260000" cy="1260000"/>
          </a:xfrm>
        </p:spPr>
        <p:txBody>
          <a:bodyPr/>
          <a:lstStyle/>
          <a:p>
            <a:r>
              <a:rPr lang="en-US"/>
              <a:t>types</a:t>
            </a:r>
          </a:p>
        </p:txBody>
      </p:sp>
      <p:sp>
        <p:nvSpPr>
          <p:cNvPr id="34" name="Content Placeholder 33">
            <a:extLst>
              <a:ext uri="{FF2B5EF4-FFF2-40B4-BE49-F238E27FC236}">
                <a16:creationId xmlns:a16="http://schemas.microsoft.com/office/drawing/2014/main" id="{54DF93CA-5ABB-857E-C35D-4887BC0C2771}"/>
              </a:ext>
            </a:extLst>
          </p:cNvPr>
          <p:cNvSpPr>
            <a:spLocks noGrp="1"/>
          </p:cNvSpPr>
          <p:nvPr>
            <p:ph sz="quarter" idx="24"/>
          </p:nvPr>
        </p:nvSpPr>
        <p:spPr>
          <a:xfrm>
            <a:off x="5099432" y="3429000"/>
            <a:ext cx="2160000" cy="2736500"/>
          </a:xfrm>
        </p:spPr>
        <p:txBody>
          <a:bodyPr/>
          <a:lstStyle/>
          <a:p>
            <a:pPr lvl="4"/>
            <a:r>
              <a:rPr lang="en-GB"/>
              <a:t>crtx</a:t>
            </a:r>
          </a:p>
          <a:p>
            <a:r>
              <a:rPr lang="en-GB"/>
              <a:t>C:\Users\</a:t>
            </a:r>
            <a:br>
              <a:rPr lang="en-GB"/>
            </a:br>
            <a:r>
              <a:rPr lang="en-GB"/>
              <a:t>Name\</a:t>
            </a:r>
            <a:br>
              <a:rPr lang="en-GB"/>
            </a:br>
            <a:r>
              <a:rPr lang="en-GB"/>
              <a:t>AppData\</a:t>
            </a:r>
            <a:br>
              <a:rPr lang="en-GB"/>
            </a:br>
            <a:r>
              <a:rPr lang="en-GB"/>
              <a:t>Roaming\</a:t>
            </a:r>
            <a:br>
              <a:rPr lang="en-GB"/>
            </a:br>
            <a:r>
              <a:rPr lang="en-GB"/>
              <a:t>Microsoft\</a:t>
            </a:r>
            <a:br>
              <a:rPr lang="en-GB"/>
            </a:br>
            <a:r>
              <a:rPr lang="en-GB"/>
              <a:t>Templates\</a:t>
            </a:r>
            <a:br>
              <a:rPr lang="en-GB"/>
            </a:br>
            <a:r>
              <a:rPr lang="en-GB"/>
              <a:t>Charts</a:t>
            </a:r>
          </a:p>
          <a:p>
            <a:endParaRPr lang="en-US" dirty="0"/>
          </a:p>
        </p:txBody>
      </p:sp>
      <p:sp>
        <p:nvSpPr>
          <p:cNvPr id="20" name="Text Placeholder 19">
            <a:extLst>
              <a:ext uri="{FF2B5EF4-FFF2-40B4-BE49-F238E27FC236}">
                <a16:creationId xmlns:a16="http://schemas.microsoft.com/office/drawing/2014/main" id="{D7252ED8-1269-BADF-27E4-1B83DAB60ABE}"/>
              </a:ext>
            </a:extLst>
          </p:cNvPr>
          <p:cNvSpPr>
            <a:spLocks noGrp="1"/>
          </p:cNvSpPr>
          <p:nvPr>
            <p:ph type="body" idx="44"/>
          </p:nvPr>
        </p:nvSpPr>
        <p:spPr>
          <a:xfrm>
            <a:off x="5069339" y="1719500"/>
            <a:ext cx="1260000" cy="1260000"/>
          </a:xfrm>
        </p:spPr>
        <p:txBody>
          <a:bodyPr/>
          <a:lstStyle/>
          <a:p>
            <a:r>
              <a:rPr lang="en-US"/>
              <a:t>charts</a:t>
            </a:r>
          </a:p>
        </p:txBody>
      </p:sp>
      <p:sp>
        <p:nvSpPr>
          <p:cNvPr id="35" name="Content Placeholder 34">
            <a:extLst>
              <a:ext uri="{FF2B5EF4-FFF2-40B4-BE49-F238E27FC236}">
                <a16:creationId xmlns:a16="http://schemas.microsoft.com/office/drawing/2014/main" id="{31DA93AF-32A8-E67A-2E16-64DB7858D70B}"/>
              </a:ext>
            </a:extLst>
          </p:cNvPr>
          <p:cNvSpPr>
            <a:spLocks noGrp="1"/>
          </p:cNvSpPr>
          <p:nvPr>
            <p:ph sz="quarter" idx="36"/>
          </p:nvPr>
        </p:nvSpPr>
        <p:spPr>
          <a:xfrm>
            <a:off x="5429339" y="2079500"/>
            <a:ext cx="540000" cy="540000"/>
          </a:xfrm>
        </p:spPr>
        <p:txBody>
          <a:bodyPr/>
          <a:lstStyle/>
          <a:p>
            <a:r>
              <a:rPr lang="en-US"/>
              <a:t> </a:t>
            </a:r>
          </a:p>
        </p:txBody>
      </p:sp>
      <p:sp>
        <p:nvSpPr>
          <p:cNvPr id="94" name="Content Placeholder 93">
            <a:extLst>
              <a:ext uri="{FF2B5EF4-FFF2-40B4-BE49-F238E27FC236}">
                <a16:creationId xmlns:a16="http://schemas.microsoft.com/office/drawing/2014/main" id="{6FDC1A36-EA92-22DA-0579-5900926C7042}"/>
              </a:ext>
            </a:extLst>
          </p:cNvPr>
          <p:cNvSpPr>
            <a:spLocks noGrp="1"/>
          </p:cNvSpPr>
          <p:nvPr>
            <p:ph sz="quarter" idx="22"/>
          </p:nvPr>
        </p:nvSpPr>
        <p:spPr>
          <a:xfrm>
            <a:off x="2819716" y="3429000"/>
            <a:ext cx="2160000" cy="2736500"/>
          </a:xfrm>
        </p:spPr>
        <p:txBody>
          <a:bodyPr/>
          <a:lstStyle/>
          <a:p>
            <a:pPr lvl="4"/>
            <a:r>
              <a:rPr lang="en-GB"/>
              <a:t>potx</a:t>
            </a:r>
          </a:p>
          <a:p>
            <a:r>
              <a:rPr lang="en-GB"/>
              <a:t>C:\Users\</a:t>
            </a:r>
            <a:br>
              <a:rPr lang="en-GB"/>
            </a:br>
            <a:r>
              <a:rPr lang="en-GB"/>
              <a:t>Name\</a:t>
            </a:r>
            <a:br>
              <a:rPr lang="en-GB"/>
            </a:br>
            <a:r>
              <a:rPr lang="en-GB"/>
              <a:t>Documents\</a:t>
            </a:r>
            <a:br>
              <a:rPr lang="en-GB"/>
            </a:br>
            <a:r>
              <a:rPr lang="en-GB"/>
              <a:t>Custom Office Templates\</a:t>
            </a:r>
            <a:br>
              <a:rPr lang="en-GB"/>
            </a:br>
            <a:r>
              <a:rPr lang="en-GB"/>
              <a:t>XY.potx</a:t>
            </a:r>
          </a:p>
          <a:p>
            <a:endParaRPr lang="en-US"/>
          </a:p>
        </p:txBody>
      </p:sp>
      <p:sp>
        <p:nvSpPr>
          <p:cNvPr id="19" name="Text Placeholder 18">
            <a:extLst>
              <a:ext uri="{FF2B5EF4-FFF2-40B4-BE49-F238E27FC236}">
                <a16:creationId xmlns:a16="http://schemas.microsoft.com/office/drawing/2014/main" id="{434C258F-B015-B028-1967-F5E7E811B567}"/>
              </a:ext>
            </a:extLst>
          </p:cNvPr>
          <p:cNvSpPr>
            <a:spLocks noGrp="1"/>
          </p:cNvSpPr>
          <p:nvPr>
            <p:ph type="body" idx="43"/>
          </p:nvPr>
        </p:nvSpPr>
        <p:spPr>
          <a:xfrm>
            <a:off x="2795041" y="1719500"/>
            <a:ext cx="1260000" cy="1260000"/>
          </a:xfrm>
        </p:spPr>
        <p:txBody>
          <a:bodyPr/>
          <a:lstStyle/>
          <a:p>
            <a:r>
              <a:rPr lang="en-US"/>
              <a:t>template+</a:t>
            </a:r>
          </a:p>
        </p:txBody>
      </p:sp>
      <p:sp>
        <p:nvSpPr>
          <p:cNvPr id="29" name="Content Placeholder 28">
            <a:extLst>
              <a:ext uri="{FF2B5EF4-FFF2-40B4-BE49-F238E27FC236}">
                <a16:creationId xmlns:a16="http://schemas.microsoft.com/office/drawing/2014/main" id="{0EABFF28-8BE8-E668-CF4A-4EE3CD5C70D9}"/>
              </a:ext>
            </a:extLst>
          </p:cNvPr>
          <p:cNvSpPr>
            <a:spLocks noGrp="1"/>
          </p:cNvSpPr>
          <p:nvPr>
            <p:ph sz="quarter" idx="34"/>
          </p:nvPr>
        </p:nvSpPr>
        <p:spPr>
          <a:xfrm>
            <a:off x="3161225" y="2079500"/>
            <a:ext cx="540000" cy="540000"/>
          </a:xfrm>
        </p:spPr>
        <p:txBody>
          <a:bodyPr/>
          <a:lstStyle/>
          <a:p>
            <a:r>
              <a:rPr lang="en-US"/>
              <a:t> </a:t>
            </a:r>
          </a:p>
        </p:txBody>
      </p:sp>
      <p:sp>
        <p:nvSpPr>
          <p:cNvPr id="36" name="Content Placeholder 35">
            <a:extLst>
              <a:ext uri="{FF2B5EF4-FFF2-40B4-BE49-F238E27FC236}">
                <a16:creationId xmlns:a16="http://schemas.microsoft.com/office/drawing/2014/main" id="{88FFAE80-1802-9AB5-823C-08F9F023B89B}"/>
              </a:ext>
            </a:extLst>
          </p:cNvPr>
          <p:cNvSpPr>
            <a:spLocks noGrp="1"/>
          </p:cNvSpPr>
          <p:nvPr>
            <p:ph sz="quarter" idx="15"/>
          </p:nvPr>
        </p:nvSpPr>
        <p:spPr>
          <a:xfrm>
            <a:off x="540000" y="3429000"/>
            <a:ext cx="2160000" cy="2736500"/>
          </a:xfrm>
        </p:spPr>
        <p:txBody>
          <a:bodyPr/>
          <a:lstStyle/>
          <a:p>
            <a:pPr lvl="4"/>
            <a:r>
              <a:rPr lang="en-GB"/>
              <a:t>office theme</a:t>
            </a:r>
          </a:p>
          <a:p>
            <a:r>
              <a:rPr lang="en-GB"/>
              <a:t>C:\Users\</a:t>
            </a:r>
            <a:br>
              <a:rPr lang="en-GB"/>
            </a:br>
            <a:r>
              <a:rPr lang="en-GB"/>
              <a:t>Name\</a:t>
            </a:r>
            <a:br>
              <a:rPr lang="en-GB"/>
            </a:br>
            <a:r>
              <a:rPr lang="en-GB"/>
              <a:t>AppData\</a:t>
            </a:r>
            <a:br>
              <a:rPr lang="en-GB"/>
            </a:br>
            <a:r>
              <a:rPr lang="en-GB"/>
              <a:t>Roaming\</a:t>
            </a:r>
            <a:br>
              <a:rPr lang="en-GB"/>
            </a:br>
            <a:r>
              <a:rPr lang="en-GB"/>
              <a:t>Microsoft\</a:t>
            </a:r>
            <a:br>
              <a:rPr lang="en-GB"/>
            </a:br>
            <a:r>
              <a:rPr lang="en-GB"/>
              <a:t>Templates\</a:t>
            </a:r>
            <a:br>
              <a:rPr lang="en-GB"/>
            </a:br>
            <a:r>
              <a:rPr lang="en-GB"/>
              <a:t>Document Themes</a:t>
            </a:r>
          </a:p>
          <a:p>
            <a:pPr lvl="8"/>
            <a:endParaRPr lang="en-GB"/>
          </a:p>
          <a:p>
            <a:endParaRPr lang="en-US" dirty="0"/>
          </a:p>
        </p:txBody>
      </p:sp>
      <p:sp>
        <p:nvSpPr>
          <p:cNvPr id="64" name="Text Placeholder 63">
            <a:extLst>
              <a:ext uri="{FF2B5EF4-FFF2-40B4-BE49-F238E27FC236}">
                <a16:creationId xmlns:a16="http://schemas.microsoft.com/office/drawing/2014/main" id="{2F71112A-0043-04B8-732B-59915DFBF8C3}"/>
              </a:ext>
            </a:extLst>
          </p:cNvPr>
          <p:cNvSpPr>
            <a:spLocks noGrp="1"/>
          </p:cNvSpPr>
          <p:nvPr>
            <p:ph type="body" idx="1"/>
          </p:nvPr>
        </p:nvSpPr>
        <p:spPr>
          <a:xfrm>
            <a:off x="553688" y="1719500"/>
            <a:ext cx="1260000" cy="1260000"/>
          </a:xfrm>
        </p:spPr>
        <p:txBody>
          <a:bodyPr/>
          <a:lstStyle/>
          <a:p>
            <a:r>
              <a:rPr lang="en-US"/>
              <a:t>thmx</a:t>
            </a:r>
          </a:p>
        </p:txBody>
      </p:sp>
      <p:sp>
        <p:nvSpPr>
          <p:cNvPr id="9" name="Title 8">
            <a:extLst>
              <a:ext uri="{FF2B5EF4-FFF2-40B4-BE49-F238E27FC236}">
                <a16:creationId xmlns:a16="http://schemas.microsoft.com/office/drawing/2014/main" id="{F447C3BA-F6C3-0D5B-F779-98166967C416}"/>
              </a:ext>
            </a:extLst>
          </p:cNvPr>
          <p:cNvSpPr>
            <a:spLocks noGrp="1"/>
          </p:cNvSpPr>
          <p:nvPr>
            <p:ph type="title"/>
          </p:nvPr>
        </p:nvSpPr>
        <p:spPr>
          <a:xfrm>
            <a:off x="540000" y="622301"/>
            <a:ext cx="11088000" cy="648000"/>
          </a:xfrm>
        </p:spPr>
        <p:txBody>
          <a:bodyPr vert="horz"/>
          <a:lstStyle/>
          <a:p>
            <a:r>
              <a:rPr lang="en-GB" dirty="0" err="1"/>
              <a:t>pathes</a:t>
            </a:r>
            <a:endParaRPr lang="en-US" dirty="0"/>
          </a:p>
        </p:txBody>
      </p:sp>
      <p:sp>
        <p:nvSpPr>
          <p:cNvPr id="18" name="Text Placeholder 17">
            <a:extLst>
              <a:ext uri="{FF2B5EF4-FFF2-40B4-BE49-F238E27FC236}">
                <a16:creationId xmlns:a16="http://schemas.microsoft.com/office/drawing/2014/main" id="{AC91424B-B18B-531D-06DC-1D79B563E536}"/>
              </a:ext>
            </a:extLst>
          </p:cNvPr>
          <p:cNvSpPr>
            <a:spLocks noGrp="1"/>
          </p:cNvSpPr>
          <p:nvPr>
            <p:ph type="body" sz="quarter" idx="14"/>
          </p:nvPr>
        </p:nvSpPr>
        <p:spPr>
          <a:xfrm>
            <a:off x="576000" y="396000"/>
            <a:ext cx="11088000" cy="144000"/>
          </a:xfrm>
        </p:spPr>
        <p:txBody>
          <a:bodyPr/>
          <a:lstStyle/>
          <a:p>
            <a:r>
              <a:rPr lang="en-US"/>
              <a:t>xml</a:t>
            </a:r>
          </a:p>
        </p:txBody>
      </p:sp>
    </p:spTree>
    <p:extLst>
      <p:ext uri="{BB962C8B-B14F-4D97-AF65-F5344CB8AC3E}">
        <p14:creationId xmlns:p14="http://schemas.microsoft.com/office/powerpoint/2010/main" val="408064444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E2F13E23-3340-E13C-B887-D75BF3A4BB70}"/>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12</a:t>
            </a:fld>
            <a:endParaRPr lang="en-US" dirty="0"/>
          </a:p>
        </p:txBody>
      </p:sp>
      <p:sp>
        <p:nvSpPr>
          <p:cNvPr id="4" name="Fußzeilenplatzhalter 3">
            <a:extLst>
              <a:ext uri="{FF2B5EF4-FFF2-40B4-BE49-F238E27FC236}">
                <a16:creationId xmlns:a16="http://schemas.microsoft.com/office/drawing/2014/main" id="{42862159-AFA6-AF7C-CBAA-732D1431F602}"/>
              </a:ext>
            </a:extLst>
          </p:cNvPr>
          <p:cNvSpPr>
            <a:spLocks noGrp="1"/>
          </p:cNvSpPr>
          <p:nvPr>
            <p:ph type="ftr" sz="quarter" idx="3"/>
          </p:nvPr>
        </p:nvSpPr>
        <p:spPr>
          <a:xfrm>
            <a:off x="7270749" y="6379200"/>
            <a:ext cx="4082389" cy="180000"/>
          </a:xfrm>
        </p:spPr>
        <p:txBody>
          <a:bodyPr/>
          <a:lstStyle/>
          <a:p>
            <a:r>
              <a:rPr lang="en-GB"/>
              <a:t>valantic layout samples Route A dark 001</a:t>
            </a:r>
            <a:endParaRPr lang="en-US"/>
          </a:p>
        </p:txBody>
      </p:sp>
      <p:sp>
        <p:nvSpPr>
          <p:cNvPr id="5" name="Date Placeholder 4">
            <a:extLst>
              <a:ext uri="{FF2B5EF4-FFF2-40B4-BE49-F238E27FC236}">
                <a16:creationId xmlns:a16="http://schemas.microsoft.com/office/drawing/2014/main" id="{7950A7A3-55A5-A7B9-E080-C1126536C425}"/>
              </a:ext>
            </a:extLst>
          </p:cNvPr>
          <p:cNvSpPr>
            <a:spLocks noGrp="1"/>
          </p:cNvSpPr>
          <p:nvPr>
            <p:ph type="dt" sz="half" idx="2"/>
          </p:nvPr>
        </p:nvSpPr>
        <p:spPr>
          <a:xfrm>
            <a:off x="5040000" y="6379200"/>
            <a:ext cx="2160000" cy="180000"/>
          </a:xfrm>
        </p:spPr>
        <p:txBody>
          <a:bodyPr/>
          <a:lstStyle/>
          <a:p>
            <a:r>
              <a:rPr lang="de-DE"/>
              <a:t>Mai 2026</a:t>
            </a:r>
            <a:endParaRPr lang="nl-NL" dirty="0"/>
          </a:p>
        </p:txBody>
      </p:sp>
      <p:pic>
        <p:nvPicPr>
          <p:cNvPr id="12" name="Picture Placeholder 12">
            <a:extLst>
              <a:ext uri="{FF2B5EF4-FFF2-40B4-BE49-F238E27FC236}">
                <a16:creationId xmlns:a16="http://schemas.microsoft.com/office/drawing/2014/main" id="{EED1A9BA-30BB-39C3-8129-76DA6B618F63}"/>
              </a:ext>
            </a:extLst>
          </p:cNvPr>
          <p:cNvPicPr>
            <a:picLocks noGrp="1" noChangeAspect="1"/>
          </p:cNvPicPr>
          <p:nvPr>
            <p:ph type="pic" sz="quarter" idx="14"/>
          </p:nvPr>
        </p:nvPicPr>
        <p:blipFill>
          <a:blip r:embed="rId3"/>
          <a:srcRect l="28545" r="28545"/>
          <a:stretch/>
        </p:blipFill>
        <p:spPr>
          <a:xfrm>
            <a:off x="8244000" y="-97654"/>
            <a:ext cx="4032000" cy="6263504"/>
          </a:xfrm>
        </p:spPr>
      </p:pic>
      <p:sp>
        <p:nvSpPr>
          <p:cNvPr id="35" name="Textplatzhalter 34">
            <a:extLst>
              <a:ext uri="{FF2B5EF4-FFF2-40B4-BE49-F238E27FC236}">
                <a16:creationId xmlns:a16="http://schemas.microsoft.com/office/drawing/2014/main" id="{861C3945-B544-EBE5-A265-E338E46422BF}"/>
              </a:ext>
            </a:extLst>
          </p:cNvPr>
          <p:cNvSpPr>
            <a:spLocks noGrp="1"/>
          </p:cNvSpPr>
          <p:nvPr>
            <p:ph type="body" idx="43"/>
          </p:nvPr>
        </p:nvSpPr>
        <p:spPr/>
        <p:txBody>
          <a:bodyPr/>
          <a:lstStyle/>
          <a:p>
            <a:endParaRPr lang="de-DE" dirty="0"/>
          </a:p>
        </p:txBody>
      </p:sp>
      <p:pic>
        <p:nvPicPr>
          <p:cNvPr id="73" name="Content Placeholder 72">
            <a:extLst>
              <a:ext uri="{FF2B5EF4-FFF2-40B4-BE49-F238E27FC236}">
                <a16:creationId xmlns:a16="http://schemas.microsoft.com/office/drawing/2014/main" id="{A7D452C0-D745-0267-1A6A-C6DE3634BD46}"/>
              </a:ext>
            </a:extLst>
          </p:cNvPr>
          <p:cNvPicPr>
            <a:picLocks noGrp="1" noChangeAspect="1"/>
          </p:cNvPicPr>
          <p:nvPr>
            <p:ph sz="quarter" idx="23"/>
          </p:nvPr>
        </p:nvPicPr>
        <p:blipFill>
          <a:blip>
            <a:extLst>
              <a:ext uri="{96DAC541-7B7A-43D3-8B79-37D633B846F1}">
                <asvg:svgBlip xmlns:asvg="http://schemas.microsoft.com/office/drawing/2016/SVG/main" r:embed="rId4"/>
              </a:ext>
            </a:extLst>
          </a:blip>
          <a:stretch>
            <a:fillRect/>
          </a:stretch>
        </p:blipFill>
        <p:spPr>
          <a:xfrm>
            <a:off x="7299583" y="3046798"/>
            <a:ext cx="900000" cy="900000"/>
          </a:xfrm>
        </p:spPr>
      </p:pic>
      <p:sp>
        <p:nvSpPr>
          <p:cNvPr id="43" name="Content Placeholder 42">
            <a:extLst>
              <a:ext uri="{FF2B5EF4-FFF2-40B4-BE49-F238E27FC236}">
                <a16:creationId xmlns:a16="http://schemas.microsoft.com/office/drawing/2014/main" id="{B8B77C2A-82DA-24A9-239E-94A9541CB66B}"/>
              </a:ext>
            </a:extLst>
          </p:cNvPr>
          <p:cNvSpPr>
            <a:spLocks noGrp="1"/>
          </p:cNvSpPr>
          <p:nvPr>
            <p:ph sz="quarter" idx="25"/>
          </p:nvPr>
        </p:nvSpPr>
        <p:spPr>
          <a:xfrm>
            <a:off x="550863" y="3928094"/>
            <a:ext cx="1800000" cy="360000"/>
          </a:xfrm>
          <a:solidFill>
            <a:schemeClr val="accent6"/>
          </a:solidFill>
        </p:spPr>
        <p:txBody>
          <a:bodyPr/>
          <a:lstStyle/>
          <a:p>
            <a:r>
              <a:rPr lang="de-DE" dirty="0">
                <a:solidFill>
                  <a:schemeClr val="bg1"/>
                </a:solidFill>
                <a:hlinkClick r:id="rId5">
                  <a:extLst>
                    <a:ext uri="{A12FA001-AC4F-418D-AE19-62706E023703}">
                      <ahyp:hlinkClr xmlns:ahyp="http://schemas.microsoft.com/office/drawing/2018/hyperlinkcolor" val="tx"/>
                    </a:ext>
                  </a:extLst>
                </a:hlinkClick>
              </a:rPr>
              <a:t>MORE</a:t>
            </a:r>
            <a:endParaRPr lang="de-DE" dirty="0">
              <a:solidFill>
                <a:schemeClr val="bg1"/>
              </a:solidFill>
            </a:endParaRPr>
          </a:p>
        </p:txBody>
      </p:sp>
      <p:sp>
        <p:nvSpPr>
          <p:cNvPr id="21" name="Text Placeholder 20">
            <a:extLst>
              <a:ext uri="{FF2B5EF4-FFF2-40B4-BE49-F238E27FC236}">
                <a16:creationId xmlns:a16="http://schemas.microsoft.com/office/drawing/2014/main" id="{C80E33E5-FAB5-BB2A-4170-CC263236EEC1}"/>
              </a:ext>
            </a:extLst>
          </p:cNvPr>
          <p:cNvSpPr>
            <a:spLocks noGrp="1"/>
          </p:cNvSpPr>
          <p:nvPr>
            <p:ph type="body" idx="1"/>
          </p:nvPr>
        </p:nvSpPr>
        <p:spPr>
          <a:xfrm>
            <a:off x="550863" y="2649538"/>
            <a:ext cx="5400000" cy="1080000"/>
          </a:xfrm>
        </p:spPr>
        <p:txBody>
          <a:bodyPr/>
          <a:lstStyle/>
          <a:p>
            <a:r>
              <a:rPr lang="de-DE"/>
              <a:t>Lorem ipsum</a:t>
            </a:r>
          </a:p>
          <a:p>
            <a:endParaRPr lang="en-GB"/>
          </a:p>
        </p:txBody>
      </p:sp>
      <p:sp>
        <p:nvSpPr>
          <p:cNvPr id="25" name="Title 24">
            <a:extLst>
              <a:ext uri="{FF2B5EF4-FFF2-40B4-BE49-F238E27FC236}">
                <a16:creationId xmlns:a16="http://schemas.microsoft.com/office/drawing/2014/main" id="{C6BABED1-5D6B-46A1-83AC-796EA5A52A4B}"/>
              </a:ext>
            </a:extLst>
          </p:cNvPr>
          <p:cNvSpPr>
            <a:spLocks noGrp="1"/>
          </p:cNvSpPr>
          <p:nvPr>
            <p:ph type="title"/>
          </p:nvPr>
        </p:nvSpPr>
        <p:spPr>
          <a:xfrm>
            <a:off x="540000" y="620713"/>
            <a:ext cx="5400000" cy="1728787"/>
          </a:xfrm>
        </p:spPr>
        <p:txBody>
          <a:bodyPr vert="horz"/>
          <a:lstStyle/>
          <a:p>
            <a:r>
              <a:rPr lang="de-DE" dirty="0" err="1"/>
              <a:t>Lorem</a:t>
            </a:r>
            <a:r>
              <a:rPr lang="de-DE" dirty="0"/>
              <a:t> </a:t>
            </a:r>
            <a:r>
              <a:rPr lang="de-DE" dirty="0" err="1"/>
              <a:t>ipsum</a:t>
            </a:r>
            <a:endParaRPr lang="en-GB" dirty="0"/>
          </a:p>
        </p:txBody>
      </p:sp>
    </p:spTree>
    <p:extLst>
      <p:ext uri="{BB962C8B-B14F-4D97-AF65-F5344CB8AC3E}">
        <p14:creationId xmlns:p14="http://schemas.microsoft.com/office/powerpoint/2010/main" val="416391348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 name="Slide Number Placeholder 19">
            <a:extLst>
              <a:ext uri="{FF2B5EF4-FFF2-40B4-BE49-F238E27FC236}">
                <a16:creationId xmlns:a16="http://schemas.microsoft.com/office/drawing/2014/main" id="{E21CC857-62B9-F92E-E1CC-C0521AEF8E1B}"/>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13</a:t>
            </a:fld>
            <a:endParaRPr lang="en-US" dirty="0"/>
          </a:p>
        </p:txBody>
      </p:sp>
      <p:sp>
        <p:nvSpPr>
          <p:cNvPr id="19" name="Footer Placeholder 18">
            <a:extLst>
              <a:ext uri="{FF2B5EF4-FFF2-40B4-BE49-F238E27FC236}">
                <a16:creationId xmlns:a16="http://schemas.microsoft.com/office/drawing/2014/main" id="{CD7A09E0-D080-92B1-B190-34C5BB79A579}"/>
              </a:ext>
            </a:extLst>
          </p:cNvPr>
          <p:cNvSpPr>
            <a:spLocks noGrp="1"/>
          </p:cNvSpPr>
          <p:nvPr>
            <p:ph type="ftr" sz="quarter" idx="3"/>
          </p:nvPr>
        </p:nvSpPr>
        <p:spPr>
          <a:xfrm>
            <a:off x="7270749" y="6379200"/>
            <a:ext cx="4082389" cy="180000"/>
          </a:xfrm>
        </p:spPr>
        <p:txBody>
          <a:bodyPr/>
          <a:lstStyle/>
          <a:p>
            <a:r>
              <a:rPr lang="en-GB"/>
              <a:t>valantic layout samples Route A dark 001</a:t>
            </a:r>
            <a:endParaRPr lang="nl-NL" dirty="0"/>
          </a:p>
        </p:txBody>
      </p:sp>
      <p:sp>
        <p:nvSpPr>
          <p:cNvPr id="18" name="Date Placeholder 17">
            <a:extLst>
              <a:ext uri="{FF2B5EF4-FFF2-40B4-BE49-F238E27FC236}">
                <a16:creationId xmlns:a16="http://schemas.microsoft.com/office/drawing/2014/main" id="{D32BB0B0-3E88-3BFC-58F5-413BA4B7AAF9}"/>
              </a:ext>
            </a:extLst>
          </p:cNvPr>
          <p:cNvSpPr>
            <a:spLocks noGrp="1"/>
          </p:cNvSpPr>
          <p:nvPr>
            <p:ph type="dt" sz="half" idx="2"/>
          </p:nvPr>
        </p:nvSpPr>
        <p:spPr>
          <a:xfrm>
            <a:off x="5040000" y="6379200"/>
            <a:ext cx="2160000" cy="180000"/>
          </a:xfrm>
        </p:spPr>
        <p:txBody>
          <a:bodyPr/>
          <a:lstStyle/>
          <a:p>
            <a:r>
              <a:rPr lang="de-DE"/>
              <a:t>Mai 2026</a:t>
            </a:r>
            <a:endParaRPr lang="nl-NL" dirty="0"/>
          </a:p>
        </p:txBody>
      </p:sp>
      <p:pic>
        <p:nvPicPr>
          <p:cNvPr id="29" name="Picture Placeholder 6">
            <a:extLst>
              <a:ext uri="{FF2B5EF4-FFF2-40B4-BE49-F238E27FC236}">
                <a16:creationId xmlns:a16="http://schemas.microsoft.com/office/drawing/2014/main" id="{EE0D1D70-D90E-2A5F-6AA9-28943B883A62}"/>
              </a:ext>
            </a:extLst>
          </p:cNvPr>
          <p:cNvPicPr>
            <a:picLocks noGrp="1" noChangeAspect="1"/>
          </p:cNvPicPr>
          <p:nvPr>
            <p:ph type="pic" sz="quarter" idx="16"/>
          </p:nvPr>
        </p:nvPicPr>
        <p:blipFill rotWithShape="1">
          <a:blip r:embed="rId3"/>
          <a:srcRect t="16621" b="16621"/>
          <a:stretch/>
        </p:blipFill>
        <p:spPr>
          <a:xfrm>
            <a:off x="540000" y="1548000"/>
            <a:ext cx="3240000" cy="3240000"/>
          </a:xfrm>
        </p:spPr>
      </p:pic>
      <p:sp>
        <p:nvSpPr>
          <p:cNvPr id="7" name="Text Placeholder 6">
            <a:extLst>
              <a:ext uri="{FF2B5EF4-FFF2-40B4-BE49-F238E27FC236}">
                <a16:creationId xmlns:a16="http://schemas.microsoft.com/office/drawing/2014/main" id="{0A112548-6A19-775F-D8E7-675F2E2620DB}"/>
              </a:ext>
            </a:extLst>
          </p:cNvPr>
          <p:cNvSpPr>
            <a:spLocks noGrp="1"/>
          </p:cNvSpPr>
          <p:nvPr>
            <p:ph type="body" idx="1"/>
          </p:nvPr>
        </p:nvSpPr>
        <p:spPr>
          <a:xfrm>
            <a:off x="5868000" y="2880000"/>
            <a:ext cx="5760000" cy="3276336"/>
          </a:xfrm>
        </p:spPr>
        <p:txBody>
          <a:bodyPr/>
          <a:lstStyle/>
          <a:p>
            <a:r>
              <a:rPr lang="en-US" dirty="0"/>
              <a:t>What am I doing at </a:t>
            </a:r>
            <a:r>
              <a:rPr lang="en-US" dirty="0" err="1"/>
              <a:t>valantic</a:t>
            </a:r>
            <a:r>
              <a:rPr lang="en-US" dirty="0"/>
              <a:t>?</a:t>
            </a:r>
          </a:p>
          <a:p>
            <a:pPr lvl="4"/>
            <a:r>
              <a:rPr lang="en-US" dirty="0"/>
              <a:t>Lorem ipsum</a:t>
            </a:r>
          </a:p>
          <a:p>
            <a:r>
              <a:rPr lang="en-US" dirty="0"/>
              <a:t>How did I find out about </a:t>
            </a:r>
            <a:r>
              <a:rPr lang="en-US" dirty="0" err="1"/>
              <a:t>valantic</a:t>
            </a:r>
            <a:r>
              <a:rPr lang="en-US" dirty="0"/>
              <a:t>?</a:t>
            </a:r>
          </a:p>
          <a:p>
            <a:pPr lvl="4"/>
            <a:r>
              <a:rPr lang="en-US" dirty="0"/>
              <a:t>Lorem ipsum</a:t>
            </a:r>
          </a:p>
          <a:p>
            <a:r>
              <a:rPr lang="en-US" dirty="0"/>
              <a:t>What would be a good topic to chat with me about? </a:t>
            </a:r>
          </a:p>
          <a:p>
            <a:pPr lvl="4"/>
            <a:r>
              <a:rPr lang="en-US" dirty="0"/>
              <a:t>Lorem ipsum</a:t>
            </a:r>
          </a:p>
          <a:p>
            <a:r>
              <a:rPr lang="en-US" dirty="0"/>
              <a:t>Which song describes me best or is my favorite?</a:t>
            </a:r>
          </a:p>
          <a:p>
            <a:pPr lvl="4"/>
            <a:r>
              <a:rPr lang="en-US" dirty="0"/>
              <a:t>Lorem ipsum</a:t>
            </a:r>
          </a:p>
          <a:p>
            <a:endParaRPr lang="en-GB" dirty="0"/>
          </a:p>
        </p:txBody>
      </p:sp>
      <p:sp>
        <p:nvSpPr>
          <p:cNvPr id="14" name="Text Placeholder 13">
            <a:extLst>
              <a:ext uri="{FF2B5EF4-FFF2-40B4-BE49-F238E27FC236}">
                <a16:creationId xmlns:a16="http://schemas.microsoft.com/office/drawing/2014/main" id="{0B922B71-8441-58A0-19A5-758F219A69E7}"/>
              </a:ext>
            </a:extLst>
          </p:cNvPr>
          <p:cNvSpPr>
            <a:spLocks noGrp="1"/>
          </p:cNvSpPr>
          <p:nvPr>
            <p:ph type="body" idx="23"/>
          </p:nvPr>
        </p:nvSpPr>
        <p:spPr>
          <a:xfrm>
            <a:off x="5868000" y="1872000"/>
            <a:ext cx="5760000" cy="434612"/>
          </a:xfrm>
        </p:spPr>
        <p:txBody>
          <a:bodyPr/>
          <a:lstStyle/>
          <a:p>
            <a:r>
              <a:rPr lang="de-DE"/>
              <a:t>Lorem ipsum</a:t>
            </a:r>
            <a:br>
              <a:rPr lang="de-DE"/>
            </a:br>
            <a:endParaRPr lang="en-US"/>
          </a:p>
        </p:txBody>
      </p:sp>
      <p:sp>
        <p:nvSpPr>
          <p:cNvPr id="12" name="Title 11">
            <a:extLst>
              <a:ext uri="{FF2B5EF4-FFF2-40B4-BE49-F238E27FC236}">
                <a16:creationId xmlns:a16="http://schemas.microsoft.com/office/drawing/2014/main" id="{99A42D65-F534-3619-EDA8-B96892FF7F22}"/>
              </a:ext>
            </a:extLst>
          </p:cNvPr>
          <p:cNvSpPr>
            <a:spLocks noGrp="1"/>
          </p:cNvSpPr>
          <p:nvPr>
            <p:ph type="title"/>
          </p:nvPr>
        </p:nvSpPr>
        <p:spPr>
          <a:xfrm>
            <a:off x="5868000" y="972000"/>
            <a:ext cx="5760000" cy="863600"/>
          </a:xfrm>
        </p:spPr>
        <p:txBody>
          <a:bodyPr vert="horz"/>
          <a:lstStyle/>
          <a:p>
            <a:r>
              <a:rPr lang="de-DE" dirty="0" err="1"/>
              <a:t>Lorem</a:t>
            </a:r>
            <a:r>
              <a:rPr lang="de-DE" dirty="0"/>
              <a:t> </a:t>
            </a:r>
            <a:r>
              <a:rPr lang="de-DE" dirty="0" err="1"/>
              <a:t>ipsum</a:t>
            </a:r>
            <a:endParaRPr lang="en-GB" dirty="0"/>
          </a:p>
        </p:txBody>
      </p:sp>
      <p:grpSp>
        <p:nvGrpSpPr>
          <p:cNvPr id="8" name="Group 7">
            <a:extLst>
              <a:ext uri="{FF2B5EF4-FFF2-40B4-BE49-F238E27FC236}">
                <a16:creationId xmlns:a16="http://schemas.microsoft.com/office/drawing/2014/main" id="{7E0E5F54-2AEE-CAD4-D502-D4A3D86FEF36}"/>
              </a:ext>
            </a:extLst>
          </p:cNvPr>
          <p:cNvGrpSpPr/>
          <p:nvPr/>
        </p:nvGrpSpPr>
        <p:grpSpPr>
          <a:xfrm>
            <a:off x="4240213" y="1535197"/>
            <a:ext cx="540000" cy="540000"/>
            <a:chOff x="430256" y="1531862"/>
            <a:chExt cx="540000" cy="540000"/>
          </a:xfrm>
        </p:grpSpPr>
        <p:sp>
          <p:nvSpPr>
            <p:cNvPr id="9" name="Oval 8">
              <a:extLst>
                <a:ext uri="{FF2B5EF4-FFF2-40B4-BE49-F238E27FC236}">
                  <a16:creationId xmlns:a16="http://schemas.microsoft.com/office/drawing/2014/main" id="{55276D9D-6EDC-47F0-6CDC-F654590A3644}"/>
                </a:ext>
              </a:extLst>
            </p:cNvPr>
            <p:cNvSpPr/>
            <p:nvPr/>
          </p:nvSpPr>
          <p:spPr>
            <a:xfrm>
              <a:off x="430256" y="1531862"/>
              <a:ext cx="540000" cy="540000"/>
            </a:xfrm>
            <a:prstGeom prst="ellipse">
              <a:avLst/>
            </a:prstGeom>
            <a:solidFill>
              <a:schemeClr val="accent6"/>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pic>
          <p:nvPicPr>
            <p:cNvPr id="11" name="Graphic 10">
              <a:extLst>
                <a:ext uri="{FF2B5EF4-FFF2-40B4-BE49-F238E27FC236}">
                  <a16:creationId xmlns:a16="http://schemas.microsoft.com/office/drawing/2014/main" id="{ED5519EA-0728-BCF3-31AF-597ECABB9A2C}"/>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4887" y="1696493"/>
              <a:ext cx="210739" cy="210739"/>
            </a:xfrm>
            <a:prstGeom prst="rect">
              <a:avLst/>
            </a:prstGeom>
          </p:spPr>
        </p:pic>
      </p:grpSp>
      <p:grpSp>
        <p:nvGrpSpPr>
          <p:cNvPr id="13" name="Group 12">
            <a:extLst>
              <a:ext uri="{FF2B5EF4-FFF2-40B4-BE49-F238E27FC236}">
                <a16:creationId xmlns:a16="http://schemas.microsoft.com/office/drawing/2014/main" id="{5EAED52A-C965-2700-600D-A4F54E88529D}"/>
              </a:ext>
            </a:extLst>
          </p:cNvPr>
          <p:cNvGrpSpPr/>
          <p:nvPr/>
        </p:nvGrpSpPr>
        <p:grpSpPr>
          <a:xfrm>
            <a:off x="4944844" y="1535197"/>
            <a:ext cx="540000" cy="540000"/>
            <a:chOff x="4188098" y="1122113"/>
            <a:chExt cx="540000" cy="540000"/>
          </a:xfrm>
        </p:grpSpPr>
        <p:sp>
          <p:nvSpPr>
            <p:cNvPr id="16" name="Oval 15">
              <a:extLst>
                <a:ext uri="{FF2B5EF4-FFF2-40B4-BE49-F238E27FC236}">
                  <a16:creationId xmlns:a16="http://schemas.microsoft.com/office/drawing/2014/main" id="{0A269780-F5E2-7394-86EA-0BB5EF4E3D57}"/>
                </a:ext>
              </a:extLst>
            </p:cNvPr>
            <p:cNvSpPr/>
            <p:nvPr/>
          </p:nvSpPr>
          <p:spPr>
            <a:xfrm>
              <a:off x="4188098" y="1122113"/>
              <a:ext cx="540000" cy="540000"/>
            </a:xfrm>
            <a:prstGeom prst="ellipse">
              <a:avLst/>
            </a:prstGeom>
            <a:solidFill>
              <a:schemeClr val="accent6"/>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sp>
          <p:nvSpPr>
            <p:cNvPr id="17" name="Graphic 85">
              <a:extLst>
                <a:ext uri="{FF2B5EF4-FFF2-40B4-BE49-F238E27FC236}">
                  <a16:creationId xmlns:a16="http://schemas.microsoft.com/office/drawing/2014/main" id="{DB669F1D-EDFE-EB25-8658-E7EE7994BEEB}"/>
                </a:ext>
              </a:extLst>
            </p:cNvPr>
            <p:cNvSpPr/>
            <p:nvPr/>
          </p:nvSpPr>
          <p:spPr>
            <a:xfrm>
              <a:off x="4369027" y="1283375"/>
              <a:ext cx="201955" cy="188903"/>
            </a:xfrm>
            <a:custGeom>
              <a:avLst/>
              <a:gdLst>
                <a:gd name="connsiteX0" fmla="*/ 48085 w 201955"/>
                <a:gd name="connsiteY0" fmla="*/ 187959 h 188903"/>
                <a:gd name="connsiteX1" fmla="*/ 0 w 201955"/>
                <a:gd name="connsiteY1" fmla="*/ 187959 h 188903"/>
                <a:gd name="connsiteX2" fmla="*/ 0 w 201955"/>
                <a:gd name="connsiteY2" fmla="*/ 65172 h 188903"/>
                <a:gd name="connsiteX3" fmla="*/ 48085 w 201955"/>
                <a:gd name="connsiteY3" fmla="*/ 65172 h 188903"/>
                <a:gd name="connsiteX4" fmla="*/ 48085 w 201955"/>
                <a:gd name="connsiteY4" fmla="*/ 187959 h 188903"/>
                <a:gd name="connsiteX5" fmla="*/ 24042 w 201955"/>
                <a:gd name="connsiteY5" fmla="*/ 46281 h 188903"/>
                <a:gd name="connsiteX6" fmla="*/ 24042 w 201955"/>
                <a:gd name="connsiteY6" fmla="*/ 46281 h 188903"/>
                <a:gd name="connsiteX7" fmla="*/ 0 w 201955"/>
                <a:gd name="connsiteY7" fmla="*/ 22668 h 188903"/>
                <a:gd name="connsiteX8" fmla="*/ 24042 w 201955"/>
                <a:gd name="connsiteY8" fmla="*/ 0 h 188903"/>
                <a:gd name="connsiteX9" fmla="*/ 48085 w 201955"/>
                <a:gd name="connsiteY9" fmla="*/ 22668 h 188903"/>
                <a:gd name="connsiteX10" fmla="*/ 24042 w 201955"/>
                <a:gd name="connsiteY10" fmla="*/ 46281 h 188903"/>
                <a:gd name="connsiteX11" fmla="*/ 134637 w 201955"/>
                <a:gd name="connsiteY11" fmla="*/ 102953 h 188903"/>
                <a:gd name="connsiteX12" fmla="*/ 115403 w 201955"/>
                <a:gd name="connsiteY12" fmla="*/ 121843 h 188903"/>
                <a:gd name="connsiteX13" fmla="*/ 115403 w 201955"/>
                <a:gd name="connsiteY13" fmla="*/ 187959 h 188903"/>
                <a:gd name="connsiteX14" fmla="*/ 67318 w 201955"/>
                <a:gd name="connsiteY14" fmla="*/ 187959 h 188903"/>
                <a:gd name="connsiteX15" fmla="*/ 67318 w 201955"/>
                <a:gd name="connsiteY15" fmla="*/ 65172 h 188903"/>
                <a:gd name="connsiteX16" fmla="*/ 115403 w 201955"/>
                <a:gd name="connsiteY16" fmla="*/ 65172 h 188903"/>
                <a:gd name="connsiteX17" fmla="*/ 115403 w 201955"/>
                <a:gd name="connsiteY17" fmla="*/ 79340 h 188903"/>
                <a:gd name="connsiteX18" fmla="*/ 152909 w 201955"/>
                <a:gd name="connsiteY18" fmla="*/ 66116 h 188903"/>
                <a:gd name="connsiteX19" fmla="*/ 201955 w 201955"/>
                <a:gd name="connsiteY19" fmla="*/ 125621 h 188903"/>
                <a:gd name="connsiteX20" fmla="*/ 201955 w 201955"/>
                <a:gd name="connsiteY20" fmla="*/ 188904 h 188903"/>
                <a:gd name="connsiteX21" fmla="*/ 153871 w 201955"/>
                <a:gd name="connsiteY21" fmla="*/ 188904 h 188903"/>
                <a:gd name="connsiteX22" fmla="*/ 153871 w 201955"/>
                <a:gd name="connsiteY22" fmla="*/ 122787 h 188903"/>
                <a:gd name="connsiteX23" fmla="*/ 134637 w 201955"/>
                <a:gd name="connsiteY23" fmla="*/ 102953 h 18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1955" h="188903">
                  <a:moveTo>
                    <a:pt x="48085" y="187959"/>
                  </a:moveTo>
                  <a:lnTo>
                    <a:pt x="0" y="187959"/>
                  </a:lnTo>
                  <a:lnTo>
                    <a:pt x="0" y="65172"/>
                  </a:lnTo>
                  <a:lnTo>
                    <a:pt x="48085" y="65172"/>
                  </a:lnTo>
                  <a:lnTo>
                    <a:pt x="48085" y="187959"/>
                  </a:lnTo>
                  <a:close/>
                  <a:moveTo>
                    <a:pt x="24042" y="46281"/>
                  </a:moveTo>
                  <a:lnTo>
                    <a:pt x="24042" y="46281"/>
                  </a:lnTo>
                  <a:cubicBezTo>
                    <a:pt x="9617" y="46281"/>
                    <a:pt x="0" y="34947"/>
                    <a:pt x="0" y="22668"/>
                  </a:cubicBezTo>
                  <a:cubicBezTo>
                    <a:pt x="0" y="10390"/>
                    <a:pt x="9617" y="0"/>
                    <a:pt x="24042" y="0"/>
                  </a:cubicBezTo>
                  <a:cubicBezTo>
                    <a:pt x="38468" y="0"/>
                    <a:pt x="48085" y="10390"/>
                    <a:pt x="48085" y="22668"/>
                  </a:cubicBezTo>
                  <a:cubicBezTo>
                    <a:pt x="49046" y="34947"/>
                    <a:pt x="39429" y="46281"/>
                    <a:pt x="24042" y="46281"/>
                  </a:cubicBezTo>
                  <a:close/>
                  <a:moveTo>
                    <a:pt x="134637" y="102953"/>
                  </a:moveTo>
                  <a:cubicBezTo>
                    <a:pt x="124058" y="102953"/>
                    <a:pt x="115403" y="111453"/>
                    <a:pt x="115403" y="121843"/>
                  </a:cubicBezTo>
                  <a:lnTo>
                    <a:pt x="115403" y="187959"/>
                  </a:lnTo>
                  <a:lnTo>
                    <a:pt x="67318" y="187959"/>
                  </a:lnTo>
                  <a:cubicBezTo>
                    <a:pt x="67318" y="187959"/>
                    <a:pt x="68280" y="74617"/>
                    <a:pt x="67318" y="65172"/>
                  </a:cubicBezTo>
                  <a:lnTo>
                    <a:pt x="115403" y="65172"/>
                  </a:lnTo>
                  <a:lnTo>
                    <a:pt x="115403" y="79340"/>
                  </a:lnTo>
                  <a:cubicBezTo>
                    <a:pt x="115403" y="79340"/>
                    <a:pt x="129828" y="66116"/>
                    <a:pt x="152909" y="66116"/>
                  </a:cubicBezTo>
                  <a:cubicBezTo>
                    <a:pt x="181760" y="66116"/>
                    <a:pt x="201955" y="85951"/>
                    <a:pt x="201955" y="125621"/>
                  </a:cubicBezTo>
                  <a:lnTo>
                    <a:pt x="201955" y="188904"/>
                  </a:lnTo>
                  <a:lnTo>
                    <a:pt x="153871" y="188904"/>
                  </a:lnTo>
                  <a:lnTo>
                    <a:pt x="153871" y="122787"/>
                  </a:lnTo>
                  <a:cubicBezTo>
                    <a:pt x="153871" y="111453"/>
                    <a:pt x="145215" y="102953"/>
                    <a:pt x="134637" y="102953"/>
                  </a:cubicBezTo>
                  <a:close/>
                </a:path>
              </a:pathLst>
            </a:custGeom>
            <a:noFill/>
            <a:ln w="9525" cap="flat">
              <a:solidFill>
                <a:schemeClr val="tx1"/>
              </a:solidFill>
              <a:prstDash val="solid"/>
              <a:round/>
            </a:ln>
          </p:spPr>
          <p:txBody>
            <a:bodyPr rtlCol="0" anchor="ctr"/>
            <a:lstStyle/>
            <a:p>
              <a:endParaRPr lang="en-GB"/>
            </a:p>
          </p:txBody>
        </p:sp>
      </p:grpSp>
    </p:spTree>
    <p:extLst>
      <p:ext uri="{BB962C8B-B14F-4D97-AF65-F5344CB8AC3E}">
        <p14:creationId xmlns:p14="http://schemas.microsoft.com/office/powerpoint/2010/main" val="289941278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Slide Number Placeholder 16">
            <a:extLst>
              <a:ext uri="{FF2B5EF4-FFF2-40B4-BE49-F238E27FC236}">
                <a16:creationId xmlns:a16="http://schemas.microsoft.com/office/drawing/2014/main" id="{21CC7539-A208-C302-976B-496E231E4CE5}"/>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14</a:t>
            </a:fld>
            <a:endParaRPr lang="en-US" dirty="0"/>
          </a:p>
        </p:txBody>
      </p:sp>
      <p:sp>
        <p:nvSpPr>
          <p:cNvPr id="16" name="Footer Placeholder 15">
            <a:extLst>
              <a:ext uri="{FF2B5EF4-FFF2-40B4-BE49-F238E27FC236}">
                <a16:creationId xmlns:a16="http://schemas.microsoft.com/office/drawing/2014/main" id="{CD573C86-7E5A-8090-4370-3A2DE88EBD1F}"/>
              </a:ext>
            </a:extLst>
          </p:cNvPr>
          <p:cNvSpPr>
            <a:spLocks noGrp="1"/>
          </p:cNvSpPr>
          <p:nvPr>
            <p:ph type="ftr" sz="quarter" idx="3"/>
          </p:nvPr>
        </p:nvSpPr>
        <p:spPr>
          <a:xfrm>
            <a:off x="7270749" y="6379200"/>
            <a:ext cx="4082389" cy="180000"/>
          </a:xfrm>
        </p:spPr>
        <p:txBody>
          <a:bodyPr/>
          <a:lstStyle/>
          <a:p>
            <a:r>
              <a:rPr lang="en-GB"/>
              <a:t>valantic layout samples Route A dark 001</a:t>
            </a:r>
            <a:endParaRPr lang="nl-NL" dirty="0"/>
          </a:p>
        </p:txBody>
      </p:sp>
      <p:sp>
        <p:nvSpPr>
          <p:cNvPr id="15" name="Date Placeholder 14">
            <a:extLst>
              <a:ext uri="{FF2B5EF4-FFF2-40B4-BE49-F238E27FC236}">
                <a16:creationId xmlns:a16="http://schemas.microsoft.com/office/drawing/2014/main" id="{2C644BAA-965C-B8C4-5775-B8BFD206C426}"/>
              </a:ext>
            </a:extLst>
          </p:cNvPr>
          <p:cNvSpPr>
            <a:spLocks noGrp="1"/>
          </p:cNvSpPr>
          <p:nvPr>
            <p:ph type="dt" sz="half" idx="2"/>
          </p:nvPr>
        </p:nvSpPr>
        <p:spPr>
          <a:xfrm>
            <a:off x="5040000" y="6379200"/>
            <a:ext cx="2160000" cy="180000"/>
          </a:xfrm>
        </p:spPr>
        <p:txBody>
          <a:bodyPr/>
          <a:lstStyle/>
          <a:p>
            <a:r>
              <a:rPr lang="de-DE"/>
              <a:t>Mai 2026</a:t>
            </a:r>
            <a:endParaRPr lang="nl-NL" dirty="0"/>
          </a:p>
        </p:txBody>
      </p:sp>
      <p:pic>
        <p:nvPicPr>
          <p:cNvPr id="5" name="Picture Placeholder 6">
            <a:extLst>
              <a:ext uri="{FF2B5EF4-FFF2-40B4-BE49-F238E27FC236}">
                <a16:creationId xmlns:a16="http://schemas.microsoft.com/office/drawing/2014/main" id="{557BD6EB-6A93-5E33-2495-E90149623C7F}"/>
              </a:ext>
            </a:extLst>
          </p:cNvPr>
          <p:cNvPicPr>
            <a:picLocks noGrp="1" noChangeAspect="1"/>
          </p:cNvPicPr>
          <p:nvPr>
            <p:ph type="pic" sz="quarter" idx="16"/>
          </p:nvPr>
        </p:nvPicPr>
        <p:blipFill>
          <a:blip r:embed="rId3"/>
          <a:srcRect/>
          <a:stretch/>
        </p:blipFill>
        <p:spPr>
          <a:xfrm>
            <a:off x="8388000" y="1548000"/>
            <a:ext cx="3240000" cy="3240000"/>
          </a:xfrm>
        </p:spPr>
      </p:pic>
      <p:sp>
        <p:nvSpPr>
          <p:cNvPr id="12" name="Text Placeholder 11">
            <a:extLst>
              <a:ext uri="{FF2B5EF4-FFF2-40B4-BE49-F238E27FC236}">
                <a16:creationId xmlns:a16="http://schemas.microsoft.com/office/drawing/2014/main" id="{F3BD4544-A79A-E58F-2164-62C576657A6B}"/>
              </a:ext>
            </a:extLst>
          </p:cNvPr>
          <p:cNvSpPr>
            <a:spLocks noGrp="1"/>
          </p:cNvSpPr>
          <p:nvPr>
            <p:ph type="body" idx="1"/>
          </p:nvPr>
        </p:nvSpPr>
        <p:spPr>
          <a:xfrm>
            <a:off x="2160000" y="2880000"/>
            <a:ext cx="6120000" cy="3285850"/>
          </a:xfrm>
        </p:spPr>
        <p:txBody>
          <a:bodyPr/>
          <a:lstStyle/>
          <a:p>
            <a:r>
              <a:rPr lang="en-US" dirty="0"/>
              <a:t>What am I doing at </a:t>
            </a:r>
            <a:r>
              <a:rPr lang="en-US" dirty="0" err="1"/>
              <a:t>valantic</a:t>
            </a:r>
            <a:r>
              <a:rPr lang="en-US" dirty="0"/>
              <a:t>?</a:t>
            </a:r>
          </a:p>
          <a:p>
            <a:pPr lvl="4"/>
            <a:r>
              <a:rPr lang="en-US" dirty="0"/>
              <a:t>Lorem ipsum</a:t>
            </a:r>
          </a:p>
          <a:p>
            <a:r>
              <a:rPr lang="en-US" dirty="0"/>
              <a:t>How did I find out about </a:t>
            </a:r>
            <a:r>
              <a:rPr lang="en-US" dirty="0" err="1"/>
              <a:t>valantic</a:t>
            </a:r>
            <a:r>
              <a:rPr lang="en-US" dirty="0"/>
              <a:t>?</a:t>
            </a:r>
          </a:p>
          <a:p>
            <a:pPr lvl="4"/>
            <a:r>
              <a:rPr lang="en-US" dirty="0"/>
              <a:t>Lorem ipsum</a:t>
            </a:r>
          </a:p>
          <a:p>
            <a:r>
              <a:rPr lang="en-US" dirty="0"/>
              <a:t>What would be a good topic to chat with me about? </a:t>
            </a:r>
          </a:p>
          <a:p>
            <a:pPr lvl="4"/>
            <a:r>
              <a:rPr lang="en-US" dirty="0"/>
              <a:t>Lorem ipsum</a:t>
            </a:r>
          </a:p>
          <a:p>
            <a:r>
              <a:rPr lang="en-US" dirty="0"/>
              <a:t>Which song describes me best or is my favorite?</a:t>
            </a:r>
          </a:p>
          <a:p>
            <a:pPr lvl="4"/>
            <a:r>
              <a:rPr lang="en-US" dirty="0"/>
              <a:t>Lorem ipsum</a:t>
            </a:r>
          </a:p>
          <a:p>
            <a:endParaRPr lang="en-GB" dirty="0"/>
          </a:p>
        </p:txBody>
      </p:sp>
      <p:sp>
        <p:nvSpPr>
          <p:cNvPr id="67" name="Text Placeholder 66">
            <a:extLst>
              <a:ext uri="{FF2B5EF4-FFF2-40B4-BE49-F238E27FC236}">
                <a16:creationId xmlns:a16="http://schemas.microsoft.com/office/drawing/2014/main" id="{8E01CBB2-ABF3-63FF-F519-8054E10E5D33}"/>
              </a:ext>
            </a:extLst>
          </p:cNvPr>
          <p:cNvSpPr>
            <a:spLocks noGrp="1"/>
          </p:cNvSpPr>
          <p:nvPr>
            <p:ph type="body" idx="23"/>
          </p:nvPr>
        </p:nvSpPr>
        <p:spPr>
          <a:xfrm>
            <a:off x="2160000" y="1872000"/>
            <a:ext cx="6120000" cy="434612"/>
          </a:xfrm>
        </p:spPr>
        <p:txBody>
          <a:bodyPr/>
          <a:lstStyle/>
          <a:p>
            <a:r>
              <a:rPr lang="de-DE"/>
              <a:t>Lorem ipsum</a:t>
            </a:r>
            <a:endParaRPr lang="en-GB"/>
          </a:p>
        </p:txBody>
      </p:sp>
      <p:sp>
        <p:nvSpPr>
          <p:cNvPr id="66" name="Title 65">
            <a:extLst>
              <a:ext uri="{FF2B5EF4-FFF2-40B4-BE49-F238E27FC236}">
                <a16:creationId xmlns:a16="http://schemas.microsoft.com/office/drawing/2014/main" id="{7B365D85-F70A-7FDD-ECAB-CB05ED9D1E37}"/>
              </a:ext>
            </a:extLst>
          </p:cNvPr>
          <p:cNvSpPr>
            <a:spLocks noGrp="1"/>
          </p:cNvSpPr>
          <p:nvPr>
            <p:ph type="title"/>
          </p:nvPr>
        </p:nvSpPr>
        <p:spPr>
          <a:xfrm>
            <a:off x="2160000" y="972000"/>
            <a:ext cx="6120000" cy="863600"/>
          </a:xfrm>
        </p:spPr>
        <p:txBody>
          <a:bodyPr vert="horz"/>
          <a:lstStyle/>
          <a:p>
            <a:r>
              <a:rPr lang="de-DE" dirty="0" err="1"/>
              <a:t>Lorem</a:t>
            </a:r>
            <a:r>
              <a:rPr lang="de-DE" dirty="0"/>
              <a:t> </a:t>
            </a:r>
            <a:r>
              <a:rPr lang="de-DE" dirty="0" err="1"/>
              <a:t>ipsum</a:t>
            </a:r>
            <a:endParaRPr lang="en-GB" dirty="0"/>
          </a:p>
        </p:txBody>
      </p:sp>
      <p:grpSp>
        <p:nvGrpSpPr>
          <p:cNvPr id="7" name="Group 6">
            <a:extLst>
              <a:ext uri="{FF2B5EF4-FFF2-40B4-BE49-F238E27FC236}">
                <a16:creationId xmlns:a16="http://schemas.microsoft.com/office/drawing/2014/main" id="{420DDA3D-187E-62B8-CA83-1D33D531CD90}"/>
              </a:ext>
            </a:extLst>
          </p:cNvPr>
          <p:cNvGrpSpPr/>
          <p:nvPr/>
        </p:nvGrpSpPr>
        <p:grpSpPr>
          <a:xfrm>
            <a:off x="704120" y="1535197"/>
            <a:ext cx="540000" cy="540000"/>
            <a:chOff x="430256" y="1531862"/>
            <a:chExt cx="540000" cy="540000"/>
          </a:xfrm>
        </p:grpSpPr>
        <p:sp>
          <p:nvSpPr>
            <p:cNvPr id="8" name="Oval 7">
              <a:extLst>
                <a:ext uri="{FF2B5EF4-FFF2-40B4-BE49-F238E27FC236}">
                  <a16:creationId xmlns:a16="http://schemas.microsoft.com/office/drawing/2014/main" id="{48D97F90-C1E7-B052-2409-1E75C7112B5B}"/>
                </a:ext>
              </a:extLst>
            </p:cNvPr>
            <p:cNvSpPr/>
            <p:nvPr/>
          </p:nvSpPr>
          <p:spPr>
            <a:xfrm>
              <a:off x="430256" y="1531862"/>
              <a:ext cx="540000" cy="540000"/>
            </a:xfrm>
            <a:prstGeom prst="ellipse">
              <a:avLst/>
            </a:prstGeom>
            <a:solidFill>
              <a:schemeClr val="accent6"/>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pic>
          <p:nvPicPr>
            <p:cNvPr id="9" name="Graphic 8">
              <a:extLst>
                <a:ext uri="{FF2B5EF4-FFF2-40B4-BE49-F238E27FC236}">
                  <a16:creationId xmlns:a16="http://schemas.microsoft.com/office/drawing/2014/main" id="{2BBD1E4D-1124-F703-66B5-8B785DB3B808}"/>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594887" y="1696493"/>
              <a:ext cx="210739" cy="210739"/>
            </a:xfrm>
            <a:prstGeom prst="rect">
              <a:avLst/>
            </a:prstGeom>
          </p:spPr>
        </p:pic>
      </p:grpSp>
      <p:grpSp>
        <p:nvGrpSpPr>
          <p:cNvPr id="11" name="Group 10">
            <a:extLst>
              <a:ext uri="{FF2B5EF4-FFF2-40B4-BE49-F238E27FC236}">
                <a16:creationId xmlns:a16="http://schemas.microsoft.com/office/drawing/2014/main" id="{00095311-21C1-5C66-4A74-B4E14062C511}"/>
              </a:ext>
            </a:extLst>
          </p:cNvPr>
          <p:cNvGrpSpPr/>
          <p:nvPr/>
        </p:nvGrpSpPr>
        <p:grpSpPr>
          <a:xfrm>
            <a:off x="1408751" y="1535197"/>
            <a:ext cx="540000" cy="540000"/>
            <a:chOff x="4188098" y="1122113"/>
            <a:chExt cx="540000" cy="540000"/>
          </a:xfrm>
        </p:grpSpPr>
        <p:sp>
          <p:nvSpPr>
            <p:cNvPr id="13" name="Oval 12">
              <a:extLst>
                <a:ext uri="{FF2B5EF4-FFF2-40B4-BE49-F238E27FC236}">
                  <a16:creationId xmlns:a16="http://schemas.microsoft.com/office/drawing/2014/main" id="{E9A4109E-029E-9E38-B9A0-1573989FB4E4}"/>
                </a:ext>
              </a:extLst>
            </p:cNvPr>
            <p:cNvSpPr/>
            <p:nvPr/>
          </p:nvSpPr>
          <p:spPr>
            <a:xfrm>
              <a:off x="4188098" y="1122113"/>
              <a:ext cx="540000" cy="540000"/>
            </a:xfrm>
            <a:prstGeom prst="ellipse">
              <a:avLst/>
            </a:prstGeom>
            <a:solidFill>
              <a:schemeClr val="accent6"/>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sp>
          <p:nvSpPr>
            <p:cNvPr id="14" name="Graphic 85">
              <a:extLst>
                <a:ext uri="{FF2B5EF4-FFF2-40B4-BE49-F238E27FC236}">
                  <a16:creationId xmlns:a16="http://schemas.microsoft.com/office/drawing/2014/main" id="{E9C73900-7238-6498-AE26-8B64736ECA31}"/>
                </a:ext>
              </a:extLst>
            </p:cNvPr>
            <p:cNvSpPr/>
            <p:nvPr/>
          </p:nvSpPr>
          <p:spPr>
            <a:xfrm>
              <a:off x="4369027" y="1283375"/>
              <a:ext cx="201955" cy="188903"/>
            </a:xfrm>
            <a:custGeom>
              <a:avLst/>
              <a:gdLst>
                <a:gd name="connsiteX0" fmla="*/ 48085 w 201955"/>
                <a:gd name="connsiteY0" fmla="*/ 187959 h 188903"/>
                <a:gd name="connsiteX1" fmla="*/ 0 w 201955"/>
                <a:gd name="connsiteY1" fmla="*/ 187959 h 188903"/>
                <a:gd name="connsiteX2" fmla="*/ 0 w 201955"/>
                <a:gd name="connsiteY2" fmla="*/ 65172 h 188903"/>
                <a:gd name="connsiteX3" fmla="*/ 48085 w 201955"/>
                <a:gd name="connsiteY3" fmla="*/ 65172 h 188903"/>
                <a:gd name="connsiteX4" fmla="*/ 48085 w 201955"/>
                <a:gd name="connsiteY4" fmla="*/ 187959 h 188903"/>
                <a:gd name="connsiteX5" fmla="*/ 24042 w 201955"/>
                <a:gd name="connsiteY5" fmla="*/ 46281 h 188903"/>
                <a:gd name="connsiteX6" fmla="*/ 24042 w 201955"/>
                <a:gd name="connsiteY6" fmla="*/ 46281 h 188903"/>
                <a:gd name="connsiteX7" fmla="*/ 0 w 201955"/>
                <a:gd name="connsiteY7" fmla="*/ 22668 h 188903"/>
                <a:gd name="connsiteX8" fmla="*/ 24042 w 201955"/>
                <a:gd name="connsiteY8" fmla="*/ 0 h 188903"/>
                <a:gd name="connsiteX9" fmla="*/ 48085 w 201955"/>
                <a:gd name="connsiteY9" fmla="*/ 22668 h 188903"/>
                <a:gd name="connsiteX10" fmla="*/ 24042 w 201955"/>
                <a:gd name="connsiteY10" fmla="*/ 46281 h 188903"/>
                <a:gd name="connsiteX11" fmla="*/ 134637 w 201955"/>
                <a:gd name="connsiteY11" fmla="*/ 102953 h 188903"/>
                <a:gd name="connsiteX12" fmla="*/ 115403 w 201955"/>
                <a:gd name="connsiteY12" fmla="*/ 121843 h 188903"/>
                <a:gd name="connsiteX13" fmla="*/ 115403 w 201955"/>
                <a:gd name="connsiteY13" fmla="*/ 187959 h 188903"/>
                <a:gd name="connsiteX14" fmla="*/ 67318 w 201955"/>
                <a:gd name="connsiteY14" fmla="*/ 187959 h 188903"/>
                <a:gd name="connsiteX15" fmla="*/ 67318 w 201955"/>
                <a:gd name="connsiteY15" fmla="*/ 65172 h 188903"/>
                <a:gd name="connsiteX16" fmla="*/ 115403 w 201955"/>
                <a:gd name="connsiteY16" fmla="*/ 65172 h 188903"/>
                <a:gd name="connsiteX17" fmla="*/ 115403 w 201955"/>
                <a:gd name="connsiteY17" fmla="*/ 79340 h 188903"/>
                <a:gd name="connsiteX18" fmla="*/ 152909 w 201955"/>
                <a:gd name="connsiteY18" fmla="*/ 66116 h 188903"/>
                <a:gd name="connsiteX19" fmla="*/ 201955 w 201955"/>
                <a:gd name="connsiteY19" fmla="*/ 125621 h 188903"/>
                <a:gd name="connsiteX20" fmla="*/ 201955 w 201955"/>
                <a:gd name="connsiteY20" fmla="*/ 188904 h 188903"/>
                <a:gd name="connsiteX21" fmla="*/ 153871 w 201955"/>
                <a:gd name="connsiteY21" fmla="*/ 188904 h 188903"/>
                <a:gd name="connsiteX22" fmla="*/ 153871 w 201955"/>
                <a:gd name="connsiteY22" fmla="*/ 122787 h 188903"/>
                <a:gd name="connsiteX23" fmla="*/ 134637 w 201955"/>
                <a:gd name="connsiteY23" fmla="*/ 102953 h 18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1955" h="188903">
                  <a:moveTo>
                    <a:pt x="48085" y="187959"/>
                  </a:moveTo>
                  <a:lnTo>
                    <a:pt x="0" y="187959"/>
                  </a:lnTo>
                  <a:lnTo>
                    <a:pt x="0" y="65172"/>
                  </a:lnTo>
                  <a:lnTo>
                    <a:pt x="48085" y="65172"/>
                  </a:lnTo>
                  <a:lnTo>
                    <a:pt x="48085" y="187959"/>
                  </a:lnTo>
                  <a:close/>
                  <a:moveTo>
                    <a:pt x="24042" y="46281"/>
                  </a:moveTo>
                  <a:lnTo>
                    <a:pt x="24042" y="46281"/>
                  </a:lnTo>
                  <a:cubicBezTo>
                    <a:pt x="9617" y="46281"/>
                    <a:pt x="0" y="34947"/>
                    <a:pt x="0" y="22668"/>
                  </a:cubicBezTo>
                  <a:cubicBezTo>
                    <a:pt x="0" y="10390"/>
                    <a:pt x="9617" y="0"/>
                    <a:pt x="24042" y="0"/>
                  </a:cubicBezTo>
                  <a:cubicBezTo>
                    <a:pt x="38468" y="0"/>
                    <a:pt x="48085" y="10390"/>
                    <a:pt x="48085" y="22668"/>
                  </a:cubicBezTo>
                  <a:cubicBezTo>
                    <a:pt x="49046" y="34947"/>
                    <a:pt x="39429" y="46281"/>
                    <a:pt x="24042" y="46281"/>
                  </a:cubicBezTo>
                  <a:close/>
                  <a:moveTo>
                    <a:pt x="134637" y="102953"/>
                  </a:moveTo>
                  <a:cubicBezTo>
                    <a:pt x="124058" y="102953"/>
                    <a:pt x="115403" y="111453"/>
                    <a:pt x="115403" y="121843"/>
                  </a:cubicBezTo>
                  <a:lnTo>
                    <a:pt x="115403" y="187959"/>
                  </a:lnTo>
                  <a:lnTo>
                    <a:pt x="67318" y="187959"/>
                  </a:lnTo>
                  <a:cubicBezTo>
                    <a:pt x="67318" y="187959"/>
                    <a:pt x="68280" y="74617"/>
                    <a:pt x="67318" y="65172"/>
                  </a:cubicBezTo>
                  <a:lnTo>
                    <a:pt x="115403" y="65172"/>
                  </a:lnTo>
                  <a:lnTo>
                    <a:pt x="115403" y="79340"/>
                  </a:lnTo>
                  <a:cubicBezTo>
                    <a:pt x="115403" y="79340"/>
                    <a:pt x="129828" y="66116"/>
                    <a:pt x="152909" y="66116"/>
                  </a:cubicBezTo>
                  <a:cubicBezTo>
                    <a:pt x="181760" y="66116"/>
                    <a:pt x="201955" y="85951"/>
                    <a:pt x="201955" y="125621"/>
                  </a:cubicBezTo>
                  <a:lnTo>
                    <a:pt x="201955" y="188904"/>
                  </a:lnTo>
                  <a:lnTo>
                    <a:pt x="153871" y="188904"/>
                  </a:lnTo>
                  <a:lnTo>
                    <a:pt x="153871" y="122787"/>
                  </a:lnTo>
                  <a:cubicBezTo>
                    <a:pt x="153871" y="111453"/>
                    <a:pt x="145215" y="102953"/>
                    <a:pt x="134637" y="102953"/>
                  </a:cubicBezTo>
                  <a:close/>
                </a:path>
              </a:pathLst>
            </a:custGeom>
            <a:noFill/>
            <a:ln w="9525" cap="flat">
              <a:solidFill>
                <a:schemeClr val="tx1"/>
              </a:solidFill>
              <a:prstDash val="solid"/>
              <a:round/>
            </a:ln>
          </p:spPr>
          <p:txBody>
            <a:bodyPr rtlCol="0" anchor="ctr"/>
            <a:lstStyle/>
            <a:p>
              <a:endParaRPr lang="en-GB"/>
            </a:p>
          </p:txBody>
        </p:sp>
      </p:grpSp>
    </p:spTree>
    <p:extLst>
      <p:ext uri="{BB962C8B-B14F-4D97-AF65-F5344CB8AC3E}">
        <p14:creationId xmlns:p14="http://schemas.microsoft.com/office/powerpoint/2010/main" val="318406061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hink-cell data - do not delete" hidden="1">
            <a:extLst>
              <a:ext uri="{FF2B5EF4-FFF2-40B4-BE49-F238E27FC236}">
                <a16:creationId xmlns:a16="http://schemas.microsoft.com/office/drawing/2014/main" id="{70E30F17-2889-EA6B-9BAB-4741AA1AC674}"/>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19" name="think-cell data - do not delete" hidden="1">
                        <a:extLst>
                          <a:ext uri="{FF2B5EF4-FFF2-40B4-BE49-F238E27FC236}">
                            <a16:creationId xmlns:a16="http://schemas.microsoft.com/office/drawing/2014/main" id="{70E30F17-2889-EA6B-9BAB-4741AA1AC674}"/>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graphicFrame>
        <p:nvGraphicFramePr>
          <p:cNvPr id="202" name="Content Placeholder 681">
            <a:extLst>
              <a:ext uri="{FF2B5EF4-FFF2-40B4-BE49-F238E27FC236}">
                <a16:creationId xmlns:a16="http://schemas.microsoft.com/office/drawing/2014/main" id="{452A0883-D6EC-AE9D-19EF-EB0357325409}"/>
              </a:ext>
            </a:extLst>
          </p:cNvPr>
          <p:cNvGraphicFramePr>
            <a:graphicFrameLocks noGrp="1"/>
          </p:cNvGraphicFramePr>
          <p:nvPr>
            <p:ph sz="quarter" idx="78"/>
            <p:extLst>
              <p:ext uri="{D42A27DB-BD31-4B8C-83A1-F6EECF244321}">
                <p14:modId xmlns:p14="http://schemas.microsoft.com/office/powerpoint/2010/main" val="1942946015"/>
              </p:ext>
            </p:extLst>
          </p:nvPr>
        </p:nvGraphicFramePr>
        <p:xfrm>
          <a:off x="10044113" y="1454150"/>
          <a:ext cx="1584325" cy="4714875"/>
        </p:xfrm>
        <a:graphic>
          <a:graphicData uri="http://schemas.openxmlformats.org/drawingml/2006/chart">
            <c:chart xmlns:c="http://schemas.openxmlformats.org/drawingml/2006/chart" xmlns:r="http://schemas.openxmlformats.org/officeDocument/2006/relationships" r:id="rId5"/>
          </a:graphicData>
        </a:graphic>
      </p:graphicFrame>
      <p:sp>
        <p:nvSpPr>
          <p:cNvPr id="57" name="Text Placeholder 56">
            <a:extLst>
              <a:ext uri="{FF2B5EF4-FFF2-40B4-BE49-F238E27FC236}">
                <a16:creationId xmlns:a16="http://schemas.microsoft.com/office/drawing/2014/main" id="{D5CC2BC7-0498-F2B4-F6E1-09E1DF574868}"/>
              </a:ext>
            </a:extLst>
          </p:cNvPr>
          <p:cNvSpPr>
            <a:spLocks noGrp="1"/>
          </p:cNvSpPr>
          <p:nvPr>
            <p:ph sz="quarter" idx="77"/>
          </p:nvPr>
        </p:nvSpPr>
        <p:spPr>
          <a:xfrm>
            <a:off x="7771517" y="1453622"/>
            <a:ext cx="2160000" cy="4716000"/>
          </a:xfrm>
        </p:spPr>
        <p:txBody>
          <a:bodyPr/>
          <a:lstStyle/>
          <a:p>
            <a:pPr lvl="8"/>
            <a:r>
              <a:rPr lang="de-DE"/>
              <a:t>Beratungs-    schwerpunkte</a:t>
            </a:r>
          </a:p>
          <a:p>
            <a:r>
              <a:rPr lang="de-DE"/>
              <a:t>Aufbau und Erweiterungen </a:t>
            </a:r>
            <a:br>
              <a:rPr lang="de-DE"/>
            </a:br>
            <a:r>
              <a:rPr lang="de-DE"/>
              <a:t>von SAP BW</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endParaRPr lang="en-US"/>
          </a:p>
          <a:p>
            <a:pPr lvl="1"/>
            <a:r>
              <a:rPr lang="de-DE"/>
              <a:t>Lorem ipsum</a:t>
            </a:r>
          </a:p>
          <a:p>
            <a:pPr lvl="1"/>
            <a:r>
              <a:rPr lang="de-DE"/>
              <a:t>Lorem ipsum</a:t>
            </a:r>
          </a:p>
          <a:p>
            <a:pPr lvl="1"/>
            <a:r>
              <a:rPr lang="de-DE"/>
              <a:t>Lorem ipsum</a:t>
            </a:r>
          </a:p>
          <a:p>
            <a:pPr lvl="1"/>
            <a:r>
              <a:rPr lang="de-DE"/>
              <a:t>Lorem ipsum</a:t>
            </a:r>
            <a:endParaRPr lang="en-US"/>
          </a:p>
          <a:p>
            <a:endParaRPr lang="en-US"/>
          </a:p>
        </p:txBody>
      </p:sp>
      <p:sp>
        <p:nvSpPr>
          <p:cNvPr id="37" name="Content Placeholder 36">
            <a:extLst>
              <a:ext uri="{FF2B5EF4-FFF2-40B4-BE49-F238E27FC236}">
                <a16:creationId xmlns:a16="http://schemas.microsoft.com/office/drawing/2014/main" id="{815624A6-3978-3202-23A0-FC70A5CC50ED}"/>
              </a:ext>
            </a:extLst>
          </p:cNvPr>
          <p:cNvSpPr>
            <a:spLocks noGrp="1"/>
          </p:cNvSpPr>
          <p:nvPr>
            <p:ph sz="quarter" idx="76"/>
          </p:nvPr>
        </p:nvSpPr>
        <p:spPr>
          <a:xfrm>
            <a:off x="5499033" y="1453622"/>
            <a:ext cx="2160000" cy="4716000"/>
          </a:xfrm>
        </p:spPr>
        <p:txBody>
          <a:bodyPr/>
          <a:lstStyle/>
          <a:p>
            <a:pPr lvl="8"/>
            <a:r>
              <a:rPr lang="en-US"/>
              <a:t>Reporting und Dashboarding</a:t>
            </a:r>
          </a:p>
          <a:p>
            <a:r>
              <a:rPr lang="de-DE"/>
              <a:t>Aufbau und Erweiterungen </a:t>
            </a:r>
            <a:br>
              <a:rPr lang="de-DE"/>
            </a:br>
            <a:r>
              <a:rPr lang="de-DE"/>
              <a:t>von SAP BW</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endParaRPr lang="en-US"/>
          </a:p>
          <a:p>
            <a:pPr lvl="1"/>
            <a:r>
              <a:rPr lang="de-DE"/>
              <a:t>Lorem ipsum</a:t>
            </a:r>
          </a:p>
          <a:p>
            <a:pPr lvl="1"/>
            <a:r>
              <a:rPr lang="de-DE"/>
              <a:t>Lorem ipsum</a:t>
            </a:r>
          </a:p>
          <a:p>
            <a:pPr lvl="1"/>
            <a:r>
              <a:rPr lang="de-DE"/>
              <a:t>Lorem ipsum</a:t>
            </a:r>
          </a:p>
          <a:p>
            <a:pPr lvl="1"/>
            <a:r>
              <a:rPr lang="de-DE"/>
              <a:t>Lorem ipsum</a:t>
            </a:r>
            <a:endParaRPr lang="en-US"/>
          </a:p>
          <a:p>
            <a:pPr lvl="1"/>
            <a:endParaRPr lang="de-DE"/>
          </a:p>
        </p:txBody>
      </p:sp>
      <p:sp>
        <p:nvSpPr>
          <p:cNvPr id="231" name="Content Placeholder 230">
            <a:extLst>
              <a:ext uri="{FF2B5EF4-FFF2-40B4-BE49-F238E27FC236}">
                <a16:creationId xmlns:a16="http://schemas.microsoft.com/office/drawing/2014/main" id="{8790CFAE-3FBA-25A8-236F-C125CBA6F931}"/>
              </a:ext>
            </a:extLst>
          </p:cNvPr>
          <p:cNvSpPr>
            <a:spLocks noGrp="1"/>
          </p:cNvSpPr>
          <p:nvPr>
            <p:ph sz="quarter" idx="79"/>
          </p:nvPr>
        </p:nvSpPr>
        <p:spPr>
          <a:xfrm>
            <a:off x="3226549" y="4279014"/>
            <a:ext cx="2160000" cy="1908000"/>
          </a:xfrm>
        </p:spPr>
        <p:txBody>
          <a:bodyPr/>
          <a:lstStyle/>
          <a:p>
            <a:pPr lvl="8"/>
            <a:r>
              <a:rPr lang="de-DE"/>
              <a:t>CV</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p:txBody>
      </p:sp>
      <p:sp>
        <p:nvSpPr>
          <p:cNvPr id="204" name="Content Placeholder 203">
            <a:extLst>
              <a:ext uri="{FF2B5EF4-FFF2-40B4-BE49-F238E27FC236}">
                <a16:creationId xmlns:a16="http://schemas.microsoft.com/office/drawing/2014/main" id="{E6272585-DAF5-386C-5E1A-E018931B2467}"/>
              </a:ext>
            </a:extLst>
          </p:cNvPr>
          <p:cNvSpPr>
            <a:spLocks noGrp="1"/>
          </p:cNvSpPr>
          <p:nvPr>
            <p:ph sz="quarter" idx="70"/>
          </p:nvPr>
        </p:nvSpPr>
        <p:spPr>
          <a:xfrm>
            <a:off x="3226549" y="1453622"/>
            <a:ext cx="2160000" cy="2592000"/>
          </a:xfrm>
        </p:spPr>
        <p:txBody>
          <a:bodyPr/>
          <a:lstStyle/>
          <a:p>
            <a:pPr lvl="8"/>
            <a:r>
              <a:rPr lang="de-DE" dirty="0"/>
              <a:t>Beratungs-    </a:t>
            </a:r>
            <a:r>
              <a:rPr lang="de-DE" dirty="0" err="1"/>
              <a:t>schwerpunkte</a:t>
            </a:r>
            <a:endParaRPr lang="de-DE" dirty="0"/>
          </a:p>
          <a:p>
            <a:r>
              <a:rPr lang="de-DE" dirty="0"/>
              <a:t>Aufbau und Erweiterungen </a:t>
            </a:r>
            <a:br>
              <a:rPr lang="de-DE" dirty="0"/>
            </a:br>
            <a:r>
              <a:rPr lang="de-DE" dirty="0"/>
              <a:t>von SAP BW</a:t>
            </a:r>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de-DE" dirty="0"/>
          </a:p>
          <a:p>
            <a:pPr lvl="1"/>
            <a:r>
              <a:rPr lang="de-DE" dirty="0" err="1"/>
              <a:t>Lorem</a:t>
            </a:r>
            <a:r>
              <a:rPr lang="de-DE" dirty="0"/>
              <a:t> </a:t>
            </a:r>
            <a:r>
              <a:rPr lang="de-DE" dirty="0" err="1"/>
              <a:t>ipsum</a:t>
            </a:r>
            <a:endParaRPr lang="en-US" dirty="0"/>
          </a:p>
          <a:p>
            <a:endParaRPr lang="en-US" dirty="0"/>
          </a:p>
        </p:txBody>
      </p:sp>
      <p:sp>
        <p:nvSpPr>
          <p:cNvPr id="259" name="Content Placeholder 258">
            <a:extLst>
              <a:ext uri="{FF2B5EF4-FFF2-40B4-BE49-F238E27FC236}">
                <a16:creationId xmlns:a16="http://schemas.microsoft.com/office/drawing/2014/main" id="{8E887165-9474-4747-1422-02A307D89C62}"/>
              </a:ext>
            </a:extLst>
          </p:cNvPr>
          <p:cNvSpPr>
            <a:spLocks noGrp="1"/>
          </p:cNvSpPr>
          <p:nvPr>
            <p:ph sz="quarter" idx="80"/>
          </p:nvPr>
        </p:nvSpPr>
        <p:spPr>
          <a:xfrm>
            <a:off x="565252" y="4279014"/>
            <a:ext cx="2176334" cy="1908000"/>
          </a:xfrm>
        </p:spPr>
        <p:txBody>
          <a:bodyPr/>
          <a:lstStyle/>
          <a:p>
            <a:endParaRPr lang="de-DE"/>
          </a:p>
          <a:p>
            <a:endParaRPr lang="de-DE"/>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endParaRPr lang="en-US"/>
          </a:p>
        </p:txBody>
      </p:sp>
      <p:pic>
        <p:nvPicPr>
          <p:cNvPr id="67" name="Bildplatzhalter 8">
            <a:extLst>
              <a:ext uri="{FF2B5EF4-FFF2-40B4-BE49-F238E27FC236}">
                <a16:creationId xmlns:a16="http://schemas.microsoft.com/office/drawing/2014/main" id="{DF8911C3-438D-0590-FA5E-6E81FA5F099E}"/>
              </a:ext>
            </a:extLst>
          </p:cNvPr>
          <p:cNvPicPr>
            <a:picLocks noGrp="1" noChangeAspect="1"/>
          </p:cNvPicPr>
          <p:nvPr>
            <p:ph type="pic" sz="quarter" idx="21"/>
          </p:nvPr>
        </p:nvPicPr>
        <p:blipFill>
          <a:blip r:embed="rId6"/>
          <a:srcRect l="4508" r="4508"/>
          <a:stretch/>
        </p:blipFill>
        <p:spPr>
          <a:xfrm>
            <a:off x="-95102" y="2037996"/>
            <a:ext cx="2700000" cy="1980000"/>
          </a:xfrm>
        </p:spPr>
      </p:pic>
      <p:sp>
        <p:nvSpPr>
          <p:cNvPr id="41" name="Text Placeholder 40">
            <a:extLst>
              <a:ext uri="{FF2B5EF4-FFF2-40B4-BE49-F238E27FC236}">
                <a16:creationId xmlns:a16="http://schemas.microsoft.com/office/drawing/2014/main" id="{812309AA-E025-AD63-3B9A-89F52CC3F430}"/>
              </a:ext>
            </a:extLst>
          </p:cNvPr>
          <p:cNvSpPr>
            <a:spLocks noGrp="1"/>
          </p:cNvSpPr>
          <p:nvPr>
            <p:ph type="body" idx="69"/>
          </p:nvPr>
        </p:nvSpPr>
        <p:spPr>
          <a:xfrm>
            <a:off x="540000" y="1440000"/>
            <a:ext cx="2201586" cy="504000"/>
          </a:xfrm>
        </p:spPr>
        <p:txBody>
          <a:bodyPr/>
          <a:lstStyle/>
          <a:p>
            <a:r>
              <a:rPr lang="en-US" dirty="0"/>
              <a:t>Surname</a:t>
            </a:r>
          </a:p>
          <a:p>
            <a:r>
              <a:rPr lang="en-US" dirty="0"/>
              <a:t>name</a:t>
            </a:r>
          </a:p>
        </p:txBody>
      </p:sp>
      <p:sp>
        <p:nvSpPr>
          <p:cNvPr id="12" name="Title 11">
            <a:extLst>
              <a:ext uri="{FF2B5EF4-FFF2-40B4-BE49-F238E27FC236}">
                <a16:creationId xmlns:a16="http://schemas.microsoft.com/office/drawing/2014/main" id="{5296E299-C77D-995F-EFFB-864BA76B2B21}"/>
              </a:ext>
            </a:extLst>
          </p:cNvPr>
          <p:cNvSpPr>
            <a:spLocks noGrp="1"/>
          </p:cNvSpPr>
          <p:nvPr>
            <p:ph type="title"/>
          </p:nvPr>
        </p:nvSpPr>
        <p:spPr>
          <a:xfrm>
            <a:off x="540000" y="622301"/>
            <a:ext cx="11088000" cy="648000"/>
          </a:xfrm>
        </p:spPr>
        <p:txBody>
          <a:bodyPr vert="horz"/>
          <a:lstStyle/>
          <a:p>
            <a:r>
              <a:rPr lang="de-DE"/>
              <a:t>Role</a:t>
            </a:r>
            <a:endParaRPr lang="en-US"/>
          </a:p>
        </p:txBody>
      </p:sp>
      <p:sp>
        <p:nvSpPr>
          <p:cNvPr id="34" name="Text Placeholder 33">
            <a:extLst>
              <a:ext uri="{FF2B5EF4-FFF2-40B4-BE49-F238E27FC236}">
                <a16:creationId xmlns:a16="http://schemas.microsoft.com/office/drawing/2014/main" id="{53555F84-0CB4-734E-7660-BA7A81DB63E5}"/>
              </a:ext>
            </a:extLst>
          </p:cNvPr>
          <p:cNvSpPr>
            <a:spLocks noGrp="1"/>
          </p:cNvSpPr>
          <p:nvPr>
            <p:ph type="body" sz="quarter" idx="14"/>
          </p:nvPr>
        </p:nvSpPr>
        <p:spPr>
          <a:xfrm>
            <a:off x="576000" y="396000"/>
            <a:ext cx="11052000" cy="144000"/>
          </a:xfrm>
        </p:spPr>
        <p:txBody>
          <a:bodyPr/>
          <a:lstStyle/>
          <a:p>
            <a:r>
              <a:rPr lang="en-GB" dirty="0"/>
              <a:t>A  049 : Team : Profile 1 : Details</a:t>
            </a:r>
            <a:endParaRPr lang="en-US" dirty="0"/>
          </a:p>
        </p:txBody>
      </p:sp>
      <p:sp>
        <p:nvSpPr>
          <p:cNvPr id="2" name="Slide Number Placeholder 1">
            <a:extLst>
              <a:ext uri="{FF2B5EF4-FFF2-40B4-BE49-F238E27FC236}">
                <a16:creationId xmlns:a16="http://schemas.microsoft.com/office/drawing/2014/main" id="{747D3DE5-38A4-D4F2-F2E7-35D5924E0B50}"/>
              </a:ext>
            </a:extLst>
          </p:cNvPr>
          <p:cNvSpPr>
            <a:spLocks noGrp="1"/>
          </p:cNvSpPr>
          <p:nvPr>
            <p:ph type="sldNum" sz="quarter" idx="4"/>
          </p:nvPr>
        </p:nvSpPr>
        <p:spPr>
          <a:xfrm>
            <a:off x="11353138" y="6379200"/>
            <a:ext cx="288000" cy="180000"/>
          </a:xfrm>
        </p:spPr>
        <p:txBody>
          <a:bodyPr/>
          <a:lstStyle/>
          <a:p>
            <a:fld id="{3AB0EB1E-25C5-4740-9782-54CCC0C83B03}" type="slidenum">
              <a:rPr lang="en-US" smtClean="0"/>
              <a:pPr/>
              <a:t>15</a:t>
            </a:fld>
            <a:endParaRPr lang="en-US"/>
          </a:p>
        </p:txBody>
      </p:sp>
      <p:sp>
        <p:nvSpPr>
          <p:cNvPr id="3" name="Footer Placeholder 2">
            <a:extLst>
              <a:ext uri="{FF2B5EF4-FFF2-40B4-BE49-F238E27FC236}">
                <a16:creationId xmlns:a16="http://schemas.microsoft.com/office/drawing/2014/main" id="{A434168B-2174-5E96-0286-131310755580}"/>
              </a:ext>
            </a:extLst>
          </p:cNvPr>
          <p:cNvSpPr>
            <a:spLocks noGrp="1"/>
          </p:cNvSpPr>
          <p:nvPr>
            <p:ph type="ftr" sz="quarter" idx="3"/>
          </p:nvPr>
        </p:nvSpPr>
        <p:spPr>
          <a:xfrm>
            <a:off x="7270749" y="6379200"/>
            <a:ext cx="4082389" cy="180000"/>
          </a:xfrm>
        </p:spPr>
        <p:txBody>
          <a:bodyPr/>
          <a:lstStyle/>
          <a:p>
            <a:r>
              <a:rPr lang="en-GB"/>
              <a:t>valantic layout samples Route A dark 001</a:t>
            </a:r>
            <a:endParaRPr lang="en-US" dirty="0"/>
          </a:p>
        </p:txBody>
      </p:sp>
      <p:sp>
        <p:nvSpPr>
          <p:cNvPr id="4" name="Date Placeholder 3">
            <a:extLst>
              <a:ext uri="{FF2B5EF4-FFF2-40B4-BE49-F238E27FC236}">
                <a16:creationId xmlns:a16="http://schemas.microsoft.com/office/drawing/2014/main" id="{5521786E-EB80-C2F1-C6C5-1E1AB5D77ADD}"/>
              </a:ext>
            </a:extLst>
          </p:cNvPr>
          <p:cNvSpPr>
            <a:spLocks noGrp="1"/>
          </p:cNvSpPr>
          <p:nvPr>
            <p:ph type="dt" sz="half" idx="2"/>
          </p:nvPr>
        </p:nvSpPr>
        <p:spPr>
          <a:xfrm>
            <a:off x="5040000" y="6379200"/>
            <a:ext cx="2160000" cy="180000"/>
          </a:xfrm>
        </p:spPr>
        <p:txBody>
          <a:bodyPr/>
          <a:lstStyle/>
          <a:p>
            <a:r>
              <a:rPr lang="de-DE"/>
              <a:t>Mai 2026</a:t>
            </a:r>
            <a:endParaRPr lang="en-US" dirty="0"/>
          </a:p>
        </p:txBody>
      </p:sp>
      <p:grpSp>
        <p:nvGrpSpPr>
          <p:cNvPr id="82" name="linkedin">
            <a:extLst>
              <a:ext uri="{FF2B5EF4-FFF2-40B4-BE49-F238E27FC236}">
                <a16:creationId xmlns:a16="http://schemas.microsoft.com/office/drawing/2014/main" id="{334ECADE-4BC0-A8ED-1483-C56221ECE59E}"/>
              </a:ext>
            </a:extLst>
          </p:cNvPr>
          <p:cNvGrpSpPr/>
          <p:nvPr/>
        </p:nvGrpSpPr>
        <p:grpSpPr>
          <a:xfrm>
            <a:off x="981845" y="4160838"/>
            <a:ext cx="313470" cy="313470"/>
            <a:chOff x="4188098" y="1122113"/>
            <a:chExt cx="540000" cy="540000"/>
          </a:xfrm>
        </p:grpSpPr>
        <p:sp>
          <p:nvSpPr>
            <p:cNvPr id="83" name="Oval 82">
              <a:extLst>
                <a:ext uri="{FF2B5EF4-FFF2-40B4-BE49-F238E27FC236}">
                  <a16:creationId xmlns:a16="http://schemas.microsoft.com/office/drawing/2014/main" id="{47F839DF-F201-75AE-326F-DF15D809A58F}"/>
                </a:ext>
              </a:extLst>
            </p:cNvPr>
            <p:cNvSpPr/>
            <p:nvPr/>
          </p:nvSpPr>
          <p:spPr>
            <a:xfrm>
              <a:off x="4188098" y="1122113"/>
              <a:ext cx="540000" cy="540000"/>
            </a:xfrm>
            <a:prstGeom prst="ellipse">
              <a:avLst/>
            </a:prstGeom>
            <a:solidFill>
              <a:schemeClr val="accent6"/>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sp>
          <p:nvSpPr>
            <p:cNvPr id="84" name="Graphic 85">
              <a:extLst>
                <a:ext uri="{FF2B5EF4-FFF2-40B4-BE49-F238E27FC236}">
                  <a16:creationId xmlns:a16="http://schemas.microsoft.com/office/drawing/2014/main" id="{4DD31684-E8F0-38A7-F164-F9CAC3187938}"/>
                </a:ext>
              </a:extLst>
            </p:cNvPr>
            <p:cNvSpPr/>
            <p:nvPr/>
          </p:nvSpPr>
          <p:spPr>
            <a:xfrm>
              <a:off x="4360822" y="1283376"/>
              <a:ext cx="201955" cy="188903"/>
            </a:xfrm>
            <a:custGeom>
              <a:avLst/>
              <a:gdLst>
                <a:gd name="connsiteX0" fmla="*/ 48085 w 201955"/>
                <a:gd name="connsiteY0" fmla="*/ 187959 h 188903"/>
                <a:gd name="connsiteX1" fmla="*/ 0 w 201955"/>
                <a:gd name="connsiteY1" fmla="*/ 187959 h 188903"/>
                <a:gd name="connsiteX2" fmla="*/ 0 w 201955"/>
                <a:gd name="connsiteY2" fmla="*/ 65172 h 188903"/>
                <a:gd name="connsiteX3" fmla="*/ 48085 w 201955"/>
                <a:gd name="connsiteY3" fmla="*/ 65172 h 188903"/>
                <a:gd name="connsiteX4" fmla="*/ 48085 w 201955"/>
                <a:gd name="connsiteY4" fmla="*/ 187959 h 188903"/>
                <a:gd name="connsiteX5" fmla="*/ 24042 w 201955"/>
                <a:gd name="connsiteY5" fmla="*/ 46281 h 188903"/>
                <a:gd name="connsiteX6" fmla="*/ 24042 w 201955"/>
                <a:gd name="connsiteY6" fmla="*/ 46281 h 188903"/>
                <a:gd name="connsiteX7" fmla="*/ 0 w 201955"/>
                <a:gd name="connsiteY7" fmla="*/ 22668 h 188903"/>
                <a:gd name="connsiteX8" fmla="*/ 24042 w 201955"/>
                <a:gd name="connsiteY8" fmla="*/ 0 h 188903"/>
                <a:gd name="connsiteX9" fmla="*/ 48085 w 201955"/>
                <a:gd name="connsiteY9" fmla="*/ 22668 h 188903"/>
                <a:gd name="connsiteX10" fmla="*/ 24042 w 201955"/>
                <a:gd name="connsiteY10" fmla="*/ 46281 h 188903"/>
                <a:gd name="connsiteX11" fmla="*/ 134637 w 201955"/>
                <a:gd name="connsiteY11" fmla="*/ 102953 h 188903"/>
                <a:gd name="connsiteX12" fmla="*/ 115403 w 201955"/>
                <a:gd name="connsiteY12" fmla="*/ 121843 h 188903"/>
                <a:gd name="connsiteX13" fmla="*/ 115403 w 201955"/>
                <a:gd name="connsiteY13" fmla="*/ 187959 h 188903"/>
                <a:gd name="connsiteX14" fmla="*/ 67318 w 201955"/>
                <a:gd name="connsiteY14" fmla="*/ 187959 h 188903"/>
                <a:gd name="connsiteX15" fmla="*/ 67318 w 201955"/>
                <a:gd name="connsiteY15" fmla="*/ 65172 h 188903"/>
                <a:gd name="connsiteX16" fmla="*/ 115403 w 201955"/>
                <a:gd name="connsiteY16" fmla="*/ 65172 h 188903"/>
                <a:gd name="connsiteX17" fmla="*/ 115403 w 201955"/>
                <a:gd name="connsiteY17" fmla="*/ 79340 h 188903"/>
                <a:gd name="connsiteX18" fmla="*/ 152909 w 201955"/>
                <a:gd name="connsiteY18" fmla="*/ 66116 h 188903"/>
                <a:gd name="connsiteX19" fmla="*/ 201955 w 201955"/>
                <a:gd name="connsiteY19" fmla="*/ 125621 h 188903"/>
                <a:gd name="connsiteX20" fmla="*/ 201955 w 201955"/>
                <a:gd name="connsiteY20" fmla="*/ 188904 h 188903"/>
                <a:gd name="connsiteX21" fmla="*/ 153871 w 201955"/>
                <a:gd name="connsiteY21" fmla="*/ 188904 h 188903"/>
                <a:gd name="connsiteX22" fmla="*/ 153871 w 201955"/>
                <a:gd name="connsiteY22" fmla="*/ 122787 h 188903"/>
                <a:gd name="connsiteX23" fmla="*/ 134637 w 201955"/>
                <a:gd name="connsiteY23" fmla="*/ 102953 h 18890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201955" h="188903">
                  <a:moveTo>
                    <a:pt x="48085" y="187959"/>
                  </a:moveTo>
                  <a:lnTo>
                    <a:pt x="0" y="187959"/>
                  </a:lnTo>
                  <a:lnTo>
                    <a:pt x="0" y="65172"/>
                  </a:lnTo>
                  <a:lnTo>
                    <a:pt x="48085" y="65172"/>
                  </a:lnTo>
                  <a:lnTo>
                    <a:pt x="48085" y="187959"/>
                  </a:lnTo>
                  <a:close/>
                  <a:moveTo>
                    <a:pt x="24042" y="46281"/>
                  </a:moveTo>
                  <a:lnTo>
                    <a:pt x="24042" y="46281"/>
                  </a:lnTo>
                  <a:cubicBezTo>
                    <a:pt x="9617" y="46281"/>
                    <a:pt x="0" y="34947"/>
                    <a:pt x="0" y="22668"/>
                  </a:cubicBezTo>
                  <a:cubicBezTo>
                    <a:pt x="0" y="10390"/>
                    <a:pt x="9617" y="0"/>
                    <a:pt x="24042" y="0"/>
                  </a:cubicBezTo>
                  <a:cubicBezTo>
                    <a:pt x="38468" y="0"/>
                    <a:pt x="48085" y="10390"/>
                    <a:pt x="48085" y="22668"/>
                  </a:cubicBezTo>
                  <a:cubicBezTo>
                    <a:pt x="49046" y="34947"/>
                    <a:pt x="39429" y="46281"/>
                    <a:pt x="24042" y="46281"/>
                  </a:cubicBezTo>
                  <a:close/>
                  <a:moveTo>
                    <a:pt x="134637" y="102953"/>
                  </a:moveTo>
                  <a:cubicBezTo>
                    <a:pt x="124058" y="102953"/>
                    <a:pt x="115403" y="111453"/>
                    <a:pt x="115403" y="121843"/>
                  </a:cubicBezTo>
                  <a:lnTo>
                    <a:pt x="115403" y="187959"/>
                  </a:lnTo>
                  <a:lnTo>
                    <a:pt x="67318" y="187959"/>
                  </a:lnTo>
                  <a:cubicBezTo>
                    <a:pt x="67318" y="187959"/>
                    <a:pt x="68280" y="74617"/>
                    <a:pt x="67318" y="65172"/>
                  </a:cubicBezTo>
                  <a:lnTo>
                    <a:pt x="115403" y="65172"/>
                  </a:lnTo>
                  <a:lnTo>
                    <a:pt x="115403" y="79340"/>
                  </a:lnTo>
                  <a:cubicBezTo>
                    <a:pt x="115403" y="79340"/>
                    <a:pt x="129828" y="66116"/>
                    <a:pt x="152909" y="66116"/>
                  </a:cubicBezTo>
                  <a:cubicBezTo>
                    <a:pt x="181760" y="66116"/>
                    <a:pt x="201955" y="85951"/>
                    <a:pt x="201955" y="125621"/>
                  </a:cubicBezTo>
                  <a:lnTo>
                    <a:pt x="201955" y="188904"/>
                  </a:lnTo>
                  <a:lnTo>
                    <a:pt x="153871" y="188904"/>
                  </a:lnTo>
                  <a:lnTo>
                    <a:pt x="153871" y="122787"/>
                  </a:lnTo>
                  <a:cubicBezTo>
                    <a:pt x="153871" y="111453"/>
                    <a:pt x="145215" y="102953"/>
                    <a:pt x="134637" y="102953"/>
                  </a:cubicBezTo>
                  <a:close/>
                </a:path>
              </a:pathLst>
            </a:custGeom>
            <a:noFill/>
            <a:ln w="6350" cap="flat">
              <a:solidFill>
                <a:schemeClr val="tx1"/>
              </a:solidFill>
              <a:prstDash val="solid"/>
              <a:round/>
            </a:ln>
          </p:spPr>
          <p:txBody>
            <a:bodyPr rtlCol="0" anchor="ctr"/>
            <a:lstStyle/>
            <a:p>
              <a:endParaRPr lang="en-GB"/>
            </a:p>
          </p:txBody>
        </p:sp>
      </p:grpSp>
      <p:grpSp>
        <p:nvGrpSpPr>
          <p:cNvPr id="85" name="xing">
            <a:extLst>
              <a:ext uri="{FF2B5EF4-FFF2-40B4-BE49-F238E27FC236}">
                <a16:creationId xmlns:a16="http://schemas.microsoft.com/office/drawing/2014/main" id="{A66B5766-1505-96E7-1968-6FEAEE593A5A}"/>
              </a:ext>
            </a:extLst>
          </p:cNvPr>
          <p:cNvGrpSpPr/>
          <p:nvPr/>
        </p:nvGrpSpPr>
        <p:grpSpPr>
          <a:xfrm>
            <a:off x="582014" y="4160838"/>
            <a:ext cx="313470" cy="313470"/>
            <a:chOff x="430256" y="1531862"/>
            <a:chExt cx="540000" cy="540000"/>
          </a:xfrm>
        </p:grpSpPr>
        <p:sp>
          <p:nvSpPr>
            <p:cNvPr id="86" name="Oval 85">
              <a:extLst>
                <a:ext uri="{FF2B5EF4-FFF2-40B4-BE49-F238E27FC236}">
                  <a16:creationId xmlns:a16="http://schemas.microsoft.com/office/drawing/2014/main" id="{25F16DFE-7872-E5FE-02F2-9F6592AF7AAC}"/>
                </a:ext>
              </a:extLst>
            </p:cNvPr>
            <p:cNvSpPr/>
            <p:nvPr/>
          </p:nvSpPr>
          <p:spPr>
            <a:xfrm>
              <a:off x="430256" y="1531862"/>
              <a:ext cx="540000" cy="540000"/>
            </a:xfrm>
            <a:prstGeom prst="ellipse">
              <a:avLst/>
            </a:prstGeom>
            <a:solidFill>
              <a:schemeClr val="accent6"/>
            </a:solidFill>
            <a:ln w="9525" cap="flat">
              <a:noFill/>
              <a:prstDash val="solid"/>
              <a:miter/>
            </a:ln>
          </p:spPr>
          <p:txBody>
            <a:bodyPr lIns="0" tIns="0" rIns="0" bIns="0" rtlCol="0" anchor="ctr" anchorCtr="1"/>
            <a:lstStyle/>
            <a:p>
              <a:pPr algn="l">
                <a:lnSpc>
                  <a:spcPts val="1600"/>
                </a:lnSpc>
                <a:spcBef>
                  <a:spcPts val="300"/>
                </a:spcBef>
                <a:spcAft>
                  <a:spcPts val="300"/>
                </a:spcAft>
              </a:pPr>
              <a:endParaRPr lang="en-DE" sz="1200" dirty="0" err="1">
                <a:solidFill>
                  <a:schemeClr val="bg1"/>
                </a:solidFill>
              </a:endParaRPr>
            </a:p>
          </p:txBody>
        </p:sp>
        <p:pic>
          <p:nvPicPr>
            <p:cNvPr id="87" name="Graphic 86">
              <a:extLst>
                <a:ext uri="{FF2B5EF4-FFF2-40B4-BE49-F238E27FC236}">
                  <a16:creationId xmlns:a16="http://schemas.microsoft.com/office/drawing/2014/main" id="{5D142846-52DD-6997-F525-EE8D1B2DD8F3}"/>
                </a:ext>
              </a:extLst>
            </p:cNvPr>
            <p:cNvPicPr>
              <a:picLocks noChangeAspect="1"/>
            </p:cNvPicPr>
            <p:nvPr/>
          </p:nvPicPr>
          <p:blipFill>
            <a:blip>
              <a:extLst>
                <a:ext uri="{96DAC541-7B7A-43D3-8B79-37D633B846F1}">
                  <asvg:svgBlip xmlns:asvg="http://schemas.microsoft.com/office/drawing/2016/SVG/main" r:embed="rId7"/>
                </a:ext>
              </a:extLst>
            </a:blip>
            <a:stretch>
              <a:fillRect/>
            </a:stretch>
          </p:blipFill>
          <p:spPr>
            <a:xfrm>
              <a:off x="594887" y="1696493"/>
              <a:ext cx="210739" cy="210739"/>
            </a:xfrm>
            <a:prstGeom prst="rect">
              <a:avLst/>
            </a:prstGeom>
          </p:spPr>
        </p:pic>
      </p:grpSp>
    </p:spTree>
    <p:extLst>
      <p:ext uri="{BB962C8B-B14F-4D97-AF65-F5344CB8AC3E}">
        <p14:creationId xmlns:p14="http://schemas.microsoft.com/office/powerpoint/2010/main" val="257414963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1EE4B0C-D047-0E25-03E5-50EE0C251099}"/>
            </a:ext>
          </a:extLst>
        </p:cNvPr>
        <p:cNvGrpSpPr/>
        <p:nvPr/>
      </p:nvGrpSpPr>
      <p:grpSpPr>
        <a:xfrm>
          <a:off x="0" y="0"/>
          <a:ext cx="0" cy="0"/>
          <a:chOff x="0" y="0"/>
          <a:chExt cx="0" cy="0"/>
        </a:xfrm>
      </p:grpSpPr>
      <p:sp>
        <p:nvSpPr>
          <p:cNvPr id="9" name="Content Placeholder 8">
            <a:extLst>
              <a:ext uri="{FF2B5EF4-FFF2-40B4-BE49-F238E27FC236}">
                <a16:creationId xmlns:a16="http://schemas.microsoft.com/office/drawing/2014/main" id="{8736DCE7-83FC-B78C-1DDD-AF437EA0049A}"/>
              </a:ext>
            </a:extLst>
          </p:cNvPr>
          <p:cNvSpPr>
            <a:spLocks noGrp="1"/>
          </p:cNvSpPr>
          <p:nvPr>
            <p:ph sz="quarter" idx="73"/>
          </p:nvPr>
        </p:nvSpPr>
        <p:spPr/>
        <p:txBody>
          <a:bodyPr/>
          <a:lstStyle/>
          <a:p>
            <a:pPr lvl="8"/>
            <a:r>
              <a:rPr lang="de-DE"/>
              <a:t>Branchen</a:t>
            </a:r>
          </a:p>
          <a:p>
            <a:r>
              <a:rPr lang="de-DE"/>
              <a:t>Anlagen- und Maschinenbau,</a:t>
            </a:r>
            <a:br>
              <a:rPr lang="de-DE"/>
            </a:br>
            <a:r>
              <a:rPr lang="de-DE"/>
              <a:t>Entwicklung und Fertigung</a:t>
            </a:r>
          </a:p>
          <a:p>
            <a:r>
              <a:rPr lang="de-DE"/>
              <a:t>Finanzwesen</a:t>
            </a:r>
          </a:p>
          <a:p>
            <a:pPr lvl="1"/>
            <a:r>
              <a:rPr lang="de-DE"/>
              <a:t>Lorem ipsum</a:t>
            </a:r>
          </a:p>
          <a:p>
            <a:pPr lvl="1"/>
            <a:r>
              <a:rPr lang="de-DE"/>
              <a:t>Lorem ipsum</a:t>
            </a:r>
          </a:p>
        </p:txBody>
      </p:sp>
      <p:sp>
        <p:nvSpPr>
          <p:cNvPr id="8" name="Content Placeholder 7">
            <a:extLst>
              <a:ext uri="{FF2B5EF4-FFF2-40B4-BE49-F238E27FC236}">
                <a16:creationId xmlns:a16="http://schemas.microsoft.com/office/drawing/2014/main" id="{BCD9ABE9-1245-0438-16EE-7ABD5AB68AA4}"/>
              </a:ext>
            </a:extLst>
          </p:cNvPr>
          <p:cNvSpPr>
            <a:spLocks noGrp="1"/>
          </p:cNvSpPr>
          <p:nvPr>
            <p:ph sz="quarter" idx="72"/>
          </p:nvPr>
        </p:nvSpPr>
        <p:spPr/>
        <p:txBody>
          <a:bodyPr/>
          <a:lstStyle/>
          <a:p>
            <a:pPr lvl="8"/>
            <a:r>
              <a:rPr lang="en-US" dirty="0" err="1"/>
              <a:t>Methoden</a:t>
            </a:r>
            <a:endParaRPr lang="en-US" dirty="0"/>
          </a:p>
          <a:p>
            <a:r>
              <a:rPr lang="en-US" dirty="0"/>
              <a:t>Reporting und </a:t>
            </a:r>
            <a:br>
              <a:rPr lang="en-US" dirty="0"/>
            </a:br>
            <a:r>
              <a:rPr lang="en-US" dirty="0"/>
              <a:t>Dashboarding</a:t>
            </a:r>
          </a:p>
          <a:p>
            <a:pPr lvl="1"/>
            <a:r>
              <a:rPr lang="de-DE" dirty="0"/>
              <a:t>Lorem </a:t>
            </a:r>
            <a:r>
              <a:rPr lang="de-DE" dirty="0" err="1"/>
              <a:t>ipsum</a:t>
            </a:r>
            <a:endParaRPr lang="de-DE" dirty="0"/>
          </a:p>
          <a:p>
            <a:pPr lvl="1"/>
            <a:r>
              <a:rPr lang="de-DE" dirty="0"/>
              <a:t>Lorem </a:t>
            </a:r>
            <a:r>
              <a:rPr lang="de-DE" dirty="0" err="1"/>
              <a:t>ipsum</a:t>
            </a:r>
            <a:endParaRPr lang="de-DE" dirty="0"/>
          </a:p>
          <a:p>
            <a:pPr lvl="8"/>
            <a:endParaRPr lang="en-US" dirty="0"/>
          </a:p>
        </p:txBody>
      </p:sp>
      <p:sp>
        <p:nvSpPr>
          <p:cNvPr id="7" name="Content Placeholder 6">
            <a:extLst>
              <a:ext uri="{FF2B5EF4-FFF2-40B4-BE49-F238E27FC236}">
                <a16:creationId xmlns:a16="http://schemas.microsoft.com/office/drawing/2014/main" id="{B8BAA4A1-4922-445A-7AEA-C52487B40E1A}"/>
              </a:ext>
            </a:extLst>
          </p:cNvPr>
          <p:cNvSpPr>
            <a:spLocks noGrp="1"/>
          </p:cNvSpPr>
          <p:nvPr>
            <p:ph sz="quarter" idx="71"/>
          </p:nvPr>
        </p:nvSpPr>
        <p:spPr/>
        <p:txBody>
          <a:bodyPr/>
          <a:lstStyle/>
          <a:p>
            <a:pPr lvl="8"/>
            <a:r>
              <a:rPr lang="en-US"/>
              <a:t>Expertise </a:t>
            </a:r>
          </a:p>
          <a:p>
            <a:r>
              <a:rPr lang="en-US"/>
              <a:t>SAP BW seit 3.5</a:t>
            </a:r>
          </a:p>
          <a:p>
            <a:r>
              <a:rPr lang="en-US"/>
              <a:t>Crystal Reports</a:t>
            </a:r>
          </a:p>
          <a:p>
            <a:r>
              <a:rPr lang="en-US"/>
              <a:t>Web Intelligence / AO</a:t>
            </a:r>
          </a:p>
          <a:p>
            <a:pPr lvl="1"/>
            <a:r>
              <a:rPr lang="en-US"/>
              <a:t>Design Studio</a:t>
            </a:r>
          </a:p>
          <a:p>
            <a:pPr lvl="1"/>
            <a:r>
              <a:rPr lang="en-US"/>
              <a:t>SAC</a:t>
            </a:r>
          </a:p>
          <a:p>
            <a:pPr lvl="1"/>
            <a:r>
              <a:rPr lang="en-US"/>
              <a:t>ABAP. SOL</a:t>
            </a:r>
          </a:p>
          <a:p>
            <a:pPr lvl="1"/>
            <a:r>
              <a:rPr lang="de-DE"/>
              <a:t>Lorem ipsum</a:t>
            </a:r>
          </a:p>
          <a:p>
            <a:pPr lvl="1"/>
            <a:r>
              <a:rPr lang="de-DE"/>
              <a:t>Lorem ipsum</a:t>
            </a:r>
          </a:p>
          <a:p>
            <a:pPr lvl="1"/>
            <a:r>
              <a:rPr lang="de-DE"/>
              <a:t>Lorem ipsum</a:t>
            </a:r>
          </a:p>
          <a:p>
            <a:pPr lvl="1"/>
            <a:r>
              <a:rPr lang="de-DE"/>
              <a:t>Lorem ipsum</a:t>
            </a:r>
            <a:endParaRPr lang="en-US"/>
          </a:p>
          <a:p>
            <a:pPr lvl="1"/>
            <a:r>
              <a:rPr lang="de-DE"/>
              <a:t>Lorem ipsum</a:t>
            </a:r>
          </a:p>
          <a:p>
            <a:pPr lvl="1"/>
            <a:r>
              <a:rPr lang="de-DE"/>
              <a:t>Lorem ipsum</a:t>
            </a:r>
          </a:p>
          <a:p>
            <a:pPr lvl="1"/>
            <a:r>
              <a:rPr lang="de-DE"/>
              <a:t>Lorem ipsum</a:t>
            </a:r>
          </a:p>
          <a:p>
            <a:pPr lvl="1"/>
            <a:r>
              <a:rPr lang="de-DE"/>
              <a:t>Lorem ipsum</a:t>
            </a:r>
            <a:endParaRPr lang="en-US"/>
          </a:p>
          <a:p>
            <a:pPr lvl="1"/>
            <a:endParaRPr lang="en-US"/>
          </a:p>
        </p:txBody>
      </p:sp>
      <p:sp>
        <p:nvSpPr>
          <p:cNvPr id="21" name="Content Placeholder 20">
            <a:extLst>
              <a:ext uri="{FF2B5EF4-FFF2-40B4-BE49-F238E27FC236}">
                <a16:creationId xmlns:a16="http://schemas.microsoft.com/office/drawing/2014/main" id="{3FC07FD9-580D-406D-C7AA-E369A5B698EF}"/>
              </a:ext>
            </a:extLst>
          </p:cNvPr>
          <p:cNvSpPr>
            <a:spLocks noGrp="1"/>
          </p:cNvSpPr>
          <p:nvPr>
            <p:ph sz="quarter" idx="70"/>
          </p:nvPr>
        </p:nvSpPr>
        <p:spPr/>
        <p:txBody>
          <a:bodyPr/>
          <a:lstStyle/>
          <a:p>
            <a:pPr lvl="8"/>
            <a:r>
              <a:rPr lang="de-DE"/>
              <a:t>Beratungs-    schwerpunkte</a:t>
            </a:r>
          </a:p>
          <a:p>
            <a:r>
              <a:rPr lang="de-DE"/>
              <a:t>Aufbau und Erweiterungen </a:t>
            </a:r>
            <a:br>
              <a:rPr lang="de-DE"/>
            </a:br>
            <a:r>
              <a:rPr lang="de-DE"/>
              <a:t>von SAP BW</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p>
          <a:p>
            <a:pPr lvl="1"/>
            <a:r>
              <a:rPr lang="de-DE"/>
              <a:t>Lorem ipsum</a:t>
            </a:r>
            <a:endParaRPr lang="en-US"/>
          </a:p>
          <a:p>
            <a:pPr lvl="1"/>
            <a:r>
              <a:rPr lang="de-DE"/>
              <a:t>Lorem ipsum</a:t>
            </a:r>
          </a:p>
          <a:p>
            <a:pPr lvl="1"/>
            <a:r>
              <a:rPr lang="de-DE"/>
              <a:t>Lorem ipsum</a:t>
            </a:r>
          </a:p>
          <a:p>
            <a:pPr lvl="1"/>
            <a:r>
              <a:rPr lang="de-DE"/>
              <a:t>Lorem ipsum</a:t>
            </a:r>
          </a:p>
          <a:p>
            <a:pPr lvl="1"/>
            <a:r>
              <a:rPr lang="de-DE"/>
              <a:t>Lorem ipsum</a:t>
            </a:r>
            <a:endParaRPr lang="en-US"/>
          </a:p>
          <a:p>
            <a:pPr lvl="1"/>
            <a:endParaRPr lang="en-US"/>
          </a:p>
        </p:txBody>
      </p:sp>
      <p:sp>
        <p:nvSpPr>
          <p:cNvPr id="10" name="Content Placeholder 9">
            <a:extLst>
              <a:ext uri="{FF2B5EF4-FFF2-40B4-BE49-F238E27FC236}">
                <a16:creationId xmlns:a16="http://schemas.microsoft.com/office/drawing/2014/main" id="{AE06881D-1161-147B-172B-A10E8194F307}"/>
              </a:ext>
            </a:extLst>
          </p:cNvPr>
          <p:cNvSpPr>
            <a:spLocks noGrp="1"/>
          </p:cNvSpPr>
          <p:nvPr>
            <p:ph sz="quarter" idx="74"/>
          </p:nvPr>
        </p:nvSpPr>
        <p:spPr>
          <a:solidFill>
            <a:schemeClr val="bg1"/>
          </a:solidFill>
          <a:ln w="12700">
            <a:noFill/>
          </a:ln>
        </p:spPr>
        <p:txBody>
          <a:bodyPr/>
          <a:lstStyle/>
          <a:p>
            <a:pPr lvl="8">
              <a:tabLst>
                <a:tab pos="2332038" algn="r"/>
              </a:tabLst>
            </a:pPr>
            <a:r>
              <a:rPr lang="en-GB" dirty="0"/>
              <a:t>Skills</a:t>
            </a:r>
          </a:p>
          <a:p>
            <a:pPr>
              <a:tabLst>
                <a:tab pos="2332038" algn="r"/>
              </a:tabLst>
            </a:pPr>
            <a:r>
              <a:rPr lang="en-GB" dirty="0"/>
              <a:t>A	</a:t>
            </a:r>
            <a:r>
              <a:rPr lang="en-GB" dirty="0">
                <a:solidFill>
                  <a:schemeClr val="accent6"/>
                </a:solidFill>
                <a:latin typeface="Segoe MDL2 Assets" panose="050A0102010101010101" pitchFamily="18" charset="0"/>
              </a:rPr>
              <a:t></a:t>
            </a:r>
            <a:r>
              <a:rPr lang="en-GB" dirty="0">
                <a:solidFill>
                  <a:schemeClr val="accent1"/>
                </a:solidFill>
                <a:latin typeface="Segoe MDL2 Assets" panose="050A0102010101010101" pitchFamily="18" charset="0"/>
              </a:rPr>
              <a:t> </a:t>
            </a:r>
            <a:r>
              <a:rPr lang="en-GB" dirty="0">
                <a:solidFill>
                  <a:schemeClr val="accent6"/>
                </a:solidFill>
                <a:latin typeface="Segoe MDL2 Assets" panose="050A0102010101010101" pitchFamily="18" charset="0"/>
              </a:rPr>
              <a:t></a:t>
            </a:r>
            <a:r>
              <a:rPr lang="en-GB" dirty="0">
                <a:solidFill>
                  <a:schemeClr val="accent1"/>
                </a:solidFill>
              </a:rPr>
              <a:t> </a:t>
            </a:r>
            <a:r>
              <a:rPr lang="en-GB" dirty="0">
                <a:solidFill>
                  <a:schemeClr val="accent6"/>
                </a:solidFill>
                <a:latin typeface="Segoe MDL2 Assets" panose="050A0102010101010101" pitchFamily="18" charset="0"/>
              </a:rPr>
              <a:t>  </a:t>
            </a:r>
            <a:endParaRPr lang="en-GB" dirty="0">
              <a:solidFill>
                <a:schemeClr val="accent6"/>
              </a:solidFill>
            </a:endParaRPr>
          </a:p>
          <a:p>
            <a:pPr>
              <a:tabLst>
                <a:tab pos="2332038" algn="r"/>
              </a:tabLst>
            </a:pPr>
            <a:r>
              <a:rPr lang="en-GB" dirty="0">
                <a:solidFill>
                  <a:schemeClr val="tx1"/>
                </a:solidFill>
              </a:rPr>
              <a:t>B</a:t>
            </a:r>
            <a:r>
              <a:rPr lang="en-GB" dirty="0"/>
              <a:t>	</a:t>
            </a:r>
            <a:r>
              <a:rPr lang="en-GB" dirty="0">
                <a:solidFill>
                  <a:schemeClr val="accent6"/>
                </a:solidFill>
                <a:latin typeface="Segoe MDL2 Assets" panose="050A0102010101010101" pitchFamily="18" charset="0"/>
              </a:rPr>
              <a:t>    </a:t>
            </a:r>
          </a:p>
          <a:p>
            <a:pPr>
              <a:tabLst>
                <a:tab pos="2332038" algn="r"/>
              </a:tabLst>
            </a:pPr>
            <a:r>
              <a:rPr lang="en-GB" dirty="0"/>
              <a:t>C	</a:t>
            </a:r>
            <a:r>
              <a:rPr lang="en-GB" dirty="0">
                <a:solidFill>
                  <a:schemeClr val="accent6"/>
                </a:solidFill>
                <a:latin typeface="Segoe MDL2 Assets" panose="050A0102010101010101" pitchFamily="18" charset="0"/>
              </a:rPr>
              <a:t> </a:t>
            </a:r>
            <a:r>
              <a:rPr lang="en-GB" dirty="0">
                <a:solidFill>
                  <a:schemeClr val="accent6"/>
                </a:solidFill>
              </a:rPr>
              <a:t> </a:t>
            </a:r>
            <a:r>
              <a:rPr lang="en-GB" dirty="0">
                <a:solidFill>
                  <a:schemeClr val="accent6"/>
                </a:solidFill>
                <a:latin typeface="Segoe MDL2 Assets" panose="050A0102010101010101" pitchFamily="18" charset="0"/>
              </a:rPr>
              <a:t>  </a:t>
            </a:r>
            <a:endParaRPr lang="en-GB" dirty="0">
              <a:solidFill>
                <a:schemeClr val="accent6"/>
              </a:solidFill>
            </a:endParaRPr>
          </a:p>
          <a:p>
            <a:pPr>
              <a:tabLst>
                <a:tab pos="2332038" algn="r"/>
              </a:tabLst>
            </a:pPr>
            <a:r>
              <a:rPr lang="en-GB" dirty="0"/>
              <a:t>D 	</a:t>
            </a:r>
            <a:r>
              <a:rPr lang="en-GB" dirty="0">
                <a:solidFill>
                  <a:schemeClr val="accent6"/>
                </a:solidFill>
                <a:latin typeface="Segoe MDL2 Assets" panose="050A0102010101010101" pitchFamily="18" charset="0"/>
              </a:rPr>
              <a:t> </a:t>
            </a:r>
            <a:r>
              <a:rPr lang="en-GB" dirty="0">
                <a:solidFill>
                  <a:schemeClr val="accent6"/>
                </a:solidFill>
              </a:rPr>
              <a:t> </a:t>
            </a:r>
            <a:r>
              <a:rPr lang="en-GB" dirty="0">
                <a:solidFill>
                  <a:schemeClr val="accent6"/>
                </a:solidFill>
                <a:latin typeface="Segoe MDL2 Assets" panose="050A0102010101010101" pitchFamily="18" charset="0"/>
              </a:rPr>
              <a:t>  </a:t>
            </a:r>
            <a:endParaRPr lang="en-GB" dirty="0">
              <a:solidFill>
                <a:schemeClr val="accent6"/>
              </a:solidFill>
            </a:endParaRPr>
          </a:p>
          <a:p>
            <a:pPr>
              <a:tabLst>
                <a:tab pos="2332038" algn="r"/>
              </a:tabLst>
            </a:pPr>
            <a:r>
              <a:rPr lang="en-GB" dirty="0"/>
              <a:t>E	</a:t>
            </a:r>
            <a:r>
              <a:rPr lang="en-GB" dirty="0">
                <a:solidFill>
                  <a:schemeClr val="accent6"/>
                </a:solidFill>
                <a:latin typeface="Segoe MDL2 Assets" panose="050A0102010101010101" pitchFamily="18" charset="0"/>
              </a:rPr>
              <a:t> </a:t>
            </a:r>
            <a:r>
              <a:rPr lang="en-GB" dirty="0">
                <a:solidFill>
                  <a:schemeClr val="accent6"/>
                </a:solidFill>
              </a:rPr>
              <a:t> </a:t>
            </a:r>
            <a:r>
              <a:rPr lang="en-GB" dirty="0">
                <a:solidFill>
                  <a:schemeClr val="accent6"/>
                </a:solidFill>
                <a:latin typeface="Segoe MDL2 Assets" panose="050A0102010101010101" pitchFamily="18" charset="0"/>
              </a:rPr>
              <a:t>  </a:t>
            </a:r>
            <a:endParaRPr lang="en-GB" dirty="0">
              <a:solidFill>
                <a:schemeClr val="accent6"/>
              </a:solidFill>
            </a:endParaRPr>
          </a:p>
          <a:p>
            <a:pPr>
              <a:tabLst>
                <a:tab pos="2332038" algn="r"/>
              </a:tabLst>
            </a:pPr>
            <a:r>
              <a:rPr lang="en-GB" dirty="0"/>
              <a:t>F	</a:t>
            </a:r>
            <a:r>
              <a:rPr lang="en-GB" dirty="0">
                <a:solidFill>
                  <a:schemeClr val="accent6"/>
                </a:solidFill>
                <a:latin typeface="Segoe MDL2 Assets" panose="050A0102010101010101" pitchFamily="18" charset="0"/>
              </a:rPr>
              <a:t> </a:t>
            </a:r>
            <a:r>
              <a:rPr lang="en-GB" dirty="0">
                <a:solidFill>
                  <a:schemeClr val="accent6"/>
                </a:solidFill>
              </a:rPr>
              <a:t> </a:t>
            </a:r>
            <a:r>
              <a:rPr lang="en-GB" dirty="0">
                <a:solidFill>
                  <a:schemeClr val="accent6"/>
                </a:solidFill>
                <a:latin typeface="Segoe MDL2 Assets" panose="050A0102010101010101" pitchFamily="18" charset="0"/>
              </a:rPr>
              <a:t> </a:t>
            </a:r>
            <a:r>
              <a:rPr lang="en-GB" dirty="0">
                <a:ln w="6350">
                  <a:noFill/>
                </a:ln>
                <a:solidFill>
                  <a:schemeClr val="accent6"/>
                </a:solidFill>
                <a:latin typeface="Segoe MDL2 Assets" panose="050A0102010101010101" pitchFamily="18" charset="0"/>
              </a:rPr>
              <a:t></a:t>
            </a:r>
            <a:r>
              <a:rPr lang="en-GB" dirty="0">
                <a:ln>
                  <a:solidFill>
                    <a:schemeClr val="accent2"/>
                  </a:solidFill>
                </a:ln>
                <a:solidFill>
                  <a:schemeClr val="accent6"/>
                </a:solidFill>
                <a:latin typeface="Segoe MDL2 Assets" panose="050A0102010101010101" pitchFamily="18" charset="0"/>
              </a:rPr>
              <a:t> </a:t>
            </a:r>
            <a:r>
              <a:rPr lang="en-GB" dirty="0">
                <a:ln w="6350">
                  <a:noFill/>
                </a:ln>
                <a:solidFill>
                  <a:schemeClr val="accent6"/>
                </a:solidFill>
                <a:latin typeface="Segoe MDL2 Assets" panose="050A0102010101010101" pitchFamily="18" charset="0"/>
              </a:rPr>
              <a:t></a:t>
            </a:r>
            <a:endParaRPr lang="en-GB" dirty="0">
              <a:ln>
                <a:solidFill>
                  <a:schemeClr val="accent2"/>
                </a:solidFill>
              </a:ln>
              <a:solidFill>
                <a:schemeClr val="accent6"/>
              </a:solidFill>
            </a:endParaRPr>
          </a:p>
          <a:p>
            <a:pPr>
              <a:tabLst>
                <a:tab pos="2332038" algn="r"/>
              </a:tabLst>
            </a:pPr>
            <a:r>
              <a:rPr lang="en-GB" dirty="0" err="1"/>
              <a:t>Darstellungssvarianten</a:t>
            </a:r>
            <a:r>
              <a:rPr lang="en-GB" dirty="0">
                <a:solidFill>
                  <a:schemeClr val="accent1"/>
                </a:solidFill>
                <a:latin typeface="Segoe MDL2 Assets" panose="050A0102010101010101" pitchFamily="18" charset="0"/>
              </a:rPr>
              <a:t>	 </a:t>
            </a:r>
            <a:r>
              <a:rPr lang="en-GB" dirty="0">
                <a:solidFill>
                  <a:schemeClr val="accent6"/>
                </a:solidFill>
                <a:latin typeface="Segoe MDL2 Assets" panose="050A0102010101010101" pitchFamily="18" charset="0"/>
              </a:rPr>
              <a:t>   </a:t>
            </a:r>
            <a:r>
              <a:rPr lang="en-GB" dirty="0">
                <a:ln w="6350">
                  <a:noFill/>
                </a:ln>
                <a:solidFill>
                  <a:schemeClr val="accent6"/>
                </a:solidFill>
                <a:latin typeface="Segoe MDL2 Assets" panose="050A0102010101010101" pitchFamily="18" charset="0"/>
              </a:rPr>
              <a:t></a:t>
            </a:r>
            <a:r>
              <a:rPr lang="en-GB" dirty="0">
                <a:solidFill>
                  <a:schemeClr val="accent6"/>
                </a:solidFill>
                <a:latin typeface="Segoe MDL2 Assets" panose="050A0102010101010101" pitchFamily="18" charset="0"/>
              </a:rPr>
              <a:t> </a:t>
            </a:r>
          </a:p>
          <a:p>
            <a:pPr>
              <a:tabLst>
                <a:tab pos="2332038" algn="r"/>
              </a:tabLst>
            </a:pPr>
            <a:r>
              <a:rPr lang="en-GB" dirty="0" err="1"/>
              <a:t>Darstellungssvarianten</a:t>
            </a:r>
            <a:r>
              <a:rPr lang="en-GB" dirty="0"/>
              <a:t> </a:t>
            </a:r>
            <a:r>
              <a:rPr lang="en-GB" dirty="0">
                <a:gradFill>
                  <a:gsLst>
                    <a:gs pos="0">
                      <a:srgbClr val="FF4B4B"/>
                    </a:gs>
                    <a:gs pos="100000">
                      <a:srgbClr val="FF744F"/>
                    </a:gs>
                  </a:gsLst>
                  <a:lin ang="18900000" scaled="0"/>
                </a:gradFill>
                <a:latin typeface="Segoe MDL2 Assets" panose="050A0102010101010101" pitchFamily="18" charset="0"/>
              </a:rPr>
              <a:t>	 </a:t>
            </a:r>
            <a:r>
              <a:rPr lang="en-GB" dirty="0">
                <a:solidFill>
                  <a:schemeClr val="accent1"/>
                </a:solidFill>
                <a:latin typeface="Segoe MDL2 Assets" panose="050A0102010101010101" pitchFamily="18" charset="0"/>
              </a:rPr>
              <a:t> </a:t>
            </a:r>
            <a:r>
              <a:rPr lang="en-GB" dirty="0">
                <a:gradFill>
                  <a:gsLst>
                    <a:gs pos="0">
                      <a:srgbClr val="FF4B4B"/>
                    </a:gs>
                    <a:gs pos="100000">
                      <a:srgbClr val="FF744F"/>
                    </a:gs>
                  </a:gsLst>
                  <a:lin ang="18900000" scaled="0"/>
                </a:gradFill>
                <a:latin typeface="Segoe MDL2 Assets" panose="050A0102010101010101" pitchFamily="18" charset="0"/>
              </a:rPr>
              <a:t></a:t>
            </a:r>
            <a:r>
              <a:rPr lang="en-GB" dirty="0">
                <a:solidFill>
                  <a:schemeClr val="accent1"/>
                </a:solidFill>
                <a:latin typeface="Segoe MDL2 Assets" panose="050A0102010101010101" pitchFamily="18" charset="0"/>
              </a:rPr>
              <a:t> </a:t>
            </a:r>
            <a:r>
              <a:rPr lang="en-GB" dirty="0">
                <a:ln w="6350">
                  <a:noFill/>
                </a:ln>
                <a:gradFill>
                  <a:gsLst>
                    <a:gs pos="0">
                      <a:srgbClr val="FF4B4B"/>
                    </a:gs>
                    <a:gs pos="100000">
                      <a:srgbClr val="FF744F"/>
                    </a:gs>
                  </a:gsLst>
                  <a:lin ang="18900000" scaled="0"/>
                </a:gradFill>
                <a:latin typeface="Segoe MDL2 Assets" panose="050A0102010101010101" pitchFamily="18" charset="0"/>
              </a:rPr>
              <a:t></a:t>
            </a:r>
            <a:r>
              <a:rPr lang="en-GB" dirty="0">
                <a:solidFill>
                  <a:schemeClr val="accent4"/>
                </a:solidFill>
                <a:latin typeface="Segoe MDL2 Assets" panose="050A0102010101010101" pitchFamily="18" charset="0"/>
              </a:rPr>
              <a:t> </a:t>
            </a:r>
            <a:r>
              <a:rPr lang="en-GB" dirty="0">
                <a:gradFill>
                  <a:gsLst>
                    <a:gs pos="0">
                      <a:srgbClr val="FF4B4B"/>
                    </a:gs>
                    <a:gs pos="100000">
                      <a:srgbClr val="FF744F"/>
                    </a:gs>
                  </a:gsLst>
                  <a:lin ang="18900000" scaled="0"/>
                </a:gradFill>
                <a:latin typeface="Segoe MDL2 Assets" panose="050A0102010101010101" pitchFamily="18" charset="0"/>
              </a:rPr>
              <a:t></a:t>
            </a:r>
          </a:p>
          <a:p>
            <a:endParaRPr lang="en-US" dirty="0"/>
          </a:p>
        </p:txBody>
      </p:sp>
      <p:pic>
        <p:nvPicPr>
          <p:cNvPr id="18" name="Bildplatzhalter 8">
            <a:extLst>
              <a:ext uri="{FF2B5EF4-FFF2-40B4-BE49-F238E27FC236}">
                <a16:creationId xmlns:a16="http://schemas.microsoft.com/office/drawing/2014/main" id="{318244DC-801F-2FC7-E1A0-246A40534FEA}"/>
              </a:ext>
            </a:extLst>
          </p:cNvPr>
          <p:cNvPicPr>
            <a:picLocks noGrp="1" noChangeAspect="1"/>
          </p:cNvPicPr>
          <p:nvPr>
            <p:ph type="pic" sz="quarter" idx="19"/>
          </p:nvPr>
        </p:nvPicPr>
        <p:blipFill rotWithShape="1">
          <a:blip r:embed="rId2"/>
          <a:srcRect l="8226" r="8226"/>
          <a:stretch/>
        </p:blipFill>
        <p:spPr/>
      </p:pic>
      <p:sp>
        <p:nvSpPr>
          <p:cNvPr id="15" name="Content Placeholder 14">
            <a:extLst>
              <a:ext uri="{FF2B5EF4-FFF2-40B4-BE49-F238E27FC236}">
                <a16:creationId xmlns:a16="http://schemas.microsoft.com/office/drawing/2014/main" id="{C643CDF3-453A-906B-F3E2-A2B8E4E374A6}"/>
              </a:ext>
            </a:extLst>
          </p:cNvPr>
          <p:cNvSpPr>
            <a:spLocks noGrp="1"/>
          </p:cNvSpPr>
          <p:nvPr>
            <p:ph sz="quarter" idx="69"/>
          </p:nvPr>
        </p:nvSpPr>
        <p:spPr/>
        <p:txBody>
          <a:bodyPr/>
          <a:lstStyle/>
          <a:p>
            <a:pPr lvl="8"/>
            <a:r>
              <a:rPr lang="en-US"/>
              <a:t>Sprachen</a:t>
            </a:r>
          </a:p>
          <a:p>
            <a:pPr lvl="1"/>
            <a:r>
              <a:rPr lang="en-US"/>
              <a:t>Deutsch, Muttersprache</a:t>
            </a:r>
          </a:p>
          <a:p>
            <a:pPr lvl="1"/>
            <a:r>
              <a:rPr lang="en-US"/>
              <a:t>Englisch </a:t>
            </a:r>
          </a:p>
          <a:p>
            <a:pPr lvl="1"/>
            <a:r>
              <a:rPr lang="en-US"/>
              <a:t>Ukrainisch</a:t>
            </a:r>
          </a:p>
          <a:p>
            <a:pPr lvl="8"/>
            <a:endParaRPr lang="en-US"/>
          </a:p>
        </p:txBody>
      </p:sp>
      <p:sp>
        <p:nvSpPr>
          <p:cNvPr id="11" name="Content Placeholder 10">
            <a:extLst>
              <a:ext uri="{FF2B5EF4-FFF2-40B4-BE49-F238E27FC236}">
                <a16:creationId xmlns:a16="http://schemas.microsoft.com/office/drawing/2014/main" id="{A5F33BFD-2C0B-122F-1854-8799044E4045}"/>
              </a:ext>
            </a:extLst>
          </p:cNvPr>
          <p:cNvSpPr>
            <a:spLocks noGrp="1"/>
          </p:cNvSpPr>
          <p:nvPr>
            <p:ph sz="quarter" idx="15"/>
          </p:nvPr>
        </p:nvSpPr>
        <p:spPr/>
        <p:txBody>
          <a:bodyPr/>
          <a:lstStyle/>
          <a:p>
            <a:r>
              <a:rPr lang="en-US"/>
              <a:t>Frau Vorname Nachname hat ihre Karriere 1989 in </a:t>
            </a:r>
            <a:br>
              <a:rPr lang="en-US"/>
            </a:br>
            <a:r>
              <a:rPr lang="en-US"/>
              <a:t>der Finanzbuchhaltung und im Controlling begonnen </a:t>
            </a:r>
            <a:br>
              <a:rPr lang="en-US"/>
            </a:br>
            <a:r>
              <a:rPr lang="en-US"/>
              <a:t>und fundierte Kenntnisse in den betriebswirtschaftlichen Proizessen und ERP Software.</a:t>
            </a:r>
          </a:p>
          <a:p>
            <a:r>
              <a:rPr lang="en-US"/>
              <a:t>Von 2002 bis 2011 leitete Sie die Berichtserstellung- </a:t>
            </a:r>
            <a:br>
              <a:rPr lang="en-US"/>
            </a:br>
            <a:r>
              <a:rPr lang="en-US"/>
              <a:t>und Supporteinheit in einem Softwarehaus für abc. </a:t>
            </a:r>
            <a:br>
              <a:rPr lang="en-US"/>
            </a:br>
            <a:r>
              <a:rPr lang="en-US"/>
              <a:t>Sie verantwortete die Gestalt                                                                                                                                                                                                                                                                                                                                                                                                                                                                                                                                                                                                                                                                                                                                                                                                                                                                                                                                                                                                                                                                                                                                                                                                                                                                                                                                                                                                                                                                                                                                                                                                                                                                                                                                                                                                                                                                                                                                                                                                                                                                                                                                                                                                                                                                                                                                                                                                                                                                                                                                                                                                                                                                                                                                                                                                                                                                                                                                                                                                                                                                                                                                                                                                                                                                                                                                                                                                                                                                                                                                                                                                                                                                                                                                                                                                                                                                                                                                                                                                                                                                                                                                                                                                                                                                                                                                                                                                                                                                                                                                                                                                                                                                                                                                                                                                                                                                                                                                                                                                                                                                                                                                                                                                                                                                                                                                                                                                                                                                                                                                                                                                                                                                                                                                                                                                                                                                                                                                                                                                                                                                                                                                                                                                                                                                                                                                                                                                                                                                                                                                                                                                                                                                                                                                                                                                                                                                                                                                                                                                                                                                                                                                                                                                                                                                                                                                                                                                                                                                                                                                                                                                                                                                                                                                                                                                                                                                                                                                                                                                                                                                                                                                                                                                                                                                                                                                                                                                                                                                                                                                                                                                                                                                                                                                                                                                                                                                                                                                                                                                                                                                                                                                                                                                                                                                                                                                                                                                                                                                                                                                                                                                                                                                                                                                                                                                                                                                                                                                                                                                                                                                                                                                                                                                                                                                                                                                                                                                                                                                                                                                                                                                                                                                                                                                                                                                                                                                                                                                                                                                                                                                                                                                                                                                                                                                                                                                                                                                                                                                                                                                                                                                                                                                                                                                                                                                                                                                                                                                                                                                                                                                                                                                                                                                                                                                                                                                                                                                                                                                                                                                                                                                                                                                                                                                                                                                                                                                                                                                                                                                                                                                                                                                                                                                                                                                                                                                                                                                                                                                                                                                                                                                                                                                                                                                                                                                                                                                                                                                                                                                                                                                                                                                                                                                                                                                                                                                                                                                                                    ung, Optimierung und Umsetzung der Veränderungsprozesse im Supportteam und die Betreuung der Bestandskunden, ausserdem die Berichts- und Statstikerstellung.</a:t>
            </a:r>
          </a:p>
          <a:p>
            <a:r>
              <a:rPr lang="en-US"/>
              <a:t>Seite 2011 ist sie in der SAP BW Beratung tätig. </a:t>
            </a:r>
            <a:br>
              <a:rPr lang="en-US"/>
            </a:br>
            <a:r>
              <a:rPr lang="en-US"/>
              <a:t>Sie verfügt über umfangreiche Erfahrungen in der Anforderungsanalyse, Extrakrtion, Modellierung und Berichtserstellung. Mit ausgeprägter analytischer </a:t>
            </a:r>
            <a:br>
              <a:rPr lang="en-US"/>
            </a:br>
            <a:r>
              <a:rPr lang="en-US"/>
              <a:t>Arbeitsweise und erfreut sich sehr an herausfordernden Aufgaben.</a:t>
            </a:r>
          </a:p>
          <a:p>
            <a:endParaRPr lang="en-US"/>
          </a:p>
        </p:txBody>
      </p:sp>
      <p:sp>
        <p:nvSpPr>
          <p:cNvPr id="14" name="Text Placeholder 13">
            <a:extLst>
              <a:ext uri="{FF2B5EF4-FFF2-40B4-BE49-F238E27FC236}">
                <a16:creationId xmlns:a16="http://schemas.microsoft.com/office/drawing/2014/main" id="{AFC447D0-06AA-8215-4D4D-5BA62613ECBA}"/>
              </a:ext>
            </a:extLst>
          </p:cNvPr>
          <p:cNvSpPr>
            <a:spLocks noGrp="1"/>
          </p:cNvSpPr>
          <p:nvPr>
            <p:ph type="body" idx="68"/>
          </p:nvPr>
        </p:nvSpPr>
        <p:spPr/>
        <p:txBody>
          <a:bodyPr/>
          <a:lstStyle/>
          <a:p>
            <a:r>
              <a:rPr lang="de-DE"/>
              <a:t>Role</a:t>
            </a:r>
          </a:p>
        </p:txBody>
      </p:sp>
      <p:sp>
        <p:nvSpPr>
          <p:cNvPr id="12" name="Title 11">
            <a:extLst>
              <a:ext uri="{FF2B5EF4-FFF2-40B4-BE49-F238E27FC236}">
                <a16:creationId xmlns:a16="http://schemas.microsoft.com/office/drawing/2014/main" id="{878AB286-8EF9-C66F-DBF0-7027DCECC05E}"/>
              </a:ext>
            </a:extLst>
          </p:cNvPr>
          <p:cNvSpPr>
            <a:spLocks noGrp="1"/>
          </p:cNvSpPr>
          <p:nvPr>
            <p:ph type="title"/>
          </p:nvPr>
        </p:nvSpPr>
        <p:spPr/>
        <p:txBody>
          <a:bodyPr vert="horz"/>
          <a:lstStyle/>
          <a:p>
            <a:r>
              <a:rPr lang="de-DE"/>
              <a:t>Vorname </a:t>
            </a:r>
            <a:br>
              <a:rPr lang="de-DE"/>
            </a:br>
            <a:r>
              <a:rPr lang="de-DE"/>
              <a:t>Name</a:t>
            </a:r>
            <a:endParaRPr lang="en-US"/>
          </a:p>
        </p:txBody>
      </p:sp>
      <p:sp>
        <p:nvSpPr>
          <p:cNvPr id="13" name="Text Placeholder 12">
            <a:extLst>
              <a:ext uri="{FF2B5EF4-FFF2-40B4-BE49-F238E27FC236}">
                <a16:creationId xmlns:a16="http://schemas.microsoft.com/office/drawing/2014/main" id="{E6BCD66B-CC85-AFF9-73E4-C16DCDDFBE98}"/>
              </a:ext>
            </a:extLst>
          </p:cNvPr>
          <p:cNvSpPr>
            <a:spLocks noGrp="1"/>
          </p:cNvSpPr>
          <p:nvPr>
            <p:ph type="body" sz="quarter" idx="14"/>
          </p:nvPr>
        </p:nvSpPr>
        <p:spPr>
          <a:xfrm>
            <a:off x="576000" y="396000"/>
            <a:ext cx="3456574" cy="144000"/>
          </a:xfrm>
        </p:spPr>
        <p:txBody>
          <a:bodyPr/>
          <a:lstStyle/>
          <a:p>
            <a:r>
              <a:rPr lang="en-GB"/>
              <a:t>A  049 : Team : Profile 2 : Details</a:t>
            </a:r>
            <a:endParaRPr lang="en-US" dirty="0"/>
          </a:p>
        </p:txBody>
      </p:sp>
      <p:sp>
        <p:nvSpPr>
          <p:cNvPr id="3" name="Slide Number Placeholder 2">
            <a:extLst>
              <a:ext uri="{FF2B5EF4-FFF2-40B4-BE49-F238E27FC236}">
                <a16:creationId xmlns:a16="http://schemas.microsoft.com/office/drawing/2014/main" id="{CF6AD8BE-D11B-BF49-CA42-04544A5F1506}"/>
              </a:ext>
            </a:extLst>
          </p:cNvPr>
          <p:cNvSpPr>
            <a:spLocks noGrp="1"/>
          </p:cNvSpPr>
          <p:nvPr>
            <p:ph type="sldNum" sz="quarter" idx="4"/>
          </p:nvPr>
        </p:nvSpPr>
        <p:spPr/>
        <p:txBody>
          <a:bodyPr/>
          <a:lstStyle/>
          <a:p>
            <a:fld id="{FA573BCF-C0F1-4720-B5E7-944FE630E67D}" type="slidenum">
              <a:rPr lang="en-US" smtClean="0"/>
              <a:pPr/>
              <a:t>16</a:t>
            </a:fld>
            <a:endParaRPr lang="en-US" dirty="0"/>
          </a:p>
        </p:txBody>
      </p:sp>
      <p:sp>
        <p:nvSpPr>
          <p:cNvPr id="4" name="Footer Placeholder 3">
            <a:extLst>
              <a:ext uri="{FF2B5EF4-FFF2-40B4-BE49-F238E27FC236}">
                <a16:creationId xmlns:a16="http://schemas.microsoft.com/office/drawing/2014/main" id="{4F604B02-2B81-3FD1-EACD-660B75631DBF}"/>
              </a:ext>
            </a:extLst>
          </p:cNvPr>
          <p:cNvSpPr>
            <a:spLocks noGrp="1"/>
          </p:cNvSpPr>
          <p:nvPr>
            <p:ph type="ftr" sz="quarter" idx="3"/>
          </p:nvPr>
        </p:nvSpPr>
        <p:spPr/>
        <p:txBody>
          <a:bodyPr/>
          <a:lstStyle/>
          <a:p>
            <a:r>
              <a:rPr lang="en-GB"/>
              <a:t>valantic layout samples Route A dark 001</a:t>
            </a:r>
            <a:endParaRPr lang="nl-NL" dirty="0"/>
          </a:p>
        </p:txBody>
      </p:sp>
      <p:sp>
        <p:nvSpPr>
          <p:cNvPr id="5" name="Date Placeholder 4">
            <a:extLst>
              <a:ext uri="{FF2B5EF4-FFF2-40B4-BE49-F238E27FC236}">
                <a16:creationId xmlns:a16="http://schemas.microsoft.com/office/drawing/2014/main" id="{E564AB21-3784-B8F6-8A05-F75E92D58E60}"/>
              </a:ext>
            </a:extLst>
          </p:cNvPr>
          <p:cNvSpPr>
            <a:spLocks noGrp="1"/>
          </p:cNvSpPr>
          <p:nvPr>
            <p:ph type="dt" sz="half" idx="2"/>
          </p:nvPr>
        </p:nvSpPr>
        <p:spPr/>
        <p:txBody>
          <a:bodyPr/>
          <a:lstStyle/>
          <a:p>
            <a:r>
              <a:rPr lang="de-DE"/>
              <a:t>Mai 2026</a:t>
            </a:r>
            <a:endParaRPr lang="nl-NL" dirty="0"/>
          </a:p>
        </p:txBody>
      </p:sp>
    </p:spTree>
    <p:extLst>
      <p:ext uri="{BB962C8B-B14F-4D97-AF65-F5344CB8AC3E}">
        <p14:creationId xmlns:p14="http://schemas.microsoft.com/office/powerpoint/2010/main" val="185466608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ED492A-06DE-6A4E-FBD6-203728967741}"/>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17</a:t>
            </a:fld>
            <a:endParaRPr lang="en-US" dirty="0"/>
          </a:p>
        </p:txBody>
      </p:sp>
      <p:sp>
        <p:nvSpPr>
          <p:cNvPr id="7" name="Footer Placeholder 6">
            <a:extLst>
              <a:ext uri="{FF2B5EF4-FFF2-40B4-BE49-F238E27FC236}">
                <a16:creationId xmlns:a16="http://schemas.microsoft.com/office/drawing/2014/main" id="{7A1BC8C0-4FE0-8594-BD04-6A98600E0E14}"/>
              </a:ext>
            </a:extLst>
          </p:cNvPr>
          <p:cNvSpPr>
            <a:spLocks noGrp="1"/>
          </p:cNvSpPr>
          <p:nvPr>
            <p:ph type="ftr" sz="quarter" idx="3"/>
          </p:nvPr>
        </p:nvSpPr>
        <p:spPr>
          <a:xfrm>
            <a:off x="7270749" y="6379200"/>
            <a:ext cx="4082389" cy="180000"/>
          </a:xfrm>
        </p:spPr>
        <p:txBody>
          <a:bodyPr/>
          <a:lstStyle/>
          <a:p>
            <a:r>
              <a:rPr lang="en-GB"/>
              <a:t>valantic layout samples Route A dark 001</a:t>
            </a:r>
            <a:endParaRPr lang="en-US"/>
          </a:p>
        </p:txBody>
      </p:sp>
      <p:sp>
        <p:nvSpPr>
          <p:cNvPr id="6" name="Date Placeholder 5">
            <a:extLst>
              <a:ext uri="{FF2B5EF4-FFF2-40B4-BE49-F238E27FC236}">
                <a16:creationId xmlns:a16="http://schemas.microsoft.com/office/drawing/2014/main" id="{45059A3E-B8FB-FA5F-BF97-679132BA2BCB}"/>
              </a:ext>
            </a:extLst>
          </p:cNvPr>
          <p:cNvSpPr>
            <a:spLocks noGrp="1"/>
          </p:cNvSpPr>
          <p:nvPr>
            <p:ph type="dt" sz="half" idx="2"/>
          </p:nvPr>
        </p:nvSpPr>
        <p:spPr>
          <a:xfrm>
            <a:off x="5040000" y="6379200"/>
            <a:ext cx="2160000" cy="180000"/>
          </a:xfrm>
        </p:spPr>
        <p:txBody>
          <a:bodyPr/>
          <a:lstStyle/>
          <a:p>
            <a:r>
              <a:rPr lang="de-DE"/>
              <a:t>Mai 2026</a:t>
            </a:r>
            <a:endParaRPr lang="en-US"/>
          </a:p>
        </p:txBody>
      </p:sp>
      <p:sp>
        <p:nvSpPr>
          <p:cNvPr id="95" name="Text Placeholder 94">
            <a:extLst>
              <a:ext uri="{FF2B5EF4-FFF2-40B4-BE49-F238E27FC236}">
                <a16:creationId xmlns:a16="http://schemas.microsoft.com/office/drawing/2014/main" id="{E155E9D6-4066-863E-C92D-8C3903143459}"/>
              </a:ext>
            </a:extLst>
          </p:cNvPr>
          <p:cNvSpPr>
            <a:spLocks noGrp="1"/>
          </p:cNvSpPr>
          <p:nvPr>
            <p:ph type="body" sz="quarter" idx="46"/>
          </p:nvPr>
        </p:nvSpPr>
        <p:spPr>
          <a:xfrm>
            <a:off x="9646450" y="2113699"/>
            <a:ext cx="1980000" cy="4052151"/>
          </a:xfrm>
        </p:spPr>
        <p:txBody>
          <a:bodyPr/>
          <a:lstStyle/>
          <a:p>
            <a:endParaRPr lang="en-DE" dirty="0"/>
          </a:p>
          <a:p>
            <a:endParaRPr lang="en-US" dirty="0"/>
          </a:p>
        </p:txBody>
      </p:sp>
      <p:sp>
        <p:nvSpPr>
          <p:cNvPr id="50" name="Textplatzhalter 49">
            <a:extLst>
              <a:ext uri="{FF2B5EF4-FFF2-40B4-BE49-F238E27FC236}">
                <a16:creationId xmlns:a16="http://schemas.microsoft.com/office/drawing/2014/main" id="{0CF166C6-6066-6D99-D784-6AD00E8EEF5D}"/>
              </a:ext>
            </a:extLst>
          </p:cNvPr>
          <p:cNvSpPr>
            <a:spLocks noGrp="1"/>
          </p:cNvSpPr>
          <p:nvPr>
            <p:ph type="body" idx="70"/>
          </p:nvPr>
        </p:nvSpPr>
        <p:spPr/>
        <p:txBody>
          <a:bodyPr/>
          <a:lstStyle/>
          <a:p>
            <a:endParaRPr lang="de-DE"/>
          </a:p>
        </p:txBody>
      </p:sp>
      <p:sp>
        <p:nvSpPr>
          <p:cNvPr id="144" name="Text Placeholder 143">
            <a:extLst>
              <a:ext uri="{FF2B5EF4-FFF2-40B4-BE49-F238E27FC236}">
                <a16:creationId xmlns:a16="http://schemas.microsoft.com/office/drawing/2014/main" id="{CB15E111-B24D-EB07-D111-9F0A293493B0}"/>
              </a:ext>
            </a:extLst>
          </p:cNvPr>
          <p:cNvSpPr>
            <a:spLocks noGrp="1"/>
          </p:cNvSpPr>
          <p:nvPr>
            <p:ph type="body" sz="quarter" idx="69"/>
          </p:nvPr>
        </p:nvSpPr>
        <p:spPr>
          <a:xfrm>
            <a:off x="5109652" y="3780000"/>
            <a:ext cx="4320000" cy="2376000"/>
          </a:xfrm>
        </p:spPr>
        <p:txBody>
          <a:bodyPr/>
          <a:lstStyle/>
          <a:p>
            <a:r>
              <a:rPr lang="en-US" dirty="0"/>
              <a:t>CV</a:t>
            </a:r>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Mauris et </a:t>
            </a:r>
            <a:r>
              <a:rPr lang="en-US" dirty="0" err="1"/>
              <a:t>orci</a:t>
            </a:r>
            <a:r>
              <a:rPr lang="en-US" dirty="0"/>
              <a:t>.</a:t>
            </a:r>
          </a:p>
        </p:txBody>
      </p:sp>
      <p:sp>
        <p:nvSpPr>
          <p:cNvPr id="26" name="Text Placeholder 25">
            <a:extLst>
              <a:ext uri="{FF2B5EF4-FFF2-40B4-BE49-F238E27FC236}">
                <a16:creationId xmlns:a16="http://schemas.microsoft.com/office/drawing/2014/main" id="{AEB9728E-E568-3238-6112-B3CD453B8DBA}"/>
              </a:ext>
            </a:extLst>
          </p:cNvPr>
          <p:cNvSpPr>
            <a:spLocks noGrp="1"/>
          </p:cNvSpPr>
          <p:nvPr>
            <p:ph type="body" idx="63"/>
          </p:nvPr>
        </p:nvSpPr>
        <p:spPr>
          <a:xfrm>
            <a:off x="5109652" y="2119313"/>
            <a:ext cx="4320000" cy="1439862"/>
          </a:xfrm>
        </p:spPr>
        <p:txBody>
          <a:bodyPr/>
          <a:lstStyle/>
          <a:p>
            <a:r>
              <a:rPr lang="en-US"/>
              <a:t>Name</a:t>
            </a:r>
            <a:endParaRPr lang="en-US" dirty="0"/>
          </a:p>
        </p:txBody>
      </p:sp>
      <p:sp>
        <p:nvSpPr>
          <p:cNvPr id="140" name="Text Placeholder 139">
            <a:extLst>
              <a:ext uri="{FF2B5EF4-FFF2-40B4-BE49-F238E27FC236}">
                <a16:creationId xmlns:a16="http://schemas.microsoft.com/office/drawing/2014/main" id="{72815A2E-BBCF-D057-5188-3DB8BEFD6E45}"/>
              </a:ext>
            </a:extLst>
          </p:cNvPr>
          <p:cNvSpPr>
            <a:spLocks noGrp="1"/>
          </p:cNvSpPr>
          <p:nvPr>
            <p:ph type="body" idx="64"/>
          </p:nvPr>
        </p:nvSpPr>
        <p:spPr>
          <a:xfrm>
            <a:off x="6704843" y="2839175"/>
            <a:ext cx="2700000" cy="720000"/>
          </a:xfrm>
        </p:spPr>
        <p:txBody>
          <a:bodyPr/>
          <a:lstStyle/>
          <a:p>
            <a:r>
              <a:rPr lang="en-US"/>
              <a:t>Role</a:t>
            </a:r>
            <a:endParaRPr lang="en-US" dirty="0"/>
          </a:p>
        </p:txBody>
      </p:sp>
      <p:sp>
        <p:nvSpPr>
          <p:cNvPr id="141" name="Text Placeholder 140">
            <a:extLst>
              <a:ext uri="{FF2B5EF4-FFF2-40B4-BE49-F238E27FC236}">
                <a16:creationId xmlns:a16="http://schemas.microsoft.com/office/drawing/2014/main" id="{76187D3B-7C20-BE91-C384-8665EA17E234}"/>
              </a:ext>
            </a:extLst>
          </p:cNvPr>
          <p:cNvSpPr>
            <a:spLocks noGrp="1"/>
          </p:cNvSpPr>
          <p:nvPr>
            <p:ph type="body" idx="65"/>
          </p:nvPr>
        </p:nvSpPr>
        <p:spPr>
          <a:xfrm>
            <a:off x="6704843" y="2129755"/>
            <a:ext cx="2700000" cy="648000"/>
          </a:xfrm>
        </p:spPr>
        <p:txBody>
          <a:bodyPr/>
          <a:lstStyle/>
          <a:p>
            <a:r>
              <a:rPr lang="en-US" dirty="0"/>
              <a:t>Name</a:t>
            </a:r>
          </a:p>
        </p:txBody>
      </p:sp>
      <p:pic>
        <p:nvPicPr>
          <p:cNvPr id="75" name="Picture Placeholder 50">
            <a:extLst>
              <a:ext uri="{FF2B5EF4-FFF2-40B4-BE49-F238E27FC236}">
                <a16:creationId xmlns:a16="http://schemas.microsoft.com/office/drawing/2014/main" id="{3A2E5CAD-B763-E89B-C4B3-F402FCAC67EB}"/>
              </a:ext>
            </a:extLst>
          </p:cNvPr>
          <p:cNvPicPr>
            <a:picLocks noGrp="1" noChangeAspect="1"/>
          </p:cNvPicPr>
          <p:nvPr>
            <p:ph type="pic" sz="quarter" idx="66"/>
          </p:nvPr>
        </p:nvPicPr>
        <p:blipFill>
          <a:blip r:embed="rId3"/>
          <a:srcRect l="59" r="59"/>
          <a:stretch/>
        </p:blipFill>
        <p:spPr>
          <a:xfrm>
            <a:off x="5109652" y="2119313"/>
            <a:ext cx="1584000" cy="1440000"/>
          </a:xfrm>
        </p:spPr>
      </p:pic>
      <p:sp>
        <p:nvSpPr>
          <p:cNvPr id="49" name="Textplatzhalter 48">
            <a:extLst>
              <a:ext uri="{FF2B5EF4-FFF2-40B4-BE49-F238E27FC236}">
                <a16:creationId xmlns:a16="http://schemas.microsoft.com/office/drawing/2014/main" id="{27529ED2-9EF1-DBF0-0D5D-DA4A49B3491C}"/>
              </a:ext>
            </a:extLst>
          </p:cNvPr>
          <p:cNvSpPr>
            <a:spLocks noGrp="1"/>
          </p:cNvSpPr>
          <p:nvPr>
            <p:ph type="body" idx="68"/>
          </p:nvPr>
        </p:nvSpPr>
        <p:spPr/>
        <p:txBody>
          <a:bodyPr/>
          <a:lstStyle/>
          <a:p>
            <a:endParaRPr lang="de-DE"/>
          </a:p>
        </p:txBody>
      </p:sp>
      <p:sp>
        <p:nvSpPr>
          <p:cNvPr id="133" name="Text Placeholder 132">
            <a:extLst>
              <a:ext uri="{FF2B5EF4-FFF2-40B4-BE49-F238E27FC236}">
                <a16:creationId xmlns:a16="http://schemas.microsoft.com/office/drawing/2014/main" id="{71C50EDE-3914-47E7-D26D-621F16AEC74B}"/>
              </a:ext>
            </a:extLst>
          </p:cNvPr>
          <p:cNvSpPr>
            <a:spLocks noGrp="1"/>
          </p:cNvSpPr>
          <p:nvPr>
            <p:ph type="body" sz="quarter" idx="24"/>
          </p:nvPr>
        </p:nvSpPr>
        <p:spPr>
          <a:xfrm>
            <a:off x="540000" y="3780000"/>
            <a:ext cx="4320000" cy="2376000"/>
          </a:xfrm>
        </p:spPr>
        <p:txBody>
          <a:bodyPr/>
          <a:lstStyle/>
          <a:p>
            <a:r>
              <a:rPr lang="en-US" dirty="0"/>
              <a:t>CV</a:t>
            </a:r>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1"/>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a:t>
            </a:r>
          </a:p>
          <a:p>
            <a:endParaRPr lang="en-US" dirty="0"/>
          </a:p>
        </p:txBody>
      </p:sp>
      <p:sp>
        <p:nvSpPr>
          <p:cNvPr id="25" name="Text Placeholder 24">
            <a:extLst>
              <a:ext uri="{FF2B5EF4-FFF2-40B4-BE49-F238E27FC236}">
                <a16:creationId xmlns:a16="http://schemas.microsoft.com/office/drawing/2014/main" id="{EC200731-3863-6366-9D04-722151505220}"/>
              </a:ext>
            </a:extLst>
          </p:cNvPr>
          <p:cNvSpPr>
            <a:spLocks noGrp="1"/>
          </p:cNvSpPr>
          <p:nvPr>
            <p:ph type="body" idx="51"/>
          </p:nvPr>
        </p:nvSpPr>
        <p:spPr>
          <a:xfrm>
            <a:off x="540000" y="2119313"/>
            <a:ext cx="4320000" cy="1439862"/>
          </a:xfrm>
        </p:spPr>
        <p:txBody>
          <a:bodyPr/>
          <a:lstStyle/>
          <a:p>
            <a:r>
              <a:rPr lang="en-US"/>
              <a:t>Role</a:t>
            </a:r>
            <a:endParaRPr lang="en-US" dirty="0"/>
          </a:p>
        </p:txBody>
      </p:sp>
      <p:sp>
        <p:nvSpPr>
          <p:cNvPr id="62" name="Textplatzhalter 61">
            <a:extLst>
              <a:ext uri="{FF2B5EF4-FFF2-40B4-BE49-F238E27FC236}">
                <a16:creationId xmlns:a16="http://schemas.microsoft.com/office/drawing/2014/main" id="{9017D7D7-FE5A-6AB9-685B-20F549ADAF1D}"/>
              </a:ext>
            </a:extLst>
          </p:cNvPr>
          <p:cNvSpPr>
            <a:spLocks noGrp="1"/>
          </p:cNvSpPr>
          <p:nvPr>
            <p:ph type="body" idx="52"/>
          </p:nvPr>
        </p:nvSpPr>
        <p:spPr>
          <a:xfrm>
            <a:off x="2130148" y="2839175"/>
            <a:ext cx="2700000" cy="720000"/>
          </a:xfrm>
        </p:spPr>
        <p:txBody>
          <a:bodyPr/>
          <a:lstStyle/>
          <a:p>
            <a:r>
              <a:rPr lang="de-DE" dirty="0" err="1"/>
              <a:t>Role</a:t>
            </a:r>
            <a:endParaRPr lang="de-DE" dirty="0"/>
          </a:p>
        </p:txBody>
      </p:sp>
      <p:sp>
        <p:nvSpPr>
          <p:cNvPr id="63" name="Textplatzhalter 62">
            <a:extLst>
              <a:ext uri="{FF2B5EF4-FFF2-40B4-BE49-F238E27FC236}">
                <a16:creationId xmlns:a16="http://schemas.microsoft.com/office/drawing/2014/main" id="{74D56E8B-3783-4894-E7BD-A2ED0A08255F}"/>
              </a:ext>
            </a:extLst>
          </p:cNvPr>
          <p:cNvSpPr>
            <a:spLocks noGrp="1"/>
          </p:cNvSpPr>
          <p:nvPr>
            <p:ph type="body" idx="53"/>
          </p:nvPr>
        </p:nvSpPr>
        <p:spPr>
          <a:xfrm>
            <a:off x="2130148" y="2129755"/>
            <a:ext cx="2700000" cy="648000"/>
          </a:xfrm>
        </p:spPr>
        <p:txBody>
          <a:bodyPr/>
          <a:lstStyle/>
          <a:p>
            <a:r>
              <a:rPr lang="de-DE" dirty="0"/>
              <a:t>NAME</a:t>
            </a:r>
          </a:p>
        </p:txBody>
      </p:sp>
      <p:pic>
        <p:nvPicPr>
          <p:cNvPr id="14" name="Picture Placeholder 50">
            <a:extLst>
              <a:ext uri="{FF2B5EF4-FFF2-40B4-BE49-F238E27FC236}">
                <a16:creationId xmlns:a16="http://schemas.microsoft.com/office/drawing/2014/main" id="{6850A5D7-1776-E4F3-9197-57F1789C1CA6}"/>
              </a:ext>
            </a:extLst>
          </p:cNvPr>
          <p:cNvPicPr>
            <a:picLocks noGrp="1" noChangeAspect="1"/>
          </p:cNvPicPr>
          <p:nvPr>
            <p:ph type="pic" sz="quarter" idx="54"/>
          </p:nvPr>
        </p:nvPicPr>
        <p:blipFill>
          <a:blip r:embed="rId4"/>
          <a:srcRect l="15615" r="15615"/>
          <a:stretch/>
        </p:blipFill>
        <p:spPr>
          <a:xfrm>
            <a:off x="540000" y="2119313"/>
            <a:ext cx="1584000" cy="1440000"/>
          </a:xfrm>
        </p:spPr>
      </p:pic>
      <p:sp>
        <p:nvSpPr>
          <p:cNvPr id="48" name="Textplatzhalter 47">
            <a:extLst>
              <a:ext uri="{FF2B5EF4-FFF2-40B4-BE49-F238E27FC236}">
                <a16:creationId xmlns:a16="http://schemas.microsoft.com/office/drawing/2014/main" id="{9150E4E0-EADB-516C-8F1C-DBD889296CE5}"/>
              </a:ext>
            </a:extLst>
          </p:cNvPr>
          <p:cNvSpPr>
            <a:spLocks noGrp="1"/>
          </p:cNvSpPr>
          <p:nvPr>
            <p:ph type="body" idx="67"/>
          </p:nvPr>
        </p:nvSpPr>
        <p:spPr/>
        <p:txBody>
          <a:bodyPr/>
          <a:lstStyle/>
          <a:p>
            <a:endParaRPr lang="de-DE"/>
          </a:p>
        </p:txBody>
      </p:sp>
      <p:sp>
        <p:nvSpPr>
          <p:cNvPr id="5" name="Title 4">
            <a:extLst>
              <a:ext uri="{FF2B5EF4-FFF2-40B4-BE49-F238E27FC236}">
                <a16:creationId xmlns:a16="http://schemas.microsoft.com/office/drawing/2014/main" id="{70AE2FED-68F0-FA6C-A710-6C0F46DD1AAC}"/>
              </a:ext>
            </a:extLst>
          </p:cNvPr>
          <p:cNvSpPr>
            <a:spLocks noGrp="1"/>
          </p:cNvSpPr>
          <p:nvPr>
            <p:ph type="title"/>
          </p:nvPr>
        </p:nvSpPr>
        <p:spPr>
          <a:xfrm>
            <a:off x="540000" y="622301"/>
            <a:ext cx="11088000" cy="648000"/>
          </a:xfrm>
        </p:spPr>
        <p:txBody>
          <a:bodyPr vert="horz"/>
          <a:lstStyle/>
          <a:p>
            <a:r>
              <a:rPr lang="en-US"/>
              <a:t>Team 2</a:t>
            </a:r>
            <a:endParaRPr lang="en-US" dirty="0"/>
          </a:p>
        </p:txBody>
      </p:sp>
      <p:sp>
        <p:nvSpPr>
          <p:cNvPr id="36" name="Text Placeholder 35">
            <a:extLst>
              <a:ext uri="{FF2B5EF4-FFF2-40B4-BE49-F238E27FC236}">
                <a16:creationId xmlns:a16="http://schemas.microsoft.com/office/drawing/2014/main" id="{219FE613-2E6F-3ECE-BCF8-86439220E4EA}"/>
              </a:ext>
            </a:extLst>
          </p:cNvPr>
          <p:cNvSpPr>
            <a:spLocks noGrp="1"/>
          </p:cNvSpPr>
          <p:nvPr>
            <p:ph type="body" sz="quarter" idx="14"/>
          </p:nvPr>
        </p:nvSpPr>
        <p:spPr>
          <a:xfrm>
            <a:off x="576000" y="396000"/>
            <a:ext cx="11088000" cy="144000"/>
          </a:xfrm>
        </p:spPr>
        <p:txBody>
          <a:bodyPr/>
          <a:lstStyle/>
          <a:p>
            <a:r>
              <a:rPr lang="en-GB"/>
              <a:t>A  049 : team : 2 pictures : 2 names and roles</a:t>
            </a:r>
            <a:endParaRPr lang="en-US"/>
          </a:p>
        </p:txBody>
      </p:sp>
    </p:spTree>
    <p:extLst>
      <p:ext uri="{BB962C8B-B14F-4D97-AF65-F5344CB8AC3E}">
        <p14:creationId xmlns:p14="http://schemas.microsoft.com/office/powerpoint/2010/main" val="238254171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Slide Number Placeholder 41">
            <a:extLst>
              <a:ext uri="{FF2B5EF4-FFF2-40B4-BE49-F238E27FC236}">
                <a16:creationId xmlns:a16="http://schemas.microsoft.com/office/drawing/2014/main" id="{79CF57F9-9EA0-EF48-38FB-D9E2C68DFBC6}"/>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18</a:t>
            </a:fld>
            <a:endParaRPr lang="en-US" dirty="0"/>
          </a:p>
        </p:txBody>
      </p:sp>
      <p:sp>
        <p:nvSpPr>
          <p:cNvPr id="25" name="Fußzeilenplatzhalter 24">
            <a:extLst>
              <a:ext uri="{FF2B5EF4-FFF2-40B4-BE49-F238E27FC236}">
                <a16:creationId xmlns:a16="http://schemas.microsoft.com/office/drawing/2014/main" id="{9DA8A285-5FCB-5B73-DE97-9B9C597A93E8}"/>
              </a:ext>
            </a:extLst>
          </p:cNvPr>
          <p:cNvSpPr>
            <a:spLocks noGrp="1"/>
          </p:cNvSpPr>
          <p:nvPr>
            <p:ph type="ftr" sz="quarter" idx="3"/>
          </p:nvPr>
        </p:nvSpPr>
        <p:spPr>
          <a:xfrm>
            <a:off x="7270749" y="6379200"/>
            <a:ext cx="4082389" cy="180000"/>
          </a:xfrm>
        </p:spPr>
        <p:txBody>
          <a:bodyPr/>
          <a:lstStyle/>
          <a:p>
            <a:r>
              <a:rPr lang="en-GB"/>
              <a:t>valantic layout samples Route A dark 001</a:t>
            </a:r>
            <a:endParaRPr lang="nl-NL"/>
          </a:p>
        </p:txBody>
      </p:sp>
      <p:sp>
        <p:nvSpPr>
          <p:cNvPr id="41" name="Date Placeholder 40">
            <a:extLst>
              <a:ext uri="{FF2B5EF4-FFF2-40B4-BE49-F238E27FC236}">
                <a16:creationId xmlns:a16="http://schemas.microsoft.com/office/drawing/2014/main" id="{DBF993C3-0F5B-CF12-3A56-D1D43B93F362}"/>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28" name="Textplatzhalter 27">
            <a:extLst>
              <a:ext uri="{FF2B5EF4-FFF2-40B4-BE49-F238E27FC236}">
                <a16:creationId xmlns:a16="http://schemas.microsoft.com/office/drawing/2014/main" id="{397C00D5-1DED-300D-3D91-B456BEDB04F3}"/>
              </a:ext>
            </a:extLst>
          </p:cNvPr>
          <p:cNvSpPr>
            <a:spLocks noGrp="1"/>
          </p:cNvSpPr>
          <p:nvPr>
            <p:ph type="body" sz="quarter" idx="24"/>
          </p:nvPr>
        </p:nvSpPr>
        <p:spPr/>
        <p:txBody>
          <a:bodyPr/>
          <a:lstStyle/>
          <a:p>
            <a:endParaRPr lang="de-DE"/>
          </a:p>
        </p:txBody>
      </p:sp>
      <p:sp>
        <p:nvSpPr>
          <p:cNvPr id="33" name="Textplatzhalter 32">
            <a:extLst>
              <a:ext uri="{FF2B5EF4-FFF2-40B4-BE49-F238E27FC236}">
                <a16:creationId xmlns:a16="http://schemas.microsoft.com/office/drawing/2014/main" id="{BC309087-AC0E-FEF2-2C4F-B216C3B6CDC7}"/>
              </a:ext>
            </a:extLst>
          </p:cNvPr>
          <p:cNvSpPr>
            <a:spLocks noGrp="1"/>
          </p:cNvSpPr>
          <p:nvPr>
            <p:ph type="body" idx="69"/>
          </p:nvPr>
        </p:nvSpPr>
        <p:spPr/>
        <p:txBody>
          <a:bodyPr/>
          <a:lstStyle/>
          <a:p>
            <a:endParaRPr lang="de-DE"/>
          </a:p>
        </p:txBody>
      </p:sp>
      <p:sp>
        <p:nvSpPr>
          <p:cNvPr id="29" name="Textplatzhalter 28">
            <a:extLst>
              <a:ext uri="{FF2B5EF4-FFF2-40B4-BE49-F238E27FC236}">
                <a16:creationId xmlns:a16="http://schemas.microsoft.com/office/drawing/2014/main" id="{F26DCBBF-F81B-F7E2-8CC6-A1ECAD04D077}"/>
              </a:ext>
            </a:extLst>
          </p:cNvPr>
          <p:cNvSpPr>
            <a:spLocks noGrp="1"/>
          </p:cNvSpPr>
          <p:nvPr>
            <p:ph type="body" idx="59"/>
          </p:nvPr>
        </p:nvSpPr>
        <p:spPr/>
        <p:txBody>
          <a:bodyPr/>
          <a:lstStyle/>
          <a:p>
            <a:endParaRPr lang="de-DE"/>
          </a:p>
        </p:txBody>
      </p:sp>
      <p:sp>
        <p:nvSpPr>
          <p:cNvPr id="289" name="Text Placeholder 288">
            <a:extLst>
              <a:ext uri="{FF2B5EF4-FFF2-40B4-BE49-F238E27FC236}">
                <a16:creationId xmlns:a16="http://schemas.microsoft.com/office/drawing/2014/main" id="{041D8D6B-DC3F-CD31-5D73-5D9CFFAB50D9}"/>
              </a:ext>
            </a:extLst>
          </p:cNvPr>
          <p:cNvSpPr>
            <a:spLocks noGrp="1"/>
          </p:cNvSpPr>
          <p:nvPr>
            <p:ph type="body" idx="60"/>
          </p:nvPr>
        </p:nvSpPr>
        <p:spPr>
          <a:xfrm>
            <a:off x="6115328" y="4458713"/>
            <a:ext cx="1979612" cy="720000"/>
          </a:xfrm>
        </p:spPr>
        <p:txBody>
          <a:bodyPr/>
          <a:lstStyle/>
          <a:p>
            <a:r>
              <a:rPr lang="en-GB" dirty="0"/>
              <a:t>Role</a:t>
            </a:r>
          </a:p>
        </p:txBody>
      </p:sp>
      <p:sp>
        <p:nvSpPr>
          <p:cNvPr id="60" name="Text Placeholder 59">
            <a:extLst>
              <a:ext uri="{FF2B5EF4-FFF2-40B4-BE49-F238E27FC236}">
                <a16:creationId xmlns:a16="http://schemas.microsoft.com/office/drawing/2014/main" id="{482D4E97-5E24-AF05-849E-A270381DF3B0}"/>
              </a:ext>
            </a:extLst>
          </p:cNvPr>
          <p:cNvSpPr>
            <a:spLocks noGrp="1"/>
          </p:cNvSpPr>
          <p:nvPr>
            <p:ph type="body" idx="61"/>
          </p:nvPr>
        </p:nvSpPr>
        <p:spPr>
          <a:xfrm>
            <a:off x="6115328" y="3749294"/>
            <a:ext cx="1979612" cy="648000"/>
          </a:xfrm>
        </p:spPr>
        <p:txBody>
          <a:bodyPr/>
          <a:lstStyle/>
          <a:p>
            <a:r>
              <a:rPr lang="de-DE" dirty="0"/>
              <a:t>Name</a:t>
            </a:r>
          </a:p>
        </p:txBody>
      </p:sp>
      <p:pic>
        <p:nvPicPr>
          <p:cNvPr id="18" name="Picture Placeholder 50">
            <a:extLst>
              <a:ext uri="{FF2B5EF4-FFF2-40B4-BE49-F238E27FC236}">
                <a16:creationId xmlns:a16="http://schemas.microsoft.com/office/drawing/2014/main" id="{0810465E-4B03-88E7-FB15-34A667287398}"/>
              </a:ext>
            </a:extLst>
          </p:cNvPr>
          <p:cNvPicPr>
            <a:picLocks noGrp="1" noChangeAspect="1"/>
          </p:cNvPicPr>
          <p:nvPr>
            <p:ph type="pic" sz="quarter" idx="62"/>
          </p:nvPr>
        </p:nvPicPr>
        <p:blipFill>
          <a:blip r:embed="rId3"/>
          <a:srcRect l="59" r="59"/>
          <a:stretch/>
        </p:blipFill>
        <p:spPr>
          <a:xfrm>
            <a:off x="4525178" y="3735289"/>
            <a:ext cx="1584000" cy="1440000"/>
          </a:xfrm>
        </p:spPr>
      </p:pic>
      <p:sp>
        <p:nvSpPr>
          <p:cNvPr id="30" name="Textplatzhalter 29">
            <a:extLst>
              <a:ext uri="{FF2B5EF4-FFF2-40B4-BE49-F238E27FC236}">
                <a16:creationId xmlns:a16="http://schemas.microsoft.com/office/drawing/2014/main" id="{D7BCD34A-5595-2624-D422-D99D817179D9}"/>
              </a:ext>
            </a:extLst>
          </p:cNvPr>
          <p:cNvSpPr>
            <a:spLocks noGrp="1"/>
          </p:cNvSpPr>
          <p:nvPr>
            <p:ph type="body" idx="63"/>
          </p:nvPr>
        </p:nvSpPr>
        <p:spPr/>
        <p:txBody>
          <a:bodyPr/>
          <a:lstStyle/>
          <a:p>
            <a:endParaRPr lang="de-DE"/>
          </a:p>
        </p:txBody>
      </p:sp>
      <p:sp>
        <p:nvSpPr>
          <p:cNvPr id="291" name="Text Placeholder 290">
            <a:extLst>
              <a:ext uri="{FF2B5EF4-FFF2-40B4-BE49-F238E27FC236}">
                <a16:creationId xmlns:a16="http://schemas.microsoft.com/office/drawing/2014/main" id="{A25C582C-A774-5A73-6CEB-A2B7CE179DB7}"/>
              </a:ext>
            </a:extLst>
          </p:cNvPr>
          <p:cNvSpPr>
            <a:spLocks noGrp="1"/>
          </p:cNvSpPr>
          <p:nvPr>
            <p:ph type="body" idx="64"/>
          </p:nvPr>
        </p:nvSpPr>
        <p:spPr>
          <a:xfrm>
            <a:off x="6115328" y="2839175"/>
            <a:ext cx="1979612" cy="720000"/>
          </a:xfrm>
        </p:spPr>
        <p:txBody>
          <a:bodyPr/>
          <a:lstStyle/>
          <a:p>
            <a:r>
              <a:rPr lang="en-GB" dirty="0"/>
              <a:t>Role</a:t>
            </a:r>
          </a:p>
        </p:txBody>
      </p:sp>
      <p:sp>
        <p:nvSpPr>
          <p:cNvPr id="64" name="Text Placeholder 63">
            <a:extLst>
              <a:ext uri="{FF2B5EF4-FFF2-40B4-BE49-F238E27FC236}">
                <a16:creationId xmlns:a16="http://schemas.microsoft.com/office/drawing/2014/main" id="{41D6809C-F756-B659-1575-D72602D1C80E}"/>
              </a:ext>
            </a:extLst>
          </p:cNvPr>
          <p:cNvSpPr>
            <a:spLocks noGrp="1"/>
          </p:cNvSpPr>
          <p:nvPr>
            <p:ph type="body" idx="65"/>
          </p:nvPr>
        </p:nvSpPr>
        <p:spPr>
          <a:xfrm>
            <a:off x="6115328" y="2129755"/>
            <a:ext cx="1979612" cy="648000"/>
          </a:xfrm>
        </p:spPr>
        <p:txBody>
          <a:bodyPr/>
          <a:lstStyle/>
          <a:p>
            <a:r>
              <a:rPr lang="de-DE" dirty="0"/>
              <a:t>Name</a:t>
            </a:r>
          </a:p>
        </p:txBody>
      </p:sp>
      <p:pic>
        <p:nvPicPr>
          <p:cNvPr id="17" name="Picture Placeholder 50">
            <a:extLst>
              <a:ext uri="{FF2B5EF4-FFF2-40B4-BE49-F238E27FC236}">
                <a16:creationId xmlns:a16="http://schemas.microsoft.com/office/drawing/2014/main" id="{F0802F99-EBBD-AFF8-2B9C-602D663337B8}"/>
              </a:ext>
            </a:extLst>
          </p:cNvPr>
          <p:cNvPicPr>
            <a:picLocks noGrp="1" noChangeAspect="1"/>
          </p:cNvPicPr>
          <p:nvPr>
            <p:ph type="pic" sz="quarter" idx="66"/>
          </p:nvPr>
        </p:nvPicPr>
        <p:blipFill>
          <a:blip r:embed="rId3"/>
          <a:srcRect l="59" r="59"/>
          <a:stretch/>
        </p:blipFill>
        <p:spPr>
          <a:xfrm>
            <a:off x="4525178" y="2119313"/>
            <a:ext cx="1584000" cy="1440000"/>
          </a:xfrm>
        </p:spPr>
      </p:pic>
      <p:sp>
        <p:nvSpPr>
          <p:cNvPr id="32" name="Textplatzhalter 31">
            <a:extLst>
              <a:ext uri="{FF2B5EF4-FFF2-40B4-BE49-F238E27FC236}">
                <a16:creationId xmlns:a16="http://schemas.microsoft.com/office/drawing/2014/main" id="{3BA27AC4-CBC7-4720-BEE7-A8C65C7A662E}"/>
              </a:ext>
            </a:extLst>
          </p:cNvPr>
          <p:cNvSpPr>
            <a:spLocks noGrp="1"/>
          </p:cNvSpPr>
          <p:nvPr>
            <p:ph type="body" idx="68"/>
          </p:nvPr>
        </p:nvSpPr>
        <p:spPr/>
        <p:txBody>
          <a:bodyPr/>
          <a:lstStyle/>
          <a:p>
            <a:endParaRPr lang="de-DE"/>
          </a:p>
        </p:txBody>
      </p:sp>
      <p:sp>
        <p:nvSpPr>
          <p:cNvPr id="287" name="Text Placeholder 286">
            <a:extLst>
              <a:ext uri="{FF2B5EF4-FFF2-40B4-BE49-F238E27FC236}">
                <a16:creationId xmlns:a16="http://schemas.microsoft.com/office/drawing/2014/main" id="{02626405-8D05-90BE-29FE-6C811444EA50}"/>
              </a:ext>
            </a:extLst>
          </p:cNvPr>
          <p:cNvSpPr>
            <a:spLocks noGrp="1"/>
          </p:cNvSpPr>
          <p:nvPr>
            <p:ph type="body" idx="47"/>
          </p:nvPr>
        </p:nvSpPr>
        <p:spPr>
          <a:xfrm>
            <a:off x="540000" y="3735289"/>
            <a:ext cx="3600000" cy="1439862"/>
          </a:xfrm>
        </p:spPr>
        <p:txBody>
          <a:bodyPr/>
          <a:lstStyle/>
          <a:p>
            <a:r>
              <a:rPr lang="en-GB"/>
              <a:t>Role</a:t>
            </a:r>
          </a:p>
        </p:txBody>
      </p:sp>
      <p:sp>
        <p:nvSpPr>
          <p:cNvPr id="285" name="Text Placeholder 284">
            <a:extLst>
              <a:ext uri="{FF2B5EF4-FFF2-40B4-BE49-F238E27FC236}">
                <a16:creationId xmlns:a16="http://schemas.microsoft.com/office/drawing/2014/main" id="{B2B9254E-3363-CE0B-6F91-D76DE3042207}"/>
              </a:ext>
            </a:extLst>
          </p:cNvPr>
          <p:cNvSpPr>
            <a:spLocks noGrp="1"/>
          </p:cNvSpPr>
          <p:nvPr>
            <p:ph type="body" idx="48"/>
          </p:nvPr>
        </p:nvSpPr>
        <p:spPr>
          <a:xfrm>
            <a:off x="2130150" y="4458713"/>
            <a:ext cx="1979612" cy="720000"/>
          </a:xfrm>
        </p:spPr>
        <p:txBody>
          <a:bodyPr/>
          <a:lstStyle/>
          <a:p>
            <a:r>
              <a:rPr lang="en-GB" dirty="0"/>
              <a:t>Role</a:t>
            </a:r>
          </a:p>
        </p:txBody>
      </p:sp>
      <p:sp>
        <p:nvSpPr>
          <p:cNvPr id="52" name="Text Placeholder 51">
            <a:extLst>
              <a:ext uri="{FF2B5EF4-FFF2-40B4-BE49-F238E27FC236}">
                <a16:creationId xmlns:a16="http://schemas.microsoft.com/office/drawing/2014/main" id="{E3F6845A-824C-0744-5F06-BA3F7506DB54}"/>
              </a:ext>
            </a:extLst>
          </p:cNvPr>
          <p:cNvSpPr>
            <a:spLocks noGrp="1"/>
          </p:cNvSpPr>
          <p:nvPr>
            <p:ph type="body" idx="49"/>
          </p:nvPr>
        </p:nvSpPr>
        <p:spPr>
          <a:xfrm>
            <a:off x="2130150" y="3749294"/>
            <a:ext cx="1979612" cy="648000"/>
          </a:xfrm>
        </p:spPr>
        <p:txBody>
          <a:bodyPr/>
          <a:lstStyle/>
          <a:p>
            <a:r>
              <a:rPr lang="de-DE" dirty="0"/>
              <a:t>Name</a:t>
            </a:r>
          </a:p>
        </p:txBody>
      </p:sp>
      <p:pic>
        <p:nvPicPr>
          <p:cNvPr id="16" name="Picture Placeholder 50">
            <a:extLst>
              <a:ext uri="{FF2B5EF4-FFF2-40B4-BE49-F238E27FC236}">
                <a16:creationId xmlns:a16="http://schemas.microsoft.com/office/drawing/2014/main" id="{A3957340-09AB-DC51-B155-14D8802F2109}"/>
              </a:ext>
            </a:extLst>
          </p:cNvPr>
          <p:cNvPicPr>
            <a:picLocks noGrp="1" noChangeAspect="1"/>
          </p:cNvPicPr>
          <p:nvPr>
            <p:ph type="pic" sz="quarter" idx="50"/>
          </p:nvPr>
        </p:nvPicPr>
        <p:blipFill>
          <a:blip r:embed="rId3"/>
          <a:srcRect l="9" r="9"/>
          <a:stretch/>
        </p:blipFill>
        <p:spPr>
          <a:xfrm>
            <a:off x="540000" y="3735289"/>
            <a:ext cx="1584000" cy="1440000"/>
          </a:xfrm>
        </p:spPr>
      </p:pic>
      <p:sp>
        <p:nvSpPr>
          <p:cNvPr id="56" name="Text Placeholder 55">
            <a:extLst>
              <a:ext uri="{FF2B5EF4-FFF2-40B4-BE49-F238E27FC236}">
                <a16:creationId xmlns:a16="http://schemas.microsoft.com/office/drawing/2014/main" id="{A37F9E46-278B-2A36-7F87-F4CB9DA63B7A}"/>
              </a:ext>
            </a:extLst>
          </p:cNvPr>
          <p:cNvSpPr>
            <a:spLocks noGrp="1"/>
          </p:cNvSpPr>
          <p:nvPr>
            <p:ph type="body" idx="51"/>
          </p:nvPr>
        </p:nvSpPr>
        <p:spPr>
          <a:xfrm>
            <a:off x="540000" y="2119313"/>
            <a:ext cx="3600000" cy="1439862"/>
          </a:xfrm>
        </p:spPr>
        <p:txBody>
          <a:bodyPr/>
          <a:lstStyle/>
          <a:p>
            <a:r>
              <a:rPr lang="en-GB" dirty="0"/>
              <a:t>Name</a:t>
            </a:r>
          </a:p>
        </p:txBody>
      </p:sp>
      <p:sp>
        <p:nvSpPr>
          <p:cNvPr id="63" name="Text Placeholder 62">
            <a:extLst>
              <a:ext uri="{FF2B5EF4-FFF2-40B4-BE49-F238E27FC236}">
                <a16:creationId xmlns:a16="http://schemas.microsoft.com/office/drawing/2014/main" id="{D216E3CC-6D56-C2CF-B71D-95BC8CCE4A17}"/>
              </a:ext>
            </a:extLst>
          </p:cNvPr>
          <p:cNvSpPr>
            <a:spLocks noGrp="1"/>
          </p:cNvSpPr>
          <p:nvPr>
            <p:ph type="body" idx="70"/>
          </p:nvPr>
        </p:nvSpPr>
        <p:spPr>
          <a:xfrm>
            <a:off x="2143244" y="2839175"/>
            <a:ext cx="1979612" cy="720000"/>
          </a:xfrm>
        </p:spPr>
        <p:txBody>
          <a:bodyPr/>
          <a:lstStyle/>
          <a:p>
            <a:r>
              <a:rPr lang="de-DE" dirty="0" err="1"/>
              <a:t>Role</a:t>
            </a:r>
            <a:endParaRPr lang="de-DE" dirty="0"/>
          </a:p>
        </p:txBody>
      </p:sp>
      <p:sp>
        <p:nvSpPr>
          <p:cNvPr id="65" name="Text Placeholder 64">
            <a:extLst>
              <a:ext uri="{FF2B5EF4-FFF2-40B4-BE49-F238E27FC236}">
                <a16:creationId xmlns:a16="http://schemas.microsoft.com/office/drawing/2014/main" id="{1D8062DD-0FA2-1E9F-E048-AE7A27C48760}"/>
              </a:ext>
            </a:extLst>
          </p:cNvPr>
          <p:cNvSpPr>
            <a:spLocks noGrp="1"/>
          </p:cNvSpPr>
          <p:nvPr>
            <p:ph type="body" idx="71"/>
          </p:nvPr>
        </p:nvSpPr>
        <p:spPr>
          <a:xfrm>
            <a:off x="2143244" y="2129755"/>
            <a:ext cx="1979612" cy="648000"/>
          </a:xfrm>
        </p:spPr>
        <p:txBody>
          <a:bodyPr/>
          <a:lstStyle/>
          <a:p>
            <a:r>
              <a:rPr lang="de-DE" dirty="0"/>
              <a:t>NAME</a:t>
            </a:r>
          </a:p>
        </p:txBody>
      </p:sp>
      <p:pic>
        <p:nvPicPr>
          <p:cNvPr id="15" name="Picture Placeholder 50">
            <a:extLst>
              <a:ext uri="{FF2B5EF4-FFF2-40B4-BE49-F238E27FC236}">
                <a16:creationId xmlns:a16="http://schemas.microsoft.com/office/drawing/2014/main" id="{8D01F735-1622-6DD6-59E6-D4CE6491F40D}"/>
              </a:ext>
            </a:extLst>
          </p:cNvPr>
          <p:cNvPicPr>
            <a:picLocks noGrp="1" noChangeAspect="1"/>
          </p:cNvPicPr>
          <p:nvPr>
            <p:ph type="pic" sz="quarter" idx="54"/>
          </p:nvPr>
        </p:nvPicPr>
        <p:blipFill>
          <a:blip r:embed="rId3"/>
          <a:srcRect l="9" r="9"/>
          <a:stretch/>
        </p:blipFill>
        <p:spPr>
          <a:xfrm>
            <a:off x="540000" y="2119313"/>
            <a:ext cx="1584000" cy="1440000"/>
          </a:xfrm>
        </p:spPr>
      </p:pic>
      <p:sp>
        <p:nvSpPr>
          <p:cNvPr id="31" name="Textplatzhalter 30">
            <a:extLst>
              <a:ext uri="{FF2B5EF4-FFF2-40B4-BE49-F238E27FC236}">
                <a16:creationId xmlns:a16="http://schemas.microsoft.com/office/drawing/2014/main" id="{89DA0BB9-95E1-6477-10B6-8EECDA0D86E2}"/>
              </a:ext>
            </a:extLst>
          </p:cNvPr>
          <p:cNvSpPr>
            <a:spLocks noGrp="1"/>
          </p:cNvSpPr>
          <p:nvPr>
            <p:ph type="body" idx="67"/>
          </p:nvPr>
        </p:nvSpPr>
        <p:spPr/>
        <p:txBody>
          <a:bodyPr/>
          <a:lstStyle/>
          <a:p>
            <a:endParaRPr lang="de-DE"/>
          </a:p>
        </p:txBody>
      </p:sp>
      <p:sp>
        <p:nvSpPr>
          <p:cNvPr id="5" name="Titel 4">
            <a:extLst>
              <a:ext uri="{FF2B5EF4-FFF2-40B4-BE49-F238E27FC236}">
                <a16:creationId xmlns:a16="http://schemas.microsoft.com/office/drawing/2014/main" id="{0727DA92-3537-7BCA-A762-6FEDDD950116}"/>
              </a:ext>
            </a:extLst>
          </p:cNvPr>
          <p:cNvSpPr>
            <a:spLocks noGrp="1"/>
          </p:cNvSpPr>
          <p:nvPr>
            <p:ph type="title"/>
          </p:nvPr>
        </p:nvSpPr>
        <p:spPr>
          <a:xfrm>
            <a:off x="540000" y="622301"/>
            <a:ext cx="11088000" cy="648000"/>
          </a:xfrm>
        </p:spPr>
        <p:txBody>
          <a:bodyPr vert="horz"/>
          <a:lstStyle/>
          <a:p>
            <a:r>
              <a:rPr lang="en-US"/>
              <a:t>Team 4</a:t>
            </a:r>
            <a:endParaRPr lang="de-DE"/>
          </a:p>
        </p:txBody>
      </p:sp>
      <p:sp>
        <p:nvSpPr>
          <p:cNvPr id="6" name="Text Placeholder 5">
            <a:extLst>
              <a:ext uri="{FF2B5EF4-FFF2-40B4-BE49-F238E27FC236}">
                <a16:creationId xmlns:a16="http://schemas.microsoft.com/office/drawing/2014/main" id="{B8A9AF26-FF5A-9ED6-1331-DE0234978651}"/>
              </a:ext>
            </a:extLst>
          </p:cNvPr>
          <p:cNvSpPr>
            <a:spLocks noGrp="1"/>
          </p:cNvSpPr>
          <p:nvPr>
            <p:ph type="body" sz="quarter" idx="14"/>
          </p:nvPr>
        </p:nvSpPr>
        <p:spPr>
          <a:xfrm>
            <a:off x="576000" y="396000"/>
            <a:ext cx="11088000" cy="144000"/>
          </a:xfrm>
        </p:spPr>
        <p:txBody>
          <a:bodyPr/>
          <a:lstStyle/>
          <a:p>
            <a:r>
              <a:rPr lang="en-GB"/>
              <a:t>A  049 : team : 4 pictures : 4 names and roles : textbox</a:t>
            </a:r>
          </a:p>
        </p:txBody>
      </p:sp>
    </p:spTree>
    <p:extLst>
      <p:ext uri="{BB962C8B-B14F-4D97-AF65-F5344CB8AC3E}">
        <p14:creationId xmlns:p14="http://schemas.microsoft.com/office/powerpoint/2010/main" val="398322205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DA91049-0785-4BD9-2BDD-104A3D164F50}"/>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19</a:t>
            </a:fld>
            <a:endParaRPr lang="en-US" dirty="0"/>
          </a:p>
        </p:txBody>
      </p:sp>
      <p:sp>
        <p:nvSpPr>
          <p:cNvPr id="3" name="Footer Placeholder 2">
            <a:extLst>
              <a:ext uri="{FF2B5EF4-FFF2-40B4-BE49-F238E27FC236}">
                <a16:creationId xmlns:a16="http://schemas.microsoft.com/office/drawing/2014/main" id="{8340126B-E0E0-F91C-20C2-14809508ADAB}"/>
              </a:ext>
            </a:extLst>
          </p:cNvPr>
          <p:cNvSpPr>
            <a:spLocks noGrp="1"/>
          </p:cNvSpPr>
          <p:nvPr>
            <p:ph type="ftr" sz="quarter" idx="3"/>
          </p:nvPr>
        </p:nvSpPr>
        <p:spPr>
          <a:xfrm>
            <a:off x="7270749" y="6379200"/>
            <a:ext cx="4082389" cy="180000"/>
          </a:xfrm>
        </p:spPr>
        <p:txBody>
          <a:bodyPr/>
          <a:lstStyle/>
          <a:p>
            <a:r>
              <a:rPr lang="en-GB"/>
              <a:t>valantic layout samples Route A dark 001</a:t>
            </a:r>
            <a:endParaRPr lang="nl-NL" dirty="0"/>
          </a:p>
        </p:txBody>
      </p:sp>
      <p:sp>
        <p:nvSpPr>
          <p:cNvPr id="4" name="Date Placeholder 3">
            <a:extLst>
              <a:ext uri="{FF2B5EF4-FFF2-40B4-BE49-F238E27FC236}">
                <a16:creationId xmlns:a16="http://schemas.microsoft.com/office/drawing/2014/main" id="{347142EC-F35B-690F-360E-0F278755AD46}"/>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45" name="Textplatzhalter 44">
            <a:extLst>
              <a:ext uri="{FF2B5EF4-FFF2-40B4-BE49-F238E27FC236}">
                <a16:creationId xmlns:a16="http://schemas.microsoft.com/office/drawing/2014/main" id="{D77F628A-E00E-C5D0-8116-55BEFA5C6D4C}"/>
              </a:ext>
            </a:extLst>
          </p:cNvPr>
          <p:cNvSpPr>
            <a:spLocks noGrp="1"/>
          </p:cNvSpPr>
          <p:nvPr>
            <p:ph type="body" idx="30"/>
          </p:nvPr>
        </p:nvSpPr>
        <p:spPr/>
        <p:txBody>
          <a:bodyPr/>
          <a:lstStyle/>
          <a:p>
            <a:endParaRPr lang="de-DE"/>
          </a:p>
        </p:txBody>
      </p:sp>
      <p:sp>
        <p:nvSpPr>
          <p:cNvPr id="50" name="Textplatzhalter 49">
            <a:extLst>
              <a:ext uri="{FF2B5EF4-FFF2-40B4-BE49-F238E27FC236}">
                <a16:creationId xmlns:a16="http://schemas.microsoft.com/office/drawing/2014/main" id="{93202941-3891-91A9-BAD3-CA51749ED535}"/>
              </a:ext>
            </a:extLst>
          </p:cNvPr>
          <p:cNvSpPr>
            <a:spLocks noGrp="1"/>
          </p:cNvSpPr>
          <p:nvPr>
            <p:ph type="body" sz="quarter" idx="46"/>
          </p:nvPr>
        </p:nvSpPr>
        <p:spPr>
          <a:xfrm>
            <a:off x="9646450" y="4869138"/>
            <a:ext cx="1980000" cy="1296712"/>
          </a:xfrm>
        </p:spPr>
        <p:txBody>
          <a:bodyPr/>
          <a:lstStyle/>
          <a:p>
            <a:r>
              <a:rPr lang="de-DE" dirty="0"/>
              <a:t> </a:t>
            </a:r>
          </a:p>
        </p:txBody>
      </p:sp>
      <p:sp>
        <p:nvSpPr>
          <p:cNvPr id="1178" name="Text Placeholder 1177">
            <a:extLst>
              <a:ext uri="{FF2B5EF4-FFF2-40B4-BE49-F238E27FC236}">
                <a16:creationId xmlns:a16="http://schemas.microsoft.com/office/drawing/2014/main" id="{D58F3D24-98CF-C59E-8DFA-8BDEC91EE531}"/>
              </a:ext>
            </a:extLst>
          </p:cNvPr>
          <p:cNvSpPr>
            <a:spLocks noGrp="1"/>
          </p:cNvSpPr>
          <p:nvPr>
            <p:ph type="body" idx="41"/>
          </p:nvPr>
        </p:nvSpPr>
        <p:spPr>
          <a:xfrm>
            <a:off x="9646450" y="4365972"/>
            <a:ext cx="1979612" cy="347662"/>
          </a:xfrm>
        </p:spPr>
        <p:txBody>
          <a:bodyPr/>
          <a:lstStyle/>
          <a:p>
            <a:r>
              <a:rPr lang="de-DE"/>
              <a:t>Role</a:t>
            </a:r>
            <a:endParaRPr lang="en-GB"/>
          </a:p>
        </p:txBody>
      </p:sp>
      <p:sp>
        <p:nvSpPr>
          <p:cNvPr id="1117" name="Text Placeholder 1116">
            <a:extLst>
              <a:ext uri="{FF2B5EF4-FFF2-40B4-BE49-F238E27FC236}">
                <a16:creationId xmlns:a16="http://schemas.microsoft.com/office/drawing/2014/main" id="{7D9393C4-5C3C-D4FC-2CD1-E74EA21A9EE4}"/>
              </a:ext>
            </a:extLst>
          </p:cNvPr>
          <p:cNvSpPr>
            <a:spLocks noGrp="1"/>
          </p:cNvSpPr>
          <p:nvPr>
            <p:ph type="body" idx="42"/>
          </p:nvPr>
        </p:nvSpPr>
        <p:spPr>
          <a:xfrm>
            <a:off x="9646450" y="3925774"/>
            <a:ext cx="1979612" cy="360000"/>
          </a:xfrm>
        </p:spPr>
        <p:txBody>
          <a:bodyPr/>
          <a:lstStyle/>
          <a:p>
            <a:r>
              <a:rPr lang="de-DE"/>
              <a:t>name</a:t>
            </a:r>
            <a:endParaRPr lang="en-GB"/>
          </a:p>
        </p:txBody>
      </p:sp>
      <p:pic>
        <p:nvPicPr>
          <p:cNvPr id="1029" name="Picture Placeholder 50">
            <a:extLst>
              <a:ext uri="{FF2B5EF4-FFF2-40B4-BE49-F238E27FC236}">
                <a16:creationId xmlns:a16="http://schemas.microsoft.com/office/drawing/2014/main" id="{53815884-A62A-6FBF-5AF4-0F0CD6E1557A}"/>
              </a:ext>
            </a:extLst>
          </p:cNvPr>
          <p:cNvPicPr>
            <a:picLocks noGrp="1" noChangeAspect="1"/>
          </p:cNvPicPr>
          <p:nvPr>
            <p:ph type="pic" sz="quarter" idx="32"/>
          </p:nvPr>
        </p:nvPicPr>
        <p:blipFill>
          <a:blip r:embed="rId3"/>
          <a:srcRect/>
          <a:stretch/>
        </p:blipFill>
        <p:spPr>
          <a:xfrm>
            <a:off x="9648000" y="1989138"/>
            <a:ext cx="1980000" cy="1800000"/>
          </a:xfrm>
        </p:spPr>
      </p:pic>
      <p:sp>
        <p:nvSpPr>
          <p:cNvPr id="46" name="Textplatzhalter 45">
            <a:extLst>
              <a:ext uri="{FF2B5EF4-FFF2-40B4-BE49-F238E27FC236}">
                <a16:creationId xmlns:a16="http://schemas.microsoft.com/office/drawing/2014/main" id="{0015F059-8E5E-8773-03C9-2FE4F08D13AE}"/>
              </a:ext>
            </a:extLst>
          </p:cNvPr>
          <p:cNvSpPr>
            <a:spLocks noGrp="1"/>
          </p:cNvSpPr>
          <p:nvPr>
            <p:ph type="body" idx="47"/>
          </p:nvPr>
        </p:nvSpPr>
        <p:spPr/>
        <p:txBody>
          <a:bodyPr/>
          <a:lstStyle/>
          <a:p>
            <a:endParaRPr lang="de-DE"/>
          </a:p>
        </p:txBody>
      </p:sp>
      <p:sp>
        <p:nvSpPr>
          <p:cNvPr id="43" name="Textplatzhalter 42">
            <a:extLst>
              <a:ext uri="{FF2B5EF4-FFF2-40B4-BE49-F238E27FC236}">
                <a16:creationId xmlns:a16="http://schemas.microsoft.com/office/drawing/2014/main" id="{2CC32191-E500-BB1A-A9D0-5D62CBAEE86F}"/>
              </a:ext>
            </a:extLst>
          </p:cNvPr>
          <p:cNvSpPr>
            <a:spLocks noGrp="1"/>
          </p:cNvSpPr>
          <p:nvPr>
            <p:ph type="body" idx="27"/>
          </p:nvPr>
        </p:nvSpPr>
        <p:spPr/>
        <p:txBody>
          <a:bodyPr/>
          <a:lstStyle/>
          <a:p>
            <a:endParaRPr lang="de-DE"/>
          </a:p>
        </p:txBody>
      </p:sp>
      <p:sp>
        <p:nvSpPr>
          <p:cNvPr id="49" name="Textplatzhalter 48">
            <a:extLst>
              <a:ext uri="{FF2B5EF4-FFF2-40B4-BE49-F238E27FC236}">
                <a16:creationId xmlns:a16="http://schemas.microsoft.com/office/drawing/2014/main" id="{BCE102A1-1139-78BC-E6C7-5FE43C7580CD}"/>
              </a:ext>
            </a:extLst>
          </p:cNvPr>
          <p:cNvSpPr>
            <a:spLocks noGrp="1"/>
          </p:cNvSpPr>
          <p:nvPr>
            <p:ph type="body" sz="quarter" idx="45"/>
          </p:nvPr>
        </p:nvSpPr>
        <p:spPr>
          <a:xfrm>
            <a:off x="7369838" y="4869138"/>
            <a:ext cx="1980000" cy="1296712"/>
          </a:xfrm>
        </p:spPr>
        <p:txBody>
          <a:bodyPr/>
          <a:lstStyle/>
          <a:p>
            <a:r>
              <a:rPr lang="de-DE" dirty="0"/>
              <a:t> </a:t>
            </a:r>
          </a:p>
        </p:txBody>
      </p:sp>
      <p:sp>
        <p:nvSpPr>
          <p:cNvPr id="1177" name="Text Placeholder 1176">
            <a:extLst>
              <a:ext uri="{FF2B5EF4-FFF2-40B4-BE49-F238E27FC236}">
                <a16:creationId xmlns:a16="http://schemas.microsoft.com/office/drawing/2014/main" id="{DCF8056C-6A90-51A4-4198-3503BF9F0F7B}"/>
              </a:ext>
            </a:extLst>
          </p:cNvPr>
          <p:cNvSpPr>
            <a:spLocks noGrp="1"/>
          </p:cNvSpPr>
          <p:nvPr>
            <p:ph type="body" idx="39"/>
          </p:nvPr>
        </p:nvSpPr>
        <p:spPr>
          <a:xfrm>
            <a:off x="7371000" y="4365972"/>
            <a:ext cx="1979612" cy="347662"/>
          </a:xfrm>
        </p:spPr>
        <p:txBody>
          <a:bodyPr/>
          <a:lstStyle/>
          <a:p>
            <a:r>
              <a:rPr lang="de-DE"/>
              <a:t>Role</a:t>
            </a:r>
            <a:endParaRPr lang="en-GB"/>
          </a:p>
        </p:txBody>
      </p:sp>
      <p:sp>
        <p:nvSpPr>
          <p:cNvPr id="1115" name="Text Placeholder 1114">
            <a:extLst>
              <a:ext uri="{FF2B5EF4-FFF2-40B4-BE49-F238E27FC236}">
                <a16:creationId xmlns:a16="http://schemas.microsoft.com/office/drawing/2014/main" id="{6E7CAF56-64D4-B2EA-83C2-8CDEB72E0E3B}"/>
              </a:ext>
            </a:extLst>
          </p:cNvPr>
          <p:cNvSpPr>
            <a:spLocks noGrp="1"/>
          </p:cNvSpPr>
          <p:nvPr>
            <p:ph type="body" idx="40"/>
          </p:nvPr>
        </p:nvSpPr>
        <p:spPr>
          <a:xfrm>
            <a:off x="7371000" y="3925774"/>
            <a:ext cx="1979612" cy="360000"/>
          </a:xfrm>
        </p:spPr>
        <p:txBody>
          <a:bodyPr/>
          <a:lstStyle/>
          <a:p>
            <a:r>
              <a:rPr lang="de-DE"/>
              <a:t>name</a:t>
            </a:r>
          </a:p>
        </p:txBody>
      </p:sp>
      <p:pic>
        <p:nvPicPr>
          <p:cNvPr id="1027" name="Picture Placeholder 50">
            <a:extLst>
              <a:ext uri="{FF2B5EF4-FFF2-40B4-BE49-F238E27FC236}">
                <a16:creationId xmlns:a16="http://schemas.microsoft.com/office/drawing/2014/main" id="{32757CEA-47F7-7889-77AA-11989E48E371}"/>
              </a:ext>
            </a:extLst>
          </p:cNvPr>
          <p:cNvPicPr>
            <a:picLocks noGrp="1" noChangeAspect="1"/>
          </p:cNvPicPr>
          <p:nvPr>
            <p:ph type="pic" sz="quarter" idx="29"/>
          </p:nvPr>
        </p:nvPicPr>
        <p:blipFill>
          <a:blip r:embed="rId3"/>
          <a:srcRect l="40" r="40"/>
          <a:stretch/>
        </p:blipFill>
        <p:spPr>
          <a:xfrm>
            <a:off x="7371000" y="1989138"/>
            <a:ext cx="1980000" cy="1800000"/>
          </a:xfrm>
          <a:effectLst/>
        </p:spPr>
      </p:pic>
      <p:sp>
        <p:nvSpPr>
          <p:cNvPr id="51" name="Textplatzhalter 50">
            <a:extLst>
              <a:ext uri="{FF2B5EF4-FFF2-40B4-BE49-F238E27FC236}">
                <a16:creationId xmlns:a16="http://schemas.microsoft.com/office/drawing/2014/main" id="{BF957622-6CE3-2F2D-22FC-82616F566DFC}"/>
              </a:ext>
            </a:extLst>
          </p:cNvPr>
          <p:cNvSpPr>
            <a:spLocks noGrp="1"/>
          </p:cNvSpPr>
          <p:nvPr>
            <p:ph type="body" idx="48"/>
          </p:nvPr>
        </p:nvSpPr>
        <p:spPr/>
        <p:txBody>
          <a:bodyPr/>
          <a:lstStyle/>
          <a:p>
            <a:endParaRPr lang="de-DE"/>
          </a:p>
        </p:txBody>
      </p:sp>
      <p:sp>
        <p:nvSpPr>
          <p:cNvPr id="42" name="Textplatzhalter 41">
            <a:extLst>
              <a:ext uri="{FF2B5EF4-FFF2-40B4-BE49-F238E27FC236}">
                <a16:creationId xmlns:a16="http://schemas.microsoft.com/office/drawing/2014/main" id="{9A38B29E-801D-960F-98FC-96EEDE87AB30}"/>
              </a:ext>
            </a:extLst>
          </p:cNvPr>
          <p:cNvSpPr>
            <a:spLocks noGrp="1"/>
          </p:cNvSpPr>
          <p:nvPr>
            <p:ph type="body" idx="18"/>
          </p:nvPr>
        </p:nvSpPr>
        <p:spPr/>
        <p:txBody>
          <a:bodyPr/>
          <a:lstStyle/>
          <a:p>
            <a:endParaRPr lang="de-DE"/>
          </a:p>
        </p:txBody>
      </p:sp>
      <p:sp>
        <p:nvSpPr>
          <p:cNvPr id="48" name="Textplatzhalter 47">
            <a:extLst>
              <a:ext uri="{FF2B5EF4-FFF2-40B4-BE49-F238E27FC236}">
                <a16:creationId xmlns:a16="http://schemas.microsoft.com/office/drawing/2014/main" id="{98490D49-B33D-0570-0746-D4EF39B9AD16}"/>
              </a:ext>
            </a:extLst>
          </p:cNvPr>
          <p:cNvSpPr>
            <a:spLocks noGrp="1"/>
          </p:cNvSpPr>
          <p:nvPr>
            <p:ph type="body" sz="quarter" idx="44"/>
          </p:nvPr>
        </p:nvSpPr>
        <p:spPr>
          <a:xfrm>
            <a:off x="5093226" y="4869138"/>
            <a:ext cx="1980000" cy="1296712"/>
          </a:xfrm>
        </p:spPr>
        <p:txBody>
          <a:bodyPr/>
          <a:lstStyle/>
          <a:p>
            <a:r>
              <a:rPr lang="de-DE" dirty="0"/>
              <a:t> </a:t>
            </a:r>
          </a:p>
        </p:txBody>
      </p:sp>
      <p:sp>
        <p:nvSpPr>
          <p:cNvPr id="1176" name="Text Placeholder 1175">
            <a:extLst>
              <a:ext uri="{FF2B5EF4-FFF2-40B4-BE49-F238E27FC236}">
                <a16:creationId xmlns:a16="http://schemas.microsoft.com/office/drawing/2014/main" id="{C1F23DD0-1811-9B33-20F2-25FB8B0597D4}"/>
              </a:ext>
            </a:extLst>
          </p:cNvPr>
          <p:cNvSpPr>
            <a:spLocks noGrp="1"/>
          </p:cNvSpPr>
          <p:nvPr>
            <p:ph type="body" idx="37"/>
          </p:nvPr>
        </p:nvSpPr>
        <p:spPr>
          <a:xfrm>
            <a:off x="5094000" y="4365972"/>
            <a:ext cx="1979612" cy="347662"/>
          </a:xfrm>
        </p:spPr>
        <p:txBody>
          <a:bodyPr/>
          <a:lstStyle/>
          <a:p>
            <a:r>
              <a:rPr lang="de-DE"/>
              <a:t>Role</a:t>
            </a:r>
          </a:p>
        </p:txBody>
      </p:sp>
      <p:sp>
        <p:nvSpPr>
          <p:cNvPr id="1113" name="Text Placeholder 1112">
            <a:extLst>
              <a:ext uri="{FF2B5EF4-FFF2-40B4-BE49-F238E27FC236}">
                <a16:creationId xmlns:a16="http://schemas.microsoft.com/office/drawing/2014/main" id="{A3773805-2126-EF5A-AD4C-6CDDBC1EDE4F}"/>
              </a:ext>
            </a:extLst>
          </p:cNvPr>
          <p:cNvSpPr>
            <a:spLocks noGrp="1"/>
          </p:cNvSpPr>
          <p:nvPr>
            <p:ph type="body" idx="38"/>
          </p:nvPr>
        </p:nvSpPr>
        <p:spPr>
          <a:xfrm>
            <a:off x="5094000" y="3925774"/>
            <a:ext cx="1979612" cy="360000"/>
          </a:xfrm>
        </p:spPr>
        <p:txBody>
          <a:bodyPr/>
          <a:lstStyle/>
          <a:p>
            <a:r>
              <a:rPr lang="de-DE"/>
              <a:t>name</a:t>
            </a:r>
            <a:endParaRPr lang="en-GB"/>
          </a:p>
        </p:txBody>
      </p:sp>
      <p:pic>
        <p:nvPicPr>
          <p:cNvPr id="1025" name="Picture Placeholder 50">
            <a:extLst>
              <a:ext uri="{FF2B5EF4-FFF2-40B4-BE49-F238E27FC236}">
                <a16:creationId xmlns:a16="http://schemas.microsoft.com/office/drawing/2014/main" id="{412DF7CE-41BA-3AF7-AF03-575E916DD695}"/>
              </a:ext>
            </a:extLst>
          </p:cNvPr>
          <p:cNvPicPr>
            <a:picLocks noGrp="1" noChangeAspect="1"/>
          </p:cNvPicPr>
          <p:nvPr>
            <p:ph type="pic" sz="quarter" idx="23"/>
          </p:nvPr>
        </p:nvPicPr>
        <p:blipFill>
          <a:blip r:embed="rId3"/>
          <a:srcRect l="40" r="40"/>
          <a:stretch/>
        </p:blipFill>
        <p:spPr>
          <a:xfrm>
            <a:off x="5094000" y="1989138"/>
            <a:ext cx="1980000" cy="1800000"/>
          </a:xfrm>
        </p:spPr>
      </p:pic>
      <p:sp>
        <p:nvSpPr>
          <p:cNvPr id="52" name="Textplatzhalter 51">
            <a:extLst>
              <a:ext uri="{FF2B5EF4-FFF2-40B4-BE49-F238E27FC236}">
                <a16:creationId xmlns:a16="http://schemas.microsoft.com/office/drawing/2014/main" id="{C0D16C61-44AB-4E1C-9FE5-963EECA0D4E5}"/>
              </a:ext>
            </a:extLst>
          </p:cNvPr>
          <p:cNvSpPr>
            <a:spLocks noGrp="1"/>
          </p:cNvSpPr>
          <p:nvPr>
            <p:ph type="body" idx="49"/>
          </p:nvPr>
        </p:nvSpPr>
        <p:spPr/>
        <p:txBody>
          <a:bodyPr/>
          <a:lstStyle/>
          <a:p>
            <a:endParaRPr lang="de-DE"/>
          </a:p>
        </p:txBody>
      </p:sp>
      <p:sp>
        <p:nvSpPr>
          <p:cNvPr id="41" name="Textplatzhalter 40">
            <a:extLst>
              <a:ext uri="{FF2B5EF4-FFF2-40B4-BE49-F238E27FC236}">
                <a16:creationId xmlns:a16="http://schemas.microsoft.com/office/drawing/2014/main" id="{F9801046-E183-E90F-6421-63B07C489E12}"/>
              </a:ext>
            </a:extLst>
          </p:cNvPr>
          <p:cNvSpPr>
            <a:spLocks noGrp="1"/>
          </p:cNvSpPr>
          <p:nvPr>
            <p:ph type="body" idx="17"/>
          </p:nvPr>
        </p:nvSpPr>
        <p:spPr/>
        <p:txBody>
          <a:bodyPr/>
          <a:lstStyle/>
          <a:p>
            <a:endParaRPr lang="de-DE"/>
          </a:p>
        </p:txBody>
      </p:sp>
      <p:sp>
        <p:nvSpPr>
          <p:cNvPr id="47" name="Textplatzhalter 46">
            <a:extLst>
              <a:ext uri="{FF2B5EF4-FFF2-40B4-BE49-F238E27FC236}">
                <a16:creationId xmlns:a16="http://schemas.microsoft.com/office/drawing/2014/main" id="{B13176D2-1E56-3B98-EC31-A48627B7CCF8}"/>
              </a:ext>
            </a:extLst>
          </p:cNvPr>
          <p:cNvSpPr>
            <a:spLocks noGrp="1"/>
          </p:cNvSpPr>
          <p:nvPr>
            <p:ph type="body" sz="quarter" idx="43"/>
          </p:nvPr>
        </p:nvSpPr>
        <p:spPr>
          <a:xfrm>
            <a:off x="2816613" y="4869138"/>
            <a:ext cx="1980000" cy="1296712"/>
          </a:xfrm>
        </p:spPr>
        <p:txBody>
          <a:bodyPr/>
          <a:lstStyle/>
          <a:p>
            <a:r>
              <a:rPr lang="de-DE" dirty="0"/>
              <a:t> </a:t>
            </a:r>
          </a:p>
        </p:txBody>
      </p:sp>
      <p:sp>
        <p:nvSpPr>
          <p:cNvPr id="1175" name="Text Placeholder 1174">
            <a:extLst>
              <a:ext uri="{FF2B5EF4-FFF2-40B4-BE49-F238E27FC236}">
                <a16:creationId xmlns:a16="http://schemas.microsoft.com/office/drawing/2014/main" id="{F60A089F-8813-943D-FF87-FF81D5F53B94}"/>
              </a:ext>
            </a:extLst>
          </p:cNvPr>
          <p:cNvSpPr>
            <a:spLocks noGrp="1"/>
          </p:cNvSpPr>
          <p:nvPr>
            <p:ph type="body" idx="35"/>
          </p:nvPr>
        </p:nvSpPr>
        <p:spPr>
          <a:xfrm>
            <a:off x="2815837" y="4365972"/>
            <a:ext cx="1979612" cy="347662"/>
          </a:xfrm>
        </p:spPr>
        <p:txBody>
          <a:bodyPr/>
          <a:lstStyle/>
          <a:p>
            <a:r>
              <a:rPr lang="de-DE"/>
              <a:t>Role</a:t>
            </a:r>
            <a:endParaRPr lang="en-GB"/>
          </a:p>
        </p:txBody>
      </p:sp>
      <p:sp>
        <p:nvSpPr>
          <p:cNvPr id="1111" name="Text Placeholder 1110">
            <a:extLst>
              <a:ext uri="{FF2B5EF4-FFF2-40B4-BE49-F238E27FC236}">
                <a16:creationId xmlns:a16="http://schemas.microsoft.com/office/drawing/2014/main" id="{0B63A545-37EA-2A11-C859-A2BD6CA87832}"/>
              </a:ext>
            </a:extLst>
          </p:cNvPr>
          <p:cNvSpPr>
            <a:spLocks noGrp="1"/>
          </p:cNvSpPr>
          <p:nvPr>
            <p:ph type="body" idx="36"/>
          </p:nvPr>
        </p:nvSpPr>
        <p:spPr>
          <a:xfrm>
            <a:off x="2815837" y="3925774"/>
            <a:ext cx="1979612" cy="360000"/>
          </a:xfrm>
        </p:spPr>
        <p:txBody>
          <a:bodyPr/>
          <a:lstStyle/>
          <a:p>
            <a:r>
              <a:rPr lang="de-DE"/>
              <a:t>name</a:t>
            </a:r>
          </a:p>
          <a:p>
            <a:endParaRPr lang="en-GB"/>
          </a:p>
        </p:txBody>
      </p:sp>
      <p:pic>
        <p:nvPicPr>
          <p:cNvPr id="1024" name="Picture Placeholder 50">
            <a:extLst>
              <a:ext uri="{FF2B5EF4-FFF2-40B4-BE49-F238E27FC236}">
                <a16:creationId xmlns:a16="http://schemas.microsoft.com/office/drawing/2014/main" id="{5E10E13F-3512-1B45-8E4E-61B2D8B3B972}"/>
              </a:ext>
            </a:extLst>
          </p:cNvPr>
          <p:cNvPicPr>
            <a:picLocks noGrp="1" noChangeAspect="1"/>
          </p:cNvPicPr>
          <p:nvPr>
            <p:ph type="pic" sz="quarter" idx="22"/>
          </p:nvPr>
        </p:nvPicPr>
        <p:blipFill>
          <a:blip r:embed="rId3"/>
          <a:srcRect l="40" r="40"/>
          <a:stretch/>
        </p:blipFill>
        <p:spPr>
          <a:xfrm>
            <a:off x="2814619" y="1989138"/>
            <a:ext cx="1980000" cy="1800000"/>
          </a:xfrm>
        </p:spPr>
      </p:pic>
      <p:sp>
        <p:nvSpPr>
          <p:cNvPr id="53" name="Textplatzhalter 52">
            <a:extLst>
              <a:ext uri="{FF2B5EF4-FFF2-40B4-BE49-F238E27FC236}">
                <a16:creationId xmlns:a16="http://schemas.microsoft.com/office/drawing/2014/main" id="{EE4B50D7-CFE2-3BB9-062C-8BC680C4CC7E}"/>
              </a:ext>
            </a:extLst>
          </p:cNvPr>
          <p:cNvSpPr>
            <a:spLocks noGrp="1"/>
          </p:cNvSpPr>
          <p:nvPr>
            <p:ph type="body" idx="50"/>
          </p:nvPr>
        </p:nvSpPr>
        <p:spPr/>
        <p:txBody>
          <a:bodyPr/>
          <a:lstStyle/>
          <a:p>
            <a:endParaRPr lang="de-DE"/>
          </a:p>
        </p:txBody>
      </p:sp>
      <p:sp>
        <p:nvSpPr>
          <p:cNvPr id="40" name="Textplatzhalter 39">
            <a:extLst>
              <a:ext uri="{FF2B5EF4-FFF2-40B4-BE49-F238E27FC236}">
                <a16:creationId xmlns:a16="http://schemas.microsoft.com/office/drawing/2014/main" id="{EB91B107-75A3-C01A-37B7-C25A64668562}"/>
              </a:ext>
            </a:extLst>
          </p:cNvPr>
          <p:cNvSpPr>
            <a:spLocks noGrp="1"/>
          </p:cNvSpPr>
          <p:nvPr>
            <p:ph type="body" idx="1"/>
          </p:nvPr>
        </p:nvSpPr>
        <p:spPr/>
        <p:txBody>
          <a:bodyPr/>
          <a:lstStyle/>
          <a:p>
            <a:endParaRPr lang="de-DE"/>
          </a:p>
        </p:txBody>
      </p:sp>
      <p:sp>
        <p:nvSpPr>
          <p:cNvPr id="44" name="Textplatzhalter 43">
            <a:extLst>
              <a:ext uri="{FF2B5EF4-FFF2-40B4-BE49-F238E27FC236}">
                <a16:creationId xmlns:a16="http://schemas.microsoft.com/office/drawing/2014/main" id="{F106F28E-3C0C-A7A5-0F67-0F88C57C31A4}"/>
              </a:ext>
            </a:extLst>
          </p:cNvPr>
          <p:cNvSpPr>
            <a:spLocks noGrp="1"/>
          </p:cNvSpPr>
          <p:nvPr>
            <p:ph type="body" sz="quarter" idx="24"/>
          </p:nvPr>
        </p:nvSpPr>
        <p:spPr>
          <a:xfrm>
            <a:off x="540000" y="4869138"/>
            <a:ext cx="1980000" cy="1296712"/>
          </a:xfrm>
        </p:spPr>
        <p:txBody>
          <a:bodyPr/>
          <a:lstStyle/>
          <a:p>
            <a:r>
              <a:rPr lang="de-DE" dirty="0"/>
              <a:t> </a:t>
            </a:r>
          </a:p>
        </p:txBody>
      </p:sp>
      <p:sp>
        <p:nvSpPr>
          <p:cNvPr id="1174" name="Text Placeholder 1173">
            <a:extLst>
              <a:ext uri="{FF2B5EF4-FFF2-40B4-BE49-F238E27FC236}">
                <a16:creationId xmlns:a16="http://schemas.microsoft.com/office/drawing/2014/main" id="{C020E17E-6058-4854-4C80-4BC63112DB62}"/>
              </a:ext>
            </a:extLst>
          </p:cNvPr>
          <p:cNvSpPr>
            <a:spLocks noGrp="1"/>
          </p:cNvSpPr>
          <p:nvPr>
            <p:ph type="body" idx="33"/>
          </p:nvPr>
        </p:nvSpPr>
        <p:spPr>
          <a:xfrm>
            <a:off x="540000" y="4365972"/>
            <a:ext cx="1979612" cy="347662"/>
          </a:xfrm>
        </p:spPr>
        <p:txBody>
          <a:bodyPr/>
          <a:lstStyle/>
          <a:p>
            <a:r>
              <a:rPr lang="de-DE" dirty="0" err="1"/>
              <a:t>Role</a:t>
            </a:r>
            <a:endParaRPr lang="en-GB" dirty="0"/>
          </a:p>
        </p:txBody>
      </p:sp>
      <p:sp>
        <p:nvSpPr>
          <p:cNvPr id="1109" name="Text Placeholder 1108">
            <a:extLst>
              <a:ext uri="{FF2B5EF4-FFF2-40B4-BE49-F238E27FC236}">
                <a16:creationId xmlns:a16="http://schemas.microsoft.com/office/drawing/2014/main" id="{34119F8E-CEF8-4DB0-C7DD-8CF67845B9A5}"/>
              </a:ext>
            </a:extLst>
          </p:cNvPr>
          <p:cNvSpPr>
            <a:spLocks noGrp="1"/>
          </p:cNvSpPr>
          <p:nvPr>
            <p:ph type="body" idx="34"/>
          </p:nvPr>
        </p:nvSpPr>
        <p:spPr>
          <a:xfrm>
            <a:off x="540000" y="3925774"/>
            <a:ext cx="1979612" cy="360000"/>
          </a:xfrm>
        </p:spPr>
        <p:txBody>
          <a:bodyPr/>
          <a:lstStyle/>
          <a:p>
            <a:r>
              <a:rPr lang="de-DE" dirty="0" err="1"/>
              <a:t>name</a:t>
            </a:r>
            <a:endParaRPr lang="de-DE" dirty="0"/>
          </a:p>
        </p:txBody>
      </p:sp>
      <p:pic>
        <p:nvPicPr>
          <p:cNvPr id="63" name="Picture Placeholder 50">
            <a:extLst>
              <a:ext uri="{FF2B5EF4-FFF2-40B4-BE49-F238E27FC236}">
                <a16:creationId xmlns:a16="http://schemas.microsoft.com/office/drawing/2014/main" id="{DB793D0F-173A-2D59-5FAE-F35BB0E96520}"/>
              </a:ext>
            </a:extLst>
          </p:cNvPr>
          <p:cNvPicPr>
            <a:picLocks noGrp="1" noChangeAspect="1"/>
          </p:cNvPicPr>
          <p:nvPr>
            <p:ph type="pic" sz="quarter" idx="21"/>
          </p:nvPr>
        </p:nvPicPr>
        <p:blipFill>
          <a:blip r:embed="rId3"/>
          <a:srcRect l="40" r="40"/>
          <a:stretch/>
        </p:blipFill>
        <p:spPr>
          <a:xfrm>
            <a:off x="540000" y="1989138"/>
            <a:ext cx="1980000" cy="1800000"/>
          </a:xfrm>
        </p:spPr>
      </p:pic>
      <p:sp>
        <p:nvSpPr>
          <p:cNvPr id="54" name="Textplatzhalter 53">
            <a:extLst>
              <a:ext uri="{FF2B5EF4-FFF2-40B4-BE49-F238E27FC236}">
                <a16:creationId xmlns:a16="http://schemas.microsoft.com/office/drawing/2014/main" id="{E46D0903-B578-1007-1981-DB2D5BA4DE06}"/>
              </a:ext>
            </a:extLst>
          </p:cNvPr>
          <p:cNvSpPr>
            <a:spLocks noGrp="1"/>
          </p:cNvSpPr>
          <p:nvPr>
            <p:ph type="body" idx="51"/>
          </p:nvPr>
        </p:nvSpPr>
        <p:spPr/>
        <p:txBody>
          <a:bodyPr/>
          <a:lstStyle/>
          <a:p>
            <a:endParaRPr lang="de-DE"/>
          </a:p>
        </p:txBody>
      </p:sp>
      <p:sp>
        <p:nvSpPr>
          <p:cNvPr id="1132" name="Title 1131">
            <a:extLst>
              <a:ext uri="{FF2B5EF4-FFF2-40B4-BE49-F238E27FC236}">
                <a16:creationId xmlns:a16="http://schemas.microsoft.com/office/drawing/2014/main" id="{14F118E7-1F0F-06C3-9DBB-A500BF0770C3}"/>
              </a:ext>
            </a:extLst>
          </p:cNvPr>
          <p:cNvSpPr>
            <a:spLocks noGrp="1"/>
          </p:cNvSpPr>
          <p:nvPr>
            <p:ph type="title"/>
          </p:nvPr>
        </p:nvSpPr>
        <p:spPr>
          <a:xfrm>
            <a:off x="540000" y="622301"/>
            <a:ext cx="11088000" cy="648000"/>
          </a:xfrm>
        </p:spPr>
        <p:txBody>
          <a:bodyPr vert="horz"/>
          <a:lstStyle/>
          <a:p>
            <a:r>
              <a:rPr lang="en-US"/>
              <a:t>Team 5</a:t>
            </a:r>
            <a:endParaRPr lang="en-GB"/>
          </a:p>
        </p:txBody>
      </p:sp>
      <p:sp>
        <p:nvSpPr>
          <p:cNvPr id="1134" name="Text Placeholder 1133">
            <a:extLst>
              <a:ext uri="{FF2B5EF4-FFF2-40B4-BE49-F238E27FC236}">
                <a16:creationId xmlns:a16="http://schemas.microsoft.com/office/drawing/2014/main" id="{98DE25F7-1D05-2671-7429-38A6C390A6AF}"/>
              </a:ext>
            </a:extLst>
          </p:cNvPr>
          <p:cNvSpPr>
            <a:spLocks noGrp="1"/>
          </p:cNvSpPr>
          <p:nvPr>
            <p:ph type="body" sz="quarter" idx="14"/>
          </p:nvPr>
        </p:nvSpPr>
        <p:spPr>
          <a:xfrm>
            <a:off x="576000" y="396000"/>
            <a:ext cx="11088000" cy="144000"/>
          </a:xfrm>
        </p:spPr>
        <p:txBody>
          <a:bodyPr/>
          <a:lstStyle/>
          <a:p>
            <a:r>
              <a:rPr lang="en-GB"/>
              <a:t>A  049 : team : 5 pictures : 5 names and roles</a:t>
            </a:r>
          </a:p>
        </p:txBody>
      </p:sp>
    </p:spTree>
    <p:extLst>
      <p:ext uri="{BB962C8B-B14F-4D97-AF65-F5344CB8AC3E}">
        <p14:creationId xmlns:p14="http://schemas.microsoft.com/office/powerpoint/2010/main" val="142169557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lide Number Placeholder 29">
            <a:extLst>
              <a:ext uri="{FF2B5EF4-FFF2-40B4-BE49-F238E27FC236}">
                <a16:creationId xmlns:a16="http://schemas.microsoft.com/office/drawing/2014/main" id="{31BBB798-ACEC-1737-A738-8A937F143ADA}"/>
              </a:ext>
            </a:extLst>
          </p:cNvPr>
          <p:cNvSpPr>
            <a:spLocks noGrp="1"/>
          </p:cNvSpPr>
          <p:nvPr>
            <p:ph type="sldNum" sz="quarter" idx="4"/>
          </p:nvPr>
        </p:nvSpPr>
        <p:spPr/>
        <p:txBody>
          <a:bodyPr/>
          <a:lstStyle/>
          <a:p>
            <a:fld id="{FA573BCF-C0F1-4720-B5E7-944FE630E67D}" type="slidenum">
              <a:rPr lang="en-GB" smtClean="0"/>
              <a:pPr/>
              <a:t>2</a:t>
            </a:fld>
            <a:endParaRPr lang="en-GB" dirty="0"/>
          </a:p>
        </p:txBody>
      </p:sp>
      <p:sp>
        <p:nvSpPr>
          <p:cNvPr id="29" name="Footer Placeholder 28">
            <a:extLst>
              <a:ext uri="{FF2B5EF4-FFF2-40B4-BE49-F238E27FC236}">
                <a16:creationId xmlns:a16="http://schemas.microsoft.com/office/drawing/2014/main" id="{93097B0C-A86F-1B8D-7FDD-790B50898DBF}"/>
              </a:ext>
            </a:extLst>
          </p:cNvPr>
          <p:cNvSpPr>
            <a:spLocks noGrp="1"/>
          </p:cNvSpPr>
          <p:nvPr>
            <p:ph type="ftr" sz="quarter" idx="3"/>
          </p:nvPr>
        </p:nvSpPr>
        <p:spPr/>
        <p:txBody>
          <a:bodyPr/>
          <a:lstStyle/>
          <a:p>
            <a:r>
              <a:rPr lang="en-GB"/>
              <a:t>valantic layout samples Route A dark 001</a:t>
            </a:r>
            <a:endParaRPr lang="nl-NL" dirty="0"/>
          </a:p>
        </p:txBody>
      </p:sp>
      <p:sp>
        <p:nvSpPr>
          <p:cNvPr id="28" name="Date Placeholder 27">
            <a:extLst>
              <a:ext uri="{FF2B5EF4-FFF2-40B4-BE49-F238E27FC236}">
                <a16:creationId xmlns:a16="http://schemas.microsoft.com/office/drawing/2014/main" id="{62132F32-1A86-0197-0A56-303A25C0FA22}"/>
              </a:ext>
            </a:extLst>
          </p:cNvPr>
          <p:cNvSpPr>
            <a:spLocks noGrp="1"/>
          </p:cNvSpPr>
          <p:nvPr>
            <p:ph type="dt" sz="half" idx="2"/>
          </p:nvPr>
        </p:nvSpPr>
        <p:spPr/>
        <p:txBody>
          <a:bodyPr/>
          <a:lstStyle/>
          <a:p>
            <a:r>
              <a:rPr lang="de-DE"/>
              <a:t>Mai 2026</a:t>
            </a:r>
            <a:endParaRPr lang="nl-NL" dirty="0"/>
          </a:p>
        </p:txBody>
      </p:sp>
      <p:sp>
        <p:nvSpPr>
          <p:cNvPr id="26" name="Content Placeholder 25">
            <a:extLst>
              <a:ext uri="{FF2B5EF4-FFF2-40B4-BE49-F238E27FC236}">
                <a16:creationId xmlns:a16="http://schemas.microsoft.com/office/drawing/2014/main" id="{9016BB67-1174-403D-01C5-E10BDFE20823}"/>
              </a:ext>
            </a:extLst>
          </p:cNvPr>
          <p:cNvSpPr>
            <a:spLocks noGrp="1"/>
          </p:cNvSpPr>
          <p:nvPr>
            <p:ph sz="quarter" idx="25"/>
          </p:nvPr>
        </p:nvSpPr>
        <p:spPr/>
        <p:txBody>
          <a:bodyPr/>
          <a:lstStyle/>
          <a:p>
            <a:pPr lvl="7"/>
            <a:r>
              <a:rPr lang="en-US"/>
              <a:t>In Route A, the second part </a:t>
            </a:r>
            <a:br>
              <a:rPr lang="en-US"/>
            </a:br>
            <a:r>
              <a:rPr lang="en-US"/>
              <a:t>of the headline is coloured in our gradient. </a:t>
            </a:r>
            <a:br>
              <a:rPr lang="en-US"/>
            </a:br>
            <a:br>
              <a:rPr lang="en-US"/>
            </a:br>
            <a:r>
              <a:rPr lang="en-US"/>
              <a:t>This is a decorative element and must be done manually. </a:t>
            </a:r>
            <a:br>
              <a:rPr lang="en-US"/>
            </a:br>
            <a:br>
              <a:rPr lang="en-US"/>
            </a:br>
            <a:r>
              <a:rPr lang="en-US"/>
              <a:t>Ideally, the gradient highlights an important part of the headline's message. </a:t>
            </a:r>
            <a:br>
              <a:rPr lang="en-US"/>
            </a:br>
            <a:br>
              <a:rPr lang="en-US"/>
            </a:br>
            <a:r>
              <a:rPr lang="en-US"/>
              <a:t>The gradient can be found in the sample layouts or can be set manually: Custom Colours: coralred to peach, 315°</a:t>
            </a:r>
          </a:p>
          <a:p>
            <a:endParaRPr lang="en-US"/>
          </a:p>
        </p:txBody>
      </p:sp>
      <p:sp>
        <p:nvSpPr>
          <p:cNvPr id="23" name="Content Placeholder 22">
            <a:extLst>
              <a:ext uri="{FF2B5EF4-FFF2-40B4-BE49-F238E27FC236}">
                <a16:creationId xmlns:a16="http://schemas.microsoft.com/office/drawing/2014/main" id="{1F86BE99-A6A0-2489-46FD-E9B4953FF42E}"/>
              </a:ext>
            </a:extLst>
          </p:cNvPr>
          <p:cNvSpPr>
            <a:spLocks noGrp="1"/>
          </p:cNvSpPr>
          <p:nvPr>
            <p:ph sz="quarter" idx="24"/>
          </p:nvPr>
        </p:nvSpPr>
        <p:spPr/>
        <p:txBody>
          <a:bodyPr/>
          <a:lstStyle/>
          <a:p>
            <a:pPr lvl="7"/>
            <a:r>
              <a:rPr lang="en-US"/>
              <a:t>Images that are combined with the valantic Guilloche (Route A) or the valantic </a:t>
            </a:r>
            <a:br>
              <a:rPr lang="en-US"/>
            </a:br>
            <a:r>
              <a:rPr lang="en-US"/>
              <a:t>Filled Shape (Route B) or </a:t>
            </a:r>
            <a:br>
              <a:rPr lang="en-US"/>
            </a:br>
            <a:r>
              <a:rPr lang="en-US"/>
              <a:t>are cropped by the valantic Shape (Route C) always show portraits, never collages, screenshots, detail images </a:t>
            </a:r>
            <a:br>
              <a:rPr lang="en-US"/>
            </a:br>
            <a:r>
              <a:rPr lang="en-US"/>
              <a:t>or similar. </a:t>
            </a:r>
          </a:p>
          <a:p>
            <a:pPr lvl="7"/>
            <a:endParaRPr lang="en-US"/>
          </a:p>
          <a:p>
            <a:pPr lvl="7"/>
            <a:endParaRPr lang="en-US"/>
          </a:p>
          <a:p>
            <a:pPr lvl="7"/>
            <a:endParaRPr lang="en-US"/>
          </a:p>
          <a:p>
            <a:pPr lvl="7"/>
            <a:endParaRPr lang="en-US"/>
          </a:p>
          <a:p>
            <a:pPr lvl="7"/>
            <a:endParaRPr lang="en-US"/>
          </a:p>
          <a:p>
            <a:pPr lvl="7"/>
            <a:endParaRPr lang="en-US"/>
          </a:p>
          <a:p>
            <a:pPr lvl="7"/>
            <a:endParaRPr lang="en-US"/>
          </a:p>
          <a:p>
            <a:endParaRPr lang="en-US"/>
          </a:p>
        </p:txBody>
      </p:sp>
      <p:sp>
        <p:nvSpPr>
          <p:cNvPr id="22" name="Content Placeholder 21">
            <a:extLst>
              <a:ext uri="{FF2B5EF4-FFF2-40B4-BE49-F238E27FC236}">
                <a16:creationId xmlns:a16="http://schemas.microsoft.com/office/drawing/2014/main" id="{2BE2B5DC-9B0A-97AB-F517-6082C6CD6B42}"/>
              </a:ext>
            </a:extLst>
          </p:cNvPr>
          <p:cNvSpPr>
            <a:spLocks noGrp="1"/>
          </p:cNvSpPr>
          <p:nvPr>
            <p:ph sz="quarter" idx="22"/>
          </p:nvPr>
        </p:nvSpPr>
        <p:spPr/>
        <p:txBody>
          <a:bodyPr/>
          <a:lstStyle/>
          <a:p>
            <a:pPr lvl="7"/>
            <a:r>
              <a:rPr lang="en-US" dirty="0"/>
              <a:t>Please use the images provided via the imagery </a:t>
            </a:r>
            <a:br>
              <a:rPr lang="en-US" dirty="0"/>
            </a:br>
            <a:r>
              <a:rPr lang="en-US" dirty="0"/>
              <a:t>slide decks or via the </a:t>
            </a:r>
            <a:r>
              <a:rPr lang="en-US" b="1" dirty="0" err="1">
                <a:solidFill>
                  <a:schemeClr val="accent6"/>
                </a:solidFill>
                <a:hlinkClick r:id="rId3">
                  <a:extLst>
                    <a:ext uri="{A12FA001-AC4F-418D-AE19-62706E023703}">
                      <ahyp:hlinkClr xmlns:ahyp="http://schemas.microsoft.com/office/drawing/2018/hyperlinkcolor" val="tx"/>
                    </a:ext>
                  </a:extLst>
                </a:hlinkClick>
              </a:rPr>
              <a:t>vNet</a:t>
            </a:r>
            <a:r>
              <a:rPr lang="en-US" dirty="0">
                <a:solidFill>
                  <a:schemeClr val="accent6"/>
                </a:solidFill>
              </a:rPr>
              <a:t>. </a:t>
            </a:r>
            <a:br>
              <a:rPr lang="en-US" dirty="0"/>
            </a:br>
            <a:br>
              <a:rPr lang="en-US" dirty="0"/>
            </a:br>
            <a:r>
              <a:rPr lang="en-US" dirty="0"/>
              <a:t>If you choose your own images, please follow the guidelines for the valantic imagery and the respective routes. </a:t>
            </a:r>
            <a:br>
              <a:rPr lang="en-US" dirty="0"/>
            </a:br>
            <a:br>
              <a:rPr lang="en-US" dirty="0"/>
            </a:br>
            <a:r>
              <a:rPr lang="en-US" dirty="0"/>
              <a:t>You will find these in the files “Imagery” and in the </a:t>
            </a:r>
            <a:br>
              <a:rPr lang="en-US" dirty="0"/>
            </a:br>
            <a:r>
              <a:rPr lang="de-DE" b="1" dirty="0">
                <a:hlinkClick r:id="rId4">
                  <a:extLst>
                    <a:ext uri="{A12FA001-AC4F-418D-AE19-62706E023703}">
                      <ahyp:hlinkClr xmlns:ahyp="http://schemas.microsoft.com/office/drawing/2018/hyperlinkcolor" val="tx"/>
                    </a:ext>
                  </a:extLst>
                </a:hlinkClick>
              </a:rPr>
              <a:t>Web-Styleguide</a:t>
            </a:r>
            <a:r>
              <a:rPr lang="en-US" dirty="0"/>
              <a:t> </a:t>
            </a:r>
            <a:br>
              <a:rPr lang="en-US" dirty="0"/>
            </a:br>
            <a:r>
              <a:rPr lang="en-US" dirty="0"/>
              <a:t>PW: </a:t>
            </a:r>
            <a:r>
              <a:rPr lang="en-US" dirty="0" err="1"/>
              <a:t>valanticWarmRed</a:t>
            </a:r>
            <a:endParaRPr lang="en-US" dirty="0"/>
          </a:p>
          <a:p>
            <a:pPr marL="0" lvl="7" indent="0">
              <a:buNone/>
            </a:pPr>
            <a:endParaRPr lang="en-US" b="1" dirty="0"/>
          </a:p>
          <a:p>
            <a:endParaRPr lang="en-US" dirty="0"/>
          </a:p>
        </p:txBody>
      </p:sp>
      <p:sp>
        <p:nvSpPr>
          <p:cNvPr id="8" name="Content Placeholder 7">
            <a:extLst>
              <a:ext uri="{FF2B5EF4-FFF2-40B4-BE49-F238E27FC236}">
                <a16:creationId xmlns:a16="http://schemas.microsoft.com/office/drawing/2014/main" id="{462E60CE-1C18-82B3-94B5-7D177CD1251B}"/>
              </a:ext>
            </a:extLst>
          </p:cNvPr>
          <p:cNvSpPr>
            <a:spLocks noGrp="1"/>
          </p:cNvSpPr>
          <p:nvPr>
            <p:ph sz="quarter" idx="15"/>
          </p:nvPr>
        </p:nvSpPr>
        <p:spPr/>
        <p:txBody>
          <a:bodyPr/>
          <a:lstStyle/>
          <a:p>
            <a:pPr lvl="7"/>
            <a:r>
              <a:rPr lang="en-US"/>
              <a:t>Always have the file "Sample Layouts" at hand. Get your layouts from this file so you are always in line with the valantic design.</a:t>
            </a:r>
            <a:br>
              <a:rPr lang="en-US"/>
            </a:br>
            <a:endParaRPr lang="en-US"/>
          </a:p>
          <a:p>
            <a:pPr lvl="7"/>
            <a:r>
              <a:rPr lang="en-US"/>
              <a:t>Please use only one route for a presentation. Mixing slides from different routes is not intended in the valantic design.</a:t>
            </a:r>
            <a:br>
              <a:rPr lang="en-US"/>
            </a:br>
            <a:endParaRPr lang="en-US"/>
          </a:p>
          <a:p>
            <a:pPr lvl="7"/>
            <a:r>
              <a:rPr lang="en-US"/>
              <a:t>Use the integrated layouts. This simplifies the transfer of slides to different routes. For example, when you combine your content for cross selling, for guest lectures or with partners.</a:t>
            </a:r>
          </a:p>
          <a:p>
            <a:endParaRPr lang="en-US"/>
          </a:p>
        </p:txBody>
      </p:sp>
      <p:sp>
        <p:nvSpPr>
          <p:cNvPr id="24" name="Title 23">
            <a:extLst>
              <a:ext uri="{FF2B5EF4-FFF2-40B4-BE49-F238E27FC236}">
                <a16:creationId xmlns:a16="http://schemas.microsoft.com/office/drawing/2014/main" id="{5BCBE658-E3B7-3C8F-2500-15ACBD4B51A7}"/>
              </a:ext>
            </a:extLst>
          </p:cNvPr>
          <p:cNvSpPr>
            <a:spLocks noGrp="1"/>
          </p:cNvSpPr>
          <p:nvPr>
            <p:ph type="title"/>
          </p:nvPr>
        </p:nvSpPr>
        <p:spPr/>
        <p:txBody>
          <a:bodyPr vert="horz"/>
          <a:lstStyle/>
          <a:p>
            <a:r>
              <a:rPr lang="en-US" dirty="0"/>
              <a:t>Before you start </a:t>
            </a:r>
            <a:r>
              <a:rPr lang="en-US" dirty="0">
                <a:gradFill>
                  <a:gsLst>
                    <a:gs pos="0">
                      <a:srgbClr val="EF4251"/>
                    </a:gs>
                    <a:gs pos="100000">
                      <a:srgbClr val="F4704D"/>
                    </a:gs>
                  </a:gsLst>
                  <a:lin ang="18900000" scaled="0"/>
                </a:gradFill>
              </a:rPr>
              <a:t>a few remarks</a:t>
            </a:r>
          </a:p>
        </p:txBody>
      </p:sp>
      <p:sp>
        <p:nvSpPr>
          <p:cNvPr id="121" name="Text Placeholder 120">
            <a:extLst>
              <a:ext uri="{FF2B5EF4-FFF2-40B4-BE49-F238E27FC236}">
                <a16:creationId xmlns:a16="http://schemas.microsoft.com/office/drawing/2014/main" id="{5F1C1EA2-B994-D6A6-DE08-87DA86463ACC}"/>
              </a:ext>
            </a:extLst>
          </p:cNvPr>
          <p:cNvSpPr>
            <a:spLocks noGrp="1"/>
          </p:cNvSpPr>
          <p:nvPr>
            <p:ph type="body" sz="quarter" idx="14"/>
          </p:nvPr>
        </p:nvSpPr>
        <p:spPr/>
        <p:txBody>
          <a:bodyPr/>
          <a:lstStyle/>
          <a:p>
            <a:r>
              <a:rPr lang="en-US"/>
              <a:t>A  004 : 4 contents</a:t>
            </a:r>
          </a:p>
        </p:txBody>
      </p:sp>
    </p:spTree>
    <p:extLst>
      <p:ext uri="{BB962C8B-B14F-4D97-AF65-F5344CB8AC3E}">
        <p14:creationId xmlns:p14="http://schemas.microsoft.com/office/powerpoint/2010/main" val="2603258066"/>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36B344E-D940-4ED8-036F-8B22BF6C669D}"/>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20</a:t>
            </a:fld>
            <a:endParaRPr lang="en-US" dirty="0"/>
          </a:p>
        </p:txBody>
      </p:sp>
      <p:sp>
        <p:nvSpPr>
          <p:cNvPr id="3" name="Footer Placeholder 2">
            <a:extLst>
              <a:ext uri="{FF2B5EF4-FFF2-40B4-BE49-F238E27FC236}">
                <a16:creationId xmlns:a16="http://schemas.microsoft.com/office/drawing/2014/main" id="{FE1165B9-0E73-1C44-3130-04A860D6A442}"/>
              </a:ext>
            </a:extLst>
          </p:cNvPr>
          <p:cNvSpPr>
            <a:spLocks noGrp="1"/>
          </p:cNvSpPr>
          <p:nvPr>
            <p:ph type="ftr" sz="quarter" idx="3"/>
          </p:nvPr>
        </p:nvSpPr>
        <p:spPr>
          <a:xfrm>
            <a:off x="7270749" y="6379200"/>
            <a:ext cx="4082389" cy="180000"/>
          </a:xfrm>
        </p:spPr>
        <p:txBody>
          <a:bodyPr/>
          <a:lstStyle/>
          <a:p>
            <a:r>
              <a:rPr lang="en-GB"/>
              <a:t>valantic layout samples Route A dark 001</a:t>
            </a:r>
            <a:endParaRPr lang="nl-NL" dirty="0"/>
          </a:p>
        </p:txBody>
      </p:sp>
      <p:sp>
        <p:nvSpPr>
          <p:cNvPr id="4" name="Date Placeholder 3">
            <a:extLst>
              <a:ext uri="{FF2B5EF4-FFF2-40B4-BE49-F238E27FC236}">
                <a16:creationId xmlns:a16="http://schemas.microsoft.com/office/drawing/2014/main" id="{ADE75232-5EAE-DAB4-4400-1B113F7F3E09}"/>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40" name="Textplatzhalter 39">
            <a:extLst>
              <a:ext uri="{FF2B5EF4-FFF2-40B4-BE49-F238E27FC236}">
                <a16:creationId xmlns:a16="http://schemas.microsoft.com/office/drawing/2014/main" id="{A1AD5EFC-0A75-091C-9794-D5DF3FC8C6EF}"/>
              </a:ext>
            </a:extLst>
          </p:cNvPr>
          <p:cNvSpPr>
            <a:spLocks noGrp="1"/>
          </p:cNvSpPr>
          <p:nvPr>
            <p:ph type="body" sz="quarter" idx="24"/>
          </p:nvPr>
        </p:nvSpPr>
        <p:spPr/>
        <p:txBody>
          <a:bodyPr/>
          <a:lstStyle/>
          <a:p>
            <a:endParaRPr lang="de-DE"/>
          </a:p>
        </p:txBody>
      </p:sp>
      <p:sp>
        <p:nvSpPr>
          <p:cNvPr id="48" name="Textplatzhalter 47">
            <a:extLst>
              <a:ext uri="{FF2B5EF4-FFF2-40B4-BE49-F238E27FC236}">
                <a16:creationId xmlns:a16="http://schemas.microsoft.com/office/drawing/2014/main" id="{45D7740A-96FD-B96D-4672-73FB99CA6DBE}"/>
              </a:ext>
            </a:extLst>
          </p:cNvPr>
          <p:cNvSpPr>
            <a:spLocks noGrp="1"/>
          </p:cNvSpPr>
          <p:nvPr>
            <p:ph type="body" idx="55"/>
          </p:nvPr>
        </p:nvSpPr>
        <p:spPr/>
        <p:txBody>
          <a:bodyPr/>
          <a:lstStyle/>
          <a:p>
            <a:endParaRPr lang="de-DE"/>
          </a:p>
        </p:txBody>
      </p:sp>
      <p:sp>
        <p:nvSpPr>
          <p:cNvPr id="46" name="Text Placeholder 45">
            <a:extLst>
              <a:ext uri="{FF2B5EF4-FFF2-40B4-BE49-F238E27FC236}">
                <a16:creationId xmlns:a16="http://schemas.microsoft.com/office/drawing/2014/main" id="{70CC9352-F9F9-64A0-F9F4-B57C19284CA7}"/>
              </a:ext>
            </a:extLst>
          </p:cNvPr>
          <p:cNvSpPr>
            <a:spLocks noGrp="1"/>
          </p:cNvSpPr>
          <p:nvPr>
            <p:ph type="body" idx="56"/>
          </p:nvPr>
        </p:nvSpPr>
        <p:spPr>
          <a:xfrm>
            <a:off x="6115328" y="5373687"/>
            <a:ext cx="1979612" cy="792000"/>
          </a:xfrm>
        </p:spPr>
        <p:txBody>
          <a:bodyPr/>
          <a:lstStyle/>
          <a:p>
            <a:r>
              <a:rPr lang="en-US"/>
              <a:t>Role</a:t>
            </a:r>
          </a:p>
        </p:txBody>
      </p:sp>
      <p:sp>
        <p:nvSpPr>
          <p:cNvPr id="47" name="Text Placeholder 46">
            <a:extLst>
              <a:ext uri="{FF2B5EF4-FFF2-40B4-BE49-F238E27FC236}">
                <a16:creationId xmlns:a16="http://schemas.microsoft.com/office/drawing/2014/main" id="{8561B77D-E364-6AFF-6ECE-B9B93125A7F2}"/>
              </a:ext>
            </a:extLst>
          </p:cNvPr>
          <p:cNvSpPr>
            <a:spLocks noGrp="1"/>
          </p:cNvSpPr>
          <p:nvPr>
            <p:ph type="body" idx="57"/>
          </p:nvPr>
        </p:nvSpPr>
        <p:spPr>
          <a:xfrm>
            <a:off x="6115328" y="4743797"/>
            <a:ext cx="1979612" cy="521689"/>
          </a:xfrm>
        </p:spPr>
        <p:txBody>
          <a:bodyPr/>
          <a:lstStyle/>
          <a:p>
            <a:r>
              <a:rPr lang="en-US"/>
              <a:t>name</a:t>
            </a:r>
          </a:p>
        </p:txBody>
      </p:sp>
      <p:pic>
        <p:nvPicPr>
          <p:cNvPr id="26" name="Picture Placeholder 50">
            <a:extLst>
              <a:ext uri="{FF2B5EF4-FFF2-40B4-BE49-F238E27FC236}">
                <a16:creationId xmlns:a16="http://schemas.microsoft.com/office/drawing/2014/main" id="{10C56EE1-B0B7-2833-55D6-C2953D6AB7FF}"/>
              </a:ext>
            </a:extLst>
          </p:cNvPr>
          <p:cNvPicPr>
            <a:picLocks noGrp="1" noChangeAspect="1"/>
          </p:cNvPicPr>
          <p:nvPr>
            <p:ph type="pic" sz="quarter" idx="58"/>
          </p:nvPr>
        </p:nvPicPr>
        <p:blipFill>
          <a:blip r:embed="rId3"/>
          <a:srcRect l="59" r="59"/>
          <a:stretch/>
        </p:blipFill>
        <p:spPr>
          <a:xfrm>
            <a:off x="4525178" y="4728964"/>
            <a:ext cx="1584000" cy="1440000"/>
          </a:xfrm>
        </p:spPr>
      </p:pic>
      <p:sp>
        <p:nvSpPr>
          <p:cNvPr id="49" name="Textplatzhalter 48">
            <a:extLst>
              <a:ext uri="{FF2B5EF4-FFF2-40B4-BE49-F238E27FC236}">
                <a16:creationId xmlns:a16="http://schemas.microsoft.com/office/drawing/2014/main" id="{0C50AF3F-9411-2A3A-F3BE-2E32119DB377}"/>
              </a:ext>
            </a:extLst>
          </p:cNvPr>
          <p:cNvSpPr>
            <a:spLocks noGrp="1"/>
          </p:cNvSpPr>
          <p:nvPr>
            <p:ph type="body" idx="59"/>
          </p:nvPr>
        </p:nvSpPr>
        <p:spPr/>
        <p:txBody>
          <a:bodyPr/>
          <a:lstStyle/>
          <a:p>
            <a:endParaRPr lang="de-DE"/>
          </a:p>
        </p:txBody>
      </p:sp>
      <p:sp>
        <p:nvSpPr>
          <p:cNvPr id="50" name="Text Placeholder 49">
            <a:extLst>
              <a:ext uri="{FF2B5EF4-FFF2-40B4-BE49-F238E27FC236}">
                <a16:creationId xmlns:a16="http://schemas.microsoft.com/office/drawing/2014/main" id="{D5BD93FD-3DB0-C37B-2588-016929E095BD}"/>
              </a:ext>
            </a:extLst>
          </p:cNvPr>
          <p:cNvSpPr>
            <a:spLocks noGrp="1"/>
          </p:cNvSpPr>
          <p:nvPr>
            <p:ph type="body" idx="60"/>
          </p:nvPr>
        </p:nvSpPr>
        <p:spPr>
          <a:xfrm>
            <a:off x="6115328" y="3748574"/>
            <a:ext cx="1979612" cy="792000"/>
          </a:xfrm>
        </p:spPr>
        <p:txBody>
          <a:bodyPr/>
          <a:lstStyle/>
          <a:p>
            <a:r>
              <a:rPr lang="en-US"/>
              <a:t>Role</a:t>
            </a:r>
          </a:p>
        </p:txBody>
      </p:sp>
      <p:sp>
        <p:nvSpPr>
          <p:cNvPr id="51" name="Text Placeholder 50">
            <a:extLst>
              <a:ext uri="{FF2B5EF4-FFF2-40B4-BE49-F238E27FC236}">
                <a16:creationId xmlns:a16="http://schemas.microsoft.com/office/drawing/2014/main" id="{432554C8-BB01-7558-6004-C9B0EB3B24F4}"/>
              </a:ext>
            </a:extLst>
          </p:cNvPr>
          <p:cNvSpPr>
            <a:spLocks noGrp="1"/>
          </p:cNvSpPr>
          <p:nvPr>
            <p:ph type="body" idx="61"/>
          </p:nvPr>
        </p:nvSpPr>
        <p:spPr>
          <a:xfrm>
            <a:off x="6115328" y="3111064"/>
            <a:ext cx="1979612" cy="521689"/>
          </a:xfrm>
        </p:spPr>
        <p:txBody>
          <a:bodyPr/>
          <a:lstStyle/>
          <a:p>
            <a:r>
              <a:rPr lang="en-US"/>
              <a:t>name</a:t>
            </a:r>
          </a:p>
        </p:txBody>
      </p:sp>
      <p:pic>
        <p:nvPicPr>
          <p:cNvPr id="25" name="Picture Placeholder 50">
            <a:extLst>
              <a:ext uri="{FF2B5EF4-FFF2-40B4-BE49-F238E27FC236}">
                <a16:creationId xmlns:a16="http://schemas.microsoft.com/office/drawing/2014/main" id="{3C6404C6-DB18-B36B-2D86-57D8B2E8547C}"/>
              </a:ext>
            </a:extLst>
          </p:cNvPr>
          <p:cNvPicPr>
            <a:picLocks noGrp="1" noChangeAspect="1"/>
          </p:cNvPicPr>
          <p:nvPr>
            <p:ph type="pic" sz="quarter" idx="62"/>
          </p:nvPr>
        </p:nvPicPr>
        <p:blipFill>
          <a:blip r:embed="rId3"/>
          <a:srcRect l="59" r="59"/>
          <a:stretch/>
        </p:blipFill>
        <p:spPr>
          <a:xfrm>
            <a:off x="4525178" y="3100289"/>
            <a:ext cx="1584000" cy="1440000"/>
          </a:xfrm>
        </p:spPr>
      </p:pic>
      <p:sp>
        <p:nvSpPr>
          <p:cNvPr id="52" name="Textplatzhalter 51">
            <a:extLst>
              <a:ext uri="{FF2B5EF4-FFF2-40B4-BE49-F238E27FC236}">
                <a16:creationId xmlns:a16="http://schemas.microsoft.com/office/drawing/2014/main" id="{5F14E2DC-E1A6-89FF-E6EC-B0CABE91094E}"/>
              </a:ext>
            </a:extLst>
          </p:cNvPr>
          <p:cNvSpPr>
            <a:spLocks noGrp="1"/>
          </p:cNvSpPr>
          <p:nvPr>
            <p:ph type="body" idx="63"/>
          </p:nvPr>
        </p:nvSpPr>
        <p:spPr/>
        <p:txBody>
          <a:bodyPr/>
          <a:lstStyle/>
          <a:p>
            <a:endParaRPr lang="de-DE"/>
          </a:p>
        </p:txBody>
      </p:sp>
      <p:sp>
        <p:nvSpPr>
          <p:cNvPr id="54" name="Text Placeholder 53">
            <a:extLst>
              <a:ext uri="{FF2B5EF4-FFF2-40B4-BE49-F238E27FC236}">
                <a16:creationId xmlns:a16="http://schemas.microsoft.com/office/drawing/2014/main" id="{5BE3289E-A98B-8EC9-303A-D0D3A2D5F556}"/>
              </a:ext>
            </a:extLst>
          </p:cNvPr>
          <p:cNvSpPr>
            <a:spLocks noGrp="1"/>
          </p:cNvSpPr>
          <p:nvPr>
            <p:ph type="body" idx="64"/>
          </p:nvPr>
        </p:nvSpPr>
        <p:spPr>
          <a:xfrm>
            <a:off x="6115328" y="2129036"/>
            <a:ext cx="1979612" cy="792000"/>
          </a:xfrm>
        </p:spPr>
        <p:txBody>
          <a:bodyPr/>
          <a:lstStyle/>
          <a:p>
            <a:r>
              <a:rPr lang="en-US"/>
              <a:t>Role</a:t>
            </a:r>
          </a:p>
        </p:txBody>
      </p:sp>
      <p:sp>
        <p:nvSpPr>
          <p:cNvPr id="55" name="Text Placeholder 54">
            <a:extLst>
              <a:ext uri="{FF2B5EF4-FFF2-40B4-BE49-F238E27FC236}">
                <a16:creationId xmlns:a16="http://schemas.microsoft.com/office/drawing/2014/main" id="{964AD7EB-3E4E-855A-910C-DA3515D82F5E}"/>
              </a:ext>
            </a:extLst>
          </p:cNvPr>
          <p:cNvSpPr>
            <a:spLocks noGrp="1"/>
          </p:cNvSpPr>
          <p:nvPr>
            <p:ph type="body" idx="65"/>
          </p:nvPr>
        </p:nvSpPr>
        <p:spPr>
          <a:xfrm>
            <a:off x="6115328" y="1499145"/>
            <a:ext cx="1979612" cy="521689"/>
          </a:xfrm>
        </p:spPr>
        <p:txBody>
          <a:bodyPr/>
          <a:lstStyle/>
          <a:p>
            <a:r>
              <a:rPr lang="en-US" dirty="0"/>
              <a:t>name</a:t>
            </a:r>
          </a:p>
        </p:txBody>
      </p:sp>
      <p:pic>
        <p:nvPicPr>
          <p:cNvPr id="24" name="Picture Placeholder 50">
            <a:extLst>
              <a:ext uri="{FF2B5EF4-FFF2-40B4-BE49-F238E27FC236}">
                <a16:creationId xmlns:a16="http://schemas.microsoft.com/office/drawing/2014/main" id="{D5764A96-8160-B629-E0BE-79FEE90F9789}"/>
              </a:ext>
            </a:extLst>
          </p:cNvPr>
          <p:cNvPicPr>
            <a:picLocks noGrp="1" noChangeAspect="1"/>
          </p:cNvPicPr>
          <p:nvPr>
            <p:ph type="pic" sz="quarter" idx="66"/>
          </p:nvPr>
        </p:nvPicPr>
        <p:blipFill>
          <a:blip r:embed="rId3"/>
          <a:srcRect l="59" r="59"/>
          <a:stretch/>
        </p:blipFill>
        <p:spPr>
          <a:xfrm>
            <a:off x="4525178" y="1484313"/>
            <a:ext cx="1584000" cy="1440000"/>
          </a:xfrm>
        </p:spPr>
      </p:pic>
      <p:sp>
        <p:nvSpPr>
          <p:cNvPr id="41" name="Textplatzhalter 40">
            <a:extLst>
              <a:ext uri="{FF2B5EF4-FFF2-40B4-BE49-F238E27FC236}">
                <a16:creationId xmlns:a16="http://schemas.microsoft.com/office/drawing/2014/main" id="{A0C12EE4-65B6-3110-3EF1-E05BD39D3482}"/>
              </a:ext>
            </a:extLst>
          </p:cNvPr>
          <p:cNvSpPr>
            <a:spLocks noGrp="1"/>
          </p:cNvSpPr>
          <p:nvPr>
            <p:ph type="body" idx="43"/>
          </p:nvPr>
        </p:nvSpPr>
        <p:spPr/>
        <p:txBody>
          <a:bodyPr/>
          <a:lstStyle/>
          <a:p>
            <a:endParaRPr lang="de-DE"/>
          </a:p>
        </p:txBody>
      </p:sp>
      <p:sp>
        <p:nvSpPr>
          <p:cNvPr id="34" name="Text Placeholder 33">
            <a:extLst>
              <a:ext uri="{FF2B5EF4-FFF2-40B4-BE49-F238E27FC236}">
                <a16:creationId xmlns:a16="http://schemas.microsoft.com/office/drawing/2014/main" id="{77340A72-BCCE-BD3D-ED2B-0DA441ACABB1}"/>
              </a:ext>
            </a:extLst>
          </p:cNvPr>
          <p:cNvSpPr>
            <a:spLocks noGrp="1"/>
          </p:cNvSpPr>
          <p:nvPr>
            <p:ph type="body" idx="44"/>
          </p:nvPr>
        </p:nvSpPr>
        <p:spPr>
          <a:xfrm>
            <a:off x="2130150" y="5373687"/>
            <a:ext cx="1979612" cy="792000"/>
          </a:xfrm>
        </p:spPr>
        <p:txBody>
          <a:bodyPr/>
          <a:lstStyle/>
          <a:p>
            <a:r>
              <a:rPr lang="en-US"/>
              <a:t>Role</a:t>
            </a:r>
            <a:endParaRPr lang="en-GB"/>
          </a:p>
        </p:txBody>
      </p:sp>
      <p:sp>
        <p:nvSpPr>
          <p:cNvPr id="35" name="Text Placeholder 34">
            <a:extLst>
              <a:ext uri="{FF2B5EF4-FFF2-40B4-BE49-F238E27FC236}">
                <a16:creationId xmlns:a16="http://schemas.microsoft.com/office/drawing/2014/main" id="{4E03C96D-42F2-28D6-C43A-E3230D3B4B59}"/>
              </a:ext>
            </a:extLst>
          </p:cNvPr>
          <p:cNvSpPr>
            <a:spLocks noGrp="1"/>
          </p:cNvSpPr>
          <p:nvPr>
            <p:ph type="body" idx="45"/>
          </p:nvPr>
        </p:nvSpPr>
        <p:spPr>
          <a:xfrm>
            <a:off x="2130150" y="4743797"/>
            <a:ext cx="1979612" cy="521689"/>
          </a:xfrm>
        </p:spPr>
        <p:txBody>
          <a:bodyPr/>
          <a:lstStyle/>
          <a:p>
            <a:r>
              <a:rPr lang="en-US"/>
              <a:t>name</a:t>
            </a:r>
          </a:p>
        </p:txBody>
      </p:sp>
      <p:pic>
        <p:nvPicPr>
          <p:cNvPr id="23" name="Picture Placeholder 50">
            <a:extLst>
              <a:ext uri="{FF2B5EF4-FFF2-40B4-BE49-F238E27FC236}">
                <a16:creationId xmlns:a16="http://schemas.microsoft.com/office/drawing/2014/main" id="{D6A63D96-823F-5727-4D81-90976DAC46A4}"/>
              </a:ext>
            </a:extLst>
          </p:cNvPr>
          <p:cNvPicPr>
            <a:picLocks noGrp="1" noChangeAspect="1"/>
          </p:cNvPicPr>
          <p:nvPr>
            <p:ph type="pic" sz="quarter" idx="46"/>
          </p:nvPr>
        </p:nvPicPr>
        <p:blipFill>
          <a:blip r:embed="rId3"/>
          <a:srcRect l="9" r="9"/>
          <a:stretch/>
        </p:blipFill>
        <p:spPr>
          <a:xfrm>
            <a:off x="540000" y="4728964"/>
            <a:ext cx="1584000" cy="1440000"/>
          </a:xfrm>
        </p:spPr>
      </p:pic>
      <p:sp>
        <p:nvSpPr>
          <p:cNvPr id="44" name="Textplatzhalter 43">
            <a:extLst>
              <a:ext uri="{FF2B5EF4-FFF2-40B4-BE49-F238E27FC236}">
                <a16:creationId xmlns:a16="http://schemas.microsoft.com/office/drawing/2014/main" id="{FAA47720-0FB9-9673-19E5-3A4A982EEC96}"/>
              </a:ext>
            </a:extLst>
          </p:cNvPr>
          <p:cNvSpPr>
            <a:spLocks noGrp="1"/>
          </p:cNvSpPr>
          <p:nvPr>
            <p:ph type="body" idx="47"/>
          </p:nvPr>
        </p:nvSpPr>
        <p:spPr/>
        <p:txBody>
          <a:bodyPr/>
          <a:lstStyle/>
          <a:p>
            <a:endParaRPr lang="de-DE"/>
          </a:p>
        </p:txBody>
      </p:sp>
      <p:sp>
        <p:nvSpPr>
          <p:cNvPr id="38" name="Text Placeholder 37">
            <a:extLst>
              <a:ext uri="{FF2B5EF4-FFF2-40B4-BE49-F238E27FC236}">
                <a16:creationId xmlns:a16="http://schemas.microsoft.com/office/drawing/2014/main" id="{410E483A-DA95-154A-EBBE-904AAB4DE54F}"/>
              </a:ext>
            </a:extLst>
          </p:cNvPr>
          <p:cNvSpPr>
            <a:spLocks noGrp="1"/>
          </p:cNvSpPr>
          <p:nvPr>
            <p:ph type="body" idx="48"/>
          </p:nvPr>
        </p:nvSpPr>
        <p:spPr>
          <a:xfrm>
            <a:off x="2130150" y="3748574"/>
            <a:ext cx="1979612" cy="792000"/>
          </a:xfrm>
        </p:spPr>
        <p:txBody>
          <a:bodyPr/>
          <a:lstStyle/>
          <a:p>
            <a:r>
              <a:rPr lang="en-US"/>
              <a:t>Role</a:t>
            </a:r>
          </a:p>
        </p:txBody>
      </p:sp>
      <p:sp>
        <p:nvSpPr>
          <p:cNvPr id="39" name="Text Placeholder 38">
            <a:extLst>
              <a:ext uri="{FF2B5EF4-FFF2-40B4-BE49-F238E27FC236}">
                <a16:creationId xmlns:a16="http://schemas.microsoft.com/office/drawing/2014/main" id="{1DE26C44-5D9B-5D1C-0BE4-BF2639A29D15}"/>
              </a:ext>
            </a:extLst>
          </p:cNvPr>
          <p:cNvSpPr>
            <a:spLocks noGrp="1"/>
          </p:cNvSpPr>
          <p:nvPr>
            <p:ph type="body" idx="49"/>
          </p:nvPr>
        </p:nvSpPr>
        <p:spPr>
          <a:xfrm>
            <a:off x="2130150" y="3111064"/>
            <a:ext cx="1979612" cy="521689"/>
          </a:xfrm>
        </p:spPr>
        <p:txBody>
          <a:bodyPr/>
          <a:lstStyle/>
          <a:p>
            <a:r>
              <a:rPr lang="en-US"/>
              <a:t>name</a:t>
            </a:r>
          </a:p>
        </p:txBody>
      </p:sp>
      <p:pic>
        <p:nvPicPr>
          <p:cNvPr id="22" name="Picture Placeholder 50">
            <a:extLst>
              <a:ext uri="{FF2B5EF4-FFF2-40B4-BE49-F238E27FC236}">
                <a16:creationId xmlns:a16="http://schemas.microsoft.com/office/drawing/2014/main" id="{FDE70D2F-1077-550D-5D2E-0439758923D1}"/>
              </a:ext>
            </a:extLst>
          </p:cNvPr>
          <p:cNvPicPr>
            <a:picLocks noGrp="1" noChangeAspect="1"/>
          </p:cNvPicPr>
          <p:nvPr>
            <p:ph type="pic" sz="quarter" idx="50"/>
          </p:nvPr>
        </p:nvPicPr>
        <p:blipFill>
          <a:blip r:embed="rId3"/>
          <a:srcRect l="9" r="9"/>
          <a:stretch/>
        </p:blipFill>
        <p:spPr>
          <a:xfrm>
            <a:off x="540000" y="3100289"/>
            <a:ext cx="1584000" cy="1440000"/>
          </a:xfrm>
        </p:spPr>
      </p:pic>
      <p:sp>
        <p:nvSpPr>
          <p:cNvPr id="45" name="Textplatzhalter 44">
            <a:extLst>
              <a:ext uri="{FF2B5EF4-FFF2-40B4-BE49-F238E27FC236}">
                <a16:creationId xmlns:a16="http://schemas.microsoft.com/office/drawing/2014/main" id="{36A17708-1838-D7BF-FE23-9FD1B1AEAF2C}"/>
              </a:ext>
            </a:extLst>
          </p:cNvPr>
          <p:cNvSpPr>
            <a:spLocks noGrp="1"/>
          </p:cNvSpPr>
          <p:nvPr>
            <p:ph type="body" idx="51"/>
          </p:nvPr>
        </p:nvSpPr>
        <p:spPr/>
        <p:txBody>
          <a:bodyPr/>
          <a:lstStyle/>
          <a:p>
            <a:endParaRPr lang="de-DE"/>
          </a:p>
        </p:txBody>
      </p:sp>
      <p:sp>
        <p:nvSpPr>
          <p:cNvPr id="42" name="Text Placeholder 41">
            <a:extLst>
              <a:ext uri="{FF2B5EF4-FFF2-40B4-BE49-F238E27FC236}">
                <a16:creationId xmlns:a16="http://schemas.microsoft.com/office/drawing/2014/main" id="{F337D754-C29D-5018-BE67-55C61897C695}"/>
              </a:ext>
            </a:extLst>
          </p:cNvPr>
          <p:cNvSpPr>
            <a:spLocks noGrp="1"/>
          </p:cNvSpPr>
          <p:nvPr>
            <p:ph type="body" idx="52"/>
          </p:nvPr>
        </p:nvSpPr>
        <p:spPr>
          <a:xfrm>
            <a:off x="2130150" y="2129036"/>
            <a:ext cx="1979612" cy="792000"/>
          </a:xfrm>
        </p:spPr>
        <p:txBody>
          <a:bodyPr/>
          <a:lstStyle/>
          <a:p>
            <a:r>
              <a:rPr lang="en-US" dirty="0"/>
              <a:t>Role</a:t>
            </a:r>
          </a:p>
        </p:txBody>
      </p:sp>
      <p:sp>
        <p:nvSpPr>
          <p:cNvPr id="43" name="Text Placeholder 42">
            <a:extLst>
              <a:ext uri="{FF2B5EF4-FFF2-40B4-BE49-F238E27FC236}">
                <a16:creationId xmlns:a16="http://schemas.microsoft.com/office/drawing/2014/main" id="{4266617F-5D99-F02E-721C-9692EBE95F92}"/>
              </a:ext>
            </a:extLst>
          </p:cNvPr>
          <p:cNvSpPr>
            <a:spLocks noGrp="1"/>
          </p:cNvSpPr>
          <p:nvPr>
            <p:ph type="body" idx="53"/>
          </p:nvPr>
        </p:nvSpPr>
        <p:spPr>
          <a:xfrm>
            <a:off x="2130150" y="1499145"/>
            <a:ext cx="1979612" cy="521689"/>
          </a:xfrm>
        </p:spPr>
        <p:txBody>
          <a:bodyPr/>
          <a:lstStyle/>
          <a:p>
            <a:r>
              <a:rPr lang="en-US"/>
              <a:t>name</a:t>
            </a:r>
            <a:endParaRPr lang="en-US" dirty="0"/>
          </a:p>
        </p:txBody>
      </p:sp>
      <p:pic>
        <p:nvPicPr>
          <p:cNvPr id="21" name="Picture Placeholder 50">
            <a:extLst>
              <a:ext uri="{FF2B5EF4-FFF2-40B4-BE49-F238E27FC236}">
                <a16:creationId xmlns:a16="http://schemas.microsoft.com/office/drawing/2014/main" id="{6E0A73B3-45F8-227C-14AB-35107807F955}"/>
              </a:ext>
            </a:extLst>
          </p:cNvPr>
          <p:cNvPicPr>
            <a:picLocks noGrp="1" noChangeAspect="1"/>
          </p:cNvPicPr>
          <p:nvPr>
            <p:ph type="pic" sz="quarter" idx="54"/>
          </p:nvPr>
        </p:nvPicPr>
        <p:blipFill>
          <a:blip r:embed="rId3"/>
          <a:srcRect l="9" r="9"/>
          <a:stretch/>
        </p:blipFill>
        <p:spPr>
          <a:xfrm>
            <a:off x="540000" y="1484313"/>
            <a:ext cx="1584000" cy="1440000"/>
          </a:xfrm>
        </p:spPr>
      </p:pic>
      <p:sp>
        <p:nvSpPr>
          <p:cNvPr id="18" name="Title 17">
            <a:extLst>
              <a:ext uri="{FF2B5EF4-FFF2-40B4-BE49-F238E27FC236}">
                <a16:creationId xmlns:a16="http://schemas.microsoft.com/office/drawing/2014/main" id="{5C4A857B-6257-49C0-3009-111CEF4AFC6B}"/>
              </a:ext>
            </a:extLst>
          </p:cNvPr>
          <p:cNvSpPr>
            <a:spLocks noGrp="1"/>
          </p:cNvSpPr>
          <p:nvPr>
            <p:ph type="title"/>
          </p:nvPr>
        </p:nvSpPr>
        <p:spPr>
          <a:xfrm>
            <a:off x="540000" y="622301"/>
            <a:ext cx="11088000" cy="648000"/>
          </a:xfrm>
        </p:spPr>
        <p:txBody>
          <a:bodyPr vert="horz"/>
          <a:lstStyle/>
          <a:p>
            <a:r>
              <a:rPr lang="en-US" dirty="0"/>
              <a:t>Team 6</a:t>
            </a:r>
            <a:endParaRPr lang="en-GB" dirty="0"/>
          </a:p>
        </p:txBody>
      </p:sp>
      <p:sp>
        <p:nvSpPr>
          <p:cNvPr id="20" name="Text Placeholder 19">
            <a:extLst>
              <a:ext uri="{FF2B5EF4-FFF2-40B4-BE49-F238E27FC236}">
                <a16:creationId xmlns:a16="http://schemas.microsoft.com/office/drawing/2014/main" id="{F248A0D5-78D9-783D-E52E-6A2DB9CDD03A}"/>
              </a:ext>
            </a:extLst>
          </p:cNvPr>
          <p:cNvSpPr>
            <a:spLocks noGrp="1"/>
          </p:cNvSpPr>
          <p:nvPr>
            <p:ph type="body" sz="quarter" idx="14"/>
          </p:nvPr>
        </p:nvSpPr>
        <p:spPr>
          <a:xfrm>
            <a:off x="576000" y="396000"/>
            <a:ext cx="11088000" cy="144000"/>
          </a:xfrm>
        </p:spPr>
        <p:txBody>
          <a:bodyPr/>
          <a:lstStyle/>
          <a:p>
            <a:r>
              <a:rPr lang="en-GB"/>
              <a:t>A  049 : team : 6 pictures : </a:t>
            </a:r>
            <a:r>
              <a:rPr lang="de-DE"/>
              <a:t>6 Names and roles</a:t>
            </a:r>
            <a:endParaRPr lang="en-US"/>
          </a:p>
          <a:p>
            <a:endParaRPr lang="en-GB"/>
          </a:p>
        </p:txBody>
      </p:sp>
    </p:spTree>
    <p:extLst>
      <p:ext uri="{BB962C8B-B14F-4D97-AF65-F5344CB8AC3E}">
        <p14:creationId xmlns:p14="http://schemas.microsoft.com/office/powerpoint/2010/main" val="100157516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533B886-D8F6-BA62-C440-D837C81247BD}"/>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21</a:t>
            </a:fld>
            <a:endParaRPr lang="en-US" dirty="0"/>
          </a:p>
        </p:txBody>
      </p:sp>
      <p:sp>
        <p:nvSpPr>
          <p:cNvPr id="3" name="Footer Placeholder 2">
            <a:extLst>
              <a:ext uri="{FF2B5EF4-FFF2-40B4-BE49-F238E27FC236}">
                <a16:creationId xmlns:a16="http://schemas.microsoft.com/office/drawing/2014/main" id="{78C78595-3313-9BA9-38C4-19FC83EBA64B}"/>
              </a:ext>
            </a:extLst>
          </p:cNvPr>
          <p:cNvSpPr>
            <a:spLocks noGrp="1"/>
          </p:cNvSpPr>
          <p:nvPr>
            <p:ph type="ftr" sz="quarter" idx="3"/>
          </p:nvPr>
        </p:nvSpPr>
        <p:spPr>
          <a:xfrm>
            <a:off x="7270749" y="6379200"/>
            <a:ext cx="4082389" cy="180000"/>
          </a:xfrm>
        </p:spPr>
        <p:txBody>
          <a:bodyPr/>
          <a:lstStyle/>
          <a:p>
            <a:r>
              <a:rPr lang="en-GB"/>
              <a:t>valantic layout samples Route A dark 001</a:t>
            </a:r>
            <a:endParaRPr lang="nl-NL" dirty="0"/>
          </a:p>
        </p:txBody>
      </p:sp>
      <p:sp>
        <p:nvSpPr>
          <p:cNvPr id="4" name="Date Placeholder 3">
            <a:extLst>
              <a:ext uri="{FF2B5EF4-FFF2-40B4-BE49-F238E27FC236}">
                <a16:creationId xmlns:a16="http://schemas.microsoft.com/office/drawing/2014/main" id="{138AEB56-2F16-636D-3D95-58C6F9CCB6BE}"/>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43" name="Textplatzhalter 42">
            <a:extLst>
              <a:ext uri="{FF2B5EF4-FFF2-40B4-BE49-F238E27FC236}">
                <a16:creationId xmlns:a16="http://schemas.microsoft.com/office/drawing/2014/main" id="{956E1762-B2CA-7B62-C6F1-653EF4F2B523}"/>
              </a:ext>
            </a:extLst>
          </p:cNvPr>
          <p:cNvSpPr>
            <a:spLocks noGrp="1"/>
          </p:cNvSpPr>
          <p:nvPr>
            <p:ph type="body" idx="49"/>
          </p:nvPr>
        </p:nvSpPr>
        <p:spPr/>
        <p:txBody>
          <a:bodyPr/>
          <a:lstStyle/>
          <a:p>
            <a:endParaRPr lang="de-DE"/>
          </a:p>
        </p:txBody>
      </p:sp>
      <p:sp>
        <p:nvSpPr>
          <p:cNvPr id="700" name="Text Placeholder 699">
            <a:extLst>
              <a:ext uri="{FF2B5EF4-FFF2-40B4-BE49-F238E27FC236}">
                <a16:creationId xmlns:a16="http://schemas.microsoft.com/office/drawing/2014/main" id="{DCF1FCD2-DD96-BF2C-E624-FFA8D63D3CC1}"/>
              </a:ext>
            </a:extLst>
          </p:cNvPr>
          <p:cNvSpPr>
            <a:spLocks noGrp="1"/>
          </p:cNvSpPr>
          <p:nvPr>
            <p:ph type="body" idx="30"/>
          </p:nvPr>
        </p:nvSpPr>
        <p:spPr>
          <a:xfrm>
            <a:off x="9115977" y="5707891"/>
            <a:ext cx="2520000" cy="347662"/>
          </a:xfrm>
        </p:spPr>
        <p:txBody>
          <a:bodyPr/>
          <a:lstStyle/>
          <a:p>
            <a:r>
              <a:rPr lang="en-US"/>
              <a:t>Role</a:t>
            </a:r>
          </a:p>
        </p:txBody>
      </p:sp>
      <p:sp>
        <p:nvSpPr>
          <p:cNvPr id="701" name="Text Placeholder 700">
            <a:extLst>
              <a:ext uri="{FF2B5EF4-FFF2-40B4-BE49-F238E27FC236}">
                <a16:creationId xmlns:a16="http://schemas.microsoft.com/office/drawing/2014/main" id="{FB8695D6-35B1-2A15-F837-DA111493BE56}"/>
              </a:ext>
            </a:extLst>
          </p:cNvPr>
          <p:cNvSpPr>
            <a:spLocks noGrp="1"/>
          </p:cNvSpPr>
          <p:nvPr>
            <p:ph type="body" idx="31"/>
          </p:nvPr>
        </p:nvSpPr>
        <p:spPr>
          <a:xfrm>
            <a:off x="9115977" y="5326097"/>
            <a:ext cx="2520000" cy="347662"/>
          </a:xfrm>
        </p:spPr>
        <p:txBody>
          <a:bodyPr/>
          <a:lstStyle/>
          <a:p>
            <a:r>
              <a:rPr lang="en-US"/>
              <a:t>Name</a:t>
            </a:r>
          </a:p>
        </p:txBody>
      </p:sp>
      <p:pic>
        <p:nvPicPr>
          <p:cNvPr id="53" name="Picture Placeholder 50">
            <a:extLst>
              <a:ext uri="{FF2B5EF4-FFF2-40B4-BE49-F238E27FC236}">
                <a16:creationId xmlns:a16="http://schemas.microsoft.com/office/drawing/2014/main" id="{B9BCCE14-33FC-4818-5709-E6AE6B53899B}"/>
              </a:ext>
            </a:extLst>
          </p:cNvPr>
          <p:cNvPicPr>
            <a:picLocks noGrp="1" noChangeAspect="1"/>
          </p:cNvPicPr>
          <p:nvPr>
            <p:ph type="pic" sz="quarter" idx="56"/>
          </p:nvPr>
        </p:nvPicPr>
        <p:blipFill>
          <a:blip r:embed="rId3">
            <a:extLst>
              <a:ext uri="{28A0092B-C50C-407E-A947-70E740481C1C}">
                <a14:useLocalDpi xmlns:a14="http://schemas.microsoft.com/office/drawing/2010/main" val="0"/>
              </a:ext>
            </a:extLst>
          </a:blip>
          <a:srcRect/>
          <a:stretch/>
        </p:blipFill>
        <p:spPr>
          <a:xfrm>
            <a:off x="9114072" y="3930913"/>
            <a:ext cx="2520000" cy="1260000"/>
          </a:xfrm>
        </p:spPr>
      </p:pic>
      <p:sp>
        <p:nvSpPr>
          <p:cNvPr id="44" name="Textplatzhalter 43">
            <a:extLst>
              <a:ext uri="{FF2B5EF4-FFF2-40B4-BE49-F238E27FC236}">
                <a16:creationId xmlns:a16="http://schemas.microsoft.com/office/drawing/2014/main" id="{B4AEAC22-1ACA-EB8F-038D-3BE06767CDF8}"/>
              </a:ext>
            </a:extLst>
          </p:cNvPr>
          <p:cNvSpPr>
            <a:spLocks noGrp="1"/>
          </p:cNvSpPr>
          <p:nvPr>
            <p:ph type="body" idx="50"/>
          </p:nvPr>
        </p:nvSpPr>
        <p:spPr/>
        <p:txBody>
          <a:bodyPr/>
          <a:lstStyle/>
          <a:p>
            <a:endParaRPr lang="de-DE"/>
          </a:p>
        </p:txBody>
      </p:sp>
      <p:sp>
        <p:nvSpPr>
          <p:cNvPr id="702" name="Text Placeholder 701">
            <a:extLst>
              <a:ext uri="{FF2B5EF4-FFF2-40B4-BE49-F238E27FC236}">
                <a16:creationId xmlns:a16="http://schemas.microsoft.com/office/drawing/2014/main" id="{1B5FAC41-642D-ACE9-B888-5899CD9B1A0B}"/>
              </a:ext>
            </a:extLst>
          </p:cNvPr>
          <p:cNvSpPr>
            <a:spLocks noGrp="1"/>
          </p:cNvSpPr>
          <p:nvPr>
            <p:ph type="body" idx="33"/>
          </p:nvPr>
        </p:nvSpPr>
        <p:spPr>
          <a:xfrm>
            <a:off x="6257318" y="5707891"/>
            <a:ext cx="2520000" cy="347662"/>
          </a:xfrm>
        </p:spPr>
        <p:txBody>
          <a:bodyPr/>
          <a:lstStyle/>
          <a:p>
            <a:r>
              <a:rPr lang="en-US"/>
              <a:t>Role</a:t>
            </a:r>
          </a:p>
        </p:txBody>
      </p:sp>
      <p:sp>
        <p:nvSpPr>
          <p:cNvPr id="703" name="Text Placeholder 702">
            <a:extLst>
              <a:ext uri="{FF2B5EF4-FFF2-40B4-BE49-F238E27FC236}">
                <a16:creationId xmlns:a16="http://schemas.microsoft.com/office/drawing/2014/main" id="{D6BE2451-3A3C-6D53-0753-AD55DE2CA379}"/>
              </a:ext>
            </a:extLst>
          </p:cNvPr>
          <p:cNvSpPr>
            <a:spLocks noGrp="1"/>
          </p:cNvSpPr>
          <p:nvPr>
            <p:ph type="body" idx="34"/>
          </p:nvPr>
        </p:nvSpPr>
        <p:spPr>
          <a:xfrm>
            <a:off x="6257318" y="5326097"/>
            <a:ext cx="2520000" cy="347662"/>
          </a:xfrm>
        </p:spPr>
        <p:txBody>
          <a:bodyPr/>
          <a:lstStyle/>
          <a:p>
            <a:r>
              <a:rPr lang="en-US"/>
              <a:t>Name</a:t>
            </a:r>
          </a:p>
        </p:txBody>
      </p:sp>
      <p:pic>
        <p:nvPicPr>
          <p:cNvPr id="52" name="Picture Placeholder 50">
            <a:extLst>
              <a:ext uri="{FF2B5EF4-FFF2-40B4-BE49-F238E27FC236}">
                <a16:creationId xmlns:a16="http://schemas.microsoft.com/office/drawing/2014/main" id="{A1B4B0C4-10F7-2B76-D32B-0D0143BB3723}"/>
              </a:ext>
            </a:extLst>
          </p:cNvPr>
          <p:cNvPicPr>
            <a:picLocks noGrp="1" noChangeAspect="1"/>
          </p:cNvPicPr>
          <p:nvPr>
            <p:ph type="pic" sz="quarter" idx="57"/>
          </p:nvPr>
        </p:nvPicPr>
        <p:blipFill>
          <a:blip r:embed="rId3">
            <a:extLst>
              <a:ext uri="{28A0092B-C50C-407E-A947-70E740481C1C}">
                <a14:useLocalDpi xmlns:a14="http://schemas.microsoft.com/office/drawing/2010/main" val="0"/>
              </a:ext>
            </a:extLst>
          </a:blip>
          <a:srcRect l="31" r="31"/>
          <a:stretch/>
        </p:blipFill>
        <p:spPr>
          <a:xfrm>
            <a:off x="6254609" y="3930913"/>
            <a:ext cx="2520000" cy="1260000"/>
          </a:xfrm>
        </p:spPr>
      </p:pic>
      <p:sp>
        <p:nvSpPr>
          <p:cNvPr id="45" name="Textplatzhalter 44">
            <a:extLst>
              <a:ext uri="{FF2B5EF4-FFF2-40B4-BE49-F238E27FC236}">
                <a16:creationId xmlns:a16="http://schemas.microsoft.com/office/drawing/2014/main" id="{8B8948FD-5E21-A2B5-E0DE-36D75D7A47BD}"/>
              </a:ext>
            </a:extLst>
          </p:cNvPr>
          <p:cNvSpPr>
            <a:spLocks noGrp="1"/>
          </p:cNvSpPr>
          <p:nvPr>
            <p:ph type="body" idx="51"/>
          </p:nvPr>
        </p:nvSpPr>
        <p:spPr/>
        <p:txBody>
          <a:bodyPr/>
          <a:lstStyle/>
          <a:p>
            <a:endParaRPr lang="de-DE"/>
          </a:p>
        </p:txBody>
      </p:sp>
      <p:sp>
        <p:nvSpPr>
          <p:cNvPr id="704" name="Text Placeholder 703">
            <a:extLst>
              <a:ext uri="{FF2B5EF4-FFF2-40B4-BE49-F238E27FC236}">
                <a16:creationId xmlns:a16="http://schemas.microsoft.com/office/drawing/2014/main" id="{8B2C2C98-BEF7-8CBC-EDCC-F67240EC6FA5}"/>
              </a:ext>
            </a:extLst>
          </p:cNvPr>
          <p:cNvSpPr>
            <a:spLocks noGrp="1"/>
          </p:cNvSpPr>
          <p:nvPr>
            <p:ph type="body" idx="36"/>
          </p:nvPr>
        </p:nvSpPr>
        <p:spPr>
          <a:xfrm>
            <a:off x="3398659" y="5707891"/>
            <a:ext cx="2520000" cy="347662"/>
          </a:xfrm>
        </p:spPr>
        <p:txBody>
          <a:bodyPr/>
          <a:lstStyle/>
          <a:p>
            <a:r>
              <a:rPr lang="en-US"/>
              <a:t>Role</a:t>
            </a:r>
          </a:p>
        </p:txBody>
      </p:sp>
      <p:sp>
        <p:nvSpPr>
          <p:cNvPr id="705" name="Text Placeholder 704">
            <a:extLst>
              <a:ext uri="{FF2B5EF4-FFF2-40B4-BE49-F238E27FC236}">
                <a16:creationId xmlns:a16="http://schemas.microsoft.com/office/drawing/2014/main" id="{655B22D9-C11F-807B-9BE0-82DA379BA2A4}"/>
              </a:ext>
            </a:extLst>
          </p:cNvPr>
          <p:cNvSpPr>
            <a:spLocks noGrp="1"/>
          </p:cNvSpPr>
          <p:nvPr>
            <p:ph type="body" idx="37"/>
          </p:nvPr>
        </p:nvSpPr>
        <p:spPr>
          <a:xfrm>
            <a:off x="3398659" y="5326097"/>
            <a:ext cx="2520000" cy="347662"/>
          </a:xfrm>
        </p:spPr>
        <p:txBody>
          <a:bodyPr/>
          <a:lstStyle/>
          <a:p>
            <a:r>
              <a:rPr lang="en-US"/>
              <a:t>Name</a:t>
            </a:r>
          </a:p>
        </p:txBody>
      </p:sp>
      <p:pic>
        <p:nvPicPr>
          <p:cNvPr id="51" name="Picture Placeholder 50">
            <a:extLst>
              <a:ext uri="{FF2B5EF4-FFF2-40B4-BE49-F238E27FC236}">
                <a16:creationId xmlns:a16="http://schemas.microsoft.com/office/drawing/2014/main" id="{D5A404DC-D20D-2FB9-0CC1-66D126D030E2}"/>
              </a:ext>
            </a:extLst>
          </p:cNvPr>
          <p:cNvPicPr>
            <a:picLocks noGrp="1" noChangeAspect="1"/>
          </p:cNvPicPr>
          <p:nvPr>
            <p:ph type="pic" sz="quarter" idx="58"/>
          </p:nvPr>
        </p:nvPicPr>
        <p:blipFill>
          <a:blip r:embed="rId3">
            <a:extLst>
              <a:ext uri="{28A0092B-C50C-407E-A947-70E740481C1C}">
                <a14:useLocalDpi xmlns:a14="http://schemas.microsoft.com/office/drawing/2010/main" val="0"/>
              </a:ext>
            </a:extLst>
          </a:blip>
          <a:srcRect l="31" r="31"/>
          <a:stretch/>
        </p:blipFill>
        <p:spPr>
          <a:xfrm>
            <a:off x="3395147" y="3930913"/>
            <a:ext cx="2520000" cy="1260000"/>
          </a:xfrm>
        </p:spPr>
      </p:pic>
      <p:sp>
        <p:nvSpPr>
          <p:cNvPr id="46" name="Textplatzhalter 45">
            <a:extLst>
              <a:ext uri="{FF2B5EF4-FFF2-40B4-BE49-F238E27FC236}">
                <a16:creationId xmlns:a16="http://schemas.microsoft.com/office/drawing/2014/main" id="{FCBC33BC-17A1-2F14-C373-6D5F64ED8E86}"/>
              </a:ext>
            </a:extLst>
          </p:cNvPr>
          <p:cNvSpPr>
            <a:spLocks noGrp="1"/>
          </p:cNvSpPr>
          <p:nvPr>
            <p:ph type="body" idx="52"/>
          </p:nvPr>
        </p:nvSpPr>
        <p:spPr/>
        <p:txBody>
          <a:bodyPr/>
          <a:lstStyle/>
          <a:p>
            <a:endParaRPr lang="de-DE"/>
          </a:p>
        </p:txBody>
      </p:sp>
      <p:sp>
        <p:nvSpPr>
          <p:cNvPr id="706" name="Text Placeholder 705">
            <a:extLst>
              <a:ext uri="{FF2B5EF4-FFF2-40B4-BE49-F238E27FC236}">
                <a16:creationId xmlns:a16="http://schemas.microsoft.com/office/drawing/2014/main" id="{5636726E-13E1-15C8-6725-15E9AF50CD1A}"/>
              </a:ext>
            </a:extLst>
          </p:cNvPr>
          <p:cNvSpPr>
            <a:spLocks noGrp="1"/>
          </p:cNvSpPr>
          <p:nvPr>
            <p:ph type="body" idx="39"/>
          </p:nvPr>
        </p:nvSpPr>
        <p:spPr>
          <a:xfrm>
            <a:off x="540000" y="5707891"/>
            <a:ext cx="2520000" cy="347662"/>
          </a:xfrm>
        </p:spPr>
        <p:txBody>
          <a:bodyPr/>
          <a:lstStyle/>
          <a:p>
            <a:r>
              <a:rPr lang="en-US"/>
              <a:t>Role</a:t>
            </a:r>
          </a:p>
        </p:txBody>
      </p:sp>
      <p:sp>
        <p:nvSpPr>
          <p:cNvPr id="707" name="Text Placeholder 706">
            <a:extLst>
              <a:ext uri="{FF2B5EF4-FFF2-40B4-BE49-F238E27FC236}">
                <a16:creationId xmlns:a16="http://schemas.microsoft.com/office/drawing/2014/main" id="{5771804D-78EC-E0BC-C275-A40411508B82}"/>
              </a:ext>
            </a:extLst>
          </p:cNvPr>
          <p:cNvSpPr>
            <a:spLocks noGrp="1"/>
          </p:cNvSpPr>
          <p:nvPr>
            <p:ph type="body" idx="40"/>
          </p:nvPr>
        </p:nvSpPr>
        <p:spPr>
          <a:xfrm>
            <a:off x="540000" y="5326097"/>
            <a:ext cx="2520000" cy="347662"/>
          </a:xfrm>
        </p:spPr>
        <p:txBody>
          <a:bodyPr/>
          <a:lstStyle/>
          <a:p>
            <a:r>
              <a:rPr lang="en-US"/>
              <a:t>Name</a:t>
            </a:r>
          </a:p>
        </p:txBody>
      </p:sp>
      <p:pic>
        <p:nvPicPr>
          <p:cNvPr id="50" name="Picture Placeholder 50">
            <a:extLst>
              <a:ext uri="{FF2B5EF4-FFF2-40B4-BE49-F238E27FC236}">
                <a16:creationId xmlns:a16="http://schemas.microsoft.com/office/drawing/2014/main" id="{118637BC-DDB6-B8CC-79C6-52BA5E753C7D}"/>
              </a:ext>
            </a:extLst>
          </p:cNvPr>
          <p:cNvPicPr>
            <a:picLocks noGrp="1" noChangeAspect="1"/>
          </p:cNvPicPr>
          <p:nvPr>
            <p:ph type="pic" sz="quarter" idx="59"/>
          </p:nvPr>
        </p:nvPicPr>
        <p:blipFill>
          <a:blip r:embed="rId3">
            <a:extLst>
              <a:ext uri="{28A0092B-C50C-407E-A947-70E740481C1C}">
                <a14:useLocalDpi xmlns:a14="http://schemas.microsoft.com/office/drawing/2010/main" val="0"/>
              </a:ext>
            </a:extLst>
          </a:blip>
          <a:srcRect/>
          <a:stretch/>
        </p:blipFill>
        <p:spPr>
          <a:xfrm>
            <a:off x="535685" y="3930913"/>
            <a:ext cx="2520000" cy="1260000"/>
          </a:xfrm>
        </p:spPr>
      </p:pic>
      <p:sp>
        <p:nvSpPr>
          <p:cNvPr id="38" name="Textplatzhalter 37">
            <a:extLst>
              <a:ext uri="{FF2B5EF4-FFF2-40B4-BE49-F238E27FC236}">
                <a16:creationId xmlns:a16="http://schemas.microsoft.com/office/drawing/2014/main" id="{8E278D27-0189-2F2E-E2BB-29F2A9603196}"/>
              </a:ext>
            </a:extLst>
          </p:cNvPr>
          <p:cNvSpPr>
            <a:spLocks noGrp="1"/>
          </p:cNvSpPr>
          <p:nvPr>
            <p:ph type="body" idx="45"/>
          </p:nvPr>
        </p:nvSpPr>
        <p:spPr/>
        <p:txBody>
          <a:bodyPr/>
          <a:lstStyle/>
          <a:p>
            <a:endParaRPr lang="de-DE"/>
          </a:p>
        </p:txBody>
      </p:sp>
      <p:sp>
        <p:nvSpPr>
          <p:cNvPr id="699" name="Text Placeholder 698">
            <a:extLst>
              <a:ext uri="{FF2B5EF4-FFF2-40B4-BE49-F238E27FC236}">
                <a16:creationId xmlns:a16="http://schemas.microsoft.com/office/drawing/2014/main" id="{E264F9BE-5945-6F8D-4E38-649439E8F440}"/>
              </a:ext>
            </a:extLst>
          </p:cNvPr>
          <p:cNvSpPr>
            <a:spLocks noGrp="1"/>
          </p:cNvSpPr>
          <p:nvPr>
            <p:ph type="body" idx="29"/>
          </p:nvPr>
        </p:nvSpPr>
        <p:spPr>
          <a:xfrm>
            <a:off x="9115977" y="3233091"/>
            <a:ext cx="2520000" cy="347662"/>
          </a:xfrm>
        </p:spPr>
        <p:txBody>
          <a:bodyPr/>
          <a:lstStyle/>
          <a:p>
            <a:r>
              <a:rPr lang="en-US"/>
              <a:t>Role</a:t>
            </a:r>
          </a:p>
        </p:txBody>
      </p:sp>
      <p:sp>
        <p:nvSpPr>
          <p:cNvPr id="698" name="Text Placeholder 697">
            <a:extLst>
              <a:ext uri="{FF2B5EF4-FFF2-40B4-BE49-F238E27FC236}">
                <a16:creationId xmlns:a16="http://schemas.microsoft.com/office/drawing/2014/main" id="{39376AE2-4DA1-157B-4430-007A80375BDF}"/>
              </a:ext>
            </a:extLst>
          </p:cNvPr>
          <p:cNvSpPr>
            <a:spLocks noGrp="1"/>
          </p:cNvSpPr>
          <p:nvPr>
            <p:ph type="body" idx="28"/>
          </p:nvPr>
        </p:nvSpPr>
        <p:spPr>
          <a:xfrm>
            <a:off x="9115977" y="2859955"/>
            <a:ext cx="2520000" cy="347662"/>
          </a:xfrm>
        </p:spPr>
        <p:txBody>
          <a:bodyPr/>
          <a:lstStyle/>
          <a:p>
            <a:r>
              <a:rPr lang="en-US"/>
              <a:t>Name</a:t>
            </a:r>
          </a:p>
        </p:txBody>
      </p:sp>
      <p:pic>
        <p:nvPicPr>
          <p:cNvPr id="40" name="Picture Placeholder 50">
            <a:extLst>
              <a:ext uri="{FF2B5EF4-FFF2-40B4-BE49-F238E27FC236}">
                <a16:creationId xmlns:a16="http://schemas.microsoft.com/office/drawing/2014/main" id="{694FB806-B854-B387-011A-74B3E0D6AE4B}"/>
              </a:ext>
            </a:extLst>
          </p:cNvPr>
          <p:cNvPicPr>
            <a:picLocks noGrp="1" noChangeAspect="1"/>
          </p:cNvPicPr>
          <p:nvPr>
            <p:ph type="pic" sz="quarter" idx="55"/>
          </p:nvPr>
        </p:nvPicPr>
        <p:blipFill>
          <a:blip r:embed="rId3">
            <a:extLst>
              <a:ext uri="{28A0092B-C50C-407E-A947-70E740481C1C}">
                <a14:useLocalDpi xmlns:a14="http://schemas.microsoft.com/office/drawing/2010/main" val="0"/>
              </a:ext>
            </a:extLst>
          </a:blip>
          <a:srcRect t="63" b="63"/>
          <a:stretch/>
        </p:blipFill>
        <p:spPr>
          <a:xfrm>
            <a:off x="9114072" y="1466475"/>
            <a:ext cx="2520000" cy="1260000"/>
          </a:xfrm>
        </p:spPr>
      </p:pic>
      <p:sp>
        <p:nvSpPr>
          <p:cNvPr id="39" name="Textplatzhalter 38">
            <a:extLst>
              <a:ext uri="{FF2B5EF4-FFF2-40B4-BE49-F238E27FC236}">
                <a16:creationId xmlns:a16="http://schemas.microsoft.com/office/drawing/2014/main" id="{F87DB40C-21D5-6B82-163A-885C0C104412}"/>
              </a:ext>
            </a:extLst>
          </p:cNvPr>
          <p:cNvSpPr>
            <a:spLocks noGrp="1"/>
          </p:cNvSpPr>
          <p:nvPr>
            <p:ph type="body" idx="46"/>
          </p:nvPr>
        </p:nvSpPr>
        <p:spPr/>
        <p:txBody>
          <a:bodyPr/>
          <a:lstStyle/>
          <a:p>
            <a:endParaRPr lang="de-DE"/>
          </a:p>
        </p:txBody>
      </p:sp>
      <p:sp>
        <p:nvSpPr>
          <p:cNvPr id="697" name="Text Placeholder 696">
            <a:extLst>
              <a:ext uri="{FF2B5EF4-FFF2-40B4-BE49-F238E27FC236}">
                <a16:creationId xmlns:a16="http://schemas.microsoft.com/office/drawing/2014/main" id="{D949DAD6-E45A-B55E-B280-B04E49232AF6}"/>
              </a:ext>
            </a:extLst>
          </p:cNvPr>
          <p:cNvSpPr>
            <a:spLocks noGrp="1"/>
          </p:cNvSpPr>
          <p:nvPr>
            <p:ph type="body" idx="27"/>
          </p:nvPr>
        </p:nvSpPr>
        <p:spPr>
          <a:xfrm>
            <a:off x="6257318" y="3233091"/>
            <a:ext cx="2520000" cy="347662"/>
          </a:xfrm>
        </p:spPr>
        <p:txBody>
          <a:bodyPr/>
          <a:lstStyle/>
          <a:p>
            <a:r>
              <a:rPr lang="en-US"/>
              <a:t>Role</a:t>
            </a:r>
          </a:p>
        </p:txBody>
      </p:sp>
      <p:sp>
        <p:nvSpPr>
          <p:cNvPr id="696" name="Text Placeholder 695">
            <a:extLst>
              <a:ext uri="{FF2B5EF4-FFF2-40B4-BE49-F238E27FC236}">
                <a16:creationId xmlns:a16="http://schemas.microsoft.com/office/drawing/2014/main" id="{5EB8F496-FED8-BB43-E7C2-0469527A815F}"/>
              </a:ext>
            </a:extLst>
          </p:cNvPr>
          <p:cNvSpPr>
            <a:spLocks noGrp="1"/>
          </p:cNvSpPr>
          <p:nvPr>
            <p:ph type="body" idx="26"/>
          </p:nvPr>
        </p:nvSpPr>
        <p:spPr>
          <a:xfrm>
            <a:off x="6257318" y="2859955"/>
            <a:ext cx="2520000" cy="347662"/>
          </a:xfrm>
        </p:spPr>
        <p:txBody>
          <a:bodyPr/>
          <a:lstStyle/>
          <a:p>
            <a:r>
              <a:rPr lang="en-US"/>
              <a:t>Name</a:t>
            </a:r>
          </a:p>
        </p:txBody>
      </p:sp>
      <p:pic>
        <p:nvPicPr>
          <p:cNvPr id="37" name="Picture Placeholder 50">
            <a:extLst>
              <a:ext uri="{FF2B5EF4-FFF2-40B4-BE49-F238E27FC236}">
                <a16:creationId xmlns:a16="http://schemas.microsoft.com/office/drawing/2014/main" id="{C6BED872-E597-E62D-69F3-5018CD540432}"/>
              </a:ext>
            </a:extLst>
          </p:cNvPr>
          <p:cNvPicPr>
            <a:picLocks noGrp="1" noChangeAspect="1"/>
          </p:cNvPicPr>
          <p:nvPr>
            <p:ph type="pic" sz="quarter" idx="54"/>
          </p:nvPr>
        </p:nvPicPr>
        <p:blipFill>
          <a:blip r:embed="rId3">
            <a:extLst>
              <a:ext uri="{28A0092B-C50C-407E-A947-70E740481C1C}">
                <a14:useLocalDpi xmlns:a14="http://schemas.microsoft.com/office/drawing/2010/main" val="0"/>
              </a:ext>
            </a:extLst>
          </a:blip>
          <a:srcRect t="31" b="31"/>
          <a:stretch/>
        </p:blipFill>
        <p:spPr>
          <a:xfrm>
            <a:off x="6254609" y="1466475"/>
            <a:ext cx="2520000" cy="1260000"/>
          </a:xfrm>
        </p:spPr>
      </p:pic>
      <p:sp>
        <p:nvSpPr>
          <p:cNvPr id="41" name="Textplatzhalter 40">
            <a:extLst>
              <a:ext uri="{FF2B5EF4-FFF2-40B4-BE49-F238E27FC236}">
                <a16:creationId xmlns:a16="http://schemas.microsoft.com/office/drawing/2014/main" id="{716E6E4A-F230-3657-47A0-2E2F8235597A}"/>
              </a:ext>
            </a:extLst>
          </p:cNvPr>
          <p:cNvSpPr>
            <a:spLocks noGrp="1"/>
          </p:cNvSpPr>
          <p:nvPr>
            <p:ph type="body" idx="47"/>
          </p:nvPr>
        </p:nvSpPr>
        <p:spPr/>
        <p:txBody>
          <a:bodyPr/>
          <a:lstStyle/>
          <a:p>
            <a:endParaRPr lang="de-DE"/>
          </a:p>
        </p:txBody>
      </p:sp>
      <p:sp>
        <p:nvSpPr>
          <p:cNvPr id="695" name="Text Placeholder 694">
            <a:extLst>
              <a:ext uri="{FF2B5EF4-FFF2-40B4-BE49-F238E27FC236}">
                <a16:creationId xmlns:a16="http://schemas.microsoft.com/office/drawing/2014/main" id="{F59B6622-658E-3314-FE10-81D770DD3223}"/>
              </a:ext>
            </a:extLst>
          </p:cNvPr>
          <p:cNvSpPr>
            <a:spLocks noGrp="1"/>
          </p:cNvSpPr>
          <p:nvPr>
            <p:ph type="body" idx="25"/>
          </p:nvPr>
        </p:nvSpPr>
        <p:spPr>
          <a:xfrm>
            <a:off x="3395147" y="3233091"/>
            <a:ext cx="2520000" cy="347662"/>
          </a:xfrm>
        </p:spPr>
        <p:txBody>
          <a:bodyPr/>
          <a:lstStyle/>
          <a:p>
            <a:r>
              <a:rPr lang="en-US"/>
              <a:t>Role</a:t>
            </a:r>
          </a:p>
        </p:txBody>
      </p:sp>
      <p:sp>
        <p:nvSpPr>
          <p:cNvPr id="694" name="Text Placeholder 693">
            <a:extLst>
              <a:ext uri="{FF2B5EF4-FFF2-40B4-BE49-F238E27FC236}">
                <a16:creationId xmlns:a16="http://schemas.microsoft.com/office/drawing/2014/main" id="{8D8168DF-FFE0-56F6-8896-683BD95242CB}"/>
              </a:ext>
            </a:extLst>
          </p:cNvPr>
          <p:cNvSpPr>
            <a:spLocks noGrp="1"/>
          </p:cNvSpPr>
          <p:nvPr>
            <p:ph type="body" idx="24"/>
          </p:nvPr>
        </p:nvSpPr>
        <p:spPr>
          <a:xfrm>
            <a:off x="3395147" y="2859955"/>
            <a:ext cx="2520000" cy="347662"/>
          </a:xfrm>
        </p:spPr>
        <p:txBody>
          <a:bodyPr/>
          <a:lstStyle/>
          <a:p>
            <a:r>
              <a:rPr lang="en-US"/>
              <a:t>Name</a:t>
            </a:r>
          </a:p>
        </p:txBody>
      </p:sp>
      <p:pic>
        <p:nvPicPr>
          <p:cNvPr id="631" name="Picture Placeholder 50">
            <a:extLst>
              <a:ext uri="{FF2B5EF4-FFF2-40B4-BE49-F238E27FC236}">
                <a16:creationId xmlns:a16="http://schemas.microsoft.com/office/drawing/2014/main" id="{6EFB110F-4AE3-A44E-35E9-1E5E80E27927}"/>
              </a:ext>
            </a:extLst>
          </p:cNvPr>
          <p:cNvPicPr>
            <a:picLocks noGrp="1" noChangeAspect="1"/>
          </p:cNvPicPr>
          <p:nvPr>
            <p:ph type="pic" sz="quarter" idx="53"/>
          </p:nvPr>
        </p:nvPicPr>
        <p:blipFill>
          <a:blip r:embed="rId3">
            <a:extLst>
              <a:ext uri="{28A0092B-C50C-407E-A947-70E740481C1C}">
                <a14:useLocalDpi xmlns:a14="http://schemas.microsoft.com/office/drawing/2010/main" val="0"/>
              </a:ext>
            </a:extLst>
          </a:blip>
          <a:srcRect t="31" b="31"/>
          <a:stretch/>
        </p:blipFill>
        <p:spPr>
          <a:xfrm>
            <a:off x="3395147" y="1466475"/>
            <a:ext cx="2520000" cy="1260000"/>
          </a:xfrm>
        </p:spPr>
      </p:pic>
      <p:sp>
        <p:nvSpPr>
          <p:cNvPr id="42" name="Textplatzhalter 41">
            <a:extLst>
              <a:ext uri="{FF2B5EF4-FFF2-40B4-BE49-F238E27FC236}">
                <a16:creationId xmlns:a16="http://schemas.microsoft.com/office/drawing/2014/main" id="{25F70C0F-D2E8-19A6-2754-B36EC1DB70E0}"/>
              </a:ext>
            </a:extLst>
          </p:cNvPr>
          <p:cNvSpPr>
            <a:spLocks noGrp="1"/>
          </p:cNvSpPr>
          <p:nvPr>
            <p:ph type="body" idx="48"/>
          </p:nvPr>
        </p:nvSpPr>
        <p:spPr/>
        <p:txBody>
          <a:bodyPr/>
          <a:lstStyle/>
          <a:p>
            <a:endParaRPr lang="de-DE" dirty="0"/>
          </a:p>
        </p:txBody>
      </p:sp>
      <p:sp>
        <p:nvSpPr>
          <p:cNvPr id="693" name="Text Placeholder 692">
            <a:extLst>
              <a:ext uri="{FF2B5EF4-FFF2-40B4-BE49-F238E27FC236}">
                <a16:creationId xmlns:a16="http://schemas.microsoft.com/office/drawing/2014/main" id="{B0EC8674-3A48-3C3F-B6A6-0D3207BA175F}"/>
              </a:ext>
            </a:extLst>
          </p:cNvPr>
          <p:cNvSpPr>
            <a:spLocks noGrp="1"/>
          </p:cNvSpPr>
          <p:nvPr>
            <p:ph type="body" idx="23"/>
          </p:nvPr>
        </p:nvSpPr>
        <p:spPr>
          <a:xfrm>
            <a:off x="540000" y="3233091"/>
            <a:ext cx="2520000" cy="347662"/>
          </a:xfrm>
        </p:spPr>
        <p:txBody>
          <a:bodyPr/>
          <a:lstStyle/>
          <a:p>
            <a:r>
              <a:rPr lang="en-US" dirty="0"/>
              <a:t>Role</a:t>
            </a:r>
          </a:p>
        </p:txBody>
      </p:sp>
      <p:sp>
        <p:nvSpPr>
          <p:cNvPr id="692" name="Text Placeholder 691">
            <a:extLst>
              <a:ext uri="{FF2B5EF4-FFF2-40B4-BE49-F238E27FC236}">
                <a16:creationId xmlns:a16="http://schemas.microsoft.com/office/drawing/2014/main" id="{C6A49DFB-56E4-E75B-1CE6-A2151CBF1544}"/>
              </a:ext>
            </a:extLst>
          </p:cNvPr>
          <p:cNvSpPr>
            <a:spLocks noGrp="1"/>
          </p:cNvSpPr>
          <p:nvPr>
            <p:ph type="body" idx="1"/>
          </p:nvPr>
        </p:nvSpPr>
        <p:spPr>
          <a:xfrm>
            <a:off x="540000" y="2859955"/>
            <a:ext cx="2520000" cy="347662"/>
          </a:xfrm>
        </p:spPr>
        <p:txBody>
          <a:bodyPr/>
          <a:lstStyle/>
          <a:p>
            <a:r>
              <a:rPr lang="en-US" dirty="0"/>
              <a:t>Name</a:t>
            </a:r>
          </a:p>
        </p:txBody>
      </p:sp>
      <p:pic>
        <p:nvPicPr>
          <p:cNvPr id="34" name="Picture Placeholder 50">
            <a:extLst>
              <a:ext uri="{FF2B5EF4-FFF2-40B4-BE49-F238E27FC236}">
                <a16:creationId xmlns:a16="http://schemas.microsoft.com/office/drawing/2014/main" id="{F780A004-B108-A0E2-1D71-075D1B68DA67}"/>
              </a:ext>
            </a:extLst>
          </p:cNvPr>
          <p:cNvPicPr>
            <a:picLocks noGrp="1" noChangeAspect="1"/>
          </p:cNvPicPr>
          <p:nvPr>
            <p:ph type="pic" sz="quarter" idx="22"/>
          </p:nvPr>
        </p:nvPicPr>
        <p:blipFill>
          <a:blip r:embed="rId3">
            <a:extLst>
              <a:ext uri="{28A0092B-C50C-407E-A947-70E740481C1C}">
                <a14:useLocalDpi xmlns:a14="http://schemas.microsoft.com/office/drawing/2010/main" val="0"/>
              </a:ext>
            </a:extLst>
          </a:blip>
          <a:srcRect t="63" b="63"/>
          <a:stretch/>
        </p:blipFill>
        <p:spPr>
          <a:xfrm>
            <a:off x="535685" y="1466475"/>
            <a:ext cx="2520000" cy="1260000"/>
          </a:xfrm>
        </p:spPr>
      </p:pic>
      <p:sp>
        <p:nvSpPr>
          <p:cNvPr id="28" name="Title 27">
            <a:extLst>
              <a:ext uri="{FF2B5EF4-FFF2-40B4-BE49-F238E27FC236}">
                <a16:creationId xmlns:a16="http://schemas.microsoft.com/office/drawing/2014/main" id="{FC569803-1464-B158-570E-030A48E5A378}"/>
              </a:ext>
            </a:extLst>
          </p:cNvPr>
          <p:cNvSpPr>
            <a:spLocks noGrp="1"/>
          </p:cNvSpPr>
          <p:nvPr>
            <p:ph type="title"/>
          </p:nvPr>
        </p:nvSpPr>
        <p:spPr>
          <a:xfrm>
            <a:off x="540000" y="622301"/>
            <a:ext cx="11088000" cy="648000"/>
          </a:xfrm>
        </p:spPr>
        <p:txBody>
          <a:bodyPr vert="horz"/>
          <a:lstStyle/>
          <a:p>
            <a:r>
              <a:rPr lang="de-DE" dirty="0"/>
              <a:t>Team 8</a:t>
            </a:r>
            <a:endParaRPr lang="en-US" dirty="0"/>
          </a:p>
        </p:txBody>
      </p:sp>
      <p:sp>
        <p:nvSpPr>
          <p:cNvPr id="13" name="Text Placeholder 12">
            <a:extLst>
              <a:ext uri="{FF2B5EF4-FFF2-40B4-BE49-F238E27FC236}">
                <a16:creationId xmlns:a16="http://schemas.microsoft.com/office/drawing/2014/main" id="{9B0ED4E5-AF21-C67E-4876-A7004CD9CC19}"/>
              </a:ext>
            </a:extLst>
          </p:cNvPr>
          <p:cNvSpPr>
            <a:spLocks noGrp="1"/>
          </p:cNvSpPr>
          <p:nvPr>
            <p:ph type="body" sz="quarter" idx="14"/>
          </p:nvPr>
        </p:nvSpPr>
        <p:spPr>
          <a:xfrm>
            <a:off x="576000" y="396000"/>
            <a:ext cx="11088000" cy="144000"/>
          </a:xfrm>
        </p:spPr>
        <p:txBody>
          <a:bodyPr/>
          <a:lstStyle/>
          <a:p>
            <a:r>
              <a:rPr lang="en-GB"/>
              <a:t>A  049 : team : 8 pictures : 8 names and roles</a:t>
            </a:r>
            <a:endParaRPr lang="en-US"/>
          </a:p>
        </p:txBody>
      </p:sp>
    </p:spTree>
    <p:extLst>
      <p:ext uri="{BB962C8B-B14F-4D97-AF65-F5344CB8AC3E}">
        <p14:creationId xmlns:p14="http://schemas.microsoft.com/office/powerpoint/2010/main" val="217043205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1664DCC4-43DF-B6B2-EBCB-923E3BD123D4}"/>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22</a:t>
            </a:fld>
            <a:endParaRPr lang="en-US"/>
          </a:p>
        </p:txBody>
      </p:sp>
      <p:sp>
        <p:nvSpPr>
          <p:cNvPr id="6" name="Footer Placeholder 5">
            <a:extLst>
              <a:ext uri="{FF2B5EF4-FFF2-40B4-BE49-F238E27FC236}">
                <a16:creationId xmlns:a16="http://schemas.microsoft.com/office/drawing/2014/main" id="{169948A1-E092-7503-FC3C-6237B03AE177}"/>
              </a:ext>
            </a:extLst>
          </p:cNvPr>
          <p:cNvSpPr>
            <a:spLocks noGrp="1"/>
          </p:cNvSpPr>
          <p:nvPr>
            <p:ph type="ftr" sz="quarter" idx="3"/>
          </p:nvPr>
        </p:nvSpPr>
        <p:spPr>
          <a:xfrm>
            <a:off x="7270749" y="6379200"/>
            <a:ext cx="4082389" cy="180000"/>
          </a:xfrm>
        </p:spPr>
        <p:txBody>
          <a:bodyPr/>
          <a:lstStyle/>
          <a:p>
            <a:r>
              <a:rPr lang="en-GB"/>
              <a:t>valantic layout samples Route A dark 001</a:t>
            </a:r>
            <a:endParaRPr lang="nl-NL"/>
          </a:p>
        </p:txBody>
      </p:sp>
      <p:sp>
        <p:nvSpPr>
          <p:cNvPr id="3" name="Date Placeholder 2">
            <a:extLst>
              <a:ext uri="{FF2B5EF4-FFF2-40B4-BE49-F238E27FC236}">
                <a16:creationId xmlns:a16="http://schemas.microsoft.com/office/drawing/2014/main" id="{51051314-9001-F36C-6D1C-B53F14326E35}"/>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17" name="Title 16">
            <a:extLst>
              <a:ext uri="{FF2B5EF4-FFF2-40B4-BE49-F238E27FC236}">
                <a16:creationId xmlns:a16="http://schemas.microsoft.com/office/drawing/2014/main" id="{41D3AAC0-AE1F-16A9-A0FF-B59DB4D6DB44}"/>
              </a:ext>
            </a:extLst>
          </p:cNvPr>
          <p:cNvSpPr>
            <a:spLocks noGrp="1"/>
          </p:cNvSpPr>
          <p:nvPr>
            <p:ph type="title"/>
          </p:nvPr>
        </p:nvSpPr>
        <p:spPr>
          <a:xfrm>
            <a:off x="540000" y="622301"/>
            <a:ext cx="11088000" cy="648000"/>
          </a:xfrm>
        </p:spPr>
        <p:txBody>
          <a:bodyPr vert="horz"/>
          <a:lstStyle/>
          <a:p>
            <a:r>
              <a:rPr lang="en-US" dirty="0"/>
              <a:t>Team 10</a:t>
            </a:r>
          </a:p>
        </p:txBody>
      </p:sp>
      <p:sp>
        <p:nvSpPr>
          <p:cNvPr id="232" name="Text Placeholder 231">
            <a:extLst>
              <a:ext uri="{FF2B5EF4-FFF2-40B4-BE49-F238E27FC236}">
                <a16:creationId xmlns:a16="http://schemas.microsoft.com/office/drawing/2014/main" id="{C07801B6-EBE5-12A3-171B-462630A2A29A}"/>
              </a:ext>
            </a:extLst>
          </p:cNvPr>
          <p:cNvSpPr>
            <a:spLocks noGrp="1"/>
          </p:cNvSpPr>
          <p:nvPr>
            <p:ph type="body" sz="quarter" idx="14"/>
          </p:nvPr>
        </p:nvSpPr>
        <p:spPr>
          <a:xfrm>
            <a:off x="576000" y="396000"/>
            <a:ext cx="11088000" cy="144000"/>
          </a:xfrm>
        </p:spPr>
        <p:txBody>
          <a:bodyPr/>
          <a:lstStyle/>
          <a:p>
            <a:r>
              <a:rPr lang="en-GB"/>
              <a:t>A  049 : team : 10 pictures : 10 names and roles</a:t>
            </a:r>
            <a:endParaRPr lang="en-US"/>
          </a:p>
        </p:txBody>
      </p:sp>
      <p:sp>
        <p:nvSpPr>
          <p:cNvPr id="164" name="Text Placeholder 163">
            <a:extLst>
              <a:ext uri="{FF2B5EF4-FFF2-40B4-BE49-F238E27FC236}">
                <a16:creationId xmlns:a16="http://schemas.microsoft.com/office/drawing/2014/main" id="{80678BBB-FC56-0E52-7796-BBA053C0CC7D}"/>
              </a:ext>
            </a:extLst>
          </p:cNvPr>
          <p:cNvSpPr>
            <a:spLocks noGrp="1"/>
          </p:cNvSpPr>
          <p:nvPr>
            <p:ph type="body" idx="44"/>
          </p:nvPr>
        </p:nvSpPr>
        <p:spPr>
          <a:xfrm>
            <a:off x="9646450" y="3866790"/>
            <a:ext cx="1980000" cy="2340000"/>
          </a:xfrm>
        </p:spPr>
        <p:txBody>
          <a:bodyPr/>
          <a:lstStyle/>
          <a:p>
            <a:endParaRPr lang="de-DE"/>
          </a:p>
          <a:p>
            <a:endParaRPr lang="en-US"/>
          </a:p>
        </p:txBody>
      </p:sp>
      <p:sp>
        <p:nvSpPr>
          <p:cNvPr id="112" name="Text Placeholder 111">
            <a:extLst>
              <a:ext uri="{FF2B5EF4-FFF2-40B4-BE49-F238E27FC236}">
                <a16:creationId xmlns:a16="http://schemas.microsoft.com/office/drawing/2014/main" id="{5A0C322E-C7D0-1EB3-BFC6-B9D861F3499B}"/>
              </a:ext>
            </a:extLst>
          </p:cNvPr>
          <p:cNvSpPr>
            <a:spLocks noGrp="1"/>
          </p:cNvSpPr>
          <p:nvPr>
            <p:ph type="body" idx="72"/>
          </p:nvPr>
        </p:nvSpPr>
        <p:spPr>
          <a:xfrm>
            <a:off x="9648388" y="5676121"/>
            <a:ext cx="1979612" cy="504013"/>
          </a:xfrm>
        </p:spPr>
        <p:txBody>
          <a:bodyPr/>
          <a:lstStyle/>
          <a:p>
            <a:pPr lvl="0"/>
            <a:r>
              <a:rPr lang="de-DE" noProof="0" dirty="0"/>
              <a:t>Name</a:t>
            </a:r>
          </a:p>
          <a:p>
            <a:pPr lvl="1"/>
            <a:r>
              <a:rPr lang="de-DE" noProof="0" dirty="0"/>
              <a:t>Role</a:t>
            </a:r>
            <a:endParaRPr lang="de-DE" dirty="0"/>
          </a:p>
          <a:p>
            <a:endParaRPr lang="en-US" dirty="0"/>
          </a:p>
        </p:txBody>
      </p:sp>
      <p:pic>
        <p:nvPicPr>
          <p:cNvPr id="29" name="Picture Placeholder 50">
            <a:extLst>
              <a:ext uri="{FF2B5EF4-FFF2-40B4-BE49-F238E27FC236}">
                <a16:creationId xmlns:a16="http://schemas.microsoft.com/office/drawing/2014/main" id="{14F25409-027E-E5FA-2015-58A52811B87A}"/>
              </a:ext>
            </a:extLst>
          </p:cNvPr>
          <p:cNvPicPr>
            <a:picLocks noGrp="1" noChangeAspect="1"/>
          </p:cNvPicPr>
          <p:nvPr>
            <p:ph type="pic" sz="quarter" idx="46"/>
          </p:nvPr>
        </p:nvPicPr>
        <p:blipFill>
          <a:blip r:embed="rId3"/>
          <a:srcRect/>
          <a:stretch/>
        </p:blipFill>
        <p:spPr>
          <a:xfrm>
            <a:off x="9648000" y="3866790"/>
            <a:ext cx="1980000" cy="1800000"/>
          </a:xfrm>
        </p:spPr>
      </p:pic>
      <p:sp>
        <p:nvSpPr>
          <p:cNvPr id="34" name="Text Placeholder 33">
            <a:extLst>
              <a:ext uri="{FF2B5EF4-FFF2-40B4-BE49-F238E27FC236}">
                <a16:creationId xmlns:a16="http://schemas.microsoft.com/office/drawing/2014/main" id="{FDA03204-D8FC-AED8-B390-1868187D38DE}"/>
              </a:ext>
            </a:extLst>
          </p:cNvPr>
          <p:cNvSpPr>
            <a:spLocks noGrp="1"/>
          </p:cNvSpPr>
          <p:nvPr>
            <p:ph type="body" idx="47"/>
          </p:nvPr>
        </p:nvSpPr>
        <p:spPr>
          <a:xfrm>
            <a:off x="7371000" y="3866790"/>
            <a:ext cx="1980000" cy="2340000"/>
          </a:xfrm>
        </p:spPr>
        <p:txBody>
          <a:bodyPr/>
          <a:lstStyle/>
          <a:p>
            <a:r>
              <a:rPr lang="de-DE"/>
              <a:t>Name</a:t>
            </a:r>
          </a:p>
          <a:p>
            <a:pPr lvl="1"/>
            <a:r>
              <a:rPr lang="de-DE"/>
              <a:t>Role</a:t>
            </a:r>
          </a:p>
        </p:txBody>
      </p:sp>
      <p:sp>
        <p:nvSpPr>
          <p:cNvPr id="108" name="Text Placeholder 107">
            <a:extLst>
              <a:ext uri="{FF2B5EF4-FFF2-40B4-BE49-F238E27FC236}">
                <a16:creationId xmlns:a16="http://schemas.microsoft.com/office/drawing/2014/main" id="{07F62EF4-589A-921B-6BF9-B824B2B16D57}"/>
              </a:ext>
            </a:extLst>
          </p:cNvPr>
          <p:cNvSpPr>
            <a:spLocks noGrp="1"/>
          </p:cNvSpPr>
          <p:nvPr>
            <p:ph type="body" idx="73"/>
          </p:nvPr>
        </p:nvSpPr>
        <p:spPr>
          <a:xfrm>
            <a:off x="7371291" y="5676121"/>
            <a:ext cx="1979612" cy="504013"/>
          </a:xfrm>
        </p:spPr>
        <p:txBody>
          <a:bodyPr/>
          <a:lstStyle/>
          <a:p>
            <a:r>
              <a:rPr lang="de-DE" dirty="0"/>
              <a:t>Name</a:t>
            </a:r>
          </a:p>
          <a:p>
            <a:pPr lvl="1"/>
            <a:r>
              <a:rPr lang="de-DE" dirty="0" err="1"/>
              <a:t>Role</a:t>
            </a:r>
            <a:endParaRPr lang="de-DE" dirty="0"/>
          </a:p>
          <a:p>
            <a:endParaRPr lang="en-US" dirty="0"/>
          </a:p>
        </p:txBody>
      </p:sp>
      <p:pic>
        <p:nvPicPr>
          <p:cNvPr id="27" name="Picture Placeholder 50">
            <a:extLst>
              <a:ext uri="{FF2B5EF4-FFF2-40B4-BE49-F238E27FC236}">
                <a16:creationId xmlns:a16="http://schemas.microsoft.com/office/drawing/2014/main" id="{DA7C3862-0C0E-4165-A787-6BF691D2862B}"/>
              </a:ext>
            </a:extLst>
          </p:cNvPr>
          <p:cNvPicPr>
            <a:picLocks noGrp="1" noChangeAspect="1"/>
          </p:cNvPicPr>
          <p:nvPr>
            <p:ph type="pic" sz="quarter" idx="49"/>
          </p:nvPr>
        </p:nvPicPr>
        <p:blipFill>
          <a:blip r:embed="rId3"/>
          <a:srcRect l="40" r="40"/>
          <a:stretch/>
        </p:blipFill>
        <p:spPr>
          <a:xfrm>
            <a:off x="7371000" y="3866790"/>
            <a:ext cx="1980000" cy="1800000"/>
          </a:xfrm>
        </p:spPr>
      </p:pic>
      <p:sp>
        <p:nvSpPr>
          <p:cNvPr id="35" name="Text Placeholder 34">
            <a:extLst>
              <a:ext uri="{FF2B5EF4-FFF2-40B4-BE49-F238E27FC236}">
                <a16:creationId xmlns:a16="http://schemas.microsoft.com/office/drawing/2014/main" id="{9C7FD9FB-C3A0-6637-1145-44ADB8F480B4}"/>
              </a:ext>
            </a:extLst>
          </p:cNvPr>
          <p:cNvSpPr>
            <a:spLocks noGrp="1"/>
          </p:cNvSpPr>
          <p:nvPr>
            <p:ph type="body" idx="43"/>
          </p:nvPr>
        </p:nvSpPr>
        <p:spPr>
          <a:xfrm>
            <a:off x="5094000" y="3866790"/>
            <a:ext cx="1980000" cy="2340000"/>
          </a:xfrm>
        </p:spPr>
        <p:txBody>
          <a:bodyPr/>
          <a:lstStyle/>
          <a:p>
            <a:r>
              <a:rPr lang="de-DE" dirty="0"/>
              <a:t>Name</a:t>
            </a:r>
          </a:p>
          <a:p>
            <a:pPr lvl="1"/>
            <a:r>
              <a:rPr lang="de-DE" dirty="0"/>
              <a:t>Role</a:t>
            </a:r>
          </a:p>
          <a:p>
            <a:endParaRPr lang="en-US" dirty="0"/>
          </a:p>
        </p:txBody>
      </p:sp>
      <p:sp>
        <p:nvSpPr>
          <p:cNvPr id="96" name="Textplatzhalter 95">
            <a:extLst>
              <a:ext uri="{FF2B5EF4-FFF2-40B4-BE49-F238E27FC236}">
                <a16:creationId xmlns:a16="http://schemas.microsoft.com/office/drawing/2014/main" id="{FC8155DB-C1F2-C32B-8EB6-401D9ABBDF99}"/>
              </a:ext>
            </a:extLst>
          </p:cNvPr>
          <p:cNvSpPr>
            <a:spLocks noGrp="1"/>
          </p:cNvSpPr>
          <p:nvPr>
            <p:ph type="body" idx="74"/>
          </p:nvPr>
        </p:nvSpPr>
        <p:spPr>
          <a:xfrm>
            <a:off x="5094194" y="5676121"/>
            <a:ext cx="1979612" cy="504013"/>
          </a:xfrm>
        </p:spPr>
        <p:txBody>
          <a:bodyPr/>
          <a:lstStyle/>
          <a:p>
            <a:pPr lvl="0"/>
            <a:r>
              <a:rPr lang="de-DE" noProof="0" dirty="0"/>
              <a:t>Name</a:t>
            </a:r>
          </a:p>
          <a:p>
            <a:pPr lvl="1"/>
            <a:r>
              <a:rPr lang="de-DE" noProof="0" dirty="0"/>
              <a:t>Role</a:t>
            </a:r>
          </a:p>
          <a:p>
            <a:endParaRPr lang="de-DE" dirty="0"/>
          </a:p>
        </p:txBody>
      </p:sp>
      <p:pic>
        <p:nvPicPr>
          <p:cNvPr id="25" name="Picture Placeholder 50">
            <a:extLst>
              <a:ext uri="{FF2B5EF4-FFF2-40B4-BE49-F238E27FC236}">
                <a16:creationId xmlns:a16="http://schemas.microsoft.com/office/drawing/2014/main" id="{AC5B5E2C-6C77-5B09-4731-5CB6553D8535}"/>
              </a:ext>
            </a:extLst>
          </p:cNvPr>
          <p:cNvPicPr>
            <a:picLocks noGrp="1" noChangeAspect="1"/>
          </p:cNvPicPr>
          <p:nvPr>
            <p:ph type="pic" sz="quarter" idx="51"/>
          </p:nvPr>
        </p:nvPicPr>
        <p:blipFill>
          <a:blip r:embed="rId3"/>
          <a:srcRect l="40" r="40"/>
          <a:stretch/>
        </p:blipFill>
        <p:spPr>
          <a:xfrm>
            <a:off x="5094000" y="3866790"/>
            <a:ext cx="1980000" cy="1800000"/>
          </a:xfrm>
        </p:spPr>
      </p:pic>
      <p:sp>
        <p:nvSpPr>
          <p:cNvPr id="33" name="Text Placeholder 32">
            <a:extLst>
              <a:ext uri="{FF2B5EF4-FFF2-40B4-BE49-F238E27FC236}">
                <a16:creationId xmlns:a16="http://schemas.microsoft.com/office/drawing/2014/main" id="{7AA302AF-3F1D-15DE-AE3B-1D39DFEBF450}"/>
              </a:ext>
            </a:extLst>
          </p:cNvPr>
          <p:cNvSpPr>
            <a:spLocks noGrp="1"/>
          </p:cNvSpPr>
          <p:nvPr>
            <p:ph type="body" idx="52"/>
          </p:nvPr>
        </p:nvSpPr>
        <p:spPr>
          <a:xfrm>
            <a:off x="2815837" y="3866790"/>
            <a:ext cx="1980000" cy="2340000"/>
          </a:xfrm>
        </p:spPr>
        <p:txBody>
          <a:bodyPr/>
          <a:lstStyle/>
          <a:p>
            <a:r>
              <a:rPr lang="de-DE"/>
              <a:t>Name</a:t>
            </a:r>
          </a:p>
          <a:p>
            <a:pPr lvl="1"/>
            <a:r>
              <a:rPr lang="de-DE"/>
              <a:t>Role</a:t>
            </a:r>
          </a:p>
          <a:p>
            <a:endParaRPr lang="en-US"/>
          </a:p>
        </p:txBody>
      </p:sp>
      <p:sp>
        <p:nvSpPr>
          <p:cNvPr id="172" name="Textplatzhalter 171">
            <a:extLst>
              <a:ext uri="{FF2B5EF4-FFF2-40B4-BE49-F238E27FC236}">
                <a16:creationId xmlns:a16="http://schemas.microsoft.com/office/drawing/2014/main" id="{F890A306-AEBD-DC82-40BA-D554FECE2EBD}"/>
              </a:ext>
            </a:extLst>
          </p:cNvPr>
          <p:cNvSpPr>
            <a:spLocks noGrp="1"/>
          </p:cNvSpPr>
          <p:nvPr>
            <p:ph type="body" idx="75"/>
          </p:nvPr>
        </p:nvSpPr>
        <p:spPr>
          <a:xfrm>
            <a:off x="2817097" y="5676121"/>
            <a:ext cx="1979612" cy="504013"/>
          </a:xfrm>
        </p:spPr>
        <p:txBody>
          <a:bodyPr/>
          <a:lstStyle/>
          <a:p>
            <a:pPr lvl="0"/>
            <a:r>
              <a:rPr lang="de-DE" noProof="0" dirty="0"/>
              <a:t>Name</a:t>
            </a:r>
          </a:p>
          <a:p>
            <a:pPr lvl="1"/>
            <a:r>
              <a:rPr lang="de-DE" noProof="0" dirty="0"/>
              <a:t>Role</a:t>
            </a:r>
          </a:p>
          <a:p>
            <a:endParaRPr lang="de-DE" dirty="0"/>
          </a:p>
        </p:txBody>
      </p:sp>
      <p:pic>
        <p:nvPicPr>
          <p:cNvPr id="10" name="Picture Placeholder 50">
            <a:extLst>
              <a:ext uri="{FF2B5EF4-FFF2-40B4-BE49-F238E27FC236}">
                <a16:creationId xmlns:a16="http://schemas.microsoft.com/office/drawing/2014/main" id="{14E79CF3-BB4B-E518-A625-F94DF00A7D7C}"/>
              </a:ext>
            </a:extLst>
          </p:cNvPr>
          <p:cNvPicPr>
            <a:picLocks noGrp="1" noChangeAspect="1"/>
          </p:cNvPicPr>
          <p:nvPr>
            <p:ph type="pic" sz="quarter" idx="54"/>
          </p:nvPr>
        </p:nvPicPr>
        <p:blipFill>
          <a:blip r:embed="rId3"/>
          <a:srcRect/>
          <a:stretch/>
        </p:blipFill>
        <p:spPr>
          <a:xfrm>
            <a:off x="2817000" y="3866790"/>
            <a:ext cx="1980000" cy="1800000"/>
          </a:xfrm>
        </p:spPr>
      </p:pic>
      <p:sp>
        <p:nvSpPr>
          <p:cNvPr id="110" name="Text Placeholder 109">
            <a:extLst>
              <a:ext uri="{FF2B5EF4-FFF2-40B4-BE49-F238E27FC236}">
                <a16:creationId xmlns:a16="http://schemas.microsoft.com/office/drawing/2014/main" id="{AC632F7F-F89F-9572-C7B5-0DBCA1C8F293}"/>
              </a:ext>
            </a:extLst>
          </p:cNvPr>
          <p:cNvSpPr>
            <a:spLocks noGrp="1"/>
          </p:cNvSpPr>
          <p:nvPr>
            <p:ph type="body" idx="55"/>
          </p:nvPr>
        </p:nvSpPr>
        <p:spPr>
          <a:xfrm>
            <a:off x="540000" y="3866790"/>
            <a:ext cx="1980000" cy="2340000"/>
          </a:xfrm>
        </p:spPr>
        <p:txBody>
          <a:bodyPr/>
          <a:lstStyle/>
          <a:p>
            <a:endParaRPr lang="de-DE"/>
          </a:p>
          <a:p>
            <a:endParaRPr lang="en-US"/>
          </a:p>
        </p:txBody>
      </p:sp>
      <p:sp>
        <p:nvSpPr>
          <p:cNvPr id="173" name="Textplatzhalter 172">
            <a:extLst>
              <a:ext uri="{FF2B5EF4-FFF2-40B4-BE49-F238E27FC236}">
                <a16:creationId xmlns:a16="http://schemas.microsoft.com/office/drawing/2014/main" id="{5CA20F5A-97A1-F7AE-A7D8-7646A29D18DC}"/>
              </a:ext>
            </a:extLst>
          </p:cNvPr>
          <p:cNvSpPr>
            <a:spLocks noGrp="1"/>
          </p:cNvSpPr>
          <p:nvPr>
            <p:ph type="body" idx="76"/>
          </p:nvPr>
        </p:nvSpPr>
        <p:spPr>
          <a:xfrm>
            <a:off x="540000" y="5676121"/>
            <a:ext cx="1979612" cy="504013"/>
          </a:xfrm>
        </p:spPr>
        <p:txBody>
          <a:bodyPr/>
          <a:lstStyle/>
          <a:p>
            <a:pPr lvl="0"/>
            <a:r>
              <a:rPr lang="de-DE" noProof="0" dirty="0"/>
              <a:t>Name</a:t>
            </a:r>
          </a:p>
          <a:p>
            <a:pPr lvl="1"/>
            <a:r>
              <a:rPr lang="de-DE" noProof="0" dirty="0"/>
              <a:t>Role</a:t>
            </a:r>
          </a:p>
          <a:p>
            <a:endParaRPr lang="de-DE" dirty="0"/>
          </a:p>
        </p:txBody>
      </p:sp>
      <p:pic>
        <p:nvPicPr>
          <p:cNvPr id="13" name="Picture Placeholder 50">
            <a:extLst>
              <a:ext uri="{FF2B5EF4-FFF2-40B4-BE49-F238E27FC236}">
                <a16:creationId xmlns:a16="http://schemas.microsoft.com/office/drawing/2014/main" id="{965CF40F-AD4B-1D91-780F-D8E688611603}"/>
              </a:ext>
            </a:extLst>
          </p:cNvPr>
          <p:cNvPicPr>
            <a:picLocks noGrp="1" noChangeAspect="1"/>
          </p:cNvPicPr>
          <p:nvPr>
            <p:ph type="pic" sz="quarter" idx="57"/>
          </p:nvPr>
        </p:nvPicPr>
        <p:blipFill>
          <a:blip r:embed="rId3"/>
          <a:srcRect l="40" r="40"/>
          <a:stretch/>
        </p:blipFill>
        <p:spPr>
          <a:xfrm>
            <a:off x="540000" y="3866790"/>
            <a:ext cx="1980000" cy="1800000"/>
          </a:xfrm>
        </p:spPr>
      </p:pic>
      <p:sp>
        <p:nvSpPr>
          <p:cNvPr id="126" name="Text Placeholder 125">
            <a:extLst>
              <a:ext uri="{FF2B5EF4-FFF2-40B4-BE49-F238E27FC236}">
                <a16:creationId xmlns:a16="http://schemas.microsoft.com/office/drawing/2014/main" id="{34BA9027-A7A3-C329-0537-4FC167E04EE9}"/>
              </a:ext>
            </a:extLst>
          </p:cNvPr>
          <p:cNvSpPr>
            <a:spLocks noGrp="1"/>
          </p:cNvSpPr>
          <p:nvPr>
            <p:ph type="body" idx="30"/>
          </p:nvPr>
        </p:nvSpPr>
        <p:spPr>
          <a:xfrm>
            <a:off x="9646450" y="1483651"/>
            <a:ext cx="1980000" cy="2340000"/>
          </a:xfrm>
        </p:spPr>
        <p:txBody>
          <a:bodyPr/>
          <a:lstStyle/>
          <a:p>
            <a:endParaRPr lang="de-DE"/>
          </a:p>
          <a:p>
            <a:endParaRPr lang="en-US"/>
          </a:p>
        </p:txBody>
      </p:sp>
      <p:sp>
        <p:nvSpPr>
          <p:cNvPr id="425" name="Textplatzhalter 424">
            <a:extLst>
              <a:ext uri="{FF2B5EF4-FFF2-40B4-BE49-F238E27FC236}">
                <a16:creationId xmlns:a16="http://schemas.microsoft.com/office/drawing/2014/main" id="{0861F843-D4C6-AB1D-33D9-F3F9FBE07A82}"/>
              </a:ext>
            </a:extLst>
          </p:cNvPr>
          <p:cNvSpPr>
            <a:spLocks noGrp="1"/>
          </p:cNvSpPr>
          <p:nvPr>
            <p:ph type="body" idx="67"/>
          </p:nvPr>
        </p:nvSpPr>
        <p:spPr>
          <a:xfrm>
            <a:off x="9648388" y="3294606"/>
            <a:ext cx="1979612" cy="504013"/>
          </a:xfrm>
        </p:spPr>
        <p:txBody>
          <a:bodyPr/>
          <a:lstStyle/>
          <a:p>
            <a:r>
              <a:rPr lang="de-DE" dirty="0"/>
              <a:t>Name</a:t>
            </a:r>
          </a:p>
          <a:p>
            <a:pPr lvl="1"/>
            <a:r>
              <a:rPr lang="de-DE" dirty="0"/>
              <a:t>Role</a:t>
            </a:r>
          </a:p>
          <a:p>
            <a:endParaRPr lang="de-DE" dirty="0"/>
          </a:p>
        </p:txBody>
      </p:sp>
      <p:pic>
        <p:nvPicPr>
          <p:cNvPr id="44" name="Picture Placeholder 50">
            <a:extLst>
              <a:ext uri="{FF2B5EF4-FFF2-40B4-BE49-F238E27FC236}">
                <a16:creationId xmlns:a16="http://schemas.microsoft.com/office/drawing/2014/main" id="{64FFD307-8494-69FD-BC64-B2464EF17641}"/>
              </a:ext>
            </a:extLst>
          </p:cNvPr>
          <p:cNvPicPr>
            <a:picLocks noGrp="1" noChangeAspect="1"/>
          </p:cNvPicPr>
          <p:nvPr>
            <p:ph type="pic" sz="quarter" idx="32"/>
          </p:nvPr>
        </p:nvPicPr>
        <p:blipFill>
          <a:blip r:embed="rId3"/>
          <a:srcRect t="44" b="44"/>
          <a:stretch/>
        </p:blipFill>
        <p:spPr>
          <a:xfrm>
            <a:off x="9648000" y="1483651"/>
            <a:ext cx="1980000" cy="1800000"/>
          </a:xfrm>
        </p:spPr>
      </p:pic>
      <p:sp>
        <p:nvSpPr>
          <p:cNvPr id="37" name="Text Placeholder 36">
            <a:extLst>
              <a:ext uri="{FF2B5EF4-FFF2-40B4-BE49-F238E27FC236}">
                <a16:creationId xmlns:a16="http://schemas.microsoft.com/office/drawing/2014/main" id="{516EE9FB-8CE6-210F-6274-6776636B6D3E}"/>
              </a:ext>
            </a:extLst>
          </p:cNvPr>
          <p:cNvSpPr>
            <a:spLocks noGrp="1"/>
          </p:cNvSpPr>
          <p:nvPr>
            <p:ph type="body" idx="27"/>
          </p:nvPr>
        </p:nvSpPr>
        <p:spPr>
          <a:xfrm>
            <a:off x="7371000" y="1483651"/>
            <a:ext cx="1980000" cy="2340000"/>
          </a:xfrm>
        </p:spPr>
        <p:txBody>
          <a:bodyPr/>
          <a:lstStyle/>
          <a:p>
            <a:r>
              <a:rPr lang="de-DE"/>
              <a:t>Name</a:t>
            </a:r>
          </a:p>
          <a:p>
            <a:pPr lvl="1"/>
            <a:r>
              <a:rPr lang="de-DE"/>
              <a:t>Role</a:t>
            </a:r>
          </a:p>
          <a:p>
            <a:endParaRPr lang="en-US"/>
          </a:p>
        </p:txBody>
      </p:sp>
      <p:sp>
        <p:nvSpPr>
          <p:cNvPr id="426" name="Textplatzhalter 425">
            <a:extLst>
              <a:ext uri="{FF2B5EF4-FFF2-40B4-BE49-F238E27FC236}">
                <a16:creationId xmlns:a16="http://schemas.microsoft.com/office/drawing/2014/main" id="{36833E3D-8E8B-50F1-5B08-32CCEF57C0B4}"/>
              </a:ext>
            </a:extLst>
          </p:cNvPr>
          <p:cNvSpPr>
            <a:spLocks noGrp="1"/>
          </p:cNvSpPr>
          <p:nvPr>
            <p:ph type="body" idx="68"/>
          </p:nvPr>
        </p:nvSpPr>
        <p:spPr>
          <a:xfrm>
            <a:off x="7371291" y="3294606"/>
            <a:ext cx="1979612" cy="504013"/>
          </a:xfrm>
        </p:spPr>
        <p:txBody>
          <a:bodyPr/>
          <a:lstStyle/>
          <a:p>
            <a:r>
              <a:rPr lang="de-DE" dirty="0"/>
              <a:t>Name</a:t>
            </a:r>
          </a:p>
          <a:p>
            <a:pPr lvl="1"/>
            <a:r>
              <a:rPr lang="de-DE" dirty="0"/>
              <a:t>Role</a:t>
            </a:r>
          </a:p>
          <a:p>
            <a:endParaRPr lang="de-DE" dirty="0"/>
          </a:p>
        </p:txBody>
      </p:sp>
      <p:pic>
        <p:nvPicPr>
          <p:cNvPr id="43" name="Picture Placeholder 50">
            <a:extLst>
              <a:ext uri="{FF2B5EF4-FFF2-40B4-BE49-F238E27FC236}">
                <a16:creationId xmlns:a16="http://schemas.microsoft.com/office/drawing/2014/main" id="{8D25BF7A-3F56-7F8C-F986-212C71596819}"/>
              </a:ext>
            </a:extLst>
          </p:cNvPr>
          <p:cNvPicPr>
            <a:picLocks noGrp="1" noChangeAspect="1"/>
          </p:cNvPicPr>
          <p:nvPr>
            <p:ph type="pic" sz="quarter" idx="29"/>
          </p:nvPr>
        </p:nvPicPr>
        <p:blipFill>
          <a:blip r:embed="rId3"/>
          <a:srcRect t="4" b="4"/>
          <a:stretch/>
        </p:blipFill>
        <p:spPr>
          <a:xfrm>
            <a:off x="7371000" y="1483651"/>
            <a:ext cx="1980000" cy="1800000"/>
          </a:xfrm>
        </p:spPr>
      </p:pic>
      <p:sp>
        <p:nvSpPr>
          <p:cNvPr id="38" name="Text Placeholder 37">
            <a:extLst>
              <a:ext uri="{FF2B5EF4-FFF2-40B4-BE49-F238E27FC236}">
                <a16:creationId xmlns:a16="http://schemas.microsoft.com/office/drawing/2014/main" id="{7631B48E-10EC-8523-4D07-939827C4005B}"/>
              </a:ext>
            </a:extLst>
          </p:cNvPr>
          <p:cNvSpPr>
            <a:spLocks noGrp="1"/>
          </p:cNvSpPr>
          <p:nvPr>
            <p:ph type="body" idx="18"/>
          </p:nvPr>
        </p:nvSpPr>
        <p:spPr>
          <a:xfrm>
            <a:off x="5094000" y="1483651"/>
            <a:ext cx="1980000" cy="2340000"/>
          </a:xfrm>
        </p:spPr>
        <p:txBody>
          <a:bodyPr/>
          <a:lstStyle/>
          <a:p>
            <a:r>
              <a:rPr lang="de-DE"/>
              <a:t>Name</a:t>
            </a:r>
          </a:p>
          <a:p>
            <a:pPr lvl="1"/>
            <a:r>
              <a:rPr lang="de-DE"/>
              <a:t>Role</a:t>
            </a:r>
          </a:p>
          <a:p>
            <a:endParaRPr lang="en-US"/>
          </a:p>
        </p:txBody>
      </p:sp>
      <p:sp>
        <p:nvSpPr>
          <p:cNvPr id="36" name="Text Placeholder 35">
            <a:extLst>
              <a:ext uri="{FF2B5EF4-FFF2-40B4-BE49-F238E27FC236}">
                <a16:creationId xmlns:a16="http://schemas.microsoft.com/office/drawing/2014/main" id="{63BDDA06-FBF1-B251-CF3F-D5DE7D2E89B1}"/>
              </a:ext>
            </a:extLst>
          </p:cNvPr>
          <p:cNvSpPr>
            <a:spLocks noGrp="1"/>
          </p:cNvSpPr>
          <p:nvPr>
            <p:ph type="body" idx="69"/>
          </p:nvPr>
        </p:nvSpPr>
        <p:spPr>
          <a:xfrm>
            <a:off x="5094194" y="3294606"/>
            <a:ext cx="1979612" cy="504013"/>
          </a:xfrm>
        </p:spPr>
        <p:txBody>
          <a:bodyPr/>
          <a:lstStyle/>
          <a:p>
            <a:pPr lvl="0"/>
            <a:r>
              <a:rPr lang="de-DE" noProof="0" dirty="0"/>
              <a:t>Name</a:t>
            </a:r>
          </a:p>
          <a:p>
            <a:pPr lvl="1"/>
            <a:r>
              <a:rPr lang="de-DE" noProof="0" dirty="0"/>
              <a:t>Role</a:t>
            </a:r>
          </a:p>
          <a:p>
            <a:endParaRPr lang="en-US" dirty="0"/>
          </a:p>
        </p:txBody>
      </p:sp>
      <p:pic>
        <p:nvPicPr>
          <p:cNvPr id="42" name="Picture Placeholder 50">
            <a:extLst>
              <a:ext uri="{FF2B5EF4-FFF2-40B4-BE49-F238E27FC236}">
                <a16:creationId xmlns:a16="http://schemas.microsoft.com/office/drawing/2014/main" id="{6C7C58E4-DF59-5C5F-98BF-CA1323D1069D}"/>
              </a:ext>
            </a:extLst>
          </p:cNvPr>
          <p:cNvPicPr>
            <a:picLocks noGrp="1" noChangeAspect="1"/>
          </p:cNvPicPr>
          <p:nvPr>
            <p:ph type="pic" sz="quarter" idx="23"/>
          </p:nvPr>
        </p:nvPicPr>
        <p:blipFill>
          <a:blip r:embed="rId3"/>
          <a:srcRect t="4" b="4"/>
          <a:stretch/>
        </p:blipFill>
        <p:spPr>
          <a:xfrm>
            <a:off x="5094000" y="1483651"/>
            <a:ext cx="1980000" cy="1800000"/>
          </a:xfrm>
        </p:spPr>
      </p:pic>
      <p:sp>
        <p:nvSpPr>
          <p:cNvPr id="170" name="Text Placeholder 169">
            <a:extLst>
              <a:ext uri="{FF2B5EF4-FFF2-40B4-BE49-F238E27FC236}">
                <a16:creationId xmlns:a16="http://schemas.microsoft.com/office/drawing/2014/main" id="{258535B9-7055-464E-24BE-08AA7406DBD9}"/>
              </a:ext>
            </a:extLst>
          </p:cNvPr>
          <p:cNvSpPr>
            <a:spLocks noGrp="1"/>
          </p:cNvSpPr>
          <p:nvPr>
            <p:ph type="body" idx="17"/>
          </p:nvPr>
        </p:nvSpPr>
        <p:spPr>
          <a:xfrm>
            <a:off x="2815837" y="1483651"/>
            <a:ext cx="1980000" cy="2340000"/>
          </a:xfrm>
        </p:spPr>
        <p:txBody>
          <a:bodyPr/>
          <a:lstStyle/>
          <a:p>
            <a:endParaRPr lang="de-DE"/>
          </a:p>
          <a:p>
            <a:endParaRPr lang="en-US"/>
          </a:p>
        </p:txBody>
      </p:sp>
      <p:sp>
        <p:nvSpPr>
          <p:cNvPr id="31" name="Text Placeholder 30">
            <a:extLst>
              <a:ext uri="{FF2B5EF4-FFF2-40B4-BE49-F238E27FC236}">
                <a16:creationId xmlns:a16="http://schemas.microsoft.com/office/drawing/2014/main" id="{7DBA1335-EFCC-7359-3BE4-97B7988FE8BE}"/>
              </a:ext>
            </a:extLst>
          </p:cNvPr>
          <p:cNvSpPr>
            <a:spLocks noGrp="1"/>
          </p:cNvSpPr>
          <p:nvPr>
            <p:ph type="body" idx="70"/>
          </p:nvPr>
        </p:nvSpPr>
        <p:spPr>
          <a:xfrm>
            <a:off x="2817097" y="3294606"/>
            <a:ext cx="1979612" cy="504013"/>
          </a:xfrm>
        </p:spPr>
        <p:txBody>
          <a:bodyPr/>
          <a:lstStyle/>
          <a:p>
            <a:pPr lvl="0"/>
            <a:r>
              <a:rPr lang="de-DE" noProof="0" dirty="0"/>
              <a:t>Name</a:t>
            </a:r>
          </a:p>
          <a:p>
            <a:pPr lvl="1"/>
            <a:r>
              <a:rPr lang="de-DE" noProof="0" dirty="0"/>
              <a:t>Role</a:t>
            </a:r>
          </a:p>
        </p:txBody>
      </p:sp>
      <p:pic>
        <p:nvPicPr>
          <p:cNvPr id="41" name="Picture Placeholder 50">
            <a:extLst>
              <a:ext uri="{FF2B5EF4-FFF2-40B4-BE49-F238E27FC236}">
                <a16:creationId xmlns:a16="http://schemas.microsoft.com/office/drawing/2014/main" id="{47955479-675D-409B-F5B1-1E1604994C48}"/>
              </a:ext>
            </a:extLst>
          </p:cNvPr>
          <p:cNvPicPr>
            <a:picLocks noGrp="1" noChangeAspect="1"/>
          </p:cNvPicPr>
          <p:nvPr>
            <p:ph type="pic" sz="quarter" idx="22"/>
          </p:nvPr>
        </p:nvPicPr>
        <p:blipFill>
          <a:blip r:embed="rId3"/>
          <a:srcRect t="44" b="44"/>
          <a:stretch/>
        </p:blipFill>
        <p:spPr>
          <a:xfrm>
            <a:off x="2817000" y="1483651"/>
            <a:ext cx="1980000" cy="1800000"/>
          </a:xfrm>
        </p:spPr>
      </p:pic>
      <p:sp>
        <p:nvSpPr>
          <p:cNvPr id="39" name="Text Placeholder 38">
            <a:extLst>
              <a:ext uri="{FF2B5EF4-FFF2-40B4-BE49-F238E27FC236}">
                <a16:creationId xmlns:a16="http://schemas.microsoft.com/office/drawing/2014/main" id="{6F7072B4-C54B-5107-1987-F28A2AB4F0A8}"/>
              </a:ext>
            </a:extLst>
          </p:cNvPr>
          <p:cNvSpPr>
            <a:spLocks noGrp="1"/>
          </p:cNvSpPr>
          <p:nvPr>
            <p:ph type="body" idx="1"/>
          </p:nvPr>
        </p:nvSpPr>
        <p:spPr>
          <a:xfrm>
            <a:off x="540000" y="1483651"/>
            <a:ext cx="1980000" cy="2340000"/>
          </a:xfrm>
        </p:spPr>
        <p:txBody>
          <a:bodyPr/>
          <a:lstStyle/>
          <a:p>
            <a:r>
              <a:rPr lang="de-DE"/>
              <a:t>Name</a:t>
            </a:r>
          </a:p>
          <a:p>
            <a:pPr lvl="1"/>
            <a:r>
              <a:rPr lang="de-DE"/>
              <a:t>Role</a:t>
            </a:r>
          </a:p>
        </p:txBody>
      </p:sp>
      <p:sp>
        <p:nvSpPr>
          <p:cNvPr id="30" name="Text Placeholder 29">
            <a:extLst>
              <a:ext uri="{FF2B5EF4-FFF2-40B4-BE49-F238E27FC236}">
                <a16:creationId xmlns:a16="http://schemas.microsoft.com/office/drawing/2014/main" id="{F58F6630-F135-5348-027F-4172819302DE}"/>
              </a:ext>
            </a:extLst>
          </p:cNvPr>
          <p:cNvSpPr>
            <a:spLocks noGrp="1"/>
          </p:cNvSpPr>
          <p:nvPr>
            <p:ph type="body" idx="71"/>
          </p:nvPr>
        </p:nvSpPr>
        <p:spPr>
          <a:xfrm>
            <a:off x="540000" y="3294606"/>
            <a:ext cx="1979612" cy="504013"/>
          </a:xfrm>
        </p:spPr>
        <p:txBody>
          <a:bodyPr rIns="0"/>
          <a:lstStyle/>
          <a:p>
            <a:pPr lvl="0"/>
            <a:r>
              <a:rPr lang="de-DE" noProof="0" dirty="0"/>
              <a:t>Name</a:t>
            </a:r>
          </a:p>
          <a:p>
            <a:pPr lvl="1"/>
            <a:r>
              <a:rPr lang="de-DE" noProof="0" dirty="0"/>
              <a:t>Role</a:t>
            </a:r>
          </a:p>
          <a:p>
            <a:endParaRPr lang="en-US" dirty="0"/>
          </a:p>
        </p:txBody>
      </p:sp>
      <p:pic>
        <p:nvPicPr>
          <p:cNvPr id="40" name="Picture Placeholder 50">
            <a:extLst>
              <a:ext uri="{FF2B5EF4-FFF2-40B4-BE49-F238E27FC236}">
                <a16:creationId xmlns:a16="http://schemas.microsoft.com/office/drawing/2014/main" id="{D8C9EFFE-8DB8-422B-4E22-1D29705572EB}"/>
              </a:ext>
            </a:extLst>
          </p:cNvPr>
          <p:cNvPicPr>
            <a:picLocks noGrp="1" noChangeAspect="1"/>
          </p:cNvPicPr>
          <p:nvPr>
            <p:ph type="pic" sz="quarter" idx="21"/>
          </p:nvPr>
        </p:nvPicPr>
        <p:blipFill>
          <a:blip r:embed="rId3"/>
          <a:srcRect t="4" b="4"/>
          <a:stretch/>
        </p:blipFill>
        <p:spPr>
          <a:xfrm>
            <a:off x="540000" y="1483651"/>
            <a:ext cx="1980000" cy="1800000"/>
          </a:xfrm>
        </p:spPr>
      </p:pic>
    </p:spTree>
    <p:extLst>
      <p:ext uri="{BB962C8B-B14F-4D97-AF65-F5344CB8AC3E}">
        <p14:creationId xmlns:p14="http://schemas.microsoft.com/office/powerpoint/2010/main" val="18738661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DAD57BF2-7499-DF00-FA6C-4851A6FC60D1}"/>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23</a:t>
            </a:fld>
            <a:endParaRPr lang="en-US" dirty="0"/>
          </a:p>
        </p:txBody>
      </p:sp>
      <p:sp>
        <p:nvSpPr>
          <p:cNvPr id="3" name="Fußzeilenplatzhalter 2">
            <a:extLst>
              <a:ext uri="{FF2B5EF4-FFF2-40B4-BE49-F238E27FC236}">
                <a16:creationId xmlns:a16="http://schemas.microsoft.com/office/drawing/2014/main" id="{92B67975-7461-FCC1-8BF9-CC9C145B0EE6}"/>
              </a:ext>
            </a:extLst>
          </p:cNvPr>
          <p:cNvSpPr>
            <a:spLocks noGrp="1"/>
          </p:cNvSpPr>
          <p:nvPr>
            <p:ph type="ftr" sz="quarter" idx="3"/>
          </p:nvPr>
        </p:nvSpPr>
        <p:spPr>
          <a:xfrm>
            <a:off x="7270749" y="6379200"/>
            <a:ext cx="4082389" cy="180000"/>
          </a:xfrm>
        </p:spPr>
        <p:txBody>
          <a:bodyPr/>
          <a:lstStyle/>
          <a:p>
            <a:r>
              <a:rPr lang="en-GB"/>
              <a:t>valantic layout samples Route A dark 001</a:t>
            </a:r>
            <a:endParaRPr lang="nl-NL" dirty="0"/>
          </a:p>
        </p:txBody>
      </p:sp>
      <p:sp>
        <p:nvSpPr>
          <p:cNvPr id="4" name="Datumsplatzhalter 3">
            <a:extLst>
              <a:ext uri="{FF2B5EF4-FFF2-40B4-BE49-F238E27FC236}">
                <a16:creationId xmlns:a16="http://schemas.microsoft.com/office/drawing/2014/main" id="{FD4C9D37-8A1D-81EF-C11B-D912B5E15C1A}"/>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110" name="Titel 109">
            <a:extLst>
              <a:ext uri="{FF2B5EF4-FFF2-40B4-BE49-F238E27FC236}">
                <a16:creationId xmlns:a16="http://schemas.microsoft.com/office/drawing/2014/main" id="{A46E97A5-92CD-31E7-AAD0-517A22DBE326}"/>
              </a:ext>
            </a:extLst>
          </p:cNvPr>
          <p:cNvSpPr>
            <a:spLocks noGrp="1"/>
          </p:cNvSpPr>
          <p:nvPr>
            <p:ph type="title"/>
          </p:nvPr>
        </p:nvSpPr>
        <p:spPr>
          <a:xfrm>
            <a:off x="540000" y="622301"/>
            <a:ext cx="11088000" cy="648000"/>
          </a:xfrm>
        </p:spPr>
        <p:txBody>
          <a:bodyPr/>
          <a:lstStyle/>
          <a:p>
            <a:r>
              <a:rPr lang="en-US" dirty="0"/>
              <a:t>Team 20</a:t>
            </a:r>
            <a:endParaRPr lang="de-DE" dirty="0"/>
          </a:p>
        </p:txBody>
      </p:sp>
      <p:sp>
        <p:nvSpPr>
          <p:cNvPr id="176" name="Textplatzhalter 175">
            <a:extLst>
              <a:ext uri="{FF2B5EF4-FFF2-40B4-BE49-F238E27FC236}">
                <a16:creationId xmlns:a16="http://schemas.microsoft.com/office/drawing/2014/main" id="{1FF1876A-3004-A845-6D96-C61DC9E58E8B}"/>
              </a:ext>
            </a:extLst>
          </p:cNvPr>
          <p:cNvSpPr>
            <a:spLocks noGrp="1"/>
          </p:cNvSpPr>
          <p:nvPr>
            <p:ph type="body" sz="quarter" idx="14"/>
          </p:nvPr>
        </p:nvSpPr>
        <p:spPr>
          <a:xfrm>
            <a:off x="576000" y="396000"/>
            <a:ext cx="11088000" cy="144000"/>
          </a:xfrm>
        </p:spPr>
        <p:txBody>
          <a:bodyPr/>
          <a:lstStyle/>
          <a:p>
            <a:r>
              <a:rPr lang="en-GB" dirty="0"/>
              <a:t>A  049 : team : 20 pictures : 20 names and roles</a:t>
            </a:r>
            <a:endParaRPr lang="de-DE" dirty="0"/>
          </a:p>
        </p:txBody>
      </p:sp>
      <p:sp>
        <p:nvSpPr>
          <p:cNvPr id="145" name="Textplatzhalter 144">
            <a:extLst>
              <a:ext uri="{FF2B5EF4-FFF2-40B4-BE49-F238E27FC236}">
                <a16:creationId xmlns:a16="http://schemas.microsoft.com/office/drawing/2014/main" id="{346B39CC-484F-1314-D1F2-0A9E190050F1}"/>
              </a:ext>
            </a:extLst>
          </p:cNvPr>
          <p:cNvSpPr>
            <a:spLocks noGrp="1"/>
          </p:cNvSpPr>
          <p:nvPr>
            <p:ph type="body" idx="124"/>
          </p:nvPr>
        </p:nvSpPr>
        <p:spPr/>
        <p:txBody>
          <a:bodyPr/>
          <a:lstStyle/>
          <a:p>
            <a:endParaRPr lang="de-DE"/>
          </a:p>
        </p:txBody>
      </p:sp>
      <p:sp>
        <p:nvSpPr>
          <p:cNvPr id="387" name="Textplatzhalter 386">
            <a:extLst>
              <a:ext uri="{FF2B5EF4-FFF2-40B4-BE49-F238E27FC236}">
                <a16:creationId xmlns:a16="http://schemas.microsoft.com/office/drawing/2014/main" id="{FCD9B6D6-7318-D718-9EA7-589B7F7C2AF9}"/>
              </a:ext>
            </a:extLst>
          </p:cNvPr>
          <p:cNvSpPr>
            <a:spLocks noGrp="1"/>
          </p:cNvSpPr>
          <p:nvPr>
            <p:ph type="body" idx="99"/>
          </p:nvPr>
        </p:nvSpPr>
        <p:spPr>
          <a:xfrm>
            <a:off x="10440000" y="5264263"/>
            <a:ext cx="1188000" cy="900000"/>
          </a:xfrm>
        </p:spPr>
        <p:txBody>
          <a:bodyPr/>
          <a:lstStyle/>
          <a:p>
            <a:pPr lvl="0"/>
            <a:r>
              <a:rPr lang="de-DE" dirty="0"/>
              <a:t>Name</a:t>
            </a:r>
          </a:p>
          <a:p>
            <a:pPr lvl="1"/>
            <a:r>
              <a:rPr lang="de-DE" dirty="0"/>
              <a:t>Role</a:t>
            </a:r>
          </a:p>
          <a:p>
            <a:endParaRPr lang="de-DE" dirty="0"/>
          </a:p>
        </p:txBody>
      </p:sp>
      <p:pic>
        <p:nvPicPr>
          <p:cNvPr id="263" name="Picture Placeholder 50">
            <a:extLst>
              <a:ext uri="{FF2B5EF4-FFF2-40B4-BE49-F238E27FC236}">
                <a16:creationId xmlns:a16="http://schemas.microsoft.com/office/drawing/2014/main" id="{8FC29F09-51D7-AD44-0F97-475F00DEE8DB}"/>
              </a:ext>
            </a:extLst>
          </p:cNvPr>
          <p:cNvPicPr>
            <a:picLocks noGrp="1" noChangeAspect="1"/>
          </p:cNvPicPr>
          <p:nvPr>
            <p:ph type="pic" sz="quarter" idx="142"/>
          </p:nvPr>
        </p:nvPicPr>
        <p:blipFill>
          <a:blip r:embed="rId2"/>
          <a:srcRect l="4567" r="4567"/>
          <a:stretch/>
        </p:blipFill>
        <p:spPr>
          <a:xfrm>
            <a:off x="9468000" y="5264263"/>
            <a:ext cx="900000" cy="900000"/>
          </a:xfrm>
        </p:spPr>
      </p:pic>
      <p:sp>
        <p:nvSpPr>
          <p:cNvPr id="141" name="Textplatzhalter 140">
            <a:extLst>
              <a:ext uri="{FF2B5EF4-FFF2-40B4-BE49-F238E27FC236}">
                <a16:creationId xmlns:a16="http://schemas.microsoft.com/office/drawing/2014/main" id="{B9E19884-7BAB-A842-BC92-822C3F3499CB}"/>
              </a:ext>
            </a:extLst>
          </p:cNvPr>
          <p:cNvSpPr>
            <a:spLocks noGrp="1"/>
          </p:cNvSpPr>
          <p:nvPr>
            <p:ph type="body" idx="120"/>
          </p:nvPr>
        </p:nvSpPr>
        <p:spPr/>
        <p:txBody>
          <a:bodyPr/>
          <a:lstStyle/>
          <a:p>
            <a:endParaRPr lang="de-DE"/>
          </a:p>
        </p:txBody>
      </p:sp>
      <p:sp>
        <p:nvSpPr>
          <p:cNvPr id="383" name="Textplatzhalter 382">
            <a:extLst>
              <a:ext uri="{FF2B5EF4-FFF2-40B4-BE49-F238E27FC236}">
                <a16:creationId xmlns:a16="http://schemas.microsoft.com/office/drawing/2014/main" id="{BFA7CAA8-161D-3F91-F803-4DA6C6B32E42}"/>
              </a:ext>
            </a:extLst>
          </p:cNvPr>
          <p:cNvSpPr>
            <a:spLocks noGrp="1"/>
          </p:cNvSpPr>
          <p:nvPr>
            <p:ph type="body" idx="91"/>
          </p:nvPr>
        </p:nvSpPr>
        <p:spPr>
          <a:xfrm>
            <a:off x="8208000" y="5264263"/>
            <a:ext cx="1188000" cy="900000"/>
          </a:xfrm>
        </p:spPr>
        <p:txBody>
          <a:bodyPr/>
          <a:lstStyle/>
          <a:p>
            <a:pPr lvl="0"/>
            <a:r>
              <a:rPr lang="de-DE" dirty="0"/>
              <a:t>Name</a:t>
            </a:r>
          </a:p>
          <a:p>
            <a:pPr lvl="1"/>
            <a:r>
              <a:rPr lang="de-DE" dirty="0"/>
              <a:t>Role</a:t>
            </a:r>
          </a:p>
          <a:p>
            <a:endParaRPr lang="de-DE" dirty="0"/>
          </a:p>
        </p:txBody>
      </p:sp>
      <p:pic>
        <p:nvPicPr>
          <p:cNvPr id="262" name="Picture Placeholder 50">
            <a:extLst>
              <a:ext uri="{FF2B5EF4-FFF2-40B4-BE49-F238E27FC236}">
                <a16:creationId xmlns:a16="http://schemas.microsoft.com/office/drawing/2014/main" id="{39A804BA-4420-95AC-52EA-4919D41F91C5}"/>
              </a:ext>
            </a:extLst>
          </p:cNvPr>
          <p:cNvPicPr>
            <a:picLocks noGrp="1" noChangeAspect="1"/>
          </p:cNvPicPr>
          <p:nvPr>
            <p:ph type="pic" sz="quarter" idx="143"/>
          </p:nvPr>
        </p:nvPicPr>
        <p:blipFill>
          <a:blip r:embed="rId2"/>
          <a:srcRect l="4567" r="4567"/>
          <a:stretch/>
        </p:blipFill>
        <p:spPr>
          <a:xfrm>
            <a:off x="7213586" y="5264263"/>
            <a:ext cx="900000" cy="900000"/>
          </a:xfrm>
        </p:spPr>
      </p:pic>
      <p:sp>
        <p:nvSpPr>
          <p:cNvPr id="137" name="Textplatzhalter 136">
            <a:extLst>
              <a:ext uri="{FF2B5EF4-FFF2-40B4-BE49-F238E27FC236}">
                <a16:creationId xmlns:a16="http://schemas.microsoft.com/office/drawing/2014/main" id="{417196EE-93E3-7797-0705-2742934C629A}"/>
              </a:ext>
            </a:extLst>
          </p:cNvPr>
          <p:cNvSpPr>
            <a:spLocks noGrp="1"/>
          </p:cNvSpPr>
          <p:nvPr>
            <p:ph type="body" idx="116"/>
          </p:nvPr>
        </p:nvSpPr>
        <p:spPr/>
        <p:txBody>
          <a:bodyPr/>
          <a:lstStyle/>
          <a:p>
            <a:endParaRPr lang="de-DE"/>
          </a:p>
        </p:txBody>
      </p:sp>
      <p:sp>
        <p:nvSpPr>
          <p:cNvPr id="379" name="Textplatzhalter 378">
            <a:extLst>
              <a:ext uri="{FF2B5EF4-FFF2-40B4-BE49-F238E27FC236}">
                <a16:creationId xmlns:a16="http://schemas.microsoft.com/office/drawing/2014/main" id="{49A3406E-2C54-6D69-CE6A-8588C0828E48}"/>
              </a:ext>
            </a:extLst>
          </p:cNvPr>
          <p:cNvSpPr>
            <a:spLocks noGrp="1"/>
          </p:cNvSpPr>
          <p:nvPr>
            <p:ph type="body" idx="83"/>
          </p:nvPr>
        </p:nvSpPr>
        <p:spPr>
          <a:xfrm>
            <a:off x="5976000" y="5264263"/>
            <a:ext cx="1188000" cy="900000"/>
          </a:xfrm>
        </p:spPr>
        <p:txBody>
          <a:bodyPr/>
          <a:lstStyle/>
          <a:p>
            <a:pPr lvl="0"/>
            <a:r>
              <a:rPr lang="de-DE" dirty="0"/>
              <a:t>Name</a:t>
            </a:r>
          </a:p>
          <a:p>
            <a:pPr lvl="1"/>
            <a:r>
              <a:rPr lang="de-DE" dirty="0"/>
              <a:t>Role</a:t>
            </a:r>
          </a:p>
          <a:p>
            <a:endParaRPr lang="de-DE" dirty="0"/>
          </a:p>
        </p:txBody>
      </p:sp>
      <p:pic>
        <p:nvPicPr>
          <p:cNvPr id="255" name="Picture Placeholder 50">
            <a:extLst>
              <a:ext uri="{FF2B5EF4-FFF2-40B4-BE49-F238E27FC236}">
                <a16:creationId xmlns:a16="http://schemas.microsoft.com/office/drawing/2014/main" id="{DB3096C6-29E8-B2CD-BCD6-28236F436EDD}"/>
              </a:ext>
            </a:extLst>
          </p:cNvPr>
          <p:cNvPicPr>
            <a:picLocks noGrp="1" noChangeAspect="1"/>
          </p:cNvPicPr>
          <p:nvPr>
            <p:ph type="pic" sz="quarter" idx="132"/>
          </p:nvPr>
        </p:nvPicPr>
        <p:blipFill>
          <a:blip r:embed="rId2"/>
          <a:srcRect l="4567" r="4567"/>
          <a:stretch/>
        </p:blipFill>
        <p:spPr>
          <a:xfrm>
            <a:off x="5003553" y="5264263"/>
            <a:ext cx="900000" cy="900000"/>
          </a:xfrm>
        </p:spPr>
      </p:pic>
      <p:sp>
        <p:nvSpPr>
          <p:cNvPr id="133" name="Textplatzhalter 132">
            <a:extLst>
              <a:ext uri="{FF2B5EF4-FFF2-40B4-BE49-F238E27FC236}">
                <a16:creationId xmlns:a16="http://schemas.microsoft.com/office/drawing/2014/main" id="{819C4C8B-C3CF-4246-D072-08E684B78678}"/>
              </a:ext>
            </a:extLst>
          </p:cNvPr>
          <p:cNvSpPr>
            <a:spLocks noGrp="1"/>
          </p:cNvSpPr>
          <p:nvPr>
            <p:ph type="body" idx="112"/>
          </p:nvPr>
        </p:nvSpPr>
        <p:spPr/>
        <p:txBody>
          <a:bodyPr/>
          <a:lstStyle/>
          <a:p>
            <a:endParaRPr lang="de-DE"/>
          </a:p>
        </p:txBody>
      </p:sp>
      <p:sp>
        <p:nvSpPr>
          <p:cNvPr id="375" name="Textplatzhalter 374">
            <a:extLst>
              <a:ext uri="{FF2B5EF4-FFF2-40B4-BE49-F238E27FC236}">
                <a16:creationId xmlns:a16="http://schemas.microsoft.com/office/drawing/2014/main" id="{F6AB7E2F-0DF3-D795-8B6C-4FE717BA2266}"/>
              </a:ext>
            </a:extLst>
          </p:cNvPr>
          <p:cNvSpPr>
            <a:spLocks noGrp="1"/>
          </p:cNvSpPr>
          <p:nvPr>
            <p:ph type="body" idx="75"/>
          </p:nvPr>
        </p:nvSpPr>
        <p:spPr>
          <a:xfrm>
            <a:off x="3744000" y="5264263"/>
            <a:ext cx="1188000" cy="900000"/>
          </a:xfrm>
        </p:spPr>
        <p:txBody>
          <a:bodyPr/>
          <a:lstStyle/>
          <a:p>
            <a:pPr lvl="0"/>
            <a:r>
              <a:rPr lang="de-DE" dirty="0"/>
              <a:t>Name</a:t>
            </a:r>
          </a:p>
          <a:p>
            <a:pPr lvl="1"/>
            <a:r>
              <a:rPr lang="de-DE" dirty="0"/>
              <a:t>Role</a:t>
            </a:r>
          </a:p>
          <a:p>
            <a:endParaRPr lang="de-DE" dirty="0"/>
          </a:p>
        </p:txBody>
      </p:sp>
      <p:pic>
        <p:nvPicPr>
          <p:cNvPr id="254" name="Picture Placeholder 50">
            <a:extLst>
              <a:ext uri="{FF2B5EF4-FFF2-40B4-BE49-F238E27FC236}">
                <a16:creationId xmlns:a16="http://schemas.microsoft.com/office/drawing/2014/main" id="{DAB57E81-384E-04A2-620B-24882486C430}"/>
              </a:ext>
            </a:extLst>
          </p:cNvPr>
          <p:cNvPicPr>
            <a:picLocks noGrp="1" noChangeAspect="1"/>
          </p:cNvPicPr>
          <p:nvPr>
            <p:ph type="pic" sz="quarter" idx="133"/>
          </p:nvPr>
        </p:nvPicPr>
        <p:blipFill>
          <a:blip r:embed="rId2"/>
          <a:srcRect l="4567" r="4567"/>
          <a:stretch/>
        </p:blipFill>
        <p:spPr>
          <a:xfrm>
            <a:off x="2772000" y="5264263"/>
            <a:ext cx="900000" cy="900000"/>
          </a:xfrm>
        </p:spPr>
      </p:pic>
      <p:sp>
        <p:nvSpPr>
          <p:cNvPr id="129" name="Textplatzhalter 128">
            <a:extLst>
              <a:ext uri="{FF2B5EF4-FFF2-40B4-BE49-F238E27FC236}">
                <a16:creationId xmlns:a16="http://schemas.microsoft.com/office/drawing/2014/main" id="{BC14EA8D-C251-81E0-BACE-B7A6F4A62E54}"/>
              </a:ext>
            </a:extLst>
          </p:cNvPr>
          <p:cNvSpPr>
            <a:spLocks noGrp="1"/>
          </p:cNvSpPr>
          <p:nvPr>
            <p:ph type="body" idx="108"/>
          </p:nvPr>
        </p:nvSpPr>
        <p:spPr/>
        <p:txBody>
          <a:bodyPr/>
          <a:lstStyle/>
          <a:p>
            <a:endParaRPr lang="de-DE"/>
          </a:p>
        </p:txBody>
      </p:sp>
      <p:sp>
        <p:nvSpPr>
          <p:cNvPr id="371" name="Textplatzhalter 370">
            <a:extLst>
              <a:ext uri="{FF2B5EF4-FFF2-40B4-BE49-F238E27FC236}">
                <a16:creationId xmlns:a16="http://schemas.microsoft.com/office/drawing/2014/main" id="{F9FBB7AA-FE38-7BFB-20A5-065347A4E5CF}"/>
              </a:ext>
            </a:extLst>
          </p:cNvPr>
          <p:cNvSpPr>
            <a:spLocks noGrp="1"/>
          </p:cNvSpPr>
          <p:nvPr>
            <p:ph type="body" idx="67"/>
          </p:nvPr>
        </p:nvSpPr>
        <p:spPr>
          <a:xfrm>
            <a:off x="1512000" y="5264263"/>
            <a:ext cx="1188000" cy="900000"/>
          </a:xfrm>
        </p:spPr>
        <p:txBody>
          <a:bodyPr/>
          <a:lstStyle/>
          <a:p>
            <a:pPr lvl="0"/>
            <a:r>
              <a:rPr lang="de-DE" dirty="0"/>
              <a:t>Name</a:t>
            </a:r>
          </a:p>
          <a:p>
            <a:pPr lvl="1"/>
            <a:r>
              <a:rPr lang="de-DE" dirty="0"/>
              <a:t>Role</a:t>
            </a:r>
          </a:p>
          <a:p>
            <a:endParaRPr lang="de-DE" dirty="0"/>
          </a:p>
        </p:txBody>
      </p:sp>
      <p:pic>
        <p:nvPicPr>
          <p:cNvPr id="250" name="Picture Placeholder 50">
            <a:extLst>
              <a:ext uri="{FF2B5EF4-FFF2-40B4-BE49-F238E27FC236}">
                <a16:creationId xmlns:a16="http://schemas.microsoft.com/office/drawing/2014/main" id="{0C27A81B-854E-199F-3D53-D6668FC13368}"/>
              </a:ext>
            </a:extLst>
          </p:cNvPr>
          <p:cNvPicPr>
            <a:picLocks noGrp="1" noChangeAspect="1"/>
          </p:cNvPicPr>
          <p:nvPr>
            <p:ph type="pic" sz="quarter" idx="134"/>
          </p:nvPr>
        </p:nvPicPr>
        <p:blipFill>
          <a:blip r:embed="rId2"/>
          <a:srcRect l="4567" r="4567"/>
          <a:stretch/>
        </p:blipFill>
        <p:spPr>
          <a:xfrm>
            <a:off x="540000" y="5264263"/>
            <a:ext cx="900000" cy="900000"/>
          </a:xfrm>
        </p:spPr>
      </p:pic>
      <p:sp>
        <p:nvSpPr>
          <p:cNvPr id="144" name="Textplatzhalter 143">
            <a:extLst>
              <a:ext uri="{FF2B5EF4-FFF2-40B4-BE49-F238E27FC236}">
                <a16:creationId xmlns:a16="http://schemas.microsoft.com/office/drawing/2014/main" id="{0CAEFAD1-178D-0BD6-61D8-891E9F10808C}"/>
              </a:ext>
            </a:extLst>
          </p:cNvPr>
          <p:cNvSpPr>
            <a:spLocks noGrp="1"/>
          </p:cNvSpPr>
          <p:nvPr>
            <p:ph type="body" idx="123"/>
          </p:nvPr>
        </p:nvSpPr>
        <p:spPr/>
        <p:txBody>
          <a:bodyPr/>
          <a:lstStyle/>
          <a:p>
            <a:endParaRPr lang="de-DE"/>
          </a:p>
        </p:txBody>
      </p:sp>
      <p:sp>
        <p:nvSpPr>
          <p:cNvPr id="386" name="Textplatzhalter 385">
            <a:extLst>
              <a:ext uri="{FF2B5EF4-FFF2-40B4-BE49-F238E27FC236}">
                <a16:creationId xmlns:a16="http://schemas.microsoft.com/office/drawing/2014/main" id="{9AE0EF55-89CF-DF2E-A231-EB1D62D0BE81}"/>
              </a:ext>
            </a:extLst>
          </p:cNvPr>
          <p:cNvSpPr>
            <a:spLocks noGrp="1"/>
          </p:cNvSpPr>
          <p:nvPr>
            <p:ph type="body" idx="97"/>
          </p:nvPr>
        </p:nvSpPr>
        <p:spPr>
          <a:xfrm>
            <a:off x="10440000" y="4173612"/>
            <a:ext cx="1188000" cy="900000"/>
          </a:xfrm>
        </p:spPr>
        <p:txBody>
          <a:bodyPr/>
          <a:lstStyle/>
          <a:p>
            <a:pPr lvl="0"/>
            <a:r>
              <a:rPr lang="de-DE" dirty="0"/>
              <a:t>Name</a:t>
            </a:r>
          </a:p>
          <a:p>
            <a:pPr lvl="1"/>
            <a:r>
              <a:rPr lang="de-DE" dirty="0"/>
              <a:t>Role</a:t>
            </a:r>
          </a:p>
          <a:p>
            <a:endParaRPr lang="de-DE" dirty="0"/>
          </a:p>
        </p:txBody>
      </p:sp>
      <p:pic>
        <p:nvPicPr>
          <p:cNvPr id="264" name="Picture Placeholder 50">
            <a:extLst>
              <a:ext uri="{FF2B5EF4-FFF2-40B4-BE49-F238E27FC236}">
                <a16:creationId xmlns:a16="http://schemas.microsoft.com/office/drawing/2014/main" id="{84AB006A-9C09-E259-7F9F-57B6D4686003}"/>
              </a:ext>
            </a:extLst>
          </p:cNvPr>
          <p:cNvPicPr>
            <a:picLocks noGrp="1" noChangeAspect="1"/>
          </p:cNvPicPr>
          <p:nvPr>
            <p:ph type="pic" sz="quarter" idx="141"/>
          </p:nvPr>
        </p:nvPicPr>
        <p:blipFill>
          <a:blip r:embed="rId2"/>
          <a:srcRect l="4567" r="4567"/>
          <a:stretch/>
        </p:blipFill>
        <p:spPr>
          <a:xfrm>
            <a:off x="9468000" y="4173612"/>
            <a:ext cx="900000" cy="900000"/>
          </a:xfrm>
        </p:spPr>
      </p:pic>
      <p:sp>
        <p:nvSpPr>
          <p:cNvPr id="140" name="Textplatzhalter 139">
            <a:extLst>
              <a:ext uri="{FF2B5EF4-FFF2-40B4-BE49-F238E27FC236}">
                <a16:creationId xmlns:a16="http://schemas.microsoft.com/office/drawing/2014/main" id="{6A3371D5-92DF-2592-C5A2-3A5DB518BA60}"/>
              </a:ext>
            </a:extLst>
          </p:cNvPr>
          <p:cNvSpPr>
            <a:spLocks noGrp="1"/>
          </p:cNvSpPr>
          <p:nvPr>
            <p:ph type="body" idx="119"/>
          </p:nvPr>
        </p:nvSpPr>
        <p:spPr/>
        <p:txBody>
          <a:bodyPr/>
          <a:lstStyle/>
          <a:p>
            <a:endParaRPr lang="de-DE"/>
          </a:p>
        </p:txBody>
      </p:sp>
      <p:sp>
        <p:nvSpPr>
          <p:cNvPr id="382" name="Textplatzhalter 381">
            <a:extLst>
              <a:ext uri="{FF2B5EF4-FFF2-40B4-BE49-F238E27FC236}">
                <a16:creationId xmlns:a16="http://schemas.microsoft.com/office/drawing/2014/main" id="{F2D68EE6-67A3-AC36-4F90-B64A25C377C3}"/>
              </a:ext>
            </a:extLst>
          </p:cNvPr>
          <p:cNvSpPr>
            <a:spLocks noGrp="1"/>
          </p:cNvSpPr>
          <p:nvPr>
            <p:ph type="body" idx="89"/>
          </p:nvPr>
        </p:nvSpPr>
        <p:spPr>
          <a:xfrm>
            <a:off x="8208000" y="4173612"/>
            <a:ext cx="1188000" cy="900000"/>
          </a:xfrm>
        </p:spPr>
        <p:txBody>
          <a:bodyPr/>
          <a:lstStyle/>
          <a:p>
            <a:pPr lvl="0"/>
            <a:r>
              <a:rPr lang="de-DE" dirty="0"/>
              <a:t>Name</a:t>
            </a:r>
          </a:p>
          <a:p>
            <a:pPr lvl="1"/>
            <a:r>
              <a:rPr lang="de-DE" dirty="0"/>
              <a:t>Role</a:t>
            </a:r>
          </a:p>
          <a:p>
            <a:endParaRPr lang="de-DE" dirty="0"/>
          </a:p>
        </p:txBody>
      </p:sp>
      <p:pic>
        <p:nvPicPr>
          <p:cNvPr id="261" name="Picture Placeholder 50">
            <a:extLst>
              <a:ext uri="{FF2B5EF4-FFF2-40B4-BE49-F238E27FC236}">
                <a16:creationId xmlns:a16="http://schemas.microsoft.com/office/drawing/2014/main" id="{FDA7FCF8-E290-6EE3-8883-649E1410D722}"/>
              </a:ext>
            </a:extLst>
          </p:cNvPr>
          <p:cNvPicPr>
            <a:picLocks noGrp="1" noChangeAspect="1"/>
          </p:cNvPicPr>
          <p:nvPr>
            <p:ph type="pic" sz="quarter" idx="140"/>
          </p:nvPr>
        </p:nvPicPr>
        <p:blipFill>
          <a:blip r:embed="rId2"/>
          <a:srcRect l="4567" r="4567"/>
          <a:stretch/>
        </p:blipFill>
        <p:spPr>
          <a:xfrm>
            <a:off x="7213586" y="4173612"/>
            <a:ext cx="900000" cy="900000"/>
          </a:xfrm>
        </p:spPr>
      </p:pic>
      <p:sp>
        <p:nvSpPr>
          <p:cNvPr id="136" name="Textplatzhalter 135">
            <a:extLst>
              <a:ext uri="{FF2B5EF4-FFF2-40B4-BE49-F238E27FC236}">
                <a16:creationId xmlns:a16="http://schemas.microsoft.com/office/drawing/2014/main" id="{11F64303-CE46-6DE8-526E-E63F8D9A9D83}"/>
              </a:ext>
            </a:extLst>
          </p:cNvPr>
          <p:cNvSpPr>
            <a:spLocks noGrp="1"/>
          </p:cNvSpPr>
          <p:nvPr>
            <p:ph type="body" idx="115"/>
          </p:nvPr>
        </p:nvSpPr>
        <p:spPr/>
        <p:txBody>
          <a:bodyPr/>
          <a:lstStyle/>
          <a:p>
            <a:endParaRPr lang="de-DE"/>
          </a:p>
        </p:txBody>
      </p:sp>
      <p:sp>
        <p:nvSpPr>
          <p:cNvPr id="378" name="Textplatzhalter 377">
            <a:extLst>
              <a:ext uri="{FF2B5EF4-FFF2-40B4-BE49-F238E27FC236}">
                <a16:creationId xmlns:a16="http://schemas.microsoft.com/office/drawing/2014/main" id="{5119EBE6-3C9A-CE45-8838-64FCF632E58C}"/>
              </a:ext>
            </a:extLst>
          </p:cNvPr>
          <p:cNvSpPr>
            <a:spLocks noGrp="1"/>
          </p:cNvSpPr>
          <p:nvPr>
            <p:ph type="body" idx="81"/>
          </p:nvPr>
        </p:nvSpPr>
        <p:spPr>
          <a:xfrm>
            <a:off x="5976000" y="4173612"/>
            <a:ext cx="1188000" cy="900000"/>
          </a:xfrm>
        </p:spPr>
        <p:txBody>
          <a:bodyPr/>
          <a:lstStyle/>
          <a:p>
            <a:pPr lvl="0"/>
            <a:r>
              <a:rPr lang="de-DE" dirty="0"/>
              <a:t>Name</a:t>
            </a:r>
          </a:p>
          <a:p>
            <a:pPr lvl="1"/>
            <a:r>
              <a:rPr lang="de-DE" dirty="0"/>
              <a:t>Role</a:t>
            </a:r>
          </a:p>
          <a:p>
            <a:endParaRPr lang="de-DE" dirty="0"/>
          </a:p>
        </p:txBody>
      </p:sp>
      <p:pic>
        <p:nvPicPr>
          <p:cNvPr id="256" name="Picture Placeholder 50">
            <a:extLst>
              <a:ext uri="{FF2B5EF4-FFF2-40B4-BE49-F238E27FC236}">
                <a16:creationId xmlns:a16="http://schemas.microsoft.com/office/drawing/2014/main" id="{38BDA4F4-1DA7-3CDA-9E54-B530C9D21412}"/>
              </a:ext>
            </a:extLst>
          </p:cNvPr>
          <p:cNvPicPr>
            <a:picLocks noGrp="1" noChangeAspect="1"/>
          </p:cNvPicPr>
          <p:nvPr>
            <p:ph type="pic" sz="quarter" idx="131"/>
          </p:nvPr>
        </p:nvPicPr>
        <p:blipFill>
          <a:blip r:embed="rId2"/>
          <a:srcRect l="4567" r="4567"/>
          <a:stretch/>
        </p:blipFill>
        <p:spPr>
          <a:xfrm>
            <a:off x="5003553" y="4173612"/>
            <a:ext cx="900000" cy="900000"/>
          </a:xfrm>
        </p:spPr>
      </p:pic>
      <p:sp>
        <p:nvSpPr>
          <p:cNvPr id="132" name="Textplatzhalter 131">
            <a:extLst>
              <a:ext uri="{FF2B5EF4-FFF2-40B4-BE49-F238E27FC236}">
                <a16:creationId xmlns:a16="http://schemas.microsoft.com/office/drawing/2014/main" id="{E3B077E2-866A-6384-758D-4D6C21AA9050}"/>
              </a:ext>
            </a:extLst>
          </p:cNvPr>
          <p:cNvSpPr>
            <a:spLocks noGrp="1"/>
          </p:cNvSpPr>
          <p:nvPr>
            <p:ph type="body" idx="111"/>
          </p:nvPr>
        </p:nvSpPr>
        <p:spPr/>
        <p:txBody>
          <a:bodyPr/>
          <a:lstStyle/>
          <a:p>
            <a:endParaRPr lang="de-DE"/>
          </a:p>
        </p:txBody>
      </p:sp>
      <p:sp>
        <p:nvSpPr>
          <p:cNvPr id="374" name="Textplatzhalter 373">
            <a:extLst>
              <a:ext uri="{FF2B5EF4-FFF2-40B4-BE49-F238E27FC236}">
                <a16:creationId xmlns:a16="http://schemas.microsoft.com/office/drawing/2014/main" id="{ECC4043C-4720-843C-5F90-C8BAA52DF891}"/>
              </a:ext>
            </a:extLst>
          </p:cNvPr>
          <p:cNvSpPr>
            <a:spLocks noGrp="1"/>
          </p:cNvSpPr>
          <p:nvPr>
            <p:ph type="body" idx="73"/>
          </p:nvPr>
        </p:nvSpPr>
        <p:spPr>
          <a:xfrm>
            <a:off x="3744000" y="4173612"/>
            <a:ext cx="1188000" cy="900000"/>
          </a:xfrm>
        </p:spPr>
        <p:txBody>
          <a:bodyPr/>
          <a:lstStyle/>
          <a:p>
            <a:pPr lvl="0"/>
            <a:r>
              <a:rPr lang="de-DE" dirty="0"/>
              <a:t>Name</a:t>
            </a:r>
          </a:p>
          <a:p>
            <a:pPr lvl="1"/>
            <a:r>
              <a:rPr lang="de-DE" dirty="0"/>
              <a:t>Role</a:t>
            </a:r>
          </a:p>
          <a:p>
            <a:endParaRPr lang="de-DE" dirty="0"/>
          </a:p>
        </p:txBody>
      </p:sp>
      <p:pic>
        <p:nvPicPr>
          <p:cNvPr id="253" name="Picture Placeholder 50">
            <a:extLst>
              <a:ext uri="{FF2B5EF4-FFF2-40B4-BE49-F238E27FC236}">
                <a16:creationId xmlns:a16="http://schemas.microsoft.com/office/drawing/2014/main" id="{A5CD6D42-FC51-CC02-0686-EFA20D5A0E2D}"/>
              </a:ext>
            </a:extLst>
          </p:cNvPr>
          <p:cNvPicPr>
            <a:picLocks noGrp="1" noChangeAspect="1"/>
          </p:cNvPicPr>
          <p:nvPr>
            <p:ph type="pic" sz="quarter" idx="130"/>
          </p:nvPr>
        </p:nvPicPr>
        <p:blipFill>
          <a:blip r:embed="rId2"/>
          <a:srcRect l="4567" r="4567"/>
          <a:stretch/>
        </p:blipFill>
        <p:spPr>
          <a:xfrm>
            <a:off x="2772000" y="4173612"/>
            <a:ext cx="900000" cy="900000"/>
          </a:xfrm>
        </p:spPr>
      </p:pic>
      <p:sp>
        <p:nvSpPr>
          <p:cNvPr id="128" name="Textplatzhalter 127">
            <a:extLst>
              <a:ext uri="{FF2B5EF4-FFF2-40B4-BE49-F238E27FC236}">
                <a16:creationId xmlns:a16="http://schemas.microsoft.com/office/drawing/2014/main" id="{0457B85D-6F14-4020-47DE-00A86775757F}"/>
              </a:ext>
            </a:extLst>
          </p:cNvPr>
          <p:cNvSpPr>
            <a:spLocks noGrp="1"/>
          </p:cNvSpPr>
          <p:nvPr>
            <p:ph type="body" idx="107"/>
          </p:nvPr>
        </p:nvSpPr>
        <p:spPr/>
        <p:txBody>
          <a:bodyPr/>
          <a:lstStyle/>
          <a:p>
            <a:endParaRPr lang="de-DE"/>
          </a:p>
        </p:txBody>
      </p:sp>
      <p:sp>
        <p:nvSpPr>
          <p:cNvPr id="370" name="Textplatzhalter 369">
            <a:extLst>
              <a:ext uri="{FF2B5EF4-FFF2-40B4-BE49-F238E27FC236}">
                <a16:creationId xmlns:a16="http://schemas.microsoft.com/office/drawing/2014/main" id="{890DAC4A-1D54-A1D9-AB43-08A4F64B0165}"/>
              </a:ext>
            </a:extLst>
          </p:cNvPr>
          <p:cNvSpPr>
            <a:spLocks noGrp="1"/>
          </p:cNvSpPr>
          <p:nvPr>
            <p:ph type="body" idx="65"/>
          </p:nvPr>
        </p:nvSpPr>
        <p:spPr>
          <a:xfrm>
            <a:off x="1512000" y="4173612"/>
            <a:ext cx="1188000" cy="900000"/>
          </a:xfrm>
        </p:spPr>
        <p:txBody>
          <a:bodyPr/>
          <a:lstStyle/>
          <a:p>
            <a:pPr lvl="0"/>
            <a:r>
              <a:rPr lang="de-DE" dirty="0"/>
              <a:t>Name</a:t>
            </a:r>
          </a:p>
          <a:p>
            <a:pPr lvl="1"/>
            <a:r>
              <a:rPr lang="de-DE" dirty="0"/>
              <a:t>Role</a:t>
            </a:r>
          </a:p>
          <a:p>
            <a:endParaRPr lang="de-DE" dirty="0"/>
          </a:p>
        </p:txBody>
      </p:sp>
      <p:pic>
        <p:nvPicPr>
          <p:cNvPr id="249" name="Picture Placeholder 50">
            <a:extLst>
              <a:ext uri="{FF2B5EF4-FFF2-40B4-BE49-F238E27FC236}">
                <a16:creationId xmlns:a16="http://schemas.microsoft.com/office/drawing/2014/main" id="{FE2FC0D1-7EE1-5E5B-EAD5-962F5CB3197C}"/>
              </a:ext>
            </a:extLst>
          </p:cNvPr>
          <p:cNvPicPr>
            <a:picLocks noGrp="1" noChangeAspect="1"/>
          </p:cNvPicPr>
          <p:nvPr>
            <p:ph type="pic" sz="quarter" idx="135"/>
          </p:nvPr>
        </p:nvPicPr>
        <p:blipFill>
          <a:blip r:embed="rId2"/>
          <a:srcRect l="4567" r="4567"/>
          <a:stretch/>
        </p:blipFill>
        <p:spPr>
          <a:xfrm>
            <a:off x="540000" y="4173612"/>
            <a:ext cx="900000" cy="900000"/>
          </a:xfrm>
        </p:spPr>
      </p:pic>
      <p:sp>
        <p:nvSpPr>
          <p:cNvPr id="143" name="Textplatzhalter 142">
            <a:extLst>
              <a:ext uri="{FF2B5EF4-FFF2-40B4-BE49-F238E27FC236}">
                <a16:creationId xmlns:a16="http://schemas.microsoft.com/office/drawing/2014/main" id="{5741AF54-3D9B-0037-17DB-309BAFDE3483}"/>
              </a:ext>
            </a:extLst>
          </p:cNvPr>
          <p:cNvSpPr>
            <a:spLocks noGrp="1"/>
          </p:cNvSpPr>
          <p:nvPr>
            <p:ph type="body" idx="122"/>
          </p:nvPr>
        </p:nvSpPr>
        <p:spPr/>
        <p:txBody>
          <a:bodyPr/>
          <a:lstStyle/>
          <a:p>
            <a:endParaRPr lang="de-DE"/>
          </a:p>
        </p:txBody>
      </p:sp>
      <p:sp>
        <p:nvSpPr>
          <p:cNvPr id="385" name="Textplatzhalter 384">
            <a:extLst>
              <a:ext uri="{FF2B5EF4-FFF2-40B4-BE49-F238E27FC236}">
                <a16:creationId xmlns:a16="http://schemas.microsoft.com/office/drawing/2014/main" id="{95058814-FD6D-CE36-031B-6E315CC007C6}"/>
              </a:ext>
            </a:extLst>
          </p:cNvPr>
          <p:cNvSpPr>
            <a:spLocks noGrp="1"/>
          </p:cNvSpPr>
          <p:nvPr>
            <p:ph type="body" idx="95"/>
          </p:nvPr>
        </p:nvSpPr>
        <p:spPr>
          <a:xfrm>
            <a:off x="10440000" y="3061054"/>
            <a:ext cx="1188000" cy="900000"/>
          </a:xfrm>
        </p:spPr>
        <p:txBody>
          <a:bodyPr/>
          <a:lstStyle/>
          <a:p>
            <a:pPr lvl="0"/>
            <a:r>
              <a:rPr lang="de-DE" dirty="0"/>
              <a:t>Name</a:t>
            </a:r>
          </a:p>
          <a:p>
            <a:pPr lvl="1"/>
            <a:r>
              <a:rPr lang="de-DE" dirty="0"/>
              <a:t>Role</a:t>
            </a:r>
          </a:p>
          <a:p>
            <a:endParaRPr lang="de-DE" dirty="0"/>
          </a:p>
        </p:txBody>
      </p:sp>
      <p:pic>
        <p:nvPicPr>
          <p:cNvPr id="265" name="Picture Placeholder 50">
            <a:extLst>
              <a:ext uri="{FF2B5EF4-FFF2-40B4-BE49-F238E27FC236}">
                <a16:creationId xmlns:a16="http://schemas.microsoft.com/office/drawing/2014/main" id="{993011C0-9894-53F7-F326-A1966A9655A5}"/>
              </a:ext>
            </a:extLst>
          </p:cNvPr>
          <p:cNvPicPr>
            <a:picLocks noGrp="1" noChangeAspect="1"/>
          </p:cNvPicPr>
          <p:nvPr>
            <p:ph type="pic" sz="quarter" idx="138"/>
          </p:nvPr>
        </p:nvPicPr>
        <p:blipFill>
          <a:blip r:embed="rId2"/>
          <a:srcRect l="4567" r="4567"/>
          <a:stretch/>
        </p:blipFill>
        <p:spPr>
          <a:xfrm>
            <a:off x="9468000" y="3061054"/>
            <a:ext cx="900000" cy="900000"/>
          </a:xfrm>
        </p:spPr>
      </p:pic>
      <p:sp>
        <p:nvSpPr>
          <p:cNvPr id="139" name="Textplatzhalter 138">
            <a:extLst>
              <a:ext uri="{FF2B5EF4-FFF2-40B4-BE49-F238E27FC236}">
                <a16:creationId xmlns:a16="http://schemas.microsoft.com/office/drawing/2014/main" id="{5FD54324-A96B-A6DC-1E51-984B70EC6696}"/>
              </a:ext>
            </a:extLst>
          </p:cNvPr>
          <p:cNvSpPr>
            <a:spLocks noGrp="1"/>
          </p:cNvSpPr>
          <p:nvPr>
            <p:ph type="body" idx="118"/>
          </p:nvPr>
        </p:nvSpPr>
        <p:spPr/>
        <p:txBody>
          <a:bodyPr/>
          <a:lstStyle/>
          <a:p>
            <a:endParaRPr lang="de-DE"/>
          </a:p>
        </p:txBody>
      </p:sp>
      <p:sp>
        <p:nvSpPr>
          <p:cNvPr id="381" name="Textplatzhalter 380">
            <a:extLst>
              <a:ext uri="{FF2B5EF4-FFF2-40B4-BE49-F238E27FC236}">
                <a16:creationId xmlns:a16="http://schemas.microsoft.com/office/drawing/2014/main" id="{CE4DFA4A-3A76-756D-08AE-930716354F55}"/>
              </a:ext>
            </a:extLst>
          </p:cNvPr>
          <p:cNvSpPr>
            <a:spLocks noGrp="1"/>
          </p:cNvSpPr>
          <p:nvPr>
            <p:ph type="body" idx="87"/>
          </p:nvPr>
        </p:nvSpPr>
        <p:spPr>
          <a:xfrm>
            <a:off x="8208000" y="3061054"/>
            <a:ext cx="1188000" cy="900000"/>
          </a:xfrm>
        </p:spPr>
        <p:txBody>
          <a:bodyPr/>
          <a:lstStyle/>
          <a:p>
            <a:pPr lvl="0"/>
            <a:r>
              <a:rPr lang="de-DE" dirty="0"/>
              <a:t>Name</a:t>
            </a:r>
          </a:p>
          <a:p>
            <a:pPr lvl="1"/>
            <a:r>
              <a:rPr lang="de-DE" dirty="0"/>
              <a:t>Role</a:t>
            </a:r>
          </a:p>
          <a:p>
            <a:endParaRPr lang="de-DE" dirty="0"/>
          </a:p>
        </p:txBody>
      </p:sp>
      <p:pic>
        <p:nvPicPr>
          <p:cNvPr id="260" name="Picture Placeholder 50">
            <a:extLst>
              <a:ext uri="{FF2B5EF4-FFF2-40B4-BE49-F238E27FC236}">
                <a16:creationId xmlns:a16="http://schemas.microsoft.com/office/drawing/2014/main" id="{65C87B75-D5F3-33AC-A06F-6F09954FFA61}"/>
              </a:ext>
            </a:extLst>
          </p:cNvPr>
          <p:cNvPicPr>
            <a:picLocks noGrp="1" noChangeAspect="1"/>
          </p:cNvPicPr>
          <p:nvPr>
            <p:ph type="pic" sz="quarter" idx="139"/>
          </p:nvPr>
        </p:nvPicPr>
        <p:blipFill>
          <a:blip r:embed="rId2"/>
          <a:srcRect l="4567" r="4567"/>
          <a:stretch/>
        </p:blipFill>
        <p:spPr>
          <a:xfrm>
            <a:off x="7213586" y="3061054"/>
            <a:ext cx="900000" cy="900000"/>
          </a:xfrm>
        </p:spPr>
      </p:pic>
      <p:sp>
        <p:nvSpPr>
          <p:cNvPr id="135" name="Textplatzhalter 134">
            <a:extLst>
              <a:ext uri="{FF2B5EF4-FFF2-40B4-BE49-F238E27FC236}">
                <a16:creationId xmlns:a16="http://schemas.microsoft.com/office/drawing/2014/main" id="{DAD393D1-3D96-5683-967A-E35D3CB5195C}"/>
              </a:ext>
            </a:extLst>
          </p:cNvPr>
          <p:cNvSpPr>
            <a:spLocks noGrp="1"/>
          </p:cNvSpPr>
          <p:nvPr>
            <p:ph type="body" idx="114"/>
          </p:nvPr>
        </p:nvSpPr>
        <p:spPr/>
        <p:txBody>
          <a:bodyPr/>
          <a:lstStyle/>
          <a:p>
            <a:endParaRPr lang="de-DE"/>
          </a:p>
        </p:txBody>
      </p:sp>
      <p:sp>
        <p:nvSpPr>
          <p:cNvPr id="377" name="Textplatzhalter 376">
            <a:extLst>
              <a:ext uri="{FF2B5EF4-FFF2-40B4-BE49-F238E27FC236}">
                <a16:creationId xmlns:a16="http://schemas.microsoft.com/office/drawing/2014/main" id="{954FACDF-C556-1F24-CEFA-DB92C63C9279}"/>
              </a:ext>
            </a:extLst>
          </p:cNvPr>
          <p:cNvSpPr>
            <a:spLocks noGrp="1"/>
          </p:cNvSpPr>
          <p:nvPr>
            <p:ph type="body" idx="79"/>
          </p:nvPr>
        </p:nvSpPr>
        <p:spPr>
          <a:xfrm>
            <a:off x="5976000" y="3061054"/>
            <a:ext cx="1188000" cy="900000"/>
          </a:xfrm>
        </p:spPr>
        <p:txBody>
          <a:bodyPr/>
          <a:lstStyle/>
          <a:p>
            <a:pPr lvl="0"/>
            <a:r>
              <a:rPr lang="de-DE" dirty="0"/>
              <a:t>Name</a:t>
            </a:r>
          </a:p>
          <a:p>
            <a:pPr lvl="1"/>
            <a:r>
              <a:rPr lang="de-DE" dirty="0"/>
              <a:t>Role</a:t>
            </a:r>
          </a:p>
          <a:p>
            <a:endParaRPr lang="de-DE" dirty="0"/>
          </a:p>
        </p:txBody>
      </p:sp>
      <p:pic>
        <p:nvPicPr>
          <p:cNvPr id="257" name="Picture Placeholder 50">
            <a:extLst>
              <a:ext uri="{FF2B5EF4-FFF2-40B4-BE49-F238E27FC236}">
                <a16:creationId xmlns:a16="http://schemas.microsoft.com/office/drawing/2014/main" id="{37DBDA1D-0E94-0E65-5096-AC2A54B97142}"/>
              </a:ext>
            </a:extLst>
          </p:cNvPr>
          <p:cNvPicPr>
            <a:picLocks noGrp="1" noChangeAspect="1"/>
          </p:cNvPicPr>
          <p:nvPr>
            <p:ph type="pic" sz="quarter" idx="128"/>
          </p:nvPr>
        </p:nvPicPr>
        <p:blipFill>
          <a:blip r:embed="rId2"/>
          <a:srcRect l="4567" r="4567"/>
          <a:stretch/>
        </p:blipFill>
        <p:spPr>
          <a:xfrm>
            <a:off x="5003553" y="3061054"/>
            <a:ext cx="900000" cy="900000"/>
          </a:xfrm>
        </p:spPr>
      </p:pic>
      <p:sp>
        <p:nvSpPr>
          <p:cNvPr id="131" name="Textplatzhalter 130">
            <a:extLst>
              <a:ext uri="{FF2B5EF4-FFF2-40B4-BE49-F238E27FC236}">
                <a16:creationId xmlns:a16="http://schemas.microsoft.com/office/drawing/2014/main" id="{53ECBF44-2334-7C0A-68B5-71173B0A55D7}"/>
              </a:ext>
            </a:extLst>
          </p:cNvPr>
          <p:cNvSpPr>
            <a:spLocks noGrp="1"/>
          </p:cNvSpPr>
          <p:nvPr>
            <p:ph type="body" idx="110"/>
          </p:nvPr>
        </p:nvSpPr>
        <p:spPr/>
        <p:txBody>
          <a:bodyPr/>
          <a:lstStyle/>
          <a:p>
            <a:endParaRPr lang="de-DE"/>
          </a:p>
        </p:txBody>
      </p:sp>
      <p:sp>
        <p:nvSpPr>
          <p:cNvPr id="373" name="Textplatzhalter 372">
            <a:extLst>
              <a:ext uri="{FF2B5EF4-FFF2-40B4-BE49-F238E27FC236}">
                <a16:creationId xmlns:a16="http://schemas.microsoft.com/office/drawing/2014/main" id="{96E82253-EDDE-9C45-DB06-7556A03F721B}"/>
              </a:ext>
            </a:extLst>
          </p:cNvPr>
          <p:cNvSpPr>
            <a:spLocks noGrp="1"/>
          </p:cNvSpPr>
          <p:nvPr>
            <p:ph type="body" idx="71"/>
          </p:nvPr>
        </p:nvSpPr>
        <p:spPr>
          <a:xfrm>
            <a:off x="3744000" y="3061054"/>
            <a:ext cx="1188000" cy="900000"/>
          </a:xfrm>
        </p:spPr>
        <p:txBody>
          <a:bodyPr/>
          <a:lstStyle/>
          <a:p>
            <a:pPr lvl="0"/>
            <a:r>
              <a:rPr lang="de-DE" dirty="0"/>
              <a:t>Name</a:t>
            </a:r>
          </a:p>
          <a:p>
            <a:pPr lvl="1"/>
            <a:r>
              <a:rPr lang="de-DE" dirty="0"/>
              <a:t>Role</a:t>
            </a:r>
          </a:p>
          <a:p>
            <a:endParaRPr lang="de-DE" dirty="0"/>
          </a:p>
        </p:txBody>
      </p:sp>
      <p:pic>
        <p:nvPicPr>
          <p:cNvPr id="252" name="Picture Placeholder 50">
            <a:extLst>
              <a:ext uri="{FF2B5EF4-FFF2-40B4-BE49-F238E27FC236}">
                <a16:creationId xmlns:a16="http://schemas.microsoft.com/office/drawing/2014/main" id="{D8AA447A-45B2-B58D-4A88-2BD706F4C1D3}"/>
              </a:ext>
            </a:extLst>
          </p:cNvPr>
          <p:cNvPicPr>
            <a:picLocks noGrp="1" noChangeAspect="1"/>
          </p:cNvPicPr>
          <p:nvPr>
            <p:ph type="pic" sz="quarter" idx="129"/>
          </p:nvPr>
        </p:nvPicPr>
        <p:blipFill>
          <a:blip r:embed="rId2"/>
          <a:srcRect l="4567" r="4567"/>
          <a:stretch/>
        </p:blipFill>
        <p:spPr>
          <a:xfrm>
            <a:off x="2772000" y="3061054"/>
            <a:ext cx="900000" cy="900000"/>
          </a:xfrm>
        </p:spPr>
      </p:pic>
      <p:sp>
        <p:nvSpPr>
          <p:cNvPr id="127" name="Textplatzhalter 126">
            <a:extLst>
              <a:ext uri="{FF2B5EF4-FFF2-40B4-BE49-F238E27FC236}">
                <a16:creationId xmlns:a16="http://schemas.microsoft.com/office/drawing/2014/main" id="{9FD8AC6F-8A0F-4319-525D-7F059880A7E0}"/>
              </a:ext>
            </a:extLst>
          </p:cNvPr>
          <p:cNvSpPr>
            <a:spLocks noGrp="1"/>
          </p:cNvSpPr>
          <p:nvPr>
            <p:ph type="body" idx="106"/>
          </p:nvPr>
        </p:nvSpPr>
        <p:spPr/>
        <p:txBody>
          <a:bodyPr/>
          <a:lstStyle/>
          <a:p>
            <a:endParaRPr lang="de-DE"/>
          </a:p>
        </p:txBody>
      </p:sp>
      <p:sp>
        <p:nvSpPr>
          <p:cNvPr id="369" name="Textplatzhalter 368">
            <a:extLst>
              <a:ext uri="{FF2B5EF4-FFF2-40B4-BE49-F238E27FC236}">
                <a16:creationId xmlns:a16="http://schemas.microsoft.com/office/drawing/2014/main" id="{3BA5E8D1-AD37-7062-2A36-8249EFCF72AE}"/>
              </a:ext>
            </a:extLst>
          </p:cNvPr>
          <p:cNvSpPr>
            <a:spLocks noGrp="1"/>
          </p:cNvSpPr>
          <p:nvPr>
            <p:ph type="body" idx="63"/>
          </p:nvPr>
        </p:nvSpPr>
        <p:spPr>
          <a:xfrm>
            <a:off x="1512000" y="3061054"/>
            <a:ext cx="1188000" cy="900000"/>
          </a:xfrm>
        </p:spPr>
        <p:txBody>
          <a:bodyPr/>
          <a:lstStyle/>
          <a:p>
            <a:pPr lvl="0"/>
            <a:r>
              <a:rPr lang="de-DE" dirty="0"/>
              <a:t>Name</a:t>
            </a:r>
          </a:p>
          <a:p>
            <a:pPr lvl="1"/>
            <a:r>
              <a:rPr lang="de-DE" dirty="0"/>
              <a:t>Role</a:t>
            </a:r>
          </a:p>
          <a:p>
            <a:endParaRPr lang="de-DE" dirty="0"/>
          </a:p>
        </p:txBody>
      </p:sp>
      <p:pic>
        <p:nvPicPr>
          <p:cNvPr id="248" name="Picture Placeholder 50">
            <a:extLst>
              <a:ext uri="{FF2B5EF4-FFF2-40B4-BE49-F238E27FC236}">
                <a16:creationId xmlns:a16="http://schemas.microsoft.com/office/drawing/2014/main" id="{859701D5-C610-2777-B179-64975FA1971C}"/>
              </a:ext>
            </a:extLst>
          </p:cNvPr>
          <p:cNvPicPr>
            <a:picLocks noGrp="1" noChangeAspect="1"/>
          </p:cNvPicPr>
          <p:nvPr>
            <p:ph type="pic" sz="quarter" idx="125"/>
          </p:nvPr>
        </p:nvPicPr>
        <p:blipFill>
          <a:blip r:embed="rId2"/>
          <a:srcRect l="4567" r="4567"/>
          <a:stretch/>
        </p:blipFill>
        <p:spPr>
          <a:xfrm>
            <a:off x="540000" y="3061054"/>
            <a:ext cx="900000" cy="900000"/>
          </a:xfrm>
        </p:spPr>
      </p:pic>
      <p:sp>
        <p:nvSpPr>
          <p:cNvPr id="142" name="Textplatzhalter 141">
            <a:extLst>
              <a:ext uri="{FF2B5EF4-FFF2-40B4-BE49-F238E27FC236}">
                <a16:creationId xmlns:a16="http://schemas.microsoft.com/office/drawing/2014/main" id="{B5CAED42-64B0-51FE-0B55-B0E5715DB871}"/>
              </a:ext>
            </a:extLst>
          </p:cNvPr>
          <p:cNvSpPr>
            <a:spLocks noGrp="1"/>
          </p:cNvSpPr>
          <p:nvPr>
            <p:ph type="body" idx="121"/>
          </p:nvPr>
        </p:nvSpPr>
        <p:spPr/>
        <p:txBody>
          <a:bodyPr/>
          <a:lstStyle/>
          <a:p>
            <a:endParaRPr lang="de-DE"/>
          </a:p>
        </p:txBody>
      </p:sp>
      <p:sp>
        <p:nvSpPr>
          <p:cNvPr id="384" name="Textplatzhalter 383">
            <a:extLst>
              <a:ext uri="{FF2B5EF4-FFF2-40B4-BE49-F238E27FC236}">
                <a16:creationId xmlns:a16="http://schemas.microsoft.com/office/drawing/2014/main" id="{0C789D73-BB2D-AFB4-8ED0-966715A26CCB}"/>
              </a:ext>
            </a:extLst>
          </p:cNvPr>
          <p:cNvSpPr>
            <a:spLocks noGrp="1"/>
          </p:cNvSpPr>
          <p:nvPr>
            <p:ph type="body" idx="93"/>
          </p:nvPr>
        </p:nvSpPr>
        <p:spPr>
          <a:xfrm>
            <a:off x="10440000" y="1989138"/>
            <a:ext cx="1188000" cy="900000"/>
          </a:xfrm>
        </p:spPr>
        <p:txBody>
          <a:bodyPr/>
          <a:lstStyle/>
          <a:p>
            <a:pPr lvl="0"/>
            <a:r>
              <a:rPr lang="de-DE" dirty="0"/>
              <a:t>Name</a:t>
            </a:r>
          </a:p>
          <a:p>
            <a:pPr lvl="1"/>
            <a:r>
              <a:rPr lang="de-DE" dirty="0"/>
              <a:t>Role</a:t>
            </a:r>
          </a:p>
          <a:p>
            <a:endParaRPr lang="de-DE" dirty="0"/>
          </a:p>
        </p:txBody>
      </p:sp>
      <p:pic>
        <p:nvPicPr>
          <p:cNvPr id="266" name="Picture Placeholder 50">
            <a:extLst>
              <a:ext uri="{FF2B5EF4-FFF2-40B4-BE49-F238E27FC236}">
                <a16:creationId xmlns:a16="http://schemas.microsoft.com/office/drawing/2014/main" id="{941E2BB7-547C-F640-83DF-9431DB08190C}"/>
              </a:ext>
            </a:extLst>
          </p:cNvPr>
          <p:cNvPicPr>
            <a:picLocks noGrp="1" noChangeAspect="1"/>
          </p:cNvPicPr>
          <p:nvPr>
            <p:ph type="pic" sz="quarter" idx="137"/>
          </p:nvPr>
        </p:nvPicPr>
        <p:blipFill>
          <a:blip r:embed="rId2"/>
          <a:srcRect l="4567" r="4567"/>
          <a:stretch/>
        </p:blipFill>
        <p:spPr>
          <a:xfrm>
            <a:off x="9468000" y="1989138"/>
            <a:ext cx="900000" cy="900000"/>
          </a:xfrm>
        </p:spPr>
      </p:pic>
      <p:sp>
        <p:nvSpPr>
          <p:cNvPr id="138" name="Textplatzhalter 137">
            <a:extLst>
              <a:ext uri="{FF2B5EF4-FFF2-40B4-BE49-F238E27FC236}">
                <a16:creationId xmlns:a16="http://schemas.microsoft.com/office/drawing/2014/main" id="{C24E5470-1AF1-E8AC-48B2-A5CE511A7034}"/>
              </a:ext>
            </a:extLst>
          </p:cNvPr>
          <p:cNvSpPr>
            <a:spLocks noGrp="1"/>
          </p:cNvSpPr>
          <p:nvPr>
            <p:ph type="body" idx="117"/>
          </p:nvPr>
        </p:nvSpPr>
        <p:spPr/>
        <p:txBody>
          <a:bodyPr/>
          <a:lstStyle/>
          <a:p>
            <a:endParaRPr lang="de-DE"/>
          </a:p>
        </p:txBody>
      </p:sp>
      <p:sp>
        <p:nvSpPr>
          <p:cNvPr id="380" name="Textplatzhalter 379">
            <a:extLst>
              <a:ext uri="{FF2B5EF4-FFF2-40B4-BE49-F238E27FC236}">
                <a16:creationId xmlns:a16="http://schemas.microsoft.com/office/drawing/2014/main" id="{305FB65E-F19C-2455-7AEF-52B9137DA104}"/>
              </a:ext>
            </a:extLst>
          </p:cNvPr>
          <p:cNvSpPr>
            <a:spLocks noGrp="1"/>
          </p:cNvSpPr>
          <p:nvPr>
            <p:ph type="body" idx="85"/>
          </p:nvPr>
        </p:nvSpPr>
        <p:spPr>
          <a:xfrm>
            <a:off x="8208000" y="1989138"/>
            <a:ext cx="1188000" cy="900000"/>
          </a:xfrm>
        </p:spPr>
        <p:txBody>
          <a:bodyPr/>
          <a:lstStyle/>
          <a:p>
            <a:pPr lvl="0"/>
            <a:r>
              <a:rPr lang="de-DE" dirty="0"/>
              <a:t>Name</a:t>
            </a:r>
          </a:p>
          <a:p>
            <a:pPr lvl="1"/>
            <a:r>
              <a:rPr lang="de-DE" dirty="0"/>
              <a:t>Role</a:t>
            </a:r>
          </a:p>
          <a:p>
            <a:endParaRPr lang="de-DE" dirty="0"/>
          </a:p>
        </p:txBody>
      </p:sp>
      <p:pic>
        <p:nvPicPr>
          <p:cNvPr id="259" name="Picture Placeholder 50">
            <a:extLst>
              <a:ext uri="{FF2B5EF4-FFF2-40B4-BE49-F238E27FC236}">
                <a16:creationId xmlns:a16="http://schemas.microsoft.com/office/drawing/2014/main" id="{DC11769E-B5E9-181C-4B6B-752B13E5A7C4}"/>
              </a:ext>
            </a:extLst>
          </p:cNvPr>
          <p:cNvPicPr>
            <a:picLocks noGrp="1" noChangeAspect="1"/>
          </p:cNvPicPr>
          <p:nvPr>
            <p:ph type="pic" sz="quarter" idx="136"/>
          </p:nvPr>
        </p:nvPicPr>
        <p:blipFill>
          <a:blip r:embed="rId2"/>
          <a:srcRect l="4567" r="4567"/>
          <a:stretch/>
        </p:blipFill>
        <p:spPr>
          <a:xfrm>
            <a:off x="7213586" y="1989138"/>
            <a:ext cx="900000" cy="900000"/>
          </a:xfrm>
        </p:spPr>
      </p:pic>
      <p:sp>
        <p:nvSpPr>
          <p:cNvPr id="134" name="Textplatzhalter 133">
            <a:extLst>
              <a:ext uri="{FF2B5EF4-FFF2-40B4-BE49-F238E27FC236}">
                <a16:creationId xmlns:a16="http://schemas.microsoft.com/office/drawing/2014/main" id="{E63AF475-AC21-F5F4-8103-1E372244E057}"/>
              </a:ext>
            </a:extLst>
          </p:cNvPr>
          <p:cNvSpPr>
            <a:spLocks noGrp="1"/>
          </p:cNvSpPr>
          <p:nvPr>
            <p:ph type="body" idx="113"/>
          </p:nvPr>
        </p:nvSpPr>
        <p:spPr/>
        <p:txBody>
          <a:bodyPr/>
          <a:lstStyle/>
          <a:p>
            <a:endParaRPr lang="de-DE"/>
          </a:p>
        </p:txBody>
      </p:sp>
      <p:sp>
        <p:nvSpPr>
          <p:cNvPr id="376" name="Textplatzhalter 375">
            <a:extLst>
              <a:ext uri="{FF2B5EF4-FFF2-40B4-BE49-F238E27FC236}">
                <a16:creationId xmlns:a16="http://schemas.microsoft.com/office/drawing/2014/main" id="{E54C6C6C-44FB-D4A6-F47D-B1254C1725C2}"/>
              </a:ext>
            </a:extLst>
          </p:cNvPr>
          <p:cNvSpPr>
            <a:spLocks noGrp="1"/>
          </p:cNvSpPr>
          <p:nvPr>
            <p:ph type="body" idx="77"/>
          </p:nvPr>
        </p:nvSpPr>
        <p:spPr>
          <a:xfrm>
            <a:off x="5976000" y="1989138"/>
            <a:ext cx="1188000" cy="900000"/>
          </a:xfrm>
        </p:spPr>
        <p:txBody>
          <a:bodyPr/>
          <a:lstStyle/>
          <a:p>
            <a:pPr lvl="0"/>
            <a:r>
              <a:rPr lang="de-DE" dirty="0"/>
              <a:t>Name</a:t>
            </a:r>
          </a:p>
          <a:p>
            <a:pPr lvl="1"/>
            <a:r>
              <a:rPr lang="de-DE" dirty="0"/>
              <a:t>Role</a:t>
            </a:r>
          </a:p>
          <a:p>
            <a:endParaRPr lang="de-DE" dirty="0"/>
          </a:p>
        </p:txBody>
      </p:sp>
      <p:pic>
        <p:nvPicPr>
          <p:cNvPr id="258" name="Picture Placeholder 50">
            <a:extLst>
              <a:ext uri="{FF2B5EF4-FFF2-40B4-BE49-F238E27FC236}">
                <a16:creationId xmlns:a16="http://schemas.microsoft.com/office/drawing/2014/main" id="{502B496A-ACB2-5976-0230-A3A1B8A1B58E}"/>
              </a:ext>
            </a:extLst>
          </p:cNvPr>
          <p:cNvPicPr>
            <a:picLocks noGrp="1" noChangeAspect="1"/>
          </p:cNvPicPr>
          <p:nvPr>
            <p:ph type="pic" sz="quarter" idx="127"/>
          </p:nvPr>
        </p:nvPicPr>
        <p:blipFill>
          <a:blip r:embed="rId2"/>
          <a:srcRect l="4567" r="4567"/>
          <a:stretch/>
        </p:blipFill>
        <p:spPr>
          <a:xfrm>
            <a:off x="5003553" y="1989138"/>
            <a:ext cx="900000" cy="900000"/>
          </a:xfrm>
        </p:spPr>
      </p:pic>
      <p:sp>
        <p:nvSpPr>
          <p:cNvPr id="130" name="Textplatzhalter 129">
            <a:extLst>
              <a:ext uri="{FF2B5EF4-FFF2-40B4-BE49-F238E27FC236}">
                <a16:creationId xmlns:a16="http://schemas.microsoft.com/office/drawing/2014/main" id="{BB2EF5BF-2070-0FB4-371A-C87A1A3970E8}"/>
              </a:ext>
            </a:extLst>
          </p:cNvPr>
          <p:cNvSpPr>
            <a:spLocks noGrp="1"/>
          </p:cNvSpPr>
          <p:nvPr>
            <p:ph type="body" idx="109"/>
          </p:nvPr>
        </p:nvSpPr>
        <p:spPr/>
        <p:txBody>
          <a:bodyPr/>
          <a:lstStyle/>
          <a:p>
            <a:endParaRPr lang="de-DE"/>
          </a:p>
        </p:txBody>
      </p:sp>
      <p:sp>
        <p:nvSpPr>
          <p:cNvPr id="372" name="Textplatzhalter 371">
            <a:extLst>
              <a:ext uri="{FF2B5EF4-FFF2-40B4-BE49-F238E27FC236}">
                <a16:creationId xmlns:a16="http://schemas.microsoft.com/office/drawing/2014/main" id="{3104BD5C-E2DD-CA55-EDBA-F346144D6413}"/>
              </a:ext>
            </a:extLst>
          </p:cNvPr>
          <p:cNvSpPr>
            <a:spLocks noGrp="1"/>
          </p:cNvSpPr>
          <p:nvPr>
            <p:ph type="body" idx="69"/>
          </p:nvPr>
        </p:nvSpPr>
        <p:spPr>
          <a:xfrm>
            <a:off x="3744000" y="1989138"/>
            <a:ext cx="1188000" cy="900000"/>
          </a:xfrm>
        </p:spPr>
        <p:txBody>
          <a:bodyPr/>
          <a:lstStyle/>
          <a:p>
            <a:pPr lvl="0"/>
            <a:r>
              <a:rPr lang="de-DE" dirty="0"/>
              <a:t>Name</a:t>
            </a:r>
          </a:p>
          <a:p>
            <a:pPr lvl="1"/>
            <a:r>
              <a:rPr lang="de-DE" dirty="0"/>
              <a:t>Role</a:t>
            </a:r>
          </a:p>
          <a:p>
            <a:endParaRPr lang="de-DE" dirty="0"/>
          </a:p>
        </p:txBody>
      </p:sp>
      <p:pic>
        <p:nvPicPr>
          <p:cNvPr id="251" name="Picture Placeholder 50">
            <a:extLst>
              <a:ext uri="{FF2B5EF4-FFF2-40B4-BE49-F238E27FC236}">
                <a16:creationId xmlns:a16="http://schemas.microsoft.com/office/drawing/2014/main" id="{34E607DF-55E9-0BF8-24B7-97B9697B4D0B}"/>
              </a:ext>
            </a:extLst>
          </p:cNvPr>
          <p:cNvPicPr>
            <a:picLocks noGrp="1" noChangeAspect="1"/>
          </p:cNvPicPr>
          <p:nvPr>
            <p:ph type="pic" sz="quarter" idx="126"/>
          </p:nvPr>
        </p:nvPicPr>
        <p:blipFill>
          <a:blip r:embed="rId2"/>
          <a:srcRect l="4567" r="4567"/>
          <a:stretch/>
        </p:blipFill>
        <p:spPr>
          <a:xfrm>
            <a:off x="2772000" y="1989138"/>
            <a:ext cx="900000" cy="900000"/>
          </a:xfrm>
        </p:spPr>
      </p:pic>
      <p:sp>
        <p:nvSpPr>
          <p:cNvPr id="126" name="Textplatzhalter 125">
            <a:extLst>
              <a:ext uri="{FF2B5EF4-FFF2-40B4-BE49-F238E27FC236}">
                <a16:creationId xmlns:a16="http://schemas.microsoft.com/office/drawing/2014/main" id="{9AB24CFC-1E13-57BA-7135-F630904B4140}"/>
              </a:ext>
            </a:extLst>
          </p:cNvPr>
          <p:cNvSpPr>
            <a:spLocks noGrp="1"/>
          </p:cNvSpPr>
          <p:nvPr>
            <p:ph type="body" idx="48"/>
          </p:nvPr>
        </p:nvSpPr>
        <p:spPr/>
        <p:txBody>
          <a:bodyPr/>
          <a:lstStyle/>
          <a:p>
            <a:endParaRPr lang="de-DE"/>
          </a:p>
        </p:txBody>
      </p:sp>
      <p:pic>
        <p:nvPicPr>
          <p:cNvPr id="247" name="Picture Placeholder 50">
            <a:extLst>
              <a:ext uri="{FF2B5EF4-FFF2-40B4-BE49-F238E27FC236}">
                <a16:creationId xmlns:a16="http://schemas.microsoft.com/office/drawing/2014/main" id="{11EB0425-20F7-3DB9-6008-C035F86D60A5}"/>
              </a:ext>
            </a:extLst>
          </p:cNvPr>
          <p:cNvPicPr>
            <a:picLocks noGrp="1" noChangeAspect="1"/>
          </p:cNvPicPr>
          <p:nvPr>
            <p:ph type="pic" sz="quarter" idx="54"/>
          </p:nvPr>
        </p:nvPicPr>
        <p:blipFill>
          <a:blip r:embed="rId2"/>
          <a:srcRect l="4567" r="4567"/>
          <a:stretch/>
        </p:blipFill>
        <p:spPr>
          <a:xfrm>
            <a:off x="540000" y="1989138"/>
            <a:ext cx="900000" cy="900000"/>
          </a:xfrm>
        </p:spPr>
      </p:pic>
      <p:sp>
        <p:nvSpPr>
          <p:cNvPr id="368" name="Textplatzhalter 367">
            <a:extLst>
              <a:ext uri="{FF2B5EF4-FFF2-40B4-BE49-F238E27FC236}">
                <a16:creationId xmlns:a16="http://schemas.microsoft.com/office/drawing/2014/main" id="{6EF197D6-D4C4-02D0-B635-E3EFDBE753DA}"/>
              </a:ext>
            </a:extLst>
          </p:cNvPr>
          <p:cNvSpPr>
            <a:spLocks noGrp="1"/>
          </p:cNvSpPr>
          <p:nvPr>
            <p:ph type="body" idx="62"/>
          </p:nvPr>
        </p:nvSpPr>
        <p:spPr>
          <a:xfrm>
            <a:off x="1512000" y="1989138"/>
            <a:ext cx="1188000" cy="900000"/>
          </a:xfrm>
        </p:spPr>
        <p:txBody>
          <a:bodyPr/>
          <a:lstStyle/>
          <a:p>
            <a:pPr lvl="0"/>
            <a:r>
              <a:rPr lang="de-DE" dirty="0"/>
              <a:t>Name</a:t>
            </a:r>
          </a:p>
          <a:p>
            <a:pPr lvl="1"/>
            <a:r>
              <a:rPr lang="de-DE" dirty="0"/>
              <a:t>Role</a:t>
            </a:r>
          </a:p>
          <a:p>
            <a:endParaRPr lang="de-DE" dirty="0"/>
          </a:p>
        </p:txBody>
      </p:sp>
      <p:sp>
        <p:nvSpPr>
          <p:cNvPr id="317" name="Textplatzhalter 316">
            <a:extLst>
              <a:ext uri="{FF2B5EF4-FFF2-40B4-BE49-F238E27FC236}">
                <a16:creationId xmlns:a16="http://schemas.microsoft.com/office/drawing/2014/main" id="{5579FB43-C7FB-8904-37BB-052AA920F943}"/>
              </a:ext>
            </a:extLst>
          </p:cNvPr>
          <p:cNvSpPr>
            <a:spLocks noGrp="1"/>
          </p:cNvSpPr>
          <p:nvPr>
            <p:ph type="body" idx="105"/>
          </p:nvPr>
        </p:nvSpPr>
        <p:spPr>
          <a:xfrm>
            <a:off x="9468000" y="1512000"/>
            <a:ext cx="2124000" cy="360000"/>
          </a:xfrm>
        </p:spPr>
        <p:txBody>
          <a:bodyPr/>
          <a:lstStyle/>
          <a:p>
            <a:r>
              <a:rPr lang="de-DE" dirty="0"/>
              <a:t>Team</a:t>
            </a:r>
          </a:p>
        </p:txBody>
      </p:sp>
      <p:sp>
        <p:nvSpPr>
          <p:cNvPr id="316" name="Textplatzhalter 315">
            <a:extLst>
              <a:ext uri="{FF2B5EF4-FFF2-40B4-BE49-F238E27FC236}">
                <a16:creationId xmlns:a16="http://schemas.microsoft.com/office/drawing/2014/main" id="{D6256D63-E212-8361-76A7-AA0923551F60}"/>
              </a:ext>
            </a:extLst>
          </p:cNvPr>
          <p:cNvSpPr>
            <a:spLocks noGrp="1"/>
          </p:cNvSpPr>
          <p:nvPr>
            <p:ph type="body" idx="104"/>
          </p:nvPr>
        </p:nvSpPr>
        <p:spPr>
          <a:xfrm>
            <a:off x="7236000" y="1512000"/>
            <a:ext cx="2124000" cy="360000"/>
          </a:xfrm>
        </p:spPr>
        <p:txBody>
          <a:bodyPr/>
          <a:lstStyle/>
          <a:p>
            <a:r>
              <a:rPr lang="de-DE" dirty="0"/>
              <a:t>Team</a:t>
            </a:r>
          </a:p>
        </p:txBody>
      </p:sp>
      <p:sp>
        <p:nvSpPr>
          <p:cNvPr id="315" name="Textplatzhalter 314">
            <a:extLst>
              <a:ext uri="{FF2B5EF4-FFF2-40B4-BE49-F238E27FC236}">
                <a16:creationId xmlns:a16="http://schemas.microsoft.com/office/drawing/2014/main" id="{6E44D1A0-089D-DF2E-55B4-61813C523AD8}"/>
              </a:ext>
            </a:extLst>
          </p:cNvPr>
          <p:cNvSpPr>
            <a:spLocks noGrp="1"/>
          </p:cNvSpPr>
          <p:nvPr>
            <p:ph type="body" idx="103"/>
          </p:nvPr>
        </p:nvSpPr>
        <p:spPr>
          <a:xfrm>
            <a:off x="5004000" y="1512000"/>
            <a:ext cx="2124000" cy="360000"/>
          </a:xfrm>
        </p:spPr>
        <p:txBody>
          <a:bodyPr/>
          <a:lstStyle/>
          <a:p>
            <a:r>
              <a:rPr lang="de-DE" dirty="0"/>
              <a:t>Team</a:t>
            </a:r>
          </a:p>
        </p:txBody>
      </p:sp>
      <p:sp>
        <p:nvSpPr>
          <p:cNvPr id="314" name="Textplatzhalter 313">
            <a:extLst>
              <a:ext uri="{FF2B5EF4-FFF2-40B4-BE49-F238E27FC236}">
                <a16:creationId xmlns:a16="http://schemas.microsoft.com/office/drawing/2014/main" id="{6BB4EF5A-01F3-B773-0EFE-D6E1087C8B2E}"/>
              </a:ext>
            </a:extLst>
          </p:cNvPr>
          <p:cNvSpPr>
            <a:spLocks noGrp="1"/>
          </p:cNvSpPr>
          <p:nvPr>
            <p:ph type="body" idx="102"/>
          </p:nvPr>
        </p:nvSpPr>
        <p:spPr>
          <a:xfrm>
            <a:off x="2772000" y="1512000"/>
            <a:ext cx="2124000" cy="360000"/>
          </a:xfrm>
        </p:spPr>
        <p:txBody>
          <a:bodyPr/>
          <a:lstStyle/>
          <a:p>
            <a:r>
              <a:rPr lang="de-DE" dirty="0"/>
              <a:t>Team</a:t>
            </a:r>
          </a:p>
        </p:txBody>
      </p:sp>
      <p:sp>
        <p:nvSpPr>
          <p:cNvPr id="313" name="Textplatzhalter 312">
            <a:extLst>
              <a:ext uri="{FF2B5EF4-FFF2-40B4-BE49-F238E27FC236}">
                <a16:creationId xmlns:a16="http://schemas.microsoft.com/office/drawing/2014/main" id="{BEB49E1B-9F3C-C37F-9C0E-32B06D2007AC}"/>
              </a:ext>
            </a:extLst>
          </p:cNvPr>
          <p:cNvSpPr>
            <a:spLocks noGrp="1"/>
          </p:cNvSpPr>
          <p:nvPr>
            <p:ph type="body" idx="101"/>
          </p:nvPr>
        </p:nvSpPr>
        <p:spPr>
          <a:xfrm>
            <a:off x="540000" y="1512000"/>
            <a:ext cx="2124000" cy="360000"/>
          </a:xfrm>
        </p:spPr>
        <p:txBody>
          <a:bodyPr/>
          <a:lstStyle/>
          <a:p>
            <a:r>
              <a:rPr lang="de-DE" dirty="0"/>
              <a:t>Team</a:t>
            </a:r>
          </a:p>
        </p:txBody>
      </p:sp>
    </p:spTree>
    <p:extLst>
      <p:ext uri="{BB962C8B-B14F-4D97-AF65-F5344CB8AC3E}">
        <p14:creationId xmlns:p14="http://schemas.microsoft.com/office/powerpoint/2010/main" val="417022529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itle 8">
            <a:extLst>
              <a:ext uri="{FF2B5EF4-FFF2-40B4-BE49-F238E27FC236}">
                <a16:creationId xmlns:a16="http://schemas.microsoft.com/office/drawing/2014/main" id="{D48F4A97-B242-C300-FA04-89B919A039B2}"/>
              </a:ext>
            </a:extLst>
          </p:cNvPr>
          <p:cNvSpPr>
            <a:spLocks noGrp="1"/>
          </p:cNvSpPr>
          <p:nvPr>
            <p:ph type="title"/>
          </p:nvPr>
        </p:nvSpPr>
        <p:spPr/>
        <p:txBody>
          <a:bodyPr vert="horz"/>
          <a:lstStyle/>
          <a:p>
            <a:r>
              <a:rPr lang="en-US"/>
              <a:t>end </a:t>
            </a:r>
            <a:r>
              <a:rPr lang="de-DE"/>
              <a:t>&amp;</a:t>
            </a:r>
            <a:r>
              <a:rPr lang="en-US"/>
              <a:t> contact </a:t>
            </a:r>
            <a:br>
              <a:rPr lang="en-US"/>
            </a:br>
            <a:endParaRPr lang="en-US"/>
          </a:p>
        </p:txBody>
      </p:sp>
    </p:spTree>
    <p:extLst>
      <p:ext uri="{BB962C8B-B14F-4D97-AF65-F5344CB8AC3E}">
        <p14:creationId xmlns:p14="http://schemas.microsoft.com/office/powerpoint/2010/main" val="327876986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Slide Number Placeholder 27">
            <a:extLst>
              <a:ext uri="{FF2B5EF4-FFF2-40B4-BE49-F238E27FC236}">
                <a16:creationId xmlns:a16="http://schemas.microsoft.com/office/drawing/2014/main" id="{DD3097A2-DBE4-9D57-4FBA-8F1DBF486C85}"/>
              </a:ext>
            </a:extLst>
          </p:cNvPr>
          <p:cNvSpPr>
            <a:spLocks noGrp="1"/>
          </p:cNvSpPr>
          <p:nvPr>
            <p:ph type="sldNum" sz="quarter" idx="12"/>
          </p:nvPr>
        </p:nvSpPr>
        <p:spPr/>
        <p:txBody>
          <a:bodyPr/>
          <a:lstStyle/>
          <a:p>
            <a:fld id="{3AB0EB1E-25C5-4740-9782-54CCC0C83B03}" type="slidenum">
              <a:rPr lang="en-US" smtClean="0"/>
              <a:pPr/>
              <a:t>25</a:t>
            </a:fld>
            <a:endParaRPr lang="en-US"/>
          </a:p>
        </p:txBody>
      </p:sp>
      <p:sp>
        <p:nvSpPr>
          <p:cNvPr id="3" name="Footer Placeholder 2">
            <a:extLst>
              <a:ext uri="{FF2B5EF4-FFF2-40B4-BE49-F238E27FC236}">
                <a16:creationId xmlns:a16="http://schemas.microsoft.com/office/drawing/2014/main" id="{CFA53DF0-6DC6-02DB-5A0A-F81532322321}"/>
              </a:ext>
            </a:extLst>
          </p:cNvPr>
          <p:cNvSpPr>
            <a:spLocks noGrp="1"/>
          </p:cNvSpPr>
          <p:nvPr>
            <p:ph type="ftr" sz="quarter" idx="11"/>
          </p:nvPr>
        </p:nvSpPr>
        <p:spPr/>
        <p:txBody>
          <a:bodyPr/>
          <a:lstStyle/>
          <a:p>
            <a:r>
              <a:rPr lang="en-GB"/>
              <a:t>valantic layout samples Route A dark 001</a:t>
            </a:r>
            <a:endParaRPr lang="en-US"/>
          </a:p>
        </p:txBody>
      </p:sp>
      <p:sp>
        <p:nvSpPr>
          <p:cNvPr id="2" name="Date Placeholder 1">
            <a:extLst>
              <a:ext uri="{FF2B5EF4-FFF2-40B4-BE49-F238E27FC236}">
                <a16:creationId xmlns:a16="http://schemas.microsoft.com/office/drawing/2014/main" id="{E914FA6E-881B-7D01-9F2C-7FA27E8D08E5}"/>
              </a:ext>
            </a:extLst>
          </p:cNvPr>
          <p:cNvSpPr>
            <a:spLocks noGrp="1"/>
          </p:cNvSpPr>
          <p:nvPr>
            <p:ph type="dt" sz="half" idx="10"/>
          </p:nvPr>
        </p:nvSpPr>
        <p:spPr/>
        <p:txBody>
          <a:bodyPr/>
          <a:lstStyle/>
          <a:p>
            <a:r>
              <a:rPr lang="de-DE"/>
              <a:t>Mai 2026</a:t>
            </a:r>
            <a:endParaRPr lang="en-US"/>
          </a:p>
        </p:txBody>
      </p:sp>
      <p:sp>
        <p:nvSpPr>
          <p:cNvPr id="19" name="Subtitle 18">
            <a:extLst>
              <a:ext uri="{FF2B5EF4-FFF2-40B4-BE49-F238E27FC236}">
                <a16:creationId xmlns:a16="http://schemas.microsoft.com/office/drawing/2014/main" id="{64CC4716-FABB-8AA6-D5B8-219AA9B73110}"/>
              </a:ext>
            </a:extLst>
          </p:cNvPr>
          <p:cNvSpPr>
            <a:spLocks noGrp="1"/>
          </p:cNvSpPr>
          <p:nvPr>
            <p:ph type="body" sz="quarter" idx="18"/>
          </p:nvPr>
        </p:nvSpPr>
        <p:spPr/>
        <p:txBody>
          <a:bodyPr/>
          <a:lstStyle/>
          <a:p>
            <a:pPr lvl="4"/>
            <a:r>
              <a:rPr lang="de-DE"/>
              <a:t>valantic GmbH</a:t>
            </a:r>
          </a:p>
          <a:p>
            <a:pPr lvl="4"/>
            <a:endParaRPr lang="de-DE"/>
          </a:p>
          <a:p>
            <a:r>
              <a:rPr lang="de-DE"/>
              <a:t>+49 89 2000 85 91 0</a:t>
            </a:r>
            <a:br>
              <a:rPr lang="de-DE"/>
            </a:br>
            <a:r>
              <a:rPr lang="de-DE"/>
              <a:t>+49 89 2000 85 93 1</a:t>
            </a:r>
          </a:p>
          <a:p>
            <a:r>
              <a:rPr lang="de-DE"/>
              <a:t>info@muc.valantic.com</a:t>
            </a:r>
          </a:p>
          <a:p>
            <a:r>
              <a:rPr lang="de-DE"/>
              <a:t>Ainmillerstraße 22</a:t>
            </a:r>
            <a:br>
              <a:rPr lang="de-DE"/>
            </a:br>
            <a:r>
              <a:rPr lang="de-DE"/>
              <a:t>80801 München</a:t>
            </a:r>
            <a:br>
              <a:rPr lang="de-DE"/>
            </a:br>
            <a:r>
              <a:rPr lang="de-DE"/>
              <a:t>Deutschland</a:t>
            </a:r>
          </a:p>
          <a:p>
            <a:endParaRPr lang="en-US"/>
          </a:p>
          <a:p>
            <a:endParaRPr lang="en-US" dirty="0"/>
          </a:p>
        </p:txBody>
      </p:sp>
      <p:pic>
        <p:nvPicPr>
          <p:cNvPr id="8" name="Picture Placeholder 7">
            <a:extLst>
              <a:ext uri="{FF2B5EF4-FFF2-40B4-BE49-F238E27FC236}">
                <a16:creationId xmlns:a16="http://schemas.microsoft.com/office/drawing/2014/main" id="{C5F43050-A610-9276-EA7E-5FD18D29D200}"/>
              </a:ext>
            </a:extLst>
          </p:cNvPr>
          <p:cNvPicPr>
            <a:picLocks noGrp="1" noChangeAspect="1"/>
          </p:cNvPicPr>
          <p:nvPr>
            <p:ph type="pic" sz="quarter" idx="17"/>
          </p:nvPr>
        </p:nvPicPr>
        <p:blipFill>
          <a:blip r:embed="rId3"/>
          <a:srcRect t="26" b="26"/>
          <a:stretch/>
        </p:blipFill>
        <p:spPr/>
      </p:pic>
      <p:sp>
        <p:nvSpPr>
          <p:cNvPr id="40" name="Title 39">
            <a:extLst>
              <a:ext uri="{FF2B5EF4-FFF2-40B4-BE49-F238E27FC236}">
                <a16:creationId xmlns:a16="http://schemas.microsoft.com/office/drawing/2014/main" id="{5184679C-11F7-9396-039C-25C1572BA4C6}"/>
              </a:ext>
            </a:extLst>
          </p:cNvPr>
          <p:cNvSpPr>
            <a:spLocks noGrp="1"/>
          </p:cNvSpPr>
          <p:nvPr>
            <p:ph type="title"/>
          </p:nvPr>
        </p:nvSpPr>
        <p:spPr/>
        <p:txBody>
          <a:bodyPr vert="horz"/>
          <a:lstStyle/>
          <a:p>
            <a:r>
              <a:rPr lang="en-US" dirty="0"/>
              <a:t>We look forward to </a:t>
            </a:r>
            <a:r>
              <a:rPr lang="en-US" dirty="0">
                <a:gradFill>
                  <a:gsLst>
                    <a:gs pos="0">
                      <a:srgbClr val="EF4251"/>
                    </a:gs>
                    <a:gs pos="100000">
                      <a:srgbClr val="F4704D"/>
                    </a:gs>
                  </a:gsLst>
                  <a:lin ang="18900000" scaled="0"/>
                </a:gradFill>
              </a:rPr>
              <a:t>hearing from you</a:t>
            </a:r>
          </a:p>
        </p:txBody>
      </p:sp>
      <p:sp>
        <p:nvSpPr>
          <p:cNvPr id="38" name="Text Placeholder 37">
            <a:extLst>
              <a:ext uri="{FF2B5EF4-FFF2-40B4-BE49-F238E27FC236}">
                <a16:creationId xmlns:a16="http://schemas.microsoft.com/office/drawing/2014/main" id="{417AD3F8-871E-4EF6-5264-E5611FC06C65}"/>
              </a:ext>
            </a:extLst>
          </p:cNvPr>
          <p:cNvSpPr>
            <a:spLocks noGrp="1"/>
          </p:cNvSpPr>
          <p:nvPr>
            <p:ph type="body" sz="quarter" idx="14"/>
          </p:nvPr>
        </p:nvSpPr>
        <p:spPr/>
        <p:txBody>
          <a:bodyPr/>
          <a:lstStyle/>
          <a:p>
            <a:r>
              <a:rPr lang="de-DE"/>
              <a:t>A  048 : picture : content</a:t>
            </a:r>
            <a:endParaRPr lang="en-US"/>
          </a:p>
        </p:txBody>
      </p:sp>
    </p:spTree>
    <p:extLst>
      <p:ext uri="{BB962C8B-B14F-4D97-AF65-F5344CB8AC3E}">
        <p14:creationId xmlns:p14="http://schemas.microsoft.com/office/powerpoint/2010/main" val="158162484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ED492A-06DE-6A4E-FBD6-203728967741}"/>
              </a:ext>
            </a:extLst>
          </p:cNvPr>
          <p:cNvSpPr>
            <a:spLocks noGrp="1"/>
          </p:cNvSpPr>
          <p:nvPr>
            <p:ph type="sldNum" sz="quarter" idx="12"/>
          </p:nvPr>
        </p:nvSpPr>
        <p:spPr>
          <a:xfrm>
            <a:off x="11353138" y="6379200"/>
            <a:ext cx="288000" cy="180000"/>
          </a:xfrm>
        </p:spPr>
        <p:txBody>
          <a:bodyPr/>
          <a:lstStyle/>
          <a:p>
            <a:fld id="{FA573BCF-C0F1-4720-B5E7-944FE630E67D}" type="slidenum">
              <a:rPr lang="en-US" smtClean="0"/>
              <a:pPr/>
              <a:t>26</a:t>
            </a:fld>
            <a:endParaRPr lang="en-US" dirty="0"/>
          </a:p>
        </p:txBody>
      </p:sp>
      <p:sp>
        <p:nvSpPr>
          <p:cNvPr id="7" name="Footer Placeholder 6">
            <a:extLst>
              <a:ext uri="{FF2B5EF4-FFF2-40B4-BE49-F238E27FC236}">
                <a16:creationId xmlns:a16="http://schemas.microsoft.com/office/drawing/2014/main" id="{7A1BC8C0-4FE0-8594-BD04-6A98600E0E14}"/>
              </a:ext>
            </a:extLst>
          </p:cNvPr>
          <p:cNvSpPr>
            <a:spLocks noGrp="1"/>
          </p:cNvSpPr>
          <p:nvPr>
            <p:ph type="ftr" sz="quarter" idx="11"/>
          </p:nvPr>
        </p:nvSpPr>
        <p:spPr>
          <a:xfrm>
            <a:off x="7270749" y="6379200"/>
            <a:ext cx="4082389" cy="180000"/>
          </a:xfrm>
        </p:spPr>
        <p:txBody>
          <a:bodyPr/>
          <a:lstStyle/>
          <a:p>
            <a:r>
              <a:rPr lang="en-GB"/>
              <a:t>valantic layout samples Route A dark 001</a:t>
            </a:r>
            <a:endParaRPr lang="en-US"/>
          </a:p>
        </p:txBody>
      </p:sp>
      <p:sp>
        <p:nvSpPr>
          <p:cNvPr id="6" name="Date Placeholder 5">
            <a:extLst>
              <a:ext uri="{FF2B5EF4-FFF2-40B4-BE49-F238E27FC236}">
                <a16:creationId xmlns:a16="http://schemas.microsoft.com/office/drawing/2014/main" id="{45059A3E-B8FB-FA5F-BF97-679132BA2BCB}"/>
              </a:ext>
            </a:extLst>
          </p:cNvPr>
          <p:cNvSpPr>
            <a:spLocks noGrp="1"/>
          </p:cNvSpPr>
          <p:nvPr>
            <p:ph type="dt" sz="half" idx="10"/>
          </p:nvPr>
        </p:nvSpPr>
        <p:spPr>
          <a:xfrm>
            <a:off x="5040000" y="6379200"/>
            <a:ext cx="2160000" cy="180000"/>
          </a:xfrm>
        </p:spPr>
        <p:txBody>
          <a:bodyPr/>
          <a:lstStyle/>
          <a:p>
            <a:r>
              <a:rPr lang="de-DE"/>
              <a:t>Mai 2026</a:t>
            </a:r>
            <a:endParaRPr lang="en-US"/>
          </a:p>
        </p:txBody>
      </p:sp>
      <p:sp>
        <p:nvSpPr>
          <p:cNvPr id="25" name="Textplatzhalter 24">
            <a:extLst>
              <a:ext uri="{FF2B5EF4-FFF2-40B4-BE49-F238E27FC236}">
                <a16:creationId xmlns:a16="http://schemas.microsoft.com/office/drawing/2014/main" id="{1EFB15C1-6E9C-7813-E36C-A7E09CDAD80B}"/>
              </a:ext>
            </a:extLst>
          </p:cNvPr>
          <p:cNvSpPr>
            <a:spLocks noGrp="1"/>
          </p:cNvSpPr>
          <p:nvPr>
            <p:ph type="body" idx="29"/>
          </p:nvPr>
        </p:nvSpPr>
        <p:spPr/>
        <p:txBody>
          <a:bodyPr/>
          <a:lstStyle/>
          <a:p>
            <a:endParaRPr lang="de-DE"/>
          </a:p>
        </p:txBody>
      </p:sp>
      <p:sp>
        <p:nvSpPr>
          <p:cNvPr id="79" name="Text Placeholder 78">
            <a:extLst>
              <a:ext uri="{FF2B5EF4-FFF2-40B4-BE49-F238E27FC236}">
                <a16:creationId xmlns:a16="http://schemas.microsoft.com/office/drawing/2014/main" id="{14BF194A-63AC-2350-1313-C79D1540C1C5}"/>
              </a:ext>
            </a:extLst>
          </p:cNvPr>
          <p:cNvSpPr>
            <a:spLocks noGrp="1"/>
          </p:cNvSpPr>
          <p:nvPr>
            <p:ph type="body" sz="quarter" idx="26"/>
          </p:nvPr>
        </p:nvSpPr>
        <p:spPr>
          <a:xfrm>
            <a:off x="7797447" y="3816000"/>
            <a:ext cx="2592000" cy="2349849"/>
          </a:xfrm>
        </p:spPr>
        <p:txBody>
          <a:bodyPr/>
          <a:lstStyle/>
          <a:p>
            <a:pPr lvl="8"/>
            <a:r>
              <a:rPr lang="en-US" dirty="0"/>
              <a:t>Surname Name</a:t>
            </a:r>
          </a:p>
          <a:p>
            <a:pPr lvl="4"/>
            <a:r>
              <a:rPr lang="en-US" dirty="0"/>
              <a:t>Position</a:t>
            </a:r>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a:p>
            <a:endParaRPr lang="en-US" dirty="0"/>
          </a:p>
        </p:txBody>
      </p:sp>
      <p:pic>
        <p:nvPicPr>
          <p:cNvPr id="36" name="Picture Placeholder 35" descr="A person in a suit&#10;&#10;Description automatically generated">
            <a:extLst>
              <a:ext uri="{FF2B5EF4-FFF2-40B4-BE49-F238E27FC236}">
                <a16:creationId xmlns:a16="http://schemas.microsoft.com/office/drawing/2014/main" id="{F081A080-D566-D866-7409-F7895A3510EA}"/>
              </a:ext>
            </a:extLst>
          </p:cNvPr>
          <p:cNvPicPr>
            <a:picLocks noGrp="1" noChangeAspect="1"/>
          </p:cNvPicPr>
          <p:nvPr>
            <p:ph type="pic" sz="quarter" idx="23"/>
          </p:nvPr>
        </p:nvPicPr>
        <p:blipFill>
          <a:blip r:embed="rId3"/>
          <a:srcRect l="11830" r="11830"/>
          <a:stretch/>
        </p:blipFill>
        <p:spPr>
          <a:xfrm>
            <a:off x="7797447" y="1800000"/>
            <a:ext cx="2592000" cy="1800000"/>
          </a:xfrm>
          <a:solidFill>
            <a:schemeClr val="bg1"/>
          </a:solidFill>
          <a:effectLst/>
        </p:spPr>
      </p:pic>
      <p:sp>
        <p:nvSpPr>
          <p:cNvPr id="24" name="Textplatzhalter 23">
            <a:extLst>
              <a:ext uri="{FF2B5EF4-FFF2-40B4-BE49-F238E27FC236}">
                <a16:creationId xmlns:a16="http://schemas.microsoft.com/office/drawing/2014/main" id="{7E5DFAA9-06DC-1C7D-B733-3A946E2C9408}"/>
              </a:ext>
            </a:extLst>
          </p:cNvPr>
          <p:cNvSpPr>
            <a:spLocks noGrp="1"/>
          </p:cNvSpPr>
          <p:nvPr>
            <p:ph type="body" idx="28"/>
          </p:nvPr>
        </p:nvSpPr>
        <p:spPr/>
        <p:txBody>
          <a:bodyPr/>
          <a:lstStyle/>
          <a:p>
            <a:endParaRPr lang="de-DE"/>
          </a:p>
        </p:txBody>
      </p:sp>
      <p:sp>
        <p:nvSpPr>
          <p:cNvPr id="78" name="Text Placeholder 77">
            <a:extLst>
              <a:ext uri="{FF2B5EF4-FFF2-40B4-BE49-F238E27FC236}">
                <a16:creationId xmlns:a16="http://schemas.microsoft.com/office/drawing/2014/main" id="{C9164818-1DA7-811A-4B3C-DD3E7B1EEAF4}"/>
              </a:ext>
            </a:extLst>
          </p:cNvPr>
          <p:cNvSpPr>
            <a:spLocks noGrp="1"/>
          </p:cNvSpPr>
          <p:nvPr>
            <p:ph type="body" sz="quarter" idx="25"/>
          </p:nvPr>
        </p:nvSpPr>
        <p:spPr>
          <a:xfrm>
            <a:off x="4796471" y="3816000"/>
            <a:ext cx="2592000" cy="2349849"/>
          </a:xfrm>
        </p:spPr>
        <p:txBody>
          <a:bodyPr/>
          <a:lstStyle/>
          <a:p>
            <a:pPr lvl="8"/>
            <a:r>
              <a:rPr lang="en-US"/>
              <a:t>Surname Name</a:t>
            </a:r>
          </a:p>
          <a:p>
            <a:pPr lvl="4"/>
            <a:r>
              <a:rPr lang="en-US"/>
              <a:t>Position</a:t>
            </a:r>
          </a:p>
          <a:p>
            <a:r>
              <a:rPr lang="de-DE"/>
              <a:t>+49 89 2000 85 91 0</a:t>
            </a:r>
            <a:br>
              <a:rPr lang="de-DE"/>
            </a:br>
            <a:r>
              <a:rPr lang="de-DE"/>
              <a:t>+49 89 2000 85 93 1</a:t>
            </a:r>
          </a:p>
          <a:p>
            <a:r>
              <a:rPr lang="de-DE"/>
              <a:t>info@muc.valantic.com</a:t>
            </a:r>
          </a:p>
          <a:p>
            <a:r>
              <a:rPr lang="de-DE"/>
              <a:t>Ainmillerstraße 22</a:t>
            </a:r>
            <a:br>
              <a:rPr lang="de-DE"/>
            </a:br>
            <a:r>
              <a:rPr lang="de-DE"/>
              <a:t>80801 München</a:t>
            </a:r>
            <a:br>
              <a:rPr lang="de-DE"/>
            </a:br>
            <a:r>
              <a:rPr lang="de-DE"/>
              <a:t>Deutschland</a:t>
            </a:r>
          </a:p>
          <a:p>
            <a:endParaRPr lang="en-US"/>
          </a:p>
        </p:txBody>
      </p:sp>
      <p:pic>
        <p:nvPicPr>
          <p:cNvPr id="10" name="Picture Placeholder 35" descr="A person in a suit&#10;&#10;Description automatically generated">
            <a:extLst>
              <a:ext uri="{FF2B5EF4-FFF2-40B4-BE49-F238E27FC236}">
                <a16:creationId xmlns:a16="http://schemas.microsoft.com/office/drawing/2014/main" id="{247FD668-CECA-1148-6C66-83DF05618923}"/>
              </a:ext>
            </a:extLst>
          </p:cNvPr>
          <p:cNvPicPr>
            <a:picLocks noGrp="1" noChangeAspect="1"/>
          </p:cNvPicPr>
          <p:nvPr>
            <p:ph type="pic" sz="quarter" idx="22"/>
          </p:nvPr>
        </p:nvPicPr>
        <p:blipFill>
          <a:blip r:embed="rId3"/>
          <a:srcRect l="11830" r="11830"/>
          <a:stretch/>
        </p:blipFill>
        <p:spPr>
          <a:xfrm>
            <a:off x="4796471" y="1800000"/>
            <a:ext cx="2592000" cy="1800000"/>
          </a:xfrm>
          <a:effectLst/>
        </p:spPr>
      </p:pic>
      <p:sp>
        <p:nvSpPr>
          <p:cNvPr id="23" name="Textplatzhalter 22">
            <a:extLst>
              <a:ext uri="{FF2B5EF4-FFF2-40B4-BE49-F238E27FC236}">
                <a16:creationId xmlns:a16="http://schemas.microsoft.com/office/drawing/2014/main" id="{571E468F-41D5-4655-2E0D-710409426B35}"/>
              </a:ext>
            </a:extLst>
          </p:cNvPr>
          <p:cNvSpPr>
            <a:spLocks noGrp="1"/>
          </p:cNvSpPr>
          <p:nvPr>
            <p:ph type="body" idx="27"/>
          </p:nvPr>
        </p:nvSpPr>
        <p:spPr/>
        <p:txBody>
          <a:bodyPr/>
          <a:lstStyle/>
          <a:p>
            <a:endParaRPr lang="de-DE"/>
          </a:p>
        </p:txBody>
      </p:sp>
      <p:sp>
        <p:nvSpPr>
          <p:cNvPr id="63" name="Text Placeholder 62">
            <a:extLst>
              <a:ext uri="{FF2B5EF4-FFF2-40B4-BE49-F238E27FC236}">
                <a16:creationId xmlns:a16="http://schemas.microsoft.com/office/drawing/2014/main" id="{8301A84A-7A7F-6B17-1B9B-D77501CF7827}"/>
              </a:ext>
            </a:extLst>
          </p:cNvPr>
          <p:cNvSpPr>
            <a:spLocks noGrp="1"/>
          </p:cNvSpPr>
          <p:nvPr>
            <p:ph type="body" sz="quarter" idx="24"/>
          </p:nvPr>
        </p:nvSpPr>
        <p:spPr>
          <a:xfrm>
            <a:off x="1800000" y="3816000"/>
            <a:ext cx="2592000" cy="2349849"/>
          </a:xfrm>
        </p:spPr>
        <p:txBody>
          <a:bodyPr/>
          <a:lstStyle/>
          <a:p>
            <a:pPr lvl="8"/>
            <a:r>
              <a:rPr lang="en-US" dirty="0"/>
              <a:t>Surname Name</a:t>
            </a:r>
          </a:p>
          <a:p>
            <a:pPr lvl="4"/>
            <a:r>
              <a:rPr lang="en-US" dirty="0"/>
              <a:t>Position</a:t>
            </a:r>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p:txBody>
      </p:sp>
      <p:pic>
        <p:nvPicPr>
          <p:cNvPr id="11" name="Picture Placeholder 35" descr="A person in a suit&#10;&#10;Description automatically generated">
            <a:extLst>
              <a:ext uri="{FF2B5EF4-FFF2-40B4-BE49-F238E27FC236}">
                <a16:creationId xmlns:a16="http://schemas.microsoft.com/office/drawing/2014/main" id="{0C2ED629-629F-75E4-87FE-1F10C79FF8AA}"/>
              </a:ext>
            </a:extLst>
          </p:cNvPr>
          <p:cNvPicPr>
            <a:picLocks noGrp="1" noChangeAspect="1"/>
          </p:cNvPicPr>
          <p:nvPr>
            <p:ph type="pic" sz="quarter" idx="21"/>
          </p:nvPr>
        </p:nvPicPr>
        <p:blipFill>
          <a:blip r:embed="rId3"/>
          <a:srcRect l="11830" r="11830"/>
          <a:stretch/>
        </p:blipFill>
        <p:spPr>
          <a:xfrm>
            <a:off x="1800000" y="1800000"/>
            <a:ext cx="2592000" cy="1800000"/>
          </a:xfrm>
          <a:effectLst/>
        </p:spPr>
      </p:pic>
      <p:sp>
        <p:nvSpPr>
          <p:cNvPr id="5" name="Title 4">
            <a:extLst>
              <a:ext uri="{FF2B5EF4-FFF2-40B4-BE49-F238E27FC236}">
                <a16:creationId xmlns:a16="http://schemas.microsoft.com/office/drawing/2014/main" id="{70AE2FED-68F0-FA6C-A710-6C0F46DD1AAC}"/>
              </a:ext>
            </a:extLst>
          </p:cNvPr>
          <p:cNvSpPr>
            <a:spLocks noGrp="1"/>
          </p:cNvSpPr>
          <p:nvPr>
            <p:ph type="title"/>
          </p:nvPr>
        </p:nvSpPr>
        <p:spPr>
          <a:xfrm>
            <a:off x="540000" y="622301"/>
            <a:ext cx="11088000" cy="648000"/>
          </a:xfrm>
        </p:spPr>
        <p:txBody>
          <a:bodyPr vert="horz"/>
          <a:lstStyle/>
          <a:p>
            <a:r>
              <a:rPr lang="en-US" dirty="0"/>
              <a:t>We look forward to </a:t>
            </a:r>
            <a:r>
              <a:rPr lang="en-US" dirty="0">
                <a:gradFill>
                  <a:gsLst>
                    <a:gs pos="0">
                      <a:srgbClr val="EF4251"/>
                    </a:gs>
                    <a:gs pos="100000">
                      <a:srgbClr val="F4704D"/>
                    </a:gs>
                  </a:gsLst>
                  <a:lin ang="18900000" scaled="0"/>
                </a:gradFill>
              </a:rPr>
              <a:t>hearing from you</a:t>
            </a:r>
          </a:p>
        </p:txBody>
      </p:sp>
      <p:sp>
        <p:nvSpPr>
          <p:cNvPr id="71" name="Text Placeholder 70">
            <a:extLst>
              <a:ext uri="{FF2B5EF4-FFF2-40B4-BE49-F238E27FC236}">
                <a16:creationId xmlns:a16="http://schemas.microsoft.com/office/drawing/2014/main" id="{A7BE0EA5-2DE6-DCE9-842D-39C788FE4734}"/>
              </a:ext>
            </a:extLst>
          </p:cNvPr>
          <p:cNvSpPr>
            <a:spLocks noGrp="1"/>
          </p:cNvSpPr>
          <p:nvPr>
            <p:ph type="body" sz="quarter" idx="14"/>
          </p:nvPr>
        </p:nvSpPr>
        <p:spPr>
          <a:xfrm>
            <a:off x="576000" y="396000"/>
            <a:ext cx="7164000" cy="144000"/>
          </a:xfrm>
        </p:spPr>
        <p:txBody>
          <a:bodyPr/>
          <a:lstStyle/>
          <a:p>
            <a:r>
              <a:rPr lang="en-GB"/>
              <a:t>A  050 : 3 contacts : pictures</a:t>
            </a:r>
            <a:endParaRPr lang="en-US"/>
          </a:p>
        </p:txBody>
      </p:sp>
    </p:spTree>
    <p:extLst>
      <p:ext uri="{BB962C8B-B14F-4D97-AF65-F5344CB8AC3E}">
        <p14:creationId xmlns:p14="http://schemas.microsoft.com/office/powerpoint/2010/main" val="386984617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2ED492A-06DE-6A4E-FBD6-203728967741}"/>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27</a:t>
            </a:fld>
            <a:endParaRPr lang="en-US" dirty="0"/>
          </a:p>
        </p:txBody>
      </p:sp>
      <p:sp>
        <p:nvSpPr>
          <p:cNvPr id="7" name="Footer Placeholder 6">
            <a:extLst>
              <a:ext uri="{FF2B5EF4-FFF2-40B4-BE49-F238E27FC236}">
                <a16:creationId xmlns:a16="http://schemas.microsoft.com/office/drawing/2014/main" id="{04C0C383-2EDA-57D0-6CFA-740CCD40408E}"/>
              </a:ext>
            </a:extLst>
          </p:cNvPr>
          <p:cNvSpPr>
            <a:spLocks noGrp="1"/>
          </p:cNvSpPr>
          <p:nvPr>
            <p:ph type="ftr" sz="quarter" idx="3"/>
          </p:nvPr>
        </p:nvSpPr>
        <p:spPr>
          <a:xfrm>
            <a:off x="7270749" y="6379200"/>
            <a:ext cx="4082389" cy="180000"/>
          </a:xfrm>
        </p:spPr>
        <p:txBody>
          <a:bodyPr/>
          <a:lstStyle/>
          <a:p>
            <a:r>
              <a:rPr lang="en-GB"/>
              <a:t>valantic layout samples Route A dark 001</a:t>
            </a:r>
            <a:endParaRPr lang="en-US"/>
          </a:p>
        </p:txBody>
      </p:sp>
      <p:sp>
        <p:nvSpPr>
          <p:cNvPr id="6" name="Date Placeholder 5">
            <a:extLst>
              <a:ext uri="{FF2B5EF4-FFF2-40B4-BE49-F238E27FC236}">
                <a16:creationId xmlns:a16="http://schemas.microsoft.com/office/drawing/2014/main" id="{3838D297-1BD1-44C5-C703-8B1CF4517D0D}"/>
              </a:ext>
            </a:extLst>
          </p:cNvPr>
          <p:cNvSpPr>
            <a:spLocks noGrp="1"/>
          </p:cNvSpPr>
          <p:nvPr>
            <p:ph type="dt" sz="half" idx="2"/>
          </p:nvPr>
        </p:nvSpPr>
        <p:spPr>
          <a:xfrm>
            <a:off x="5040000" y="6379200"/>
            <a:ext cx="2160000" cy="180000"/>
          </a:xfrm>
        </p:spPr>
        <p:txBody>
          <a:bodyPr/>
          <a:lstStyle/>
          <a:p>
            <a:r>
              <a:rPr lang="de-DE"/>
              <a:t>Mai 2026</a:t>
            </a:r>
            <a:endParaRPr lang="en-US"/>
          </a:p>
        </p:txBody>
      </p:sp>
      <p:sp>
        <p:nvSpPr>
          <p:cNvPr id="12" name="Text Placeholder 11">
            <a:extLst>
              <a:ext uri="{FF2B5EF4-FFF2-40B4-BE49-F238E27FC236}">
                <a16:creationId xmlns:a16="http://schemas.microsoft.com/office/drawing/2014/main" id="{24F350F9-8AD2-CF50-3CE1-990D14F2EEB8}"/>
              </a:ext>
            </a:extLst>
          </p:cNvPr>
          <p:cNvSpPr>
            <a:spLocks noGrp="1"/>
          </p:cNvSpPr>
          <p:nvPr>
            <p:ph type="body" idx="18"/>
          </p:nvPr>
        </p:nvSpPr>
        <p:spPr>
          <a:xfrm>
            <a:off x="7796825" y="1800000"/>
            <a:ext cx="2592000" cy="3600000"/>
          </a:xfrm>
          <a:solidFill>
            <a:schemeClr val="accent1">
              <a:lumMod val="50000"/>
            </a:schemeClr>
          </a:solidFill>
        </p:spPr>
        <p:txBody>
          <a:bodyPr/>
          <a:lstStyle/>
          <a:p>
            <a:pPr lvl="4"/>
            <a:r>
              <a:rPr lang="de-DE" dirty="0"/>
              <a:t>Lorem </a:t>
            </a:r>
            <a:r>
              <a:rPr lang="de-DE" dirty="0" err="1"/>
              <a:t>ipsum</a:t>
            </a:r>
            <a:br>
              <a:rPr lang="de-DE" dirty="0"/>
            </a:br>
            <a:r>
              <a:rPr lang="de-DE" dirty="0"/>
              <a:t> </a:t>
            </a:r>
          </a:p>
          <a:p>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consectetuer</a:t>
            </a:r>
            <a:r>
              <a:rPr lang="de-DE" dirty="0"/>
              <a:t> </a:t>
            </a:r>
            <a:r>
              <a:rPr lang="de-DE" dirty="0" err="1"/>
              <a:t>adipiscing</a:t>
            </a:r>
            <a:r>
              <a:rPr lang="de-DE" dirty="0"/>
              <a:t> </a:t>
            </a:r>
            <a:r>
              <a:rPr lang="de-DE" dirty="0" err="1"/>
              <a:t>elit</a:t>
            </a:r>
            <a:r>
              <a:rPr lang="de-DE" dirty="0"/>
              <a:t>. </a:t>
            </a:r>
          </a:p>
          <a:p>
            <a:r>
              <a:rPr lang="de-DE" dirty="0"/>
              <a:t>Maecenas </a:t>
            </a:r>
            <a:r>
              <a:rPr lang="de-DE" dirty="0" err="1"/>
              <a:t>porttitor</a:t>
            </a:r>
            <a:r>
              <a:rPr lang="de-DE" dirty="0"/>
              <a:t> </a:t>
            </a:r>
            <a:r>
              <a:rPr lang="de-DE" dirty="0" err="1"/>
              <a:t>congue</a:t>
            </a:r>
            <a:r>
              <a:rPr lang="de-DE" dirty="0"/>
              <a:t> </a:t>
            </a:r>
            <a:r>
              <a:rPr lang="de-DE" dirty="0" err="1"/>
              <a:t>massa</a:t>
            </a:r>
            <a:r>
              <a:rPr lang="de-DE" dirty="0"/>
              <a:t>. </a:t>
            </a:r>
            <a:r>
              <a:rPr lang="de-DE" dirty="0" err="1"/>
              <a:t>Fusce</a:t>
            </a:r>
            <a:r>
              <a:rPr lang="de-DE" dirty="0"/>
              <a:t> </a:t>
            </a:r>
            <a:r>
              <a:rPr lang="de-DE" dirty="0" err="1"/>
              <a:t>posuere</a:t>
            </a:r>
            <a:r>
              <a:rPr lang="de-DE" dirty="0"/>
              <a:t>, magna sed </a:t>
            </a:r>
            <a:r>
              <a:rPr lang="de-DE" dirty="0" err="1"/>
              <a:t>pulvinar</a:t>
            </a:r>
            <a:r>
              <a:rPr lang="de-DE" dirty="0"/>
              <a:t> </a:t>
            </a:r>
            <a:r>
              <a:rPr lang="de-DE" dirty="0" err="1"/>
              <a:t>ultricies</a:t>
            </a:r>
            <a:r>
              <a:rPr lang="de-DE" dirty="0"/>
              <a:t>, </a:t>
            </a:r>
            <a:r>
              <a:rPr lang="de-DE" dirty="0" err="1"/>
              <a:t>purus</a:t>
            </a:r>
            <a:r>
              <a:rPr lang="de-DE" dirty="0"/>
              <a:t> </a:t>
            </a:r>
            <a:r>
              <a:rPr lang="de-DE" dirty="0" err="1"/>
              <a:t>lectus</a:t>
            </a:r>
            <a:r>
              <a:rPr lang="de-DE" dirty="0"/>
              <a:t> </a:t>
            </a:r>
            <a:r>
              <a:rPr lang="de-DE" dirty="0" err="1"/>
              <a:t>malesuada</a:t>
            </a:r>
            <a:r>
              <a:rPr lang="de-DE" dirty="0"/>
              <a:t> </a:t>
            </a:r>
            <a:r>
              <a:rPr lang="de-DE" dirty="0" err="1"/>
              <a:t>libero</a:t>
            </a:r>
            <a:r>
              <a:rPr lang="de-DE" dirty="0"/>
              <a:t>, </a:t>
            </a:r>
            <a:r>
              <a:rPr lang="de-DE" dirty="0" err="1"/>
              <a:t>sit</a:t>
            </a:r>
            <a:r>
              <a:rPr lang="de-DE" dirty="0"/>
              <a:t> </a:t>
            </a:r>
            <a:r>
              <a:rPr lang="de-DE" dirty="0" err="1"/>
              <a:t>amet</a:t>
            </a:r>
            <a:r>
              <a:rPr lang="de-DE" dirty="0"/>
              <a:t> commodo magna </a:t>
            </a:r>
            <a:r>
              <a:rPr lang="de-DE" dirty="0" err="1"/>
              <a:t>eros</a:t>
            </a:r>
            <a:r>
              <a:rPr lang="de-DE" dirty="0"/>
              <a:t> </a:t>
            </a:r>
            <a:r>
              <a:rPr lang="de-DE" dirty="0" err="1"/>
              <a:t>quis</a:t>
            </a:r>
            <a:r>
              <a:rPr lang="de-DE" dirty="0"/>
              <a:t> </a:t>
            </a:r>
            <a:r>
              <a:rPr lang="de-DE" dirty="0" err="1"/>
              <a:t>urna</a:t>
            </a:r>
            <a:r>
              <a:rPr lang="de-DE" dirty="0"/>
              <a:t>.</a:t>
            </a:r>
          </a:p>
        </p:txBody>
      </p:sp>
      <p:sp>
        <p:nvSpPr>
          <p:cNvPr id="11" name="Text Placeholder 10">
            <a:extLst>
              <a:ext uri="{FF2B5EF4-FFF2-40B4-BE49-F238E27FC236}">
                <a16:creationId xmlns:a16="http://schemas.microsoft.com/office/drawing/2014/main" id="{ADDC5B9D-0061-C654-A52F-A4C823FE5734}"/>
              </a:ext>
            </a:extLst>
          </p:cNvPr>
          <p:cNvSpPr>
            <a:spLocks noGrp="1"/>
          </p:cNvSpPr>
          <p:nvPr>
            <p:ph type="body" idx="17"/>
          </p:nvPr>
        </p:nvSpPr>
        <p:spPr>
          <a:xfrm>
            <a:off x="4800073" y="1800000"/>
            <a:ext cx="2592000" cy="3600000"/>
          </a:xfrm>
          <a:solidFill>
            <a:schemeClr val="accent1">
              <a:lumMod val="50000"/>
            </a:schemeClr>
          </a:solidFill>
        </p:spPr>
        <p:txBody>
          <a:bodyPr/>
          <a:lstStyle/>
          <a:p>
            <a:pPr lvl="4"/>
            <a:r>
              <a:rPr lang="de-DE" dirty="0"/>
              <a:t>Lorem </a:t>
            </a:r>
            <a:r>
              <a:rPr lang="de-DE" dirty="0" err="1"/>
              <a:t>ipsum</a:t>
            </a:r>
            <a:br>
              <a:rPr lang="de-DE" dirty="0"/>
            </a:br>
            <a:r>
              <a:rPr lang="de-DE" dirty="0"/>
              <a:t> </a:t>
            </a:r>
          </a:p>
          <a:p>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consectetuer</a:t>
            </a:r>
            <a:r>
              <a:rPr lang="de-DE" dirty="0"/>
              <a:t> </a:t>
            </a:r>
            <a:r>
              <a:rPr lang="de-DE" dirty="0" err="1"/>
              <a:t>adipiscing</a:t>
            </a:r>
            <a:r>
              <a:rPr lang="de-DE" dirty="0"/>
              <a:t> </a:t>
            </a:r>
            <a:r>
              <a:rPr lang="de-DE" dirty="0" err="1"/>
              <a:t>elit</a:t>
            </a:r>
            <a:r>
              <a:rPr lang="de-DE" dirty="0"/>
              <a:t>. </a:t>
            </a:r>
          </a:p>
          <a:p>
            <a:r>
              <a:rPr lang="de-DE" dirty="0"/>
              <a:t>Maecenas </a:t>
            </a:r>
            <a:r>
              <a:rPr lang="de-DE" dirty="0" err="1"/>
              <a:t>porttitor</a:t>
            </a:r>
            <a:r>
              <a:rPr lang="de-DE" dirty="0"/>
              <a:t> </a:t>
            </a:r>
            <a:r>
              <a:rPr lang="de-DE" dirty="0" err="1"/>
              <a:t>congue</a:t>
            </a:r>
            <a:r>
              <a:rPr lang="de-DE" dirty="0"/>
              <a:t> </a:t>
            </a:r>
            <a:r>
              <a:rPr lang="de-DE" dirty="0" err="1"/>
              <a:t>massa</a:t>
            </a:r>
            <a:r>
              <a:rPr lang="de-DE" dirty="0"/>
              <a:t>. </a:t>
            </a:r>
            <a:r>
              <a:rPr lang="de-DE" dirty="0" err="1"/>
              <a:t>Fusce</a:t>
            </a:r>
            <a:r>
              <a:rPr lang="de-DE" dirty="0"/>
              <a:t> </a:t>
            </a:r>
            <a:r>
              <a:rPr lang="de-DE" dirty="0" err="1"/>
              <a:t>posuere</a:t>
            </a:r>
            <a:r>
              <a:rPr lang="de-DE" dirty="0"/>
              <a:t>, magna sed </a:t>
            </a:r>
            <a:r>
              <a:rPr lang="de-DE" dirty="0" err="1"/>
              <a:t>pulvinar</a:t>
            </a:r>
            <a:r>
              <a:rPr lang="de-DE" dirty="0"/>
              <a:t> </a:t>
            </a:r>
            <a:r>
              <a:rPr lang="de-DE" dirty="0" err="1"/>
              <a:t>ultricies</a:t>
            </a:r>
            <a:r>
              <a:rPr lang="de-DE" dirty="0"/>
              <a:t>, </a:t>
            </a:r>
            <a:r>
              <a:rPr lang="de-DE" dirty="0" err="1"/>
              <a:t>purus</a:t>
            </a:r>
            <a:r>
              <a:rPr lang="de-DE" dirty="0"/>
              <a:t> </a:t>
            </a:r>
            <a:r>
              <a:rPr lang="de-DE" dirty="0" err="1"/>
              <a:t>lectus</a:t>
            </a:r>
            <a:r>
              <a:rPr lang="de-DE" dirty="0"/>
              <a:t> </a:t>
            </a:r>
            <a:r>
              <a:rPr lang="de-DE" dirty="0" err="1"/>
              <a:t>malesuada</a:t>
            </a:r>
            <a:r>
              <a:rPr lang="de-DE" dirty="0"/>
              <a:t> </a:t>
            </a:r>
            <a:r>
              <a:rPr lang="de-DE" dirty="0" err="1"/>
              <a:t>libero</a:t>
            </a:r>
            <a:r>
              <a:rPr lang="de-DE" dirty="0"/>
              <a:t>, </a:t>
            </a:r>
            <a:r>
              <a:rPr lang="de-DE" dirty="0" err="1"/>
              <a:t>sit</a:t>
            </a:r>
            <a:r>
              <a:rPr lang="de-DE" dirty="0"/>
              <a:t> </a:t>
            </a:r>
            <a:r>
              <a:rPr lang="de-DE" dirty="0" err="1"/>
              <a:t>amet</a:t>
            </a:r>
            <a:r>
              <a:rPr lang="de-DE" dirty="0"/>
              <a:t> commodo magna </a:t>
            </a:r>
            <a:r>
              <a:rPr lang="de-DE" dirty="0" err="1"/>
              <a:t>eros</a:t>
            </a:r>
            <a:r>
              <a:rPr lang="de-DE" dirty="0"/>
              <a:t> </a:t>
            </a:r>
            <a:r>
              <a:rPr lang="de-DE" dirty="0" err="1"/>
              <a:t>quis</a:t>
            </a:r>
            <a:r>
              <a:rPr lang="de-DE" dirty="0"/>
              <a:t> </a:t>
            </a:r>
            <a:r>
              <a:rPr lang="de-DE" dirty="0" err="1"/>
              <a:t>urna</a:t>
            </a:r>
            <a:r>
              <a:rPr lang="de-DE" dirty="0"/>
              <a:t>.</a:t>
            </a:r>
          </a:p>
        </p:txBody>
      </p:sp>
      <p:sp>
        <p:nvSpPr>
          <p:cNvPr id="9" name="Text Placeholder 8">
            <a:extLst>
              <a:ext uri="{FF2B5EF4-FFF2-40B4-BE49-F238E27FC236}">
                <a16:creationId xmlns:a16="http://schemas.microsoft.com/office/drawing/2014/main" id="{5203468B-3389-CA5F-27E0-7951D4ECD94A}"/>
              </a:ext>
            </a:extLst>
          </p:cNvPr>
          <p:cNvSpPr>
            <a:spLocks noGrp="1"/>
          </p:cNvSpPr>
          <p:nvPr>
            <p:ph type="body" idx="1"/>
          </p:nvPr>
        </p:nvSpPr>
        <p:spPr>
          <a:xfrm>
            <a:off x="1800000" y="1800000"/>
            <a:ext cx="2592000" cy="3600000"/>
          </a:xfrm>
          <a:solidFill>
            <a:schemeClr val="accent1">
              <a:lumMod val="50000"/>
            </a:schemeClr>
          </a:solidFill>
        </p:spPr>
        <p:txBody>
          <a:bodyPr/>
          <a:lstStyle/>
          <a:p>
            <a:pPr lvl="4"/>
            <a:r>
              <a:rPr lang="de-DE" dirty="0"/>
              <a:t>Lorem </a:t>
            </a:r>
            <a:r>
              <a:rPr lang="de-DE" dirty="0" err="1"/>
              <a:t>ipsum</a:t>
            </a:r>
            <a:r>
              <a:rPr lang="de-DE" dirty="0"/>
              <a:t> </a:t>
            </a:r>
            <a:br>
              <a:rPr lang="de-DE" dirty="0"/>
            </a:br>
            <a:endParaRPr lang="de-DE" dirty="0"/>
          </a:p>
          <a:p>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consectetuer</a:t>
            </a:r>
            <a:r>
              <a:rPr lang="de-DE" dirty="0"/>
              <a:t> </a:t>
            </a:r>
            <a:r>
              <a:rPr lang="de-DE" dirty="0" err="1"/>
              <a:t>adipiscing</a:t>
            </a:r>
            <a:r>
              <a:rPr lang="de-DE" dirty="0"/>
              <a:t> </a:t>
            </a:r>
            <a:r>
              <a:rPr lang="de-DE" dirty="0" err="1"/>
              <a:t>elit</a:t>
            </a:r>
            <a:r>
              <a:rPr lang="de-DE" dirty="0"/>
              <a:t>. </a:t>
            </a:r>
          </a:p>
          <a:p>
            <a:r>
              <a:rPr lang="de-DE" dirty="0"/>
              <a:t>Maecenas </a:t>
            </a:r>
            <a:r>
              <a:rPr lang="de-DE" dirty="0" err="1"/>
              <a:t>porttitor</a:t>
            </a:r>
            <a:r>
              <a:rPr lang="de-DE" dirty="0"/>
              <a:t> </a:t>
            </a:r>
            <a:r>
              <a:rPr lang="de-DE" dirty="0" err="1"/>
              <a:t>congue</a:t>
            </a:r>
            <a:r>
              <a:rPr lang="de-DE" dirty="0"/>
              <a:t> </a:t>
            </a:r>
            <a:r>
              <a:rPr lang="de-DE" dirty="0" err="1"/>
              <a:t>massa</a:t>
            </a:r>
            <a:r>
              <a:rPr lang="de-DE" dirty="0"/>
              <a:t>. </a:t>
            </a:r>
            <a:r>
              <a:rPr lang="de-DE" dirty="0" err="1"/>
              <a:t>Fusce</a:t>
            </a:r>
            <a:r>
              <a:rPr lang="de-DE" dirty="0"/>
              <a:t> </a:t>
            </a:r>
            <a:r>
              <a:rPr lang="de-DE" dirty="0" err="1"/>
              <a:t>posuere</a:t>
            </a:r>
            <a:r>
              <a:rPr lang="de-DE" dirty="0"/>
              <a:t>, magna sed </a:t>
            </a:r>
            <a:r>
              <a:rPr lang="de-DE" dirty="0" err="1"/>
              <a:t>pulvinar</a:t>
            </a:r>
            <a:r>
              <a:rPr lang="de-DE" dirty="0"/>
              <a:t> </a:t>
            </a:r>
            <a:r>
              <a:rPr lang="de-DE" dirty="0" err="1"/>
              <a:t>ultricies</a:t>
            </a:r>
            <a:r>
              <a:rPr lang="de-DE" dirty="0"/>
              <a:t>, </a:t>
            </a:r>
            <a:r>
              <a:rPr lang="de-DE" dirty="0" err="1"/>
              <a:t>purus</a:t>
            </a:r>
            <a:r>
              <a:rPr lang="de-DE" dirty="0"/>
              <a:t> </a:t>
            </a:r>
            <a:r>
              <a:rPr lang="de-DE" dirty="0" err="1"/>
              <a:t>lectus</a:t>
            </a:r>
            <a:r>
              <a:rPr lang="de-DE" dirty="0"/>
              <a:t> </a:t>
            </a:r>
            <a:r>
              <a:rPr lang="de-DE" dirty="0" err="1"/>
              <a:t>malesuada</a:t>
            </a:r>
            <a:r>
              <a:rPr lang="de-DE" dirty="0"/>
              <a:t> </a:t>
            </a:r>
            <a:r>
              <a:rPr lang="de-DE" dirty="0" err="1"/>
              <a:t>libero</a:t>
            </a:r>
            <a:r>
              <a:rPr lang="de-DE" dirty="0"/>
              <a:t>, </a:t>
            </a:r>
            <a:r>
              <a:rPr lang="de-DE" dirty="0" err="1"/>
              <a:t>sit</a:t>
            </a:r>
            <a:r>
              <a:rPr lang="de-DE" dirty="0"/>
              <a:t> </a:t>
            </a:r>
            <a:r>
              <a:rPr lang="de-DE" dirty="0" err="1"/>
              <a:t>amet</a:t>
            </a:r>
            <a:r>
              <a:rPr lang="de-DE" dirty="0"/>
              <a:t> commodo magna </a:t>
            </a:r>
            <a:r>
              <a:rPr lang="de-DE" dirty="0" err="1"/>
              <a:t>eros</a:t>
            </a:r>
            <a:r>
              <a:rPr lang="de-DE" dirty="0"/>
              <a:t> </a:t>
            </a:r>
            <a:r>
              <a:rPr lang="de-DE" dirty="0" err="1"/>
              <a:t>quis</a:t>
            </a:r>
            <a:r>
              <a:rPr lang="de-DE" dirty="0"/>
              <a:t> </a:t>
            </a:r>
            <a:r>
              <a:rPr lang="de-DE" dirty="0" err="1"/>
              <a:t>urna</a:t>
            </a:r>
            <a:r>
              <a:rPr lang="de-DE" dirty="0"/>
              <a:t>.</a:t>
            </a:r>
          </a:p>
        </p:txBody>
      </p:sp>
      <p:sp>
        <p:nvSpPr>
          <p:cNvPr id="5" name="Title 4">
            <a:extLst>
              <a:ext uri="{FF2B5EF4-FFF2-40B4-BE49-F238E27FC236}">
                <a16:creationId xmlns:a16="http://schemas.microsoft.com/office/drawing/2014/main" id="{70AE2FED-68F0-FA6C-A710-6C0F46DD1AAC}"/>
              </a:ext>
            </a:extLst>
          </p:cNvPr>
          <p:cNvSpPr>
            <a:spLocks noGrp="1"/>
          </p:cNvSpPr>
          <p:nvPr>
            <p:ph type="title"/>
          </p:nvPr>
        </p:nvSpPr>
        <p:spPr>
          <a:xfrm>
            <a:off x="540000" y="622301"/>
            <a:ext cx="11088000" cy="648000"/>
          </a:xfrm>
        </p:spPr>
        <p:txBody>
          <a:bodyPr vert="horz"/>
          <a:lstStyle/>
          <a:p>
            <a:r>
              <a:rPr lang="en-US" dirty="0"/>
              <a:t>We look forward to </a:t>
            </a:r>
            <a:r>
              <a:rPr lang="en-US" dirty="0">
                <a:gradFill>
                  <a:gsLst>
                    <a:gs pos="0">
                      <a:srgbClr val="EF4251"/>
                    </a:gs>
                    <a:gs pos="100000">
                      <a:srgbClr val="F4704D"/>
                    </a:gs>
                  </a:gsLst>
                  <a:lin ang="18900000" scaled="0"/>
                </a:gradFill>
              </a:rPr>
              <a:t>hearing from you</a:t>
            </a:r>
          </a:p>
        </p:txBody>
      </p:sp>
      <p:sp>
        <p:nvSpPr>
          <p:cNvPr id="30" name="Text Placeholder 29">
            <a:extLst>
              <a:ext uri="{FF2B5EF4-FFF2-40B4-BE49-F238E27FC236}">
                <a16:creationId xmlns:a16="http://schemas.microsoft.com/office/drawing/2014/main" id="{83AE8BDB-05AB-E10F-D589-B2E95B5D5EBD}"/>
              </a:ext>
            </a:extLst>
          </p:cNvPr>
          <p:cNvSpPr>
            <a:spLocks noGrp="1"/>
          </p:cNvSpPr>
          <p:nvPr>
            <p:ph type="body" sz="quarter" idx="14"/>
          </p:nvPr>
        </p:nvSpPr>
        <p:spPr>
          <a:xfrm>
            <a:off x="576000" y="396000"/>
            <a:ext cx="11088000" cy="144000"/>
          </a:xfrm>
        </p:spPr>
        <p:txBody>
          <a:bodyPr/>
          <a:lstStyle/>
          <a:p>
            <a:r>
              <a:rPr lang="de-DE"/>
              <a:t>A  051 : 3 contacts</a:t>
            </a:r>
            <a:endParaRPr lang="en-US" dirty="0"/>
          </a:p>
        </p:txBody>
      </p:sp>
    </p:spTree>
    <p:extLst>
      <p:ext uri="{BB962C8B-B14F-4D97-AF65-F5344CB8AC3E}">
        <p14:creationId xmlns:p14="http://schemas.microsoft.com/office/powerpoint/2010/main" val="395396053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7FAB2023-3D2F-5D78-1770-B58F4BC44B49}"/>
              </a:ext>
            </a:extLst>
          </p:cNvPr>
          <p:cNvSpPr>
            <a:spLocks noGrp="1"/>
          </p:cNvSpPr>
          <p:nvPr>
            <p:ph type="body" idx="18"/>
          </p:nvPr>
        </p:nvSpPr>
        <p:spPr>
          <a:xfrm>
            <a:off x="8837142" y="1800000"/>
            <a:ext cx="2160000" cy="4102194"/>
          </a:xfrm>
        </p:spPr>
        <p:txBody>
          <a:bodyPr/>
          <a:lstStyle/>
          <a:p>
            <a:pPr lvl="4"/>
            <a:r>
              <a:rPr lang="de-DE" dirty="0"/>
              <a:t>Lorem </a:t>
            </a:r>
            <a:r>
              <a:rPr lang="de-DE" dirty="0" err="1"/>
              <a:t>ipsum</a:t>
            </a:r>
            <a:r>
              <a:rPr lang="de-DE" dirty="0"/>
              <a:t> </a:t>
            </a:r>
          </a:p>
          <a:p>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consectetuer</a:t>
            </a:r>
            <a:r>
              <a:rPr lang="de-DE" dirty="0"/>
              <a:t> </a:t>
            </a:r>
            <a:r>
              <a:rPr lang="de-DE" dirty="0" err="1"/>
              <a:t>adipiscing</a:t>
            </a:r>
            <a:r>
              <a:rPr lang="de-DE" dirty="0"/>
              <a:t> </a:t>
            </a:r>
            <a:r>
              <a:rPr lang="de-DE" dirty="0" err="1"/>
              <a:t>elit</a:t>
            </a:r>
            <a:r>
              <a:rPr lang="de-DE" dirty="0"/>
              <a:t>. </a:t>
            </a:r>
          </a:p>
          <a:p>
            <a:r>
              <a:rPr lang="de-DE" dirty="0"/>
              <a:t>Maecenas </a:t>
            </a:r>
            <a:r>
              <a:rPr lang="de-DE" dirty="0" err="1"/>
              <a:t>porttitor</a:t>
            </a:r>
            <a:r>
              <a:rPr lang="de-DE" dirty="0"/>
              <a:t> </a:t>
            </a:r>
            <a:r>
              <a:rPr lang="de-DE" dirty="0" err="1"/>
              <a:t>congue</a:t>
            </a:r>
            <a:r>
              <a:rPr lang="de-DE" dirty="0"/>
              <a:t> </a:t>
            </a:r>
            <a:r>
              <a:rPr lang="de-DE" dirty="0" err="1"/>
              <a:t>massa</a:t>
            </a:r>
            <a:r>
              <a:rPr lang="de-DE" dirty="0"/>
              <a:t>. </a:t>
            </a:r>
            <a:r>
              <a:rPr lang="de-DE" dirty="0" err="1"/>
              <a:t>Fusce</a:t>
            </a:r>
            <a:r>
              <a:rPr lang="de-DE" dirty="0"/>
              <a:t> </a:t>
            </a:r>
            <a:r>
              <a:rPr lang="de-DE" dirty="0" err="1"/>
              <a:t>posuere</a:t>
            </a:r>
            <a:r>
              <a:rPr lang="de-DE" dirty="0"/>
              <a:t>, magna sed </a:t>
            </a:r>
            <a:r>
              <a:rPr lang="de-DE" dirty="0" err="1"/>
              <a:t>pulvinar</a:t>
            </a:r>
            <a:r>
              <a:rPr lang="de-DE" dirty="0"/>
              <a:t> </a:t>
            </a:r>
            <a:r>
              <a:rPr lang="de-DE" dirty="0" err="1"/>
              <a:t>ultricies</a:t>
            </a:r>
            <a:r>
              <a:rPr lang="de-DE" dirty="0"/>
              <a:t>, </a:t>
            </a:r>
            <a:r>
              <a:rPr lang="de-DE" dirty="0" err="1"/>
              <a:t>purus</a:t>
            </a:r>
            <a:r>
              <a:rPr lang="de-DE" dirty="0"/>
              <a:t> </a:t>
            </a:r>
            <a:r>
              <a:rPr lang="de-DE" dirty="0" err="1"/>
              <a:t>lectus</a:t>
            </a:r>
            <a:r>
              <a:rPr lang="de-DE" dirty="0"/>
              <a:t> </a:t>
            </a:r>
            <a:r>
              <a:rPr lang="de-DE" dirty="0" err="1"/>
              <a:t>malesuada</a:t>
            </a:r>
            <a:r>
              <a:rPr lang="de-DE" dirty="0"/>
              <a:t> </a:t>
            </a:r>
            <a:r>
              <a:rPr lang="de-DE" dirty="0" err="1"/>
              <a:t>libero</a:t>
            </a:r>
            <a:r>
              <a:rPr lang="de-DE" dirty="0"/>
              <a:t>, </a:t>
            </a:r>
            <a:r>
              <a:rPr lang="de-DE" dirty="0" err="1"/>
              <a:t>sit</a:t>
            </a:r>
            <a:r>
              <a:rPr lang="de-DE" dirty="0"/>
              <a:t> </a:t>
            </a:r>
            <a:r>
              <a:rPr lang="de-DE" dirty="0" err="1"/>
              <a:t>amet</a:t>
            </a:r>
            <a:r>
              <a:rPr lang="de-DE" dirty="0"/>
              <a:t> commodo magna </a:t>
            </a:r>
            <a:r>
              <a:rPr lang="de-DE" dirty="0" err="1"/>
              <a:t>eros</a:t>
            </a:r>
            <a:r>
              <a:rPr lang="de-DE" dirty="0"/>
              <a:t> </a:t>
            </a:r>
            <a:r>
              <a:rPr lang="de-DE" dirty="0" err="1"/>
              <a:t>quis</a:t>
            </a:r>
            <a:r>
              <a:rPr lang="de-DE" dirty="0"/>
              <a:t> </a:t>
            </a:r>
            <a:r>
              <a:rPr lang="de-DE" dirty="0" err="1"/>
              <a:t>urna</a:t>
            </a:r>
            <a:r>
              <a:rPr lang="de-DE" dirty="0"/>
              <a:t>.</a:t>
            </a:r>
          </a:p>
          <a:p>
            <a:endParaRPr lang="en-US" dirty="0"/>
          </a:p>
        </p:txBody>
      </p:sp>
      <p:sp>
        <p:nvSpPr>
          <p:cNvPr id="6" name="Text Placeholder 5">
            <a:extLst>
              <a:ext uri="{FF2B5EF4-FFF2-40B4-BE49-F238E27FC236}">
                <a16:creationId xmlns:a16="http://schemas.microsoft.com/office/drawing/2014/main" id="{4D4C7F94-4883-F153-856A-7FD05B07526B}"/>
              </a:ext>
            </a:extLst>
          </p:cNvPr>
          <p:cNvSpPr>
            <a:spLocks noGrp="1"/>
          </p:cNvSpPr>
          <p:nvPr>
            <p:ph type="body" idx="17"/>
          </p:nvPr>
        </p:nvSpPr>
        <p:spPr>
          <a:xfrm>
            <a:off x="6287997" y="1800000"/>
            <a:ext cx="2160000" cy="4102194"/>
          </a:xfrm>
        </p:spPr>
        <p:txBody>
          <a:bodyPr/>
          <a:lstStyle/>
          <a:p>
            <a:pPr lvl="4"/>
            <a:r>
              <a:rPr lang="de-DE" dirty="0"/>
              <a:t>Lorem </a:t>
            </a:r>
            <a:r>
              <a:rPr lang="de-DE" dirty="0" err="1"/>
              <a:t>ipsum</a:t>
            </a:r>
            <a:r>
              <a:rPr lang="de-DE" dirty="0"/>
              <a:t> </a:t>
            </a:r>
          </a:p>
          <a:p>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consectetuer</a:t>
            </a:r>
            <a:r>
              <a:rPr lang="de-DE" dirty="0"/>
              <a:t> </a:t>
            </a:r>
            <a:r>
              <a:rPr lang="de-DE" dirty="0" err="1"/>
              <a:t>adipiscing</a:t>
            </a:r>
            <a:r>
              <a:rPr lang="de-DE" dirty="0"/>
              <a:t> </a:t>
            </a:r>
            <a:r>
              <a:rPr lang="de-DE" dirty="0" err="1"/>
              <a:t>elit</a:t>
            </a:r>
            <a:r>
              <a:rPr lang="de-DE" dirty="0"/>
              <a:t>. </a:t>
            </a:r>
          </a:p>
          <a:p>
            <a:r>
              <a:rPr lang="de-DE" dirty="0"/>
              <a:t>Maecenas </a:t>
            </a:r>
            <a:r>
              <a:rPr lang="de-DE" dirty="0" err="1"/>
              <a:t>porttitor</a:t>
            </a:r>
            <a:r>
              <a:rPr lang="de-DE" dirty="0"/>
              <a:t> </a:t>
            </a:r>
            <a:r>
              <a:rPr lang="de-DE" dirty="0" err="1"/>
              <a:t>congue</a:t>
            </a:r>
            <a:r>
              <a:rPr lang="de-DE" dirty="0"/>
              <a:t> </a:t>
            </a:r>
            <a:r>
              <a:rPr lang="de-DE" dirty="0" err="1"/>
              <a:t>massa</a:t>
            </a:r>
            <a:r>
              <a:rPr lang="de-DE" dirty="0"/>
              <a:t>. </a:t>
            </a:r>
            <a:r>
              <a:rPr lang="de-DE" dirty="0" err="1"/>
              <a:t>Fusce</a:t>
            </a:r>
            <a:r>
              <a:rPr lang="de-DE" dirty="0"/>
              <a:t> </a:t>
            </a:r>
            <a:r>
              <a:rPr lang="de-DE" dirty="0" err="1"/>
              <a:t>posuere</a:t>
            </a:r>
            <a:r>
              <a:rPr lang="de-DE" dirty="0"/>
              <a:t>, magna sed </a:t>
            </a:r>
            <a:r>
              <a:rPr lang="de-DE" dirty="0" err="1"/>
              <a:t>pulvinar</a:t>
            </a:r>
            <a:r>
              <a:rPr lang="de-DE" dirty="0"/>
              <a:t> </a:t>
            </a:r>
            <a:r>
              <a:rPr lang="de-DE" dirty="0" err="1"/>
              <a:t>ultricies</a:t>
            </a:r>
            <a:r>
              <a:rPr lang="de-DE" dirty="0"/>
              <a:t>, </a:t>
            </a:r>
            <a:r>
              <a:rPr lang="de-DE" dirty="0" err="1"/>
              <a:t>purus</a:t>
            </a:r>
            <a:r>
              <a:rPr lang="de-DE" dirty="0"/>
              <a:t> </a:t>
            </a:r>
            <a:r>
              <a:rPr lang="de-DE" dirty="0" err="1"/>
              <a:t>lectus</a:t>
            </a:r>
            <a:r>
              <a:rPr lang="de-DE" dirty="0"/>
              <a:t> </a:t>
            </a:r>
            <a:r>
              <a:rPr lang="de-DE" dirty="0" err="1"/>
              <a:t>malesuada</a:t>
            </a:r>
            <a:r>
              <a:rPr lang="de-DE" dirty="0"/>
              <a:t> </a:t>
            </a:r>
            <a:r>
              <a:rPr lang="de-DE" dirty="0" err="1"/>
              <a:t>libero</a:t>
            </a:r>
            <a:r>
              <a:rPr lang="de-DE" dirty="0"/>
              <a:t>, </a:t>
            </a:r>
            <a:r>
              <a:rPr lang="de-DE" dirty="0" err="1"/>
              <a:t>sit</a:t>
            </a:r>
            <a:r>
              <a:rPr lang="de-DE" dirty="0"/>
              <a:t> </a:t>
            </a:r>
            <a:r>
              <a:rPr lang="de-DE" dirty="0" err="1"/>
              <a:t>amet</a:t>
            </a:r>
            <a:r>
              <a:rPr lang="de-DE" dirty="0"/>
              <a:t> commodo magna </a:t>
            </a:r>
            <a:r>
              <a:rPr lang="de-DE" dirty="0" err="1"/>
              <a:t>eros</a:t>
            </a:r>
            <a:r>
              <a:rPr lang="de-DE" dirty="0"/>
              <a:t> </a:t>
            </a:r>
            <a:r>
              <a:rPr lang="de-DE" dirty="0" err="1"/>
              <a:t>quis</a:t>
            </a:r>
            <a:r>
              <a:rPr lang="de-DE" dirty="0"/>
              <a:t> </a:t>
            </a:r>
            <a:r>
              <a:rPr lang="de-DE" dirty="0" err="1"/>
              <a:t>urna</a:t>
            </a:r>
            <a:r>
              <a:rPr lang="de-DE" dirty="0"/>
              <a:t>.</a:t>
            </a:r>
          </a:p>
          <a:p>
            <a:endParaRPr lang="en-US" dirty="0"/>
          </a:p>
        </p:txBody>
      </p:sp>
      <p:sp>
        <p:nvSpPr>
          <p:cNvPr id="7" name="Text Placeholder 6">
            <a:extLst>
              <a:ext uri="{FF2B5EF4-FFF2-40B4-BE49-F238E27FC236}">
                <a16:creationId xmlns:a16="http://schemas.microsoft.com/office/drawing/2014/main" id="{F3AEB4D8-8557-D6BD-7B2E-64CADA537965}"/>
              </a:ext>
            </a:extLst>
          </p:cNvPr>
          <p:cNvSpPr>
            <a:spLocks noGrp="1"/>
          </p:cNvSpPr>
          <p:nvPr>
            <p:ph type="body" idx="1"/>
          </p:nvPr>
        </p:nvSpPr>
        <p:spPr>
          <a:xfrm>
            <a:off x="3738851" y="1800000"/>
            <a:ext cx="2160000" cy="4102194"/>
          </a:xfrm>
        </p:spPr>
        <p:txBody>
          <a:bodyPr/>
          <a:lstStyle/>
          <a:p>
            <a:pPr lvl="4"/>
            <a:r>
              <a:rPr lang="de-DE" dirty="0"/>
              <a:t>Lorem </a:t>
            </a:r>
            <a:r>
              <a:rPr lang="de-DE" dirty="0" err="1"/>
              <a:t>ipsum</a:t>
            </a:r>
            <a:r>
              <a:rPr lang="de-DE" dirty="0"/>
              <a:t> </a:t>
            </a:r>
          </a:p>
          <a:p>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consectetuer</a:t>
            </a:r>
            <a:r>
              <a:rPr lang="de-DE" dirty="0"/>
              <a:t> </a:t>
            </a:r>
            <a:r>
              <a:rPr lang="de-DE" dirty="0" err="1"/>
              <a:t>adipiscing</a:t>
            </a:r>
            <a:r>
              <a:rPr lang="de-DE" dirty="0"/>
              <a:t> </a:t>
            </a:r>
            <a:r>
              <a:rPr lang="de-DE" dirty="0" err="1"/>
              <a:t>elit</a:t>
            </a:r>
            <a:r>
              <a:rPr lang="de-DE" dirty="0"/>
              <a:t>. </a:t>
            </a:r>
          </a:p>
          <a:p>
            <a:r>
              <a:rPr lang="de-DE" dirty="0"/>
              <a:t>Maecenas </a:t>
            </a:r>
            <a:r>
              <a:rPr lang="de-DE" dirty="0" err="1"/>
              <a:t>porttitor</a:t>
            </a:r>
            <a:r>
              <a:rPr lang="de-DE" dirty="0"/>
              <a:t> </a:t>
            </a:r>
            <a:r>
              <a:rPr lang="de-DE" dirty="0" err="1"/>
              <a:t>congue</a:t>
            </a:r>
            <a:r>
              <a:rPr lang="de-DE" dirty="0"/>
              <a:t> </a:t>
            </a:r>
            <a:r>
              <a:rPr lang="de-DE" dirty="0" err="1"/>
              <a:t>massa</a:t>
            </a:r>
            <a:r>
              <a:rPr lang="de-DE" dirty="0"/>
              <a:t>. </a:t>
            </a:r>
            <a:r>
              <a:rPr lang="de-DE" dirty="0" err="1"/>
              <a:t>Fusce</a:t>
            </a:r>
            <a:r>
              <a:rPr lang="de-DE" dirty="0"/>
              <a:t> </a:t>
            </a:r>
            <a:r>
              <a:rPr lang="de-DE" dirty="0" err="1"/>
              <a:t>posuere</a:t>
            </a:r>
            <a:r>
              <a:rPr lang="de-DE" dirty="0"/>
              <a:t>, magna sed </a:t>
            </a:r>
            <a:r>
              <a:rPr lang="de-DE" dirty="0" err="1"/>
              <a:t>pulvinar</a:t>
            </a:r>
            <a:r>
              <a:rPr lang="de-DE" dirty="0"/>
              <a:t> </a:t>
            </a:r>
            <a:r>
              <a:rPr lang="de-DE" dirty="0" err="1"/>
              <a:t>ultricies</a:t>
            </a:r>
            <a:r>
              <a:rPr lang="de-DE" dirty="0"/>
              <a:t>, </a:t>
            </a:r>
            <a:r>
              <a:rPr lang="de-DE" dirty="0" err="1"/>
              <a:t>purus</a:t>
            </a:r>
            <a:r>
              <a:rPr lang="de-DE" dirty="0"/>
              <a:t> </a:t>
            </a:r>
            <a:r>
              <a:rPr lang="de-DE" dirty="0" err="1"/>
              <a:t>lectus</a:t>
            </a:r>
            <a:r>
              <a:rPr lang="de-DE" dirty="0"/>
              <a:t> </a:t>
            </a:r>
            <a:r>
              <a:rPr lang="de-DE" dirty="0" err="1"/>
              <a:t>malesuada</a:t>
            </a:r>
            <a:r>
              <a:rPr lang="de-DE" dirty="0"/>
              <a:t> </a:t>
            </a:r>
            <a:r>
              <a:rPr lang="de-DE" dirty="0" err="1"/>
              <a:t>libero</a:t>
            </a:r>
            <a:r>
              <a:rPr lang="de-DE" dirty="0"/>
              <a:t>, </a:t>
            </a:r>
            <a:r>
              <a:rPr lang="de-DE" dirty="0" err="1"/>
              <a:t>sit</a:t>
            </a:r>
            <a:r>
              <a:rPr lang="de-DE" dirty="0"/>
              <a:t> </a:t>
            </a:r>
            <a:r>
              <a:rPr lang="de-DE" dirty="0" err="1"/>
              <a:t>amet</a:t>
            </a:r>
            <a:r>
              <a:rPr lang="de-DE" dirty="0"/>
              <a:t> commodo magna </a:t>
            </a:r>
            <a:r>
              <a:rPr lang="de-DE" dirty="0" err="1"/>
              <a:t>eros</a:t>
            </a:r>
            <a:r>
              <a:rPr lang="de-DE" dirty="0"/>
              <a:t> </a:t>
            </a:r>
            <a:r>
              <a:rPr lang="de-DE" dirty="0" err="1"/>
              <a:t>quis</a:t>
            </a:r>
            <a:r>
              <a:rPr lang="de-DE" dirty="0"/>
              <a:t> </a:t>
            </a:r>
            <a:r>
              <a:rPr lang="de-DE" dirty="0" err="1"/>
              <a:t>urna</a:t>
            </a:r>
            <a:r>
              <a:rPr lang="de-DE" dirty="0"/>
              <a:t>.</a:t>
            </a:r>
          </a:p>
          <a:p>
            <a:endParaRPr lang="en-US" dirty="0"/>
          </a:p>
        </p:txBody>
      </p:sp>
      <p:sp>
        <p:nvSpPr>
          <p:cNvPr id="10" name="Text Placeholder 9">
            <a:extLst>
              <a:ext uri="{FF2B5EF4-FFF2-40B4-BE49-F238E27FC236}">
                <a16:creationId xmlns:a16="http://schemas.microsoft.com/office/drawing/2014/main" id="{CC977786-2DC3-CD6E-9E8D-11F5BB80D944}"/>
              </a:ext>
            </a:extLst>
          </p:cNvPr>
          <p:cNvSpPr>
            <a:spLocks noGrp="1"/>
          </p:cNvSpPr>
          <p:nvPr>
            <p:ph type="body" idx="19"/>
          </p:nvPr>
        </p:nvSpPr>
        <p:spPr>
          <a:xfrm>
            <a:off x="1189705" y="1800000"/>
            <a:ext cx="2160000" cy="4102194"/>
          </a:xfrm>
        </p:spPr>
        <p:txBody>
          <a:bodyPr/>
          <a:lstStyle/>
          <a:p>
            <a:pPr lvl="4"/>
            <a:r>
              <a:rPr lang="de-DE" dirty="0"/>
              <a:t>Lorem </a:t>
            </a:r>
            <a:r>
              <a:rPr lang="de-DE" dirty="0" err="1"/>
              <a:t>ipsum</a:t>
            </a:r>
            <a:r>
              <a:rPr lang="de-DE" dirty="0"/>
              <a:t> </a:t>
            </a:r>
          </a:p>
          <a:p>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consectetuer</a:t>
            </a:r>
            <a:r>
              <a:rPr lang="de-DE" dirty="0"/>
              <a:t> </a:t>
            </a:r>
            <a:r>
              <a:rPr lang="de-DE" dirty="0" err="1"/>
              <a:t>adipiscing</a:t>
            </a:r>
            <a:r>
              <a:rPr lang="de-DE" dirty="0"/>
              <a:t> </a:t>
            </a:r>
            <a:r>
              <a:rPr lang="de-DE" dirty="0" err="1"/>
              <a:t>elit</a:t>
            </a:r>
            <a:r>
              <a:rPr lang="de-DE" dirty="0"/>
              <a:t>. </a:t>
            </a:r>
          </a:p>
          <a:p>
            <a:r>
              <a:rPr lang="de-DE" dirty="0"/>
              <a:t>Maecenas </a:t>
            </a:r>
            <a:r>
              <a:rPr lang="de-DE" dirty="0" err="1"/>
              <a:t>porttitor</a:t>
            </a:r>
            <a:r>
              <a:rPr lang="de-DE" dirty="0"/>
              <a:t> </a:t>
            </a:r>
            <a:r>
              <a:rPr lang="de-DE" dirty="0" err="1"/>
              <a:t>congue</a:t>
            </a:r>
            <a:r>
              <a:rPr lang="de-DE" dirty="0"/>
              <a:t> </a:t>
            </a:r>
            <a:r>
              <a:rPr lang="de-DE" dirty="0" err="1"/>
              <a:t>massa</a:t>
            </a:r>
            <a:r>
              <a:rPr lang="de-DE" dirty="0"/>
              <a:t>. </a:t>
            </a:r>
            <a:r>
              <a:rPr lang="de-DE" dirty="0" err="1"/>
              <a:t>Fusce</a:t>
            </a:r>
            <a:r>
              <a:rPr lang="de-DE" dirty="0"/>
              <a:t> </a:t>
            </a:r>
            <a:r>
              <a:rPr lang="de-DE" dirty="0" err="1"/>
              <a:t>posuere</a:t>
            </a:r>
            <a:r>
              <a:rPr lang="de-DE" dirty="0"/>
              <a:t>, magna sed </a:t>
            </a:r>
            <a:r>
              <a:rPr lang="de-DE" dirty="0" err="1"/>
              <a:t>pulvinar</a:t>
            </a:r>
            <a:r>
              <a:rPr lang="de-DE" dirty="0"/>
              <a:t> </a:t>
            </a:r>
            <a:r>
              <a:rPr lang="de-DE" dirty="0" err="1"/>
              <a:t>ultricies</a:t>
            </a:r>
            <a:r>
              <a:rPr lang="de-DE" dirty="0"/>
              <a:t>, </a:t>
            </a:r>
            <a:r>
              <a:rPr lang="de-DE" dirty="0" err="1"/>
              <a:t>purus</a:t>
            </a:r>
            <a:r>
              <a:rPr lang="de-DE" dirty="0"/>
              <a:t> </a:t>
            </a:r>
            <a:r>
              <a:rPr lang="de-DE" dirty="0" err="1"/>
              <a:t>lectus</a:t>
            </a:r>
            <a:r>
              <a:rPr lang="de-DE" dirty="0"/>
              <a:t> </a:t>
            </a:r>
            <a:r>
              <a:rPr lang="de-DE" dirty="0" err="1"/>
              <a:t>malesuada</a:t>
            </a:r>
            <a:r>
              <a:rPr lang="de-DE" dirty="0"/>
              <a:t> </a:t>
            </a:r>
            <a:r>
              <a:rPr lang="de-DE" dirty="0" err="1"/>
              <a:t>libero</a:t>
            </a:r>
            <a:r>
              <a:rPr lang="de-DE" dirty="0"/>
              <a:t>, </a:t>
            </a:r>
            <a:r>
              <a:rPr lang="de-DE" dirty="0" err="1"/>
              <a:t>sit</a:t>
            </a:r>
            <a:r>
              <a:rPr lang="de-DE" dirty="0"/>
              <a:t> </a:t>
            </a:r>
            <a:r>
              <a:rPr lang="de-DE" dirty="0" err="1"/>
              <a:t>amet</a:t>
            </a:r>
            <a:r>
              <a:rPr lang="de-DE" dirty="0"/>
              <a:t> commodo magna </a:t>
            </a:r>
            <a:r>
              <a:rPr lang="de-DE" dirty="0" err="1"/>
              <a:t>eros</a:t>
            </a:r>
            <a:r>
              <a:rPr lang="de-DE" dirty="0"/>
              <a:t> </a:t>
            </a:r>
            <a:r>
              <a:rPr lang="de-DE" dirty="0" err="1"/>
              <a:t>quis</a:t>
            </a:r>
            <a:r>
              <a:rPr lang="de-DE" dirty="0"/>
              <a:t> </a:t>
            </a:r>
            <a:r>
              <a:rPr lang="de-DE" dirty="0" err="1"/>
              <a:t>urna</a:t>
            </a:r>
            <a:r>
              <a:rPr lang="de-DE" dirty="0"/>
              <a:t>.</a:t>
            </a:r>
          </a:p>
          <a:p>
            <a:endParaRPr lang="en-US" dirty="0"/>
          </a:p>
        </p:txBody>
      </p:sp>
      <p:sp>
        <p:nvSpPr>
          <p:cNvPr id="8" name="Title 7">
            <a:extLst>
              <a:ext uri="{FF2B5EF4-FFF2-40B4-BE49-F238E27FC236}">
                <a16:creationId xmlns:a16="http://schemas.microsoft.com/office/drawing/2014/main" id="{396D5AA0-5521-7202-E647-E9230FF8B085}"/>
              </a:ext>
            </a:extLst>
          </p:cNvPr>
          <p:cNvSpPr>
            <a:spLocks noGrp="1"/>
          </p:cNvSpPr>
          <p:nvPr>
            <p:ph type="title"/>
          </p:nvPr>
        </p:nvSpPr>
        <p:spPr>
          <a:xfrm>
            <a:off x="540000" y="622301"/>
            <a:ext cx="11088000" cy="648000"/>
          </a:xfrm>
        </p:spPr>
        <p:txBody>
          <a:bodyPr vert="horz"/>
          <a:lstStyle/>
          <a:p>
            <a:r>
              <a:rPr lang="en-US" dirty="0"/>
              <a:t>We look forward to </a:t>
            </a:r>
            <a:r>
              <a:rPr lang="en-US" dirty="0">
                <a:gradFill>
                  <a:gsLst>
                    <a:gs pos="0">
                      <a:srgbClr val="EF4251"/>
                    </a:gs>
                    <a:gs pos="100000">
                      <a:srgbClr val="F4704D"/>
                    </a:gs>
                  </a:gsLst>
                  <a:lin ang="18900000" scaled="0"/>
                </a:gradFill>
              </a:rPr>
              <a:t>hearing from you</a:t>
            </a:r>
          </a:p>
        </p:txBody>
      </p:sp>
      <p:sp>
        <p:nvSpPr>
          <p:cNvPr id="9" name="Text Placeholder 8">
            <a:extLst>
              <a:ext uri="{FF2B5EF4-FFF2-40B4-BE49-F238E27FC236}">
                <a16:creationId xmlns:a16="http://schemas.microsoft.com/office/drawing/2014/main" id="{6C88C0FD-61D4-3BCD-5E09-0236F914F93F}"/>
              </a:ext>
            </a:extLst>
          </p:cNvPr>
          <p:cNvSpPr>
            <a:spLocks noGrp="1"/>
          </p:cNvSpPr>
          <p:nvPr>
            <p:ph type="body" sz="quarter" idx="14"/>
          </p:nvPr>
        </p:nvSpPr>
        <p:spPr>
          <a:xfrm>
            <a:off x="576000" y="396000"/>
            <a:ext cx="7164000" cy="144000"/>
          </a:xfrm>
        </p:spPr>
        <p:txBody>
          <a:bodyPr/>
          <a:lstStyle/>
          <a:p>
            <a:r>
              <a:rPr lang="de-DE"/>
              <a:t>A  051a : 4 contacts</a:t>
            </a:r>
            <a:endParaRPr lang="en-US"/>
          </a:p>
        </p:txBody>
      </p:sp>
      <p:sp>
        <p:nvSpPr>
          <p:cNvPr id="2" name="Slide Number Placeholder 1">
            <a:extLst>
              <a:ext uri="{FF2B5EF4-FFF2-40B4-BE49-F238E27FC236}">
                <a16:creationId xmlns:a16="http://schemas.microsoft.com/office/drawing/2014/main" id="{37F45795-4B16-25E5-E0CD-85429B50CCF1}"/>
              </a:ext>
            </a:extLst>
          </p:cNvPr>
          <p:cNvSpPr>
            <a:spLocks noGrp="1"/>
          </p:cNvSpPr>
          <p:nvPr>
            <p:ph type="sldNum" sz="quarter" idx="12"/>
          </p:nvPr>
        </p:nvSpPr>
        <p:spPr>
          <a:xfrm>
            <a:off x="11353138" y="6385775"/>
            <a:ext cx="288000" cy="180000"/>
          </a:xfrm>
        </p:spPr>
        <p:txBody>
          <a:bodyPr/>
          <a:lstStyle/>
          <a:p>
            <a:fld id="{3AB0EB1E-25C5-4740-9782-54CCC0C83B03}" type="slidenum">
              <a:rPr lang="en-US" smtClean="0"/>
              <a:pPr/>
              <a:t>28</a:t>
            </a:fld>
            <a:endParaRPr lang="en-US"/>
          </a:p>
        </p:txBody>
      </p:sp>
      <p:sp>
        <p:nvSpPr>
          <p:cNvPr id="3" name="Footer Placeholder 2">
            <a:extLst>
              <a:ext uri="{FF2B5EF4-FFF2-40B4-BE49-F238E27FC236}">
                <a16:creationId xmlns:a16="http://schemas.microsoft.com/office/drawing/2014/main" id="{6E7E9049-8711-4D76-1C60-1D3EF0A7861D}"/>
              </a:ext>
            </a:extLst>
          </p:cNvPr>
          <p:cNvSpPr>
            <a:spLocks noGrp="1"/>
          </p:cNvSpPr>
          <p:nvPr>
            <p:ph type="ftr" sz="quarter" idx="11"/>
          </p:nvPr>
        </p:nvSpPr>
        <p:spPr>
          <a:xfrm>
            <a:off x="7270749" y="6385775"/>
            <a:ext cx="4082389" cy="180000"/>
          </a:xfrm>
        </p:spPr>
        <p:txBody>
          <a:bodyPr/>
          <a:lstStyle/>
          <a:p>
            <a:r>
              <a:rPr lang="en-GB"/>
              <a:t>valantic layout samples Route A dark 001</a:t>
            </a:r>
            <a:endParaRPr lang="en-US" dirty="0"/>
          </a:p>
        </p:txBody>
      </p:sp>
      <p:sp>
        <p:nvSpPr>
          <p:cNvPr id="4" name="Date Placeholder 3">
            <a:extLst>
              <a:ext uri="{FF2B5EF4-FFF2-40B4-BE49-F238E27FC236}">
                <a16:creationId xmlns:a16="http://schemas.microsoft.com/office/drawing/2014/main" id="{8F43BF9C-8630-5D01-E45D-F95B2B76C619}"/>
              </a:ext>
            </a:extLst>
          </p:cNvPr>
          <p:cNvSpPr>
            <a:spLocks noGrp="1"/>
          </p:cNvSpPr>
          <p:nvPr>
            <p:ph type="dt" sz="half" idx="10"/>
          </p:nvPr>
        </p:nvSpPr>
        <p:spPr>
          <a:xfrm>
            <a:off x="5040000" y="6385775"/>
            <a:ext cx="2160000" cy="180000"/>
          </a:xfrm>
        </p:spPr>
        <p:txBody>
          <a:bodyPr/>
          <a:lstStyle/>
          <a:p>
            <a:r>
              <a:rPr lang="de-DE"/>
              <a:t>Mai 2026</a:t>
            </a:r>
            <a:endParaRPr lang="en-US" dirty="0"/>
          </a:p>
        </p:txBody>
      </p:sp>
    </p:spTree>
    <p:extLst>
      <p:ext uri="{BB962C8B-B14F-4D97-AF65-F5344CB8AC3E}">
        <p14:creationId xmlns:p14="http://schemas.microsoft.com/office/powerpoint/2010/main" val="17930454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 Placeholder 8">
            <a:extLst>
              <a:ext uri="{FF2B5EF4-FFF2-40B4-BE49-F238E27FC236}">
                <a16:creationId xmlns:a16="http://schemas.microsoft.com/office/drawing/2014/main" id="{5203468B-3389-CA5F-27E0-7951D4ECD94A}"/>
              </a:ext>
            </a:extLst>
          </p:cNvPr>
          <p:cNvSpPr>
            <a:spLocks noGrp="1"/>
          </p:cNvSpPr>
          <p:nvPr>
            <p:ph type="body" idx="15"/>
          </p:nvPr>
        </p:nvSpPr>
        <p:spPr/>
        <p:txBody>
          <a:bodyPr/>
          <a:lstStyle/>
          <a:p>
            <a:pPr lvl="4"/>
            <a:r>
              <a:rPr lang="de-DE" dirty="0" err="1"/>
              <a:t>valantic</a:t>
            </a:r>
            <a:r>
              <a:rPr lang="de-DE" dirty="0"/>
              <a:t> GmbH</a:t>
            </a:r>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a:p>
            <a:endParaRPr lang="en-US" dirty="0"/>
          </a:p>
        </p:txBody>
      </p:sp>
      <p:sp>
        <p:nvSpPr>
          <p:cNvPr id="11" name="Text Placeholder 10">
            <a:extLst>
              <a:ext uri="{FF2B5EF4-FFF2-40B4-BE49-F238E27FC236}">
                <a16:creationId xmlns:a16="http://schemas.microsoft.com/office/drawing/2014/main" id="{ADDC5B9D-0061-C654-A52F-A4C823FE5734}"/>
              </a:ext>
            </a:extLst>
          </p:cNvPr>
          <p:cNvSpPr>
            <a:spLocks noGrp="1"/>
          </p:cNvSpPr>
          <p:nvPr>
            <p:ph type="body" idx="14"/>
          </p:nvPr>
        </p:nvSpPr>
        <p:spPr/>
        <p:txBody>
          <a:bodyPr/>
          <a:lstStyle/>
          <a:p>
            <a:pPr lvl="4"/>
            <a:r>
              <a:rPr lang="de-DE" dirty="0"/>
              <a:t>valantic GmbH</a:t>
            </a:r>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a:p>
            <a:endParaRPr lang="en-US" dirty="0"/>
          </a:p>
        </p:txBody>
      </p:sp>
      <p:sp>
        <p:nvSpPr>
          <p:cNvPr id="12" name="Text Placeholder 11">
            <a:extLst>
              <a:ext uri="{FF2B5EF4-FFF2-40B4-BE49-F238E27FC236}">
                <a16:creationId xmlns:a16="http://schemas.microsoft.com/office/drawing/2014/main" id="{24F350F9-8AD2-CF50-3CE1-990D14F2EEB8}"/>
              </a:ext>
            </a:extLst>
          </p:cNvPr>
          <p:cNvSpPr>
            <a:spLocks noGrp="1"/>
          </p:cNvSpPr>
          <p:nvPr>
            <p:ph type="body" idx="1"/>
          </p:nvPr>
        </p:nvSpPr>
        <p:spPr/>
        <p:txBody>
          <a:bodyPr/>
          <a:lstStyle/>
          <a:p>
            <a:pPr lvl="4"/>
            <a:r>
              <a:rPr lang="de-DE" dirty="0"/>
              <a:t>valantic GmbH</a:t>
            </a:r>
          </a:p>
          <a:p>
            <a:r>
              <a:rPr lang="de-DE" dirty="0"/>
              <a:t>+49 89 2000 85 91 0</a:t>
            </a:r>
            <a:br>
              <a:rPr lang="de-DE" dirty="0"/>
            </a:br>
            <a:r>
              <a:rPr lang="de-DE" dirty="0"/>
              <a:t>+49 89 2000 85 93 1</a:t>
            </a:r>
          </a:p>
          <a:p>
            <a:r>
              <a:rPr lang="de-DE" dirty="0"/>
              <a:t>info@muc.valantic.com</a:t>
            </a:r>
          </a:p>
          <a:p>
            <a:r>
              <a:rPr lang="de-DE" dirty="0" err="1"/>
              <a:t>Ainmillerstraße</a:t>
            </a:r>
            <a:r>
              <a:rPr lang="de-DE" dirty="0"/>
              <a:t> 22</a:t>
            </a:r>
            <a:br>
              <a:rPr lang="de-DE" dirty="0"/>
            </a:br>
            <a:r>
              <a:rPr lang="de-DE" dirty="0"/>
              <a:t>80801 München</a:t>
            </a:r>
            <a:br>
              <a:rPr lang="de-DE" dirty="0"/>
            </a:br>
            <a:r>
              <a:rPr lang="de-DE" dirty="0"/>
              <a:t>Deutschland</a:t>
            </a:r>
          </a:p>
          <a:p>
            <a:endParaRPr lang="en-US" dirty="0"/>
          </a:p>
        </p:txBody>
      </p:sp>
      <p:sp>
        <p:nvSpPr>
          <p:cNvPr id="30" name="Text Placeholder 29">
            <a:extLst>
              <a:ext uri="{FF2B5EF4-FFF2-40B4-BE49-F238E27FC236}">
                <a16:creationId xmlns:a16="http://schemas.microsoft.com/office/drawing/2014/main" id="{83AE8BDB-05AB-E10F-D589-B2E95B5D5EBD}"/>
              </a:ext>
            </a:extLst>
          </p:cNvPr>
          <p:cNvSpPr>
            <a:spLocks noGrp="1"/>
          </p:cNvSpPr>
          <p:nvPr>
            <p:ph type="body" idx="13"/>
          </p:nvPr>
        </p:nvSpPr>
        <p:spPr/>
        <p:txBody>
          <a:bodyPr/>
          <a:lstStyle/>
          <a:p>
            <a:r>
              <a:rPr lang="de-DE" dirty="0" err="1"/>
              <a:t>Thank</a:t>
            </a:r>
            <a:r>
              <a:rPr lang="de-DE" dirty="0"/>
              <a:t> </a:t>
            </a:r>
            <a:r>
              <a:rPr lang="de-DE" dirty="0" err="1"/>
              <a:t>you</a:t>
            </a:r>
            <a:r>
              <a:rPr lang="de-DE" dirty="0"/>
              <a:t>!</a:t>
            </a:r>
            <a:endParaRPr lang="en-US" dirty="0"/>
          </a:p>
        </p:txBody>
      </p:sp>
      <p:sp>
        <p:nvSpPr>
          <p:cNvPr id="2" name="Slide Number Placeholder 1">
            <a:extLst>
              <a:ext uri="{FF2B5EF4-FFF2-40B4-BE49-F238E27FC236}">
                <a16:creationId xmlns:a16="http://schemas.microsoft.com/office/drawing/2014/main" id="{72ED492A-06DE-6A4E-FBD6-203728967741}"/>
              </a:ext>
            </a:extLst>
          </p:cNvPr>
          <p:cNvSpPr>
            <a:spLocks noGrp="1"/>
          </p:cNvSpPr>
          <p:nvPr>
            <p:ph type="sldNum" sz="quarter" idx="12"/>
          </p:nvPr>
        </p:nvSpPr>
        <p:spPr>
          <a:xfrm>
            <a:off x="11353138" y="6379200"/>
            <a:ext cx="288000" cy="180000"/>
          </a:xfrm>
        </p:spPr>
        <p:txBody>
          <a:bodyPr/>
          <a:lstStyle/>
          <a:p>
            <a:fld id="{FA573BCF-C0F1-4720-B5E7-944FE630E67D}" type="slidenum">
              <a:rPr lang="en-US" smtClean="0"/>
              <a:pPr/>
              <a:t>29</a:t>
            </a:fld>
            <a:endParaRPr lang="en-US" dirty="0"/>
          </a:p>
        </p:txBody>
      </p:sp>
      <p:sp>
        <p:nvSpPr>
          <p:cNvPr id="6" name="Footer Placeholder 5">
            <a:extLst>
              <a:ext uri="{FF2B5EF4-FFF2-40B4-BE49-F238E27FC236}">
                <a16:creationId xmlns:a16="http://schemas.microsoft.com/office/drawing/2014/main" id="{1C2C45DA-64D7-61A0-76F2-3E569E0D3C59}"/>
              </a:ext>
            </a:extLst>
          </p:cNvPr>
          <p:cNvSpPr>
            <a:spLocks noGrp="1"/>
          </p:cNvSpPr>
          <p:nvPr>
            <p:ph type="ftr" sz="quarter" idx="11"/>
          </p:nvPr>
        </p:nvSpPr>
        <p:spPr>
          <a:xfrm>
            <a:off x="7270749" y="6379200"/>
            <a:ext cx="4082389" cy="180000"/>
          </a:xfrm>
        </p:spPr>
        <p:txBody>
          <a:bodyPr/>
          <a:lstStyle/>
          <a:p>
            <a:r>
              <a:rPr lang="en-GB"/>
              <a:t>valantic layout samples Route A dark 001</a:t>
            </a:r>
            <a:endParaRPr lang="en-US"/>
          </a:p>
        </p:txBody>
      </p:sp>
      <p:sp>
        <p:nvSpPr>
          <p:cNvPr id="5" name="Date Placeholder 4">
            <a:extLst>
              <a:ext uri="{FF2B5EF4-FFF2-40B4-BE49-F238E27FC236}">
                <a16:creationId xmlns:a16="http://schemas.microsoft.com/office/drawing/2014/main" id="{EF68F11D-0132-29C9-FFE1-5A1DA4423117}"/>
              </a:ext>
            </a:extLst>
          </p:cNvPr>
          <p:cNvSpPr>
            <a:spLocks noGrp="1"/>
          </p:cNvSpPr>
          <p:nvPr>
            <p:ph type="dt" sz="half" idx="10"/>
          </p:nvPr>
        </p:nvSpPr>
        <p:spPr>
          <a:xfrm>
            <a:off x="5040000" y="6379200"/>
            <a:ext cx="2160000" cy="180000"/>
          </a:xfrm>
        </p:spPr>
        <p:txBody>
          <a:bodyPr/>
          <a:lstStyle/>
          <a:p>
            <a:r>
              <a:rPr lang="de-DE"/>
              <a:t>Mai 2026</a:t>
            </a:r>
            <a:endParaRPr lang="en-US"/>
          </a:p>
        </p:txBody>
      </p:sp>
    </p:spTree>
    <p:extLst>
      <p:ext uri="{BB962C8B-B14F-4D97-AF65-F5344CB8AC3E}">
        <p14:creationId xmlns:p14="http://schemas.microsoft.com/office/powerpoint/2010/main" val="99079007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Placeholder 8">
            <a:extLst>
              <a:ext uri="{FF2B5EF4-FFF2-40B4-BE49-F238E27FC236}">
                <a16:creationId xmlns:a16="http://schemas.microsoft.com/office/drawing/2014/main" id="{CD9AEAEC-B926-E2AF-9B42-1D77ADDAC4B9}"/>
              </a:ext>
            </a:extLst>
          </p:cNvPr>
          <p:cNvPicPr>
            <a:picLocks noGrp="1" noChangeAspect="1"/>
          </p:cNvPicPr>
          <p:nvPr>
            <p:ph type="pic" sz="quarter" idx="16"/>
          </p:nvPr>
        </p:nvPicPr>
        <p:blipFill>
          <a:blip r:embed="rId3"/>
          <a:srcRect t="1908" b="1908"/>
          <a:stretch/>
        </p:blipFill>
        <p:spPr/>
      </p:pic>
      <p:sp>
        <p:nvSpPr>
          <p:cNvPr id="21" name="Text Placeholder 20">
            <a:extLst>
              <a:ext uri="{FF2B5EF4-FFF2-40B4-BE49-F238E27FC236}">
                <a16:creationId xmlns:a16="http://schemas.microsoft.com/office/drawing/2014/main" id="{53DCFDB7-82D9-7E4E-D5DD-667BE5461368}"/>
              </a:ext>
            </a:extLst>
          </p:cNvPr>
          <p:cNvSpPr>
            <a:spLocks noGrp="1"/>
          </p:cNvSpPr>
          <p:nvPr>
            <p:ph type="body" sz="quarter" idx="11"/>
          </p:nvPr>
        </p:nvSpPr>
        <p:spPr/>
        <p:txBody>
          <a:bodyPr/>
          <a:lstStyle/>
          <a:p>
            <a:r>
              <a:rPr lang="en-US"/>
              <a:t>Route A</a:t>
            </a:r>
          </a:p>
          <a:p>
            <a:r>
              <a:rPr lang="de-DE"/>
              <a:t>​</a:t>
            </a:r>
            <a:endParaRPr lang="en-US"/>
          </a:p>
          <a:p>
            <a:r>
              <a:rPr lang="de-DE"/>
              <a:t>​</a:t>
            </a:r>
            <a:endParaRPr lang="en-US" dirty="0"/>
          </a:p>
          <a:p>
            <a:endParaRPr lang="en-US" dirty="0"/>
          </a:p>
        </p:txBody>
      </p:sp>
      <p:sp>
        <p:nvSpPr>
          <p:cNvPr id="19" name="Subtitle 18">
            <a:extLst>
              <a:ext uri="{FF2B5EF4-FFF2-40B4-BE49-F238E27FC236}">
                <a16:creationId xmlns:a16="http://schemas.microsoft.com/office/drawing/2014/main" id="{64CC4716-FABB-8AA6-D5B8-219AA9B73110}"/>
              </a:ext>
            </a:extLst>
          </p:cNvPr>
          <p:cNvSpPr>
            <a:spLocks noGrp="1"/>
          </p:cNvSpPr>
          <p:nvPr>
            <p:ph type="subTitle" idx="1"/>
          </p:nvPr>
        </p:nvSpPr>
        <p:spPr/>
        <p:txBody>
          <a:bodyPr/>
          <a:lstStyle/>
          <a:p>
            <a:r>
              <a:rPr lang="de-DE"/>
              <a:t>PowerPoint</a:t>
            </a:r>
            <a:endParaRPr lang="en-US" dirty="0"/>
          </a:p>
        </p:txBody>
      </p:sp>
      <p:sp>
        <p:nvSpPr>
          <p:cNvPr id="18" name="Title 17">
            <a:extLst>
              <a:ext uri="{FF2B5EF4-FFF2-40B4-BE49-F238E27FC236}">
                <a16:creationId xmlns:a16="http://schemas.microsoft.com/office/drawing/2014/main" id="{A3C7E215-3D80-C09C-0AE2-28FDA70805F6}"/>
              </a:ext>
            </a:extLst>
          </p:cNvPr>
          <p:cNvSpPr>
            <a:spLocks noGrp="1"/>
          </p:cNvSpPr>
          <p:nvPr>
            <p:ph type="ctrTitle"/>
          </p:nvPr>
        </p:nvSpPr>
        <p:spPr/>
        <p:txBody>
          <a:bodyPr vert="horz"/>
          <a:lstStyle/>
          <a:p>
            <a:r>
              <a:rPr lang="de-DE" dirty="0" err="1"/>
              <a:t>template</a:t>
            </a:r>
            <a:endParaRPr lang="en-US" dirty="0"/>
          </a:p>
        </p:txBody>
      </p:sp>
    </p:spTree>
    <p:extLst>
      <p:ext uri="{BB962C8B-B14F-4D97-AF65-F5344CB8AC3E}">
        <p14:creationId xmlns:p14="http://schemas.microsoft.com/office/powerpoint/2010/main" val="416099634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2B5A67F-F403-20ED-5B2A-062BECA120A2}"/>
              </a:ext>
            </a:extLst>
          </p:cNvPr>
          <p:cNvSpPr>
            <a:spLocks noGrp="1"/>
          </p:cNvSpPr>
          <p:nvPr>
            <p:ph type="title"/>
          </p:nvPr>
        </p:nvSpPr>
        <p:spPr/>
        <p:txBody>
          <a:bodyPr vert="horz"/>
          <a:lstStyle/>
          <a:p>
            <a:r>
              <a:rPr lang="de-DE"/>
              <a:t>text &amp;</a:t>
            </a:r>
            <a:br>
              <a:rPr lang="de-DE"/>
            </a:br>
            <a:r>
              <a:rPr lang="de-DE"/>
              <a:t>pictures</a:t>
            </a:r>
            <a:endParaRPr lang="en-US" dirty="0"/>
          </a:p>
        </p:txBody>
      </p:sp>
    </p:spTree>
    <p:extLst>
      <p:ext uri="{BB962C8B-B14F-4D97-AF65-F5344CB8AC3E}">
        <p14:creationId xmlns:p14="http://schemas.microsoft.com/office/powerpoint/2010/main" val="3347463876"/>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8">
            <a:extLst>
              <a:ext uri="{FF2B5EF4-FFF2-40B4-BE49-F238E27FC236}">
                <a16:creationId xmlns:a16="http://schemas.microsoft.com/office/drawing/2014/main" id="{7550DDB3-FFBC-03D2-BA78-8512C69FD48B}"/>
              </a:ext>
            </a:extLst>
          </p:cNvPr>
          <p:cNvSpPr>
            <a:spLocks noGrp="1"/>
          </p:cNvSpPr>
          <p:nvPr>
            <p:ph type="sldNum" sz="quarter" idx="12"/>
          </p:nvPr>
        </p:nvSpPr>
        <p:spPr/>
        <p:txBody>
          <a:bodyPr/>
          <a:lstStyle/>
          <a:p>
            <a:fld id="{3AB0EB1E-25C5-4740-9782-54CCC0C83B03}" type="slidenum">
              <a:rPr lang="en-US" smtClean="0"/>
              <a:pPr/>
              <a:t>31</a:t>
            </a:fld>
            <a:endParaRPr lang="en-US" dirty="0"/>
          </a:p>
        </p:txBody>
      </p:sp>
      <p:sp>
        <p:nvSpPr>
          <p:cNvPr id="18" name="Footer Placeholder 17">
            <a:extLst>
              <a:ext uri="{FF2B5EF4-FFF2-40B4-BE49-F238E27FC236}">
                <a16:creationId xmlns:a16="http://schemas.microsoft.com/office/drawing/2014/main" id="{A03EE7B6-20B8-C5AB-7146-3E29DFA7DDCB}"/>
              </a:ext>
            </a:extLst>
          </p:cNvPr>
          <p:cNvSpPr>
            <a:spLocks noGrp="1"/>
          </p:cNvSpPr>
          <p:nvPr>
            <p:ph type="ftr" sz="quarter" idx="11"/>
          </p:nvPr>
        </p:nvSpPr>
        <p:spPr/>
        <p:txBody>
          <a:bodyPr/>
          <a:lstStyle/>
          <a:p>
            <a:r>
              <a:rPr lang="en-GB"/>
              <a:t>valantic layout samples Route A dark 001</a:t>
            </a:r>
            <a:endParaRPr lang="en-US" dirty="0"/>
          </a:p>
        </p:txBody>
      </p:sp>
      <p:sp>
        <p:nvSpPr>
          <p:cNvPr id="10" name="Date Placeholder 9">
            <a:extLst>
              <a:ext uri="{FF2B5EF4-FFF2-40B4-BE49-F238E27FC236}">
                <a16:creationId xmlns:a16="http://schemas.microsoft.com/office/drawing/2014/main" id="{2A5656D6-81E8-1E72-0C48-B4F95A5053E4}"/>
              </a:ext>
            </a:extLst>
          </p:cNvPr>
          <p:cNvSpPr>
            <a:spLocks noGrp="1"/>
          </p:cNvSpPr>
          <p:nvPr>
            <p:ph type="dt" sz="half" idx="10"/>
          </p:nvPr>
        </p:nvSpPr>
        <p:spPr/>
        <p:txBody>
          <a:bodyPr/>
          <a:lstStyle/>
          <a:p>
            <a:r>
              <a:rPr lang="de-DE"/>
              <a:t>Mai 2026</a:t>
            </a:r>
            <a:endParaRPr lang="en-US" dirty="0"/>
          </a:p>
        </p:txBody>
      </p:sp>
      <p:pic>
        <p:nvPicPr>
          <p:cNvPr id="8" name="Picture Placeholder 18">
            <a:extLst>
              <a:ext uri="{FF2B5EF4-FFF2-40B4-BE49-F238E27FC236}">
                <a16:creationId xmlns:a16="http://schemas.microsoft.com/office/drawing/2014/main" id="{E04472D7-5D62-F9CF-EDA6-0B79DDA9F4A4}"/>
              </a:ext>
            </a:extLst>
          </p:cNvPr>
          <p:cNvPicPr>
            <a:picLocks noGrp="1" noChangeAspect="1"/>
          </p:cNvPicPr>
          <p:nvPr>
            <p:ph type="pic" sz="quarter" idx="19"/>
          </p:nvPr>
        </p:nvPicPr>
        <p:blipFill>
          <a:blip r:embed="rId3"/>
          <a:srcRect l="12953" r="12953"/>
          <a:stretch/>
        </p:blipFill>
        <p:spPr/>
      </p:pic>
      <p:sp>
        <p:nvSpPr>
          <p:cNvPr id="5" name="Text Placeholder 4">
            <a:extLst>
              <a:ext uri="{FF2B5EF4-FFF2-40B4-BE49-F238E27FC236}">
                <a16:creationId xmlns:a16="http://schemas.microsoft.com/office/drawing/2014/main" id="{1F4FA831-148F-AE15-B879-B7360529DBF6}"/>
              </a:ext>
            </a:extLst>
          </p:cNvPr>
          <p:cNvSpPr>
            <a:spLocks noGrp="1"/>
          </p:cNvSpPr>
          <p:nvPr>
            <p:ph sz="quarter" idx="15"/>
          </p:nvPr>
        </p:nvSpPr>
        <p:spPr/>
        <p:txBody>
          <a:bodyPr/>
          <a:lstStyle/>
          <a:p>
            <a:pPr lvl="1"/>
            <a:r>
              <a:rPr lang="en-US"/>
              <a:t>Lorem ipsum dolor sit amet, consectetuer adipiscing elit. Maecenas porttitor congue massa. Fusce posuere, magna sed pulvinar ultricies, purus lectus malesuada libero, sit amet commodo magna eros quis urna posuere.</a:t>
            </a:r>
          </a:p>
          <a:p>
            <a:pPr lvl="1"/>
            <a:r>
              <a:rPr lang="en-US"/>
              <a:t>Nunc viverra imperdiet enim. Fusce est. Vivamus a tellus.</a:t>
            </a:r>
          </a:p>
          <a:p>
            <a:pPr lvl="1"/>
            <a:r>
              <a:rPr lang="en-US"/>
              <a:t>Pellentesque habitant morbi tristique senectus et netus et malesuada fames ac turpis egestas. Proin pharetra nonummy pede. Mauris et orci.</a:t>
            </a:r>
          </a:p>
          <a:p>
            <a:pPr lvl="1"/>
            <a:r>
              <a:rPr lang="en-US"/>
              <a:t>Lorem ipsum dolor sit amet, consectetuer adipiscing elit. Maecenas porttitor congue massa. Fusce posuere, magna sed pulvinar ultricies, purus lectus malesuada libero, sit amet commodo magna eros quis urna posuere.</a:t>
            </a:r>
            <a:endParaRPr lang="en-US" dirty="0"/>
          </a:p>
        </p:txBody>
      </p:sp>
      <p:sp>
        <p:nvSpPr>
          <p:cNvPr id="3" name="Title 2">
            <a:extLst>
              <a:ext uri="{FF2B5EF4-FFF2-40B4-BE49-F238E27FC236}">
                <a16:creationId xmlns:a16="http://schemas.microsoft.com/office/drawing/2014/main" id="{2FC6E3C9-1762-8B18-0E9C-D1BA8AF4B829}"/>
              </a:ext>
            </a:extLst>
          </p:cNvPr>
          <p:cNvSpPr>
            <a:spLocks noGrp="1"/>
          </p:cNvSpPr>
          <p:nvPr>
            <p:ph type="title"/>
          </p:nvPr>
        </p:nvSpPr>
        <p:spPr/>
        <p:txBody>
          <a:bodyPr vert="horz"/>
          <a:lstStyle/>
          <a:p>
            <a:r>
              <a:rPr lang="en-US"/>
              <a:t>Lorem ipsum dolor sit amet </a:t>
            </a:r>
            <a:br>
              <a:rPr lang="en-US"/>
            </a:br>
            <a:r>
              <a:rPr lang="en-US"/>
              <a:t>consectetuer </a:t>
            </a:r>
            <a:r>
              <a:rPr lang="en-US">
                <a:gradFill>
                  <a:gsLst>
                    <a:gs pos="0">
                      <a:srgbClr val="EF4251"/>
                    </a:gs>
                    <a:gs pos="100000">
                      <a:srgbClr val="F4704D"/>
                    </a:gs>
                  </a:gsLst>
                  <a:lin ang="18900000" scaled="0"/>
                </a:gradFill>
              </a:rPr>
              <a:t>adipiscing elit</a:t>
            </a:r>
            <a:endParaRPr lang="en-US" dirty="0">
              <a:gradFill>
                <a:gsLst>
                  <a:gs pos="0">
                    <a:srgbClr val="EF4251"/>
                  </a:gs>
                  <a:gs pos="100000">
                    <a:srgbClr val="F4704D"/>
                  </a:gs>
                </a:gsLst>
                <a:lin ang="18900000" scaled="0"/>
              </a:gradFill>
            </a:endParaRPr>
          </a:p>
        </p:txBody>
      </p:sp>
      <p:sp>
        <p:nvSpPr>
          <p:cNvPr id="6" name="Text Placeholder 5">
            <a:extLst>
              <a:ext uri="{FF2B5EF4-FFF2-40B4-BE49-F238E27FC236}">
                <a16:creationId xmlns:a16="http://schemas.microsoft.com/office/drawing/2014/main" id="{C62974D5-2DD4-7F06-D461-D8647547CE35}"/>
              </a:ext>
            </a:extLst>
          </p:cNvPr>
          <p:cNvSpPr>
            <a:spLocks noGrp="1"/>
          </p:cNvSpPr>
          <p:nvPr>
            <p:ph type="body" sz="quarter" idx="14"/>
          </p:nvPr>
        </p:nvSpPr>
        <p:spPr/>
        <p:txBody>
          <a:bodyPr/>
          <a:lstStyle/>
          <a:p>
            <a:r>
              <a:rPr lang="en-GB"/>
              <a:t>A  010 : content : picture right 17cm</a:t>
            </a:r>
            <a:endParaRPr lang="en-US" dirty="0"/>
          </a:p>
        </p:txBody>
      </p:sp>
    </p:spTree>
    <p:extLst>
      <p:ext uri="{BB962C8B-B14F-4D97-AF65-F5344CB8AC3E}">
        <p14:creationId xmlns:p14="http://schemas.microsoft.com/office/powerpoint/2010/main" val="386966863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p:txBody>
          <a:bodyPr/>
          <a:lstStyle/>
          <a:p>
            <a:fld id="{D7B5DC5B-6873-43DB-ADC7-B15ACCE0DFDB}" type="slidenum">
              <a:rPr lang="en-US" smtClean="0"/>
              <a:pPr/>
              <a:t>32</a:t>
            </a:fld>
            <a:endParaRPr lang="en-US" dirty="0"/>
          </a:p>
        </p:txBody>
      </p:sp>
      <p:sp>
        <p:nvSpPr>
          <p:cNvPr id="7" name="Footer Placeholder 6">
            <a:extLst>
              <a:ext uri="{FF2B5EF4-FFF2-40B4-BE49-F238E27FC236}">
                <a16:creationId xmlns:a16="http://schemas.microsoft.com/office/drawing/2014/main" id="{8AEE4FF3-1AAB-F897-AC0C-79AD72EA2DC8}"/>
              </a:ext>
            </a:extLst>
          </p:cNvPr>
          <p:cNvSpPr>
            <a:spLocks noGrp="1"/>
          </p:cNvSpPr>
          <p:nvPr>
            <p:ph type="ftr" sz="quarter" idx="3"/>
          </p:nvPr>
        </p:nvSpPr>
        <p:spPr/>
        <p:txBody>
          <a:bodyPr/>
          <a:lstStyle/>
          <a:p>
            <a:r>
              <a:rPr lang="en-GB"/>
              <a:t>valantic layout samples Route A dark 001</a:t>
            </a:r>
            <a:endParaRPr lang="nl-NL" dirty="0"/>
          </a:p>
        </p:txBody>
      </p:sp>
      <p:sp>
        <p:nvSpPr>
          <p:cNvPr id="5" name="Date Placeholder 4">
            <a:extLst>
              <a:ext uri="{FF2B5EF4-FFF2-40B4-BE49-F238E27FC236}">
                <a16:creationId xmlns:a16="http://schemas.microsoft.com/office/drawing/2014/main" id="{47B7C34D-6386-21B4-CE9D-67E8FD524523}"/>
              </a:ext>
            </a:extLst>
          </p:cNvPr>
          <p:cNvSpPr>
            <a:spLocks noGrp="1"/>
          </p:cNvSpPr>
          <p:nvPr>
            <p:ph type="dt" sz="half" idx="2"/>
          </p:nvPr>
        </p:nvSpPr>
        <p:spPr/>
        <p:txBody>
          <a:bodyPr/>
          <a:lstStyle/>
          <a:p>
            <a:r>
              <a:rPr lang="de-DE"/>
              <a:t>Mai 2026</a:t>
            </a:r>
            <a:endParaRPr lang="nl-NL" dirty="0"/>
          </a:p>
        </p:txBody>
      </p:sp>
      <p:pic>
        <p:nvPicPr>
          <p:cNvPr id="8" name="Picture Placeholder 18">
            <a:extLst>
              <a:ext uri="{FF2B5EF4-FFF2-40B4-BE49-F238E27FC236}">
                <a16:creationId xmlns:a16="http://schemas.microsoft.com/office/drawing/2014/main" id="{A9DA6AF6-6AC6-36A1-0869-4C7CCFCFF19D}"/>
              </a:ext>
            </a:extLst>
          </p:cNvPr>
          <p:cNvPicPr>
            <a:picLocks noGrp="1" noChangeAspect="1"/>
          </p:cNvPicPr>
          <p:nvPr>
            <p:ph type="pic" sz="quarter" idx="10"/>
          </p:nvPr>
        </p:nvPicPr>
        <p:blipFill>
          <a:blip r:embed="rId2"/>
          <a:srcRect l="25878" r="25878"/>
          <a:stretch/>
        </p:blipFill>
        <p:spPr/>
      </p:pic>
      <p:sp>
        <p:nvSpPr>
          <p:cNvPr id="20" name="Content Placeholder 19">
            <a:extLst>
              <a:ext uri="{FF2B5EF4-FFF2-40B4-BE49-F238E27FC236}">
                <a16:creationId xmlns:a16="http://schemas.microsoft.com/office/drawing/2014/main" id="{66EA87B3-4FFF-AA25-A554-3EF8A88F4A61}"/>
              </a:ext>
            </a:extLst>
          </p:cNvPr>
          <p:cNvSpPr>
            <a:spLocks noGrp="1"/>
          </p:cNvSpPr>
          <p:nvPr>
            <p:ph sz="quarter" idx="15"/>
          </p:nvPr>
        </p:nvSpPr>
        <p:spPr/>
        <p:txBody>
          <a:bodyPr/>
          <a:lstStyle/>
          <a:p>
            <a:pPr lvl="1"/>
            <a:r>
              <a:rPr lang="en-US"/>
              <a:t>Lorem ipsum dolor sit amet, consectetuer adipiscing elit. Maecenas porttitor congue massa. Fusce posuere, magna sed pulvinar ultricies, purus lectus malesuada libero, sit amet commodo magna eros quis urna posuere.</a:t>
            </a:r>
          </a:p>
          <a:p>
            <a:pPr lvl="1"/>
            <a:r>
              <a:rPr lang="en-US"/>
              <a:t>Nunc viverra imperdiet enim. Fusce est. Vivamus a tellus.</a:t>
            </a:r>
          </a:p>
          <a:p>
            <a:pPr lvl="1"/>
            <a:r>
              <a:rPr lang="en-US"/>
              <a:t>Pellentesque habitant morbi tristique senectus et netus et malesuada fames ac turpis egestas. Proin pharetra nonummy pede. Mauris et orci.</a:t>
            </a:r>
          </a:p>
          <a:p>
            <a:pPr lvl="1"/>
            <a:r>
              <a:rPr lang="en-US"/>
              <a:t>Lorem ipsum dolor sit amet, consectetuer adipiscing elit. Maecenas porttitor congue massa. Fusce posuere, magna sed pulvinar ultricies, purus lectus malesuada libero, sit amet commodo magna eros quis urna posuere.</a:t>
            </a:r>
            <a:endParaRPr lang="en-US" dirty="0"/>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a:t>Lorem ipsum dolor sit </a:t>
            </a:r>
            <a:r>
              <a:rPr lang="en-US">
                <a:gradFill>
                  <a:gsLst>
                    <a:gs pos="0">
                      <a:srgbClr val="EF4251"/>
                    </a:gs>
                    <a:gs pos="100000">
                      <a:srgbClr val="F4704D"/>
                    </a:gs>
                  </a:gsLst>
                  <a:lin ang="18900000" scaled="0"/>
                </a:gradFill>
              </a:rPr>
              <a:t>amet consectetuer</a:t>
            </a:r>
            <a:endParaRPr lang="en-US" dirty="0">
              <a:gradFill>
                <a:gsLst>
                  <a:gs pos="0">
                    <a:srgbClr val="EF4251"/>
                  </a:gs>
                  <a:gs pos="100000">
                    <a:srgbClr val="F4704D"/>
                  </a:gs>
                </a:gsLst>
                <a:lin ang="18900000" scaled="0"/>
              </a:gradFill>
            </a:endParaRPr>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en-GB"/>
              <a:t>A  011 : content : picture right 11cm</a:t>
            </a:r>
            <a:endParaRPr lang="en-US" dirty="0"/>
          </a:p>
        </p:txBody>
      </p:sp>
    </p:spTree>
    <p:extLst>
      <p:ext uri="{BB962C8B-B14F-4D97-AF65-F5344CB8AC3E}">
        <p14:creationId xmlns:p14="http://schemas.microsoft.com/office/powerpoint/2010/main" val="327108128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0C73D39-9704-DD84-19D8-38701E57B92C}"/>
              </a:ext>
            </a:extLst>
          </p:cNvPr>
          <p:cNvSpPr>
            <a:spLocks noGrp="1"/>
          </p:cNvSpPr>
          <p:nvPr>
            <p:ph type="sldNum" sz="quarter" idx="4"/>
          </p:nvPr>
        </p:nvSpPr>
        <p:spPr>
          <a:xfrm>
            <a:off x="11353138" y="6379200"/>
            <a:ext cx="288000" cy="180000"/>
          </a:xfrm>
        </p:spPr>
        <p:txBody>
          <a:bodyPr/>
          <a:lstStyle/>
          <a:p>
            <a:fld id="{FA573BCF-C0F1-4720-B5E7-944FE630E67D}" type="slidenum">
              <a:rPr lang="en-GB" smtClean="0"/>
              <a:pPr/>
              <a:t>33</a:t>
            </a:fld>
            <a:endParaRPr lang="en-GB" dirty="0"/>
          </a:p>
        </p:txBody>
      </p:sp>
      <p:sp>
        <p:nvSpPr>
          <p:cNvPr id="3" name="Footer Placeholder 2">
            <a:extLst>
              <a:ext uri="{FF2B5EF4-FFF2-40B4-BE49-F238E27FC236}">
                <a16:creationId xmlns:a16="http://schemas.microsoft.com/office/drawing/2014/main" id="{4E4767E5-0776-AF6F-B5E4-A004D0A5885A}"/>
              </a:ext>
            </a:extLst>
          </p:cNvPr>
          <p:cNvSpPr>
            <a:spLocks noGrp="1"/>
          </p:cNvSpPr>
          <p:nvPr>
            <p:ph type="ftr" sz="quarter" idx="3"/>
          </p:nvPr>
        </p:nvSpPr>
        <p:spPr>
          <a:xfrm>
            <a:off x="7270749" y="6379200"/>
            <a:ext cx="4082389" cy="180000"/>
          </a:xfrm>
        </p:spPr>
        <p:txBody>
          <a:bodyPr/>
          <a:lstStyle/>
          <a:p>
            <a:r>
              <a:rPr lang="en-GB"/>
              <a:t>valantic layout samples Route A dark 001</a:t>
            </a:r>
            <a:endParaRPr lang="nl-NL" dirty="0"/>
          </a:p>
        </p:txBody>
      </p:sp>
      <p:sp>
        <p:nvSpPr>
          <p:cNvPr id="4" name="Date Placeholder 3">
            <a:extLst>
              <a:ext uri="{FF2B5EF4-FFF2-40B4-BE49-F238E27FC236}">
                <a16:creationId xmlns:a16="http://schemas.microsoft.com/office/drawing/2014/main" id="{5C2BFCC7-FBC0-C455-CD13-B53CA2114522}"/>
              </a:ext>
            </a:extLst>
          </p:cNvPr>
          <p:cNvSpPr>
            <a:spLocks noGrp="1"/>
          </p:cNvSpPr>
          <p:nvPr>
            <p:ph type="dt" sz="half" idx="2"/>
          </p:nvPr>
        </p:nvSpPr>
        <p:spPr>
          <a:xfrm>
            <a:off x="5040000" y="6379200"/>
            <a:ext cx="2160000" cy="180000"/>
          </a:xfrm>
        </p:spPr>
        <p:txBody>
          <a:bodyPr/>
          <a:lstStyle/>
          <a:p>
            <a:r>
              <a:rPr lang="de-DE"/>
              <a:t>Mai 2026</a:t>
            </a:r>
            <a:endParaRPr lang="nl-NL" dirty="0"/>
          </a:p>
        </p:txBody>
      </p:sp>
      <p:pic>
        <p:nvPicPr>
          <p:cNvPr id="20" name="Picture Placeholder 18">
            <a:extLst>
              <a:ext uri="{FF2B5EF4-FFF2-40B4-BE49-F238E27FC236}">
                <a16:creationId xmlns:a16="http://schemas.microsoft.com/office/drawing/2014/main" id="{29A4DDFC-B240-BAF3-357C-D6130D4C4947}"/>
              </a:ext>
            </a:extLst>
          </p:cNvPr>
          <p:cNvPicPr>
            <a:picLocks noGrp="1" noChangeAspect="1"/>
          </p:cNvPicPr>
          <p:nvPr>
            <p:ph type="pic" sz="quarter" idx="10"/>
          </p:nvPr>
        </p:nvPicPr>
        <p:blipFill>
          <a:blip r:embed="rId2"/>
          <a:srcRect l="25878" r="25878"/>
          <a:stretch/>
        </p:blipFill>
        <p:spPr>
          <a:xfrm>
            <a:off x="8244000" y="-97654"/>
            <a:ext cx="4032000" cy="6263504"/>
          </a:xfrm>
        </p:spPr>
      </p:pic>
      <p:sp>
        <p:nvSpPr>
          <p:cNvPr id="43" name="Bildplatzhalter 42">
            <a:extLst>
              <a:ext uri="{FF2B5EF4-FFF2-40B4-BE49-F238E27FC236}">
                <a16:creationId xmlns:a16="http://schemas.microsoft.com/office/drawing/2014/main" id="{38D82928-50E1-E572-1806-B2CB7CCB06E4}"/>
              </a:ext>
            </a:extLst>
          </p:cNvPr>
          <p:cNvSpPr>
            <a:spLocks noGrp="1"/>
          </p:cNvSpPr>
          <p:nvPr>
            <p:ph type="pic" sz="quarter" idx="40"/>
          </p:nvPr>
        </p:nvSpPr>
        <p:spPr/>
        <p:txBody>
          <a:bodyPr/>
          <a:lstStyle/>
          <a:p>
            <a:endParaRPr lang="de-DE"/>
          </a:p>
        </p:txBody>
      </p:sp>
      <p:pic>
        <p:nvPicPr>
          <p:cNvPr id="19" name="Content Placeholder 111">
            <a:extLst>
              <a:ext uri="{FF2B5EF4-FFF2-40B4-BE49-F238E27FC236}">
                <a16:creationId xmlns:a16="http://schemas.microsoft.com/office/drawing/2014/main" id="{CF48B5D6-A8C7-9515-81E8-D844AC6CC465}"/>
              </a:ext>
            </a:extLst>
          </p:cNvPr>
          <p:cNvPicPr>
            <a:picLocks noGrp="1" noChangeAspect="1"/>
          </p:cNvPicPr>
          <p:nvPr>
            <p:ph sz="quarter" idx="28"/>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230438" y="4941094"/>
            <a:ext cx="431800" cy="431800"/>
          </a:xfrm>
          <a:noFill/>
        </p:spPr>
      </p:pic>
      <p:sp>
        <p:nvSpPr>
          <p:cNvPr id="42" name="Bildplatzhalter 41">
            <a:extLst>
              <a:ext uri="{FF2B5EF4-FFF2-40B4-BE49-F238E27FC236}">
                <a16:creationId xmlns:a16="http://schemas.microsoft.com/office/drawing/2014/main" id="{E5225701-3FE0-BBE8-3206-A0A994275A0E}"/>
              </a:ext>
            </a:extLst>
          </p:cNvPr>
          <p:cNvSpPr>
            <a:spLocks noGrp="1"/>
          </p:cNvSpPr>
          <p:nvPr>
            <p:ph type="pic" sz="quarter" idx="38"/>
          </p:nvPr>
        </p:nvSpPr>
        <p:spPr/>
        <p:txBody>
          <a:bodyPr/>
          <a:lstStyle/>
          <a:p>
            <a:endParaRPr lang="de-DE"/>
          </a:p>
        </p:txBody>
      </p:sp>
      <p:pic>
        <p:nvPicPr>
          <p:cNvPr id="18" name="Content Placeholder 107">
            <a:extLst>
              <a:ext uri="{FF2B5EF4-FFF2-40B4-BE49-F238E27FC236}">
                <a16:creationId xmlns:a16="http://schemas.microsoft.com/office/drawing/2014/main" id="{CE7F795B-191E-46D2-534C-1E43338CA2EE}"/>
              </a:ext>
            </a:extLst>
          </p:cNvPr>
          <p:cNvPicPr>
            <a:picLocks noGrp="1" noChangeAspect="1"/>
          </p:cNvPicPr>
          <p:nvPr>
            <p:ph sz="quarter" idx="30"/>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690382" y="4121616"/>
            <a:ext cx="432000" cy="432000"/>
          </a:xfrm>
          <a:noFill/>
        </p:spPr>
      </p:pic>
      <p:sp>
        <p:nvSpPr>
          <p:cNvPr id="41" name="Bildplatzhalter 40">
            <a:extLst>
              <a:ext uri="{FF2B5EF4-FFF2-40B4-BE49-F238E27FC236}">
                <a16:creationId xmlns:a16="http://schemas.microsoft.com/office/drawing/2014/main" id="{58C4C5B6-44BD-2DB9-7159-E9AF8B928818}"/>
              </a:ext>
            </a:extLst>
          </p:cNvPr>
          <p:cNvSpPr>
            <a:spLocks noGrp="1"/>
          </p:cNvSpPr>
          <p:nvPr>
            <p:ph type="pic" sz="quarter" idx="36"/>
          </p:nvPr>
        </p:nvSpPr>
        <p:spPr/>
        <p:txBody>
          <a:bodyPr/>
          <a:lstStyle/>
          <a:p>
            <a:endParaRPr lang="de-DE"/>
          </a:p>
        </p:txBody>
      </p:sp>
      <p:pic>
        <p:nvPicPr>
          <p:cNvPr id="17" name="Content Placeholder 105" descr="Viral outline">
            <a:extLst>
              <a:ext uri="{FF2B5EF4-FFF2-40B4-BE49-F238E27FC236}">
                <a16:creationId xmlns:a16="http://schemas.microsoft.com/office/drawing/2014/main" id="{59EE5F16-4D74-BA63-98DF-D49E8299E67F}"/>
              </a:ext>
            </a:extLst>
          </p:cNvPr>
          <p:cNvPicPr>
            <a:picLocks noGrp="1" noChangeAspect="1"/>
          </p:cNvPicPr>
          <p:nvPr>
            <p:ph sz="quarter" idx="32"/>
          </p:nvPr>
        </p:nvPicPr>
        <p:blipFill>
          <a:blip>
            <a:extLst>
              <a:ext uri="{96DAC541-7B7A-43D3-8B79-37D633B846F1}">
                <asvg:svgBlip xmlns:asvg="http://schemas.microsoft.com/office/drawing/2016/SVG/main" r:embed="rId5"/>
              </a:ext>
            </a:extLst>
          </a:blip>
          <a:stretch>
            <a:fillRect/>
          </a:stretch>
        </p:blipFill>
        <p:spPr>
          <a:xfrm>
            <a:off x="1151476" y="3302232"/>
            <a:ext cx="432000" cy="432000"/>
          </a:xfrm>
          <a:noFill/>
        </p:spPr>
      </p:pic>
      <p:sp>
        <p:nvSpPr>
          <p:cNvPr id="40" name="Bildplatzhalter 39">
            <a:extLst>
              <a:ext uri="{FF2B5EF4-FFF2-40B4-BE49-F238E27FC236}">
                <a16:creationId xmlns:a16="http://schemas.microsoft.com/office/drawing/2014/main" id="{D079CBC6-C1F5-30CC-AA11-F88A7A106E94}"/>
              </a:ext>
            </a:extLst>
          </p:cNvPr>
          <p:cNvSpPr>
            <a:spLocks noGrp="1"/>
          </p:cNvSpPr>
          <p:nvPr>
            <p:ph type="pic" sz="quarter" idx="35"/>
          </p:nvPr>
        </p:nvSpPr>
        <p:spPr>
          <a:solidFill>
            <a:schemeClr val="accent6"/>
          </a:solidFill>
        </p:spPr>
        <p:txBody>
          <a:bodyPr/>
          <a:lstStyle/>
          <a:p>
            <a:endParaRPr lang="de-DE"/>
          </a:p>
        </p:txBody>
      </p:sp>
      <p:pic>
        <p:nvPicPr>
          <p:cNvPr id="16" name="Content Placeholder 106">
            <a:extLst>
              <a:ext uri="{FF2B5EF4-FFF2-40B4-BE49-F238E27FC236}">
                <a16:creationId xmlns:a16="http://schemas.microsoft.com/office/drawing/2014/main" id="{68012727-6204-A683-AC7E-051AB7A1EE23}"/>
              </a:ext>
            </a:extLst>
          </p:cNvPr>
          <p:cNvPicPr>
            <a:picLocks noGrp="1" noChangeAspect="1"/>
          </p:cNvPicPr>
          <p:nvPr>
            <p:ph sz="quarter" idx="34"/>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19476" y="2482848"/>
            <a:ext cx="432000" cy="432000"/>
          </a:xfrm>
          <a:noFill/>
        </p:spPr>
      </p:pic>
      <p:sp>
        <p:nvSpPr>
          <p:cNvPr id="13" name="Title 12">
            <a:extLst>
              <a:ext uri="{FF2B5EF4-FFF2-40B4-BE49-F238E27FC236}">
                <a16:creationId xmlns:a16="http://schemas.microsoft.com/office/drawing/2014/main" id="{33FBDCC9-EF58-6AC8-1BA0-C4A13F71021B}"/>
              </a:ext>
            </a:extLst>
          </p:cNvPr>
          <p:cNvSpPr>
            <a:spLocks noGrp="1"/>
          </p:cNvSpPr>
          <p:nvPr>
            <p:ph type="title"/>
          </p:nvPr>
        </p:nvSpPr>
        <p:spPr>
          <a:xfrm>
            <a:off x="540000" y="622301"/>
            <a:ext cx="7200000" cy="648000"/>
          </a:xfrm>
        </p:spPr>
        <p:txBody>
          <a:bodyPr vert="horz"/>
          <a:lstStyle/>
          <a:p>
            <a:r>
              <a:rPr lang="en-US" dirty="0"/>
              <a:t>Lorem ipsum dolor </a:t>
            </a:r>
            <a:r>
              <a:rPr lang="en-US" dirty="0">
                <a:gradFill>
                  <a:gsLst>
                    <a:gs pos="0">
                      <a:srgbClr val="EF4251"/>
                    </a:gs>
                    <a:gs pos="100000">
                      <a:srgbClr val="F4704D"/>
                    </a:gs>
                  </a:gsLst>
                  <a:lin ang="18900000" scaled="0"/>
                </a:gradFill>
              </a:rPr>
              <a:t>sit </a:t>
            </a:r>
            <a:r>
              <a:rPr lang="en-US" dirty="0" err="1">
                <a:gradFill>
                  <a:gsLst>
                    <a:gs pos="0">
                      <a:srgbClr val="EF4251"/>
                    </a:gs>
                    <a:gs pos="100000">
                      <a:srgbClr val="F4704D"/>
                    </a:gs>
                  </a:gsLst>
                  <a:lin ang="18900000" scaled="0"/>
                </a:gradFill>
              </a:rPr>
              <a:t>amet</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consectetuer</a:t>
            </a:r>
            <a:endParaRPr lang="en-US" dirty="0">
              <a:gradFill>
                <a:gsLst>
                  <a:gs pos="0">
                    <a:srgbClr val="EF4251"/>
                  </a:gs>
                  <a:gs pos="100000">
                    <a:srgbClr val="F4704D"/>
                  </a:gs>
                </a:gsLst>
                <a:lin ang="18900000" scaled="0"/>
              </a:gradFill>
            </a:endParaRPr>
          </a:p>
        </p:txBody>
      </p:sp>
      <p:sp>
        <p:nvSpPr>
          <p:cNvPr id="14" name="Text Placeholder 13">
            <a:extLst>
              <a:ext uri="{FF2B5EF4-FFF2-40B4-BE49-F238E27FC236}">
                <a16:creationId xmlns:a16="http://schemas.microsoft.com/office/drawing/2014/main" id="{95D292D9-05FD-4BB5-A0A9-743D1BCBD5B9}"/>
              </a:ext>
            </a:extLst>
          </p:cNvPr>
          <p:cNvSpPr>
            <a:spLocks noGrp="1"/>
          </p:cNvSpPr>
          <p:nvPr>
            <p:ph type="body" sz="quarter" idx="14"/>
          </p:nvPr>
        </p:nvSpPr>
        <p:spPr>
          <a:xfrm>
            <a:off x="576000" y="396000"/>
            <a:ext cx="7200000" cy="144000"/>
          </a:xfrm>
        </p:spPr>
        <p:txBody>
          <a:bodyPr/>
          <a:lstStyle/>
          <a:p>
            <a:r>
              <a:rPr lang="en-GB"/>
              <a:t>A  012 : 4 rows Icons : picture right 11cm</a:t>
            </a:r>
            <a:endParaRPr lang="en-US"/>
          </a:p>
          <a:p>
            <a:endParaRPr lang="en-US"/>
          </a:p>
        </p:txBody>
      </p:sp>
    </p:spTree>
    <p:extLst>
      <p:ext uri="{BB962C8B-B14F-4D97-AF65-F5344CB8AC3E}">
        <p14:creationId xmlns:p14="http://schemas.microsoft.com/office/powerpoint/2010/main" val="3772020016"/>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p:txBody>
          <a:bodyPr/>
          <a:lstStyle/>
          <a:p>
            <a:fld id="{D7B5DC5B-6873-43DB-ADC7-B15ACCE0DFDB}" type="slidenum">
              <a:rPr lang="en-US" smtClean="0"/>
              <a:pPr/>
              <a:t>34</a:t>
            </a:fld>
            <a:endParaRPr lang="en-US" dirty="0"/>
          </a:p>
        </p:txBody>
      </p:sp>
      <p:sp>
        <p:nvSpPr>
          <p:cNvPr id="7" name="Footer Placeholder 6">
            <a:extLst>
              <a:ext uri="{FF2B5EF4-FFF2-40B4-BE49-F238E27FC236}">
                <a16:creationId xmlns:a16="http://schemas.microsoft.com/office/drawing/2014/main" id="{12D32B24-6CB5-C28C-022A-B2B9DD40703E}"/>
              </a:ext>
            </a:extLst>
          </p:cNvPr>
          <p:cNvSpPr>
            <a:spLocks noGrp="1"/>
          </p:cNvSpPr>
          <p:nvPr>
            <p:ph type="ftr" sz="quarter" idx="3"/>
          </p:nvPr>
        </p:nvSpPr>
        <p:spPr/>
        <p:txBody>
          <a:bodyPr/>
          <a:lstStyle/>
          <a:p>
            <a:r>
              <a:rPr lang="en-GB"/>
              <a:t>valantic layout samples Route A dark 001</a:t>
            </a:r>
            <a:endParaRPr lang="nl-NL" dirty="0"/>
          </a:p>
        </p:txBody>
      </p:sp>
      <p:sp>
        <p:nvSpPr>
          <p:cNvPr id="5" name="Date Placeholder 4">
            <a:extLst>
              <a:ext uri="{FF2B5EF4-FFF2-40B4-BE49-F238E27FC236}">
                <a16:creationId xmlns:a16="http://schemas.microsoft.com/office/drawing/2014/main" id="{0C3DE513-37EF-3D26-77B1-C517A2DCC524}"/>
              </a:ext>
            </a:extLst>
          </p:cNvPr>
          <p:cNvSpPr>
            <a:spLocks noGrp="1"/>
          </p:cNvSpPr>
          <p:nvPr>
            <p:ph type="dt" sz="half" idx="2"/>
          </p:nvPr>
        </p:nvSpPr>
        <p:spPr/>
        <p:txBody>
          <a:bodyPr/>
          <a:lstStyle/>
          <a:p>
            <a:r>
              <a:rPr lang="de-DE"/>
              <a:t>Mai 2026</a:t>
            </a:r>
            <a:endParaRPr lang="nl-NL" dirty="0"/>
          </a:p>
        </p:txBody>
      </p:sp>
      <p:pic>
        <p:nvPicPr>
          <p:cNvPr id="24" name="Picture Placeholder 23">
            <a:extLst>
              <a:ext uri="{FF2B5EF4-FFF2-40B4-BE49-F238E27FC236}">
                <a16:creationId xmlns:a16="http://schemas.microsoft.com/office/drawing/2014/main" id="{55FF6B25-5349-9E41-7CA1-D73303B27036}"/>
              </a:ext>
            </a:extLst>
          </p:cNvPr>
          <p:cNvPicPr>
            <a:picLocks noGrp="1" noChangeAspect="1"/>
          </p:cNvPicPr>
          <p:nvPr>
            <p:ph type="pic" sz="quarter" idx="16"/>
          </p:nvPr>
        </p:nvPicPr>
        <p:blipFill>
          <a:blip r:embed="rId2"/>
          <a:srcRect l="12658" r="12658"/>
          <a:stretch/>
        </p:blipFill>
        <p:spPr/>
      </p:pic>
      <p:pic>
        <p:nvPicPr>
          <p:cNvPr id="19" name="Picture Placeholder 18">
            <a:extLst>
              <a:ext uri="{FF2B5EF4-FFF2-40B4-BE49-F238E27FC236}">
                <a16:creationId xmlns:a16="http://schemas.microsoft.com/office/drawing/2014/main" id="{B896D894-D7C9-7D9C-8C52-D35842E41313}"/>
              </a:ext>
            </a:extLst>
          </p:cNvPr>
          <p:cNvPicPr>
            <a:picLocks noGrp="1" noChangeAspect="1"/>
          </p:cNvPicPr>
          <p:nvPr>
            <p:ph type="pic" sz="quarter" idx="17"/>
          </p:nvPr>
        </p:nvPicPr>
        <p:blipFill>
          <a:blip r:embed="rId3"/>
          <a:srcRect l="4257" r="4257"/>
          <a:stretch/>
        </p:blipFill>
        <p:spPr/>
      </p:pic>
      <p:sp>
        <p:nvSpPr>
          <p:cNvPr id="20" name="Content Placeholder 19">
            <a:extLst>
              <a:ext uri="{FF2B5EF4-FFF2-40B4-BE49-F238E27FC236}">
                <a16:creationId xmlns:a16="http://schemas.microsoft.com/office/drawing/2014/main" id="{66EA87B3-4FFF-AA25-A554-3EF8A88F4A61}"/>
              </a:ext>
            </a:extLst>
          </p:cNvPr>
          <p:cNvSpPr>
            <a:spLocks noGrp="1"/>
          </p:cNvSpPr>
          <p:nvPr>
            <p:ph sz="quarter" idx="15"/>
          </p:nvPr>
        </p:nvSpPr>
        <p:spPr/>
        <p:txBody>
          <a:bodyPr/>
          <a:lstStyle/>
          <a:p>
            <a:pPr lvl="1"/>
            <a:r>
              <a:rPr lang="en-US"/>
              <a:t>Lorem ipsum dolor sit amet, consectetuer adipiscing elit. Maecenas porttitor congue massa. Fusce posuere, magna sed pulvinar ultricies, purus lectus malesuada libero, sit amet commodo magna eros quis urna posuere.</a:t>
            </a:r>
          </a:p>
          <a:p>
            <a:pPr lvl="1"/>
            <a:r>
              <a:rPr lang="en-US"/>
              <a:t>Nunc viverra imperdiet enim. Fusce est. Vivamus a tellus.</a:t>
            </a:r>
          </a:p>
          <a:p>
            <a:pPr lvl="1"/>
            <a:r>
              <a:rPr lang="en-US"/>
              <a:t>Pellentesque habitant morbi tristique senectus et netus et malesuada fames ac turpis egestas. Proin pharetra nonummy pede. Mauris et orci.</a:t>
            </a:r>
          </a:p>
          <a:p>
            <a:pPr lvl="1"/>
            <a:r>
              <a:rPr lang="en-US"/>
              <a:t>Lorem ipsum dolor sit amet, consectetuer adipiscing elit. Maecenas porttitor congue massa. Fusce posuere, magna sed pulvinar ultricies, purus lectus malesuada libero, sit amet commodo magna eros quis urna posuere.</a:t>
            </a:r>
          </a:p>
          <a:p>
            <a:pPr lvl="1"/>
            <a:r>
              <a:rPr lang="en-US"/>
              <a:t>Pellentesque habitant morbi tristique senectus et netus et malesuada fames ac turpis egestas. Proin pharetra nonummy pede. Mauris et orci.</a:t>
            </a:r>
            <a:endParaRPr lang="en-US" dirty="0"/>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a:t>Lorem ipsum dolor sit amet </a:t>
            </a:r>
            <a:r>
              <a:rPr lang="en-US">
                <a:gradFill>
                  <a:gsLst>
                    <a:gs pos="0">
                      <a:srgbClr val="EF4251"/>
                    </a:gs>
                    <a:gs pos="100000">
                      <a:srgbClr val="F4704D"/>
                    </a:gs>
                  </a:gsLst>
                  <a:lin ang="18900000" scaled="0"/>
                </a:gradFill>
              </a:rPr>
              <a:t>consectetuer adipiscing elit</a:t>
            </a:r>
            <a:endParaRPr lang="en-US" dirty="0">
              <a:gradFill>
                <a:gsLst>
                  <a:gs pos="0">
                    <a:srgbClr val="EF4251"/>
                  </a:gs>
                  <a:gs pos="100000">
                    <a:srgbClr val="F4704D"/>
                  </a:gs>
                </a:gsLst>
                <a:lin ang="18900000" scaled="0"/>
              </a:gradFill>
            </a:endParaRPr>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a:xfrm>
            <a:off x="576263" y="395288"/>
            <a:ext cx="7164387" cy="144462"/>
          </a:xfrm>
        </p:spPr>
        <p:txBody>
          <a:bodyPr/>
          <a:lstStyle/>
          <a:p>
            <a:r>
              <a:rPr lang="en-GB"/>
              <a:t>A  013 : content : 2 pictures right</a:t>
            </a:r>
            <a:endParaRPr lang="en-US" dirty="0"/>
          </a:p>
        </p:txBody>
      </p:sp>
    </p:spTree>
    <p:extLst>
      <p:ext uri="{BB962C8B-B14F-4D97-AF65-F5344CB8AC3E}">
        <p14:creationId xmlns:p14="http://schemas.microsoft.com/office/powerpoint/2010/main" val="2167210452"/>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p:txBody>
          <a:bodyPr/>
          <a:lstStyle/>
          <a:p>
            <a:fld id="{D7B5DC5B-6873-43DB-ADC7-B15ACCE0DFDB}" type="slidenum">
              <a:rPr lang="en-US" smtClean="0"/>
              <a:pPr/>
              <a:t>35</a:t>
            </a:fld>
            <a:endParaRPr lang="en-US" dirty="0"/>
          </a:p>
        </p:txBody>
      </p:sp>
      <p:sp>
        <p:nvSpPr>
          <p:cNvPr id="7" name="Footer Placeholder 6">
            <a:extLst>
              <a:ext uri="{FF2B5EF4-FFF2-40B4-BE49-F238E27FC236}">
                <a16:creationId xmlns:a16="http://schemas.microsoft.com/office/drawing/2014/main" id="{34CACD69-F062-BB6F-55C6-556E7742407E}"/>
              </a:ext>
            </a:extLst>
          </p:cNvPr>
          <p:cNvSpPr>
            <a:spLocks noGrp="1"/>
          </p:cNvSpPr>
          <p:nvPr>
            <p:ph type="ftr" sz="quarter" idx="3"/>
          </p:nvPr>
        </p:nvSpPr>
        <p:spPr/>
        <p:txBody>
          <a:bodyPr/>
          <a:lstStyle/>
          <a:p>
            <a:r>
              <a:rPr lang="en-GB"/>
              <a:t>valantic layout samples Route A dark 001</a:t>
            </a:r>
            <a:endParaRPr lang="nl-NL" dirty="0"/>
          </a:p>
        </p:txBody>
      </p:sp>
      <p:sp>
        <p:nvSpPr>
          <p:cNvPr id="5" name="Date Placeholder 4">
            <a:extLst>
              <a:ext uri="{FF2B5EF4-FFF2-40B4-BE49-F238E27FC236}">
                <a16:creationId xmlns:a16="http://schemas.microsoft.com/office/drawing/2014/main" id="{0416496F-224D-7EFA-C462-FE98D78499E9}"/>
              </a:ext>
            </a:extLst>
          </p:cNvPr>
          <p:cNvSpPr>
            <a:spLocks noGrp="1"/>
          </p:cNvSpPr>
          <p:nvPr>
            <p:ph type="dt" sz="half" idx="2"/>
          </p:nvPr>
        </p:nvSpPr>
        <p:spPr/>
        <p:txBody>
          <a:bodyPr/>
          <a:lstStyle/>
          <a:p>
            <a:r>
              <a:rPr lang="de-DE"/>
              <a:t>Mai 2026</a:t>
            </a:r>
            <a:endParaRPr lang="nl-NL" dirty="0"/>
          </a:p>
        </p:txBody>
      </p:sp>
      <p:pic>
        <p:nvPicPr>
          <p:cNvPr id="24" name="Picture Placeholder 23">
            <a:extLst>
              <a:ext uri="{FF2B5EF4-FFF2-40B4-BE49-F238E27FC236}">
                <a16:creationId xmlns:a16="http://schemas.microsoft.com/office/drawing/2014/main" id="{55FF6B25-5349-9E41-7CA1-D73303B27036}"/>
              </a:ext>
            </a:extLst>
          </p:cNvPr>
          <p:cNvPicPr>
            <a:picLocks noGrp="1" noChangeAspect="1"/>
          </p:cNvPicPr>
          <p:nvPr>
            <p:ph type="pic" sz="quarter" idx="16"/>
          </p:nvPr>
        </p:nvPicPr>
        <p:blipFill>
          <a:blip r:embed="rId2"/>
          <a:srcRect l="9266" r="9266"/>
          <a:stretch/>
        </p:blipFill>
        <p:spPr/>
      </p:pic>
      <p:pic>
        <p:nvPicPr>
          <p:cNvPr id="19" name="Picture Placeholder 18">
            <a:extLst>
              <a:ext uri="{FF2B5EF4-FFF2-40B4-BE49-F238E27FC236}">
                <a16:creationId xmlns:a16="http://schemas.microsoft.com/office/drawing/2014/main" id="{B896D894-D7C9-7D9C-8C52-D35842E41313}"/>
              </a:ext>
            </a:extLst>
          </p:cNvPr>
          <p:cNvPicPr>
            <a:picLocks noGrp="1" noChangeAspect="1"/>
          </p:cNvPicPr>
          <p:nvPr>
            <p:ph type="pic" sz="quarter" idx="17"/>
          </p:nvPr>
        </p:nvPicPr>
        <p:blipFill>
          <a:blip r:embed="rId3"/>
          <a:srcRect l="6279" r="6279"/>
          <a:stretch/>
        </p:blipFill>
        <p:spPr/>
      </p:pic>
      <p:sp>
        <p:nvSpPr>
          <p:cNvPr id="76" name="Content Placeholder 75">
            <a:extLst>
              <a:ext uri="{FF2B5EF4-FFF2-40B4-BE49-F238E27FC236}">
                <a16:creationId xmlns:a16="http://schemas.microsoft.com/office/drawing/2014/main" id="{3F61724A-3C63-CF0C-7842-084404EF250A}"/>
              </a:ext>
            </a:extLst>
          </p:cNvPr>
          <p:cNvSpPr>
            <a:spLocks noGrp="1"/>
          </p:cNvSpPr>
          <p:nvPr>
            <p:ph sz="quarter" idx="19"/>
          </p:nvPr>
        </p:nvSpPr>
        <p:spPr/>
        <p:txBody>
          <a:bodyPr/>
          <a:lstStyle/>
          <a:p>
            <a:r>
              <a:rPr lang="en-US" dirty="0"/>
              <a:t>Sit </a:t>
            </a:r>
            <a:r>
              <a:rPr lang="en-US" dirty="0" err="1"/>
              <a:t>amet</a:t>
            </a:r>
            <a:r>
              <a:rPr lang="en-US" dirty="0"/>
              <a:t> </a:t>
            </a:r>
            <a:r>
              <a:rPr lang="en-US" dirty="0" err="1"/>
              <a:t>commodo</a:t>
            </a:r>
            <a:r>
              <a:rPr lang="en-US" dirty="0"/>
              <a:t> </a:t>
            </a:r>
            <a:br>
              <a:rPr lang="en-US" dirty="0"/>
            </a:br>
            <a:r>
              <a:rPr lang="en-US" dirty="0" err="1"/>
              <a:t>Vivamus</a:t>
            </a:r>
            <a:r>
              <a:rPr lang="en-US" dirty="0"/>
              <a:t> a </a:t>
            </a:r>
            <a:r>
              <a:rPr lang="en-US" dirty="0" err="1"/>
              <a:t>tellus</a:t>
            </a:r>
            <a:endParaRPr lang="en-US" dirty="0"/>
          </a:p>
        </p:txBody>
      </p:sp>
      <p:sp>
        <p:nvSpPr>
          <p:cNvPr id="20" name="Content Placeholder 19">
            <a:extLst>
              <a:ext uri="{FF2B5EF4-FFF2-40B4-BE49-F238E27FC236}">
                <a16:creationId xmlns:a16="http://schemas.microsoft.com/office/drawing/2014/main" id="{66EA87B3-4FFF-AA25-A554-3EF8A88F4A61}"/>
              </a:ext>
            </a:extLst>
          </p:cNvPr>
          <p:cNvSpPr>
            <a:spLocks noGrp="1"/>
          </p:cNvSpPr>
          <p:nvPr>
            <p:ph sz="quarter" idx="15"/>
          </p:nvPr>
        </p:nvSpPr>
        <p:spPr/>
        <p:txBody>
          <a:bodyPr/>
          <a:lstStyle/>
          <a:p>
            <a:pPr lvl="1"/>
            <a:r>
              <a:rPr lang="en-US"/>
              <a:t>Lorem ipsum dolor sit amet, consectetuer adipiscing elit. Maecenas porttitor congue massa. Fusce posuere, magna sed pulvinar ultricies, purus lectus malesuada libero, sit amet commodo magna eros quis urna posuere.</a:t>
            </a:r>
          </a:p>
          <a:p>
            <a:pPr lvl="1"/>
            <a:r>
              <a:rPr lang="en-US"/>
              <a:t>Nunc viverra imperdiet enim. Fusce est. Vivamus a tellus.</a:t>
            </a:r>
          </a:p>
          <a:p>
            <a:pPr lvl="1"/>
            <a:r>
              <a:rPr lang="en-US"/>
              <a:t>Pellentesque habitant morbi tristique senectus et netus et malesuada fames ac turpis egestas. Proin pharetra nonummy pede. Mauris et orci.</a:t>
            </a:r>
          </a:p>
          <a:p>
            <a:pPr lvl="1"/>
            <a:r>
              <a:rPr lang="en-US"/>
              <a:t>Lorem ipsum dolor sit amet, consectetuer adipiscing elit. Maecenas porttitor congue massa. Fusce posuere, magna sed pulvinar ultricies, purus lectus malesuada libero, sit amet commodo magna eros quis urna posuere.</a:t>
            </a:r>
          </a:p>
          <a:p>
            <a:pPr lvl="1"/>
            <a:r>
              <a:rPr lang="en-US"/>
              <a:t>Pellentesque habitant morbi tristique senectus et netus et malesuada fames ac turpis egestas. Proin pharetra nonummy pede. Mauris et orci.</a:t>
            </a:r>
            <a:endParaRPr lang="en-US" dirty="0"/>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a:t>Lorem ipsum dolor sit amet </a:t>
            </a:r>
            <a:r>
              <a:rPr lang="en-US">
                <a:gradFill>
                  <a:gsLst>
                    <a:gs pos="0">
                      <a:srgbClr val="EF4251"/>
                    </a:gs>
                    <a:gs pos="100000">
                      <a:srgbClr val="F4704D"/>
                    </a:gs>
                  </a:gsLst>
                  <a:lin ang="18900000" scaled="0"/>
                </a:gradFill>
              </a:rPr>
              <a:t>consectetuer adipiscing elit</a:t>
            </a:r>
            <a:endParaRPr lang="en-US" dirty="0">
              <a:gradFill>
                <a:gsLst>
                  <a:gs pos="0">
                    <a:srgbClr val="EF4251"/>
                  </a:gs>
                  <a:gs pos="100000">
                    <a:srgbClr val="F4704D"/>
                  </a:gs>
                </a:gsLst>
                <a:lin ang="18900000" scaled="0"/>
              </a:gradFill>
            </a:endParaRPr>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a:xfrm>
            <a:off x="576263" y="395288"/>
            <a:ext cx="7164387" cy="144462"/>
          </a:xfrm>
        </p:spPr>
        <p:txBody>
          <a:bodyPr/>
          <a:lstStyle/>
          <a:p>
            <a:r>
              <a:rPr lang="en-GB"/>
              <a:t>A  014 : content : 2 pictures right : color-text-box</a:t>
            </a:r>
            <a:endParaRPr lang="en-US" dirty="0"/>
          </a:p>
        </p:txBody>
      </p:sp>
      <p:grpSp>
        <p:nvGrpSpPr>
          <p:cNvPr id="77" name="Gruppieren 43">
            <a:extLst>
              <a:ext uri="{FF2B5EF4-FFF2-40B4-BE49-F238E27FC236}">
                <a16:creationId xmlns:a16="http://schemas.microsoft.com/office/drawing/2014/main" id="{F41FBBB6-B389-C6B4-B510-093EA9F39743}"/>
              </a:ext>
            </a:extLst>
          </p:cNvPr>
          <p:cNvGrpSpPr/>
          <p:nvPr/>
        </p:nvGrpSpPr>
        <p:grpSpPr>
          <a:xfrm>
            <a:off x="10850530" y="3705897"/>
            <a:ext cx="262073" cy="262073"/>
            <a:chOff x="6494463" y="1031014"/>
            <a:chExt cx="404948" cy="404948"/>
          </a:xfrm>
        </p:grpSpPr>
        <p:sp>
          <p:nvSpPr>
            <p:cNvPr id="78" name="Oval 77">
              <a:extLst>
                <a:ext uri="{FF2B5EF4-FFF2-40B4-BE49-F238E27FC236}">
                  <a16:creationId xmlns:a16="http://schemas.microsoft.com/office/drawing/2014/main" id="{05B7E84F-873D-EB8C-9D51-C81B9A5F0988}"/>
                </a:ext>
              </a:extLst>
            </p:cNvPr>
            <p:cNvSpPr/>
            <p:nvPr/>
          </p:nvSpPr>
          <p:spPr>
            <a:xfrm>
              <a:off x="6494463" y="1031014"/>
              <a:ext cx="404948" cy="404948"/>
            </a:xfrm>
            <a:prstGeom prst="ellipse">
              <a:avLst/>
            </a:prstGeom>
            <a:gradFill>
              <a:gsLst>
                <a:gs pos="0">
                  <a:srgbClr val="EF4251"/>
                </a:gs>
                <a:gs pos="50000">
                  <a:srgbClr val="F4704D"/>
                </a:gs>
                <a:gs pos="100000">
                  <a:srgbClr val="F99F4A"/>
                </a:gs>
              </a:gsLst>
              <a:lin ang="19027696" scaled="1"/>
            </a:gradFill>
            <a:ln w="9525" cap="flat">
              <a:noFill/>
              <a:prstDash val="solid"/>
              <a:miter/>
            </a:ln>
          </p:spPr>
          <p:txBody>
            <a:bodyPr lIns="360000" tIns="432000" rIns="72000" bIns="36000" rtlCol="0" anchor="t" anchorCtr="0"/>
            <a:lstStyle/>
            <a:p>
              <a:pPr algn="l">
                <a:spcBef>
                  <a:spcPts val="600"/>
                </a:spcBef>
                <a:spcAft>
                  <a:spcPts val="600"/>
                </a:spcAft>
              </a:pPr>
              <a:endParaRPr lang="de-DE" sz="1600" b="1" i="0" dirty="0" err="1">
                <a:solidFill>
                  <a:schemeClr val="bg1"/>
                </a:solidFill>
                <a:effectLst/>
                <a:latin typeface="+mj-lt"/>
              </a:endParaRPr>
            </a:p>
          </p:txBody>
        </p:sp>
        <p:pic>
          <p:nvPicPr>
            <p:cNvPr id="79" name="Grafik 42">
              <a:extLst>
                <a:ext uri="{FF2B5EF4-FFF2-40B4-BE49-F238E27FC236}">
                  <a16:creationId xmlns:a16="http://schemas.microsoft.com/office/drawing/2014/main" id="{5299F60C-890A-571D-FE04-BF0A8E354C1E}"/>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577561" y="1134232"/>
              <a:ext cx="238752" cy="198513"/>
            </a:xfrm>
            <a:prstGeom prst="rect">
              <a:avLst/>
            </a:prstGeom>
          </p:spPr>
        </p:pic>
      </p:grpSp>
    </p:spTree>
    <p:extLst>
      <p:ext uri="{BB962C8B-B14F-4D97-AF65-F5344CB8AC3E}">
        <p14:creationId xmlns:p14="http://schemas.microsoft.com/office/powerpoint/2010/main" val="58535424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p:txBody>
          <a:bodyPr/>
          <a:lstStyle/>
          <a:p>
            <a:fld id="{D7B5DC5B-6873-43DB-ADC7-B15ACCE0DFDB}" type="slidenum">
              <a:rPr lang="en-US" smtClean="0"/>
              <a:pPr/>
              <a:t>36</a:t>
            </a:fld>
            <a:endParaRPr lang="en-US" dirty="0"/>
          </a:p>
        </p:txBody>
      </p:sp>
      <p:sp>
        <p:nvSpPr>
          <p:cNvPr id="7" name="Footer Placeholder 6">
            <a:extLst>
              <a:ext uri="{FF2B5EF4-FFF2-40B4-BE49-F238E27FC236}">
                <a16:creationId xmlns:a16="http://schemas.microsoft.com/office/drawing/2014/main" id="{8AEE4FF3-1AAB-F897-AC0C-79AD72EA2DC8}"/>
              </a:ext>
            </a:extLst>
          </p:cNvPr>
          <p:cNvSpPr>
            <a:spLocks noGrp="1"/>
          </p:cNvSpPr>
          <p:nvPr>
            <p:ph type="ftr" sz="quarter" idx="3"/>
          </p:nvPr>
        </p:nvSpPr>
        <p:spPr/>
        <p:txBody>
          <a:bodyPr/>
          <a:lstStyle/>
          <a:p>
            <a:r>
              <a:rPr lang="en-GB"/>
              <a:t>valantic layout samples Route A dark 001</a:t>
            </a:r>
            <a:endParaRPr lang="nl-NL" dirty="0"/>
          </a:p>
        </p:txBody>
      </p:sp>
      <p:sp>
        <p:nvSpPr>
          <p:cNvPr id="5" name="Date Placeholder 4">
            <a:extLst>
              <a:ext uri="{FF2B5EF4-FFF2-40B4-BE49-F238E27FC236}">
                <a16:creationId xmlns:a16="http://schemas.microsoft.com/office/drawing/2014/main" id="{47B7C34D-6386-21B4-CE9D-67E8FD524523}"/>
              </a:ext>
            </a:extLst>
          </p:cNvPr>
          <p:cNvSpPr>
            <a:spLocks noGrp="1"/>
          </p:cNvSpPr>
          <p:nvPr>
            <p:ph type="dt" sz="half" idx="2"/>
          </p:nvPr>
        </p:nvSpPr>
        <p:spPr/>
        <p:txBody>
          <a:bodyPr/>
          <a:lstStyle/>
          <a:p>
            <a:r>
              <a:rPr lang="de-DE"/>
              <a:t>Mai 2026</a:t>
            </a:r>
            <a:endParaRPr lang="nl-NL" dirty="0"/>
          </a:p>
        </p:txBody>
      </p:sp>
      <p:pic>
        <p:nvPicPr>
          <p:cNvPr id="9" name="Picture Placeholder 18">
            <a:extLst>
              <a:ext uri="{FF2B5EF4-FFF2-40B4-BE49-F238E27FC236}">
                <a16:creationId xmlns:a16="http://schemas.microsoft.com/office/drawing/2014/main" id="{6D464D62-8702-2C73-04D9-613821738B19}"/>
              </a:ext>
            </a:extLst>
          </p:cNvPr>
          <p:cNvPicPr>
            <a:picLocks noGrp="1" noChangeAspect="1"/>
          </p:cNvPicPr>
          <p:nvPr>
            <p:ph type="pic" sz="quarter" idx="10"/>
          </p:nvPr>
        </p:nvPicPr>
        <p:blipFill>
          <a:blip r:embed="rId2"/>
          <a:srcRect l="25878" r="25878"/>
          <a:stretch/>
        </p:blipFill>
        <p:spPr/>
      </p:pic>
      <p:sp>
        <p:nvSpPr>
          <p:cNvPr id="2" name="Content Placeholder 1">
            <a:extLst>
              <a:ext uri="{FF2B5EF4-FFF2-40B4-BE49-F238E27FC236}">
                <a16:creationId xmlns:a16="http://schemas.microsoft.com/office/drawing/2014/main" id="{8E311168-732A-C486-412B-ABFE9230F164}"/>
              </a:ext>
            </a:extLst>
          </p:cNvPr>
          <p:cNvSpPr>
            <a:spLocks noGrp="1"/>
          </p:cNvSpPr>
          <p:nvPr>
            <p:ph sz="quarter" idx="16"/>
          </p:nvPr>
        </p:nvSpPr>
        <p:spPr/>
        <p:txBody>
          <a:bodyPr/>
          <a:lstStyle/>
          <a:p>
            <a:pPr lvl="1"/>
            <a:r>
              <a:rPr lang="en-US"/>
              <a:t>Pellentesque habitant morbi tristique senectus et netus et malesuada fames ac turpis egestas. Proin pharetra nonummy pede. Mauris et orci.</a:t>
            </a:r>
          </a:p>
          <a:p>
            <a:pPr lvl="1"/>
            <a:r>
              <a:rPr lang="en-US"/>
              <a:t>Maecenas porttitor congue massa. Fusce posuere, magna sed pulvinar ultricies, purus lectus malesuada libero.</a:t>
            </a:r>
          </a:p>
          <a:p>
            <a:pPr lvl="1"/>
            <a:r>
              <a:rPr lang="en-US"/>
              <a:t>Nunc viverra imperdiet enim. Fusce est. Vivamus a tellus. Pellentesque habitant morbi tristique senectus et netus et malesuada fames ac turpis egestas. </a:t>
            </a:r>
            <a:endParaRPr lang="en-US" dirty="0"/>
          </a:p>
        </p:txBody>
      </p:sp>
      <p:sp>
        <p:nvSpPr>
          <p:cNvPr id="20" name="Content Placeholder 19">
            <a:extLst>
              <a:ext uri="{FF2B5EF4-FFF2-40B4-BE49-F238E27FC236}">
                <a16:creationId xmlns:a16="http://schemas.microsoft.com/office/drawing/2014/main" id="{66EA87B3-4FFF-AA25-A554-3EF8A88F4A61}"/>
              </a:ext>
            </a:extLst>
          </p:cNvPr>
          <p:cNvSpPr>
            <a:spLocks noGrp="1"/>
          </p:cNvSpPr>
          <p:nvPr>
            <p:ph sz="quarter" idx="15"/>
          </p:nvPr>
        </p:nvSpPr>
        <p:spPr/>
        <p:txBody>
          <a:bodyPr/>
          <a:lstStyle/>
          <a:p>
            <a:pPr lvl="1"/>
            <a:r>
              <a:rPr lang="en-US"/>
              <a:t>Lorem ipsum dolor sit amet, consectetuer adipiscing elit. Maecenas porttitor congue massa. Fusce posuere, magna sed pulvinar ultricies, purus lectus malesuada libero, sit amet commodo magna eros quis urna posuere.</a:t>
            </a:r>
          </a:p>
          <a:p>
            <a:pPr lvl="1"/>
            <a:r>
              <a:rPr lang="en-US"/>
              <a:t>Nunc viverra imperdiet enim. Fusce est. Vivamus a tellus.</a:t>
            </a:r>
          </a:p>
          <a:p>
            <a:pPr lvl="1"/>
            <a:r>
              <a:rPr lang="en-US"/>
              <a:t>Pellentesque habitant morbi tristique senectus et netus et malesuada fames ac turpis egestas. Proin pharetra nonummy pede. Mauris et orci.</a:t>
            </a:r>
            <a:endParaRPr lang="en-US" dirty="0"/>
          </a:p>
        </p:txBody>
      </p:sp>
      <p:sp>
        <p:nvSpPr>
          <p:cNvPr id="16" name="Content Placeholder 15">
            <a:extLst>
              <a:ext uri="{FF2B5EF4-FFF2-40B4-BE49-F238E27FC236}">
                <a16:creationId xmlns:a16="http://schemas.microsoft.com/office/drawing/2014/main" id="{4A5969B3-3E38-355B-7C38-A3BD24B52206}"/>
              </a:ext>
            </a:extLst>
          </p:cNvPr>
          <p:cNvSpPr>
            <a:spLocks noGrp="1"/>
          </p:cNvSpPr>
          <p:nvPr>
            <p:ph sz="quarter" idx="17"/>
          </p:nvPr>
        </p:nvSpPr>
        <p:spPr/>
        <p:txBody>
          <a:bodyPr/>
          <a:lstStyle/>
          <a:p>
            <a:pPr lvl="8"/>
            <a:r>
              <a:rPr lang="en-US"/>
              <a:t>Lorem ipsum dolor sit amet, consectetuer adipiscing elit. </a:t>
            </a:r>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a:t>Lorem ipsum dolor sit </a:t>
            </a:r>
            <a:r>
              <a:rPr lang="en-US">
                <a:gradFill>
                  <a:gsLst>
                    <a:gs pos="0">
                      <a:srgbClr val="EF4251"/>
                    </a:gs>
                    <a:gs pos="100000">
                      <a:srgbClr val="F4704D"/>
                    </a:gs>
                  </a:gsLst>
                  <a:lin ang="18900000" scaled="0"/>
                </a:gradFill>
              </a:rPr>
              <a:t>amet consectetuer adipiscing elit</a:t>
            </a:r>
            <a:endParaRPr lang="en-US" dirty="0">
              <a:gradFill>
                <a:gsLst>
                  <a:gs pos="0">
                    <a:srgbClr val="EF4251"/>
                  </a:gs>
                  <a:gs pos="100000">
                    <a:srgbClr val="F4704D"/>
                  </a:gs>
                </a:gsLst>
                <a:lin ang="18900000" scaled="0"/>
              </a:gradFill>
            </a:endParaRPr>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en-GB"/>
              <a:t>A  015 : 2 contents : picture right</a:t>
            </a:r>
            <a:endParaRPr lang="en-US" dirty="0"/>
          </a:p>
        </p:txBody>
      </p:sp>
    </p:spTree>
    <p:extLst>
      <p:ext uri="{BB962C8B-B14F-4D97-AF65-F5344CB8AC3E}">
        <p14:creationId xmlns:p14="http://schemas.microsoft.com/office/powerpoint/2010/main" val="2276168098"/>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FE1A898-E65F-4EA5-D751-76F46ACC1218}"/>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37</a:t>
            </a:fld>
            <a:endParaRPr lang="en-US" dirty="0"/>
          </a:p>
        </p:txBody>
      </p:sp>
      <p:sp>
        <p:nvSpPr>
          <p:cNvPr id="5" name="Footer Placeholder 4">
            <a:extLst>
              <a:ext uri="{FF2B5EF4-FFF2-40B4-BE49-F238E27FC236}">
                <a16:creationId xmlns:a16="http://schemas.microsoft.com/office/drawing/2014/main" id="{6AF65678-E736-9F63-37C4-34BA073A9D7B}"/>
              </a:ext>
            </a:extLst>
          </p:cNvPr>
          <p:cNvSpPr>
            <a:spLocks noGrp="1"/>
          </p:cNvSpPr>
          <p:nvPr>
            <p:ph type="ftr" sz="quarter" idx="3"/>
          </p:nvPr>
        </p:nvSpPr>
        <p:spPr>
          <a:xfrm>
            <a:off x="7270749" y="6379200"/>
            <a:ext cx="4082389" cy="180000"/>
          </a:xfrm>
        </p:spPr>
        <p:txBody>
          <a:bodyPr/>
          <a:lstStyle/>
          <a:p>
            <a:r>
              <a:rPr lang="en-GB"/>
              <a:t>valantic layout samples Route A dark 001</a:t>
            </a:r>
            <a:endParaRPr lang="nl-NL" dirty="0"/>
          </a:p>
        </p:txBody>
      </p:sp>
      <p:sp>
        <p:nvSpPr>
          <p:cNvPr id="6" name="Date Placeholder 5">
            <a:extLst>
              <a:ext uri="{FF2B5EF4-FFF2-40B4-BE49-F238E27FC236}">
                <a16:creationId xmlns:a16="http://schemas.microsoft.com/office/drawing/2014/main" id="{8A455BA1-E505-9DAF-AF89-E295C0BD6219}"/>
              </a:ext>
            </a:extLst>
          </p:cNvPr>
          <p:cNvSpPr>
            <a:spLocks noGrp="1"/>
          </p:cNvSpPr>
          <p:nvPr>
            <p:ph type="dt" sz="half" idx="2"/>
          </p:nvPr>
        </p:nvSpPr>
        <p:spPr>
          <a:xfrm>
            <a:off x="5040000" y="6379200"/>
            <a:ext cx="2160000" cy="180000"/>
          </a:xfrm>
        </p:spPr>
        <p:txBody>
          <a:bodyPr/>
          <a:lstStyle/>
          <a:p>
            <a:r>
              <a:rPr lang="de-DE"/>
              <a:t>Mai 2026</a:t>
            </a:r>
            <a:endParaRPr lang="nl-NL" dirty="0"/>
          </a:p>
        </p:txBody>
      </p:sp>
      <p:pic>
        <p:nvPicPr>
          <p:cNvPr id="61" name="Bildplatzhalter 8">
            <a:extLst>
              <a:ext uri="{FF2B5EF4-FFF2-40B4-BE49-F238E27FC236}">
                <a16:creationId xmlns:a16="http://schemas.microsoft.com/office/drawing/2014/main" id="{0862EAD5-150E-250E-477F-2C08AD2C9D98}"/>
              </a:ext>
            </a:extLst>
          </p:cNvPr>
          <p:cNvPicPr>
            <a:picLocks noGrp="1" noChangeAspect="1"/>
          </p:cNvPicPr>
          <p:nvPr>
            <p:ph type="pic" sz="quarter" idx="10"/>
          </p:nvPr>
        </p:nvPicPr>
        <p:blipFill>
          <a:blip r:embed="rId2"/>
          <a:srcRect l="25862" r="25862"/>
          <a:stretch/>
        </p:blipFill>
        <p:spPr>
          <a:xfrm>
            <a:off x="8244000" y="-97654"/>
            <a:ext cx="4032000" cy="6263504"/>
          </a:xfrm>
        </p:spPr>
      </p:pic>
      <p:sp>
        <p:nvSpPr>
          <p:cNvPr id="32" name="Textplatzhalter 31">
            <a:extLst>
              <a:ext uri="{FF2B5EF4-FFF2-40B4-BE49-F238E27FC236}">
                <a16:creationId xmlns:a16="http://schemas.microsoft.com/office/drawing/2014/main" id="{23A48F14-DCD1-BB0B-D91B-432566227813}"/>
              </a:ext>
            </a:extLst>
          </p:cNvPr>
          <p:cNvSpPr>
            <a:spLocks noGrp="1"/>
          </p:cNvSpPr>
          <p:nvPr>
            <p:ph type="body" sz="quarter" idx="27"/>
          </p:nvPr>
        </p:nvSpPr>
        <p:spPr>
          <a:xfrm>
            <a:off x="4314894" y="1476000"/>
            <a:ext cx="3528000" cy="4680000"/>
          </a:xfrm>
        </p:spPr>
        <p:txBody>
          <a:bodyPr/>
          <a:lstStyle/>
          <a:p>
            <a:pPr lvl="8"/>
            <a:r>
              <a:rPr lang="en-US" dirty="0"/>
              <a:t>Role</a:t>
            </a:r>
            <a:br>
              <a:rPr lang="en-US" dirty="0"/>
            </a:br>
            <a:endParaRPr lang="en-US" dirty="0"/>
          </a:p>
          <a:p>
            <a:pPr lvl="4"/>
            <a:r>
              <a:rPr lang="en-US" dirty="0"/>
              <a:t>Tasks</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endParaRPr lang="de-DE" dirty="0"/>
          </a:p>
        </p:txBody>
      </p:sp>
      <p:sp>
        <p:nvSpPr>
          <p:cNvPr id="46" name="Textplatzhalter 45">
            <a:extLst>
              <a:ext uri="{FF2B5EF4-FFF2-40B4-BE49-F238E27FC236}">
                <a16:creationId xmlns:a16="http://schemas.microsoft.com/office/drawing/2014/main" id="{031B477E-2B48-0EA3-281E-30D30793B75E}"/>
              </a:ext>
            </a:extLst>
          </p:cNvPr>
          <p:cNvSpPr>
            <a:spLocks noGrp="1"/>
          </p:cNvSpPr>
          <p:nvPr>
            <p:ph type="body" idx="25"/>
          </p:nvPr>
        </p:nvSpPr>
        <p:spPr/>
        <p:txBody>
          <a:bodyPr/>
          <a:lstStyle/>
          <a:p>
            <a:endParaRPr lang="de-DE"/>
          </a:p>
        </p:txBody>
      </p:sp>
      <p:pic>
        <p:nvPicPr>
          <p:cNvPr id="137" name="Bild 27">
            <a:extLst>
              <a:ext uri="{FF2B5EF4-FFF2-40B4-BE49-F238E27FC236}">
                <a16:creationId xmlns:a16="http://schemas.microsoft.com/office/drawing/2014/main" id="{38DA5D48-7912-8B6F-1AF9-5D767D5BED5A}"/>
              </a:ext>
            </a:extLst>
          </p:cNvPr>
          <p:cNvPicPr>
            <a:picLocks noGrp="1" noChangeAspect="1"/>
          </p:cNvPicPr>
          <p:nvPr>
            <p:ph sz="quarter" idx="26"/>
          </p:nvPr>
        </p:nvPicPr>
        <p:blipFill>
          <a:blip r:embed="rId3">
            <a:extLst>
              <a:ext uri="{28A0092B-C50C-407E-A947-70E740481C1C}">
                <a14:useLocalDpi xmlns:a14="http://schemas.microsoft.com/office/drawing/2010/main" val="0"/>
              </a:ext>
            </a:extLst>
          </a:blip>
          <a:stretch>
            <a:fillRect/>
          </a:stretch>
        </p:blipFill>
        <p:spPr bwMode="auto">
          <a:xfrm>
            <a:off x="7326244" y="1504614"/>
            <a:ext cx="360000" cy="360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Placeholder 20">
            <a:extLst>
              <a:ext uri="{FF2B5EF4-FFF2-40B4-BE49-F238E27FC236}">
                <a16:creationId xmlns:a16="http://schemas.microsoft.com/office/drawing/2014/main" id="{B08DF57B-F086-F26C-CBE8-BD8D99E2D07B}"/>
              </a:ext>
            </a:extLst>
          </p:cNvPr>
          <p:cNvSpPr>
            <a:spLocks noGrp="1"/>
          </p:cNvSpPr>
          <p:nvPr>
            <p:ph type="body" sz="quarter" idx="20"/>
          </p:nvPr>
        </p:nvSpPr>
        <p:spPr>
          <a:xfrm>
            <a:off x="540000" y="1476000"/>
            <a:ext cx="3528000" cy="4680000"/>
          </a:xfrm>
        </p:spPr>
        <p:txBody>
          <a:bodyPr/>
          <a:lstStyle/>
          <a:p>
            <a:pPr lvl="8"/>
            <a:r>
              <a:rPr lang="en-US" noProof="0" dirty="0"/>
              <a:t>Role</a:t>
            </a:r>
            <a:br>
              <a:rPr lang="en-US" noProof="0" dirty="0"/>
            </a:br>
            <a:endParaRPr lang="en-US" noProof="0" dirty="0"/>
          </a:p>
          <a:p>
            <a:pPr lvl="4"/>
            <a:r>
              <a:rPr lang="en-US" noProof="0" dirty="0"/>
              <a:t>Tasks</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sp>
        <p:nvSpPr>
          <p:cNvPr id="45" name="Textplatzhalter 44">
            <a:extLst>
              <a:ext uri="{FF2B5EF4-FFF2-40B4-BE49-F238E27FC236}">
                <a16:creationId xmlns:a16="http://schemas.microsoft.com/office/drawing/2014/main" id="{CD48B828-0CF3-8B5E-7C1E-133EF9A81C94}"/>
              </a:ext>
            </a:extLst>
          </p:cNvPr>
          <p:cNvSpPr>
            <a:spLocks noGrp="1"/>
          </p:cNvSpPr>
          <p:nvPr>
            <p:ph type="body" idx="1"/>
          </p:nvPr>
        </p:nvSpPr>
        <p:spPr/>
        <p:txBody>
          <a:bodyPr/>
          <a:lstStyle/>
          <a:p>
            <a:endParaRPr lang="de-DE" dirty="0"/>
          </a:p>
        </p:txBody>
      </p:sp>
      <p:pic>
        <p:nvPicPr>
          <p:cNvPr id="124" name="Bild 37">
            <a:extLst>
              <a:ext uri="{FF2B5EF4-FFF2-40B4-BE49-F238E27FC236}">
                <a16:creationId xmlns:a16="http://schemas.microsoft.com/office/drawing/2014/main" id="{2D209255-DB92-CCF8-77A9-B3E208598528}"/>
              </a:ext>
            </a:extLst>
          </p:cNvPr>
          <p:cNvPicPr>
            <a:picLocks noGrp="1" noChangeAspect="1"/>
          </p:cNvPicPr>
          <p:nvPr>
            <p:ph sz="quarter" idx="19"/>
          </p:nvPr>
        </p:nvPicPr>
        <p:blipFill>
          <a:blip r:embed="rId4" cstate="hqprint">
            <a:extLst>
              <a:ext uri="{28A0092B-C50C-407E-A947-70E740481C1C}">
                <a14:useLocalDpi xmlns:a14="http://schemas.microsoft.com/office/drawing/2010/main" val="0"/>
              </a:ext>
            </a:extLst>
          </a:blip>
          <a:stretch>
            <a:fillRect/>
          </a:stretch>
        </p:blipFill>
        <p:spPr bwMode="auto">
          <a:xfrm>
            <a:off x="3533775" y="1505744"/>
            <a:ext cx="358775" cy="358775"/>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a:extLst>
              <a:ext uri="{FF2B5EF4-FFF2-40B4-BE49-F238E27FC236}">
                <a16:creationId xmlns:a16="http://schemas.microsoft.com/office/drawing/2014/main" id="{A4967CA8-83D9-9E21-4461-5AEAD8F9DEE3}"/>
              </a:ext>
            </a:extLst>
          </p:cNvPr>
          <p:cNvSpPr>
            <a:spLocks noGrp="1"/>
          </p:cNvSpPr>
          <p:nvPr>
            <p:ph type="title"/>
          </p:nvPr>
        </p:nvSpPr>
        <p:spPr>
          <a:xfrm>
            <a:off x="540000" y="622301"/>
            <a:ext cx="7344000" cy="648000"/>
          </a:xfrm>
        </p:spPr>
        <p:txBody>
          <a:bodyPr vert="horz">
            <a:noAutofit/>
          </a:bodyPr>
          <a:lstStyle/>
          <a:p>
            <a:r>
              <a:rPr lang="en-US" dirty="0"/>
              <a:t>Lorem ipsum dolor sit </a:t>
            </a:r>
            <a:r>
              <a:rPr lang="en-US" dirty="0" err="1"/>
              <a:t>amet</a:t>
            </a:r>
            <a:r>
              <a:rPr lang="en-US" dirty="0"/>
              <a:t> </a:t>
            </a:r>
            <a:r>
              <a:rPr lang="en-US" dirty="0" err="1"/>
              <a:t>consectetuer</a:t>
            </a:r>
            <a:endParaRPr lang="en-GB" dirty="0"/>
          </a:p>
        </p:txBody>
      </p:sp>
      <p:sp>
        <p:nvSpPr>
          <p:cNvPr id="19" name="Text Placeholder 18">
            <a:extLst>
              <a:ext uri="{FF2B5EF4-FFF2-40B4-BE49-F238E27FC236}">
                <a16:creationId xmlns:a16="http://schemas.microsoft.com/office/drawing/2014/main" id="{855DE34F-0DE1-72BB-AE3D-22678EC7668A}"/>
              </a:ext>
            </a:extLst>
          </p:cNvPr>
          <p:cNvSpPr>
            <a:spLocks noGrp="1"/>
          </p:cNvSpPr>
          <p:nvPr>
            <p:ph type="body" sz="quarter" idx="14"/>
          </p:nvPr>
        </p:nvSpPr>
        <p:spPr>
          <a:xfrm>
            <a:off x="576000" y="396000"/>
            <a:ext cx="7308000" cy="144000"/>
          </a:xfrm>
        </p:spPr>
        <p:txBody>
          <a:bodyPr/>
          <a:lstStyle/>
          <a:p>
            <a:r>
              <a:rPr lang="en-GB" noProof="0"/>
              <a:t>A  015a : picture left : 2 textboxes right</a:t>
            </a:r>
            <a:endParaRPr lang="en-GB"/>
          </a:p>
        </p:txBody>
      </p:sp>
    </p:spTree>
    <p:extLst>
      <p:ext uri="{BB962C8B-B14F-4D97-AF65-F5344CB8AC3E}">
        <p14:creationId xmlns:p14="http://schemas.microsoft.com/office/powerpoint/2010/main" val="4495794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FE1A898-E65F-4EA5-D751-76F46ACC1218}"/>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38</a:t>
            </a:fld>
            <a:endParaRPr lang="en-US" dirty="0"/>
          </a:p>
        </p:txBody>
      </p:sp>
      <p:sp>
        <p:nvSpPr>
          <p:cNvPr id="5" name="Footer Placeholder 4">
            <a:extLst>
              <a:ext uri="{FF2B5EF4-FFF2-40B4-BE49-F238E27FC236}">
                <a16:creationId xmlns:a16="http://schemas.microsoft.com/office/drawing/2014/main" id="{6AF65678-E736-9F63-37C4-34BA073A9D7B}"/>
              </a:ext>
            </a:extLst>
          </p:cNvPr>
          <p:cNvSpPr>
            <a:spLocks noGrp="1"/>
          </p:cNvSpPr>
          <p:nvPr>
            <p:ph type="ftr" sz="quarter" idx="3"/>
          </p:nvPr>
        </p:nvSpPr>
        <p:spPr>
          <a:xfrm>
            <a:off x="7270749" y="6379200"/>
            <a:ext cx="4082389" cy="180000"/>
          </a:xfrm>
        </p:spPr>
        <p:txBody>
          <a:bodyPr/>
          <a:lstStyle/>
          <a:p>
            <a:r>
              <a:rPr lang="en-GB"/>
              <a:t>valantic layout samples Route A dark 001</a:t>
            </a:r>
            <a:endParaRPr lang="nl-NL" dirty="0"/>
          </a:p>
        </p:txBody>
      </p:sp>
      <p:sp>
        <p:nvSpPr>
          <p:cNvPr id="15" name="Date Placeholder 14">
            <a:extLst>
              <a:ext uri="{FF2B5EF4-FFF2-40B4-BE49-F238E27FC236}">
                <a16:creationId xmlns:a16="http://schemas.microsoft.com/office/drawing/2014/main" id="{BFC97DC0-AE2F-C708-9840-7B7A986E7468}"/>
              </a:ext>
            </a:extLst>
          </p:cNvPr>
          <p:cNvSpPr>
            <a:spLocks noGrp="1"/>
          </p:cNvSpPr>
          <p:nvPr>
            <p:ph type="dt" sz="half" idx="2"/>
          </p:nvPr>
        </p:nvSpPr>
        <p:spPr>
          <a:xfrm>
            <a:off x="5040000" y="6379200"/>
            <a:ext cx="2160000" cy="180000"/>
          </a:xfrm>
        </p:spPr>
        <p:txBody>
          <a:bodyPr/>
          <a:lstStyle/>
          <a:p>
            <a:r>
              <a:rPr lang="de-DE"/>
              <a:t>Mai 2026</a:t>
            </a:r>
            <a:endParaRPr lang="nl-NL" dirty="0"/>
          </a:p>
        </p:txBody>
      </p:sp>
      <p:pic>
        <p:nvPicPr>
          <p:cNvPr id="35" name="Bildplatzhalter 8">
            <a:extLst>
              <a:ext uri="{FF2B5EF4-FFF2-40B4-BE49-F238E27FC236}">
                <a16:creationId xmlns:a16="http://schemas.microsoft.com/office/drawing/2014/main" id="{EB0540DB-4F1C-546C-2657-0D0113851B67}"/>
              </a:ext>
            </a:extLst>
          </p:cNvPr>
          <p:cNvPicPr>
            <a:picLocks noGrp="1" noChangeAspect="1"/>
          </p:cNvPicPr>
          <p:nvPr>
            <p:ph type="pic" sz="quarter" idx="10"/>
          </p:nvPr>
        </p:nvPicPr>
        <p:blipFill>
          <a:blip r:embed="rId2"/>
          <a:srcRect l="5146" r="5146"/>
          <a:stretch/>
        </p:blipFill>
        <p:spPr>
          <a:xfrm>
            <a:off x="1" y="0"/>
            <a:ext cx="3960000" cy="6858000"/>
          </a:xfrm>
        </p:spPr>
      </p:pic>
      <p:sp>
        <p:nvSpPr>
          <p:cNvPr id="20" name="Bildplatzhalter 19">
            <a:extLst>
              <a:ext uri="{FF2B5EF4-FFF2-40B4-BE49-F238E27FC236}">
                <a16:creationId xmlns:a16="http://schemas.microsoft.com/office/drawing/2014/main" id="{637FBF47-785C-B002-2CCF-EEF306C20BE5}"/>
              </a:ext>
            </a:extLst>
          </p:cNvPr>
          <p:cNvSpPr>
            <a:spLocks noGrp="1"/>
          </p:cNvSpPr>
          <p:nvPr>
            <p:ph type="pic" sz="quarter" idx="24"/>
          </p:nvPr>
        </p:nvSpPr>
        <p:spPr/>
        <p:txBody>
          <a:bodyPr/>
          <a:lstStyle/>
          <a:p>
            <a:endParaRPr lang="de-DE"/>
          </a:p>
        </p:txBody>
      </p:sp>
      <p:sp>
        <p:nvSpPr>
          <p:cNvPr id="22" name="Text Placeholder 21">
            <a:extLst>
              <a:ext uri="{FF2B5EF4-FFF2-40B4-BE49-F238E27FC236}">
                <a16:creationId xmlns:a16="http://schemas.microsoft.com/office/drawing/2014/main" id="{16FC6082-86B3-787A-228C-6B960F5DF06E}"/>
              </a:ext>
            </a:extLst>
          </p:cNvPr>
          <p:cNvSpPr>
            <a:spLocks noGrp="1"/>
          </p:cNvSpPr>
          <p:nvPr>
            <p:ph type="body" sz="quarter" idx="21"/>
          </p:nvPr>
        </p:nvSpPr>
        <p:spPr>
          <a:xfrm>
            <a:off x="8113138" y="1475999"/>
            <a:ext cx="3528000" cy="4680000"/>
          </a:xfrm>
        </p:spPr>
        <p:txBody>
          <a:bodyPr/>
          <a:lstStyle/>
          <a:p>
            <a:pPr lvl="8"/>
            <a:r>
              <a:rPr lang="en-US" noProof="0"/>
              <a:t>Role</a:t>
            </a:r>
            <a:br>
              <a:rPr lang="en-US" noProof="0"/>
            </a:br>
            <a:endParaRPr lang="en-US" noProof="0"/>
          </a:p>
          <a:p>
            <a:pPr lvl="4"/>
            <a:r>
              <a:rPr lang="en-US" noProof="0"/>
              <a:t>Tasks</a:t>
            </a:r>
          </a:p>
          <a:p>
            <a:pPr lvl="0"/>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0"/>
            <a:endParaRPr lang="en-US"/>
          </a:p>
          <a:p>
            <a:endParaRPr lang="en-GB"/>
          </a:p>
        </p:txBody>
      </p:sp>
      <p:sp>
        <p:nvSpPr>
          <p:cNvPr id="23" name="Textplatzhalter 22">
            <a:extLst>
              <a:ext uri="{FF2B5EF4-FFF2-40B4-BE49-F238E27FC236}">
                <a16:creationId xmlns:a16="http://schemas.microsoft.com/office/drawing/2014/main" id="{DE53AEF3-9FF9-1CD5-CD28-40C24A5B4997}"/>
              </a:ext>
            </a:extLst>
          </p:cNvPr>
          <p:cNvSpPr>
            <a:spLocks noGrp="1"/>
          </p:cNvSpPr>
          <p:nvPr>
            <p:ph type="body" idx="25"/>
          </p:nvPr>
        </p:nvSpPr>
        <p:spPr/>
        <p:txBody>
          <a:bodyPr/>
          <a:lstStyle/>
          <a:p>
            <a:endParaRPr lang="de-DE"/>
          </a:p>
        </p:txBody>
      </p:sp>
      <p:pic>
        <p:nvPicPr>
          <p:cNvPr id="51" name="Bild 27">
            <a:extLst>
              <a:ext uri="{FF2B5EF4-FFF2-40B4-BE49-F238E27FC236}">
                <a16:creationId xmlns:a16="http://schemas.microsoft.com/office/drawing/2014/main" id="{8DCB88F1-3D92-943B-D3E8-64E7BD33691B}"/>
              </a:ext>
            </a:extLst>
          </p:cNvPr>
          <p:cNvPicPr>
            <a:picLocks noGrp="1" noChangeAspect="1"/>
          </p:cNvPicPr>
          <p:nvPr>
            <p:ph sz="quarter" idx="26"/>
          </p:nvPr>
        </p:nvPicPr>
        <p:blipFill>
          <a:blip r:embed="rId3">
            <a:extLst>
              <a:ext uri="{28A0092B-C50C-407E-A947-70E740481C1C}">
                <a14:useLocalDpi xmlns:a14="http://schemas.microsoft.com/office/drawing/2010/main" val="0"/>
              </a:ext>
            </a:extLst>
          </a:blip>
          <a:stretch>
            <a:fillRect/>
          </a:stretch>
        </p:blipFill>
        <p:spPr bwMode="auto">
          <a:xfrm>
            <a:off x="11115381" y="1504614"/>
            <a:ext cx="360000" cy="360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1" name="Text Placeholder 20">
            <a:extLst>
              <a:ext uri="{FF2B5EF4-FFF2-40B4-BE49-F238E27FC236}">
                <a16:creationId xmlns:a16="http://schemas.microsoft.com/office/drawing/2014/main" id="{B08DF57B-F086-F26C-CBE8-BD8D99E2D07B}"/>
              </a:ext>
            </a:extLst>
          </p:cNvPr>
          <p:cNvSpPr>
            <a:spLocks noGrp="1"/>
          </p:cNvSpPr>
          <p:nvPr>
            <p:ph type="body" sz="quarter" idx="20"/>
          </p:nvPr>
        </p:nvSpPr>
        <p:spPr>
          <a:xfrm>
            <a:off x="4320000" y="1475999"/>
            <a:ext cx="3528000" cy="4680000"/>
          </a:xfrm>
        </p:spPr>
        <p:txBody>
          <a:bodyPr/>
          <a:lstStyle/>
          <a:p>
            <a:pPr lvl="8"/>
            <a:r>
              <a:rPr lang="en-US" noProof="0"/>
              <a:t>Role</a:t>
            </a:r>
            <a:br>
              <a:rPr lang="en-US" noProof="0"/>
            </a:br>
            <a:endParaRPr lang="en-US" noProof="0"/>
          </a:p>
          <a:p>
            <a:pPr lvl="4"/>
            <a:r>
              <a:rPr lang="en-US" noProof="0"/>
              <a:t>Tasks</a:t>
            </a:r>
          </a:p>
          <a:p>
            <a:pPr lvl="0"/>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tation ullamcorper suscipit lobortis nisl ut aliquip ex ea commodo consequat et iusto odio dignissim qui blandit present.</a:t>
            </a:r>
          </a:p>
          <a:p>
            <a:pPr lvl="0"/>
            <a:endParaRPr lang="en-US"/>
          </a:p>
          <a:p>
            <a:endParaRPr lang="en-GB"/>
          </a:p>
        </p:txBody>
      </p:sp>
      <p:sp>
        <p:nvSpPr>
          <p:cNvPr id="18" name="Textplatzhalter 17">
            <a:extLst>
              <a:ext uri="{FF2B5EF4-FFF2-40B4-BE49-F238E27FC236}">
                <a16:creationId xmlns:a16="http://schemas.microsoft.com/office/drawing/2014/main" id="{E89334A1-40A1-979E-0DDB-B2CD7979D0B6}"/>
              </a:ext>
            </a:extLst>
          </p:cNvPr>
          <p:cNvSpPr>
            <a:spLocks noGrp="1"/>
          </p:cNvSpPr>
          <p:nvPr>
            <p:ph type="body" idx="1"/>
          </p:nvPr>
        </p:nvSpPr>
        <p:spPr/>
        <p:txBody>
          <a:bodyPr/>
          <a:lstStyle/>
          <a:p>
            <a:endParaRPr lang="de-DE"/>
          </a:p>
        </p:txBody>
      </p:sp>
      <p:pic>
        <p:nvPicPr>
          <p:cNvPr id="50" name="Bild 37">
            <a:extLst>
              <a:ext uri="{FF2B5EF4-FFF2-40B4-BE49-F238E27FC236}">
                <a16:creationId xmlns:a16="http://schemas.microsoft.com/office/drawing/2014/main" id="{EB802F81-695E-83BD-B41A-109C3BA676AA}"/>
              </a:ext>
            </a:extLst>
          </p:cNvPr>
          <p:cNvPicPr>
            <a:picLocks noGrp="1" noChangeAspect="1"/>
          </p:cNvPicPr>
          <p:nvPr>
            <p:ph sz="quarter" idx="19"/>
          </p:nvPr>
        </p:nvPicPr>
        <p:blipFill>
          <a:blip r:embed="rId4" cstate="hqprint">
            <a:extLst>
              <a:ext uri="{28A0092B-C50C-407E-A947-70E740481C1C}">
                <a14:useLocalDpi xmlns:a14="http://schemas.microsoft.com/office/drawing/2010/main" val="0"/>
              </a:ext>
            </a:extLst>
          </a:blip>
          <a:stretch>
            <a:fillRect/>
          </a:stretch>
        </p:blipFill>
        <p:spPr bwMode="auto">
          <a:xfrm>
            <a:off x="7322243" y="1504614"/>
            <a:ext cx="360000" cy="360000"/>
          </a:xfr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Title 16">
            <a:extLst>
              <a:ext uri="{FF2B5EF4-FFF2-40B4-BE49-F238E27FC236}">
                <a16:creationId xmlns:a16="http://schemas.microsoft.com/office/drawing/2014/main" id="{A4967CA8-83D9-9E21-4461-5AEAD8F9DEE3}"/>
              </a:ext>
            </a:extLst>
          </p:cNvPr>
          <p:cNvSpPr>
            <a:spLocks noGrp="1"/>
          </p:cNvSpPr>
          <p:nvPr>
            <p:ph type="title"/>
          </p:nvPr>
        </p:nvSpPr>
        <p:spPr>
          <a:xfrm>
            <a:off x="4320000" y="622301"/>
            <a:ext cx="7313414" cy="648000"/>
          </a:xfrm>
        </p:spPr>
        <p:txBody>
          <a:bodyPr vert="horz">
            <a:noAutofit/>
          </a:bodyPr>
          <a:lstStyle/>
          <a:p>
            <a:r>
              <a:rPr lang="en-US" dirty="0"/>
              <a:t>Lorem ipsum dolor sit </a:t>
            </a:r>
            <a:r>
              <a:rPr lang="en-US" dirty="0" err="1"/>
              <a:t>amet</a:t>
            </a:r>
            <a:r>
              <a:rPr lang="en-US" dirty="0"/>
              <a:t> </a:t>
            </a:r>
            <a:r>
              <a:rPr lang="en-US" dirty="0" err="1"/>
              <a:t>consectetuer</a:t>
            </a:r>
            <a:endParaRPr lang="en-GB" dirty="0"/>
          </a:p>
        </p:txBody>
      </p:sp>
      <p:sp>
        <p:nvSpPr>
          <p:cNvPr id="19" name="Text Placeholder 18">
            <a:extLst>
              <a:ext uri="{FF2B5EF4-FFF2-40B4-BE49-F238E27FC236}">
                <a16:creationId xmlns:a16="http://schemas.microsoft.com/office/drawing/2014/main" id="{855DE34F-0DE1-72BB-AE3D-22678EC7668A}"/>
              </a:ext>
            </a:extLst>
          </p:cNvPr>
          <p:cNvSpPr>
            <a:spLocks noGrp="1"/>
          </p:cNvSpPr>
          <p:nvPr>
            <p:ph type="body" sz="quarter" idx="14"/>
          </p:nvPr>
        </p:nvSpPr>
        <p:spPr>
          <a:xfrm>
            <a:off x="4341827" y="396000"/>
            <a:ext cx="7313414" cy="144000"/>
          </a:xfrm>
        </p:spPr>
        <p:txBody>
          <a:bodyPr/>
          <a:lstStyle/>
          <a:p>
            <a:r>
              <a:rPr lang="en-GB" noProof="0"/>
              <a:t>A  015b : picture right : 2 textboxes right</a:t>
            </a:r>
            <a:endParaRPr lang="en-GB"/>
          </a:p>
        </p:txBody>
      </p:sp>
    </p:spTree>
    <p:extLst>
      <p:ext uri="{BB962C8B-B14F-4D97-AF65-F5344CB8AC3E}">
        <p14:creationId xmlns:p14="http://schemas.microsoft.com/office/powerpoint/2010/main" val="146025998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B02B05E-959B-3124-48A0-29D8BEBD62CE}"/>
              </a:ext>
            </a:extLst>
          </p:cNvPr>
          <p:cNvSpPr>
            <a:spLocks noGrp="1"/>
          </p:cNvSpPr>
          <p:nvPr>
            <p:ph type="sldNum" sz="quarter" idx="4"/>
          </p:nvPr>
        </p:nvSpPr>
        <p:spPr/>
        <p:txBody>
          <a:bodyPr/>
          <a:lstStyle/>
          <a:p>
            <a:fld id="{FA573BCF-C0F1-4720-B5E7-944FE630E67D}" type="slidenum">
              <a:rPr lang="en-US" smtClean="0"/>
              <a:pPr/>
              <a:t>39</a:t>
            </a:fld>
            <a:endParaRPr lang="en-US" dirty="0"/>
          </a:p>
        </p:txBody>
      </p:sp>
      <p:sp>
        <p:nvSpPr>
          <p:cNvPr id="3" name="Footer Placeholder 2">
            <a:extLst>
              <a:ext uri="{FF2B5EF4-FFF2-40B4-BE49-F238E27FC236}">
                <a16:creationId xmlns:a16="http://schemas.microsoft.com/office/drawing/2014/main" id="{31679D76-147E-24BA-497A-86F1114D4425}"/>
              </a:ext>
            </a:extLst>
          </p:cNvPr>
          <p:cNvSpPr>
            <a:spLocks noGrp="1"/>
          </p:cNvSpPr>
          <p:nvPr>
            <p:ph type="ftr" sz="quarter" idx="3"/>
          </p:nvPr>
        </p:nvSpPr>
        <p:spPr/>
        <p:txBody>
          <a:bodyPr/>
          <a:lstStyle/>
          <a:p>
            <a:r>
              <a:rPr lang="en-GB"/>
              <a:t>valantic layout samples Route A dark 001</a:t>
            </a:r>
            <a:endParaRPr lang="nl-NL" dirty="0"/>
          </a:p>
        </p:txBody>
      </p:sp>
      <p:sp>
        <p:nvSpPr>
          <p:cNvPr id="4" name="Date Placeholder 3">
            <a:extLst>
              <a:ext uri="{FF2B5EF4-FFF2-40B4-BE49-F238E27FC236}">
                <a16:creationId xmlns:a16="http://schemas.microsoft.com/office/drawing/2014/main" id="{A5365BA3-BA2C-B46D-0D63-D1BB32ED04BA}"/>
              </a:ext>
            </a:extLst>
          </p:cNvPr>
          <p:cNvSpPr>
            <a:spLocks noGrp="1"/>
          </p:cNvSpPr>
          <p:nvPr>
            <p:ph type="dt" sz="half" idx="2"/>
          </p:nvPr>
        </p:nvSpPr>
        <p:spPr/>
        <p:txBody>
          <a:bodyPr/>
          <a:lstStyle/>
          <a:p>
            <a:r>
              <a:rPr lang="de-DE"/>
              <a:t>Mai 2026</a:t>
            </a:r>
            <a:endParaRPr lang="nl-NL" dirty="0"/>
          </a:p>
        </p:txBody>
      </p:sp>
      <p:pic>
        <p:nvPicPr>
          <p:cNvPr id="10" name="Bildplatzhalter 8">
            <a:extLst>
              <a:ext uri="{FF2B5EF4-FFF2-40B4-BE49-F238E27FC236}">
                <a16:creationId xmlns:a16="http://schemas.microsoft.com/office/drawing/2014/main" id="{CDADAC4D-F447-DD4B-66D1-F0E51CE73E57}"/>
              </a:ext>
            </a:extLst>
          </p:cNvPr>
          <p:cNvPicPr>
            <a:picLocks noGrp="1" noChangeAspect="1"/>
          </p:cNvPicPr>
          <p:nvPr>
            <p:ph type="pic" sz="quarter" idx="16"/>
          </p:nvPr>
        </p:nvPicPr>
        <p:blipFill rotWithShape="1">
          <a:blip r:embed="rId2"/>
          <a:srcRect t="8754" b="8754"/>
          <a:stretch/>
        </p:blipFill>
        <p:spPr/>
      </p:pic>
      <p:pic>
        <p:nvPicPr>
          <p:cNvPr id="7" name="Picture Placeholder 18">
            <a:extLst>
              <a:ext uri="{FF2B5EF4-FFF2-40B4-BE49-F238E27FC236}">
                <a16:creationId xmlns:a16="http://schemas.microsoft.com/office/drawing/2014/main" id="{BB00F044-9455-0645-A312-C048EB37629B}"/>
              </a:ext>
            </a:extLst>
          </p:cNvPr>
          <p:cNvPicPr>
            <a:picLocks noGrp="1" noChangeAspect="1"/>
          </p:cNvPicPr>
          <p:nvPr>
            <p:ph type="pic" sz="quarter" idx="17"/>
          </p:nvPr>
        </p:nvPicPr>
        <p:blipFill>
          <a:blip r:embed="rId3"/>
          <a:srcRect t="19005" b="19005"/>
          <a:stretch/>
        </p:blipFill>
        <p:spPr/>
      </p:pic>
      <p:sp>
        <p:nvSpPr>
          <p:cNvPr id="13" name="Content Placeholder 12">
            <a:extLst>
              <a:ext uri="{FF2B5EF4-FFF2-40B4-BE49-F238E27FC236}">
                <a16:creationId xmlns:a16="http://schemas.microsoft.com/office/drawing/2014/main" id="{A3D3DD44-0D52-A603-9C16-A282EAE30998}"/>
              </a:ext>
            </a:extLst>
          </p:cNvPr>
          <p:cNvSpPr>
            <a:spLocks noGrp="1"/>
          </p:cNvSpPr>
          <p:nvPr>
            <p:ph sz="quarter" idx="15"/>
          </p:nvPr>
        </p:nvSpPr>
        <p:spPr/>
        <p:txBody>
          <a:bodyPr/>
          <a:lstStyle/>
          <a:p>
            <a:pPr lvl="4"/>
            <a:endParaRPr lang="en-US"/>
          </a:p>
          <a:p>
            <a:pPr lvl="4"/>
            <a:endParaRPr lang="en-US"/>
          </a:p>
          <a:p>
            <a:pPr lvl="4"/>
            <a:r>
              <a:rPr lang="en-US"/>
              <a:t>Pellentesque habitant morbi tristique senectus et netus et malesuada fames ac turpis egestas.</a:t>
            </a:r>
          </a:p>
          <a:p>
            <a:pPr lvl="1"/>
            <a:r>
              <a:rPr lang="en-US"/>
              <a:t>Lorem ipsum dolor sit amet, consectetuer adipiscing elit. Maecenas porttitor congue massa. Fusce posuere, magna sed pulvinar ultricies, purus lectus malesuada libero, sit amet commodo magna eros quis urna.</a:t>
            </a:r>
          </a:p>
          <a:p>
            <a:pPr lvl="1"/>
            <a:r>
              <a:rPr lang="en-US"/>
              <a:t>Nunc viverra imperdiet enim. Fusce est. Vivamus a tellus.</a:t>
            </a:r>
            <a:endParaRPr lang="en-US" dirty="0"/>
          </a:p>
        </p:txBody>
      </p:sp>
      <p:sp>
        <p:nvSpPr>
          <p:cNvPr id="11" name="Title 10">
            <a:extLst>
              <a:ext uri="{FF2B5EF4-FFF2-40B4-BE49-F238E27FC236}">
                <a16:creationId xmlns:a16="http://schemas.microsoft.com/office/drawing/2014/main" id="{56FCFA7F-1B71-4A56-A8E6-CA8F3CCDBFEE}"/>
              </a:ext>
            </a:extLst>
          </p:cNvPr>
          <p:cNvSpPr>
            <a:spLocks noGrp="1"/>
          </p:cNvSpPr>
          <p:nvPr>
            <p:ph type="title"/>
          </p:nvPr>
        </p:nvSpPr>
        <p:spPr/>
        <p:txBody>
          <a:bodyPr vert="horz"/>
          <a:lstStyle/>
          <a:p>
            <a:r>
              <a:rPr lang="en-US"/>
              <a:t>Lorem ipsum dolor sit amet </a:t>
            </a:r>
            <a:r>
              <a:rPr lang="en-US">
                <a:gradFill>
                  <a:gsLst>
                    <a:gs pos="0">
                      <a:srgbClr val="EF4251"/>
                    </a:gs>
                    <a:gs pos="100000">
                      <a:srgbClr val="F4704D"/>
                    </a:gs>
                  </a:gsLst>
                  <a:lin ang="18900000" scaled="0"/>
                </a:gradFill>
              </a:rPr>
              <a:t>consectetuer adipiscing elit</a:t>
            </a:r>
            <a:endParaRPr lang="en-US" dirty="0">
              <a:gradFill>
                <a:gsLst>
                  <a:gs pos="0">
                    <a:srgbClr val="EF4251"/>
                  </a:gs>
                  <a:gs pos="100000">
                    <a:srgbClr val="F4704D"/>
                  </a:gs>
                </a:gsLst>
                <a:lin ang="18900000" scaled="0"/>
              </a:gradFill>
            </a:endParaRPr>
          </a:p>
        </p:txBody>
      </p:sp>
      <p:sp>
        <p:nvSpPr>
          <p:cNvPr id="12" name="Text Placeholder 11">
            <a:extLst>
              <a:ext uri="{FF2B5EF4-FFF2-40B4-BE49-F238E27FC236}">
                <a16:creationId xmlns:a16="http://schemas.microsoft.com/office/drawing/2014/main" id="{C159783E-1B5B-FFDD-CAE4-6C11DDBB8047}"/>
              </a:ext>
            </a:extLst>
          </p:cNvPr>
          <p:cNvSpPr>
            <a:spLocks noGrp="1"/>
          </p:cNvSpPr>
          <p:nvPr>
            <p:ph type="body" sz="quarter" idx="14"/>
          </p:nvPr>
        </p:nvSpPr>
        <p:spPr>
          <a:xfrm>
            <a:off x="576263" y="395288"/>
            <a:ext cx="7164387" cy="144462"/>
          </a:xfrm>
        </p:spPr>
        <p:txBody>
          <a:bodyPr/>
          <a:lstStyle/>
          <a:p>
            <a:r>
              <a:rPr lang="en-GB"/>
              <a:t>A  016 : content top : 2 pictures below</a:t>
            </a:r>
            <a:endParaRPr lang="en-US"/>
          </a:p>
        </p:txBody>
      </p:sp>
    </p:spTree>
    <p:extLst>
      <p:ext uri="{BB962C8B-B14F-4D97-AF65-F5344CB8AC3E}">
        <p14:creationId xmlns:p14="http://schemas.microsoft.com/office/powerpoint/2010/main" val="23928251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 name="Picture Placeholder 8">
            <a:extLst>
              <a:ext uri="{FF2B5EF4-FFF2-40B4-BE49-F238E27FC236}">
                <a16:creationId xmlns:a16="http://schemas.microsoft.com/office/drawing/2014/main" id="{CD9AEAEC-B926-E2AF-9B42-1D77ADDAC4B9}"/>
              </a:ext>
            </a:extLst>
          </p:cNvPr>
          <p:cNvPicPr>
            <a:picLocks noGrp="1" noChangeAspect="1"/>
          </p:cNvPicPr>
          <p:nvPr>
            <p:ph type="pic" sz="quarter" idx="16"/>
          </p:nvPr>
        </p:nvPicPr>
        <p:blipFill>
          <a:blip r:embed="rId3"/>
          <a:srcRect t="8817" b="8817"/>
          <a:stretch/>
        </p:blipFill>
        <p:spPr/>
      </p:pic>
      <p:sp>
        <p:nvSpPr>
          <p:cNvPr id="21" name="Text Placeholder 20">
            <a:extLst>
              <a:ext uri="{FF2B5EF4-FFF2-40B4-BE49-F238E27FC236}">
                <a16:creationId xmlns:a16="http://schemas.microsoft.com/office/drawing/2014/main" id="{53DCFDB7-82D9-7E4E-D5DD-667BE5461368}"/>
              </a:ext>
            </a:extLst>
          </p:cNvPr>
          <p:cNvSpPr>
            <a:spLocks noGrp="1"/>
          </p:cNvSpPr>
          <p:nvPr>
            <p:ph type="body" sz="quarter" idx="11"/>
          </p:nvPr>
        </p:nvSpPr>
        <p:spPr/>
        <p:txBody>
          <a:bodyPr/>
          <a:lstStyle/>
          <a:p>
            <a:r>
              <a:rPr lang="en-US"/>
              <a:t>Route A</a:t>
            </a:r>
          </a:p>
          <a:p>
            <a:r>
              <a:rPr lang="de-DE"/>
              <a:t>​</a:t>
            </a:r>
            <a:endParaRPr lang="en-US" dirty="0"/>
          </a:p>
          <a:p>
            <a:endParaRPr lang="en-US" dirty="0"/>
          </a:p>
        </p:txBody>
      </p:sp>
      <p:sp>
        <p:nvSpPr>
          <p:cNvPr id="19" name="Subtitle 18">
            <a:extLst>
              <a:ext uri="{FF2B5EF4-FFF2-40B4-BE49-F238E27FC236}">
                <a16:creationId xmlns:a16="http://schemas.microsoft.com/office/drawing/2014/main" id="{64CC4716-FABB-8AA6-D5B8-219AA9B73110}"/>
              </a:ext>
            </a:extLst>
          </p:cNvPr>
          <p:cNvSpPr>
            <a:spLocks noGrp="1"/>
          </p:cNvSpPr>
          <p:nvPr>
            <p:ph type="subTitle" idx="1"/>
          </p:nvPr>
        </p:nvSpPr>
        <p:spPr/>
        <p:txBody>
          <a:bodyPr/>
          <a:lstStyle/>
          <a:p>
            <a:r>
              <a:rPr lang="de-DE"/>
              <a:t>PowerPoint</a:t>
            </a:r>
            <a:endParaRPr lang="en-US" dirty="0"/>
          </a:p>
        </p:txBody>
      </p:sp>
      <p:sp>
        <p:nvSpPr>
          <p:cNvPr id="18" name="Title 17">
            <a:extLst>
              <a:ext uri="{FF2B5EF4-FFF2-40B4-BE49-F238E27FC236}">
                <a16:creationId xmlns:a16="http://schemas.microsoft.com/office/drawing/2014/main" id="{A3C7E215-3D80-C09C-0AE2-28FDA70805F6}"/>
              </a:ext>
            </a:extLst>
          </p:cNvPr>
          <p:cNvSpPr>
            <a:spLocks noGrp="1"/>
          </p:cNvSpPr>
          <p:nvPr>
            <p:ph type="ctrTitle"/>
          </p:nvPr>
        </p:nvSpPr>
        <p:spPr/>
        <p:txBody>
          <a:bodyPr vert="horz"/>
          <a:lstStyle/>
          <a:p>
            <a:r>
              <a:rPr lang="de-DE"/>
              <a:t>template</a:t>
            </a:r>
            <a:endParaRPr lang="en-US" dirty="0"/>
          </a:p>
        </p:txBody>
      </p:sp>
    </p:spTree>
    <p:extLst>
      <p:ext uri="{BB962C8B-B14F-4D97-AF65-F5344CB8AC3E}">
        <p14:creationId xmlns:p14="http://schemas.microsoft.com/office/powerpoint/2010/main" val="166384003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4415878-5B61-4180-0A0F-96E887F31D17}"/>
              </a:ext>
            </a:extLst>
          </p:cNvPr>
          <p:cNvSpPr>
            <a:spLocks noGrp="1"/>
          </p:cNvSpPr>
          <p:nvPr>
            <p:ph type="sldNum" sz="quarter" idx="4"/>
          </p:nvPr>
        </p:nvSpPr>
        <p:spPr/>
        <p:txBody>
          <a:bodyPr/>
          <a:lstStyle/>
          <a:p>
            <a:fld id="{FA573BCF-C0F1-4720-B5E7-944FE630E67D}" type="slidenum">
              <a:rPr lang="en-US" smtClean="0"/>
              <a:pPr/>
              <a:t>40</a:t>
            </a:fld>
            <a:endParaRPr lang="en-US" dirty="0"/>
          </a:p>
        </p:txBody>
      </p:sp>
      <p:sp>
        <p:nvSpPr>
          <p:cNvPr id="3" name="Footer Placeholder 2">
            <a:extLst>
              <a:ext uri="{FF2B5EF4-FFF2-40B4-BE49-F238E27FC236}">
                <a16:creationId xmlns:a16="http://schemas.microsoft.com/office/drawing/2014/main" id="{34A84D97-E818-C214-C1FA-1F6DDE8B2855}"/>
              </a:ext>
            </a:extLst>
          </p:cNvPr>
          <p:cNvSpPr>
            <a:spLocks noGrp="1"/>
          </p:cNvSpPr>
          <p:nvPr>
            <p:ph type="ftr" sz="quarter" idx="3"/>
          </p:nvPr>
        </p:nvSpPr>
        <p:spPr/>
        <p:txBody>
          <a:bodyPr/>
          <a:lstStyle/>
          <a:p>
            <a:r>
              <a:rPr lang="en-GB"/>
              <a:t>valantic layout samples Route A dark 001</a:t>
            </a:r>
            <a:endParaRPr lang="nl-NL" dirty="0"/>
          </a:p>
        </p:txBody>
      </p:sp>
      <p:sp>
        <p:nvSpPr>
          <p:cNvPr id="4" name="Date Placeholder 3">
            <a:extLst>
              <a:ext uri="{FF2B5EF4-FFF2-40B4-BE49-F238E27FC236}">
                <a16:creationId xmlns:a16="http://schemas.microsoft.com/office/drawing/2014/main" id="{13383F2C-DDCF-1D36-8D4C-3AFBFC710C62}"/>
              </a:ext>
            </a:extLst>
          </p:cNvPr>
          <p:cNvSpPr>
            <a:spLocks noGrp="1"/>
          </p:cNvSpPr>
          <p:nvPr>
            <p:ph type="dt" sz="half" idx="2"/>
          </p:nvPr>
        </p:nvSpPr>
        <p:spPr/>
        <p:txBody>
          <a:bodyPr/>
          <a:lstStyle/>
          <a:p>
            <a:r>
              <a:rPr lang="de-DE"/>
              <a:t>Mai 2026</a:t>
            </a:r>
            <a:endParaRPr lang="nl-NL" dirty="0"/>
          </a:p>
        </p:txBody>
      </p:sp>
      <p:pic>
        <p:nvPicPr>
          <p:cNvPr id="10" name="Bildplatzhalter 8">
            <a:extLst>
              <a:ext uri="{FF2B5EF4-FFF2-40B4-BE49-F238E27FC236}">
                <a16:creationId xmlns:a16="http://schemas.microsoft.com/office/drawing/2014/main" id="{31E0F0E9-5136-D23A-E61F-47FAA1E1E7F2}"/>
              </a:ext>
            </a:extLst>
          </p:cNvPr>
          <p:cNvPicPr>
            <a:picLocks noGrp="1" noChangeAspect="1"/>
          </p:cNvPicPr>
          <p:nvPr>
            <p:ph type="pic" sz="quarter" idx="16"/>
          </p:nvPr>
        </p:nvPicPr>
        <p:blipFill rotWithShape="1">
          <a:blip r:embed="rId2"/>
          <a:srcRect t="8754" b="8754"/>
          <a:stretch/>
        </p:blipFill>
        <p:spPr/>
      </p:pic>
      <p:pic>
        <p:nvPicPr>
          <p:cNvPr id="7" name="Picture Placeholder 18">
            <a:extLst>
              <a:ext uri="{FF2B5EF4-FFF2-40B4-BE49-F238E27FC236}">
                <a16:creationId xmlns:a16="http://schemas.microsoft.com/office/drawing/2014/main" id="{47C2610D-AC34-BB4A-41C9-A3F7D9D4934D}"/>
              </a:ext>
            </a:extLst>
          </p:cNvPr>
          <p:cNvPicPr>
            <a:picLocks noGrp="1" noChangeAspect="1"/>
          </p:cNvPicPr>
          <p:nvPr>
            <p:ph type="pic" sz="quarter" idx="17"/>
          </p:nvPr>
        </p:nvPicPr>
        <p:blipFill>
          <a:blip r:embed="rId3"/>
          <a:srcRect t="19005" b="19005"/>
          <a:stretch/>
        </p:blipFill>
        <p:spPr/>
      </p:pic>
      <p:sp>
        <p:nvSpPr>
          <p:cNvPr id="15" name="Content Placeholder 14">
            <a:extLst>
              <a:ext uri="{FF2B5EF4-FFF2-40B4-BE49-F238E27FC236}">
                <a16:creationId xmlns:a16="http://schemas.microsoft.com/office/drawing/2014/main" id="{A3850D03-E673-2F79-108F-2963E000CDB1}"/>
              </a:ext>
            </a:extLst>
          </p:cNvPr>
          <p:cNvSpPr>
            <a:spLocks noGrp="1"/>
          </p:cNvSpPr>
          <p:nvPr>
            <p:ph sz="quarter" idx="18"/>
          </p:nvPr>
        </p:nvSpPr>
        <p:spPr/>
        <p:txBody>
          <a:bodyPr/>
          <a:lstStyle/>
          <a:p>
            <a:pPr lvl="7"/>
            <a:r>
              <a:rPr lang="en-US"/>
              <a:t>Maecenas porttitor congue massa. Fusce posuere, magna sed pulvinar ultricies, purus lectus malesuada libero.</a:t>
            </a:r>
          </a:p>
          <a:p>
            <a:pPr lvl="7"/>
            <a:r>
              <a:rPr lang="en-US"/>
              <a:t>Lorem ipsum dolor sit amet, consectetuer adipiscing elit. Maecenas porttitor congue massa. Fusce posuere, magna sed pulvinar ultricies. Purus lectus malesuada libero.</a:t>
            </a:r>
            <a:endParaRPr lang="en-US" dirty="0"/>
          </a:p>
        </p:txBody>
      </p:sp>
      <p:sp>
        <p:nvSpPr>
          <p:cNvPr id="12" name="Content Placeholder 11">
            <a:extLst>
              <a:ext uri="{FF2B5EF4-FFF2-40B4-BE49-F238E27FC236}">
                <a16:creationId xmlns:a16="http://schemas.microsoft.com/office/drawing/2014/main" id="{D570994D-BC8C-486C-D1A7-4D4523E5EDB3}"/>
              </a:ext>
            </a:extLst>
          </p:cNvPr>
          <p:cNvSpPr>
            <a:spLocks noGrp="1"/>
          </p:cNvSpPr>
          <p:nvPr>
            <p:ph sz="quarter" idx="15"/>
          </p:nvPr>
        </p:nvSpPr>
        <p:spPr/>
        <p:txBody>
          <a:bodyPr/>
          <a:lstStyle/>
          <a:p>
            <a:pPr lvl="4"/>
            <a:r>
              <a:rPr lang="en-US"/>
              <a:t>Pellentesque habitant morbi tristique senectus et netus et malesuada fames ac turpis egestas.</a:t>
            </a:r>
            <a:endParaRPr lang="en-US" dirty="0"/>
          </a:p>
        </p:txBody>
      </p:sp>
      <p:sp>
        <p:nvSpPr>
          <p:cNvPr id="24" name="Title 23">
            <a:extLst>
              <a:ext uri="{FF2B5EF4-FFF2-40B4-BE49-F238E27FC236}">
                <a16:creationId xmlns:a16="http://schemas.microsoft.com/office/drawing/2014/main" id="{30EABBE4-8206-C247-C4EF-849C9F70021F}"/>
              </a:ext>
            </a:extLst>
          </p:cNvPr>
          <p:cNvSpPr>
            <a:spLocks noGrp="1"/>
          </p:cNvSpPr>
          <p:nvPr>
            <p:ph type="title"/>
          </p:nvPr>
        </p:nvSpPr>
        <p:spPr/>
        <p:txBody>
          <a:bodyPr vert="horz"/>
          <a:lstStyle/>
          <a:p>
            <a:r>
              <a:rPr lang="en-US"/>
              <a:t>Lorem ipsum dolor sit amet </a:t>
            </a:r>
            <a:r>
              <a:rPr lang="en-US">
                <a:gradFill>
                  <a:gsLst>
                    <a:gs pos="0">
                      <a:srgbClr val="EF4251"/>
                    </a:gs>
                    <a:gs pos="100000">
                      <a:srgbClr val="F4704D"/>
                    </a:gs>
                  </a:gsLst>
                  <a:lin ang="18900000" scaled="0"/>
                </a:gradFill>
              </a:rPr>
              <a:t>consectetuer adipiscing elit</a:t>
            </a:r>
            <a:endParaRPr lang="en-US" dirty="0">
              <a:gradFill>
                <a:gsLst>
                  <a:gs pos="0">
                    <a:srgbClr val="EF4251"/>
                  </a:gs>
                  <a:gs pos="100000">
                    <a:srgbClr val="F4704D"/>
                  </a:gs>
                </a:gsLst>
                <a:lin ang="18900000" scaled="0"/>
              </a:gradFill>
            </a:endParaRPr>
          </a:p>
        </p:txBody>
      </p:sp>
      <p:sp>
        <p:nvSpPr>
          <p:cNvPr id="25" name="Text Placeholder 24">
            <a:extLst>
              <a:ext uri="{FF2B5EF4-FFF2-40B4-BE49-F238E27FC236}">
                <a16:creationId xmlns:a16="http://schemas.microsoft.com/office/drawing/2014/main" id="{CADB78B0-C936-F16B-C67F-ECAC08EA9FDF}"/>
              </a:ext>
            </a:extLst>
          </p:cNvPr>
          <p:cNvSpPr>
            <a:spLocks noGrp="1"/>
          </p:cNvSpPr>
          <p:nvPr>
            <p:ph type="body" sz="quarter" idx="14"/>
          </p:nvPr>
        </p:nvSpPr>
        <p:spPr/>
        <p:txBody>
          <a:bodyPr/>
          <a:lstStyle/>
          <a:p>
            <a:r>
              <a:rPr lang="en-GB"/>
              <a:t>A  017 : 2 contents : 2 pictures below</a:t>
            </a:r>
            <a:endParaRPr lang="en-US"/>
          </a:p>
        </p:txBody>
      </p:sp>
    </p:spTree>
    <p:extLst>
      <p:ext uri="{BB962C8B-B14F-4D97-AF65-F5344CB8AC3E}">
        <p14:creationId xmlns:p14="http://schemas.microsoft.com/office/powerpoint/2010/main" val="117979228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9449F14E-5F58-6DEE-B2E2-8A3E7404848D}"/>
              </a:ext>
            </a:extLst>
          </p:cNvPr>
          <p:cNvSpPr>
            <a:spLocks noGrp="1"/>
          </p:cNvSpPr>
          <p:nvPr>
            <p:ph type="sldNum" sz="quarter" idx="4"/>
          </p:nvPr>
        </p:nvSpPr>
        <p:spPr/>
        <p:txBody>
          <a:bodyPr/>
          <a:lstStyle/>
          <a:p>
            <a:fld id="{FA573BCF-C0F1-4720-B5E7-944FE630E67D}" type="slidenum">
              <a:rPr lang="en-US" smtClean="0"/>
              <a:pPr/>
              <a:t>41</a:t>
            </a:fld>
            <a:endParaRPr lang="en-US" dirty="0"/>
          </a:p>
        </p:txBody>
      </p:sp>
      <p:sp>
        <p:nvSpPr>
          <p:cNvPr id="3" name="Footer Placeholder 2">
            <a:extLst>
              <a:ext uri="{FF2B5EF4-FFF2-40B4-BE49-F238E27FC236}">
                <a16:creationId xmlns:a16="http://schemas.microsoft.com/office/drawing/2014/main" id="{B6A04A18-25BB-9511-9898-C7450F54C416}"/>
              </a:ext>
            </a:extLst>
          </p:cNvPr>
          <p:cNvSpPr>
            <a:spLocks noGrp="1"/>
          </p:cNvSpPr>
          <p:nvPr>
            <p:ph type="ftr" sz="quarter" idx="3"/>
          </p:nvPr>
        </p:nvSpPr>
        <p:spPr/>
        <p:txBody>
          <a:bodyPr/>
          <a:lstStyle/>
          <a:p>
            <a:r>
              <a:rPr lang="en-GB"/>
              <a:t>valantic layout samples Route A dark 001</a:t>
            </a:r>
            <a:endParaRPr lang="nl-NL" dirty="0"/>
          </a:p>
        </p:txBody>
      </p:sp>
      <p:sp>
        <p:nvSpPr>
          <p:cNvPr id="4" name="Date Placeholder 3">
            <a:extLst>
              <a:ext uri="{FF2B5EF4-FFF2-40B4-BE49-F238E27FC236}">
                <a16:creationId xmlns:a16="http://schemas.microsoft.com/office/drawing/2014/main" id="{46FF079F-34D0-3AC7-7788-7A7D6EEDC5B7}"/>
              </a:ext>
            </a:extLst>
          </p:cNvPr>
          <p:cNvSpPr>
            <a:spLocks noGrp="1"/>
          </p:cNvSpPr>
          <p:nvPr>
            <p:ph type="dt" sz="half" idx="2"/>
          </p:nvPr>
        </p:nvSpPr>
        <p:spPr/>
        <p:txBody>
          <a:bodyPr/>
          <a:lstStyle/>
          <a:p>
            <a:r>
              <a:rPr lang="de-DE"/>
              <a:t>Mai 2026</a:t>
            </a:r>
            <a:endParaRPr lang="nl-NL" dirty="0"/>
          </a:p>
        </p:txBody>
      </p:sp>
      <p:sp>
        <p:nvSpPr>
          <p:cNvPr id="87" name="Content Placeholder 86">
            <a:extLst>
              <a:ext uri="{FF2B5EF4-FFF2-40B4-BE49-F238E27FC236}">
                <a16:creationId xmlns:a16="http://schemas.microsoft.com/office/drawing/2014/main" id="{77612939-DEF6-C74B-2016-412EFF90264B}"/>
              </a:ext>
            </a:extLst>
          </p:cNvPr>
          <p:cNvSpPr>
            <a:spLocks noGrp="1"/>
          </p:cNvSpPr>
          <p:nvPr>
            <p:ph sz="quarter" idx="20"/>
          </p:nvPr>
        </p:nvSpPr>
        <p:spPr/>
        <p:txBody>
          <a:bodyPr/>
          <a:lstStyle/>
          <a:p>
            <a:pPr lvl="4"/>
            <a:r>
              <a:rPr lang="en-US" dirty="0"/>
              <a:t>Purus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a:t>
            </a:r>
            <a:r>
              <a:rPr lang="en-US" dirty="0" err="1"/>
              <a:t>quis</a:t>
            </a:r>
            <a:r>
              <a:rPr lang="en-US" dirty="0"/>
              <a:t> </a:t>
            </a:r>
            <a:r>
              <a:rPr lang="en-US" dirty="0" err="1"/>
              <a:t>urna</a:t>
            </a:r>
            <a:r>
              <a:rPr lang="en-US" dirty="0"/>
              <a:t> </a:t>
            </a:r>
            <a:r>
              <a:rPr lang="en-US" dirty="0" err="1"/>
              <a:t>uir</a:t>
            </a:r>
            <a:r>
              <a:rPr lang="en-US" dirty="0"/>
              <a:t>.</a:t>
            </a:r>
            <a:br>
              <a:rPr lang="en-US" dirty="0"/>
            </a:br>
            <a:endParaRPr lang="en-US" dirty="0"/>
          </a:p>
          <a:p>
            <a:br>
              <a:rPr lang="en-US" dirty="0"/>
            </a:br>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Purus </a:t>
            </a:r>
            <a:r>
              <a:rPr lang="en-US" dirty="0" err="1"/>
              <a:t>lectus</a:t>
            </a:r>
            <a:r>
              <a:rPr lang="en-US" dirty="0"/>
              <a:t> </a:t>
            </a:r>
            <a:r>
              <a:rPr lang="en-US" dirty="0" err="1"/>
              <a:t>malesuada</a:t>
            </a:r>
            <a:r>
              <a:rPr lang="en-US" dirty="0"/>
              <a:t> libero.</a:t>
            </a:r>
          </a:p>
        </p:txBody>
      </p:sp>
      <p:pic>
        <p:nvPicPr>
          <p:cNvPr id="15" name="Bildplatzhalter 8">
            <a:extLst>
              <a:ext uri="{FF2B5EF4-FFF2-40B4-BE49-F238E27FC236}">
                <a16:creationId xmlns:a16="http://schemas.microsoft.com/office/drawing/2014/main" id="{8422CAC2-3196-6AC9-ED7D-7DBD56985FA3}"/>
              </a:ext>
            </a:extLst>
          </p:cNvPr>
          <p:cNvPicPr>
            <a:picLocks noGrp="1" noChangeAspect="1"/>
          </p:cNvPicPr>
          <p:nvPr>
            <p:ph type="pic" sz="quarter" idx="18"/>
          </p:nvPr>
        </p:nvPicPr>
        <p:blipFill>
          <a:blip r:embed="rId2"/>
          <a:srcRect l="30684" r="30684"/>
          <a:stretch/>
        </p:blipFill>
        <p:spPr/>
      </p:pic>
      <p:sp>
        <p:nvSpPr>
          <p:cNvPr id="86" name="Content Placeholder 85">
            <a:extLst>
              <a:ext uri="{FF2B5EF4-FFF2-40B4-BE49-F238E27FC236}">
                <a16:creationId xmlns:a16="http://schemas.microsoft.com/office/drawing/2014/main" id="{A6957F8B-AF0C-DE8D-822C-7CDB0289E526}"/>
              </a:ext>
            </a:extLst>
          </p:cNvPr>
          <p:cNvSpPr>
            <a:spLocks noGrp="1"/>
          </p:cNvSpPr>
          <p:nvPr>
            <p:ph sz="quarter" idx="19"/>
          </p:nvPr>
        </p:nvSpPr>
        <p:spPr/>
        <p:txBody>
          <a:bodyPr/>
          <a:lstStyle/>
          <a:p>
            <a:pPr lvl="4"/>
            <a:r>
              <a:rPr lang="en-US" dirty="0"/>
              <a:t>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a:t>
            </a:r>
            <a:br>
              <a:rPr lang="en-US" dirty="0"/>
            </a:br>
            <a:br>
              <a:rPr lang="en-US" dirty="0"/>
            </a:br>
            <a:br>
              <a:rPr lang="en-US" dirty="0"/>
            </a:br>
            <a:endParaRPr lang="en-US" dirty="0"/>
          </a:p>
          <a:p>
            <a:r>
              <a:rPr lang="en-US" dirty="0"/>
              <a:t>Proin pharetra </a:t>
            </a:r>
            <a:r>
              <a:rPr lang="en-US" dirty="0" err="1"/>
              <a:t>nonummy</a:t>
            </a:r>
            <a:r>
              <a:rPr lang="en-US" dirty="0"/>
              <a:t> </a:t>
            </a:r>
            <a:r>
              <a:rPr lang="en-US" dirty="0" err="1"/>
              <a:t>pede</a:t>
            </a:r>
            <a:r>
              <a:rPr lang="en-US" dirty="0"/>
              <a:t>. </a:t>
            </a:r>
            <a:r>
              <a:rPr lang="en-US" dirty="0" err="1"/>
              <a:t>Mauris</a:t>
            </a:r>
            <a:r>
              <a:rPr lang="en-US" dirty="0"/>
              <a:t> et </a:t>
            </a:r>
            <a:r>
              <a:rPr lang="en-US" dirty="0" err="1"/>
              <a:t>orci</a:t>
            </a:r>
            <a:r>
              <a:rPr lang="en-US" dirty="0"/>
              <a:t>. </a:t>
            </a:r>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p>
        </p:txBody>
      </p:sp>
      <p:pic>
        <p:nvPicPr>
          <p:cNvPr id="12" name="Bildplatzhalter 8">
            <a:extLst>
              <a:ext uri="{FF2B5EF4-FFF2-40B4-BE49-F238E27FC236}">
                <a16:creationId xmlns:a16="http://schemas.microsoft.com/office/drawing/2014/main" id="{B5108143-658D-D54B-58FE-B9B1B235C95F}"/>
              </a:ext>
            </a:extLst>
          </p:cNvPr>
          <p:cNvPicPr>
            <a:picLocks noGrp="1" noChangeAspect="1"/>
          </p:cNvPicPr>
          <p:nvPr>
            <p:ph type="pic" sz="quarter" idx="16"/>
          </p:nvPr>
        </p:nvPicPr>
        <p:blipFill rotWithShape="1">
          <a:blip r:embed="rId3"/>
          <a:srcRect l="26552" r="26552"/>
          <a:stretch/>
        </p:blipFill>
        <p:spPr/>
      </p:pic>
      <p:sp>
        <p:nvSpPr>
          <p:cNvPr id="67" name="Content Placeholder 66">
            <a:extLst>
              <a:ext uri="{FF2B5EF4-FFF2-40B4-BE49-F238E27FC236}">
                <a16:creationId xmlns:a16="http://schemas.microsoft.com/office/drawing/2014/main" id="{D0D626B6-2927-303D-7C76-20EEF353AC80}"/>
              </a:ext>
            </a:extLst>
          </p:cNvPr>
          <p:cNvSpPr>
            <a:spLocks noGrp="1"/>
          </p:cNvSpPr>
          <p:nvPr>
            <p:ph sz="quarter" idx="15"/>
          </p:nvPr>
        </p:nvSpPr>
        <p:spPr/>
        <p:txBody>
          <a:bodyPr/>
          <a:lstStyle/>
          <a:p>
            <a:pPr lvl="4"/>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a:t>
            </a:r>
            <a:br>
              <a:rPr lang="en-US" dirty="0"/>
            </a:br>
            <a:br>
              <a:rPr lang="en-US" dirty="0"/>
            </a:br>
            <a:endParaRPr lang="en-US" dirty="0"/>
          </a:p>
          <a:p>
            <a:r>
              <a:rPr lang="en-US" dirty="0"/>
              <a:t>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a:t>
            </a:r>
          </a:p>
        </p:txBody>
      </p:sp>
      <p:pic>
        <p:nvPicPr>
          <p:cNvPr id="7" name="Picture Placeholder 18">
            <a:extLst>
              <a:ext uri="{FF2B5EF4-FFF2-40B4-BE49-F238E27FC236}">
                <a16:creationId xmlns:a16="http://schemas.microsoft.com/office/drawing/2014/main" id="{284290BB-9FC2-FD3D-CC0B-A142CF75ED57}"/>
              </a:ext>
            </a:extLst>
          </p:cNvPr>
          <p:cNvPicPr>
            <a:picLocks noGrp="1" noChangeAspect="1"/>
          </p:cNvPicPr>
          <p:nvPr>
            <p:ph type="pic" sz="quarter" idx="17"/>
          </p:nvPr>
        </p:nvPicPr>
        <p:blipFill>
          <a:blip r:embed="rId4"/>
          <a:srcRect l="18769" r="18769"/>
          <a:stretch/>
        </p:blipFill>
        <p:spPr/>
      </p:pic>
      <p:sp>
        <p:nvSpPr>
          <p:cNvPr id="26" name="Text Placeholder 25">
            <a:extLst>
              <a:ext uri="{FF2B5EF4-FFF2-40B4-BE49-F238E27FC236}">
                <a16:creationId xmlns:a16="http://schemas.microsoft.com/office/drawing/2014/main" id="{D9F9AB5D-B38A-2010-3A35-27CC7DEADB00}"/>
              </a:ext>
            </a:extLst>
          </p:cNvPr>
          <p:cNvSpPr>
            <a:spLocks noGrp="1"/>
          </p:cNvSpPr>
          <p:nvPr>
            <p:ph type="body" idx="13"/>
          </p:nvPr>
        </p:nvSpPr>
        <p:spPr/>
        <p:txBody>
          <a:bodyPr/>
          <a:lstStyle/>
          <a:p>
            <a:r>
              <a:rPr lang="en-US" dirty="0" err="1"/>
              <a:t>consectetuer</a:t>
            </a:r>
            <a:r>
              <a:rPr lang="en-US" dirty="0"/>
              <a:t> </a:t>
            </a:r>
            <a:r>
              <a:rPr lang="en-US" dirty="0" err="1"/>
              <a:t>adipiscing</a:t>
            </a:r>
            <a:r>
              <a:rPr lang="en-US" dirty="0"/>
              <a:t> </a:t>
            </a:r>
            <a:r>
              <a:rPr lang="en-US" dirty="0" err="1"/>
              <a:t>elit</a:t>
            </a:r>
            <a:endParaRPr lang="en-US" dirty="0"/>
          </a:p>
        </p:txBody>
      </p:sp>
      <p:sp>
        <p:nvSpPr>
          <p:cNvPr id="11" name="Title 10">
            <a:extLst>
              <a:ext uri="{FF2B5EF4-FFF2-40B4-BE49-F238E27FC236}">
                <a16:creationId xmlns:a16="http://schemas.microsoft.com/office/drawing/2014/main" id="{528AF9C4-8AE6-FA6A-60F7-F127F5BEF3F1}"/>
              </a:ext>
            </a:extLst>
          </p:cNvPr>
          <p:cNvSpPr>
            <a:spLocks noGrp="1"/>
          </p:cNvSpPr>
          <p:nvPr>
            <p:ph type="title"/>
          </p:nvPr>
        </p:nvSpPr>
        <p:spPr/>
        <p:txBody>
          <a:bodyPr vert="horz"/>
          <a:lstStyle/>
          <a:p>
            <a:r>
              <a:rPr lang="en-US" dirty="0"/>
              <a:t>Lorem ipsum </a:t>
            </a:r>
            <a:br>
              <a:rPr lang="en-US" dirty="0"/>
            </a:br>
            <a:r>
              <a:rPr lang="en-US" dirty="0"/>
              <a:t>dolor sit </a:t>
            </a:r>
            <a:r>
              <a:rPr lang="en-US" dirty="0" err="1"/>
              <a:t>amet</a:t>
            </a:r>
            <a:endParaRPr lang="en-US" dirty="0"/>
          </a:p>
        </p:txBody>
      </p:sp>
      <p:sp>
        <p:nvSpPr>
          <p:cNvPr id="221" name="Text Placeholder 220">
            <a:extLst>
              <a:ext uri="{FF2B5EF4-FFF2-40B4-BE49-F238E27FC236}">
                <a16:creationId xmlns:a16="http://schemas.microsoft.com/office/drawing/2014/main" id="{546DB02A-9E77-8E5E-37E0-6724FF07C7BC}"/>
              </a:ext>
            </a:extLst>
          </p:cNvPr>
          <p:cNvSpPr>
            <a:spLocks noGrp="1"/>
          </p:cNvSpPr>
          <p:nvPr>
            <p:ph type="body" sz="quarter" idx="14"/>
          </p:nvPr>
        </p:nvSpPr>
        <p:spPr/>
        <p:txBody>
          <a:bodyPr/>
          <a:lstStyle/>
          <a:p>
            <a:r>
              <a:rPr lang="en-GB"/>
              <a:t>A  018 : title left : </a:t>
            </a:r>
            <a:br>
              <a:rPr lang="en-GB"/>
            </a:br>
            <a:r>
              <a:rPr lang="en-GB"/>
              <a:t>3 pictures : 3 contents</a:t>
            </a:r>
            <a:endParaRPr lang="en-US"/>
          </a:p>
        </p:txBody>
      </p:sp>
    </p:spTree>
    <p:extLst>
      <p:ext uri="{BB962C8B-B14F-4D97-AF65-F5344CB8AC3E}">
        <p14:creationId xmlns:p14="http://schemas.microsoft.com/office/powerpoint/2010/main" val="266275551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7" name="think-cell data - do not delete" hidden="1">
            <a:extLst>
              <a:ext uri="{FF2B5EF4-FFF2-40B4-BE49-F238E27FC236}">
                <a16:creationId xmlns:a16="http://schemas.microsoft.com/office/drawing/2014/main" id="{53ED0EFD-B841-BACD-460E-7DA5E131886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7" name="think-cell data - do not delete" hidden="1">
                        <a:extLst>
                          <a:ext uri="{FF2B5EF4-FFF2-40B4-BE49-F238E27FC236}">
                            <a16:creationId xmlns:a16="http://schemas.microsoft.com/office/drawing/2014/main" id="{53ED0EFD-B841-BACD-460E-7DA5E1318862}"/>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1249A87E-6ED0-A63A-674F-D6668F860C73}"/>
              </a:ext>
            </a:extLst>
          </p:cNvPr>
          <p:cNvSpPr>
            <a:spLocks noGrp="1"/>
          </p:cNvSpPr>
          <p:nvPr>
            <p:ph type="sldNum" sz="quarter" idx="4"/>
          </p:nvPr>
        </p:nvSpPr>
        <p:spPr/>
        <p:txBody>
          <a:bodyPr/>
          <a:lstStyle/>
          <a:p>
            <a:fld id="{FA573BCF-C0F1-4720-B5E7-944FE630E67D}" type="slidenum">
              <a:rPr lang="en-US" smtClean="0"/>
              <a:pPr/>
              <a:t>42</a:t>
            </a:fld>
            <a:endParaRPr lang="en-US" dirty="0"/>
          </a:p>
        </p:txBody>
      </p:sp>
      <p:sp>
        <p:nvSpPr>
          <p:cNvPr id="3" name="Footer Placeholder 2">
            <a:extLst>
              <a:ext uri="{FF2B5EF4-FFF2-40B4-BE49-F238E27FC236}">
                <a16:creationId xmlns:a16="http://schemas.microsoft.com/office/drawing/2014/main" id="{DF7A930C-7722-B7BD-ED00-81F8465B0741}"/>
              </a:ext>
            </a:extLst>
          </p:cNvPr>
          <p:cNvSpPr>
            <a:spLocks noGrp="1"/>
          </p:cNvSpPr>
          <p:nvPr>
            <p:ph type="ftr" sz="quarter" idx="3"/>
          </p:nvPr>
        </p:nvSpPr>
        <p:spPr/>
        <p:txBody>
          <a:bodyPr/>
          <a:lstStyle/>
          <a:p>
            <a:r>
              <a:rPr lang="en-GB"/>
              <a:t>valantic layout samples Route A dark 001</a:t>
            </a:r>
            <a:endParaRPr lang="nl-NL" dirty="0"/>
          </a:p>
        </p:txBody>
      </p:sp>
      <p:sp>
        <p:nvSpPr>
          <p:cNvPr id="4" name="Date Placeholder 3">
            <a:extLst>
              <a:ext uri="{FF2B5EF4-FFF2-40B4-BE49-F238E27FC236}">
                <a16:creationId xmlns:a16="http://schemas.microsoft.com/office/drawing/2014/main" id="{4A414760-0203-DAF6-2941-1DA486FD6C8B}"/>
              </a:ext>
            </a:extLst>
          </p:cNvPr>
          <p:cNvSpPr>
            <a:spLocks noGrp="1"/>
          </p:cNvSpPr>
          <p:nvPr>
            <p:ph type="dt" sz="half" idx="2"/>
          </p:nvPr>
        </p:nvSpPr>
        <p:spPr/>
        <p:txBody>
          <a:bodyPr/>
          <a:lstStyle/>
          <a:p>
            <a:r>
              <a:rPr lang="de-DE"/>
              <a:t>Mai 2026</a:t>
            </a:r>
            <a:endParaRPr lang="nl-NL" dirty="0"/>
          </a:p>
        </p:txBody>
      </p:sp>
      <p:sp>
        <p:nvSpPr>
          <p:cNvPr id="5" name="Content Placeholder 4">
            <a:extLst>
              <a:ext uri="{FF2B5EF4-FFF2-40B4-BE49-F238E27FC236}">
                <a16:creationId xmlns:a16="http://schemas.microsoft.com/office/drawing/2014/main" id="{9CEE7F2F-4BFC-D85E-781E-79F2306F662C}"/>
              </a:ext>
            </a:extLst>
          </p:cNvPr>
          <p:cNvSpPr>
            <a:spLocks noGrp="1"/>
          </p:cNvSpPr>
          <p:nvPr>
            <p:ph sz="quarter" idx="20"/>
          </p:nvPr>
        </p:nvSpPr>
        <p:spPr/>
        <p:txBody>
          <a:bodyPr/>
          <a:lstStyle/>
          <a:p>
            <a:pPr lvl="4"/>
            <a:r>
              <a:rPr lang="en-GB"/>
              <a:t>Who</a:t>
            </a:r>
          </a:p>
          <a:p>
            <a:pPr lvl="4"/>
            <a:endParaRPr lang="en-GB"/>
          </a:p>
          <a:p>
            <a:r>
              <a:rPr lang="de-DE"/>
              <a:t>Speaker</a:t>
            </a:r>
            <a:endParaRPr lang="en-GB"/>
          </a:p>
          <a:p>
            <a:r>
              <a:rPr lang="de-DE"/>
              <a:t>Speaker A</a:t>
            </a:r>
            <a:endParaRPr lang="en-GB"/>
          </a:p>
          <a:p>
            <a:r>
              <a:rPr lang="de-DE"/>
              <a:t>Speaker B</a:t>
            </a:r>
            <a:endParaRPr lang="en-GB"/>
          </a:p>
          <a:p>
            <a:pPr lvl="4"/>
            <a:r>
              <a:rPr lang="de-DE"/>
              <a:t>Break</a:t>
            </a:r>
            <a:endParaRPr lang="en-GB"/>
          </a:p>
          <a:p>
            <a:r>
              <a:rPr lang="de-DE"/>
              <a:t>Speaker C</a:t>
            </a:r>
            <a:endParaRPr lang="en-GB"/>
          </a:p>
          <a:p>
            <a:r>
              <a:rPr lang="de-DE"/>
              <a:t>Speaker D</a:t>
            </a:r>
            <a:endParaRPr lang="en-GB"/>
          </a:p>
          <a:p>
            <a:pPr lvl="4"/>
            <a:r>
              <a:rPr lang="de-DE"/>
              <a:t>Break</a:t>
            </a:r>
            <a:endParaRPr lang="en-GB"/>
          </a:p>
          <a:p>
            <a:r>
              <a:rPr lang="de-DE"/>
              <a:t>Speaker E</a:t>
            </a:r>
            <a:endParaRPr lang="en-GB"/>
          </a:p>
          <a:p>
            <a:r>
              <a:rPr lang="de-DE"/>
              <a:t>Speaker F</a:t>
            </a:r>
            <a:endParaRPr lang="en-GB"/>
          </a:p>
          <a:p>
            <a:pPr lvl="4"/>
            <a:r>
              <a:rPr lang="de-DE"/>
              <a:t>End</a:t>
            </a:r>
            <a:endParaRPr lang="en-GB"/>
          </a:p>
          <a:p>
            <a:endParaRPr lang="en-GB"/>
          </a:p>
        </p:txBody>
      </p:sp>
      <p:pic>
        <p:nvPicPr>
          <p:cNvPr id="22" name="Bildplatzhalter 8">
            <a:extLst>
              <a:ext uri="{FF2B5EF4-FFF2-40B4-BE49-F238E27FC236}">
                <a16:creationId xmlns:a16="http://schemas.microsoft.com/office/drawing/2014/main" id="{EB215BC9-71A1-832A-E1BA-B325668F0294}"/>
              </a:ext>
            </a:extLst>
          </p:cNvPr>
          <p:cNvPicPr>
            <a:picLocks noGrp="1" noChangeAspect="1"/>
          </p:cNvPicPr>
          <p:nvPr>
            <p:ph type="pic" sz="quarter" idx="23"/>
          </p:nvPr>
        </p:nvPicPr>
        <p:blipFill>
          <a:blip r:embed="rId5"/>
          <a:srcRect t="14021" b="14021"/>
          <a:stretch/>
        </p:blipFill>
        <p:spPr>
          <a:solidFill>
            <a:schemeClr val="bg1"/>
          </a:solidFill>
          <a:ln w="19050" cap="flat" cmpd="sng" algn="ctr">
            <a:noFill/>
            <a:prstDash val="solid"/>
          </a:ln>
          <a:effectLst/>
        </p:spPr>
      </p:pic>
      <p:sp>
        <p:nvSpPr>
          <p:cNvPr id="6" name="Content Placeholder 5">
            <a:extLst>
              <a:ext uri="{FF2B5EF4-FFF2-40B4-BE49-F238E27FC236}">
                <a16:creationId xmlns:a16="http://schemas.microsoft.com/office/drawing/2014/main" id="{479F5E6E-7884-E957-C72F-54F268AE3E09}"/>
              </a:ext>
            </a:extLst>
          </p:cNvPr>
          <p:cNvSpPr>
            <a:spLocks noGrp="1"/>
          </p:cNvSpPr>
          <p:nvPr>
            <p:ph sz="quarter" idx="24"/>
          </p:nvPr>
        </p:nvSpPr>
        <p:spPr/>
        <p:txBody>
          <a:bodyPr/>
          <a:lstStyle/>
          <a:p>
            <a:pPr lvl="4"/>
            <a:r>
              <a:rPr lang="de-DE"/>
              <a:t>Title</a:t>
            </a:r>
          </a:p>
          <a:p>
            <a:pPr lvl="4"/>
            <a:endParaRPr lang="en-GB"/>
          </a:p>
          <a:p>
            <a:r>
              <a:rPr lang="de-DE"/>
              <a:t>Welcome and Agenda</a:t>
            </a:r>
            <a:endParaRPr lang="en-GB"/>
          </a:p>
          <a:p>
            <a:r>
              <a:rPr lang="de-DE"/>
              <a:t>Theme A</a:t>
            </a:r>
            <a:endParaRPr lang="en-GB"/>
          </a:p>
          <a:p>
            <a:r>
              <a:rPr lang="de-DE"/>
              <a:t>Theme B</a:t>
            </a:r>
            <a:endParaRPr lang="en-GB"/>
          </a:p>
          <a:p>
            <a:pPr lvl="4"/>
            <a:r>
              <a:rPr lang="de-DE"/>
              <a:t>Break</a:t>
            </a:r>
            <a:endParaRPr lang="en-GB"/>
          </a:p>
          <a:p>
            <a:r>
              <a:rPr lang="de-DE"/>
              <a:t>Theme C</a:t>
            </a:r>
            <a:endParaRPr lang="en-GB"/>
          </a:p>
          <a:p>
            <a:r>
              <a:rPr lang="de-DE"/>
              <a:t>Theme D</a:t>
            </a:r>
            <a:endParaRPr lang="en-GB"/>
          </a:p>
          <a:p>
            <a:pPr lvl="4"/>
            <a:r>
              <a:rPr lang="de-DE"/>
              <a:t>Break</a:t>
            </a:r>
            <a:endParaRPr lang="en-GB"/>
          </a:p>
          <a:p>
            <a:r>
              <a:rPr lang="de-DE"/>
              <a:t>Theme E</a:t>
            </a:r>
            <a:endParaRPr lang="en-GB"/>
          </a:p>
          <a:p>
            <a:r>
              <a:rPr lang="de-DE"/>
              <a:t>Theme F</a:t>
            </a:r>
            <a:endParaRPr lang="en-GB"/>
          </a:p>
          <a:p>
            <a:pPr lvl="4"/>
            <a:r>
              <a:rPr lang="de-DE"/>
              <a:t>End</a:t>
            </a:r>
            <a:endParaRPr lang="en-GB"/>
          </a:p>
          <a:p>
            <a:endParaRPr lang="en-GB"/>
          </a:p>
        </p:txBody>
      </p:sp>
      <p:pic>
        <p:nvPicPr>
          <p:cNvPr id="21" name="Picture Placeholder 23">
            <a:extLst>
              <a:ext uri="{FF2B5EF4-FFF2-40B4-BE49-F238E27FC236}">
                <a16:creationId xmlns:a16="http://schemas.microsoft.com/office/drawing/2014/main" id="{54ED0C5E-F980-0F88-84B0-238AFE7BB72B}"/>
              </a:ext>
            </a:extLst>
          </p:cNvPr>
          <p:cNvPicPr>
            <a:picLocks noGrp="1" noChangeAspect="1"/>
          </p:cNvPicPr>
          <p:nvPr>
            <p:ph type="pic" sz="quarter" idx="22"/>
          </p:nvPr>
        </p:nvPicPr>
        <p:blipFill>
          <a:blip r:embed="rId6"/>
          <a:srcRect t="14039" b="14039"/>
          <a:stretch/>
        </p:blipFill>
        <p:spPr>
          <a:solidFill>
            <a:schemeClr val="bg1"/>
          </a:solidFill>
          <a:ln w="19050" cap="flat" cmpd="sng" algn="ctr">
            <a:noFill/>
            <a:prstDash val="solid"/>
          </a:ln>
          <a:effectLst/>
        </p:spPr>
      </p:pic>
      <p:sp>
        <p:nvSpPr>
          <p:cNvPr id="7" name="Content Placeholder 6">
            <a:extLst>
              <a:ext uri="{FF2B5EF4-FFF2-40B4-BE49-F238E27FC236}">
                <a16:creationId xmlns:a16="http://schemas.microsoft.com/office/drawing/2014/main" id="{05559F8D-88EC-BA01-DABD-E29EF50694D6}"/>
              </a:ext>
            </a:extLst>
          </p:cNvPr>
          <p:cNvSpPr>
            <a:spLocks noGrp="1"/>
          </p:cNvSpPr>
          <p:nvPr>
            <p:ph sz="quarter" idx="25"/>
          </p:nvPr>
        </p:nvSpPr>
        <p:spPr/>
        <p:txBody>
          <a:bodyPr/>
          <a:lstStyle/>
          <a:p>
            <a:pPr lvl="4"/>
            <a:r>
              <a:rPr lang="de-DE"/>
              <a:t>When</a:t>
            </a:r>
          </a:p>
          <a:p>
            <a:pPr lvl="4"/>
            <a:endParaRPr lang="en-GB"/>
          </a:p>
          <a:p>
            <a:r>
              <a:rPr lang="de-DE"/>
              <a:t>9:30 </a:t>
            </a:r>
            <a:endParaRPr lang="en-GB"/>
          </a:p>
          <a:p>
            <a:r>
              <a:rPr lang="de-DE"/>
              <a:t>9:45 </a:t>
            </a:r>
            <a:endParaRPr lang="en-GB"/>
          </a:p>
          <a:p>
            <a:r>
              <a:rPr lang="de-DE"/>
              <a:t>10:10 </a:t>
            </a:r>
            <a:endParaRPr lang="en-GB"/>
          </a:p>
          <a:p>
            <a:pPr lvl="4"/>
            <a:r>
              <a:rPr lang="de-DE"/>
              <a:t>10:35 </a:t>
            </a:r>
            <a:endParaRPr lang="en-GB"/>
          </a:p>
          <a:p>
            <a:r>
              <a:rPr lang="de-DE"/>
              <a:t>10:50 </a:t>
            </a:r>
            <a:endParaRPr lang="en-GB"/>
          </a:p>
          <a:p>
            <a:r>
              <a:rPr lang="de-DE"/>
              <a:t>11:15 </a:t>
            </a:r>
            <a:endParaRPr lang="en-GB"/>
          </a:p>
          <a:p>
            <a:pPr lvl="4"/>
            <a:r>
              <a:rPr lang="de-DE"/>
              <a:t>11:40 </a:t>
            </a:r>
            <a:endParaRPr lang="en-GB"/>
          </a:p>
          <a:p>
            <a:r>
              <a:rPr lang="de-DE"/>
              <a:t>11:55</a:t>
            </a:r>
            <a:endParaRPr lang="en-GB"/>
          </a:p>
          <a:p>
            <a:r>
              <a:rPr lang="de-DE"/>
              <a:t>12:20</a:t>
            </a:r>
            <a:endParaRPr lang="en-GB"/>
          </a:p>
          <a:p>
            <a:pPr lvl="4"/>
            <a:r>
              <a:rPr lang="de-DE"/>
              <a:t>12:30</a:t>
            </a:r>
            <a:endParaRPr lang="en-GB"/>
          </a:p>
          <a:p>
            <a:endParaRPr lang="en-GB"/>
          </a:p>
        </p:txBody>
      </p:sp>
      <p:pic>
        <p:nvPicPr>
          <p:cNvPr id="20" name="Picture Placeholder 18">
            <a:extLst>
              <a:ext uri="{FF2B5EF4-FFF2-40B4-BE49-F238E27FC236}">
                <a16:creationId xmlns:a16="http://schemas.microsoft.com/office/drawing/2014/main" id="{84036B0B-3A42-BCEA-E163-89D097E7811F}"/>
              </a:ext>
            </a:extLst>
          </p:cNvPr>
          <p:cNvPicPr>
            <a:picLocks noGrp="1" noChangeAspect="1"/>
          </p:cNvPicPr>
          <p:nvPr>
            <p:ph type="pic" sz="quarter" idx="21"/>
          </p:nvPr>
        </p:nvPicPr>
        <p:blipFill>
          <a:blip r:embed="rId7"/>
          <a:srcRect t="34564" b="34564"/>
          <a:stretch/>
        </p:blipFill>
        <p:spPr>
          <a:solidFill>
            <a:schemeClr val="bg1"/>
          </a:solidFill>
          <a:ln w="19050" cap="flat" cmpd="sng" algn="ctr">
            <a:noFill/>
            <a:prstDash val="solid"/>
          </a:ln>
          <a:effectLst/>
        </p:spPr>
      </p:pic>
      <p:sp>
        <p:nvSpPr>
          <p:cNvPr id="11" name="Text Placeholder 10">
            <a:extLst>
              <a:ext uri="{FF2B5EF4-FFF2-40B4-BE49-F238E27FC236}">
                <a16:creationId xmlns:a16="http://schemas.microsoft.com/office/drawing/2014/main" id="{B3672B3D-D1AD-A87F-BE36-947F59C9BF6C}"/>
              </a:ext>
            </a:extLst>
          </p:cNvPr>
          <p:cNvSpPr>
            <a:spLocks noGrp="1"/>
          </p:cNvSpPr>
          <p:nvPr>
            <p:ph type="body" idx="26"/>
          </p:nvPr>
        </p:nvSpPr>
        <p:spPr/>
        <p:txBody>
          <a:bodyPr/>
          <a:lstStyle/>
          <a:p>
            <a:r>
              <a:rPr lang="en-US"/>
              <a:t>consectetuer adipiscing elit</a:t>
            </a:r>
          </a:p>
        </p:txBody>
      </p:sp>
      <p:sp>
        <p:nvSpPr>
          <p:cNvPr id="12" name="Title 11">
            <a:extLst>
              <a:ext uri="{FF2B5EF4-FFF2-40B4-BE49-F238E27FC236}">
                <a16:creationId xmlns:a16="http://schemas.microsoft.com/office/drawing/2014/main" id="{B9112538-FC14-8389-278E-982B5349800F}"/>
              </a:ext>
            </a:extLst>
          </p:cNvPr>
          <p:cNvSpPr>
            <a:spLocks noGrp="1"/>
          </p:cNvSpPr>
          <p:nvPr>
            <p:ph type="title"/>
          </p:nvPr>
        </p:nvSpPr>
        <p:spPr/>
        <p:txBody>
          <a:bodyPr vert="horz"/>
          <a:lstStyle/>
          <a:p>
            <a:r>
              <a:rPr lang="en-US"/>
              <a:t>Lorem ipsum </a:t>
            </a:r>
            <a:br>
              <a:rPr lang="en-US"/>
            </a:br>
            <a:r>
              <a:rPr lang="en-US"/>
              <a:t>dolor sit amet</a:t>
            </a:r>
            <a:endParaRPr lang="en-GB"/>
          </a:p>
        </p:txBody>
      </p:sp>
      <p:sp>
        <p:nvSpPr>
          <p:cNvPr id="13" name="Text Placeholder 12">
            <a:extLst>
              <a:ext uri="{FF2B5EF4-FFF2-40B4-BE49-F238E27FC236}">
                <a16:creationId xmlns:a16="http://schemas.microsoft.com/office/drawing/2014/main" id="{8DCC73CE-4093-49D8-3DF4-6C19B05914D2}"/>
              </a:ext>
            </a:extLst>
          </p:cNvPr>
          <p:cNvSpPr>
            <a:spLocks noGrp="1"/>
          </p:cNvSpPr>
          <p:nvPr>
            <p:ph type="body" sz="quarter" idx="14"/>
          </p:nvPr>
        </p:nvSpPr>
        <p:spPr/>
        <p:txBody>
          <a:bodyPr/>
          <a:lstStyle/>
          <a:p>
            <a:r>
              <a:rPr lang="en-GB"/>
              <a:t>A  018a : title small : 3 contents : picture</a:t>
            </a:r>
          </a:p>
        </p:txBody>
      </p:sp>
    </p:spTree>
    <p:extLst>
      <p:ext uri="{BB962C8B-B14F-4D97-AF65-F5344CB8AC3E}">
        <p14:creationId xmlns:p14="http://schemas.microsoft.com/office/powerpoint/2010/main" val="43938131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4" name="think-cell data - do not delete" hidden="1">
            <a:extLst>
              <a:ext uri="{FF2B5EF4-FFF2-40B4-BE49-F238E27FC236}">
                <a16:creationId xmlns:a16="http://schemas.microsoft.com/office/drawing/2014/main" id="{672CECD0-581E-63DF-E5F5-FBF0520150B0}"/>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24" name="think-cell data - do not delete" hidden="1">
                        <a:extLst>
                          <a:ext uri="{FF2B5EF4-FFF2-40B4-BE49-F238E27FC236}">
                            <a16:creationId xmlns:a16="http://schemas.microsoft.com/office/drawing/2014/main" id="{672CECD0-581E-63DF-E5F5-FBF0520150B0}"/>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AF0DC7E1-5F77-4E44-0288-0591C5D93BE7}"/>
              </a:ext>
            </a:extLst>
          </p:cNvPr>
          <p:cNvSpPr>
            <a:spLocks noGrp="1"/>
          </p:cNvSpPr>
          <p:nvPr>
            <p:ph type="sldNum" sz="quarter" idx="4"/>
          </p:nvPr>
        </p:nvSpPr>
        <p:spPr>
          <a:xfrm>
            <a:off x="11353138" y="6379200"/>
            <a:ext cx="288000" cy="180000"/>
          </a:xfrm>
        </p:spPr>
        <p:txBody>
          <a:bodyPr/>
          <a:lstStyle/>
          <a:p>
            <a:pPr lvl="0"/>
            <a:fld id="{FA573BCF-C0F1-4720-B5E7-944FE630E67D}" type="slidenum">
              <a:rPr lang="en-US" noProof="0" smtClean="0"/>
              <a:pPr lvl="0"/>
              <a:t>43</a:t>
            </a:fld>
            <a:endParaRPr lang="en-US" noProof="0" dirty="0"/>
          </a:p>
        </p:txBody>
      </p:sp>
      <p:sp>
        <p:nvSpPr>
          <p:cNvPr id="3" name="Footer Placeholder 2">
            <a:extLst>
              <a:ext uri="{FF2B5EF4-FFF2-40B4-BE49-F238E27FC236}">
                <a16:creationId xmlns:a16="http://schemas.microsoft.com/office/drawing/2014/main" id="{2A84D574-D12C-50ED-A492-C7D46C4A03EC}"/>
              </a:ext>
            </a:extLst>
          </p:cNvPr>
          <p:cNvSpPr>
            <a:spLocks noGrp="1"/>
          </p:cNvSpPr>
          <p:nvPr>
            <p:ph type="ftr" sz="quarter" idx="3"/>
          </p:nvPr>
        </p:nvSpPr>
        <p:spPr>
          <a:xfrm>
            <a:off x="7270749" y="6379200"/>
            <a:ext cx="4082389" cy="180000"/>
          </a:xfrm>
        </p:spPr>
        <p:txBody>
          <a:bodyPr/>
          <a:lstStyle/>
          <a:p>
            <a:pPr lvl="0"/>
            <a:r>
              <a:rPr lang="en-GB" noProof="0"/>
              <a:t>valantic layout samples Route A dark 001</a:t>
            </a:r>
            <a:endParaRPr lang="nl-NL" noProof="0" dirty="0"/>
          </a:p>
        </p:txBody>
      </p:sp>
      <p:sp>
        <p:nvSpPr>
          <p:cNvPr id="4" name="Date Placeholder 3">
            <a:extLst>
              <a:ext uri="{FF2B5EF4-FFF2-40B4-BE49-F238E27FC236}">
                <a16:creationId xmlns:a16="http://schemas.microsoft.com/office/drawing/2014/main" id="{5E59C0BD-F99E-D8C5-1557-33A1123DAF88}"/>
              </a:ext>
            </a:extLst>
          </p:cNvPr>
          <p:cNvSpPr>
            <a:spLocks noGrp="1"/>
          </p:cNvSpPr>
          <p:nvPr>
            <p:ph type="dt" sz="half" idx="2"/>
          </p:nvPr>
        </p:nvSpPr>
        <p:spPr>
          <a:xfrm>
            <a:off x="5040000" y="6379200"/>
            <a:ext cx="2160000" cy="180000"/>
          </a:xfrm>
        </p:spPr>
        <p:txBody>
          <a:bodyPr/>
          <a:lstStyle/>
          <a:p>
            <a:pPr lvl="0"/>
            <a:r>
              <a:rPr lang="de-DE" noProof="0"/>
              <a:t>Mai 2026</a:t>
            </a:r>
            <a:endParaRPr lang="nl-NL" noProof="0" dirty="0"/>
          </a:p>
        </p:txBody>
      </p:sp>
      <p:sp>
        <p:nvSpPr>
          <p:cNvPr id="21" name="Text Placeholder 20">
            <a:extLst>
              <a:ext uri="{FF2B5EF4-FFF2-40B4-BE49-F238E27FC236}">
                <a16:creationId xmlns:a16="http://schemas.microsoft.com/office/drawing/2014/main" id="{C48E332A-D3E9-6F60-DF71-9270B36E95F6}"/>
              </a:ext>
            </a:extLst>
          </p:cNvPr>
          <p:cNvSpPr>
            <a:spLocks noGrp="1"/>
          </p:cNvSpPr>
          <p:nvPr>
            <p:ph type="body" sz="quarter" idx="26"/>
          </p:nvPr>
        </p:nvSpPr>
        <p:spPr>
          <a:xfrm>
            <a:off x="8182913" y="4176000"/>
            <a:ext cx="3456000" cy="1980000"/>
          </a:xfrm>
        </p:spPr>
        <p:txBody>
          <a:bodyPr/>
          <a:lstStyle/>
          <a:p>
            <a:pPr lvl="8"/>
            <a:r>
              <a:rPr lang="en-US"/>
              <a:t>A</a:t>
            </a:r>
          </a:p>
          <a:p>
            <a:pPr lvl="8"/>
            <a:endParaRPr lang="en-US"/>
          </a:p>
          <a:p>
            <a:r>
              <a:rPr lang="en-GB"/>
              <a:t>Lorem ipsum dolor sit amet, consectetuer adipiscing elit. Maecenas porttitor congue massa. Fusce posuere, magna sed pulvinar ultricies, purus lectus malesuada libero, sit amet commodo magna eros quis urna.</a:t>
            </a:r>
            <a:endParaRPr lang="en-US"/>
          </a:p>
        </p:txBody>
      </p:sp>
      <mc:AlternateContent xmlns:mc="http://schemas.openxmlformats.org/markup-compatibility/2006" xmlns:pslz="http://schemas.microsoft.com/office/powerpoint/2016/slidezoom">
        <mc:Choice Requires="pslz">
          <p:graphicFrame>
            <p:nvGraphicFramePr>
              <p:cNvPr id="20" name="Picture Placeholder 689">
                <a:extLst>
                  <a:ext uri="{FF2B5EF4-FFF2-40B4-BE49-F238E27FC236}">
                    <a16:creationId xmlns:a16="http://schemas.microsoft.com/office/drawing/2014/main" id="{5BC395EB-9CAE-5F66-8C61-F22643A437FC}"/>
                  </a:ext>
                </a:extLst>
              </p:cNvPr>
              <p:cNvGraphicFramePr>
                <a:graphicFrameLocks noGrp="1" noChangeAspect="1"/>
              </p:cNvGraphicFramePr>
              <p:nvPr>
                <p:ph type="pic" sz="quarter" idx="23"/>
                <p:extLst>
                  <p:ext uri="{D42A27DB-BD31-4B8C-83A1-F6EECF244321}">
                    <p14:modId xmlns:p14="http://schemas.microsoft.com/office/powerpoint/2010/main" val="1279554789"/>
                  </p:ext>
                </p:extLst>
              </p:nvPr>
            </p:nvGraphicFramePr>
            <p:xfrm>
              <a:off x="8183563" y="1979613"/>
              <a:ext cx="3455987" cy="2052637"/>
            </p:xfrm>
            <a:graphic>
              <a:graphicData uri="http://schemas.microsoft.com/office/powerpoint/2016/slidezoom">
                <pslz:sldZm>
                  <pslz:sldZmObj sldId="2147472704" cId="1569445246">
                    <pslz:zmPr id="{76E9DB8B-3926-4AB2-9903-FAF46DD88977}" transitionDur="1000">
                      <p166:blipFill xmlns:p166="http://schemas.microsoft.com/office/powerpoint/2016/6/main">
                        <a:blip r:embed="rId5"/>
                        <a:stretch>
                          <a:fillRect/>
                        </a:stretch>
                      </p166:blipFill>
                      <p166:spPr xmlns:p166="http://schemas.microsoft.com/office/powerpoint/2016/6/main">
                        <a:xfrm>
                          <a:off x="0" y="0"/>
                          <a:ext cx="3455987" cy="2052637"/>
                        </a:xfrm>
                        <a:prstGeom prst="rect">
                          <a:avLst/>
                        </a:prstGeom>
                        <a:ln w="3175">
                          <a:solidFill>
                            <a:prstClr val="ltGray"/>
                          </a:solidFill>
                        </a:ln>
                      </p166:spPr>
                    </pslz:zmPr>
                  </pslz:sldZmObj>
                </pslz:sldZm>
              </a:graphicData>
            </a:graphic>
          </p:graphicFrame>
        </mc:Choice>
        <mc:Fallback xmlns="">
          <p:pic>
            <p:nvPicPr>
              <p:cNvPr id="20" name="Picture Placeholder 689">
                <a:hlinkClick r:id="rId6" action="ppaction://hlinksldjump"/>
                <a:extLst>
                  <a:ext uri="{FF2B5EF4-FFF2-40B4-BE49-F238E27FC236}">
                    <a16:creationId xmlns:a16="http://schemas.microsoft.com/office/drawing/2014/main" id="{5BC395EB-9CAE-5F66-8C61-F22643A437FC}"/>
                  </a:ext>
                </a:extLst>
              </p:cNvPr>
              <p:cNvPicPr>
                <a:picLocks noGrp="1" noRot="1" noChangeAspect="1" noMove="1" noResize="1" noEditPoints="1" noAdjustHandles="1" noChangeArrowheads="1" noChangeShapeType="1"/>
              </p:cNvPicPr>
              <p:nvPr/>
            </p:nvPicPr>
            <p:blipFill>
              <a:blip r:embed="rId7"/>
              <a:stretch>
                <a:fillRect/>
              </a:stretch>
            </p:blipFill>
            <p:spPr>
              <a:xfrm>
                <a:off x="8183563" y="1979613"/>
                <a:ext cx="3455987" cy="2052637"/>
              </a:xfrm>
              <a:prstGeom prst="rect">
                <a:avLst/>
              </a:prstGeom>
              <a:ln w="3175">
                <a:solidFill>
                  <a:prstClr val="ltGray"/>
                </a:solidFill>
              </a:ln>
            </p:spPr>
          </p:pic>
        </mc:Fallback>
      </mc:AlternateContent>
      <p:sp>
        <p:nvSpPr>
          <p:cNvPr id="59" name="Text Placeholder 58">
            <a:extLst>
              <a:ext uri="{FF2B5EF4-FFF2-40B4-BE49-F238E27FC236}">
                <a16:creationId xmlns:a16="http://schemas.microsoft.com/office/drawing/2014/main" id="{F796AE22-8502-C80D-D7E7-ABB24BCC65D1}"/>
              </a:ext>
            </a:extLst>
          </p:cNvPr>
          <p:cNvSpPr>
            <a:spLocks noGrp="1"/>
          </p:cNvSpPr>
          <p:nvPr>
            <p:ph type="body" idx="49"/>
          </p:nvPr>
        </p:nvSpPr>
        <p:spPr>
          <a:xfrm>
            <a:off x="8182911" y="1512000"/>
            <a:ext cx="3456000" cy="360000"/>
          </a:xfrm>
        </p:spPr>
        <p:txBody>
          <a:bodyPr/>
          <a:lstStyle/>
          <a:p>
            <a:r>
              <a:rPr lang="de-DE"/>
              <a:t>Lorem ipsum</a:t>
            </a:r>
          </a:p>
        </p:txBody>
      </p:sp>
      <p:sp>
        <p:nvSpPr>
          <p:cNvPr id="22" name="Text Placeholder 21">
            <a:extLst>
              <a:ext uri="{FF2B5EF4-FFF2-40B4-BE49-F238E27FC236}">
                <a16:creationId xmlns:a16="http://schemas.microsoft.com/office/drawing/2014/main" id="{63A4FFC5-7CF4-D51F-DB9D-8ABE1FA475D4}"/>
              </a:ext>
            </a:extLst>
          </p:cNvPr>
          <p:cNvSpPr>
            <a:spLocks noGrp="1"/>
          </p:cNvSpPr>
          <p:nvPr>
            <p:ph type="body" sz="quarter" idx="25"/>
          </p:nvPr>
        </p:nvSpPr>
        <p:spPr>
          <a:xfrm>
            <a:off x="4372087" y="4176000"/>
            <a:ext cx="3456000" cy="1980000"/>
          </a:xfrm>
        </p:spPr>
        <p:txBody>
          <a:bodyPr/>
          <a:lstStyle/>
          <a:p>
            <a:pPr lvl="8"/>
            <a:r>
              <a:rPr lang="en-US"/>
              <a:t>B</a:t>
            </a:r>
          </a:p>
          <a:p>
            <a:pPr lvl="8"/>
            <a:endParaRPr lang="en-US"/>
          </a:p>
          <a:p>
            <a:r>
              <a:rPr lang="en-GB"/>
              <a:t>Lorem ipsum dolor sit amet, consectetuer adipiscing elit. Maecenas porttitor congue massa. Fusce posuere, magna sed pulvinar ultricies, purus lectus malesuada libero, sit amet commodo magna eros quis urna</a:t>
            </a:r>
            <a:endParaRPr lang="en-US" dirty="0"/>
          </a:p>
        </p:txBody>
      </p:sp>
      <mc:AlternateContent xmlns:mc="http://schemas.openxmlformats.org/markup-compatibility/2006" xmlns:pslz="http://schemas.microsoft.com/office/powerpoint/2016/slidezoom">
        <mc:Choice Requires="pslz">
          <p:graphicFrame>
            <p:nvGraphicFramePr>
              <p:cNvPr id="98" name="Picture Placeholder 97">
                <a:extLst>
                  <a:ext uri="{FF2B5EF4-FFF2-40B4-BE49-F238E27FC236}">
                    <a16:creationId xmlns:a16="http://schemas.microsoft.com/office/drawing/2014/main" id="{F920D01F-14F8-7180-5FB6-828DEF0752BA}"/>
                  </a:ext>
                </a:extLst>
              </p:cNvPr>
              <p:cNvGraphicFramePr>
                <a:graphicFrameLocks noGrp="1" noChangeAspect="1"/>
              </p:cNvGraphicFramePr>
              <p:nvPr>
                <p:ph type="pic" sz="quarter" idx="22"/>
                <p:extLst>
                  <p:ext uri="{D42A27DB-BD31-4B8C-83A1-F6EECF244321}">
                    <p14:modId xmlns:p14="http://schemas.microsoft.com/office/powerpoint/2010/main" val="3428838006"/>
                  </p:ext>
                </p:extLst>
              </p:nvPr>
            </p:nvGraphicFramePr>
            <p:xfrm>
              <a:off x="4371975" y="1979613"/>
              <a:ext cx="3455988" cy="2052637"/>
            </p:xfrm>
            <a:graphic>
              <a:graphicData uri="http://schemas.microsoft.com/office/powerpoint/2016/slidezoom">
                <pslz:sldZm>
                  <pslz:sldZmObj sldId="2147475247" cId="1381653255">
                    <pslz:zmPr id="{8DCF6025-EFD6-4DAF-BC1C-0C44FBE0DE3A}" transitionDur="1000">
                      <p166:blipFill xmlns:p166="http://schemas.microsoft.com/office/powerpoint/2016/6/main">
                        <a:blip r:embed="rId8"/>
                        <a:stretch>
                          <a:fillRect/>
                        </a:stretch>
                      </p166:blipFill>
                      <p166:spPr xmlns:p166="http://schemas.microsoft.com/office/powerpoint/2016/6/main">
                        <a:xfrm>
                          <a:off x="0" y="0"/>
                          <a:ext cx="3455988" cy="2052637"/>
                        </a:xfrm>
                        <a:prstGeom prst="rect">
                          <a:avLst/>
                        </a:prstGeom>
                        <a:ln w="3175">
                          <a:solidFill>
                            <a:prstClr val="ltGray"/>
                          </a:solidFill>
                        </a:ln>
                      </p166:spPr>
                    </pslz:zmPr>
                  </pslz:sldZmObj>
                </pslz:sldZm>
              </a:graphicData>
            </a:graphic>
          </p:graphicFrame>
        </mc:Choice>
        <mc:Fallback xmlns="">
          <p:pic>
            <p:nvPicPr>
              <p:cNvPr id="98" name="Picture Placeholder 97">
                <a:hlinkClick r:id="rId9" action="ppaction://hlinksldjump"/>
                <a:extLst>
                  <a:ext uri="{FF2B5EF4-FFF2-40B4-BE49-F238E27FC236}">
                    <a16:creationId xmlns:a16="http://schemas.microsoft.com/office/drawing/2014/main" id="{F920D01F-14F8-7180-5FB6-828DEF0752BA}"/>
                  </a:ext>
                </a:extLst>
              </p:cNvPr>
              <p:cNvPicPr>
                <a:picLocks noGrp="1" noRot="1" noChangeAspect="1" noMove="1" noResize="1" noEditPoints="1" noAdjustHandles="1" noChangeArrowheads="1" noChangeShapeType="1"/>
              </p:cNvPicPr>
              <p:nvPr/>
            </p:nvPicPr>
            <p:blipFill>
              <a:blip r:embed="rId10"/>
              <a:stretch>
                <a:fillRect/>
              </a:stretch>
            </p:blipFill>
            <p:spPr>
              <a:xfrm>
                <a:off x="4371975" y="1979613"/>
                <a:ext cx="3455988" cy="2052637"/>
              </a:xfrm>
              <a:prstGeom prst="rect">
                <a:avLst/>
              </a:prstGeom>
              <a:ln w="3175">
                <a:solidFill>
                  <a:prstClr val="ltGray"/>
                </a:solidFill>
              </a:ln>
            </p:spPr>
          </p:pic>
        </mc:Fallback>
      </mc:AlternateContent>
      <p:sp>
        <p:nvSpPr>
          <p:cNvPr id="60" name="Text Placeholder 59">
            <a:extLst>
              <a:ext uri="{FF2B5EF4-FFF2-40B4-BE49-F238E27FC236}">
                <a16:creationId xmlns:a16="http://schemas.microsoft.com/office/drawing/2014/main" id="{6B53F22E-E758-4A97-563D-572D55FE4EE7}"/>
              </a:ext>
            </a:extLst>
          </p:cNvPr>
          <p:cNvSpPr>
            <a:spLocks noGrp="1"/>
          </p:cNvSpPr>
          <p:nvPr>
            <p:ph type="body" idx="50"/>
          </p:nvPr>
        </p:nvSpPr>
        <p:spPr>
          <a:xfrm>
            <a:off x="4361454" y="1512000"/>
            <a:ext cx="3456000" cy="360000"/>
          </a:xfrm>
        </p:spPr>
        <p:txBody>
          <a:bodyPr/>
          <a:lstStyle/>
          <a:p>
            <a:r>
              <a:rPr lang="de-DE"/>
              <a:t>Lorem ipsum</a:t>
            </a:r>
          </a:p>
        </p:txBody>
      </p:sp>
      <p:sp>
        <p:nvSpPr>
          <p:cNvPr id="23" name="Text Placeholder 22">
            <a:extLst>
              <a:ext uri="{FF2B5EF4-FFF2-40B4-BE49-F238E27FC236}">
                <a16:creationId xmlns:a16="http://schemas.microsoft.com/office/drawing/2014/main" id="{D0DEA0B3-1952-39C0-73F2-DB7B3F63E6C1}"/>
              </a:ext>
            </a:extLst>
          </p:cNvPr>
          <p:cNvSpPr>
            <a:spLocks noGrp="1"/>
          </p:cNvSpPr>
          <p:nvPr>
            <p:ph type="body" sz="quarter" idx="24"/>
          </p:nvPr>
        </p:nvSpPr>
        <p:spPr>
          <a:xfrm>
            <a:off x="557012" y="4176000"/>
            <a:ext cx="3456000" cy="1980000"/>
          </a:xfrm>
        </p:spPr>
        <p:txBody>
          <a:bodyPr/>
          <a:lstStyle/>
          <a:p>
            <a:pPr lvl="8"/>
            <a:r>
              <a:rPr lang="en-US"/>
              <a:t>C</a:t>
            </a:r>
          </a:p>
          <a:p>
            <a:pPr lvl="8"/>
            <a:endParaRPr lang="en-US"/>
          </a:p>
          <a:p>
            <a:r>
              <a:rPr lang="en-GB"/>
              <a:t>Lorem ipsum dolor sit amet, consectetuer adipiscing elit. Maecenas porttitor congue massa. Fusce posuere, magna sed pulvinar ultricies, purus lectus malesuada libero, sit amet commodo magna eros quis urna</a:t>
            </a:r>
            <a:endParaRPr lang="en-US" dirty="0"/>
          </a:p>
        </p:txBody>
      </p:sp>
      <p:sp>
        <p:nvSpPr>
          <p:cNvPr id="61" name="Text Placeholder 60">
            <a:extLst>
              <a:ext uri="{FF2B5EF4-FFF2-40B4-BE49-F238E27FC236}">
                <a16:creationId xmlns:a16="http://schemas.microsoft.com/office/drawing/2014/main" id="{125D8A07-EEAE-EA0B-F466-D3791AB86341}"/>
              </a:ext>
            </a:extLst>
          </p:cNvPr>
          <p:cNvSpPr>
            <a:spLocks noGrp="1"/>
          </p:cNvSpPr>
          <p:nvPr>
            <p:ph type="body" idx="51"/>
          </p:nvPr>
        </p:nvSpPr>
        <p:spPr>
          <a:xfrm>
            <a:off x="539998" y="1512000"/>
            <a:ext cx="3456000" cy="360000"/>
          </a:xfrm>
        </p:spPr>
        <p:txBody>
          <a:bodyPr/>
          <a:lstStyle/>
          <a:p>
            <a:r>
              <a:rPr lang="de-DE"/>
              <a:t>Lorem ipsum</a:t>
            </a:r>
          </a:p>
        </p:txBody>
      </p:sp>
      <p:sp>
        <p:nvSpPr>
          <p:cNvPr id="36" name="Title 35">
            <a:extLst>
              <a:ext uri="{FF2B5EF4-FFF2-40B4-BE49-F238E27FC236}">
                <a16:creationId xmlns:a16="http://schemas.microsoft.com/office/drawing/2014/main" id="{A7E45F9F-7187-BE4B-6338-EB9850326694}"/>
              </a:ext>
            </a:extLst>
          </p:cNvPr>
          <p:cNvSpPr>
            <a:spLocks noGrp="1"/>
          </p:cNvSpPr>
          <p:nvPr>
            <p:ph type="title"/>
          </p:nvPr>
        </p:nvSpPr>
        <p:spPr>
          <a:xfrm>
            <a:off x="540000" y="622301"/>
            <a:ext cx="11088000" cy="648000"/>
          </a:xfrm>
        </p:spPr>
        <p:txBody>
          <a:bodyPr vert="horz"/>
          <a:lstStyle/>
          <a:p>
            <a:r>
              <a:rPr lang="de-DE"/>
              <a:t>Lorem ipsum dolor sit amet</a:t>
            </a:r>
            <a:endParaRPr lang="en-US"/>
          </a:p>
        </p:txBody>
      </p:sp>
      <p:sp>
        <p:nvSpPr>
          <p:cNvPr id="12" name="Text Placeholder 11">
            <a:extLst>
              <a:ext uri="{FF2B5EF4-FFF2-40B4-BE49-F238E27FC236}">
                <a16:creationId xmlns:a16="http://schemas.microsoft.com/office/drawing/2014/main" id="{EA9340CC-D174-7294-84EC-BBF1EDE2E9F3}"/>
              </a:ext>
            </a:extLst>
          </p:cNvPr>
          <p:cNvSpPr>
            <a:spLocks noGrp="1"/>
          </p:cNvSpPr>
          <p:nvPr>
            <p:ph type="body" sz="quarter" idx="14"/>
          </p:nvPr>
        </p:nvSpPr>
        <p:spPr>
          <a:xfrm>
            <a:off x="576000" y="396000"/>
            <a:ext cx="11088000" cy="144000"/>
          </a:xfrm>
        </p:spPr>
        <p:txBody>
          <a:bodyPr/>
          <a:lstStyle/>
          <a:p>
            <a:r>
              <a:rPr lang="en-GB"/>
              <a:t>A  018b : 3 pictures sqare : 3 texts</a:t>
            </a:r>
            <a:endParaRPr lang="en-US"/>
          </a:p>
        </p:txBody>
      </p:sp>
      <mc:AlternateContent xmlns:mc="http://schemas.openxmlformats.org/markup-compatibility/2006" xmlns:pslz="http://schemas.microsoft.com/office/powerpoint/2016/slidezoom">
        <mc:Choice Requires="pslz">
          <p:graphicFrame>
            <p:nvGraphicFramePr>
              <p:cNvPr id="38" name="Bildplatzhalter 37">
                <a:extLst>
                  <a:ext uri="{FF2B5EF4-FFF2-40B4-BE49-F238E27FC236}">
                    <a16:creationId xmlns:a16="http://schemas.microsoft.com/office/drawing/2014/main" id="{906747C7-E4E8-DAA3-8F71-39A5260F90F0}"/>
                  </a:ext>
                </a:extLst>
              </p:cNvPr>
              <p:cNvGraphicFramePr>
                <a:graphicFrameLocks noGrp="1" noChangeAspect="1"/>
              </p:cNvGraphicFramePr>
              <p:nvPr>
                <p:ph type="pic" sz="quarter" idx="21"/>
                <p:extLst>
                  <p:ext uri="{D42A27DB-BD31-4B8C-83A1-F6EECF244321}">
                    <p14:modId xmlns:p14="http://schemas.microsoft.com/office/powerpoint/2010/main" val="3084003767"/>
                  </p:ext>
                </p:extLst>
              </p:nvPr>
            </p:nvGraphicFramePr>
            <p:xfrm>
              <a:off x="557213" y="1979613"/>
              <a:ext cx="3455987" cy="2052637"/>
            </p:xfrm>
            <a:graphic>
              <a:graphicData uri="http://schemas.microsoft.com/office/powerpoint/2016/slidezoom">
                <pslz:sldZm>
                  <pslz:sldZmObj sldId="2147475269" cId="681073649">
                    <pslz:zmPr id="{BA152A32-700D-491E-8D0B-3E4807C441E0}" transitionDur="1000">
                      <p166:blipFill xmlns:p166="http://schemas.microsoft.com/office/powerpoint/2016/6/main">
                        <a:blip r:embed="rId11"/>
                        <a:stretch>
                          <a:fillRect/>
                        </a:stretch>
                      </p166:blipFill>
                      <p166:spPr xmlns:p166="http://schemas.microsoft.com/office/powerpoint/2016/6/main">
                        <a:xfrm>
                          <a:off x="0" y="0"/>
                          <a:ext cx="3455987" cy="2052637"/>
                        </a:xfrm>
                        <a:prstGeom prst="rect">
                          <a:avLst/>
                        </a:prstGeom>
                        <a:ln w="3175">
                          <a:solidFill>
                            <a:prstClr val="ltGray"/>
                          </a:solidFill>
                        </a:ln>
                      </p166:spPr>
                    </pslz:zmPr>
                  </pslz:sldZmObj>
                </pslz:sldZm>
              </a:graphicData>
            </a:graphic>
          </p:graphicFrame>
        </mc:Choice>
        <mc:Fallback xmlns="">
          <p:pic>
            <p:nvPicPr>
              <p:cNvPr id="38" name="Bildplatzhalter 37">
                <a:hlinkClick r:id="rId12" action="ppaction://hlinksldjump"/>
                <a:extLst>
                  <a:ext uri="{FF2B5EF4-FFF2-40B4-BE49-F238E27FC236}">
                    <a16:creationId xmlns:a16="http://schemas.microsoft.com/office/drawing/2014/main" id="{906747C7-E4E8-DAA3-8F71-39A5260F90F0}"/>
                  </a:ext>
                </a:extLst>
              </p:cNvPr>
              <p:cNvPicPr>
                <a:picLocks noGrp="1" noRot="1" noChangeAspect="1" noMove="1" noResize="1" noEditPoints="1" noAdjustHandles="1" noChangeArrowheads="1" noChangeShapeType="1"/>
              </p:cNvPicPr>
              <p:nvPr/>
            </p:nvPicPr>
            <p:blipFill>
              <a:blip r:embed="rId13"/>
              <a:stretch>
                <a:fillRect/>
              </a:stretch>
            </p:blipFill>
            <p:spPr>
              <a:xfrm>
                <a:off x="557213" y="1979613"/>
                <a:ext cx="3455987" cy="2052637"/>
              </a:xfrm>
              <a:prstGeom prst="rect">
                <a:avLst/>
              </a:prstGeom>
              <a:ln w="3175">
                <a:solidFill>
                  <a:prstClr val="ltGray"/>
                </a:solidFill>
              </a:ln>
            </p:spPr>
          </p:pic>
        </mc:Fallback>
      </mc:AlternateContent>
    </p:spTree>
    <p:extLst>
      <p:ext uri="{BB962C8B-B14F-4D97-AF65-F5344CB8AC3E}">
        <p14:creationId xmlns:p14="http://schemas.microsoft.com/office/powerpoint/2010/main" val="3343874624"/>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533B886-D8F6-BA62-C440-D837C81247BD}"/>
              </a:ext>
            </a:extLst>
          </p:cNvPr>
          <p:cNvSpPr>
            <a:spLocks noGrp="1"/>
          </p:cNvSpPr>
          <p:nvPr>
            <p:ph type="sldNum" sz="quarter" idx="4"/>
          </p:nvPr>
        </p:nvSpPr>
        <p:spPr/>
        <p:txBody>
          <a:bodyPr/>
          <a:lstStyle/>
          <a:p>
            <a:fld id="{FA573BCF-C0F1-4720-B5E7-944FE630E67D}" type="slidenum">
              <a:rPr lang="en-US" smtClean="0"/>
              <a:pPr/>
              <a:t>44</a:t>
            </a:fld>
            <a:endParaRPr lang="en-US" dirty="0"/>
          </a:p>
        </p:txBody>
      </p:sp>
      <p:sp>
        <p:nvSpPr>
          <p:cNvPr id="3" name="Footer Placeholder 2">
            <a:extLst>
              <a:ext uri="{FF2B5EF4-FFF2-40B4-BE49-F238E27FC236}">
                <a16:creationId xmlns:a16="http://schemas.microsoft.com/office/drawing/2014/main" id="{78C78595-3313-9BA9-38C4-19FC83EBA64B}"/>
              </a:ext>
            </a:extLst>
          </p:cNvPr>
          <p:cNvSpPr>
            <a:spLocks noGrp="1"/>
          </p:cNvSpPr>
          <p:nvPr>
            <p:ph type="ftr" sz="quarter" idx="3"/>
          </p:nvPr>
        </p:nvSpPr>
        <p:spPr/>
        <p:txBody>
          <a:bodyPr/>
          <a:lstStyle/>
          <a:p>
            <a:r>
              <a:rPr lang="en-GB"/>
              <a:t>valantic layout samples Route A dark 001</a:t>
            </a:r>
            <a:endParaRPr lang="nl-NL" dirty="0"/>
          </a:p>
        </p:txBody>
      </p:sp>
      <p:sp>
        <p:nvSpPr>
          <p:cNvPr id="4" name="Date Placeholder 3">
            <a:extLst>
              <a:ext uri="{FF2B5EF4-FFF2-40B4-BE49-F238E27FC236}">
                <a16:creationId xmlns:a16="http://schemas.microsoft.com/office/drawing/2014/main" id="{138AEB56-2F16-636D-3D95-58C6F9CCB6BE}"/>
              </a:ext>
            </a:extLst>
          </p:cNvPr>
          <p:cNvSpPr>
            <a:spLocks noGrp="1"/>
          </p:cNvSpPr>
          <p:nvPr>
            <p:ph type="dt" sz="half" idx="2"/>
          </p:nvPr>
        </p:nvSpPr>
        <p:spPr/>
        <p:txBody>
          <a:bodyPr/>
          <a:lstStyle/>
          <a:p>
            <a:r>
              <a:rPr lang="de-DE"/>
              <a:t>Mai 2026</a:t>
            </a:r>
            <a:endParaRPr lang="nl-NL" dirty="0"/>
          </a:p>
        </p:txBody>
      </p:sp>
      <p:sp>
        <p:nvSpPr>
          <p:cNvPr id="35" name="Content Placeholder 34">
            <a:extLst>
              <a:ext uri="{FF2B5EF4-FFF2-40B4-BE49-F238E27FC236}">
                <a16:creationId xmlns:a16="http://schemas.microsoft.com/office/drawing/2014/main" id="{602E13AF-1E51-FABE-D8AE-5E322AB006DE}"/>
              </a:ext>
            </a:extLst>
          </p:cNvPr>
          <p:cNvSpPr>
            <a:spLocks noGrp="1"/>
          </p:cNvSpPr>
          <p:nvPr>
            <p:ph sz="quarter" idx="20"/>
          </p:nvPr>
        </p:nvSpPr>
        <p:spPr/>
        <p:txBody>
          <a:bodyPr/>
          <a:lstStyle/>
          <a:p>
            <a:pPr lvl="4"/>
            <a:r>
              <a:rPr lang="en-US"/>
              <a:t>Feugiat nulla</a:t>
            </a:r>
            <a:br>
              <a:rPr lang="en-US"/>
            </a:br>
            <a:r>
              <a:rPr lang="en-US"/>
              <a:t> </a:t>
            </a:r>
          </a:p>
          <a:p>
            <a:pPr lvl="0"/>
            <a:r>
              <a:rPr lang="en-US"/>
              <a:t>Duis autem vel eum iriure dolor in hendrerit in vulputate velit esse molestie consequat, vel illum dolore eu feugiat nulla facilisis at vero eros et accumsan luptatum zzril delenit augue duis dolore te feugait nulla facilisi. </a:t>
            </a:r>
            <a:endParaRPr lang="en-US" dirty="0"/>
          </a:p>
        </p:txBody>
      </p:sp>
      <p:pic>
        <p:nvPicPr>
          <p:cNvPr id="16" name="Bildplatzhalter 8">
            <a:extLst>
              <a:ext uri="{FF2B5EF4-FFF2-40B4-BE49-F238E27FC236}">
                <a16:creationId xmlns:a16="http://schemas.microsoft.com/office/drawing/2014/main" id="{D5E6F84B-20FC-B87F-E367-0E085129D7C5}"/>
              </a:ext>
            </a:extLst>
          </p:cNvPr>
          <p:cNvPicPr>
            <a:picLocks noGrp="1" noChangeAspect="1"/>
          </p:cNvPicPr>
          <p:nvPr>
            <p:ph type="pic" sz="quarter" idx="18"/>
          </p:nvPr>
        </p:nvPicPr>
        <p:blipFill rotWithShape="1">
          <a:blip r:embed="rId2"/>
          <a:srcRect t="7136" b="7136"/>
          <a:stretch/>
        </p:blipFill>
        <p:spPr/>
      </p:pic>
      <p:sp>
        <p:nvSpPr>
          <p:cNvPr id="34" name="Content Placeholder 33">
            <a:extLst>
              <a:ext uri="{FF2B5EF4-FFF2-40B4-BE49-F238E27FC236}">
                <a16:creationId xmlns:a16="http://schemas.microsoft.com/office/drawing/2014/main" id="{65B76879-A5A6-4314-58F2-33062AEF0960}"/>
              </a:ext>
            </a:extLst>
          </p:cNvPr>
          <p:cNvSpPr>
            <a:spLocks noGrp="1"/>
          </p:cNvSpPr>
          <p:nvPr>
            <p:ph sz="quarter" idx="19"/>
          </p:nvPr>
        </p:nvSpPr>
        <p:spPr/>
        <p:txBody>
          <a:bodyPr/>
          <a:lstStyle/>
          <a:p>
            <a:pPr lvl="4"/>
            <a:r>
              <a:rPr lang="en-US"/>
              <a:t>Magna sed pulvinar</a:t>
            </a:r>
            <a:br>
              <a:rPr lang="en-US"/>
            </a:br>
            <a:r>
              <a:rPr lang="en-US"/>
              <a:t> </a:t>
            </a:r>
          </a:p>
          <a:p>
            <a:pPr lvl="0"/>
            <a:r>
              <a:rPr lang="en-US"/>
              <a:t>Ut wisi enim ad minim veniam, quis nostrud exerci tation ullamcorper suscipit lobortis nisl ut aliquip ex ea commodo consequat et iusto odio dignissim qui blandit present.</a:t>
            </a:r>
            <a:endParaRPr lang="en-US" dirty="0"/>
          </a:p>
        </p:txBody>
      </p:sp>
      <p:pic>
        <p:nvPicPr>
          <p:cNvPr id="13" name="Bildplatzhalter 8">
            <a:extLst>
              <a:ext uri="{FF2B5EF4-FFF2-40B4-BE49-F238E27FC236}">
                <a16:creationId xmlns:a16="http://schemas.microsoft.com/office/drawing/2014/main" id="{54A9284C-67AD-F4B5-0CA5-A8F0C387EF23}"/>
              </a:ext>
            </a:extLst>
          </p:cNvPr>
          <p:cNvPicPr>
            <a:picLocks noGrp="1" noChangeAspect="1"/>
          </p:cNvPicPr>
          <p:nvPr>
            <p:ph type="pic" sz="quarter" idx="16"/>
          </p:nvPr>
        </p:nvPicPr>
        <p:blipFill rotWithShape="1">
          <a:blip r:embed="rId3"/>
          <a:srcRect l="758" r="758"/>
          <a:stretch/>
        </p:blipFill>
        <p:spPr/>
      </p:pic>
      <p:sp>
        <p:nvSpPr>
          <p:cNvPr id="30" name="Content Placeholder 29">
            <a:extLst>
              <a:ext uri="{FF2B5EF4-FFF2-40B4-BE49-F238E27FC236}">
                <a16:creationId xmlns:a16="http://schemas.microsoft.com/office/drawing/2014/main" id="{42BD11BA-1C1D-97A9-D658-ECAD93AB3DAA}"/>
              </a:ext>
            </a:extLst>
          </p:cNvPr>
          <p:cNvSpPr>
            <a:spLocks noGrp="1"/>
          </p:cNvSpPr>
          <p:nvPr>
            <p:ph sz="quarter" idx="15"/>
          </p:nvPr>
        </p:nvSpPr>
        <p:spPr/>
        <p:txBody>
          <a:bodyPr/>
          <a:lstStyle/>
          <a:p>
            <a:pPr lvl="4"/>
            <a:r>
              <a:rPr lang="en-US" dirty="0" err="1"/>
              <a:t>Ullamcorper</a:t>
            </a:r>
            <a:r>
              <a:rPr lang="en-US" dirty="0"/>
              <a:t> </a:t>
            </a:r>
            <a:r>
              <a:rPr lang="en-US" dirty="0" err="1"/>
              <a:t>suscipit</a:t>
            </a:r>
            <a:br>
              <a:rPr lang="en-US" dirty="0"/>
            </a:br>
            <a:r>
              <a:rPr lang="en-US" dirty="0"/>
              <a:t> </a:t>
            </a:r>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 </a:t>
            </a:r>
            <a:r>
              <a:rPr lang="en-US" dirty="0" err="1"/>
              <a:t>volutpat</a:t>
            </a:r>
            <a:r>
              <a:rPr lang="en-US" dirty="0"/>
              <a:t>.</a:t>
            </a:r>
          </a:p>
        </p:txBody>
      </p:sp>
      <p:pic>
        <p:nvPicPr>
          <p:cNvPr id="10" name="Bildplatzhalter 8">
            <a:extLst>
              <a:ext uri="{FF2B5EF4-FFF2-40B4-BE49-F238E27FC236}">
                <a16:creationId xmlns:a16="http://schemas.microsoft.com/office/drawing/2014/main" id="{CD65D7B4-95F7-56AA-CEF7-749C4BEED966}"/>
              </a:ext>
            </a:extLst>
          </p:cNvPr>
          <p:cNvPicPr>
            <a:picLocks noGrp="1" noChangeAspect="1"/>
          </p:cNvPicPr>
          <p:nvPr>
            <p:ph type="pic" sz="quarter" idx="17"/>
          </p:nvPr>
        </p:nvPicPr>
        <p:blipFill rotWithShape="1">
          <a:blip r:embed="rId4"/>
          <a:srcRect t="6345" b="6345"/>
          <a:stretch/>
        </p:blipFill>
        <p:spPr/>
      </p:pic>
      <p:sp>
        <p:nvSpPr>
          <p:cNvPr id="36" name="Content Placeholder 35">
            <a:extLst>
              <a:ext uri="{FF2B5EF4-FFF2-40B4-BE49-F238E27FC236}">
                <a16:creationId xmlns:a16="http://schemas.microsoft.com/office/drawing/2014/main" id="{008F8C99-7F61-91FE-8A52-FBD5FB051FCC}"/>
              </a:ext>
            </a:extLst>
          </p:cNvPr>
          <p:cNvSpPr>
            <a:spLocks noGrp="1"/>
          </p:cNvSpPr>
          <p:nvPr>
            <p:ph sz="quarter" idx="21"/>
          </p:nvPr>
        </p:nvSpPr>
        <p:spPr/>
        <p:txBody>
          <a:bodyPr/>
          <a:lstStyle/>
          <a:p>
            <a:pPr lvl="4"/>
            <a:r>
              <a:rPr lang="en-US"/>
              <a:t>Pellentesque habitant  </a:t>
            </a:r>
            <a:br>
              <a:rPr lang="en-US"/>
            </a:br>
            <a:endParaRPr lang="en-US"/>
          </a:p>
          <a:p>
            <a:r>
              <a:rPr lang="en-US"/>
              <a:t>Duis autem vel eum iriure dolor in hendrerit in vulputate velit esse molestie consequat, vel illum dolore eu feugiat nulla luptatum zzril delenit augue duis dolore te feugait nulla.</a:t>
            </a:r>
            <a:endParaRPr lang="en-US" dirty="0"/>
          </a:p>
        </p:txBody>
      </p:sp>
      <p:pic>
        <p:nvPicPr>
          <p:cNvPr id="7" name="Bildplatzhalter 8">
            <a:extLst>
              <a:ext uri="{FF2B5EF4-FFF2-40B4-BE49-F238E27FC236}">
                <a16:creationId xmlns:a16="http://schemas.microsoft.com/office/drawing/2014/main" id="{B7C7437D-DE06-1A8F-E178-FB67AD1F1419}"/>
              </a:ext>
            </a:extLst>
          </p:cNvPr>
          <p:cNvPicPr>
            <a:picLocks noGrp="1" noChangeAspect="1"/>
          </p:cNvPicPr>
          <p:nvPr>
            <p:ph type="pic" sz="quarter" idx="22"/>
          </p:nvPr>
        </p:nvPicPr>
        <p:blipFill rotWithShape="1">
          <a:blip r:embed="rId5"/>
          <a:srcRect t="7163" b="7163"/>
          <a:stretch/>
        </p:blipFill>
        <p:spPr/>
      </p:pic>
      <p:sp>
        <p:nvSpPr>
          <p:cNvPr id="28" name="Title 27">
            <a:extLst>
              <a:ext uri="{FF2B5EF4-FFF2-40B4-BE49-F238E27FC236}">
                <a16:creationId xmlns:a16="http://schemas.microsoft.com/office/drawing/2014/main" id="{FC569803-1464-B158-570E-030A48E5A378}"/>
              </a:ext>
            </a:extLst>
          </p:cNvPr>
          <p:cNvSpPr>
            <a:spLocks noGrp="1"/>
          </p:cNvSpPr>
          <p:nvPr>
            <p:ph type="title"/>
          </p:nvPr>
        </p:nvSpPr>
        <p:spPr/>
        <p:txBody>
          <a:bodyPr vert="horz"/>
          <a:lstStyle/>
          <a:p>
            <a:r>
              <a:rPr lang="en-US" dirty="0"/>
              <a:t>Lorem ipsum dolor sit </a:t>
            </a:r>
            <a:r>
              <a:rPr lang="en-US" dirty="0" err="1">
                <a:gradFill>
                  <a:gsLst>
                    <a:gs pos="0">
                      <a:srgbClr val="EF4251"/>
                    </a:gs>
                    <a:gs pos="100000">
                      <a:srgbClr val="F4704D"/>
                    </a:gs>
                  </a:gsLst>
                  <a:lin ang="18900000" scaled="0"/>
                </a:gradFill>
              </a:rPr>
              <a:t>amet</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consectetuer</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adipiscing</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elit</a:t>
            </a:r>
            <a:endParaRPr lang="en-US" dirty="0">
              <a:gradFill>
                <a:gsLst>
                  <a:gs pos="0">
                    <a:srgbClr val="EF4251"/>
                  </a:gs>
                  <a:gs pos="100000">
                    <a:srgbClr val="F4704D"/>
                  </a:gs>
                </a:gsLst>
                <a:lin ang="18900000" scaled="0"/>
              </a:gradFill>
            </a:endParaRPr>
          </a:p>
        </p:txBody>
      </p:sp>
      <p:sp>
        <p:nvSpPr>
          <p:cNvPr id="29" name="Text Placeholder 28">
            <a:extLst>
              <a:ext uri="{FF2B5EF4-FFF2-40B4-BE49-F238E27FC236}">
                <a16:creationId xmlns:a16="http://schemas.microsoft.com/office/drawing/2014/main" id="{957F89F8-A6EE-E1ED-6C9C-8DF5255DE03C}"/>
              </a:ext>
            </a:extLst>
          </p:cNvPr>
          <p:cNvSpPr>
            <a:spLocks noGrp="1"/>
          </p:cNvSpPr>
          <p:nvPr>
            <p:ph type="body" sz="quarter" idx="14"/>
          </p:nvPr>
        </p:nvSpPr>
        <p:spPr/>
        <p:txBody>
          <a:bodyPr/>
          <a:lstStyle/>
          <a:p>
            <a:r>
              <a:rPr lang="en-GB"/>
              <a:t>A  019 : 4 pictures top : 4 contents</a:t>
            </a:r>
            <a:endParaRPr lang="en-US"/>
          </a:p>
        </p:txBody>
      </p:sp>
    </p:spTree>
    <p:extLst>
      <p:ext uri="{BB962C8B-B14F-4D97-AF65-F5344CB8AC3E}">
        <p14:creationId xmlns:p14="http://schemas.microsoft.com/office/powerpoint/2010/main" val="22729999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13"/>
          </p:nvPr>
        </p:nvSpPr>
        <p:spPr>
          <a:xfrm>
            <a:off x="11353138" y="6379200"/>
            <a:ext cx="288000" cy="180000"/>
          </a:xfrm>
        </p:spPr>
        <p:txBody>
          <a:bodyPr/>
          <a:lstStyle/>
          <a:p>
            <a:fld id="{D7B5DC5B-6873-43DB-ADC7-B15ACCE0DFDB}" type="slidenum">
              <a:rPr lang="en-US" smtClean="0"/>
              <a:pPr/>
              <a:t>45</a:t>
            </a:fld>
            <a:endParaRPr lang="en-US" dirty="0"/>
          </a:p>
        </p:txBody>
      </p:sp>
      <p:sp>
        <p:nvSpPr>
          <p:cNvPr id="7" name="Footer Placeholder 6">
            <a:extLst>
              <a:ext uri="{FF2B5EF4-FFF2-40B4-BE49-F238E27FC236}">
                <a16:creationId xmlns:a16="http://schemas.microsoft.com/office/drawing/2014/main" id="{76889DD3-AF4E-9C3E-4073-2FA33B63AC68}"/>
              </a:ext>
            </a:extLst>
          </p:cNvPr>
          <p:cNvSpPr>
            <a:spLocks noGrp="1"/>
          </p:cNvSpPr>
          <p:nvPr>
            <p:ph type="ftr" sz="quarter" idx="12"/>
          </p:nvPr>
        </p:nvSpPr>
        <p:spPr>
          <a:xfrm>
            <a:off x="7270749" y="6379200"/>
            <a:ext cx="4082389" cy="180000"/>
          </a:xfrm>
        </p:spPr>
        <p:txBody>
          <a:bodyPr/>
          <a:lstStyle/>
          <a:p>
            <a:r>
              <a:rPr lang="en-GB"/>
              <a:t>valantic layout samples Route A dark 001</a:t>
            </a:r>
            <a:endParaRPr lang="nl-NL" dirty="0"/>
          </a:p>
        </p:txBody>
      </p:sp>
      <p:sp>
        <p:nvSpPr>
          <p:cNvPr id="5" name="Date Placeholder 4">
            <a:extLst>
              <a:ext uri="{FF2B5EF4-FFF2-40B4-BE49-F238E27FC236}">
                <a16:creationId xmlns:a16="http://schemas.microsoft.com/office/drawing/2014/main" id="{4497F5BA-5077-FFC5-C766-DEB18B9349F0}"/>
              </a:ext>
            </a:extLst>
          </p:cNvPr>
          <p:cNvSpPr>
            <a:spLocks noGrp="1"/>
          </p:cNvSpPr>
          <p:nvPr>
            <p:ph type="dt" sz="half" idx="11"/>
          </p:nvPr>
        </p:nvSpPr>
        <p:spPr>
          <a:xfrm>
            <a:off x="5040000" y="6379200"/>
            <a:ext cx="2160000" cy="180000"/>
          </a:xfrm>
        </p:spPr>
        <p:txBody>
          <a:bodyPr/>
          <a:lstStyle/>
          <a:p>
            <a:r>
              <a:rPr lang="de-DE"/>
              <a:t>Mai 2026</a:t>
            </a:r>
            <a:endParaRPr lang="nl-NL" dirty="0"/>
          </a:p>
        </p:txBody>
      </p:sp>
      <p:pic>
        <p:nvPicPr>
          <p:cNvPr id="8" name="Picture Placeholder 18">
            <a:extLst>
              <a:ext uri="{FF2B5EF4-FFF2-40B4-BE49-F238E27FC236}">
                <a16:creationId xmlns:a16="http://schemas.microsoft.com/office/drawing/2014/main" id="{8F50A74D-7C6B-3628-1EA1-73EEC99D82BE}"/>
              </a:ext>
            </a:extLst>
          </p:cNvPr>
          <p:cNvPicPr>
            <a:picLocks noGrp="1" noChangeAspect="1"/>
          </p:cNvPicPr>
          <p:nvPr>
            <p:ph type="pic" sz="quarter" idx="10"/>
          </p:nvPr>
        </p:nvPicPr>
        <p:blipFill>
          <a:blip r:embed="rId2"/>
          <a:srcRect l="28366" r="28366"/>
          <a:stretch/>
        </p:blipFill>
        <p:spPr>
          <a:xfrm>
            <a:off x="1" y="0"/>
            <a:ext cx="3960000" cy="6858000"/>
          </a:xfrm>
        </p:spPr>
      </p:pic>
      <p:pic>
        <p:nvPicPr>
          <p:cNvPr id="25" name="valantic logo">
            <a:extLst>
              <a:ext uri="{FF2B5EF4-FFF2-40B4-BE49-F238E27FC236}">
                <a16:creationId xmlns:a16="http://schemas.microsoft.com/office/drawing/2014/main" id="{AD31F0E9-52AB-F4B8-7DCC-798EBECEE1E3}"/>
              </a:ext>
            </a:extLst>
          </p:cNvPr>
          <p:cNvPicPr>
            <a:picLocks noGrp="1" noChangeAspect="1"/>
          </p:cNvPicPr>
          <p:nvPr>
            <p:ph type="pic" sz="quarter" idx="24"/>
          </p:nvPr>
        </p:nvPicPr>
        <p:blipFill>
          <a:blip>
            <a:extLst>
              <a:ext uri="{96DAC541-7B7A-43D3-8B79-37D633B846F1}">
                <asvg:svgBlip xmlns:asvg="http://schemas.microsoft.com/office/drawing/2016/SVG/main" r:embed="rId3"/>
              </a:ext>
            </a:extLst>
          </a:blip>
          <a:srcRect l="56" r="56"/>
          <a:stretch/>
        </p:blipFill>
        <p:spPr>
          <a:xfrm>
            <a:off x="415887" y="6218848"/>
            <a:ext cx="1169231" cy="450666"/>
          </a:xfrm>
        </p:spPr>
      </p:pic>
      <p:sp>
        <p:nvSpPr>
          <p:cNvPr id="28" name="Text Placeholder 27">
            <a:extLst>
              <a:ext uri="{FF2B5EF4-FFF2-40B4-BE49-F238E27FC236}">
                <a16:creationId xmlns:a16="http://schemas.microsoft.com/office/drawing/2014/main" id="{5A663FAB-CD66-3381-9263-D58FCA1E4F7D}"/>
              </a:ext>
            </a:extLst>
          </p:cNvPr>
          <p:cNvSpPr>
            <a:spLocks noGrp="1"/>
          </p:cNvSpPr>
          <p:nvPr>
            <p:ph type="body" sz="quarter" idx="23"/>
          </p:nvPr>
        </p:nvSpPr>
        <p:spPr>
          <a:xfrm>
            <a:off x="8833138" y="4360863"/>
            <a:ext cx="2808000" cy="1800000"/>
          </a:xfrm>
        </p:spPr>
        <p:txBody>
          <a:bodyPr/>
          <a:lstStyle/>
          <a:p>
            <a:pPr lvl="4"/>
            <a:r>
              <a:rPr lang="en-US"/>
              <a:t>Magna sed pulvinar</a:t>
            </a:r>
            <a:endParaRPr lang="en-ID"/>
          </a:p>
          <a:p>
            <a:r>
              <a:rPr lang="en-US"/>
              <a:t>Lorem ipsum dolor sit amet, consectetuer adipiscing elit, sed diam nonummy nibh euismod tincidunt ut laoreet dolore magna aliquam erat.</a:t>
            </a:r>
            <a:endParaRPr lang="en-US" dirty="0"/>
          </a:p>
        </p:txBody>
      </p:sp>
      <p:sp>
        <p:nvSpPr>
          <p:cNvPr id="27" name="Text Placeholder 26">
            <a:extLst>
              <a:ext uri="{FF2B5EF4-FFF2-40B4-BE49-F238E27FC236}">
                <a16:creationId xmlns:a16="http://schemas.microsoft.com/office/drawing/2014/main" id="{4FEFA0F0-BC7E-BEE3-BFB0-452826E94D77}"/>
              </a:ext>
            </a:extLst>
          </p:cNvPr>
          <p:cNvSpPr>
            <a:spLocks noGrp="1"/>
          </p:cNvSpPr>
          <p:nvPr>
            <p:ph type="body" sz="quarter" idx="22"/>
          </p:nvPr>
        </p:nvSpPr>
        <p:spPr>
          <a:xfrm>
            <a:off x="5508000" y="4360863"/>
            <a:ext cx="2808000" cy="1800000"/>
          </a:xfrm>
        </p:spPr>
        <p:txBody>
          <a:bodyPr/>
          <a:lstStyle/>
          <a:p>
            <a:pPr lvl="4"/>
            <a:r>
              <a:rPr lang="en-US"/>
              <a:t>Feugiat nulla</a:t>
            </a:r>
          </a:p>
          <a:p>
            <a:r>
              <a:rPr lang="en-US"/>
              <a:t>Focus on implementing established best-of-breed solutions (SAP, Teamcenter, Camunda, Ivalua, o9, and many more).</a:t>
            </a:r>
          </a:p>
          <a:p>
            <a:endParaRPr lang="en-US" dirty="0"/>
          </a:p>
        </p:txBody>
      </p:sp>
      <p:sp>
        <p:nvSpPr>
          <p:cNvPr id="10" name="Text Placeholder 9">
            <a:extLst>
              <a:ext uri="{FF2B5EF4-FFF2-40B4-BE49-F238E27FC236}">
                <a16:creationId xmlns:a16="http://schemas.microsoft.com/office/drawing/2014/main" id="{F675B347-D301-70D6-CC93-077188566E93}"/>
              </a:ext>
            </a:extLst>
          </p:cNvPr>
          <p:cNvSpPr>
            <a:spLocks noGrp="1"/>
          </p:cNvSpPr>
          <p:nvPr>
            <p:ph type="body" sz="quarter" idx="21"/>
          </p:nvPr>
        </p:nvSpPr>
        <p:spPr>
          <a:xfrm>
            <a:off x="8833138" y="1980000"/>
            <a:ext cx="2808000" cy="1800000"/>
          </a:xfrm>
        </p:spPr>
        <p:txBody>
          <a:bodyPr/>
          <a:lstStyle/>
          <a:p>
            <a:pPr lvl="4"/>
            <a:r>
              <a:rPr lang="en-US"/>
              <a:t>Ullamcorper suscipit</a:t>
            </a:r>
          </a:p>
          <a:p>
            <a:pPr lvl="0"/>
            <a:r>
              <a:rPr lang="en-US"/>
              <a:t>Duis autem vel eum iriure dolor in hendrerit in vulputate velit esse molestie consequat, vel illum dolore eu feugiat nulla facilisis at vero eros et accumsan luptatum zzril delenit augue duis dolore te feugait nulla facilisi.</a:t>
            </a:r>
            <a:endParaRPr lang="en-US" dirty="0"/>
          </a:p>
        </p:txBody>
      </p:sp>
      <p:sp>
        <p:nvSpPr>
          <p:cNvPr id="9" name="Text Placeholder 8">
            <a:extLst>
              <a:ext uri="{FF2B5EF4-FFF2-40B4-BE49-F238E27FC236}">
                <a16:creationId xmlns:a16="http://schemas.microsoft.com/office/drawing/2014/main" id="{6D860D63-22FF-66A1-ED18-2A0D240BF3C1}"/>
              </a:ext>
            </a:extLst>
          </p:cNvPr>
          <p:cNvSpPr>
            <a:spLocks noGrp="1"/>
          </p:cNvSpPr>
          <p:nvPr>
            <p:ph type="body" sz="quarter" idx="20"/>
          </p:nvPr>
        </p:nvSpPr>
        <p:spPr>
          <a:xfrm>
            <a:off x="5508000" y="1980000"/>
            <a:ext cx="2808000" cy="1800000"/>
          </a:xfrm>
        </p:spPr>
        <p:txBody>
          <a:bodyPr/>
          <a:lstStyle/>
          <a:p>
            <a:pPr lvl="4"/>
            <a:r>
              <a:rPr lang="en-US"/>
              <a:t>Pellentesque habitant</a:t>
            </a:r>
            <a:endParaRPr lang="en-ID"/>
          </a:p>
          <a:p>
            <a:pPr lvl="0"/>
            <a:r>
              <a:rPr lang="en-US"/>
              <a:t>Ut wisi enim ad minim veniam, quis nostrud exerci tation ullamcorper suscipit lobortis nisl ut aliquip ex ea commodo consequat et iusto odio dignissim qui blandit present.</a:t>
            </a:r>
            <a:endParaRPr lang="en-US" dirty="0"/>
          </a:p>
        </p:txBody>
      </p:sp>
      <p:sp>
        <p:nvSpPr>
          <p:cNvPr id="22" name="Textplatzhalter 21">
            <a:extLst>
              <a:ext uri="{FF2B5EF4-FFF2-40B4-BE49-F238E27FC236}">
                <a16:creationId xmlns:a16="http://schemas.microsoft.com/office/drawing/2014/main" id="{C816568B-5BFF-96AC-9CBB-C635D94F0F14}"/>
              </a:ext>
            </a:extLst>
          </p:cNvPr>
          <p:cNvSpPr>
            <a:spLocks noGrp="1"/>
          </p:cNvSpPr>
          <p:nvPr>
            <p:ph type="body" idx="1"/>
          </p:nvPr>
        </p:nvSpPr>
        <p:spPr/>
        <p:txBody>
          <a:bodyPr/>
          <a:lstStyle/>
          <a:p>
            <a:endParaRPr lang="de-DE"/>
          </a:p>
        </p:txBody>
      </p:sp>
      <p:pic>
        <p:nvPicPr>
          <p:cNvPr id="15" name="Content Placeholder 50" descr="Box outline">
            <a:extLst>
              <a:ext uri="{FF2B5EF4-FFF2-40B4-BE49-F238E27FC236}">
                <a16:creationId xmlns:a16="http://schemas.microsoft.com/office/drawing/2014/main" id="{E3A66F86-88AE-33BC-CCC2-7EE8F748B9A1}"/>
              </a:ext>
            </a:extLst>
          </p:cNvPr>
          <p:cNvPicPr>
            <a:picLocks noGrp="1" noChangeAspect="1"/>
          </p:cNvPicPr>
          <p:nvPr>
            <p:ph sz="quarter" idx="19"/>
          </p:nvPr>
        </p:nvPicPr>
        <p:blipFill>
          <a:blip>
            <a:extLst>
              <a:ext uri="{96DAC541-7B7A-43D3-8B79-37D633B846F1}">
                <asvg:svgBlip xmlns:asvg="http://schemas.microsoft.com/office/drawing/2016/SVG/main" r:embed="rId4"/>
              </a:ext>
            </a:extLst>
          </a:blip>
          <a:stretch>
            <a:fillRect/>
          </a:stretch>
        </p:blipFill>
        <p:spPr>
          <a:xfrm>
            <a:off x="4505172" y="1260000"/>
            <a:ext cx="432000" cy="432000"/>
          </a:xfrm>
        </p:spPr>
      </p:pic>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a:xfrm>
            <a:off x="5508000" y="622301"/>
            <a:ext cx="6120000" cy="648000"/>
          </a:xfrm>
        </p:spPr>
        <p:txBody>
          <a:bodyPr vert="horz"/>
          <a:lstStyle/>
          <a:p>
            <a:r>
              <a:rPr lang="en-US" dirty="0"/>
              <a:t>Lorem ipsum dolor sit </a:t>
            </a:r>
            <a:r>
              <a:rPr lang="en-US" dirty="0" err="1"/>
              <a:t>amet</a:t>
            </a:r>
            <a:r>
              <a:rPr lang="en-US" dirty="0"/>
              <a:t> </a:t>
            </a:r>
            <a:r>
              <a:rPr lang="en-US" dirty="0" err="1">
                <a:gradFill>
                  <a:gsLst>
                    <a:gs pos="0">
                      <a:srgbClr val="EF4251"/>
                    </a:gs>
                    <a:gs pos="100000">
                      <a:srgbClr val="F4704D"/>
                    </a:gs>
                  </a:gsLst>
                  <a:lin ang="18900000" scaled="0"/>
                </a:gradFill>
              </a:rPr>
              <a:t>consectetuer</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adipiscing</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elit</a:t>
            </a:r>
            <a:endParaRPr lang="en-US" dirty="0">
              <a:gradFill>
                <a:gsLst>
                  <a:gs pos="0">
                    <a:srgbClr val="EF4251"/>
                  </a:gs>
                  <a:gs pos="100000">
                    <a:srgbClr val="F4704D"/>
                  </a:gs>
                </a:gsLst>
                <a:lin ang="18900000" scaled="0"/>
              </a:gradFill>
            </a:endParaRPr>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a:xfrm>
            <a:off x="5508000" y="396000"/>
            <a:ext cx="6120000" cy="144000"/>
          </a:xfrm>
        </p:spPr>
        <p:txBody>
          <a:bodyPr/>
          <a:lstStyle/>
          <a:p>
            <a:r>
              <a:rPr lang="en-GB"/>
              <a:t>A  020 :  4 textboxes right : picture Left</a:t>
            </a:r>
            <a:endParaRPr lang="en-US" dirty="0"/>
          </a:p>
        </p:txBody>
      </p:sp>
      <p:pic>
        <p:nvPicPr>
          <p:cNvPr id="62" name="Content Placeholder 50" descr="Box outline">
            <a:extLst>
              <a:ext uri="{FF2B5EF4-FFF2-40B4-BE49-F238E27FC236}">
                <a16:creationId xmlns:a16="http://schemas.microsoft.com/office/drawing/2014/main" id="{64776E3C-DE17-7CBB-1BD9-92DC45CDB81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505172" y="1260000"/>
            <a:ext cx="432000" cy="432000"/>
          </a:xfrm>
          <a:prstGeom prst="rect">
            <a:avLst/>
          </a:prstGeom>
          <a:noFill/>
        </p:spPr>
      </p:pic>
    </p:spTree>
    <p:extLst>
      <p:ext uri="{BB962C8B-B14F-4D97-AF65-F5344CB8AC3E}">
        <p14:creationId xmlns:p14="http://schemas.microsoft.com/office/powerpoint/2010/main" val="473665633"/>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13"/>
          </p:nvPr>
        </p:nvSpPr>
        <p:spPr>
          <a:xfrm>
            <a:off x="11353138" y="6379200"/>
            <a:ext cx="288000" cy="180000"/>
          </a:xfrm>
        </p:spPr>
        <p:txBody>
          <a:bodyPr/>
          <a:lstStyle/>
          <a:p>
            <a:fld id="{D7B5DC5B-6873-43DB-ADC7-B15ACCE0DFDB}" type="slidenum">
              <a:rPr lang="en-US" smtClean="0"/>
              <a:pPr/>
              <a:t>46</a:t>
            </a:fld>
            <a:endParaRPr lang="en-US" dirty="0"/>
          </a:p>
        </p:txBody>
      </p:sp>
      <p:sp>
        <p:nvSpPr>
          <p:cNvPr id="7" name="Footer Placeholder 6">
            <a:extLst>
              <a:ext uri="{FF2B5EF4-FFF2-40B4-BE49-F238E27FC236}">
                <a16:creationId xmlns:a16="http://schemas.microsoft.com/office/drawing/2014/main" id="{76889DD3-AF4E-9C3E-4073-2FA33B63AC68}"/>
              </a:ext>
            </a:extLst>
          </p:cNvPr>
          <p:cNvSpPr>
            <a:spLocks noGrp="1"/>
          </p:cNvSpPr>
          <p:nvPr>
            <p:ph type="ftr" sz="quarter" idx="12"/>
          </p:nvPr>
        </p:nvSpPr>
        <p:spPr>
          <a:xfrm>
            <a:off x="7270749" y="6379200"/>
            <a:ext cx="4082389" cy="180000"/>
          </a:xfrm>
        </p:spPr>
        <p:txBody>
          <a:bodyPr/>
          <a:lstStyle/>
          <a:p>
            <a:r>
              <a:rPr lang="en-GB"/>
              <a:t>valantic layout samples Route A dark 001</a:t>
            </a:r>
            <a:endParaRPr lang="nl-NL" dirty="0"/>
          </a:p>
        </p:txBody>
      </p:sp>
      <p:sp>
        <p:nvSpPr>
          <p:cNvPr id="5" name="Date Placeholder 4">
            <a:extLst>
              <a:ext uri="{FF2B5EF4-FFF2-40B4-BE49-F238E27FC236}">
                <a16:creationId xmlns:a16="http://schemas.microsoft.com/office/drawing/2014/main" id="{4497F5BA-5077-FFC5-C766-DEB18B9349F0}"/>
              </a:ext>
            </a:extLst>
          </p:cNvPr>
          <p:cNvSpPr>
            <a:spLocks noGrp="1"/>
          </p:cNvSpPr>
          <p:nvPr>
            <p:ph type="dt" sz="half" idx="11"/>
          </p:nvPr>
        </p:nvSpPr>
        <p:spPr>
          <a:xfrm>
            <a:off x="5040000" y="6379200"/>
            <a:ext cx="2160000" cy="180000"/>
          </a:xfrm>
        </p:spPr>
        <p:txBody>
          <a:bodyPr/>
          <a:lstStyle/>
          <a:p>
            <a:r>
              <a:rPr lang="de-DE"/>
              <a:t>Mai 2026</a:t>
            </a:r>
            <a:endParaRPr lang="nl-NL" dirty="0"/>
          </a:p>
        </p:txBody>
      </p:sp>
      <p:sp>
        <p:nvSpPr>
          <p:cNvPr id="28" name="Text Placeholder 27">
            <a:extLst>
              <a:ext uri="{FF2B5EF4-FFF2-40B4-BE49-F238E27FC236}">
                <a16:creationId xmlns:a16="http://schemas.microsoft.com/office/drawing/2014/main" id="{5A663FAB-CD66-3381-9263-D58FCA1E4F7D}"/>
              </a:ext>
            </a:extLst>
          </p:cNvPr>
          <p:cNvSpPr>
            <a:spLocks noGrp="1"/>
          </p:cNvSpPr>
          <p:nvPr>
            <p:ph type="body" sz="quarter" idx="23"/>
          </p:nvPr>
        </p:nvSpPr>
        <p:spPr>
          <a:xfrm>
            <a:off x="3866400" y="4360863"/>
            <a:ext cx="2808000" cy="1800000"/>
          </a:xfrm>
        </p:spPr>
        <p:txBody>
          <a:bodyPr/>
          <a:lstStyle/>
          <a:p>
            <a:pPr lvl="4"/>
            <a:r>
              <a:rPr lang="en-US"/>
              <a:t>Magna sed pulvinar</a:t>
            </a:r>
            <a:endParaRPr lang="en-ID"/>
          </a:p>
          <a:p>
            <a:r>
              <a:rPr lang="en-US"/>
              <a:t>Lorem ipsum dolor sit amet, consectetuer adipiscing elit, sed diam nonummy nibh euismod tincidunt ut laoreet dolore magna aliquam erat.</a:t>
            </a:r>
            <a:endParaRPr lang="en-US" dirty="0"/>
          </a:p>
        </p:txBody>
      </p:sp>
      <p:sp>
        <p:nvSpPr>
          <p:cNvPr id="27" name="Text Placeholder 26">
            <a:extLst>
              <a:ext uri="{FF2B5EF4-FFF2-40B4-BE49-F238E27FC236}">
                <a16:creationId xmlns:a16="http://schemas.microsoft.com/office/drawing/2014/main" id="{4FEFA0F0-BC7E-BEE3-BFB0-452826E94D77}"/>
              </a:ext>
            </a:extLst>
          </p:cNvPr>
          <p:cNvSpPr>
            <a:spLocks noGrp="1"/>
          </p:cNvSpPr>
          <p:nvPr>
            <p:ph type="body" sz="quarter" idx="22"/>
          </p:nvPr>
        </p:nvSpPr>
        <p:spPr>
          <a:xfrm>
            <a:off x="540000" y="4360863"/>
            <a:ext cx="2808000" cy="1800000"/>
          </a:xfrm>
        </p:spPr>
        <p:txBody>
          <a:bodyPr/>
          <a:lstStyle/>
          <a:p>
            <a:pPr lvl="4"/>
            <a:r>
              <a:rPr lang="en-US"/>
              <a:t>Feugiat nulla</a:t>
            </a:r>
          </a:p>
          <a:p>
            <a:r>
              <a:rPr lang="en-US"/>
              <a:t>Proin pharetra nonummy pede. Mauris et orci. Pellentesque habitant morbi tristique senectus et netus et malesuada fames ac turpis egestas.</a:t>
            </a:r>
            <a:endParaRPr lang="en-US" dirty="0"/>
          </a:p>
        </p:txBody>
      </p:sp>
      <p:sp>
        <p:nvSpPr>
          <p:cNvPr id="10" name="Text Placeholder 9">
            <a:extLst>
              <a:ext uri="{FF2B5EF4-FFF2-40B4-BE49-F238E27FC236}">
                <a16:creationId xmlns:a16="http://schemas.microsoft.com/office/drawing/2014/main" id="{F675B347-D301-70D6-CC93-077188566E93}"/>
              </a:ext>
            </a:extLst>
          </p:cNvPr>
          <p:cNvSpPr>
            <a:spLocks noGrp="1"/>
          </p:cNvSpPr>
          <p:nvPr>
            <p:ph type="body" sz="quarter" idx="21"/>
          </p:nvPr>
        </p:nvSpPr>
        <p:spPr>
          <a:xfrm>
            <a:off x="3866400" y="1980000"/>
            <a:ext cx="2808000" cy="1800000"/>
          </a:xfrm>
        </p:spPr>
        <p:txBody>
          <a:bodyPr/>
          <a:lstStyle/>
          <a:p>
            <a:pPr lvl="4"/>
            <a:r>
              <a:rPr lang="en-US"/>
              <a:t>Ullamcorper suscipit</a:t>
            </a:r>
          </a:p>
          <a:p>
            <a:pPr lvl="0"/>
            <a:r>
              <a:rPr lang="en-US"/>
              <a:t>Duis autem vel eum iriure dolor in hendrerit in vulputate velit esse molestie consequat, vel illum dolore eu feugiat nulla facilisis at vero eros et accumsan luptatum zzril delenit augue duis dolore te feugait nulla facilisi.</a:t>
            </a:r>
            <a:endParaRPr lang="en-US" dirty="0"/>
          </a:p>
        </p:txBody>
      </p:sp>
      <p:sp>
        <p:nvSpPr>
          <p:cNvPr id="9" name="Text Placeholder 8">
            <a:extLst>
              <a:ext uri="{FF2B5EF4-FFF2-40B4-BE49-F238E27FC236}">
                <a16:creationId xmlns:a16="http://schemas.microsoft.com/office/drawing/2014/main" id="{6D860D63-22FF-66A1-ED18-2A0D240BF3C1}"/>
              </a:ext>
            </a:extLst>
          </p:cNvPr>
          <p:cNvSpPr>
            <a:spLocks noGrp="1"/>
          </p:cNvSpPr>
          <p:nvPr>
            <p:ph type="body" sz="quarter" idx="20"/>
          </p:nvPr>
        </p:nvSpPr>
        <p:spPr>
          <a:xfrm>
            <a:off x="540000" y="1980000"/>
            <a:ext cx="2808000" cy="1800000"/>
          </a:xfrm>
        </p:spPr>
        <p:txBody>
          <a:bodyPr/>
          <a:lstStyle/>
          <a:p>
            <a:pPr lvl="4"/>
            <a:r>
              <a:rPr lang="en-US"/>
              <a:t>Pellentesque habitant</a:t>
            </a:r>
            <a:endParaRPr lang="en-ID"/>
          </a:p>
          <a:p>
            <a:pPr lvl="0"/>
            <a:r>
              <a:rPr lang="en-US"/>
              <a:t>Ut wisi enim ad minim veniam, quis nostrud exerci tation ullamcorper suscipit lobortis nisl ut aliquip ex ea commodo consequat et iusto odio dignissim qui blandit present.</a:t>
            </a:r>
            <a:endParaRPr lang="en-US" dirty="0"/>
          </a:p>
        </p:txBody>
      </p:sp>
      <p:sp>
        <p:nvSpPr>
          <p:cNvPr id="52" name="Textplatzhalter 51">
            <a:extLst>
              <a:ext uri="{FF2B5EF4-FFF2-40B4-BE49-F238E27FC236}">
                <a16:creationId xmlns:a16="http://schemas.microsoft.com/office/drawing/2014/main" id="{D1BEED0C-989F-DBE8-864F-ADABD98DB086}"/>
              </a:ext>
            </a:extLst>
          </p:cNvPr>
          <p:cNvSpPr>
            <a:spLocks noGrp="1"/>
          </p:cNvSpPr>
          <p:nvPr>
            <p:ph type="body" idx="1"/>
          </p:nvPr>
        </p:nvSpPr>
        <p:spPr/>
        <p:txBody>
          <a:bodyPr/>
          <a:lstStyle/>
          <a:p>
            <a:endParaRPr lang="de-DE"/>
          </a:p>
        </p:txBody>
      </p:sp>
      <p:pic>
        <p:nvPicPr>
          <p:cNvPr id="15" name="Content Placeholder 50" descr="Box outline">
            <a:extLst>
              <a:ext uri="{FF2B5EF4-FFF2-40B4-BE49-F238E27FC236}">
                <a16:creationId xmlns:a16="http://schemas.microsoft.com/office/drawing/2014/main" id="{E3A66F86-88AE-33BC-CCC2-7EE8F748B9A1}"/>
              </a:ext>
            </a:extLst>
          </p:cNvPr>
          <p:cNvPicPr>
            <a:picLocks noGrp="1" noChangeAspect="1"/>
          </p:cNvPicPr>
          <p:nvPr>
            <p:ph sz="quarter" idx="19"/>
          </p:nvPr>
        </p:nvPicPr>
        <p:blipFill>
          <a:blip>
            <a:extLst>
              <a:ext uri="{96DAC541-7B7A-43D3-8B79-37D633B846F1}">
                <asvg:svgBlip xmlns:asvg="http://schemas.microsoft.com/office/drawing/2016/SVG/main" r:embed="rId2"/>
              </a:ext>
            </a:extLst>
          </a:blip>
          <a:stretch>
            <a:fillRect/>
          </a:stretch>
        </p:blipFill>
        <p:spPr>
          <a:xfrm>
            <a:off x="7243200" y="1260000"/>
            <a:ext cx="432000" cy="432000"/>
          </a:xfrm>
        </p:spPr>
      </p:pic>
      <p:pic>
        <p:nvPicPr>
          <p:cNvPr id="24" name="Bildplatzhalter 32">
            <a:extLst>
              <a:ext uri="{FF2B5EF4-FFF2-40B4-BE49-F238E27FC236}">
                <a16:creationId xmlns:a16="http://schemas.microsoft.com/office/drawing/2014/main" id="{AE17D022-8DEE-43D4-4B32-97B957EA442E}"/>
              </a:ext>
            </a:extLst>
          </p:cNvPr>
          <p:cNvPicPr>
            <a:picLocks noGrp="1" noChangeAspect="1"/>
          </p:cNvPicPr>
          <p:nvPr>
            <p:ph type="pic" sz="quarter" idx="10"/>
          </p:nvPr>
        </p:nvPicPr>
        <p:blipFill>
          <a:blip r:embed="rId3"/>
          <a:srcRect l="31914" r="31914"/>
          <a:stretch/>
        </p:blipFill>
        <p:spPr>
          <a:xfrm>
            <a:off x="8244000" y="-97654"/>
            <a:ext cx="4032000" cy="6263504"/>
          </a:xfrm>
        </p:spPr>
      </p:pic>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a:xfrm>
            <a:off x="8866862" y="1493156"/>
            <a:ext cx="2785138" cy="3600000"/>
          </a:xfrm>
        </p:spPr>
        <p:txBody>
          <a:bodyPr vert="horz"/>
          <a:lstStyle/>
          <a:p>
            <a:r>
              <a:rPr lang="en-US"/>
              <a:t>Lorem ipsum </a:t>
            </a:r>
            <a:br>
              <a:rPr lang="en-US"/>
            </a:br>
            <a:r>
              <a:rPr lang="en-US"/>
              <a:t>dolor sit amet </a:t>
            </a:r>
            <a:r>
              <a:rPr lang="en-US" spc="0">
                <a:gradFill>
                  <a:gsLst>
                    <a:gs pos="0">
                      <a:srgbClr val="EF4251"/>
                    </a:gs>
                    <a:gs pos="100000">
                      <a:srgbClr val="F4704D"/>
                    </a:gs>
                  </a:gsLst>
                  <a:lin ang="18900000" scaled="0"/>
                </a:gradFill>
                <a:cs typeface="Segoe UI Light" panose="020B0502040204020203" pitchFamily="34" charset="0"/>
              </a:rPr>
              <a:t>consectetuer adipiscing elit</a:t>
            </a:r>
            <a:endParaRPr lang="en-US" spc="0" dirty="0">
              <a:gradFill>
                <a:gsLst>
                  <a:gs pos="0">
                    <a:srgbClr val="EF4251"/>
                  </a:gs>
                  <a:gs pos="100000">
                    <a:srgbClr val="F4704D"/>
                  </a:gs>
                </a:gsLst>
                <a:lin ang="18900000" scaled="0"/>
              </a:gradFill>
              <a:cs typeface="Segoe UI Light" panose="020B0502040204020203" pitchFamily="34" charset="0"/>
            </a:endParaRPr>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a:xfrm>
            <a:off x="576000" y="396000"/>
            <a:ext cx="6120000" cy="144000"/>
          </a:xfrm>
        </p:spPr>
        <p:txBody>
          <a:bodyPr/>
          <a:lstStyle/>
          <a:p>
            <a:r>
              <a:rPr lang="en-GB"/>
              <a:t>A  021 : 4 textboxes left : picture right</a:t>
            </a:r>
            <a:endParaRPr lang="en-US" dirty="0"/>
          </a:p>
        </p:txBody>
      </p:sp>
    </p:spTree>
    <p:extLst>
      <p:ext uri="{BB962C8B-B14F-4D97-AF65-F5344CB8AC3E}">
        <p14:creationId xmlns:p14="http://schemas.microsoft.com/office/powerpoint/2010/main" val="3027965916"/>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 name="Bildplatzhalter 32">
            <a:extLst>
              <a:ext uri="{FF2B5EF4-FFF2-40B4-BE49-F238E27FC236}">
                <a16:creationId xmlns:a16="http://schemas.microsoft.com/office/drawing/2014/main" id="{CEE4D1D2-C93F-0387-2D67-D602C5B3C352}"/>
              </a:ext>
            </a:extLst>
          </p:cNvPr>
          <p:cNvPicPr>
            <a:picLocks noGrp="1" noChangeAspect="1"/>
          </p:cNvPicPr>
          <p:nvPr>
            <p:ph type="pic" sz="quarter" idx="16"/>
          </p:nvPr>
        </p:nvPicPr>
        <p:blipFill>
          <a:blip r:embed="rId3"/>
          <a:srcRect t="2" b="2"/>
          <a:stretch/>
        </p:blipFill>
        <p:spPr>
          <a:xfrm>
            <a:off x="0" y="0"/>
            <a:ext cx="12204700" cy="6858000"/>
          </a:xfrm>
        </p:spPr>
      </p:pic>
      <p:sp>
        <p:nvSpPr>
          <p:cNvPr id="8" name="Foliennummernplatzhalter 7">
            <a:extLst>
              <a:ext uri="{FF2B5EF4-FFF2-40B4-BE49-F238E27FC236}">
                <a16:creationId xmlns:a16="http://schemas.microsoft.com/office/drawing/2014/main" id="{316CB726-54AA-A2D7-52DA-15EECE0A20B0}"/>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47</a:t>
            </a:fld>
            <a:endParaRPr lang="en-US" dirty="0"/>
          </a:p>
        </p:txBody>
      </p:sp>
      <p:sp>
        <p:nvSpPr>
          <p:cNvPr id="5" name="Fußzeilenplatzhalter 4">
            <a:extLst>
              <a:ext uri="{FF2B5EF4-FFF2-40B4-BE49-F238E27FC236}">
                <a16:creationId xmlns:a16="http://schemas.microsoft.com/office/drawing/2014/main" id="{E4FA5E38-0FE3-FD6B-73D1-4CFEFD7DFDD9}"/>
              </a:ext>
            </a:extLst>
          </p:cNvPr>
          <p:cNvSpPr>
            <a:spLocks noGrp="1"/>
          </p:cNvSpPr>
          <p:nvPr>
            <p:ph type="ftr" sz="quarter" idx="3"/>
          </p:nvPr>
        </p:nvSpPr>
        <p:spPr>
          <a:xfrm>
            <a:off x="7270749" y="6379200"/>
            <a:ext cx="4082389" cy="180000"/>
          </a:xfrm>
        </p:spPr>
        <p:txBody>
          <a:bodyPr/>
          <a:lstStyle/>
          <a:p>
            <a:r>
              <a:rPr lang="en-GB"/>
              <a:t>valantic layout samples Route A dark 001</a:t>
            </a:r>
            <a:endParaRPr lang="nl-NL"/>
          </a:p>
        </p:txBody>
      </p:sp>
      <p:sp>
        <p:nvSpPr>
          <p:cNvPr id="2" name="Datumsplatzhalter 1">
            <a:extLst>
              <a:ext uri="{FF2B5EF4-FFF2-40B4-BE49-F238E27FC236}">
                <a16:creationId xmlns:a16="http://schemas.microsoft.com/office/drawing/2014/main" id="{CFB4D26A-F1D6-0EF7-ADD4-0D6D4A4D9BCC}"/>
              </a:ext>
            </a:extLst>
          </p:cNvPr>
          <p:cNvSpPr>
            <a:spLocks noGrp="1"/>
          </p:cNvSpPr>
          <p:nvPr>
            <p:ph type="dt" sz="half" idx="2"/>
          </p:nvPr>
        </p:nvSpPr>
        <p:spPr>
          <a:xfrm>
            <a:off x="5040000" y="6379200"/>
            <a:ext cx="2160000" cy="180000"/>
          </a:xfrm>
        </p:spPr>
        <p:txBody>
          <a:bodyPr/>
          <a:lstStyle/>
          <a:p>
            <a:r>
              <a:rPr lang="de-DE"/>
              <a:t>Mai 2026</a:t>
            </a:r>
            <a:endParaRPr lang="nl-NL" dirty="0"/>
          </a:p>
        </p:txBody>
      </p:sp>
      <p:pic>
        <p:nvPicPr>
          <p:cNvPr id="28" name="valantic logo">
            <a:extLst>
              <a:ext uri="{FF2B5EF4-FFF2-40B4-BE49-F238E27FC236}">
                <a16:creationId xmlns:a16="http://schemas.microsoft.com/office/drawing/2014/main" id="{797D4B67-9DE2-4F51-271F-3F7FC2E3704D}"/>
              </a:ext>
            </a:extLst>
          </p:cNvPr>
          <p:cNvPicPr>
            <a:picLocks noGrp="1" noChangeAspect="1"/>
          </p:cNvPicPr>
          <p:nvPr>
            <p:ph type="pic" sz="quarter" idx="24"/>
          </p:nvPr>
        </p:nvPicPr>
        <p:blipFill>
          <a:blip>
            <a:extLst>
              <a:ext uri="{96DAC541-7B7A-43D3-8B79-37D633B846F1}">
                <asvg:svgBlip xmlns:asvg="http://schemas.microsoft.com/office/drawing/2016/SVG/main" r:embed="rId4"/>
              </a:ext>
            </a:extLst>
          </a:blip>
          <a:srcRect l="56" r="56"/>
          <a:stretch/>
        </p:blipFill>
        <p:spPr>
          <a:xfrm>
            <a:off x="415887" y="6218848"/>
            <a:ext cx="1169231" cy="450666"/>
          </a:xfrm>
        </p:spPr>
      </p:pic>
      <p:sp>
        <p:nvSpPr>
          <p:cNvPr id="22" name="Text Placeholder 21">
            <a:extLst>
              <a:ext uri="{FF2B5EF4-FFF2-40B4-BE49-F238E27FC236}">
                <a16:creationId xmlns:a16="http://schemas.microsoft.com/office/drawing/2014/main" id="{5D29BDD6-EBEF-8C73-213B-29A0BCDEC958}"/>
              </a:ext>
            </a:extLst>
          </p:cNvPr>
          <p:cNvSpPr>
            <a:spLocks noGrp="1"/>
          </p:cNvSpPr>
          <p:nvPr>
            <p:ph type="body" sz="quarter" idx="17"/>
          </p:nvPr>
        </p:nvSpPr>
        <p:spPr>
          <a:xfrm>
            <a:off x="7344000" y="2880000"/>
            <a:ext cx="4320000" cy="3240000"/>
          </a:xfrm>
        </p:spPr>
        <p:txBody>
          <a:bodyPr/>
          <a:lstStyle/>
          <a:p>
            <a:pPr lvl="4"/>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a:t>
            </a:r>
          </a:p>
          <a:p>
            <a:r>
              <a:rPr lang="en-US" dirty="0"/>
              <a:t>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quis </a:t>
            </a:r>
            <a:r>
              <a:rPr lang="en-US" dirty="0" err="1"/>
              <a:t>urna</a:t>
            </a:r>
            <a:r>
              <a:rPr lang="en-US" dirty="0"/>
              <a:t>.</a:t>
            </a:r>
          </a:p>
          <a:p>
            <a:pPr lvl="1"/>
            <a:r>
              <a:rPr lang="en-US" dirty="0"/>
              <a:t>Nunc </a:t>
            </a:r>
            <a:r>
              <a:rPr lang="en-US" dirty="0" err="1"/>
              <a:t>viverra</a:t>
            </a:r>
            <a:r>
              <a:rPr lang="en-US" dirty="0"/>
              <a:t> </a:t>
            </a:r>
            <a:r>
              <a:rPr lang="en-US" dirty="0" err="1"/>
              <a:t>imperdiet</a:t>
            </a:r>
            <a:r>
              <a:rPr lang="en-US" dirty="0"/>
              <a:t> </a:t>
            </a:r>
            <a:r>
              <a:rPr lang="en-US" dirty="0" err="1"/>
              <a:t>enim</a:t>
            </a:r>
            <a:r>
              <a:rPr lang="en-US" dirty="0"/>
              <a:t>. </a:t>
            </a:r>
            <a:r>
              <a:rPr lang="en-US" dirty="0" err="1"/>
              <a:t>Fusce</a:t>
            </a:r>
            <a:r>
              <a:rPr lang="en-US" dirty="0"/>
              <a:t> est. </a:t>
            </a:r>
            <a:r>
              <a:rPr lang="en-US" dirty="0" err="1"/>
              <a:t>Vivamus</a:t>
            </a:r>
            <a:r>
              <a:rPr lang="en-US" dirty="0"/>
              <a:t> a </a:t>
            </a:r>
            <a:r>
              <a:rPr lang="en-US" dirty="0" err="1"/>
              <a:t>tellus</a:t>
            </a:r>
            <a:r>
              <a:rPr lang="en-US" dirty="0"/>
              <a:t>.</a:t>
            </a:r>
          </a:p>
          <a:p>
            <a:pPr lvl="2"/>
            <a:r>
              <a:rPr lang="en-US" dirty="0" err="1"/>
              <a:t>Pellentesque</a:t>
            </a:r>
            <a:r>
              <a:rPr lang="en-US" dirty="0"/>
              <a:t> habitant </a:t>
            </a:r>
            <a:r>
              <a:rPr lang="en-US" dirty="0" err="1"/>
              <a:t>morbi</a:t>
            </a:r>
            <a:r>
              <a:rPr lang="en-US" dirty="0"/>
              <a:t> </a:t>
            </a:r>
            <a:r>
              <a:rPr lang="en-US" dirty="0" err="1"/>
              <a:t>tristique</a:t>
            </a:r>
            <a:r>
              <a:rPr lang="en-US" dirty="0"/>
              <a:t> </a:t>
            </a:r>
            <a:r>
              <a:rPr lang="en-US" dirty="0" err="1"/>
              <a:t>senectus</a:t>
            </a:r>
            <a:r>
              <a:rPr lang="en-US" dirty="0"/>
              <a:t> et </a:t>
            </a:r>
            <a:r>
              <a:rPr lang="en-US" dirty="0" err="1"/>
              <a:t>netus</a:t>
            </a:r>
            <a:r>
              <a:rPr lang="en-US" dirty="0"/>
              <a:t> et </a:t>
            </a:r>
            <a:r>
              <a:rPr lang="en-US" dirty="0" err="1"/>
              <a:t>malesuada</a:t>
            </a:r>
            <a:r>
              <a:rPr lang="en-US" dirty="0"/>
              <a:t> fames ac </a:t>
            </a:r>
            <a:r>
              <a:rPr lang="en-US" dirty="0" err="1"/>
              <a:t>turpis</a:t>
            </a:r>
            <a:r>
              <a:rPr lang="en-US" dirty="0"/>
              <a:t> </a:t>
            </a:r>
            <a:r>
              <a:rPr lang="en-US" dirty="0" err="1"/>
              <a:t>egestas</a:t>
            </a:r>
            <a:r>
              <a:rPr lang="en-US" dirty="0"/>
              <a:t>. </a:t>
            </a:r>
          </a:p>
          <a:p>
            <a:pPr lvl="3"/>
            <a:r>
              <a:rPr lang="en-US" dirty="0"/>
              <a:t>Proin pharetra </a:t>
            </a:r>
            <a:r>
              <a:rPr lang="en-US" dirty="0" err="1"/>
              <a:t>nonummy</a:t>
            </a:r>
            <a:r>
              <a:rPr lang="en-US" dirty="0"/>
              <a:t> </a:t>
            </a:r>
            <a:r>
              <a:rPr lang="en-US" dirty="0" err="1"/>
              <a:t>pede</a:t>
            </a:r>
            <a:r>
              <a:rPr lang="en-US" dirty="0"/>
              <a:t>. Mauris et </a:t>
            </a:r>
            <a:r>
              <a:rPr lang="en-US" dirty="0" err="1"/>
              <a:t>orci</a:t>
            </a:r>
            <a:r>
              <a:rPr lang="en-US" dirty="0"/>
              <a:t>.</a:t>
            </a:r>
            <a:endParaRPr lang="de-DE" dirty="0"/>
          </a:p>
          <a:p>
            <a:endParaRPr lang="de-DE" dirty="0"/>
          </a:p>
        </p:txBody>
      </p:sp>
      <p:sp>
        <p:nvSpPr>
          <p:cNvPr id="35" name="Bildplatzhalter 34">
            <a:extLst>
              <a:ext uri="{FF2B5EF4-FFF2-40B4-BE49-F238E27FC236}">
                <a16:creationId xmlns:a16="http://schemas.microsoft.com/office/drawing/2014/main" id="{7A920E02-479A-C433-12D7-0196813ADD65}"/>
              </a:ext>
            </a:extLst>
          </p:cNvPr>
          <p:cNvSpPr>
            <a:spLocks noGrp="1"/>
          </p:cNvSpPr>
          <p:nvPr>
            <p:ph type="pic" sz="quarter" idx="66"/>
          </p:nvPr>
        </p:nvSpPr>
        <p:spPr/>
        <p:txBody>
          <a:bodyPr/>
          <a:lstStyle/>
          <a:p>
            <a:endParaRPr lang="de-DE"/>
          </a:p>
        </p:txBody>
      </p:sp>
      <p:sp>
        <p:nvSpPr>
          <p:cNvPr id="34" name="Titel 33">
            <a:extLst>
              <a:ext uri="{FF2B5EF4-FFF2-40B4-BE49-F238E27FC236}">
                <a16:creationId xmlns:a16="http://schemas.microsoft.com/office/drawing/2014/main" id="{5B5794CF-8D92-C06D-1457-142399B2D96A}"/>
              </a:ext>
            </a:extLst>
          </p:cNvPr>
          <p:cNvSpPr>
            <a:spLocks noGrp="1"/>
          </p:cNvSpPr>
          <p:nvPr>
            <p:ph type="title"/>
          </p:nvPr>
        </p:nvSpPr>
        <p:spPr/>
        <p:txBody>
          <a:bodyPr/>
          <a:lstStyle/>
          <a:p>
            <a:r>
              <a:rPr lang="en-US" dirty="0"/>
              <a:t>Lorem ipsum dolor sit </a:t>
            </a:r>
            <a:r>
              <a:rPr lang="en-US" dirty="0" err="1"/>
              <a:t>amet</a:t>
            </a:r>
            <a:r>
              <a:rPr lang="en-US" dirty="0"/>
              <a:t> </a:t>
            </a:r>
            <a:r>
              <a:rPr lang="en-US" dirty="0" err="1">
                <a:gradFill>
                  <a:gsLst>
                    <a:gs pos="0">
                      <a:srgbClr val="EF4251"/>
                    </a:gs>
                    <a:gs pos="100000">
                      <a:srgbClr val="F4704D"/>
                    </a:gs>
                  </a:gsLst>
                  <a:lin ang="18900000" scaled="0"/>
                </a:gradFill>
              </a:rPr>
              <a:t>consectetuer</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adipiscing</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elit</a:t>
            </a:r>
            <a:endParaRPr lang="de-DE" dirty="0"/>
          </a:p>
        </p:txBody>
      </p:sp>
      <p:pic>
        <p:nvPicPr>
          <p:cNvPr id="38" name="Picture Placeholder 49">
            <a:extLst>
              <a:ext uri="{FF2B5EF4-FFF2-40B4-BE49-F238E27FC236}">
                <a16:creationId xmlns:a16="http://schemas.microsoft.com/office/drawing/2014/main" id="{EBEEE673-E205-6B27-CE53-A0D6EC9AEDB2}"/>
              </a:ext>
            </a:extLst>
          </p:cNvPr>
          <p:cNvPicPr>
            <a:picLocks noGrp="1" noChangeAspect="1"/>
          </p:cNvPicPr>
          <p:nvPr>
            <p:ph type="pic" sz="quarter" idx="46"/>
          </p:nvPr>
        </p:nvPicPr>
        <p:blipFill>
          <a:blip r:embed="rId5">
            <a:lum bright="70000" contrast="-70000"/>
          </a:blip>
          <a:srcRect l="6348" r="6348"/>
          <a:stretch/>
        </p:blipFill>
        <p:spPr>
          <a:xfrm>
            <a:off x="9394825" y="603250"/>
            <a:ext cx="1728788" cy="576263"/>
          </a:xfrm>
        </p:spPr>
      </p:pic>
    </p:spTree>
    <p:extLst>
      <p:ext uri="{BB962C8B-B14F-4D97-AF65-F5344CB8AC3E}">
        <p14:creationId xmlns:p14="http://schemas.microsoft.com/office/powerpoint/2010/main" val="136286151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4" name="think-cell data - do not delete" hidden="1">
            <a:extLst>
              <a:ext uri="{FF2B5EF4-FFF2-40B4-BE49-F238E27FC236}">
                <a16:creationId xmlns:a16="http://schemas.microsoft.com/office/drawing/2014/main" id="{56AAE908-9FFD-1108-9086-127763985892}"/>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4" imgW="306" imgH="306" progId="TCLayout.ActiveDocument.1">
                  <p:embed/>
                </p:oleObj>
              </mc:Choice>
              <mc:Fallback>
                <p:oleObj name="think-cell Folie" r:id="rId4" imgW="306" imgH="306" progId="TCLayout.ActiveDocument.1">
                  <p:embed/>
                  <p:pic>
                    <p:nvPicPr>
                      <p:cNvPr id="34" name="think-cell data - do not delete" hidden="1">
                        <a:extLst>
                          <a:ext uri="{FF2B5EF4-FFF2-40B4-BE49-F238E27FC236}">
                            <a16:creationId xmlns:a16="http://schemas.microsoft.com/office/drawing/2014/main" id="{56AAE908-9FFD-1108-9086-12776398589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13" name="Bildplatzhalter 32">
            <a:extLst>
              <a:ext uri="{FF2B5EF4-FFF2-40B4-BE49-F238E27FC236}">
                <a16:creationId xmlns:a16="http://schemas.microsoft.com/office/drawing/2014/main" id="{61E28628-982E-504B-9DC5-932026B4403D}"/>
              </a:ext>
            </a:extLst>
          </p:cNvPr>
          <p:cNvPicPr>
            <a:picLocks noGrp="1" noChangeAspect="1"/>
          </p:cNvPicPr>
          <p:nvPr>
            <p:ph type="pic" sz="quarter" idx="86"/>
          </p:nvPr>
        </p:nvPicPr>
        <p:blipFill>
          <a:blip r:embed="rId6"/>
          <a:srcRect l="36426" r="36426"/>
          <a:stretch/>
        </p:blipFill>
        <p:spPr>
          <a:xfrm>
            <a:off x="8881200" y="0"/>
            <a:ext cx="3312000" cy="6858000"/>
          </a:xfrm>
        </p:spPr>
      </p:pic>
      <p:sp>
        <p:nvSpPr>
          <p:cNvPr id="3" name="Slide Number Placeholder 2">
            <a:extLst>
              <a:ext uri="{FF2B5EF4-FFF2-40B4-BE49-F238E27FC236}">
                <a16:creationId xmlns:a16="http://schemas.microsoft.com/office/drawing/2014/main" id="{9BC33ABD-D20E-18FF-D868-C42586FC2FF6}"/>
              </a:ext>
            </a:extLst>
          </p:cNvPr>
          <p:cNvSpPr>
            <a:spLocks noGrp="1"/>
          </p:cNvSpPr>
          <p:nvPr>
            <p:ph type="sldNum" sz="quarter" idx="13"/>
          </p:nvPr>
        </p:nvSpPr>
        <p:spPr>
          <a:xfrm>
            <a:off x="11353138" y="6379200"/>
            <a:ext cx="288000" cy="180000"/>
          </a:xfrm>
        </p:spPr>
        <p:txBody>
          <a:bodyPr/>
          <a:lstStyle/>
          <a:p>
            <a:pPr lvl="0"/>
            <a:fld id="{D7B5DC5B-6873-43DB-ADC7-B15ACCE0DFDB}" type="slidenum">
              <a:rPr lang="en-US" noProof="0" smtClean="0"/>
              <a:pPr lvl="0"/>
              <a:t>48</a:t>
            </a:fld>
            <a:endParaRPr lang="en-US" noProof="0" dirty="0"/>
          </a:p>
        </p:txBody>
      </p:sp>
      <p:sp>
        <p:nvSpPr>
          <p:cNvPr id="4" name="Footer Placeholder 3">
            <a:extLst>
              <a:ext uri="{FF2B5EF4-FFF2-40B4-BE49-F238E27FC236}">
                <a16:creationId xmlns:a16="http://schemas.microsoft.com/office/drawing/2014/main" id="{A6173BE8-3614-1CF0-C64D-EECB979C3E53}"/>
              </a:ext>
            </a:extLst>
          </p:cNvPr>
          <p:cNvSpPr>
            <a:spLocks noGrp="1"/>
          </p:cNvSpPr>
          <p:nvPr>
            <p:ph type="ftr" sz="quarter" idx="12"/>
          </p:nvPr>
        </p:nvSpPr>
        <p:spPr>
          <a:xfrm>
            <a:off x="7270749" y="6379200"/>
            <a:ext cx="4082389" cy="180000"/>
          </a:xfrm>
        </p:spPr>
        <p:txBody>
          <a:bodyPr/>
          <a:lstStyle/>
          <a:p>
            <a:pPr lvl="0"/>
            <a:r>
              <a:rPr lang="en-GB" noProof="0"/>
              <a:t>valantic layout samples Route A dark 001</a:t>
            </a:r>
            <a:endParaRPr lang="nl-NL" noProof="0" dirty="0"/>
          </a:p>
        </p:txBody>
      </p:sp>
      <p:sp>
        <p:nvSpPr>
          <p:cNvPr id="5" name="Date Placeholder 4">
            <a:extLst>
              <a:ext uri="{FF2B5EF4-FFF2-40B4-BE49-F238E27FC236}">
                <a16:creationId xmlns:a16="http://schemas.microsoft.com/office/drawing/2014/main" id="{ED2CB6C8-01BA-30BA-1943-A842BE44D472}"/>
              </a:ext>
            </a:extLst>
          </p:cNvPr>
          <p:cNvSpPr>
            <a:spLocks noGrp="1"/>
          </p:cNvSpPr>
          <p:nvPr>
            <p:ph type="dt" sz="half" idx="11"/>
          </p:nvPr>
        </p:nvSpPr>
        <p:spPr>
          <a:xfrm>
            <a:off x="5040000" y="6379200"/>
            <a:ext cx="2160000" cy="180000"/>
          </a:xfrm>
        </p:spPr>
        <p:txBody>
          <a:bodyPr/>
          <a:lstStyle/>
          <a:p>
            <a:pPr lvl="0"/>
            <a:r>
              <a:rPr lang="de-DE" noProof="0"/>
              <a:t>Mai 2026</a:t>
            </a:r>
            <a:endParaRPr lang="nl-NL" noProof="0" dirty="0"/>
          </a:p>
        </p:txBody>
      </p:sp>
      <p:sp>
        <p:nvSpPr>
          <p:cNvPr id="152" name="Text Placeholder 151">
            <a:extLst>
              <a:ext uri="{FF2B5EF4-FFF2-40B4-BE49-F238E27FC236}">
                <a16:creationId xmlns:a16="http://schemas.microsoft.com/office/drawing/2014/main" id="{E3057492-281A-6AA1-0302-98536BE664C4}"/>
              </a:ext>
            </a:extLst>
          </p:cNvPr>
          <p:cNvSpPr>
            <a:spLocks noGrp="1"/>
          </p:cNvSpPr>
          <p:nvPr>
            <p:ph type="body" sz="quarter" idx="84"/>
          </p:nvPr>
        </p:nvSpPr>
        <p:spPr>
          <a:xfrm>
            <a:off x="9179336" y="4939884"/>
            <a:ext cx="2484000" cy="720000"/>
          </a:xfrm>
        </p:spPr>
        <p:txBody>
          <a:bodyPr tIns="72000"/>
          <a:lstStyle/>
          <a:p>
            <a:r>
              <a:rPr lang="en-US" dirty="0"/>
              <a:t>Customer satisfaction</a:t>
            </a:r>
          </a:p>
        </p:txBody>
      </p:sp>
      <p:sp>
        <p:nvSpPr>
          <p:cNvPr id="79" name="Textplatzhalter 78">
            <a:extLst>
              <a:ext uri="{FF2B5EF4-FFF2-40B4-BE49-F238E27FC236}">
                <a16:creationId xmlns:a16="http://schemas.microsoft.com/office/drawing/2014/main" id="{B86341B3-C57A-3620-BBA3-702B084485F4}"/>
              </a:ext>
            </a:extLst>
          </p:cNvPr>
          <p:cNvSpPr>
            <a:spLocks noGrp="1"/>
          </p:cNvSpPr>
          <p:nvPr>
            <p:ph type="body" idx="81"/>
          </p:nvPr>
        </p:nvSpPr>
        <p:spPr/>
        <p:txBody>
          <a:bodyPr/>
          <a:lstStyle/>
          <a:p>
            <a:endParaRPr lang="de-DE"/>
          </a:p>
        </p:txBody>
      </p:sp>
      <p:pic>
        <p:nvPicPr>
          <p:cNvPr id="142" name="Content Placeholder 351" descr="Single gear outline">
            <a:extLst>
              <a:ext uri="{FF2B5EF4-FFF2-40B4-BE49-F238E27FC236}">
                <a16:creationId xmlns:a16="http://schemas.microsoft.com/office/drawing/2014/main" id="{A74929E5-2FAA-A022-42EC-6A79D2C26474}"/>
              </a:ext>
            </a:extLst>
          </p:cNvPr>
          <p:cNvPicPr>
            <a:picLocks noGrp="1" noChangeAspect="1"/>
          </p:cNvPicPr>
          <p:nvPr>
            <p:ph sz="quarter" idx="82"/>
          </p:nvPr>
        </p:nvPicPr>
        <p:blipFill>
          <a:blip>
            <a:extLst>
              <a:ext uri="{96DAC541-7B7A-43D3-8B79-37D633B846F1}">
                <asvg:svgBlip xmlns:asvg="http://schemas.microsoft.com/office/drawing/2016/SVG/main" r:embed="rId7"/>
              </a:ext>
            </a:extLst>
          </a:blip>
          <a:stretch>
            <a:fillRect/>
          </a:stretch>
        </p:blipFill>
        <p:spPr>
          <a:xfrm>
            <a:off x="11110119" y="5086350"/>
            <a:ext cx="431800" cy="431800"/>
          </a:xfrm>
        </p:spPr>
      </p:pic>
      <p:sp>
        <p:nvSpPr>
          <p:cNvPr id="105" name="Text Placeholder 104">
            <a:extLst>
              <a:ext uri="{FF2B5EF4-FFF2-40B4-BE49-F238E27FC236}">
                <a16:creationId xmlns:a16="http://schemas.microsoft.com/office/drawing/2014/main" id="{F022DBF9-9FB8-7BED-CCF3-213B01A845D7}"/>
              </a:ext>
            </a:extLst>
          </p:cNvPr>
          <p:cNvSpPr>
            <a:spLocks noGrp="1"/>
          </p:cNvSpPr>
          <p:nvPr>
            <p:ph type="body" sz="quarter" idx="83"/>
          </p:nvPr>
        </p:nvSpPr>
        <p:spPr>
          <a:xfrm>
            <a:off x="9179336" y="3704913"/>
            <a:ext cx="2484000" cy="720000"/>
          </a:xfrm>
        </p:spPr>
        <p:txBody>
          <a:bodyPr/>
          <a:lstStyle/>
          <a:p>
            <a:r>
              <a:rPr lang="en-US" dirty="0"/>
              <a:t>Profitability</a:t>
            </a:r>
          </a:p>
        </p:txBody>
      </p:sp>
      <p:sp>
        <p:nvSpPr>
          <p:cNvPr id="78" name="Textplatzhalter 77">
            <a:extLst>
              <a:ext uri="{FF2B5EF4-FFF2-40B4-BE49-F238E27FC236}">
                <a16:creationId xmlns:a16="http://schemas.microsoft.com/office/drawing/2014/main" id="{BC891DF9-5E42-CD74-62E7-1F0C011CB205}"/>
              </a:ext>
            </a:extLst>
          </p:cNvPr>
          <p:cNvSpPr>
            <a:spLocks noGrp="1"/>
          </p:cNvSpPr>
          <p:nvPr>
            <p:ph type="body" idx="79"/>
          </p:nvPr>
        </p:nvSpPr>
        <p:spPr/>
        <p:txBody>
          <a:bodyPr/>
          <a:lstStyle/>
          <a:p>
            <a:endParaRPr lang="de-DE"/>
          </a:p>
        </p:txBody>
      </p:sp>
      <p:sp>
        <p:nvSpPr>
          <p:cNvPr id="85" name="Content Placeholder 84">
            <a:extLst>
              <a:ext uri="{FF2B5EF4-FFF2-40B4-BE49-F238E27FC236}">
                <a16:creationId xmlns:a16="http://schemas.microsoft.com/office/drawing/2014/main" id="{7CA1514C-C55D-76D1-70CE-93FAB6101954}"/>
              </a:ext>
            </a:extLst>
          </p:cNvPr>
          <p:cNvSpPr>
            <a:spLocks noGrp="1"/>
          </p:cNvSpPr>
          <p:nvPr>
            <p:ph sz="quarter" idx="80"/>
          </p:nvPr>
        </p:nvSpPr>
        <p:spPr>
          <a:xfrm>
            <a:off x="11110025" y="3853437"/>
            <a:ext cx="432000" cy="432000"/>
          </a:xfrm>
        </p:spPr>
        <p:txBody>
          <a:bodyPr/>
          <a:lstStyle/>
          <a:p>
            <a:r>
              <a:rPr lang="de-DE"/>
              <a:t>80%</a:t>
            </a:r>
          </a:p>
        </p:txBody>
      </p:sp>
      <p:sp>
        <p:nvSpPr>
          <p:cNvPr id="104" name="Text Placeholder 103">
            <a:extLst>
              <a:ext uri="{FF2B5EF4-FFF2-40B4-BE49-F238E27FC236}">
                <a16:creationId xmlns:a16="http://schemas.microsoft.com/office/drawing/2014/main" id="{50A257DD-314B-DF04-7A7F-494264EDB149}"/>
              </a:ext>
            </a:extLst>
          </p:cNvPr>
          <p:cNvSpPr>
            <a:spLocks noGrp="1"/>
          </p:cNvSpPr>
          <p:nvPr>
            <p:ph type="body" sz="quarter" idx="85"/>
          </p:nvPr>
        </p:nvSpPr>
        <p:spPr>
          <a:xfrm>
            <a:off x="9179336" y="2469942"/>
            <a:ext cx="2484000" cy="720000"/>
          </a:xfrm>
        </p:spPr>
        <p:txBody>
          <a:bodyPr/>
          <a:lstStyle/>
          <a:p>
            <a:r>
              <a:rPr lang="en-US" dirty="0"/>
              <a:t>Transparency</a:t>
            </a:r>
          </a:p>
        </p:txBody>
      </p:sp>
      <p:sp>
        <p:nvSpPr>
          <p:cNvPr id="77" name="Textplatzhalter 76">
            <a:extLst>
              <a:ext uri="{FF2B5EF4-FFF2-40B4-BE49-F238E27FC236}">
                <a16:creationId xmlns:a16="http://schemas.microsoft.com/office/drawing/2014/main" id="{26D77288-F0AF-990C-0C26-DCDE93CC910A}"/>
              </a:ext>
            </a:extLst>
          </p:cNvPr>
          <p:cNvSpPr>
            <a:spLocks noGrp="1"/>
          </p:cNvSpPr>
          <p:nvPr>
            <p:ph type="body" idx="78"/>
          </p:nvPr>
        </p:nvSpPr>
        <p:spPr/>
        <p:txBody>
          <a:bodyPr/>
          <a:lstStyle/>
          <a:p>
            <a:endParaRPr lang="de-DE"/>
          </a:p>
        </p:txBody>
      </p:sp>
      <p:sp>
        <p:nvSpPr>
          <p:cNvPr id="83" name="Content Placeholder 82">
            <a:extLst>
              <a:ext uri="{FF2B5EF4-FFF2-40B4-BE49-F238E27FC236}">
                <a16:creationId xmlns:a16="http://schemas.microsoft.com/office/drawing/2014/main" id="{CBDBD668-8369-883F-66E4-BA9E0CE12DA4}"/>
              </a:ext>
            </a:extLst>
          </p:cNvPr>
          <p:cNvSpPr>
            <a:spLocks noGrp="1"/>
          </p:cNvSpPr>
          <p:nvPr>
            <p:ph sz="quarter" idx="19"/>
          </p:nvPr>
        </p:nvSpPr>
        <p:spPr>
          <a:xfrm>
            <a:off x="11110025" y="2620292"/>
            <a:ext cx="432000" cy="432000"/>
          </a:xfrm>
        </p:spPr>
        <p:txBody>
          <a:bodyPr/>
          <a:lstStyle/>
          <a:p>
            <a:r>
              <a:rPr lang="en-US"/>
              <a:t>80%</a:t>
            </a:r>
          </a:p>
        </p:txBody>
      </p:sp>
      <p:sp>
        <p:nvSpPr>
          <p:cNvPr id="281" name="Text Placeholder 280">
            <a:extLst>
              <a:ext uri="{FF2B5EF4-FFF2-40B4-BE49-F238E27FC236}">
                <a16:creationId xmlns:a16="http://schemas.microsoft.com/office/drawing/2014/main" id="{93FB1D6D-2090-5037-C883-F9A620487C00}"/>
              </a:ext>
            </a:extLst>
          </p:cNvPr>
          <p:cNvSpPr>
            <a:spLocks noGrp="1"/>
          </p:cNvSpPr>
          <p:nvPr>
            <p:ph type="body" idx="87"/>
          </p:nvPr>
        </p:nvSpPr>
        <p:spPr>
          <a:xfrm>
            <a:off x="9464188" y="1495939"/>
            <a:ext cx="2160001" cy="432000"/>
          </a:xfrm>
        </p:spPr>
        <p:txBody>
          <a:bodyPr/>
          <a:lstStyle/>
          <a:p>
            <a:r>
              <a:rPr lang="de-DE" dirty="0"/>
              <a:t>Branche</a:t>
            </a:r>
          </a:p>
        </p:txBody>
      </p:sp>
      <p:sp>
        <p:nvSpPr>
          <p:cNvPr id="76" name="Bildplatzhalter 75">
            <a:extLst>
              <a:ext uri="{FF2B5EF4-FFF2-40B4-BE49-F238E27FC236}">
                <a16:creationId xmlns:a16="http://schemas.microsoft.com/office/drawing/2014/main" id="{C2AD7225-E399-68D1-655E-63CB0F8B1AE8}"/>
              </a:ext>
            </a:extLst>
          </p:cNvPr>
          <p:cNvSpPr>
            <a:spLocks noGrp="1"/>
          </p:cNvSpPr>
          <p:nvPr>
            <p:ph type="pic" sz="quarter" idx="66"/>
          </p:nvPr>
        </p:nvSpPr>
        <p:spPr/>
        <p:txBody>
          <a:bodyPr/>
          <a:lstStyle/>
          <a:p>
            <a:endParaRPr lang="de-DE"/>
          </a:p>
        </p:txBody>
      </p:sp>
      <p:pic>
        <p:nvPicPr>
          <p:cNvPr id="312" name="Picture Placeholder 49">
            <a:extLst>
              <a:ext uri="{FF2B5EF4-FFF2-40B4-BE49-F238E27FC236}">
                <a16:creationId xmlns:a16="http://schemas.microsoft.com/office/drawing/2014/main" id="{7A657A9E-F37F-5C2E-DC83-92511E5E1A88}"/>
              </a:ext>
            </a:extLst>
          </p:cNvPr>
          <p:cNvPicPr>
            <a:picLocks noGrp="1" noChangeAspect="1"/>
          </p:cNvPicPr>
          <p:nvPr>
            <p:ph type="pic" sz="quarter" idx="46"/>
          </p:nvPr>
        </p:nvPicPr>
        <p:blipFill>
          <a:blip r:embed="rId8">
            <a:lum bright="100000" contrast="100000"/>
          </a:blip>
          <a:srcRect l="6348" r="6348"/>
          <a:stretch/>
        </p:blipFill>
        <p:spPr>
          <a:xfrm>
            <a:off x="9395337" y="603936"/>
            <a:ext cx="1728000" cy="576000"/>
          </a:xfrm>
        </p:spPr>
      </p:pic>
      <p:sp>
        <p:nvSpPr>
          <p:cNvPr id="42" name="Text Placeholder 41">
            <a:extLst>
              <a:ext uri="{FF2B5EF4-FFF2-40B4-BE49-F238E27FC236}">
                <a16:creationId xmlns:a16="http://schemas.microsoft.com/office/drawing/2014/main" id="{7E2DA4A5-92CC-3312-9E35-F5B877979950}"/>
              </a:ext>
            </a:extLst>
          </p:cNvPr>
          <p:cNvSpPr>
            <a:spLocks noGrp="1"/>
          </p:cNvSpPr>
          <p:nvPr>
            <p:ph type="body" sz="quarter" idx="50"/>
          </p:nvPr>
        </p:nvSpPr>
        <p:spPr>
          <a:xfrm>
            <a:off x="6211242" y="2205544"/>
            <a:ext cx="2556000" cy="3960000"/>
          </a:xfrm>
        </p:spPr>
        <p:txBody>
          <a:bodyPr/>
          <a:lstStyle/>
          <a:p>
            <a:r>
              <a:rPr lang="en-US"/>
              <a:t>Lorem ipsum dolor sit amet, consectetuer adipiscing elit. Maecenas porttitor congue massa. Fusce posuere, magna sed pulvinar ultricies, purus lectus malesuada libero, sit amet commodo magna eros quis urna.</a:t>
            </a:r>
          </a:p>
          <a:p>
            <a:r>
              <a:rPr lang="en-US"/>
              <a:t>Nunc viverra imperdiet enim. Fusce est. Vivamus a tellus.</a:t>
            </a:r>
          </a:p>
          <a:p>
            <a:r>
              <a:rPr lang="en-US"/>
              <a:t>Pellentesque habitant morbi tristique senectus et netus et malesuada fames ac turpis egestas. Proin pharetra nonummy pede. Mauris et orci.</a:t>
            </a:r>
          </a:p>
          <a:p>
            <a:r>
              <a:rPr lang="en-US"/>
              <a:t>Nunc viverra imperdiet enim. Fusce est. Vivamus a tellus.</a:t>
            </a:r>
          </a:p>
        </p:txBody>
      </p:sp>
      <p:sp>
        <p:nvSpPr>
          <p:cNvPr id="43" name="Text Placeholder 42">
            <a:extLst>
              <a:ext uri="{FF2B5EF4-FFF2-40B4-BE49-F238E27FC236}">
                <a16:creationId xmlns:a16="http://schemas.microsoft.com/office/drawing/2014/main" id="{BA82784F-2B86-E3CF-34A4-539EC6092AD6}"/>
              </a:ext>
            </a:extLst>
          </p:cNvPr>
          <p:cNvSpPr>
            <a:spLocks noGrp="1"/>
          </p:cNvSpPr>
          <p:nvPr>
            <p:ph type="body" idx="77"/>
          </p:nvPr>
        </p:nvSpPr>
        <p:spPr>
          <a:xfrm>
            <a:off x="6751242" y="1495939"/>
            <a:ext cx="2016000" cy="432000"/>
          </a:xfrm>
        </p:spPr>
        <p:txBody>
          <a:bodyPr/>
          <a:lstStyle/>
          <a:p>
            <a:pPr lvl="4"/>
            <a:r>
              <a:rPr lang="en-US" dirty="0"/>
              <a:t>Consulting approach </a:t>
            </a:r>
            <a:br>
              <a:rPr lang="en-US" dirty="0"/>
            </a:br>
            <a:r>
              <a:rPr lang="en-US" dirty="0"/>
              <a:t>&amp; technologies</a:t>
            </a:r>
          </a:p>
          <a:p>
            <a:endParaRPr lang="en-US" dirty="0"/>
          </a:p>
        </p:txBody>
      </p:sp>
      <p:pic>
        <p:nvPicPr>
          <p:cNvPr id="146" name="Content Placeholder 17" descr="Thumbs up sign outline">
            <a:extLst>
              <a:ext uri="{FF2B5EF4-FFF2-40B4-BE49-F238E27FC236}">
                <a16:creationId xmlns:a16="http://schemas.microsoft.com/office/drawing/2014/main" id="{1EE9EB76-706C-2219-7DCF-CDD761A24144}"/>
              </a:ext>
            </a:extLst>
          </p:cNvPr>
          <p:cNvPicPr>
            <a:picLocks noGrp="1" noChangeAspect="1"/>
          </p:cNvPicPr>
          <p:nvPr>
            <p:ph sz="quarter" idx="51"/>
          </p:nvPr>
        </p:nvPicPr>
        <p:blipFill>
          <a:blip>
            <a:extLst>
              <a:ext uri="{96DAC541-7B7A-43D3-8B79-37D633B846F1}">
                <asvg:svgBlip xmlns:asvg="http://schemas.microsoft.com/office/drawing/2016/SVG/main" r:embed="rId9"/>
              </a:ext>
            </a:extLst>
          </a:blip>
          <a:stretch>
            <a:fillRect/>
          </a:stretch>
        </p:blipFill>
        <p:spPr>
          <a:xfrm>
            <a:off x="6211888" y="1486694"/>
            <a:ext cx="431800" cy="431800"/>
          </a:xfrm>
          <a:noFill/>
        </p:spPr>
      </p:pic>
      <p:sp>
        <p:nvSpPr>
          <p:cNvPr id="38" name="Text Placeholder 37">
            <a:extLst>
              <a:ext uri="{FF2B5EF4-FFF2-40B4-BE49-F238E27FC236}">
                <a16:creationId xmlns:a16="http://schemas.microsoft.com/office/drawing/2014/main" id="{B44AFC5F-6C14-259B-6799-5B91403C257D}"/>
              </a:ext>
            </a:extLst>
          </p:cNvPr>
          <p:cNvSpPr>
            <a:spLocks noGrp="1"/>
          </p:cNvSpPr>
          <p:nvPr>
            <p:ph type="body" sz="quarter" idx="47"/>
          </p:nvPr>
        </p:nvSpPr>
        <p:spPr>
          <a:xfrm>
            <a:off x="3375621" y="2205544"/>
            <a:ext cx="2556000" cy="3960000"/>
          </a:xfrm>
        </p:spPr>
        <p:txBody>
          <a:bodyPr/>
          <a:lstStyle/>
          <a:p>
            <a:r>
              <a:rPr lang="en-US"/>
              <a:t>Lorem ipsum dolor sit amet, consectetuer adipiscing elit. Maecenas porttitor congue massa. Fusce posuere, magna sed pulvinar ultricies, purus lectus malesuada libero, sit amet commodo magna eros quis urna.</a:t>
            </a:r>
          </a:p>
          <a:p>
            <a:r>
              <a:rPr lang="en-US"/>
              <a:t>Nunc viverra imperdiet enim. Fusce est. Vivamus a tellus.</a:t>
            </a:r>
          </a:p>
          <a:p>
            <a:r>
              <a:rPr lang="en-US"/>
              <a:t>Pellentesque habitant morbi tristique senectus et netus et malesuada fames ac turpis egestas. Proin pharetra nonummy pede. Mauris et orci.</a:t>
            </a:r>
          </a:p>
          <a:p>
            <a:r>
              <a:rPr lang="en-US"/>
              <a:t>Nunc viverra imperdiet enim. Fusce est. Vivamus a tellus.</a:t>
            </a:r>
          </a:p>
        </p:txBody>
      </p:sp>
      <p:sp>
        <p:nvSpPr>
          <p:cNvPr id="57" name="Text Placeholder 56">
            <a:extLst>
              <a:ext uri="{FF2B5EF4-FFF2-40B4-BE49-F238E27FC236}">
                <a16:creationId xmlns:a16="http://schemas.microsoft.com/office/drawing/2014/main" id="{7E7117D8-54C8-3289-6D4B-66B4440D418B}"/>
              </a:ext>
            </a:extLst>
          </p:cNvPr>
          <p:cNvSpPr>
            <a:spLocks noGrp="1"/>
          </p:cNvSpPr>
          <p:nvPr>
            <p:ph type="body" idx="76"/>
          </p:nvPr>
        </p:nvSpPr>
        <p:spPr>
          <a:xfrm>
            <a:off x="3915621" y="1495939"/>
            <a:ext cx="2016000" cy="432000"/>
          </a:xfrm>
        </p:spPr>
        <p:txBody>
          <a:bodyPr/>
          <a:lstStyle/>
          <a:p>
            <a:pPr lvl="4"/>
            <a:r>
              <a:rPr lang="de-DE"/>
              <a:t>C</a:t>
            </a:r>
            <a:r>
              <a:rPr lang="en-DE"/>
              <a:t>ustomer </a:t>
            </a:r>
            <a:br>
              <a:rPr lang="de-DE"/>
            </a:br>
            <a:r>
              <a:rPr lang="en-DE"/>
              <a:t>benefit</a:t>
            </a:r>
            <a:endParaRPr lang="en-US"/>
          </a:p>
        </p:txBody>
      </p:sp>
      <p:pic>
        <p:nvPicPr>
          <p:cNvPr id="9" name="Content Placeholder 19" descr="Abacus outline">
            <a:extLst>
              <a:ext uri="{FF2B5EF4-FFF2-40B4-BE49-F238E27FC236}">
                <a16:creationId xmlns:a16="http://schemas.microsoft.com/office/drawing/2014/main" id="{4D5F685B-AB99-19A7-2D60-934A7749C92D}"/>
              </a:ext>
            </a:extLst>
          </p:cNvPr>
          <p:cNvPicPr>
            <a:picLocks noGrp="1" noChangeAspect="1"/>
          </p:cNvPicPr>
          <p:nvPr>
            <p:ph sz="quarter" idx="48"/>
          </p:nvPr>
        </p:nvPicPr>
        <p:blipFill>
          <a:blip>
            <a:extLst>
              <a:ext uri="{96DAC541-7B7A-43D3-8B79-37D633B846F1}">
                <asvg:svgBlip xmlns:asvg="http://schemas.microsoft.com/office/drawing/2016/SVG/main" r:embed="rId10"/>
              </a:ext>
            </a:extLst>
          </a:blip>
          <a:stretch>
            <a:fillRect/>
          </a:stretch>
        </p:blipFill>
        <p:spPr>
          <a:xfrm>
            <a:off x="3375819" y="1495425"/>
            <a:ext cx="431800" cy="431800"/>
          </a:xfrm>
          <a:noFill/>
        </p:spPr>
      </p:pic>
      <p:sp>
        <p:nvSpPr>
          <p:cNvPr id="35" name="Text Placeholder 34">
            <a:extLst>
              <a:ext uri="{FF2B5EF4-FFF2-40B4-BE49-F238E27FC236}">
                <a16:creationId xmlns:a16="http://schemas.microsoft.com/office/drawing/2014/main" id="{912860B0-8AF9-ECAF-6DB3-F923681DF9D8}"/>
              </a:ext>
            </a:extLst>
          </p:cNvPr>
          <p:cNvSpPr>
            <a:spLocks noGrp="1"/>
          </p:cNvSpPr>
          <p:nvPr>
            <p:ph type="body" sz="quarter" idx="29"/>
          </p:nvPr>
        </p:nvSpPr>
        <p:spPr>
          <a:xfrm>
            <a:off x="536602" y="2205544"/>
            <a:ext cx="2556000" cy="3960000"/>
          </a:xfrm>
        </p:spPr>
        <p:txBody>
          <a:bodyPr/>
          <a:lstStyle/>
          <a:p>
            <a:r>
              <a:rPr lang="en-US"/>
              <a:t>Lorem ipsum dolor sit amet, consectetuer adipiscing elit. Maecenas porttitor congue massa. Fusce posuere, magna sed pulvinar ultricies, purus lectus malesuada libero, sit amet commodo magna eros quis urna.</a:t>
            </a:r>
          </a:p>
          <a:p>
            <a:r>
              <a:rPr lang="en-US"/>
              <a:t>Nunc viverra imperdiet enim. Fusce est. Vivamus a tellus.</a:t>
            </a:r>
          </a:p>
          <a:p>
            <a:r>
              <a:rPr lang="en-US"/>
              <a:t>Pellentesque habitant morbi tristique senectus et netus et malesuada fames ac turpis egestas. Proin pharetra nonummy pede. Mauris et orci.</a:t>
            </a:r>
          </a:p>
          <a:p>
            <a:r>
              <a:rPr lang="en-US"/>
              <a:t>Nunc viverra imperdiet enim. Fusce est. Vivamus a tellus.</a:t>
            </a:r>
          </a:p>
        </p:txBody>
      </p:sp>
      <p:sp>
        <p:nvSpPr>
          <p:cNvPr id="44" name="Text Placeholder 43">
            <a:extLst>
              <a:ext uri="{FF2B5EF4-FFF2-40B4-BE49-F238E27FC236}">
                <a16:creationId xmlns:a16="http://schemas.microsoft.com/office/drawing/2014/main" id="{A162A27E-FA96-062F-FAFD-0E0A09A993C0}"/>
              </a:ext>
            </a:extLst>
          </p:cNvPr>
          <p:cNvSpPr>
            <a:spLocks noGrp="1"/>
          </p:cNvSpPr>
          <p:nvPr>
            <p:ph type="body" idx="63"/>
          </p:nvPr>
        </p:nvSpPr>
        <p:spPr>
          <a:xfrm>
            <a:off x="1076602" y="1495939"/>
            <a:ext cx="2016000" cy="432000"/>
          </a:xfrm>
        </p:spPr>
        <p:txBody>
          <a:bodyPr/>
          <a:lstStyle/>
          <a:p>
            <a:pPr lvl="4"/>
            <a:r>
              <a:rPr lang="de-DE"/>
              <a:t>Challenge</a:t>
            </a:r>
            <a:endParaRPr lang="en-US"/>
          </a:p>
        </p:txBody>
      </p:sp>
      <p:pic>
        <p:nvPicPr>
          <p:cNvPr id="147" name="Content Placeholder 21" descr="Mountains outline">
            <a:extLst>
              <a:ext uri="{FF2B5EF4-FFF2-40B4-BE49-F238E27FC236}">
                <a16:creationId xmlns:a16="http://schemas.microsoft.com/office/drawing/2014/main" id="{501AE9B2-6381-6BF0-CA12-4CB5B6517860}"/>
              </a:ext>
            </a:extLst>
          </p:cNvPr>
          <p:cNvPicPr>
            <a:picLocks noGrp="1" noChangeAspect="1"/>
          </p:cNvPicPr>
          <p:nvPr>
            <p:ph sz="quarter" idx="23"/>
          </p:nvPr>
        </p:nvPicPr>
        <p:blipFill>
          <a:blip>
            <a:extLst>
              <a:ext uri="{96DAC541-7B7A-43D3-8B79-37D633B846F1}">
                <asvg:svgBlip xmlns:asvg="http://schemas.microsoft.com/office/drawing/2016/SVG/main" r:embed="rId11"/>
              </a:ext>
            </a:extLst>
          </a:blip>
          <a:stretch>
            <a:fillRect/>
          </a:stretch>
        </p:blipFill>
        <p:spPr>
          <a:xfrm>
            <a:off x="559774" y="1495939"/>
            <a:ext cx="432000" cy="432000"/>
          </a:xfrm>
          <a:noFill/>
        </p:spPr>
      </p:pic>
      <p:sp>
        <p:nvSpPr>
          <p:cNvPr id="28" name="Title 27">
            <a:extLst>
              <a:ext uri="{FF2B5EF4-FFF2-40B4-BE49-F238E27FC236}">
                <a16:creationId xmlns:a16="http://schemas.microsoft.com/office/drawing/2014/main" id="{9FB8220B-4EA4-9E74-0497-46A69D73F9CC}"/>
              </a:ext>
            </a:extLst>
          </p:cNvPr>
          <p:cNvSpPr>
            <a:spLocks noGrp="1"/>
          </p:cNvSpPr>
          <p:nvPr>
            <p:ph type="title"/>
          </p:nvPr>
        </p:nvSpPr>
        <p:spPr>
          <a:xfrm>
            <a:off x="540000" y="622301"/>
            <a:ext cx="8208000" cy="648000"/>
          </a:xfrm>
        </p:spPr>
        <p:txBody>
          <a:bodyPr vert="horz"/>
          <a:lstStyle/>
          <a:p>
            <a:r>
              <a:rPr lang="en-DE" dirty="0"/>
              <a:t>Hermania</a:t>
            </a:r>
            <a:r>
              <a:rPr lang="de-DE" dirty="0"/>
              <a:t> Insurance</a:t>
            </a:r>
            <a:endParaRPr lang="en-US" dirty="0"/>
          </a:p>
        </p:txBody>
      </p:sp>
      <p:sp>
        <p:nvSpPr>
          <p:cNvPr id="33" name="Text Placeholder 32">
            <a:extLst>
              <a:ext uri="{FF2B5EF4-FFF2-40B4-BE49-F238E27FC236}">
                <a16:creationId xmlns:a16="http://schemas.microsoft.com/office/drawing/2014/main" id="{41E371EC-66D3-5E68-B1F0-2F7D30A6C0F1}"/>
              </a:ext>
            </a:extLst>
          </p:cNvPr>
          <p:cNvSpPr>
            <a:spLocks noGrp="1"/>
          </p:cNvSpPr>
          <p:nvPr>
            <p:ph type="body" sz="quarter" idx="14"/>
          </p:nvPr>
        </p:nvSpPr>
        <p:spPr>
          <a:xfrm>
            <a:off x="576000" y="396000"/>
            <a:ext cx="8172000" cy="144000"/>
          </a:xfrm>
        </p:spPr>
        <p:txBody>
          <a:bodyPr/>
          <a:lstStyle/>
          <a:p>
            <a:r>
              <a:rPr lang="en-GB"/>
              <a:t>A  022a : references : long form</a:t>
            </a:r>
            <a:endParaRPr lang="en-US"/>
          </a:p>
        </p:txBody>
      </p:sp>
    </p:spTree>
    <p:extLst>
      <p:ext uri="{BB962C8B-B14F-4D97-AF65-F5344CB8AC3E}">
        <p14:creationId xmlns:p14="http://schemas.microsoft.com/office/powerpoint/2010/main" val="227610851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3" name="Bildplatzhalter 32">
            <a:extLst>
              <a:ext uri="{FF2B5EF4-FFF2-40B4-BE49-F238E27FC236}">
                <a16:creationId xmlns:a16="http://schemas.microsoft.com/office/drawing/2014/main" id="{C087B78A-A602-5693-1EC9-32A9E07F5BD6}"/>
              </a:ext>
            </a:extLst>
          </p:cNvPr>
          <p:cNvPicPr>
            <a:picLocks noGrp="1" noChangeAspect="1"/>
          </p:cNvPicPr>
          <p:nvPr>
            <p:ph type="pic" sz="quarter" idx="10"/>
          </p:nvPr>
        </p:nvPicPr>
        <p:blipFill>
          <a:blip r:embed="rId2"/>
          <a:srcRect l="36467" r="36467"/>
          <a:stretch/>
        </p:blipFill>
        <p:spPr>
          <a:xfrm>
            <a:off x="5579375" y="0"/>
            <a:ext cx="3312000" cy="6876000"/>
          </a:xfrm>
        </p:spPr>
      </p:pic>
      <p:sp>
        <p:nvSpPr>
          <p:cNvPr id="3" name="Slide Number Placeholder 2">
            <a:extLst>
              <a:ext uri="{FF2B5EF4-FFF2-40B4-BE49-F238E27FC236}">
                <a16:creationId xmlns:a16="http://schemas.microsoft.com/office/drawing/2014/main" id="{62EF48FD-7C15-40E1-3ABA-69F6273468B1}"/>
              </a:ext>
            </a:extLst>
          </p:cNvPr>
          <p:cNvSpPr>
            <a:spLocks noGrp="1"/>
          </p:cNvSpPr>
          <p:nvPr>
            <p:ph type="sldNum" sz="quarter" idx="13"/>
          </p:nvPr>
        </p:nvSpPr>
        <p:spPr>
          <a:xfrm>
            <a:off x="11353138" y="6379200"/>
            <a:ext cx="288000" cy="180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B5DC5B-6873-43DB-ADC7-B15ACCE0DFDB}" type="slidenum">
              <a:rPr kumimoji="0" lang="en-GB"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49</a:t>
            </a:fld>
            <a:endParaRPr kumimoji="0" lang="en-GB"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4" name="Footer Placeholder 3">
            <a:extLst>
              <a:ext uri="{FF2B5EF4-FFF2-40B4-BE49-F238E27FC236}">
                <a16:creationId xmlns:a16="http://schemas.microsoft.com/office/drawing/2014/main" id="{A7CF4B29-C506-42DD-569B-D57F3A77BF60}"/>
              </a:ext>
            </a:extLst>
          </p:cNvPr>
          <p:cNvSpPr>
            <a:spLocks noGrp="1"/>
          </p:cNvSpPr>
          <p:nvPr>
            <p:ph type="ftr" sz="quarter" idx="12"/>
          </p:nvPr>
        </p:nvSpPr>
        <p:spPr>
          <a:xfrm>
            <a:off x="7270749" y="6379200"/>
            <a:ext cx="4082389" cy="180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dirty="0" err="1">
                <a:ln>
                  <a:noFill/>
                </a:ln>
                <a:solidFill>
                  <a:srgbClr val="FFFFFF"/>
                </a:solidFill>
                <a:effectLst/>
                <a:uLnTx/>
                <a:uFillTx/>
                <a:latin typeface="Segoe UI"/>
                <a:ea typeface="+mn-ea"/>
                <a:cs typeface="+mn-cs"/>
              </a:rPr>
              <a:t>valantic</a:t>
            </a:r>
            <a:r>
              <a:rPr kumimoji="0" lang="en-GB" sz="800" b="0" i="0" u="none" strike="noStrike" kern="1200" cap="none" spc="0" normalizeH="0" baseline="0" noProof="0" dirty="0">
                <a:ln>
                  <a:noFill/>
                </a:ln>
                <a:solidFill>
                  <a:srgbClr val="FFFFFF"/>
                </a:solidFill>
                <a:effectLst/>
                <a:uLnTx/>
                <a:uFillTx/>
                <a:latin typeface="Segoe UI"/>
                <a:ea typeface="+mn-ea"/>
                <a:cs typeface="+mn-cs"/>
              </a:rPr>
              <a:t>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5" name="Date Placeholder 4">
            <a:extLst>
              <a:ext uri="{FF2B5EF4-FFF2-40B4-BE49-F238E27FC236}">
                <a16:creationId xmlns:a16="http://schemas.microsoft.com/office/drawing/2014/main" id="{546BA712-C3D8-5677-866A-5B44D922E1C3}"/>
              </a:ext>
            </a:extLst>
          </p:cNvPr>
          <p:cNvSpPr>
            <a:spLocks noGrp="1"/>
          </p:cNvSpPr>
          <p:nvPr>
            <p:ph type="dt" sz="half" idx="11"/>
          </p:nvPr>
        </p:nvSpPr>
        <p:spPr>
          <a:xfrm>
            <a:off x="5040000" y="6379200"/>
            <a:ext cx="2160000" cy="180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18" name="Text Placeholder 17">
            <a:extLst>
              <a:ext uri="{FF2B5EF4-FFF2-40B4-BE49-F238E27FC236}">
                <a16:creationId xmlns:a16="http://schemas.microsoft.com/office/drawing/2014/main" id="{B994FB7F-E33C-D12C-219B-BF4BAF233635}"/>
              </a:ext>
            </a:extLst>
          </p:cNvPr>
          <p:cNvSpPr>
            <a:spLocks noGrp="1"/>
          </p:cNvSpPr>
          <p:nvPr>
            <p:ph type="body" idx="1"/>
          </p:nvPr>
        </p:nvSpPr>
        <p:spPr>
          <a:xfrm>
            <a:off x="9432000" y="1476000"/>
            <a:ext cx="2232000" cy="4680000"/>
          </a:xfrm>
        </p:spPr>
        <p:txBody>
          <a:bodyPr/>
          <a:lstStyle/>
          <a:p>
            <a:r>
              <a:rPr lang="en-GB" dirty="0">
                <a:solidFill>
                  <a:schemeClr val="bg1"/>
                </a:solidFill>
              </a:rPr>
              <a:t>Nam liber </a:t>
            </a:r>
            <a:r>
              <a:rPr lang="en-GB" dirty="0" err="1">
                <a:solidFill>
                  <a:schemeClr val="bg1"/>
                </a:solidFill>
              </a:rPr>
              <a:t>tempor</a:t>
            </a:r>
            <a:r>
              <a:rPr lang="en-GB" dirty="0">
                <a:solidFill>
                  <a:schemeClr val="bg1"/>
                </a:solidFill>
              </a:rPr>
              <a:t> cum </a:t>
            </a:r>
            <a:r>
              <a:rPr lang="en-GB" dirty="0" err="1">
                <a:solidFill>
                  <a:schemeClr val="bg1"/>
                </a:solidFill>
              </a:rPr>
              <a:t>soluta</a:t>
            </a:r>
            <a:r>
              <a:rPr lang="en-GB" dirty="0">
                <a:solidFill>
                  <a:schemeClr val="bg1"/>
                </a:solidFill>
              </a:rPr>
              <a:t> nobis </a:t>
            </a:r>
            <a:r>
              <a:rPr lang="en-GB" dirty="0" err="1">
                <a:solidFill>
                  <a:schemeClr val="bg1"/>
                </a:solidFill>
              </a:rPr>
              <a:t>congue</a:t>
            </a:r>
            <a:r>
              <a:rPr lang="en-GB" dirty="0">
                <a:solidFill>
                  <a:schemeClr val="bg1"/>
                </a:solidFill>
              </a:rPr>
              <a:t> nihil </a:t>
            </a:r>
            <a:r>
              <a:rPr lang="en-GB" dirty="0" err="1">
                <a:solidFill>
                  <a:schemeClr val="bg1"/>
                </a:solidFill>
              </a:rPr>
              <a:t>imperdiet</a:t>
            </a:r>
            <a:r>
              <a:rPr lang="en-GB" dirty="0">
                <a:solidFill>
                  <a:schemeClr val="bg1"/>
                </a:solidFill>
              </a:rPr>
              <a:t> doming id quod </a:t>
            </a:r>
            <a:r>
              <a:rPr lang="en-GB" dirty="0" err="1">
                <a:solidFill>
                  <a:schemeClr val="bg1"/>
                </a:solidFill>
              </a:rPr>
              <a:t>mazim</a:t>
            </a:r>
            <a:r>
              <a:rPr lang="en-GB" dirty="0">
                <a:solidFill>
                  <a:schemeClr val="bg1"/>
                </a:solidFill>
              </a:rPr>
              <a:t> </a:t>
            </a:r>
            <a:r>
              <a:rPr lang="en-GB" dirty="0" err="1">
                <a:solidFill>
                  <a:schemeClr val="bg1"/>
                </a:solidFill>
              </a:rPr>
              <a:t>placerat</a:t>
            </a:r>
            <a:r>
              <a:rPr lang="en-GB" dirty="0">
                <a:solidFill>
                  <a:schemeClr val="bg1"/>
                </a:solidFill>
              </a:rPr>
              <a:t> facer</a:t>
            </a:r>
          </a:p>
        </p:txBody>
      </p:sp>
      <p:sp>
        <p:nvSpPr>
          <p:cNvPr id="21" name="Text Placeholder 20">
            <a:extLst>
              <a:ext uri="{FF2B5EF4-FFF2-40B4-BE49-F238E27FC236}">
                <a16:creationId xmlns:a16="http://schemas.microsoft.com/office/drawing/2014/main" id="{91C7004C-446F-ABC5-7C08-5096FD96779B}"/>
              </a:ext>
            </a:extLst>
          </p:cNvPr>
          <p:cNvSpPr>
            <a:spLocks noGrp="1"/>
          </p:cNvSpPr>
          <p:nvPr>
            <p:ph type="body" idx="16"/>
          </p:nvPr>
        </p:nvSpPr>
        <p:spPr>
          <a:xfrm>
            <a:off x="6108699" y="1507551"/>
            <a:ext cx="1941603" cy="360000"/>
          </a:xfrm>
        </p:spPr>
        <p:txBody>
          <a:bodyPr/>
          <a:lstStyle/>
          <a:p>
            <a:r>
              <a:rPr lang="en-US" dirty="0"/>
              <a:t>Insurance​/​Health</a:t>
            </a:r>
          </a:p>
          <a:p>
            <a:endParaRPr lang="en-US" dirty="0"/>
          </a:p>
        </p:txBody>
      </p:sp>
      <p:sp>
        <p:nvSpPr>
          <p:cNvPr id="37" name="Bildplatzhalter 36">
            <a:extLst>
              <a:ext uri="{FF2B5EF4-FFF2-40B4-BE49-F238E27FC236}">
                <a16:creationId xmlns:a16="http://schemas.microsoft.com/office/drawing/2014/main" id="{F0A80D03-597D-C19B-6E44-5450DB067EC6}"/>
              </a:ext>
            </a:extLst>
          </p:cNvPr>
          <p:cNvSpPr>
            <a:spLocks noGrp="1"/>
          </p:cNvSpPr>
          <p:nvPr>
            <p:ph type="pic" sz="quarter" idx="66"/>
          </p:nvPr>
        </p:nvSpPr>
        <p:spPr/>
        <p:txBody>
          <a:bodyPr/>
          <a:lstStyle/>
          <a:p>
            <a:endParaRPr lang="de-DE"/>
          </a:p>
        </p:txBody>
      </p:sp>
      <p:pic>
        <p:nvPicPr>
          <p:cNvPr id="26" name="Picture Placeholder 167">
            <a:extLst>
              <a:ext uri="{FF2B5EF4-FFF2-40B4-BE49-F238E27FC236}">
                <a16:creationId xmlns:a16="http://schemas.microsoft.com/office/drawing/2014/main" id="{4838BEF5-6F73-729E-5574-52BDEFC7B43D}"/>
              </a:ext>
            </a:extLst>
          </p:cNvPr>
          <p:cNvPicPr>
            <a:picLocks noGrp="1" noChangeAspect="1"/>
          </p:cNvPicPr>
          <p:nvPr>
            <p:ph type="pic" sz="quarter" idx="46"/>
          </p:nvPr>
        </p:nvPicPr>
        <p:blipFill>
          <a:blip r:embed="rId3">
            <a:lum bright="100000"/>
          </a:blip>
          <a:srcRect l="6348" r="6348"/>
          <a:stretch/>
        </p:blipFill>
        <p:spPr>
          <a:xfrm>
            <a:off x="6106302" y="603936"/>
            <a:ext cx="1728000" cy="576000"/>
          </a:xfrm>
        </p:spPr>
      </p:pic>
      <p:sp>
        <p:nvSpPr>
          <p:cNvPr id="20" name="Content Placeholder 19">
            <a:extLst>
              <a:ext uri="{FF2B5EF4-FFF2-40B4-BE49-F238E27FC236}">
                <a16:creationId xmlns:a16="http://schemas.microsoft.com/office/drawing/2014/main" id="{9F5B9E62-9216-936A-5E14-37A822DD39B8}"/>
              </a:ext>
            </a:extLst>
          </p:cNvPr>
          <p:cNvSpPr>
            <a:spLocks noGrp="1"/>
          </p:cNvSpPr>
          <p:nvPr>
            <p:ph sz="quarter" idx="15"/>
          </p:nvPr>
        </p:nvSpPr>
        <p:spPr>
          <a:xfrm>
            <a:off x="539999" y="1980000"/>
            <a:ext cx="4680000" cy="4166862"/>
          </a:xfrm>
        </p:spPr>
        <p:txBody>
          <a:bodyPr/>
          <a:lstStyle/>
          <a:p>
            <a:pPr lvl="1"/>
            <a:r>
              <a:rPr lang="en-US"/>
              <a:t>Lorem ipsum dolor sit amet, consectetuer adipiscing elit. Maecenas porttitor congue massa. Fusce posuere, magna sed pulvinar ultricies, purus lectus malesuada libero, sit amet commodo magna eros quis urna posuere.</a:t>
            </a:r>
          </a:p>
          <a:p>
            <a:pPr lvl="1"/>
            <a:r>
              <a:rPr lang="en-US"/>
              <a:t>Nunc viverra imperdiet enim. Fusce est. Vivamus a tellus.</a:t>
            </a:r>
          </a:p>
          <a:p>
            <a:pPr lvl="1"/>
            <a:r>
              <a:rPr lang="en-US"/>
              <a:t>Pellentesque habitant morbi tristique senectus et netus et malesuada fames ac turpis egestas. Proin pharetra nonummy pede. Mauris et orci.</a:t>
            </a:r>
          </a:p>
          <a:p>
            <a:pPr lvl="1"/>
            <a:r>
              <a:rPr lang="en-US"/>
              <a:t>Lorem ipsum dolor sit amet, consectetuer adipiscing elit. Maecenas porttitor congue massa. Fusce posuere, magna sed pulvinar ultricies, purus lectus malesuada libero, sit amet commodo magna eros quis urna posuere.</a:t>
            </a:r>
          </a:p>
          <a:p>
            <a:pPr lvl="1"/>
            <a:r>
              <a:rPr lang="en-US"/>
              <a:t>Pellentesque habitant morbi tristique senectus et netus et malesuada fames ac turpis egestas. Proin pharetra nonummy pede. Mauris et orci.</a:t>
            </a:r>
          </a:p>
          <a:p>
            <a:endParaRPr lang="en-US"/>
          </a:p>
        </p:txBody>
      </p:sp>
      <p:sp>
        <p:nvSpPr>
          <p:cNvPr id="17" name="Title 16">
            <a:extLst>
              <a:ext uri="{FF2B5EF4-FFF2-40B4-BE49-F238E27FC236}">
                <a16:creationId xmlns:a16="http://schemas.microsoft.com/office/drawing/2014/main" id="{44B42832-F364-3E12-38E0-1A02EE47274F}"/>
              </a:ext>
            </a:extLst>
          </p:cNvPr>
          <p:cNvSpPr>
            <a:spLocks noGrp="1"/>
          </p:cNvSpPr>
          <p:nvPr>
            <p:ph type="title"/>
          </p:nvPr>
        </p:nvSpPr>
        <p:spPr>
          <a:xfrm>
            <a:off x="540000" y="622301"/>
            <a:ext cx="4680000" cy="648000"/>
          </a:xfrm>
        </p:spPr>
        <p:txBody>
          <a:bodyPr vert="horz"/>
          <a:lstStyle/>
          <a:p>
            <a:r>
              <a:rPr lang="en-DE" dirty="0"/>
              <a:t>Hermania</a:t>
            </a:r>
            <a:r>
              <a:rPr lang="de-DE" dirty="0"/>
              <a:t> Insurance</a:t>
            </a:r>
            <a:endParaRPr lang="en-US" dirty="0"/>
          </a:p>
        </p:txBody>
      </p:sp>
      <p:sp>
        <p:nvSpPr>
          <p:cNvPr id="32" name="Text Placeholder 31">
            <a:extLst>
              <a:ext uri="{FF2B5EF4-FFF2-40B4-BE49-F238E27FC236}">
                <a16:creationId xmlns:a16="http://schemas.microsoft.com/office/drawing/2014/main" id="{C4EC8A58-77A8-CB16-9463-81D257BFCD21}"/>
              </a:ext>
            </a:extLst>
          </p:cNvPr>
          <p:cNvSpPr>
            <a:spLocks noGrp="1"/>
          </p:cNvSpPr>
          <p:nvPr>
            <p:ph type="body" sz="quarter" idx="14"/>
          </p:nvPr>
        </p:nvSpPr>
        <p:spPr>
          <a:xfrm>
            <a:off x="576000" y="396000"/>
            <a:ext cx="4680000" cy="144000"/>
          </a:xfrm>
        </p:spPr>
        <p:txBody>
          <a:bodyPr/>
          <a:lstStyle/>
          <a:p>
            <a:r>
              <a:rPr lang="de-DE"/>
              <a:t>A  022b : references</a:t>
            </a:r>
            <a:r>
              <a:rPr lang="en-GB"/>
              <a:t> : content left : picture right : citiation right</a:t>
            </a:r>
            <a:endParaRPr lang="de-DE" dirty="0"/>
          </a:p>
        </p:txBody>
      </p:sp>
    </p:spTree>
    <p:extLst>
      <p:ext uri="{BB962C8B-B14F-4D97-AF65-F5344CB8AC3E}">
        <p14:creationId xmlns:p14="http://schemas.microsoft.com/office/powerpoint/2010/main" val="329248291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dirty="0"/>
              <a:t>divider </a:t>
            </a:r>
          </a:p>
        </p:txBody>
      </p:sp>
    </p:spTree>
    <p:extLst>
      <p:ext uri="{BB962C8B-B14F-4D97-AF65-F5344CB8AC3E}">
        <p14:creationId xmlns:p14="http://schemas.microsoft.com/office/powerpoint/2010/main" val="411804042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6CD35E4-96D0-580A-F7C0-473AC7278BFB}"/>
            </a:ext>
          </a:extLst>
        </p:cNvPr>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DE7C5D5A-1928-2EA3-8CD4-85D9BEDBD36F}"/>
              </a:ext>
            </a:extLst>
          </p:cNvPr>
          <p:cNvSpPr>
            <a:spLocks noGrp="1"/>
          </p:cNvSpPr>
          <p:nvPr>
            <p:ph type="sldNum" sz="quarter" idx="4"/>
          </p:nvPr>
        </p:nvSpPr>
        <p:spPr>
          <a:xfrm>
            <a:off x="11353138" y="6379200"/>
            <a:ext cx="288000" cy="180000"/>
          </a:xfrm>
        </p:spPr>
        <p:txBody>
          <a:bodyPr/>
          <a:lstStyle/>
          <a:p>
            <a:fld id="{FA573BCF-C0F1-4720-B5E7-944FE630E67D}" type="slidenum">
              <a:rPr lang="en-US" smtClean="0"/>
              <a:pPr/>
              <a:t>50</a:t>
            </a:fld>
            <a:endParaRPr lang="en-US" dirty="0"/>
          </a:p>
        </p:txBody>
      </p:sp>
      <p:sp>
        <p:nvSpPr>
          <p:cNvPr id="2" name="Footer Placeholder 1">
            <a:extLst>
              <a:ext uri="{FF2B5EF4-FFF2-40B4-BE49-F238E27FC236}">
                <a16:creationId xmlns:a16="http://schemas.microsoft.com/office/drawing/2014/main" id="{E9DA3407-4C25-9744-9EC7-2BB9519E9940}"/>
              </a:ext>
            </a:extLst>
          </p:cNvPr>
          <p:cNvSpPr>
            <a:spLocks noGrp="1"/>
          </p:cNvSpPr>
          <p:nvPr>
            <p:ph type="ftr" sz="quarter" idx="3"/>
          </p:nvPr>
        </p:nvSpPr>
        <p:spPr>
          <a:xfrm>
            <a:off x="7270749" y="6379200"/>
            <a:ext cx="4082389" cy="180000"/>
          </a:xfrm>
        </p:spPr>
        <p:txBody>
          <a:bodyPr/>
          <a:lstStyle/>
          <a:p>
            <a:r>
              <a:rPr lang="en-GB"/>
              <a:t>valantic layout samples Route A dark 001</a:t>
            </a:r>
            <a:endParaRPr lang="nl-NL" dirty="0"/>
          </a:p>
        </p:txBody>
      </p:sp>
      <p:sp>
        <p:nvSpPr>
          <p:cNvPr id="3" name="Date Placeholder 2">
            <a:extLst>
              <a:ext uri="{FF2B5EF4-FFF2-40B4-BE49-F238E27FC236}">
                <a16:creationId xmlns:a16="http://schemas.microsoft.com/office/drawing/2014/main" id="{47FA4FFE-4EB4-E409-06BC-AB7428DEF6B5}"/>
              </a:ext>
            </a:extLst>
          </p:cNvPr>
          <p:cNvSpPr>
            <a:spLocks noGrp="1"/>
          </p:cNvSpPr>
          <p:nvPr>
            <p:ph type="dt" sz="half" idx="2"/>
          </p:nvPr>
        </p:nvSpPr>
        <p:spPr>
          <a:xfrm>
            <a:off x="5040000" y="6379200"/>
            <a:ext cx="2160000" cy="180000"/>
          </a:xfrm>
        </p:spPr>
        <p:txBody>
          <a:bodyPr/>
          <a:lstStyle/>
          <a:p>
            <a:r>
              <a:rPr lang="de-DE"/>
              <a:t>Mai 2026</a:t>
            </a:r>
            <a:endParaRPr lang="nl-NL" dirty="0"/>
          </a:p>
        </p:txBody>
      </p:sp>
      <p:sp>
        <p:nvSpPr>
          <p:cNvPr id="21" name="Content Placeholder 20">
            <a:extLst>
              <a:ext uri="{FF2B5EF4-FFF2-40B4-BE49-F238E27FC236}">
                <a16:creationId xmlns:a16="http://schemas.microsoft.com/office/drawing/2014/main" id="{180FABA2-DE96-5960-9ACD-9DCD0DD8577A}"/>
              </a:ext>
            </a:extLst>
          </p:cNvPr>
          <p:cNvSpPr>
            <a:spLocks noGrp="1"/>
          </p:cNvSpPr>
          <p:nvPr>
            <p:ph sz="quarter" idx="24"/>
          </p:nvPr>
        </p:nvSpPr>
        <p:spPr>
          <a:xfrm>
            <a:off x="9589138" y="2138200"/>
            <a:ext cx="2052000" cy="4032000"/>
          </a:xfrm>
        </p:spPr>
        <p:txBody>
          <a:bodyPr/>
          <a:lstStyle/>
          <a:p>
            <a:pPr lvl="8"/>
            <a:r>
              <a:rPr lang="de-DE"/>
              <a:t>Customer benefit</a:t>
            </a:r>
            <a:br>
              <a:rPr lang="de-DE"/>
            </a:br>
            <a:endParaRPr lang="de-DE"/>
          </a:p>
          <a:p>
            <a:r>
              <a:rPr lang="en-GB"/>
              <a:t>An intuitive control cockpit and dashboards at different granularities with department-specific evaluations</a:t>
            </a:r>
            <a:endParaRPr lang="en-DE"/>
          </a:p>
          <a:p>
            <a:endParaRPr lang="en-US"/>
          </a:p>
        </p:txBody>
      </p:sp>
      <p:sp>
        <p:nvSpPr>
          <p:cNvPr id="20" name="Content Placeholder 19">
            <a:extLst>
              <a:ext uri="{FF2B5EF4-FFF2-40B4-BE49-F238E27FC236}">
                <a16:creationId xmlns:a16="http://schemas.microsoft.com/office/drawing/2014/main" id="{427EB76B-F4B9-C5B8-F25A-7A842A21E32C}"/>
              </a:ext>
            </a:extLst>
          </p:cNvPr>
          <p:cNvSpPr>
            <a:spLocks noGrp="1"/>
          </p:cNvSpPr>
          <p:nvPr>
            <p:ph sz="quarter" idx="23"/>
          </p:nvPr>
        </p:nvSpPr>
        <p:spPr>
          <a:xfrm>
            <a:off x="7388758" y="2138200"/>
            <a:ext cx="2052000" cy="4032000"/>
          </a:xfrm>
        </p:spPr>
        <p:txBody>
          <a:bodyPr/>
          <a:lstStyle/>
          <a:p>
            <a:pPr lvl="8"/>
            <a:r>
              <a:rPr lang="de-DE"/>
              <a:t>WHO</a:t>
            </a:r>
            <a:br>
              <a:rPr lang="de-DE"/>
            </a:br>
            <a:endParaRPr lang="de-DE"/>
          </a:p>
          <a:p>
            <a:r>
              <a:rPr lang="en-GB"/>
              <a:t>Higher transparency about the profitability of the portfolio in corporate business, granular control of customer segments</a:t>
            </a:r>
            <a:endParaRPr lang="de-DE"/>
          </a:p>
          <a:p>
            <a:endParaRPr lang="en-US"/>
          </a:p>
        </p:txBody>
      </p:sp>
      <p:sp>
        <p:nvSpPr>
          <p:cNvPr id="16" name="Content Placeholder 15">
            <a:extLst>
              <a:ext uri="{FF2B5EF4-FFF2-40B4-BE49-F238E27FC236}">
                <a16:creationId xmlns:a16="http://schemas.microsoft.com/office/drawing/2014/main" id="{98261260-B32D-855F-25EF-1D260AAB461E}"/>
              </a:ext>
            </a:extLst>
          </p:cNvPr>
          <p:cNvSpPr>
            <a:spLocks noGrp="1"/>
          </p:cNvSpPr>
          <p:nvPr>
            <p:ph sz="quarter" idx="22"/>
          </p:nvPr>
        </p:nvSpPr>
        <p:spPr>
          <a:xfrm>
            <a:off x="5188379" y="2138200"/>
            <a:ext cx="2052000" cy="4032000"/>
          </a:xfrm>
        </p:spPr>
        <p:txBody>
          <a:bodyPr/>
          <a:lstStyle/>
          <a:p>
            <a:pPr lvl="8"/>
            <a:r>
              <a:rPr lang="de-DE"/>
              <a:t>What</a:t>
            </a:r>
            <a:br>
              <a:rPr lang="de-DE"/>
            </a:br>
            <a:endParaRPr lang="de-DE"/>
          </a:p>
          <a:p>
            <a:r>
              <a:rPr lang="en-GB"/>
              <a:t>Design, conception and development based on previously defined user stories and workshops</a:t>
            </a:r>
            <a:endParaRPr lang="en-US"/>
          </a:p>
          <a:p>
            <a:endParaRPr lang="en-US" dirty="0"/>
          </a:p>
        </p:txBody>
      </p:sp>
      <p:sp>
        <p:nvSpPr>
          <p:cNvPr id="12" name="Content Placeholder 11">
            <a:extLst>
              <a:ext uri="{FF2B5EF4-FFF2-40B4-BE49-F238E27FC236}">
                <a16:creationId xmlns:a16="http://schemas.microsoft.com/office/drawing/2014/main" id="{184196D9-26A1-918A-09FD-2B5F8649D758}"/>
              </a:ext>
            </a:extLst>
          </p:cNvPr>
          <p:cNvSpPr>
            <a:spLocks noGrp="1"/>
          </p:cNvSpPr>
          <p:nvPr>
            <p:ph sz="quarter" idx="15"/>
          </p:nvPr>
        </p:nvSpPr>
        <p:spPr>
          <a:xfrm>
            <a:off x="539997" y="2138200"/>
            <a:ext cx="4500003" cy="4032000"/>
          </a:xfrm>
        </p:spPr>
        <p:txBody>
          <a:bodyPr/>
          <a:lstStyle/>
          <a:p>
            <a:pPr lvl="8"/>
            <a:r>
              <a:rPr lang="de-DE"/>
              <a:t>Why</a:t>
            </a:r>
            <a:br>
              <a:rPr lang="de-DE"/>
            </a:br>
            <a:endParaRPr lang="de-DE"/>
          </a:p>
          <a:p>
            <a:pPr lvl="4"/>
            <a:r>
              <a:rPr lang="en-GB"/>
              <a:t>Higher transparency about the profitability of the portfolio in corporate business, granular control of customer segments</a:t>
            </a:r>
            <a:br>
              <a:rPr lang="en-GB"/>
            </a:br>
            <a:endParaRPr lang="en-GB"/>
          </a:p>
          <a:p>
            <a:r>
              <a:rPr lang="de-DE"/>
              <a:t>Durch Integrationsansätze werden verschiedene Lösungen und Anwendungen, die von unterschiedlichen Anbietern bereitgestellt werden, miteinander verknüpft und verbunden. </a:t>
            </a:r>
          </a:p>
          <a:p>
            <a:r>
              <a:rPr lang="de-DE"/>
              <a:t>Dabei handelt es sich um komplexe, aber unbedingt erforderliche Lösungen, die sicherstellen, dass Daten miteinander synchronisiert sind. Stellen Sie sicher, dass Ihre IT-Lösungen vollständig verbunden und synchronisiert sind, um die Vorteile der nahtlosen Datenintegration für  Ihre HR-Prozesse zu nutzen.</a:t>
            </a:r>
          </a:p>
          <a:p>
            <a:endParaRPr lang="en-US"/>
          </a:p>
        </p:txBody>
      </p:sp>
      <p:pic>
        <p:nvPicPr>
          <p:cNvPr id="23" name="Bildplatzhalter 8">
            <a:extLst>
              <a:ext uri="{FF2B5EF4-FFF2-40B4-BE49-F238E27FC236}">
                <a16:creationId xmlns:a16="http://schemas.microsoft.com/office/drawing/2014/main" id="{E46DE711-8808-3AE7-56C1-3162B7F9FFB8}"/>
              </a:ext>
            </a:extLst>
          </p:cNvPr>
          <p:cNvPicPr>
            <a:picLocks noGrp="1" noChangeAspect="1"/>
          </p:cNvPicPr>
          <p:nvPr>
            <p:ph type="pic" sz="quarter" idx="19"/>
          </p:nvPr>
        </p:nvPicPr>
        <p:blipFill>
          <a:blip r:embed="rId2"/>
          <a:srcRect t="13341" b="13341"/>
          <a:stretch/>
        </p:blipFill>
        <p:spPr>
          <a:xfrm>
            <a:off x="5188379" y="-101600"/>
            <a:ext cx="6480000" cy="1980000"/>
          </a:xfrm>
        </p:spPr>
      </p:pic>
      <p:sp>
        <p:nvSpPr>
          <p:cNvPr id="5" name="Text Placeholder 4">
            <a:extLst>
              <a:ext uri="{FF2B5EF4-FFF2-40B4-BE49-F238E27FC236}">
                <a16:creationId xmlns:a16="http://schemas.microsoft.com/office/drawing/2014/main" id="{05BD4EA7-8916-B248-17C9-48CEE1ADAB6E}"/>
              </a:ext>
            </a:extLst>
          </p:cNvPr>
          <p:cNvSpPr>
            <a:spLocks noGrp="1"/>
          </p:cNvSpPr>
          <p:nvPr>
            <p:ph type="body" idx="1"/>
          </p:nvPr>
        </p:nvSpPr>
        <p:spPr>
          <a:xfrm>
            <a:off x="539997" y="1497200"/>
            <a:ext cx="3132000" cy="491938"/>
          </a:xfrm>
        </p:spPr>
        <p:txBody>
          <a:bodyPr anchor="ctr"/>
          <a:lstStyle/>
          <a:p>
            <a:r>
              <a:rPr lang="en-US"/>
              <a:t>,,Lorem ipsum.”</a:t>
            </a:r>
          </a:p>
        </p:txBody>
      </p:sp>
      <p:sp>
        <p:nvSpPr>
          <p:cNvPr id="15" name="Title 14">
            <a:extLst>
              <a:ext uri="{FF2B5EF4-FFF2-40B4-BE49-F238E27FC236}">
                <a16:creationId xmlns:a16="http://schemas.microsoft.com/office/drawing/2014/main" id="{26240841-91C0-F192-D62E-797EEF1096FF}"/>
              </a:ext>
            </a:extLst>
          </p:cNvPr>
          <p:cNvSpPr>
            <a:spLocks noGrp="1"/>
          </p:cNvSpPr>
          <p:nvPr>
            <p:ph type="title"/>
          </p:nvPr>
        </p:nvSpPr>
        <p:spPr>
          <a:xfrm>
            <a:off x="540000" y="622301"/>
            <a:ext cx="3132000" cy="828000"/>
          </a:xfrm>
        </p:spPr>
        <p:txBody>
          <a:bodyPr vert="horz"/>
          <a:lstStyle/>
          <a:p>
            <a:r>
              <a:rPr lang="de-DE"/>
              <a:t>SAP Services</a:t>
            </a:r>
            <a:endParaRPr lang="en-US" dirty="0"/>
          </a:p>
        </p:txBody>
      </p:sp>
      <p:sp>
        <p:nvSpPr>
          <p:cNvPr id="11" name="Text Placeholder 10">
            <a:extLst>
              <a:ext uri="{FF2B5EF4-FFF2-40B4-BE49-F238E27FC236}">
                <a16:creationId xmlns:a16="http://schemas.microsoft.com/office/drawing/2014/main" id="{AED4E45F-7D2F-646C-ECA0-0C2D92E8E7A8}"/>
              </a:ext>
            </a:extLst>
          </p:cNvPr>
          <p:cNvSpPr>
            <a:spLocks noGrp="1"/>
          </p:cNvSpPr>
          <p:nvPr>
            <p:ph type="body" sz="quarter" idx="14"/>
          </p:nvPr>
        </p:nvSpPr>
        <p:spPr>
          <a:xfrm>
            <a:off x="576000" y="396000"/>
            <a:ext cx="2988000" cy="144000"/>
          </a:xfrm>
        </p:spPr>
        <p:txBody>
          <a:bodyPr/>
          <a:lstStyle/>
          <a:p>
            <a:r>
              <a:rPr lang="en-GB"/>
              <a:t>A  023a : 4 contents : picture above</a:t>
            </a:r>
            <a:endParaRPr lang="en-US"/>
          </a:p>
        </p:txBody>
      </p:sp>
      <p:sp>
        <p:nvSpPr>
          <p:cNvPr id="27" name="Bildplatzhalter 26">
            <a:extLst>
              <a:ext uri="{FF2B5EF4-FFF2-40B4-BE49-F238E27FC236}">
                <a16:creationId xmlns:a16="http://schemas.microsoft.com/office/drawing/2014/main" id="{149D749F-3B41-6270-23BD-E19106CEF750}"/>
              </a:ext>
            </a:extLst>
          </p:cNvPr>
          <p:cNvSpPr>
            <a:spLocks noGrp="1"/>
          </p:cNvSpPr>
          <p:nvPr>
            <p:ph type="pic" sz="quarter" idx="46"/>
          </p:nvPr>
        </p:nvSpPr>
        <p:spPr/>
        <p:txBody>
          <a:bodyPr/>
          <a:lstStyle/>
          <a:p>
            <a:endParaRPr lang="de-DE"/>
          </a:p>
        </p:txBody>
      </p:sp>
      <p:pic>
        <p:nvPicPr>
          <p:cNvPr id="29" name="Bildplatzhalter 41">
            <a:extLst>
              <a:ext uri="{FF2B5EF4-FFF2-40B4-BE49-F238E27FC236}">
                <a16:creationId xmlns:a16="http://schemas.microsoft.com/office/drawing/2014/main" id="{3D06B58D-7188-A12F-D010-FC527599DB3F}"/>
              </a:ext>
            </a:extLst>
          </p:cNvPr>
          <p:cNvPicPr>
            <a:picLocks noChangeAspect="1"/>
          </p:cNvPicPr>
          <p:nvPr/>
        </p:nvPicPr>
        <p:blipFill>
          <a:blip r:embed="rId3"/>
          <a:srcRect l="-9402" t="-16626" r="-6493" b="-29087"/>
          <a:stretch>
            <a:fillRect/>
          </a:stretch>
        </p:blipFill>
        <p:spPr>
          <a:xfrm>
            <a:off x="3708400" y="1044575"/>
            <a:ext cx="1331913" cy="827088"/>
          </a:xfrm>
          <a:prstGeom prst="rect">
            <a:avLst/>
          </a:prstGeom>
          <a:noFill/>
        </p:spPr>
      </p:pic>
    </p:spTree>
    <p:extLst>
      <p:ext uri="{BB962C8B-B14F-4D97-AF65-F5344CB8AC3E}">
        <p14:creationId xmlns:p14="http://schemas.microsoft.com/office/powerpoint/2010/main" val="31947465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73D57B-25DA-D17A-19F3-AF256CDCED7B}"/>
            </a:ext>
          </a:extLst>
        </p:cNvPr>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6A7F2108-B7AD-C96E-053A-DA33D33D3FA4}"/>
              </a:ext>
            </a:extLst>
          </p:cNvPr>
          <p:cNvSpPr>
            <a:spLocks noGrp="1"/>
          </p:cNvSpPr>
          <p:nvPr>
            <p:ph type="sldNum" sz="quarter" idx="4"/>
          </p:nvPr>
        </p:nvSpPr>
        <p:spPr/>
        <p:txBody>
          <a:bodyPr/>
          <a:lstStyle/>
          <a:p>
            <a:fld id="{FA573BCF-C0F1-4720-B5E7-944FE630E67D}" type="slidenum">
              <a:rPr lang="en-US" smtClean="0"/>
              <a:pPr/>
              <a:t>51</a:t>
            </a:fld>
            <a:endParaRPr lang="en-US" dirty="0"/>
          </a:p>
        </p:txBody>
      </p:sp>
      <p:sp>
        <p:nvSpPr>
          <p:cNvPr id="3" name="Footer Placeholder 2">
            <a:extLst>
              <a:ext uri="{FF2B5EF4-FFF2-40B4-BE49-F238E27FC236}">
                <a16:creationId xmlns:a16="http://schemas.microsoft.com/office/drawing/2014/main" id="{63952A5C-6FD5-BBEF-6A69-21CE6619772E}"/>
              </a:ext>
            </a:extLst>
          </p:cNvPr>
          <p:cNvSpPr>
            <a:spLocks noGrp="1"/>
          </p:cNvSpPr>
          <p:nvPr>
            <p:ph type="ftr" sz="quarter" idx="3"/>
          </p:nvPr>
        </p:nvSpPr>
        <p:spPr/>
        <p:txBody>
          <a:bodyPr/>
          <a:lstStyle/>
          <a:p>
            <a:r>
              <a:rPr lang="en-GB"/>
              <a:t>valantic layout samples Route A dark 001</a:t>
            </a:r>
            <a:endParaRPr lang="nl-NL" dirty="0"/>
          </a:p>
        </p:txBody>
      </p:sp>
      <p:sp>
        <p:nvSpPr>
          <p:cNvPr id="4" name="Date Placeholder 3">
            <a:extLst>
              <a:ext uri="{FF2B5EF4-FFF2-40B4-BE49-F238E27FC236}">
                <a16:creationId xmlns:a16="http://schemas.microsoft.com/office/drawing/2014/main" id="{B23FEBDA-6C20-756F-8E7A-816460CCD9F5}"/>
              </a:ext>
            </a:extLst>
          </p:cNvPr>
          <p:cNvSpPr>
            <a:spLocks noGrp="1"/>
          </p:cNvSpPr>
          <p:nvPr>
            <p:ph type="dt" sz="half" idx="2"/>
          </p:nvPr>
        </p:nvSpPr>
        <p:spPr/>
        <p:txBody>
          <a:bodyPr/>
          <a:lstStyle/>
          <a:p>
            <a:r>
              <a:rPr lang="de-DE"/>
              <a:t>Mai 2026</a:t>
            </a:r>
            <a:endParaRPr lang="nl-NL" dirty="0"/>
          </a:p>
        </p:txBody>
      </p:sp>
      <p:sp>
        <p:nvSpPr>
          <p:cNvPr id="5" name="Content Placeholder 4">
            <a:extLst>
              <a:ext uri="{FF2B5EF4-FFF2-40B4-BE49-F238E27FC236}">
                <a16:creationId xmlns:a16="http://schemas.microsoft.com/office/drawing/2014/main" id="{7EF7BA45-F300-2A71-C2DA-3A20F05C5F73}"/>
              </a:ext>
            </a:extLst>
          </p:cNvPr>
          <p:cNvSpPr>
            <a:spLocks noGrp="1"/>
          </p:cNvSpPr>
          <p:nvPr>
            <p:ph sz="quarter" idx="24"/>
          </p:nvPr>
        </p:nvSpPr>
        <p:spPr/>
        <p:txBody>
          <a:bodyPr/>
          <a:lstStyle/>
          <a:p>
            <a:pPr lvl="4"/>
            <a:r>
              <a:rPr lang="en-US"/>
              <a:t>Lorem ipsum dolor sit amet, consectetuer adipiscing elit.</a:t>
            </a:r>
          </a:p>
          <a:p>
            <a:r>
              <a:rPr lang="en-US"/>
              <a:t>Maecenas porttitor </a:t>
            </a:r>
            <a:br>
              <a:rPr lang="en-US"/>
            </a:br>
            <a:r>
              <a:rPr lang="en-US"/>
              <a:t>congue massa.</a:t>
            </a:r>
          </a:p>
          <a:p>
            <a:pPr lvl="1"/>
            <a:r>
              <a:rPr lang="en-US"/>
              <a:t>Fusce posuere, magna sed pulvinar ultricies, purus lectus malesuada libero, sit amet commodo magna eros quis urna.</a:t>
            </a:r>
            <a:endParaRPr lang="en-US" dirty="0"/>
          </a:p>
        </p:txBody>
      </p:sp>
      <p:sp>
        <p:nvSpPr>
          <p:cNvPr id="6" name="Content Placeholder 5">
            <a:extLst>
              <a:ext uri="{FF2B5EF4-FFF2-40B4-BE49-F238E27FC236}">
                <a16:creationId xmlns:a16="http://schemas.microsoft.com/office/drawing/2014/main" id="{1B91A6E7-5A5C-222C-10A1-174455BF7B1B}"/>
              </a:ext>
            </a:extLst>
          </p:cNvPr>
          <p:cNvSpPr>
            <a:spLocks noGrp="1"/>
          </p:cNvSpPr>
          <p:nvPr>
            <p:ph sz="quarter" idx="23"/>
          </p:nvPr>
        </p:nvSpPr>
        <p:spPr/>
        <p:txBody>
          <a:bodyPr/>
          <a:lstStyle/>
          <a:p>
            <a:pPr lvl="4"/>
            <a:r>
              <a:rPr lang="en-US"/>
              <a:t>Lorem ipsum dolor sit amet, consectetuer adipiscing elit.</a:t>
            </a:r>
          </a:p>
          <a:p>
            <a:r>
              <a:rPr lang="en-US"/>
              <a:t>Maecenas porttitor </a:t>
            </a:r>
            <a:br>
              <a:rPr lang="en-US"/>
            </a:br>
            <a:r>
              <a:rPr lang="en-US"/>
              <a:t>congue massa.</a:t>
            </a:r>
          </a:p>
          <a:p>
            <a:pPr lvl="1"/>
            <a:r>
              <a:rPr lang="en-US"/>
              <a:t>Fusce posuere, magna sed pulvinar ultricies, purus lectus malesuada libero, sit amet commodo magna eros quis urna.</a:t>
            </a:r>
            <a:endParaRPr lang="en-US" dirty="0"/>
          </a:p>
        </p:txBody>
      </p:sp>
      <p:sp>
        <p:nvSpPr>
          <p:cNvPr id="7" name="Content Placeholder 6">
            <a:extLst>
              <a:ext uri="{FF2B5EF4-FFF2-40B4-BE49-F238E27FC236}">
                <a16:creationId xmlns:a16="http://schemas.microsoft.com/office/drawing/2014/main" id="{FD9BC53C-6549-2EC9-1840-E7A0F37B1F72}"/>
              </a:ext>
            </a:extLst>
          </p:cNvPr>
          <p:cNvSpPr>
            <a:spLocks noGrp="1"/>
          </p:cNvSpPr>
          <p:nvPr>
            <p:ph sz="quarter" idx="22"/>
          </p:nvPr>
        </p:nvSpPr>
        <p:spPr/>
        <p:txBody>
          <a:bodyPr/>
          <a:lstStyle/>
          <a:p>
            <a:pPr lvl="4"/>
            <a:r>
              <a:rPr lang="en-US"/>
              <a:t>Lorem ipsum dolor sit amet, consectetuer adipiscing elit.</a:t>
            </a:r>
          </a:p>
          <a:p>
            <a:r>
              <a:rPr lang="en-US"/>
              <a:t>Maecenas porttitor </a:t>
            </a:r>
            <a:br>
              <a:rPr lang="en-US"/>
            </a:br>
            <a:r>
              <a:rPr lang="en-US"/>
              <a:t>congue massa.</a:t>
            </a:r>
          </a:p>
          <a:p>
            <a:pPr lvl="1"/>
            <a:r>
              <a:rPr lang="en-US"/>
              <a:t>Fusce posuere, magna sed pulvinar ultricies, purus lectus malesuada libero, sit amet commodo magna eros quis urna.</a:t>
            </a:r>
            <a:endParaRPr lang="en-US" dirty="0"/>
          </a:p>
        </p:txBody>
      </p:sp>
      <p:pic>
        <p:nvPicPr>
          <p:cNvPr id="143" name="Bildplatzhalter 8">
            <a:extLst>
              <a:ext uri="{FF2B5EF4-FFF2-40B4-BE49-F238E27FC236}">
                <a16:creationId xmlns:a16="http://schemas.microsoft.com/office/drawing/2014/main" id="{46A06F06-0FC1-E22F-092D-A1164687259B}"/>
              </a:ext>
            </a:extLst>
          </p:cNvPr>
          <p:cNvPicPr>
            <a:picLocks noGrp="1" noChangeAspect="1"/>
          </p:cNvPicPr>
          <p:nvPr>
            <p:ph type="pic" sz="quarter" idx="18"/>
          </p:nvPr>
        </p:nvPicPr>
        <p:blipFill>
          <a:blip r:embed="rId2"/>
          <a:srcRect t="3880" b="3880"/>
          <a:stretch/>
        </p:blipFill>
        <p:spPr/>
      </p:pic>
      <p:pic>
        <p:nvPicPr>
          <p:cNvPr id="140" name="Bildplatzhalter 8">
            <a:extLst>
              <a:ext uri="{FF2B5EF4-FFF2-40B4-BE49-F238E27FC236}">
                <a16:creationId xmlns:a16="http://schemas.microsoft.com/office/drawing/2014/main" id="{F366BFD7-07A8-E806-B4A9-21A1D96AD530}"/>
              </a:ext>
            </a:extLst>
          </p:cNvPr>
          <p:cNvPicPr>
            <a:picLocks noGrp="1" noChangeAspect="1"/>
          </p:cNvPicPr>
          <p:nvPr>
            <p:ph type="pic" sz="quarter" idx="16"/>
          </p:nvPr>
        </p:nvPicPr>
        <p:blipFill rotWithShape="1">
          <a:blip r:embed="rId3"/>
          <a:srcRect t="3916" b="3916"/>
          <a:stretch/>
        </p:blipFill>
        <p:spPr/>
      </p:pic>
      <p:pic>
        <p:nvPicPr>
          <p:cNvPr id="144" name="Bildplatzhalter 8">
            <a:extLst>
              <a:ext uri="{FF2B5EF4-FFF2-40B4-BE49-F238E27FC236}">
                <a16:creationId xmlns:a16="http://schemas.microsoft.com/office/drawing/2014/main" id="{E74FC22D-787C-E8C0-7322-CADDBAD81678}"/>
              </a:ext>
            </a:extLst>
          </p:cNvPr>
          <p:cNvPicPr>
            <a:picLocks noGrp="1" noChangeAspect="1"/>
          </p:cNvPicPr>
          <p:nvPr>
            <p:ph type="pic" sz="quarter" idx="17"/>
          </p:nvPr>
        </p:nvPicPr>
        <p:blipFill>
          <a:blip r:embed="rId4"/>
          <a:srcRect t="3880" b="3880"/>
          <a:stretch/>
        </p:blipFill>
        <p:spPr/>
      </p:pic>
      <p:sp>
        <p:nvSpPr>
          <p:cNvPr id="88" name="Content Placeholder 87">
            <a:extLst>
              <a:ext uri="{FF2B5EF4-FFF2-40B4-BE49-F238E27FC236}">
                <a16:creationId xmlns:a16="http://schemas.microsoft.com/office/drawing/2014/main" id="{7394CC52-537E-8603-77FC-C70E2C0096AC}"/>
              </a:ext>
            </a:extLst>
          </p:cNvPr>
          <p:cNvSpPr>
            <a:spLocks noGrp="1"/>
          </p:cNvSpPr>
          <p:nvPr>
            <p:ph sz="quarter" idx="56"/>
          </p:nvPr>
        </p:nvSpPr>
        <p:spPr/>
        <p:txBody>
          <a:bodyPr/>
          <a:lstStyle/>
          <a:p>
            <a:pPr lvl="8"/>
            <a:r>
              <a:rPr lang="de-DE"/>
              <a:t>Ergebnis</a:t>
            </a:r>
            <a:endParaRPr lang="en-US"/>
          </a:p>
        </p:txBody>
      </p:sp>
      <p:sp>
        <p:nvSpPr>
          <p:cNvPr id="9" name="Content Placeholder 8">
            <a:extLst>
              <a:ext uri="{FF2B5EF4-FFF2-40B4-BE49-F238E27FC236}">
                <a16:creationId xmlns:a16="http://schemas.microsoft.com/office/drawing/2014/main" id="{429E2A0D-FA8A-D855-62A6-A819DE3C9F7D}"/>
              </a:ext>
            </a:extLst>
          </p:cNvPr>
          <p:cNvSpPr>
            <a:spLocks noGrp="1"/>
          </p:cNvSpPr>
          <p:nvPr>
            <p:ph sz="quarter" idx="47"/>
          </p:nvPr>
        </p:nvSpPr>
        <p:spPr/>
        <p:txBody>
          <a:bodyPr/>
          <a:lstStyle/>
          <a:p>
            <a:pPr lvl="8"/>
            <a:r>
              <a:rPr lang="de-DE"/>
              <a:t>Vorgehen</a:t>
            </a:r>
            <a:br>
              <a:rPr lang="de-DE"/>
            </a:br>
            <a:endParaRPr lang="de-DE"/>
          </a:p>
          <a:p>
            <a:r>
              <a:rPr lang="en-US"/>
              <a:t>Lorem ipsum dolor sit amet, consectetuer adipiscing elit. Maecenas porttitor congue massa. Fusce posuere, magna sed pulvinar ultricies, purus lectus malesuada libero, sit amet commodo magna eros quis urna.</a:t>
            </a:r>
          </a:p>
          <a:p>
            <a:pPr lvl="1"/>
            <a:r>
              <a:rPr lang="en-US"/>
              <a:t>Nunc viverra imperdiet enim. Fusce est. Vivamus a tellus.</a:t>
            </a:r>
          </a:p>
          <a:p>
            <a:pPr lvl="1"/>
            <a:r>
              <a:rPr lang="en-US"/>
              <a:t>Pellentesque habitant morbi tristique senectus et netus et malesuada fames ac turpis egestas. Proin pharetra nonummy pede. Mauris et orci.</a:t>
            </a:r>
            <a:endParaRPr lang="en-US" dirty="0"/>
          </a:p>
        </p:txBody>
      </p:sp>
      <p:sp>
        <p:nvSpPr>
          <p:cNvPr id="10" name="Content Placeholder 9">
            <a:extLst>
              <a:ext uri="{FF2B5EF4-FFF2-40B4-BE49-F238E27FC236}">
                <a16:creationId xmlns:a16="http://schemas.microsoft.com/office/drawing/2014/main" id="{C722ED94-E6A6-F745-A743-F0623AD38D23}"/>
              </a:ext>
            </a:extLst>
          </p:cNvPr>
          <p:cNvSpPr>
            <a:spLocks noGrp="1"/>
          </p:cNvSpPr>
          <p:nvPr>
            <p:ph sz="quarter" idx="15"/>
          </p:nvPr>
        </p:nvSpPr>
        <p:spPr/>
        <p:txBody>
          <a:bodyPr/>
          <a:lstStyle/>
          <a:p>
            <a:pPr lvl="8"/>
            <a:r>
              <a:rPr lang="de-DE"/>
              <a:t>Ausgangslage</a:t>
            </a:r>
            <a:br>
              <a:rPr lang="de-DE"/>
            </a:br>
            <a:endParaRPr lang="de-DE"/>
          </a:p>
          <a:p>
            <a:r>
              <a:rPr lang="en-US"/>
              <a:t>Lorem ipsum dolor sit amet, consectetuer adipiscing elit. Maecenas porttitor congue massa. Fusce posuere, magna sed pulvinar ultricies, purus lectus malesuada libero, sit amet commodo magna eros quis urna.</a:t>
            </a:r>
          </a:p>
          <a:p>
            <a:pPr lvl="1"/>
            <a:r>
              <a:rPr lang="en-US"/>
              <a:t>Nunc viverra imperdiet enim. Fusce est. Vivamus a tellus.</a:t>
            </a:r>
          </a:p>
          <a:p>
            <a:pPr lvl="1"/>
            <a:r>
              <a:rPr lang="en-US"/>
              <a:t>Pellentesque habitant morbi tristique senectus et netus et malesuada fames ac turpis egestas. Proin pharetra nonummy pede. Mauris et orci.</a:t>
            </a:r>
          </a:p>
          <a:p>
            <a:endParaRPr lang="en-US" dirty="0"/>
          </a:p>
        </p:txBody>
      </p:sp>
      <p:sp>
        <p:nvSpPr>
          <p:cNvPr id="19" name="Title 18">
            <a:extLst>
              <a:ext uri="{FF2B5EF4-FFF2-40B4-BE49-F238E27FC236}">
                <a16:creationId xmlns:a16="http://schemas.microsoft.com/office/drawing/2014/main" id="{FCD8A456-0450-A502-8C50-449759656EF0}"/>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gradFill>
                  <a:gsLst>
                    <a:gs pos="0">
                      <a:srgbClr val="EF4251"/>
                    </a:gs>
                    <a:gs pos="100000">
                      <a:srgbClr val="F4704D"/>
                    </a:gs>
                  </a:gsLst>
                  <a:lin ang="18900000" scaled="0"/>
                </a:gradFill>
              </a:rPr>
              <a:t>adipiscing</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elit</a:t>
            </a:r>
            <a:endParaRPr lang="en-US" dirty="0"/>
          </a:p>
        </p:txBody>
      </p:sp>
      <p:sp>
        <p:nvSpPr>
          <p:cNvPr id="20" name="Text Placeholder 19">
            <a:extLst>
              <a:ext uri="{FF2B5EF4-FFF2-40B4-BE49-F238E27FC236}">
                <a16:creationId xmlns:a16="http://schemas.microsoft.com/office/drawing/2014/main" id="{E71E8CDD-9C7A-B449-39E1-D6B50650F0E8}"/>
              </a:ext>
            </a:extLst>
          </p:cNvPr>
          <p:cNvSpPr>
            <a:spLocks noGrp="1"/>
          </p:cNvSpPr>
          <p:nvPr>
            <p:ph type="body" sz="quarter" idx="14"/>
          </p:nvPr>
        </p:nvSpPr>
        <p:spPr/>
        <p:txBody>
          <a:bodyPr/>
          <a:lstStyle/>
          <a:p>
            <a:r>
              <a:rPr lang="en-GB"/>
              <a:t>A  023a : 5 contents : 3 Pictures</a:t>
            </a:r>
            <a:endParaRPr lang="en-US"/>
          </a:p>
        </p:txBody>
      </p:sp>
    </p:spTree>
    <p:extLst>
      <p:ext uri="{BB962C8B-B14F-4D97-AF65-F5344CB8AC3E}">
        <p14:creationId xmlns:p14="http://schemas.microsoft.com/office/powerpoint/2010/main" val="3823862565"/>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20AB5E7D-FE7A-FFA1-0DCB-3FE04C773D31}"/>
              </a:ext>
            </a:extLst>
          </p:cNvPr>
          <p:cNvSpPr>
            <a:spLocks noGrp="1"/>
          </p:cNvSpPr>
          <p:nvPr>
            <p:ph type="sldNum" sz="quarter" idx="4"/>
          </p:nvPr>
        </p:nvSpPr>
        <p:spPr/>
        <p:txBody>
          <a:bodyPr/>
          <a:lstStyle/>
          <a:p>
            <a:fld id="{FA573BCF-C0F1-4720-B5E7-944FE630E67D}" type="slidenum">
              <a:rPr lang="en-US" smtClean="0"/>
              <a:pPr/>
              <a:t>52</a:t>
            </a:fld>
            <a:endParaRPr lang="en-US" dirty="0"/>
          </a:p>
        </p:txBody>
      </p:sp>
      <p:sp>
        <p:nvSpPr>
          <p:cNvPr id="2" name="Footer Placeholder 1">
            <a:extLst>
              <a:ext uri="{FF2B5EF4-FFF2-40B4-BE49-F238E27FC236}">
                <a16:creationId xmlns:a16="http://schemas.microsoft.com/office/drawing/2014/main" id="{BA7D75CC-118B-1C0A-F38B-4C81E885F3AE}"/>
              </a:ext>
            </a:extLst>
          </p:cNvPr>
          <p:cNvSpPr>
            <a:spLocks noGrp="1"/>
          </p:cNvSpPr>
          <p:nvPr>
            <p:ph type="ftr" sz="quarter" idx="3"/>
          </p:nvPr>
        </p:nvSpPr>
        <p:spPr/>
        <p:txBody>
          <a:bodyPr/>
          <a:lstStyle/>
          <a:p>
            <a:r>
              <a:rPr lang="en-GB"/>
              <a:t>valantic layout samples Route A dark 001</a:t>
            </a:r>
            <a:endParaRPr lang="nl-NL" dirty="0"/>
          </a:p>
        </p:txBody>
      </p:sp>
      <p:sp>
        <p:nvSpPr>
          <p:cNvPr id="5" name="date">
            <a:extLst>
              <a:ext uri="{FF2B5EF4-FFF2-40B4-BE49-F238E27FC236}">
                <a16:creationId xmlns:a16="http://schemas.microsoft.com/office/drawing/2014/main" id="{52CD64E7-27DA-68A3-33B3-F45DA7FD8E38}"/>
              </a:ext>
            </a:extLst>
          </p:cNvPr>
          <p:cNvSpPr>
            <a:spLocks noGrp="1"/>
          </p:cNvSpPr>
          <p:nvPr>
            <p:ph type="dt" sz="half" idx="2"/>
          </p:nvPr>
        </p:nvSpPr>
        <p:spPr/>
        <p:txBody>
          <a:bodyPr/>
          <a:lstStyle/>
          <a:p>
            <a:pPr lvl="0"/>
            <a:r>
              <a:rPr lang="de-DE" noProof="0"/>
              <a:t>Mai 2026</a:t>
            </a:r>
            <a:endParaRPr lang="nl-NL" noProof="0" dirty="0"/>
          </a:p>
        </p:txBody>
      </p:sp>
      <p:sp>
        <p:nvSpPr>
          <p:cNvPr id="6" name="title">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dirty="0"/>
              <a:t>Lorem ipsum </a:t>
            </a:r>
            <a:r>
              <a:rPr lang="en-US" dirty="0">
                <a:gradFill>
                  <a:gsLst>
                    <a:gs pos="0">
                      <a:srgbClr val="EF4251"/>
                    </a:gs>
                    <a:gs pos="100000">
                      <a:srgbClr val="F4704D"/>
                    </a:gs>
                  </a:gsLst>
                  <a:lin ang="18900000" scaled="0"/>
                </a:gradFill>
              </a:rPr>
              <a:t>dolor sit </a:t>
            </a:r>
            <a:r>
              <a:rPr lang="en-US" dirty="0" err="1">
                <a:gradFill>
                  <a:gsLst>
                    <a:gs pos="0">
                      <a:srgbClr val="EF4251"/>
                    </a:gs>
                    <a:gs pos="100000">
                      <a:srgbClr val="F4704D"/>
                    </a:gs>
                  </a:gsLst>
                  <a:lin ang="18900000" scaled="0"/>
                </a:gradFill>
              </a:rPr>
              <a:t>amet</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consectetuer</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adipiscing</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elit</a:t>
            </a:r>
            <a:endParaRPr lang="en-US" dirty="0"/>
          </a:p>
        </p:txBody>
      </p:sp>
      <p:sp>
        <p:nvSpPr>
          <p:cNvPr id="39" name="navigation">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en-GB"/>
              <a:t>A  024a : pc : content : picture</a:t>
            </a:r>
            <a:endParaRPr lang="nl-NL" dirty="0"/>
          </a:p>
        </p:txBody>
      </p:sp>
      <p:pic>
        <p:nvPicPr>
          <p:cNvPr id="14" name="monitor">
            <a:extLst>
              <a:ext uri="{FF2B5EF4-FFF2-40B4-BE49-F238E27FC236}">
                <a16:creationId xmlns:a16="http://schemas.microsoft.com/office/drawing/2014/main" id="{19373D41-7687-4387-3190-64926755175C}"/>
              </a:ext>
            </a:extLst>
          </p:cNvPr>
          <p:cNvPicPr>
            <a:picLocks noGrp="1" noChangeAspect="1"/>
          </p:cNvPicPr>
          <p:nvPr>
            <p:ph type="pic" sz="quarter" idx="17"/>
          </p:nvPr>
        </p:nvPicPr>
        <p:blipFill>
          <a:blip r:embed="rId2">
            <a:extLst>
              <a:ext uri="{28A0092B-C50C-407E-A947-70E740481C1C}">
                <a14:useLocalDpi xmlns:a14="http://schemas.microsoft.com/office/drawing/2010/main" val="0"/>
              </a:ext>
            </a:extLst>
          </a:blip>
          <a:srcRect l="2680" r="2680"/>
          <a:stretch/>
        </p:blipFill>
        <p:spPr>
          <a:noFill/>
        </p:spPr>
      </p:pic>
      <p:sp>
        <p:nvSpPr>
          <p:cNvPr id="20" name="content">
            <a:extLst>
              <a:ext uri="{FF2B5EF4-FFF2-40B4-BE49-F238E27FC236}">
                <a16:creationId xmlns:a16="http://schemas.microsoft.com/office/drawing/2014/main" id="{66EA87B3-4FFF-AA25-A554-3EF8A88F4A61}"/>
              </a:ext>
            </a:extLst>
          </p:cNvPr>
          <p:cNvSpPr>
            <a:spLocks noGrp="1"/>
          </p:cNvSpPr>
          <p:nvPr>
            <p:ph sz="quarter" idx="18"/>
          </p:nvPr>
        </p:nvSpPr>
        <p:spPr/>
        <p:txBody>
          <a:bodyPr/>
          <a:lstStyle/>
          <a:p>
            <a:pPr lvl="8"/>
            <a:r>
              <a:rPr lang="en-US"/>
              <a:t>Lorem ipsum dolor sit amet</a:t>
            </a:r>
          </a:p>
          <a:p>
            <a:r>
              <a:rPr lang="en-US"/>
              <a:t>Maecenas porttitor congue massa. Fusce posuere, magna sed pulvinar ultricies, purus lectus malesuada libero, sit amet commodo magna eros quis urna posuere.</a:t>
            </a:r>
          </a:p>
          <a:p>
            <a:pPr lvl="1"/>
            <a:r>
              <a:rPr lang="en-US"/>
              <a:t>Nunc viverra imperdiet enim. Fusce est. Vivamus a tellus.</a:t>
            </a:r>
          </a:p>
          <a:p>
            <a:pPr lvl="2"/>
            <a:r>
              <a:rPr lang="en-US"/>
              <a:t>Pellentesque habitant morbi tristique senectus et netus et malesuada fames ac turpis egestas. </a:t>
            </a:r>
          </a:p>
          <a:p>
            <a:pPr lvl="3"/>
            <a:r>
              <a:rPr lang="en-US"/>
              <a:t>Proin pharetra nonummy pede. Mauris et orci.</a:t>
            </a:r>
          </a:p>
          <a:p>
            <a:pPr lvl="1"/>
            <a:r>
              <a:rPr lang="en-US"/>
              <a:t>Lorem ipsum dolor sit amet, consectetuer adipiscing elit. Maecenas porttitor congue massa. Fusce posuere, magna sed pulvinar ultricies, purus lectus malesuada libero, sit amet commodo magna eros quis urna posuere.</a:t>
            </a:r>
            <a:endParaRPr lang="en-US" dirty="0"/>
          </a:p>
        </p:txBody>
      </p:sp>
    </p:spTree>
    <p:extLst>
      <p:ext uri="{BB962C8B-B14F-4D97-AF65-F5344CB8AC3E}">
        <p14:creationId xmlns:p14="http://schemas.microsoft.com/office/powerpoint/2010/main" val="1959022446"/>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ED0190A-CC7F-E3A2-02B1-CC3FFBA9C191}"/>
              </a:ext>
            </a:extLst>
          </p:cNvPr>
          <p:cNvSpPr>
            <a:spLocks noGrp="1"/>
          </p:cNvSpPr>
          <p:nvPr>
            <p:ph type="sldNum" sz="quarter" idx="4"/>
          </p:nvPr>
        </p:nvSpPr>
        <p:spPr/>
        <p:txBody>
          <a:bodyPr/>
          <a:lstStyle/>
          <a:p>
            <a:pPr lvl="0"/>
            <a:fld id="{D7B5DC5B-6873-43DB-ADC7-B15ACCE0DFDB}" type="slidenum">
              <a:rPr lang="en-US" noProof="0" smtClean="0"/>
              <a:pPr lvl="0"/>
              <a:t>53</a:t>
            </a:fld>
            <a:endParaRPr lang="en-US" noProof="0" dirty="0"/>
          </a:p>
        </p:txBody>
      </p:sp>
      <p:sp>
        <p:nvSpPr>
          <p:cNvPr id="7" name="Footer Placeholder 6">
            <a:extLst>
              <a:ext uri="{FF2B5EF4-FFF2-40B4-BE49-F238E27FC236}">
                <a16:creationId xmlns:a16="http://schemas.microsoft.com/office/drawing/2014/main" id="{1A43FAB5-7AF4-A1FB-4187-12EFFD760A25}"/>
              </a:ext>
            </a:extLst>
          </p:cNvPr>
          <p:cNvSpPr>
            <a:spLocks noGrp="1"/>
          </p:cNvSpPr>
          <p:nvPr>
            <p:ph type="ftr" sz="quarter" idx="3"/>
          </p:nvPr>
        </p:nvSpPr>
        <p:spPr/>
        <p:txBody>
          <a:bodyPr/>
          <a:lstStyle/>
          <a:p>
            <a:pPr lvl="0"/>
            <a:r>
              <a:rPr lang="en-GB" noProof="0"/>
              <a:t>valantic layout samples Route A dark 001</a:t>
            </a:r>
            <a:endParaRPr lang="nl-NL" noProof="0" dirty="0"/>
          </a:p>
        </p:txBody>
      </p:sp>
      <p:sp>
        <p:nvSpPr>
          <p:cNvPr id="5" name="Date Placeholder 4">
            <a:extLst>
              <a:ext uri="{FF2B5EF4-FFF2-40B4-BE49-F238E27FC236}">
                <a16:creationId xmlns:a16="http://schemas.microsoft.com/office/drawing/2014/main" id="{52CD64E7-27DA-68A3-33B3-F45DA7FD8E38}"/>
              </a:ext>
            </a:extLst>
          </p:cNvPr>
          <p:cNvSpPr>
            <a:spLocks noGrp="1"/>
          </p:cNvSpPr>
          <p:nvPr>
            <p:ph type="dt" sz="half" idx="2"/>
          </p:nvPr>
        </p:nvSpPr>
        <p:spPr/>
        <p:txBody>
          <a:bodyPr/>
          <a:lstStyle/>
          <a:p>
            <a:pPr lvl="0"/>
            <a:r>
              <a:rPr lang="de-DE" noProof="0"/>
              <a:t>Mai 2026</a:t>
            </a:r>
            <a:endParaRPr lang="nl-NL" noProof="0" dirty="0"/>
          </a:p>
        </p:txBody>
      </p:sp>
      <p:pic>
        <p:nvPicPr>
          <p:cNvPr id="47" name="mobile">
            <a:extLst>
              <a:ext uri="{FF2B5EF4-FFF2-40B4-BE49-F238E27FC236}">
                <a16:creationId xmlns:a16="http://schemas.microsoft.com/office/drawing/2014/main" id="{44460B7A-0114-9358-4CDF-27713B8CA255}"/>
              </a:ext>
            </a:extLst>
          </p:cNvPr>
          <p:cNvPicPr>
            <a:picLocks noGrp="1" noChangeAspect="1"/>
          </p:cNvPicPr>
          <p:nvPr>
            <p:ph type="pic" sz="quarter" idx="17"/>
          </p:nvPr>
        </p:nvPicPr>
        <p:blipFill rotWithShape="1">
          <a:blip r:embed="rId2">
            <a:extLst>
              <a:ext uri="{28A0092B-C50C-407E-A947-70E740481C1C}">
                <a14:useLocalDpi xmlns:a14="http://schemas.microsoft.com/office/drawing/2010/main" val="0"/>
              </a:ext>
            </a:extLst>
          </a:blip>
          <a:srcRect l="35708" r="35708"/>
          <a:stretch/>
        </p:blipFill>
        <p:spPr>
          <a:solidFill>
            <a:sysClr val="window" lastClr="FFFFFF">
              <a:lumMod val="95000"/>
            </a:sysClr>
          </a:solidFill>
          <a:ln>
            <a:solidFill>
              <a:schemeClr val="tx1"/>
            </a:solidFill>
          </a:ln>
        </p:spPr>
      </p:pic>
      <p:sp>
        <p:nvSpPr>
          <p:cNvPr id="8" name="Inhaltsplatzhalter 7">
            <a:extLst>
              <a:ext uri="{FF2B5EF4-FFF2-40B4-BE49-F238E27FC236}">
                <a16:creationId xmlns:a16="http://schemas.microsoft.com/office/drawing/2014/main" id="{3AF74CA1-809C-3D96-78D4-C189D8D03DD3}"/>
              </a:ext>
            </a:extLst>
          </p:cNvPr>
          <p:cNvSpPr>
            <a:spLocks noGrp="1"/>
          </p:cNvSpPr>
          <p:nvPr>
            <p:ph sz="quarter" idx="19"/>
          </p:nvPr>
        </p:nvSpPr>
        <p:spPr/>
        <p:txBody>
          <a:bodyPr/>
          <a:lstStyle/>
          <a:p>
            <a:pPr lvl="8"/>
            <a:r>
              <a:rPr lang="de-DE"/>
              <a:t> </a:t>
            </a:r>
          </a:p>
          <a:p>
            <a:pPr lvl="8"/>
            <a:endParaRPr lang="de-DE"/>
          </a:p>
          <a:p>
            <a:pPr lvl="8"/>
            <a:r>
              <a:rPr lang="en-US"/>
              <a:t>Lorem ipsum dolor sit amet</a:t>
            </a:r>
          </a:p>
          <a:p>
            <a:pPr lvl="8"/>
            <a:endParaRPr lang="en-US"/>
          </a:p>
          <a:p>
            <a:r>
              <a:rPr lang="en-US"/>
              <a:t>Maecenas porttitor congue massa. Fusce posuere, magna sed pulvinar ultricies, purus lectus malesuada libero, sit amet commodo magna eros quis urna posuere.</a:t>
            </a:r>
          </a:p>
          <a:p>
            <a:pPr lvl="1"/>
            <a:r>
              <a:rPr lang="en-US"/>
              <a:t>Nunc viverra imperdiet enim. Fusce est. Vivamus a tellus.</a:t>
            </a:r>
          </a:p>
          <a:p>
            <a:pPr lvl="2"/>
            <a:r>
              <a:rPr lang="en-US"/>
              <a:t>Pellentesque habitant morbi tristique senectus et netus et malesuada fames ac turpis egestas. </a:t>
            </a:r>
          </a:p>
          <a:p>
            <a:pPr lvl="3"/>
            <a:r>
              <a:rPr lang="en-US"/>
              <a:t>Proin pharetra nonummy pede. Mauris et orci.</a:t>
            </a:r>
          </a:p>
        </p:txBody>
      </p:sp>
      <p:sp>
        <p:nvSpPr>
          <p:cNvPr id="20" name="Content Placeholder 19">
            <a:extLst>
              <a:ext uri="{FF2B5EF4-FFF2-40B4-BE49-F238E27FC236}">
                <a16:creationId xmlns:a16="http://schemas.microsoft.com/office/drawing/2014/main" id="{66EA87B3-4FFF-AA25-A554-3EF8A88F4A61}"/>
              </a:ext>
            </a:extLst>
          </p:cNvPr>
          <p:cNvSpPr>
            <a:spLocks noGrp="1"/>
          </p:cNvSpPr>
          <p:nvPr>
            <p:ph sz="quarter" idx="18"/>
          </p:nvPr>
        </p:nvSpPr>
        <p:spPr/>
        <p:txBody>
          <a:bodyPr/>
          <a:lstStyle/>
          <a:p>
            <a:pPr lvl="8"/>
            <a:endParaRPr lang="en-US"/>
          </a:p>
          <a:p>
            <a:pPr lvl="8"/>
            <a:endParaRPr lang="en-US"/>
          </a:p>
          <a:p>
            <a:pPr lvl="8"/>
            <a:r>
              <a:rPr lang="en-US"/>
              <a:t>Lorem ipsum dolor sit amet</a:t>
            </a:r>
          </a:p>
          <a:p>
            <a:pPr lvl="8"/>
            <a:endParaRPr lang="en-US"/>
          </a:p>
          <a:p>
            <a:r>
              <a:rPr lang="en-US"/>
              <a:t>Maecenas porttitor congue massa. Fusce posuere, magna sed pulvinar ultricies, purus lectus malesuada libero, sit amet commodo magna eros quis urna posuere.</a:t>
            </a:r>
          </a:p>
          <a:p>
            <a:pPr lvl="1"/>
            <a:r>
              <a:rPr lang="en-US"/>
              <a:t>Nunc viverra imperdiet enim. Fusce est. Vivamus a tellus.</a:t>
            </a:r>
          </a:p>
          <a:p>
            <a:pPr lvl="2"/>
            <a:r>
              <a:rPr lang="en-US"/>
              <a:t>Pellentesque habitant morbi tristique senectus et netus et malesuada fames ac turpis egestas. </a:t>
            </a:r>
          </a:p>
          <a:p>
            <a:pPr lvl="3"/>
            <a:r>
              <a:rPr lang="en-US"/>
              <a:t>Proin pharetra nonummy pede. Mauris et orci.</a:t>
            </a:r>
          </a:p>
        </p:txBody>
      </p:sp>
      <p:sp>
        <p:nvSpPr>
          <p:cNvPr id="6" name="Title 5">
            <a:extLst>
              <a:ext uri="{FF2B5EF4-FFF2-40B4-BE49-F238E27FC236}">
                <a16:creationId xmlns:a16="http://schemas.microsoft.com/office/drawing/2014/main" id="{55035C9D-37CA-D7FE-EFF9-8E4D8DCC4AB9}"/>
              </a:ext>
            </a:extLst>
          </p:cNvPr>
          <p:cNvSpPr>
            <a:spLocks noGrp="1"/>
          </p:cNvSpPr>
          <p:nvPr>
            <p:ph type="title"/>
          </p:nvPr>
        </p:nvSpPr>
        <p:spPr/>
        <p:txBody>
          <a:bodyPr vert="horz"/>
          <a:lstStyle/>
          <a:p>
            <a:r>
              <a:rPr lang="en-US" dirty="0"/>
              <a:t>Lorem ipsum </a:t>
            </a:r>
            <a:r>
              <a:rPr lang="en-US" dirty="0">
                <a:gradFill>
                  <a:gsLst>
                    <a:gs pos="0">
                      <a:srgbClr val="EF4251"/>
                    </a:gs>
                    <a:gs pos="100000">
                      <a:srgbClr val="F4704D"/>
                    </a:gs>
                  </a:gsLst>
                  <a:lin ang="18900000" scaled="0"/>
                </a:gradFill>
              </a:rPr>
              <a:t>dolor sit </a:t>
            </a:r>
            <a:r>
              <a:rPr lang="en-US" dirty="0" err="1">
                <a:gradFill>
                  <a:gsLst>
                    <a:gs pos="0">
                      <a:srgbClr val="EF4251"/>
                    </a:gs>
                    <a:gs pos="100000">
                      <a:srgbClr val="F4704D"/>
                    </a:gs>
                  </a:gsLst>
                  <a:lin ang="18900000" scaled="0"/>
                </a:gradFill>
              </a:rPr>
              <a:t>amet</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consectetuer</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adipiscing</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elit</a:t>
            </a:r>
            <a:endParaRPr lang="en-US" dirty="0">
              <a:gradFill>
                <a:gsLst>
                  <a:gs pos="0">
                    <a:srgbClr val="EF4251"/>
                  </a:gs>
                  <a:gs pos="100000">
                    <a:srgbClr val="F4704D"/>
                  </a:gs>
                </a:gsLst>
                <a:lin ang="18900000" scaled="0"/>
              </a:gradFill>
            </a:endParaRPr>
          </a:p>
        </p:txBody>
      </p:sp>
      <p:sp>
        <p:nvSpPr>
          <p:cNvPr id="39" name="Text Placeholder 38">
            <a:extLst>
              <a:ext uri="{FF2B5EF4-FFF2-40B4-BE49-F238E27FC236}">
                <a16:creationId xmlns:a16="http://schemas.microsoft.com/office/drawing/2014/main" id="{995E14A7-6C8C-A4C8-E930-58444C4C8B9D}"/>
              </a:ext>
            </a:extLst>
          </p:cNvPr>
          <p:cNvSpPr>
            <a:spLocks noGrp="1"/>
          </p:cNvSpPr>
          <p:nvPr>
            <p:ph type="body" sz="quarter" idx="14"/>
          </p:nvPr>
        </p:nvSpPr>
        <p:spPr/>
        <p:txBody>
          <a:bodyPr/>
          <a:lstStyle/>
          <a:p>
            <a:r>
              <a:rPr lang="nl-NL"/>
              <a:t>A  024b : mobile : 2 contents</a:t>
            </a:r>
            <a:endParaRPr lang="nl-NL" dirty="0"/>
          </a:p>
        </p:txBody>
      </p:sp>
    </p:spTree>
    <p:extLst>
      <p:ext uri="{BB962C8B-B14F-4D97-AF65-F5344CB8AC3E}">
        <p14:creationId xmlns:p14="http://schemas.microsoft.com/office/powerpoint/2010/main" val="138165325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ED29E94-D94C-439A-FAF1-A9245DB5A9AA}"/>
              </a:ext>
            </a:extLst>
          </p:cNvPr>
          <p:cNvSpPr>
            <a:spLocks noGrp="1"/>
          </p:cNvSpPr>
          <p:nvPr>
            <p:ph type="sldNum" sz="quarter" idx="4"/>
          </p:nvPr>
        </p:nvSpPr>
        <p:spPr/>
        <p:txBody>
          <a:bodyPr/>
          <a:lstStyle/>
          <a:p>
            <a:fld id="{FA573BCF-C0F1-4720-B5E7-944FE630E67D}" type="slidenum">
              <a:rPr lang="en-US" smtClean="0"/>
              <a:pPr/>
              <a:t>54</a:t>
            </a:fld>
            <a:endParaRPr lang="en-US" dirty="0"/>
          </a:p>
        </p:txBody>
      </p:sp>
      <p:sp>
        <p:nvSpPr>
          <p:cNvPr id="3" name="footer">
            <a:extLst>
              <a:ext uri="{FF2B5EF4-FFF2-40B4-BE49-F238E27FC236}">
                <a16:creationId xmlns:a16="http://schemas.microsoft.com/office/drawing/2014/main" id="{0CB85771-B9F9-03C7-77DB-07B27F92D78A}"/>
              </a:ext>
            </a:extLst>
          </p:cNvPr>
          <p:cNvSpPr>
            <a:spLocks noGrp="1"/>
          </p:cNvSpPr>
          <p:nvPr>
            <p:ph type="ftr" sz="quarter" idx="3"/>
          </p:nvPr>
        </p:nvSpPr>
        <p:spPr/>
        <p:txBody>
          <a:bodyPr/>
          <a:lstStyle/>
          <a:p>
            <a:r>
              <a:rPr lang="en-GB"/>
              <a:t>valantic layout samples Route A dark 001</a:t>
            </a:r>
            <a:endParaRPr lang="nl-NL" dirty="0"/>
          </a:p>
        </p:txBody>
      </p:sp>
      <p:sp>
        <p:nvSpPr>
          <p:cNvPr id="4" name="date">
            <a:extLst>
              <a:ext uri="{FF2B5EF4-FFF2-40B4-BE49-F238E27FC236}">
                <a16:creationId xmlns:a16="http://schemas.microsoft.com/office/drawing/2014/main" id="{48BF76CB-E35B-1F1A-B212-7B2818778BBC}"/>
              </a:ext>
            </a:extLst>
          </p:cNvPr>
          <p:cNvSpPr>
            <a:spLocks noGrp="1"/>
          </p:cNvSpPr>
          <p:nvPr>
            <p:ph type="dt" sz="half" idx="2"/>
          </p:nvPr>
        </p:nvSpPr>
        <p:spPr/>
        <p:txBody>
          <a:bodyPr/>
          <a:lstStyle/>
          <a:p>
            <a:r>
              <a:rPr lang="de-DE"/>
              <a:t>Mai 2026</a:t>
            </a:r>
            <a:endParaRPr lang="nl-NL" dirty="0"/>
          </a:p>
        </p:txBody>
      </p:sp>
      <p:sp>
        <p:nvSpPr>
          <p:cNvPr id="12" name="content">
            <a:extLst>
              <a:ext uri="{FF2B5EF4-FFF2-40B4-BE49-F238E27FC236}">
                <a16:creationId xmlns:a16="http://schemas.microsoft.com/office/drawing/2014/main" id="{254D2B8B-2DCE-11B8-66D2-6E66E549B1DF}"/>
              </a:ext>
            </a:extLst>
          </p:cNvPr>
          <p:cNvSpPr>
            <a:spLocks noGrp="1"/>
          </p:cNvSpPr>
          <p:nvPr>
            <p:ph sz="quarter" idx="18"/>
          </p:nvPr>
        </p:nvSpPr>
        <p:spPr/>
        <p:txBody>
          <a:bodyPr/>
          <a:lstStyle/>
          <a:p>
            <a:pPr lvl="1"/>
            <a:r>
              <a:rPr lang="en-US"/>
              <a:t>Lorem ipsum dolor sit amet, consectetuer adipiscing elit. Maecenas porttitor congue massa. Fusce posuere, magna sed pulvinar ultricies, purus lectus malesuada libero, sit amet commodo magna eros quis urna posuere.</a:t>
            </a:r>
          </a:p>
          <a:p>
            <a:pPr lvl="1"/>
            <a:r>
              <a:rPr lang="en-US"/>
              <a:t>Nunc viverra imperdiet enim. Fusce est. Vivamus a tellus.</a:t>
            </a:r>
          </a:p>
          <a:p>
            <a:pPr lvl="1"/>
            <a:r>
              <a:rPr lang="en-US"/>
              <a:t>Pellentesque habitant morbi tristique senectus et netus et malesuada fames ac turpis egestas. Proin pharetra nonummy pede. Mauris et orci.</a:t>
            </a:r>
            <a:endParaRPr lang="en-US" dirty="0"/>
          </a:p>
        </p:txBody>
      </p:sp>
      <p:sp>
        <p:nvSpPr>
          <p:cNvPr id="5" name="title">
            <a:extLst>
              <a:ext uri="{FF2B5EF4-FFF2-40B4-BE49-F238E27FC236}">
                <a16:creationId xmlns:a16="http://schemas.microsoft.com/office/drawing/2014/main" id="{930E9A61-10AD-B6DC-3EB1-C4C40EC136F3}"/>
              </a:ext>
            </a:extLst>
          </p:cNvPr>
          <p:cNvSpPr>
            <a:spLocks noGrp="1"/>
          </p:cNvSpPr>
          <p:nvPr>
            <p:ph type="title"/>
          </p:nvPr>
        </p:nvSpPr>
        <p:spPr/>
        <p:txBody>
          <a:bodyPr vert="horz"/>
          <a:lstStyle/>
          <a:p>
            <a:r>
              <a:rPr lang="en-US" dirty="0"/>
              <a:t>Lorem ipsum </a:t>
            </a:r>
            <a:r>
              <a:rPr lang="en-US" dirty="0">
                <a:gradFill>
                  <a:gsLst>
                    <a:gs pos="0">
                      <a:srgbClr val="EF4251"/>
                    </a:gs>
                    <a:gs pos="100000">
                      <a:srgbClr val="F4704D"/>
                    </a:gs>
                  </a:gsLst>
                  <a:lin ang="18900000" scaled="0"/>
                </a:gradFill>
              </a:rPr>
              <a:t>dolor sit </a:t>
            </a:r>
            <a:r>
              <a:rPr lang="en-US" dirty="0" err="1">
                <a:gradFill>
                  <a:gsLst>
                    <a:gs pos="0">
                      <a:srgbClr val="EF4251"/>
                    </a:gs>
                    <a:gs pos="100000">
                      <a:srgbClr val="F4704D"/>
                    </a:gs>
                  </a:gsLst>
                  <a:lin ang="18900000" scaled="0"/>
                </a:gradFill>
              </a:rPr>
              <a:t>amet</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consectetuer</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adipiscing</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elit</a:t>
            </a:r>
            <a:endParaRPr lang="nl-NL" dirty="0">
              <a:gradFill>
                <a:gsLst>
                  <a:gs pos="0">
                    <a:srgbClr val="EF4251"/>
                  </a:gs>
                  <a:gs pos="100000">
                    <a:srgbClr val="F4704D"/>
                  </a:gs>
                </a:gsLst>
                <a:lin ang="18900000" scaled="0"/>
              </a:gradFill>
            </a:endParaRPr>
          </a:p>
        </p:txBody>
      </p:sp>
      <p:sp>
        <p:nvSpPr>
          <p:cNvPr id="161" name="navigation">
            <a:extLst>
              <a:ext uri="{FF2B5EF4-FFF2-40B4-BE49-F238E27FC236}">
                <a16:creationId xmlns:a16="http://schemas.microsoft.com/office/drawing/2014/main" id="{DB260933-FAAF-0B6A-C1B6-66EC41E7A205}"/>
              </a:ext>
            </a:extLst>
          </p:cNvPr>
          <p:cNvSpPr>
            <a:spLocks noGrp="1"/>
          </p:cNvSpPr>
          <p:nvPr>
            <p:ph type="body" sz="quarter" idx="14"/>
          </p:nvPr>
        </p:nvSpPr>
        <p:spPr/>
        <p:txBody>
          <a:bodyPr/>
          <a:lstStyle/>
          <a:p>
            <a:r>
              <a:rPr lang="en-US"/>
              <a:t>A  024c : pc : mobile : laptop </a:t>
            </a:r>
          </a:p>
        </p:txBody>
      </p:sp>
      <p:pic>
        <p:nvPicPr>
          <p:cNvPr id="23" name="laptop">
            <a:extLst>
              <a:ext uri="{FF2B5EF4-FFF2-40B4-BE49-F238E27FC236}">
                <a16:creationId xmlns:a16="http://schemas.microsoft.com/office/drawing/2014/main" id="{99419263-996C-05AF-5C75-848BA8907F10}"/>
              </a:ext>
            </a:extLst>
          </p:cNvPr>
          <p:cNvPicPr>
            <a:picLocks noGrp="1" noChangeAspect="1"/>
          </p:cNvPicPr>
          <p:nvPr>
            <p:ph type="pic" sz="quarter" idx="23"/>
          </p:nvPr>
        </p:nvPicPr>
        <p:blipFill>
          <a:blip r:embed="rId2">
            <a:extLst>
              <a:ext uri="{28A0092B-C50C-407E-A947-70E740481C1C}">
                <a14:useLocalDpi xmlns:a14="http://schemas.microsoft.com/office/drawing/2010/main" val="0"/>
              </a:ext>
            </a:extLst>
          </a:blip>
          <a:srcRect t="5509" b="5509"/>
          <a:stretch/>
        </p:blipFill>
        <p:spPr>
          <a:solidFill>
            <a:sysClr val="window" lastClr="FFFFFF">
              <a:lumMod val="95000"/>
            </a:sysClr>
          </a:solidFill>
        </p:spPr>
      </p:pic>
      <p:pic>
        <p:nvPicPr>
          <p:cNvPr id="24" name="mobile">
            <a:extLst>
              <a:ext uri="{FF2B5EF4-FFF2-40B4-BE49-F238E27FC236}">
                <a16:creationId xmlns:a16="http://schemas.microsoft.com/office/drawing/2014/main" id="{C3C777F7-EC5B-7C5C-7991-1BE163A27C33}"/>
              </a:ext>
            </a:extLst>
          </p:cNvPr>
          <p:cNvPicPr>
            <a:picLocks noGrp="1" noChangeAspect="1"/>
          </p:cNvPicPr>
          <p:nvPr>
            <p:ph type="pic" sz="quarter" idx="24"/>
          </p:nvPr>
        </p:nvPicPr>
        <p:blipFill>
          <a:blip r:embed="rId3">
            <a:extLst>
              <a:ext uri="{28A0092B-C50C-407E-A947-70E740481C1C}">
                <a14:useLocalDpi xmlns:a14="http://schemas.microsoft.com/office/drawing/2010/main" val="0"/>
              </a:ext>
            </a:extLst>
          </a:blip>
          <a:srcRect l="3320" r="3320"/>
          <a:stretch/>
        </p:blipFill>
        <p:spPr>
          <a:solidFill>
            <a:sysClr val="window" lastClr="FFFFFF">
              <a:lumMod val="95000"/>
            </a:sysClr>
          </a:solidFill>
        </p:spPr>
      </p:pic>
      <p:pic>
        <p:nvPicPr>
          <p:cNvPr id="22" name="monitor">
            <a:extLst>
              <a:ext uri="{FF2B5EF4-FFF2-40B4-BE49-F238E27FC236}">
                <a16:creationId xmlns:a16="http://schemas.microsoft.com/office/drawing/2014/main" id="{95E5DA19-6B74-D44E-D1DE-9CC97A4B9C6A}"/>
              </a:ext>
            </a:extLst>
          </p:cNvPr>
          <p:cNvPicPr>
            <a:picLocks noGrp="1" noChangeAspect="1"/>
          </p:cNvPicPr>
          <p:nvPr>
            <p:ph type="pic" sz="quarter" idx="17"/>
          </p:nvPr>
        </p:nvPicPr>
        <p:blipFill>
          <a:blip r:embed="rId4">
            <a:extLst>
              <a:ext uri="{28A0092B-C50C-407E-A947-70E740481C1C}">
                <a14:useLocalDpi xmlns:a14="http://schemas.microsoft.com/office/drawing/2010/main" val="0"/>
              </a:ext>
            </a:extLst>
          </a:blip>
          <a:srcRect l="38043" r="38043"/>
          <a:stretch/>
        </p:blipFill>
        <p:spPr>
          <a:solidFill>
            <a:sysClr val="window" lastClr="FFFFFF">
              <a:lumMod val="95000"/>
            </a:sysClr>
          </a:solidFill>
        </p:spPr>
      </p:pic>
    </p:spTree>
    <p:extLst>
      <p:ext uri="{BB962C8B-B14F-4D97-AF65-F5344CB8AC3E}">
        <p14:creationId xmlns:p14="http://schemas.microsoft.com/office/powerpoint/2010/main" val="977623401"/>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B2B5A67F-F403-20ED-5B2A-062BECA120A2}"/>
              </a:ext>
            </a:extLst>
          </p:cNvPr>
          <p:cNvSpPr>
            <a:spLocks noGrp="1"/>
          </p:cNvSpPr>
          <p:nvPr>
            <p:ph type="title"/>
          </p:nvPr>
        </p:nvSpPr>
        <p:spPr/>
        <p:txBody>
          <a:bodyPr vert="horz"/>
          <a:lstStyle/>
          <a:p>
            <a:r>
              <a:rPr lang="de-DE" dirty="0" err="1"/>
              <a:t>text</a:t>
            </a:r>
            <a:r>
              <a:rPr lang="de-DE" dirty="0"/>
              <a:t> &amp;</a:t>
            </a:r>
            <a:br>
              <a:rPr lang="de-DE" dirty="0"/>
            </a:br>
            <a:r>
              <a:rPr lang="de-DE" dirty="0" err="1"/>
              <a:t>graphics</a:t>
            </a:r>
            <a:endParaRPr lang="en-US" dirty="0"/>
          </a:p>
        </p:txBody>
      </p:sp>
    </p:spTree>
    <p:extLst>
      <p:ext uri="{BB962C8B-B14F-4D97-AF65-F5344CB8AC3E}">
        <p14:creationId xmlns:p14="http://schemas.microsoft.com/office/powerpoint/2010/main" val="2647965930"/>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3B8F0D7-A059-80C2-C26D-576954737E64}"/>
            </a:ext>
          </a:extLst>
        </p:cNvPr>
        <p:cNvGrpSpPr/>
        <p:nvPr/>
      </p:nvGrpSpPr>
      <p:grpSpPr>
        <a:xfrm>
          <a:off x="0" y="0"/>
          <a:ext cx="0" cy="0"/>
          <a:chOff x="0" y="0"/>
          <a:chExt cx="0" cy="0"/>
        </a:xfrm>
      </p:grpSpPr>
      <p:sp>
        <p:nvSpPr>
          <p:cNvPr id="24" name="Freeform: Shape 23">
            <a:extLst>
              <a:ext uri="{FF2B5EF4-FFF2-40B4-BE49-F238E27FC236}">
                <a16:creationId xmlns:a16="http://schemas.microsoft.com/office/drawing/2014/main" id="{6733A6ED-D367-E80F-4E38-4F38E8530F97}"/>
              </a:ext>
            </a:extLst>
          </p:cNvPr>
          <p:cNvSpPr/>
          <p:nvPr/>
        </p:nvSpPr>
        <p:spPr>
          <a:xfrm>
            <a:off x="6096000" y="1484313"/>
            <a:ext cx="4155188" cy="4650761"/>
          </a:xfrm>
          <a:custGeom>
            <a:avLst/>
            <a:gdLst>
              <a:gd name="connsiteX0" fmla="*/ 1605790 w 3924000"/>
              <a:gd name="connsiteY0" fmla="*/ 0 h 4392000"/>
              <a:gd name="connsiteX1" fmla="*/ 3924000 w 3924000"/>
              <a:gd name="connsiteY1" fmla="*/ 2196000 h 4392000"/>
              <a:gd name="connsiteX2" fmla="*/ 1605790 w 3924000"/>
              <a:gd name="connsiteY2" fmla="*/ 4392000 h 4392000"/>
              <a:gd name="connsiteX3" fmla="*/ 131193 w 3924000"/>
              <a:gd name="connsiteY3" fmla="*/ 3890540 h 4392000"/>
              <a:gd name="connsiteX4" fmla="*/ 0 w 3924000"/>
              <a:gd name="connsiteY4" fmla="*/ 3777590 h 4392000"/>
              <a:gd name="connsiteX5" fmla="*/ 33432 w 3924000"/>
              <a:gd name="connsiteY5" fmla="*/ 3748806 h 4392000"/>
              <a:gd name="connsiteX6" fmla="*/ 712420 w 3924000"/>
              <a:gd name="connsiteY6" fmla="*/ 2196000 h 4392000"/>
              <a:gd name="connsiteX7" fmla="*/ 33432 w 3924000"/>
              <a:gd name="connsiteY7" fmla="*/ 643194 h 4392000"/>
              <a:gd name="connsiteX8" fmla="*/ 0 w 3924000"/>
              <a:gd name="connsiteY8" fmla="*/ 614411 h 4392000"/>
              <a:gd name="connsiteX9" fmla="*/ 131193 w 3924000"/>
              <a:gd name="connsiteY9" fmla="*/ 501460 h 4392000"/>
              <a:gd name="connsiteX10" fmla="*/ 1605790 w 3924000"/>
              <a:gd name="connsiteY10" fmla="*/ 0 h 43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24000" h="4392000">
                <a:moveTo>
                  <a:pt x="1605790" y="0"/>
                </a:moveTo>
                <a:cubicBezTo>
                  <a:pt x="2886102" y="0"/>
                  <a:pt x="3924000" y="983183"/>
                  <a:pt x="3924000" y="2196000"/>
                </a:cubicBezTo>
                <a:cubicBezTo>
                  <a:pt x="3924000" y="3408817"/>
                  <a:pt x="2886102" y="4392000"/>
                  <a:pt x="1605790" y="4392000"/>
                </a:cubicBezTo>
                <a:cubicBezTo>
                  <a:pt x="1045654" y="4392000"/>
                  <a:pt x="531917" y="4203813"/>
                  <a:pt x="131193" y="3890540"/>
                </a:cubicBezTo>
                <a:lnTo>
                  <a:pt x="0" y="3777590"/>
                </a:lnTo>
                <a:lnTo>
                  <a:pt x="33432" y="3748806"/>
                </a:lnTo>
                <a:cubicBezTo>
                  <a:pt x="452946" y="3351409"/>
                  <a:pt x="712420" y="2802409"/>
                  <a:pt x="712420" y="2196000"/>
                </a:cubicBezTo>
                <a:cubicBezTo>
                  <a:pt x="712420" y="1589592"/>
                  <a:pt x="452946" y="1040592"/>
                  <a:pt x="33432" y="643194"/>
                </a:cubicBezTo>
                <a:lnTo>
                  <a:pt x="0" y="614411"/>
                </a:lnTo>
                <a:lnTo>
                  <a:pt x="131193" y="501460"/>
                </a:lnTo>
                <a:cubicBezTo>
                  <a:pt x="531917" y="188187"/>
                  <a:pt x="1045654" y="0"/>
                  <a:pt x="1605790" y="0"/>
                </a:cubicBezTo>
                <a:close/>
              </a:path>
            </a:pathLst>
          </a:custGeom>
          <a:noFill/>
          <a:ln w="19050" cap="flat">
            <a:solidFill>
              <a:schemeClr val="accent6"/>
            </a:solidFill>
            <a:prstDash val="solid"/>
            <a:miter/>
          </a:ln>
        </p:spPr>
        <p:txBody>
          <a:bodyPr wrap="square" lIns="1007999" tIns="0" rIns="0" bIns="0" rtlCol="0" anchor="ctr">
            <a:noAutofit/>
          </a:bodyPr>
          <a:lstStyle/>
          <a:p>
            <a:pPr marL="0" marR="0" lvl="0" indent="0" algn="l" defTabSz="914400" rtl="0" eaLnBrk="1" fontAlgn="auto" latinLnBrk="0" hangingPunct="1">
              <a:lnSpc>
                <a:spcPct val="130000"/>
              </a:lnSpc>
              <a:spcBef>
                <a:spcPts val="600"/>
              </a:spcBef>
              <a:spcAft>
                <a:spcPts val="0"/>
              </a:spcAft>
              <a:buClrTx/>
              <a:buSzTx/>
              <a:buFontTx/>
              <a:buNone/>
              <a:tabLst/>
              <a:defRPr/>
            </a:pPr>
            <a:endParaRPr kumimoji="0" lang="en-US" sz="1200" b="0" i="0" u="none" strike="noStrike" kern="1200" cap="none" spc="0" normalizeH="0" baseline="0" noProof="0" dirty="0">
              <a:ln>
                <a:noFill/>
              </a:ln>
              <a:solidFill>
                <a:srgbClr val="FFFFFF"/>
              </a:solidFill>
              <a:effectLst/>
              <a:uLnTx/>
              <a:uFillTx/>
              <a:latin typeface="Segoe UI"/>
              <a:ea typeface="+mn-ea"/>
              <a:cs typeface="+mn-cs"/>
              <a:sym typeface="Symbol"/>
            </a:endParaRPr>
          </a:p>
        </p:txBody>
      </p:sp>
      <p:sp>
        <p:nvSpPr>
          <p:cNvPr id="23" name="Freeform: Shape 22">
            <a:extLst>
              <a:ext uri="{FF2B5EF4-FFF2-40B4-BE49-F238E27FC236}">
                <a16:creationId xmlns:a16="http://schemas.microsoft.com/office/drawing/2014/main" id="{C31679AA-13BF-694A-6C19-7C79AEC3003F}"/>
              </a:ext>
            </a:extLst>
          </p:cNvPr>
          <p:cNvSpPr/>
          <p:nvPr/>
        </p:nvSpPr>
        <p:spPr>
          <a:xfrm>
            <a:off x="1940812" y="1484313"/>
            <a:ext cx="4155188" cy="4650761"/>
          </a:xfrm>
          <a:custGeom>
            <a:avLst/>
            <a:gdLst>
              <a:gd name="connsiteX0" fmla="*/ 2318210 w 3924000"/>
              <a:gd name="connsiteY0" fmla="*/ 0 h 4392000"/>
              <a:gd name="connsiteX1" fmla="*/ 3792807 w 3924000"/>
              <a:gd name="connsiteY1" fmla="*/ 501460 h 4392000"/>
              <a:gd name="connsiteX2" fmla="*/ 3924000 w 3924000"/>
              <a:gd name="connsiteY2" fmla="*/ 614411 h 4392000"/>
              <a:gd name="connsiteX3" fmla="*/ 3890568 w 3924000"/>
              <a:gd name="connsiteY3" fmla="*/ 643194 h 4392000"/>
              <a:gd name="connsiteX4" fmla="*/ 3211580 w 3924000"/>
              <a:gd name="connsiteY4" fmla="*/ 2196000 h 4392000"/>
              <a:gd name="connsiteX5" fmla="*/ 3890568 w 3924000"/>
              <a:gd name="connsiteY5" fmla="*/ 3748806 h 4392000"/>
              <a:gd name="connsiteX6" fmla="*/ 3924000 w 3924000"/>
              <a:gd name="connsiteY6" fmla="*/ 3777590 h 4392000"/>
              <a:gd name="connsiteX7" fmla="*/ 3792807 w 3924000"/>
              <a:gd name="connsiteY7" fmla="*/ 3890540 h 4392000"/>
              <a:gd name="connsiteX8" fmla="*/ 2318210 w 3924000"/>
              <a:gd name="connsiteY8" fmla="*/ 4392000 h 4392000"/>
              <a:gd name="connsiteX9" fmla="*/ 0 w 3924000"/>
              <a:gd name="connsiteY9" fmla="*/ 2196000 h 4392000"/>
              <a:gd name="connsiteX10" fmla="*/ 2318210 w 3924000"/>
              <a:gd name="connsiteY10" fmla="*/ 0 h 4392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924000" h="4392000">
                <a:moveTo>
                  <a:pt x="2318210" y="0"/>
                </a:moveTo>
                <a:cubicBezTo>
                  <a:pt x="2878346" y="0"/>
                  <a:pt x="3392084" y="188187"/>
                  <a:pt x="3792807" y="501460"/>
                </a:cubicBezTo>
                <a:lnTo>
                  <a:pt x="3924000" y="614411"/>
                </a:lnTo>
                <a:lnTo>
                  <a:pt x="3890568" y="643194"/>
                </a:lnTo>
                <a:cubicBezTo>
                  <a:pt x="3471055" y="1040592"/>
                  <a:pt x="3211580" y="1589592"/>
                  <a:pt x="3211580" y="2196000"/>
                </a:cubicBezTo>
                <a:cubicBezTo>
                  <a:pt x="3211580" y="2802409"/>
                  <a:pt x="3471055" y="3351409"/>
                  <a:pt x="3890568" y="3748806"/>
                </a:cubicBezTo>
                <a:lnTo>
                  <a:pt x="3924000" y="3777590"/>
                </a:lnTo>
                <a:lnTo>
                  <a:pt x="3792807" y="3890540"/>
                </a:lnTo>
                <a:cubicBezTo>
                  <a:pt x="3392084" y="4203813"/>
                  <a:pt x="2878346" y="4392000"/>
                  <a:pt x="2318210" y="4392000"/>
                </a:cubicBezTo>
                <a:cubicBezTo>
                  <a:pt x="1037898" y="4392000"/>
                  <a:pt x="0" y="3408817"/>
                  <a:pt x="0" y="2196000"/>
                </a:cubicBezTo>
                <a:cubicBezTo>
                  <a:pt x="0" y="983183"/>
                  <a:pt x="1037898" y="0"/>
                  <a:pt x="2318210" y="0"/>
                </a:cubicBezTo>
                <a:close/>
              </a:path>
            </a:pathLst>
          </a:custGeom>
          <a:solidFill>
            <a:schemeClr val="accent1">
              <a:lumMod val="50000"/>
            </a:schemeClr>
          </a:solidFill>
          <a:ln w="19050" cap="flat">
            <a:noFill/>
            <a:prstDash val="solid"/>
            <a:miter/>
          </a:ln>
        </p:spPr>
        <p:txBody>
          <a:bodyPr wrap="square" lIns="1007999" tIns="0" rIns="0" bIns="0" rtlCol="0" anchor="ctr">
            <a:noAutofit/>
          </a:bodyPr>
          <a:lstStyle/>
          <a:p>
            <a:pPr marL="0" marR="0" lvl="0" indent="0" algn="l" defTabSz="914400" rtl="0" eaLnBrk="1" fontAlgn="auto" latinLnBrk="0" hangingPunct="1">
              <a:lnSpc>
                <a:spcPct val="130000"/>
              </a:lnSpc>
              <a:spcBef>
                <a:spcPts val="600"/>
              </a:spcBef>
              <a:spcAft>
                <a:spcPts val="0"/>
              </a:spcAft>
              <a:buClrTx/>
              <a:buSzTx/>
              <a:buFontTx/>
              <a:buNone/>
              <a:tabLst/>
              <a:defRPr/>
            </a:pPr>
            <a:endParaRPr kumimoji="0" lang="en-US" sz="1200" b="0" i="0" u="none" strike="noStrike" kern="1200" cap="none" spc="0" normalizeH="0" baseline="0" noProof="0" dirty="0">
              <a:ln>
                <a:noFill/>
              </a:ln>
              <a:solidFill>
                <a:srgbClr val="FFFFFF"/>
              </a:solidFill>
              <a:effectLst/>
              <a:uLnTx/>
              <a:uFillTx/>
              <a:latin typeface="Segoe UI"/>
              <a:ea typeface="+mn-ea"/>
              <a:cs typeface="+mn-cs"/>
              <a:sym typeface="Symbol"/>
            </a:endParaRPr>
          </a:p>
        </p:txBody>
      </p:sp>
      <p:sp>
        <p:nvSpPr>
          <p:cNvPr id="2" name="Slide Number Placeholder 1">
            <a:extLst>
              <a:ext uri="{FF2B5EF4-FFF2-40B4-BE49-F238E27FC236}">
                <a16:creationId xmlns:a16="http://schemas.microsoft.com/office/drawing/2014/main" id="{E905BE1C-2EC7-828B-F537-2661958FA087}"/>
              </a:ext>
            </a:extLst>
          </p:cNvPr>
          <p:cNvSpPr>
            <a:spLocks noGrp="1"/>
          </p:cNvSpPr>
          <p:nvPr>
            <p:ph type="sldNum" sz="quarter" idx="4"/>
          </p:nvPr>
        </p:nvSpPr>
        <p:spPr>
          <a:xfrm>
            <a:off x="11353138" y="6379200"/>
            <a:ext cx="288000" cy="180000"/>
          </a:xfrm>
        </p:spPr>
        <p:txBody>
          <a:bodyPr/>
          <a:lstStyle/>
          <a:p>
            <a:pPr lvl="0"/>
            <a:fld id="{FA573BCF-C0F1-4720-B5E7-944FE630E67D}" type="slidenum">
              <a:rPr lang="en-US" noProof="0" smtClean="0"/>
              <a:pPr lvl="0"/>
              <a:t>56</a:t>
            </a:fld>
            <a:endParaRPr lang="en-US" noProof="0" dirty="0"/>
          </a:p>
        </p:txBody>
      </p:sp>
      <p:sp>
        <p:nvSpPr>
          <p:cNvPr id="3" name="Footer Placeholder 2">
            <a:extLst>
              <a:ext uri="{FF2B5EF4-FFF2-40B4-BE49-F238E27FC236}">
                <a16:creationId xmlns:a16="http://schemas.microsoft.com/office/drawing/2014/main" id="{AF7E3F76-4039-F594-F8F6-E403533189D2}"/>
              </a:ext>
            </a:extLst>
          </p:cNvPr>
          <p:cNvSpPr>
            <a:spLocks noGrp="1"/>
          </p:cNvSpPr>
          <p:nvPr>
            <p:ph type="ftr" sz="quarter" idx="3"/>
          </p:nvPr>
        </p:nvSpPr>
        <p:spPr>
          <a:xfrm>
            <a:off x="7270749" y="6379200"/>
            <a:ext cx="4082389" cy="180000"/>
          </a:xfrm>
        </p:spPr>
        <p:txBody>
          <a:bodyPr/>
          <a:lstStyle/>
          <a:p>
            <a:pPr lvl="0"/>
            <a:r>
              <a:rPr lang="en-GB" noProof="0"/>
              <a:t>valantic layout samples Route A dark 001</a:t>
            </a:r>
            <a:endParaRPr lang="nl-NL" noProof="0" dirty="0"/>
          </a:p>
        </p:txBody>
      </p:sp>
      <p:sp>
        <p:nvSpPr>
          <p:cNvPr id="4" name="Date Placeholder 3">
            <a:extLst>
              <a:ext uri="{FF2B5EF4-FFF2-40B4-BE49-F238E27FC236}">
                <a16:creationId xmlns:a16="http://schemas.microsoft.com/office/drawing/2014/main" id="{115C1EBF-90BF-6F34-9F64-E7E885FF37E7}"/>
              </a:ext>
            </a:extLst>
          </p:cNvPr>
          <p:cNvSpPr>
            <a:spLocks noGrp="1"/>
          </p:cNvSpPr>
          <p:nvPr>
            <p:ph type="dt" sz="half" idx="2"/>
          </p:nvPr>
        </p:nvSpPr>
        <p:spPr>
          <a:xfrm>
            <a:off x="5040000" y="6379200"/>
            <a:ext cx="2160000" cy="180000"/>
          </a:xfrm>
        </p:spPr>
        <p:txBody>
          <a:bodyPr/>
          <a:lstStyle/>
          <a:p>
            <a:pPr lvl="0"/>
            <a:r>
              <a:rPr lang="de-DE" noProof="0"/>
              <a:t>Mai 2026</a:t>
            </a:r>
            <a:endParaRPr lang="nl-NL" noProof="0" dirty="0"/>
          </a:p>
        </p:txBody>
      </p:sp>
      <p:sp>
        <p:nvSpPr>
          <p:cNvPr id="5" name="Text Placeholder 4">
            <a:extLst>
              <a:ext uri="{FF2B5EF4-FFF2-40B4-BE49-F238E27FC236}">
                <a16:creationId xmlns:a16="http://schemas.microsoft.com/office/drawing/2014/main" id="{7C03A6E7-A3B3-BD26-09F3-E877B321055C}"/>
              </a:ext>
            </a:extLst>
          </p:cNvPr>
          <p:cNvSpPr>
            <a:spLocks noGrp="1"/>
          </p:cNvSpPr>
          <p:nvPr>
            <p:ph type="body" sz="quarter" idx="34"/>
          </p:nvPr>
        </p:nvSpPr>
        <p:spPr>
          <a:xfrm>
            <a:off x="7309203" y="2628000"/>
            <a:ext cx="2160000" cy="3060000"/>
          </a:xfrm>
        </p:spPr>
        <p:txBody>
          <a:bodyPr/>
          <a:lstStyle/>
          <a:p>
            <a:pPr lvl="4"/>
            <a:r>
              <a:rPr lang="en-US"/>
              <a:t>Pellentesque habitant</a:t>
            </a:r>
          </a:p>
          <a:p>
            <a:pPr lvl="0"/>
            <a:r>
              <a:rPr lang="en-US"/>
              <a:t>Ut wisi enim ad minim veniam, quis nostrud exerci tation ullamcorper suscipit lobortis nisl ut aliquip ex ea commodo consequat et iusto odio dignissim qui blandit present.</a:t>
            </a:r>
          </a:p>
          <a:p>
            <a:pPr lvl="1"/>
            <a:r>
              <a:rPr lang="en-US"/>
              <a:t>Ut wisi enim ad minim veniam, quis nostrud exerci tatio. </a:t>
            </a:r>
            <a:endParaRPr lang="en-GB"/>
          </a:p>
        </p:txBody>
      </p:sp>
      <p:sp>
        <p:nvSpPr>
          <p:cNvPr id="6" name="Text Placeholder 5">
            <a:extLst>
              <a:ext uri="{FF2B5EF4-FFF2-40B4-BE49-F238E27FC236}">
                <a16:creationId xmlns:a16="http://schemas.microsoft.com/office/drawing/2014/main" id="{B8EE7BE2-5D2B-ECAC-2AF7-ED5140095CA9}"/>
              </a:ext>
            </a:extLst>
          </p:cNvPr>
          <p:cNvSpPr>
            <a:spLocks noGrp="1"/>
          </p:cNvSpPr>
          <p:nvPr>
            <p:ph type="body" sz="quarter" idx="29"/>
          </p:nvPr>
        </p:nvSpPr>
        <p:spPr>
          <a:xfrm>
            <a:off x="2880000" y="2628000"/>
            <a:ext cx="2160000" cy="3060000"/>
          </a:xfrm>
        </p:spPr>
        <p:txBody>
          <a:bodyPr/>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a:t>
            </a:r>
            <a:r>
              <a:rPr lang="en-US" dirty="0"/>
              <a:t>. </a:t>
            </a:r>
            <a:endParaRPr lang="en-GB" dirty="0"/>
          </a:p>
        </p:txBody>
      </p:sp>
      <p:sp>
        <p:nvSpPr>
          <p:cNvPr id="7" name="Title 6">
            <a:extLst>
              <a:ext uri="{FF2B5EF4-FFF2-40B4-BE49-F238E27FC236}">
                <a16:creationId xmlns:a16="http://schemas.microsoft.com/office/drawing/2014/main" id="{B750DE1B-80EC-4499-3C06-330B946A407E}"/>
              </a:ext>
            </a:extLst>
          </p:cNvPr>
          <p:cNvSpPr>
            <a:spLocks noGrp="1"/>
          </p:cNvSpPr>
          <p:nvPr>
            <p:ph type="title"/>
          </p:nvPr>
        </p:nvSpPr>
        <p:spPr>
          <a:xfrm>
            <a:off x="540000" y="622301"/>
            <a:ext cx="11088000" cy="648000"/>
          </a:xfrm>
        </p:spPr>
        <p:txBody>
          <a:bodyPr vert="horz"/>
          <a:lstStyle/>
          <a:p>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esse</a:t>
            </a:r>
            <a:endParaRPr lang="de-DE" dirty="0"/>
          </a:p>
        </p:txBody>
      </p:sp>
      <p:sp>
        <p:nvSpPr>
          <p:cNvPr id="8" name="Text Placeholder 7">
            <a:extLst>
              <a:ext uri="{FF2B5EF4-FFF2-40B4-BE49-F238E27FC236}">
                <a16:creationId xmlns:a16="http://schemas.microsoft.com/office/drawing/2014/main" id="{9039FDF2-494D-7F19-134A-77248087F3FD}"/>
              </a:ext>
            </a:extLst>
          </p:cNvPr>
          <p:cNvSpPr>
            <a:spLocks noGrp="1"/>
          </p:cNvSpPr>
          <p:nvPr>
            <p:ph type="body" sz="quarter" idx="14"/>
          </p:nvPr>
        </p:nvSpPr>
        <p:spPr>
          <a:xfrm>
            <a:off x="576000" y="396000"/>
            <a:ext cx="11088000" cy="144000"/>
          </a:xfrm>
        </p:spPr>
        <p:txBody>
          <a:bodyPr/>
          <a:lstStyle/>
          <a:p>
            <a:r>
              <a:rPr lang="fr-FR"/>
              <a:t>A  025 : 2 text circles</a:t>
            </a:r>
            <a:endParaRPr lang="en-US"/>
          </a:p>
          <a:p>
            <a:endParaRPr lang="de-DE"/>
          </a:p>
        </p:txBody>
      </p:sp>
      <p:sp>
        <p:nvSpPr>
          <p:cNvPr id="31" name="Freeform: Shape 30">
            <a:extLst>
              <a:ext uri="{FF2B5EF4-FFF2-40B4-BE49-F238E27FC236}">
                <a16:creationId xmlns:a16="http://schemas.microsoft.com/office/drawing/2014/main" id="{2FC39994-6B6C-F2F9-3048-7E631C4F1760}"/>
              </a:ext>
            </a:extLst>
          </p:cNvPr>
          <p:cNvSpPr/>
          <p:nvPr/>
        </p:nvSpPr>
        <p:spPr>
          <a:xfrm>
            <a:off x="5336103" y="2134922"/>
            <a:ext cx="1508786" cy="3349542"/>
          </a:xfrm>
          <a:custGeom>
            <a:avLst/>
            <a:gdLst>
              <a:gd name="connsiteX0" fmla="*/ 712420 w 1424840"/>
              <a:gd name="connsiteY0" fmla="*/ 0 h 3163179"/>
              <a:gd name="connsiteX1" fmla="*/ 745852 w 1424840"/>
              <a:gd name="connsiteY1" fmla="*/ 28783 h 3163179"/>
              <a:gd name="connsiteX2" fmla="*/ 1424840 w 1424840"/>
              <a:gd name="connsiteY2" fmla="*/ 1581589 h 3163179"/>
              <a:gd name="connsiteX3" fmla="*/ 745852 w 1424840"/>
              <a:gd name="connsiteY3" fmla="*/ 3134395 h 3163179"/>
              <a:gd name="connsiteX4" fmla="*/ 712420 w 1424840"/>
              <a:gd name="connsiteY4" fmla="*/ 3163179 h 3163179"/>
              <a:gd name="connsiteX5" fmla="*/ 678988 w 1424840"/>
              <a:gd name="connsiteY5" fmla="*/ 3134395 h 3163179"/>
              <a:gd name="connsiteX6" fmla="*/ 0 w 1424840"/>
              <a:gd name="connsiteY6" fmla="*/ 1581589 h 3163179"/>
              <a:gd name="connsiteX7" fmla="*/ 678988 w 1424840"/>
              <a:gd name="connsiteY7" fmla="*/ 28783 h 3163179"/>
              <a:gd name="connsiteX8" fmla="*/ 712420 w 1424840"/>
              <a:gd name="connsiteY8" fmla="*/ 0 h 31631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424840" h="3163179">
                <a:moveTo>
                  <a:pt x="712420" y="0"/>
                </a:moveTo>
                <a:lnTo>
                  <a:pt x="745852" y="28783"/>
                </a:lnTo>
                <a:cubicBezTo>
                  <a:pt x="1165366" y="426181"/>
                  <a:pt x="1424840" y="975181"/>
                  <a:pt x="1424840" y="1581589"/>
                </a:cubicBezTo>
                <a:cubicBezTo>
                  <a:pt x="1424840" y="2187998"/>
                  <a:pt x="1165366" y="2736998"/>
                  <a:pt x="745852" y="3134395"/>
                </a:cubicBezTo>
                <a:lnTo>
                  <a:pt x="712420" y="3163179"/>
                </a:lnTo>
                <a:lnTo>
                  <a:pt x="678988" y="3134395"/>
                </a:lnTo>
                <a:cubicBezTo>
                  <a:pt x="259475" y="2736998"/>
                  <a:pt x="0" y="2187998"/>
                  <a:pt x="0" y="1581589"/>
                </a:cubicBezTo>
                <a:cubicBezTo>
                  <a:pt x="0" y="975181"/>
                  <a:pt x="259475" y="426181"/>
                  <a:pt x="678988" y="28783"/>
                </a:cubicBezTo>
                <a:lnTo>
                  <a:pt x="712420" y="0"/>
                </a:lnTo>
                <a:close/>
              </a:path>
            </a:pathLst>
          </a:custGeom>
          <a:solidFill>
            <a:schemeClr val="accent1"/>
          </a:solidFill>
          <a:ln w="28575" cap="flat">
            <a:solidFill>
              <a:schemeClr val="accent1"/>
            </a:solidFill>
            <a:prstDash val="solid"/>
            <a:miter/>
          </a:ln>
        </p:spPr>
        <p:txBody>
          <a:bodyPr wrap="square" lIns="1007999" tIns="0" rIns="0" bIns="0" rtlCol="0" anchor="ctr">
            <a:noAutofit/>
          </a:bodyPr>
          <a:lstStyle/>
          <a:p>
            <a:pPr marL="0" marR="0" lvl="0" indent="0" algn="l" defTabSz="914400" rtl="0" eaLnBrk="1" fontAlgn="auto" latinLnBrk="0" hangingPunct="1">
              <a:lnSpc>
                <a:spcPct val="130000"/>
              </a:lnSpc>
              <a:spcBef>
                <a:spcPts val="600"/>
              </a:spcBef>
              <a:spcAft>
                <a:spcPts val="0"/>
              </a:spcAft>
              <a:buClrTx/>
              <a:buSzTx/>
              <a:buFontTx/>
              <a:buNone/>
              <a:tabLst/>
              <a:defRPr/>
            </a:pPr>
            <a:endParaRPr kumimoji="0" lang="en-US" sz="1200" b="0" i="0" u="none" strike="noStrike" kern="1200" cap="none" spc="0" normalizeH="0" baseline="0" noProof="0" dirty="0">
              <a:ln>
                <a:noFill/>
              </a:ln>
              <a:solidFill>
                <a:srgbClr val="FFFFFF"/>
              </a:solidFill>
              <a:effectLst/>
              <a:uLnTx/>
              <a:uFillTx/>
              <a:latin typeface="Segoe UI"/>
              <a:ea typeface="+mn-ea"/>
              <a:cs typeface="+mn-cs"/>
              <a:sym typeface="Symbol"/>
            </a:endParaRPr>
          </a:p>
        </p:txBody>
      </p:sp>
      <p:pic>
        <p:nvPicPr>
          <p:cNvPr id="9" name="Grafik 10">
            <a:extLst>
              <a:ext uri="{FF2B5EF4-FFF2-40B4-BE49-F238E27FC236}">
                <a16:creationId xmlns:a16="http://schemas.microsoft.com/office/drawing/2014/main" id="{40B4D79E-E0A1-7504-CF13-F8B4F555A7D5}"/>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5375621" y="3509115"/>
            <a:ext cx="1473902" cy="567347"/>
          </a:xfrm>
          <a:prstGeom prst="rect">
            <a:avLst/>
          </a:prstGeom>
        </p:spPr>
      </p:pic>
    </p:spTree>
    <p:extLst>
      <p:ext uri="{BB962C8B-B14F-4D97-AF65-F5344CB8AC3E}">
        <p14:creationId xmlns:p14="http://schemas.microsoft.com/office/powerpoint/2010/main" val="128044867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Textplatzhalter 22">
            <a:extLst>
              <a:ext uri="{FF2B5EF4-FFF2-40B4-BE49-F238E27FC236}">
                <a16:creationId xmlns:a16="http://schemas.microsoft.com/office/drawing/2014/main" id="{7462FE1F-F22D-E14C-AB24-FC90309B5D41}"/>
              </a:ext>
            </a:extLst>
          </p:cNvPr>
          <p:cNvSpPr>
            <a:spLocks noGrp="1"/>
          </p:cNvSpPr>
          <p:nvPr>
            <p:ph type="body" idx="35"/>
          </p:nvPr>
        </p:nvSpPr>
        <p:spPr>
          <a:xfrm>
            <a:off x="540000" y="1476000"/>
            <a:ext cx="11088000" cy="1440000"/>
          </a:xfrm>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a:t>
            </a:r>
          </a:p>
        </p:txBody>
      </p:sp>
      <p:sp>
        <p:nvSpPr>
          <p:cNvPr id="3" name="Foliennummernplatzhalter 2">
            <a:extLst>
              <a:ext uri="{FF2B5EF4-FFF2-40B4-BE49-F238E27FC236}">
                <a16:creationId xmlns:a16="http://schemas.microsoft.com/office/drawing/2014/main" id="{73EF33FA-6F11-FFF2-BE7B-08B3A57EB2CE}"/>
              </a:ext>
            </a:extLst>
          </p:cNvPr>
          <p:cNvSpPr>
            <a:spLocks noGrp="1"/>
          </p:cNvSpPr>
          <p:nvPr>
            <p:ph type="sldNum" sz="quarter" idx="4"/>
          </p:nvPr>
        </p:nvSpPr>
        <p:spPr>
          <a:xfrm>
            <a:off x="11353138" y="6379200"/>
            <a:ext cx="288000" cy="180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573BCF-C0F1-4720-B5E7-944FE630E67D}" type="slidenum">
              <a:rPr kumimoji="0" lang="en-US"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57</a:t>
            </a:fld>
            <a:endParaRPr kumimoji="0" lang="en-US"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4" name="Fußzeilenplatzhalter 3">
            <a:extLst>
              <a:ext uri="{FF2B5EF4-FFF2-40B4-BE49-F238E27FC236}">
                <a16:creationId xmlns:a16="http://schemas.microsoft.com/office/drawing/2014/main" id="{2FE307C0-B213-F3B7-537C-23CD25C1D81D}"/>
              </a:ext>
            </a:extLst>
          </p:cNvPr>
          <p:cNvSpPr>
            <a:spLocks noGrp="1"/>
          </p:cNvSpPr>
          <p:nvPr>
            <p:ph type="ftr" sz="quarter" idx="3"/>
          </p:nvPr>
        </p:nvSpPr>
        <p:spPr>
          <a:xfrm>
            <a:off x="7270749" y="6379200"/>
            <a:ext cx="4082389" cy="180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5" name="Datumsplatzhalter 4">
            <a:extLst>
              <a:ext uri="{FF2B5EF4-FFF2-40B4-BE49-F238E27FC236}">
                <a16:creationId xmlns:a16="http://schemas.microsoft.com/office/drawing/2014/main" id="{C6BF5F23-0109-2D79-FDA9-32A3F7AD5424}"/>
              </a:ext>
            </a:extLst>
          </p:cNvPr>
          <p:cNvSpPr>
            <a:spLocks noGrp="1"/>
          </p:cNvSpPr>
          <p:nvPr>
            <p:ph type="dt" sz="half" idx="2"/>
          </p:nvPr>
        </p:nvSpPr>
        <p:spPr>
          <a:xfrm>
            <a:off x="5040000" y="6379200"/>
            <a:ext cx="2160000" cy="180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6" name="Textplatzhalter 5">
            <a:extLst>
              <a:ext uri="{FF2B5EF4-FFF2-40B4-BE49-F238E27FC236}">
                <a16:creationId xmlns:a16="http://schemas.microsoft.com/office/drawing/2014/main" id="{D3A79D1B-7860-AFCC-6671-AC71D618F6AC}"/>
              </a:ext>
            </a:extLst>
          </p:cNvPr>
          <p:cNvSpPr>
            <a:spLocks noGrp="1"/>
          </p:cNvSpPr>
          <p:nvPr>
            <p:ph type="body" sz="quarter" idx="34"/>
          </p:nvPr>
        </p:nvSpPr>
        <p:spPr>
          <a:xfrm>
            <a:off x="6096000" y="2412000"/>
            <a:ext cx="3960000" cy="3600000"/>
          </a:xfrm>
          <a:solidFill>
            <a:schemeClr val="accent1">
              <a:lumMod val="50000"/>
            </a:schemeClr>
          </a:solidFill>
        </p:spPr>
        <p:txBody>
          <a:bodyPr/>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0"/>
            <a:endParaRPr lang="en-US" dirty="0"/>
          </a:p>
          <a:p>
            <a:endParaRPr lang="de-DE" dirty="0"/>
          </a:p>
        </p:txBody>
      </p:sp>
      <p:pic>
        <p:nvPicPr>
          <p:cNvPr id="15" name="Content Placeholder 38" descr="Gantt Chart outline">
            <a:extLst>
              <a:ext uri="{FF2B5EF4-FFF2-40B4-BE49-F238E27FC236}">
                <a16:creationId xmlns:a16="http://schemas.microsoft.com/office/drawing/2014/main" id="{27320305-E776-0E6A-670B-6F7BF2548E50}"/>
              </a:ext>
            </a:extLst>
          </p:cNvPr>
          <p:cNvPicPr>
            <a:picLocks noGrp="1" noChangeAspect="1"/>
          </p:cNvPicPr>
          <p:nvPr>
            <p:ph sz="quarter" idx="27"/>
          </p:nvPr>
        </p:nvPicPr>
        <p:blipFill>
          <a:blip>
            <a:extLst>
              <a:ext uri="{96DAC541-7B7A-43D3-8B79-37D633B846F1}">
                <asvg:svgBlip xmlns:asvg="http://schemas.microsoft.com/office/drawing/2016/SVG/main" r:embed="rId2"/>
              </a:ext>
            </a:extLst>
          </a:blip>
          <a:stretch>
            <a:fillRect/>
          </a:stretch>
        </p:blipFill>
        <p:spPr>
          <a:xfrm>
            <a:off x="6302375" y="2628106"/>
            <a:ext cx="539750" cy="539750"/>
          </a:xfrm>
          <a:noFill/>
          <a:ln>
            <a:noFill/>
          </a:ln>
        </p:spPr>
      </p:pic>
      <p:sp>
        <p:nvSpPr>
          <p:cNvPr id="8" name="Textplatzhalter 7">
            <a:extLst>
              <a:ext uri="{FF2B5EF4-FFF2-40B4-BE49-F238E27FC236}">
                <a16:creationId xmlns:a16="http://schemas.microsoft.com/office/drawing/2014/main" id="{2CA69BF7-B2E1-0ADA-C5A4-60BD4956AF84}"/>
              </a:ext>
            </a:extLst>
          </p:cNvPr>
          <p:cNvSpPr>
            <a:spLocks noGrp="1"/>
          </p:cNvSpPr>
          <p:nvPr>
            <p:ph type="body" sz="quarter" idx="29"/>
          </p:nvPr>
        </p:nvSpPr>
        <p:spPr>
          <a:xfrm>
            <a:off x="1762898" y="2412000"/>
            <a:ext cx="3960000" cy="3600000"/>
          </a:xfrm>
          <a:solidFill>
            <a:schemeClr val="accent1">
              <a:lumMod val="50000"/>
            </a:schemeClr>
          </a:solidFill>
        </p:spPr>
        <p:txBody>
          <a:bodyPr/>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0"/>
            <a:endParaRPr lang="en-US" dirty="0"/>
          </a:p>
          <a:p>
            <a:endParaRPr lang="de-DE" dirty="0"/>
          </a:p>
        </p:txBody>
      </p:sp>
      <p:pic>
        <p:nvPicPr>
          <p:cNvPr id="14" name="Content Placeholder 36" descr="Lightbulb outline">
            <a:extLst>
              <a:ext uri="{FF2B5EF4-FFF2-40B4-BE49-F238E27FC236}">
                <a16:creationId xmlns:a16="http://schemas.microsoft.com/office/drawing/2014/main" id="{3CDFC923-4C93-168C-1DB4-BB9BBBBA8F67}"/>
              </a:ext>
            </a:extLst>
          </p:cNvPr>
          <p:cNvPicPr>
            <a:picLocks noGrp="1" noChangeAspect="1"/>
          </p:cNvPicPr>
          <p:nvPr>
            <p:ph sz="quarter" idx="23"/>
          </p:nvPr>
        </p:nvPicPr>
        <p:blipFill>
          <a:blip>
            <a:extLst>
              <a:ext uri="{96DAC541-7B7A-43D3-8B79-37D633B846F1}">
                <asvg:svgBlip xmlns:asvg="http://schemas.microsoft.com/office/drawing/2016/SVG/main" r:embed="rId3"/>
              </a:ext>
            </a:extLst>
          </a:blip>
          <a:stretch>
            <a:fillRect/>
          </a:stretch>
        </p:blipFill>
        <p:spPr>
          <a:xfrm>
            <a:off x="1962900" y="2628000"/>
            <a:ext cx="540000" cy="540000"/>
          </a:xfrm>
          <a:noFill/>
          <a:ln>
            <a:noFill/>
          </a:ln>
        </p:spPr>
      </p:pic>
      <p:sp>
        <p:nvSpPr>
          <p:cNvPr id="10" name="Titel 9">
            <a:extLst>
              <a:ext uri="{FF2B5EF4-FFF2-40B4-BE49-F238E27FC236}">
                <a16:creationId xmlns:a16="http://schemas.microsoft.com/office/drawing/2014/main" id="{68A7A93D-8ED9-B30A-B813-BC6A64D65370}"/>
              </a:ext>
            </a:extLst>
          </p:cNvPr>
          <p:cNvSpPr>
            <a:spLocks noGrp="1"/>
          </p:cNvSpPr>
          <p:nvPr>
            <p:ph type="title"/>
          </p:nvPr>
        </p:nvSpPr>
        <p:spPr>
          <a:xfrm>
            <a:off x="540000" y="622301"/>
            <a:ext cx="11088000" cy="648000"/>
          </a:xfrm>
        </p:spPr>
        <p:txBody>
          <a:bodyPr/>
          <a:lstStyle/>
          <a:p>
            <a:r>
              <a:rPr lang="en-US" dirty="0"/>
              <a:t>Duis autem vel </a:t>
            </a:r>
            <a:r>
              <a:rPr lang="en-US" dirty="0" err="1"/>
              <a:t>eum</a:t>
            </a:r>
            <a:r>
              <a:rPr lang="en-US" dirty="0"/>
              <a:t> </a:t>
            </a:r>
            <a:r>
              <a:rPr lang="en-US" dirty="0" err="1"/>
              <a:t>iriure</a:t>
            </a:r>
            <a:r>
              <a:rPr lang="en-US" dirty="0"/>
              <a:t> dolor in </a:t>
            </a:r>
            <a:r>
              <a:rPr lang="en-US" dirty="0" err="1">
                <a:gradFill>
                  <a:gsLst>
                    <a:gs pos="0">
                      <a:srgbClr val="EF4251"/>
                    </a:gs>
                    <a:gs pos="100000">
                      <a:srgbClr val="F4704D"/>
                    </a:gs>
                  </a:gsLst>
                  <a:lin ang="18900000" scaled="0"/>
                </a:gradFill>
              </a:rPr>
              <a:t>hendrerit</a:t>
            </a:r>
            <a:r>
              <a:rPr lang="en-US" dirty="0">
                <a:gradFill>
                  <a:gsLst>
                    <a:gs pos="0">
                      <a:srgbClr val="EF4251"/>
                    </a:gs>
                    <a:gs pos="100000">
                      <a:srgbClr val="F4704D"/>
                    </a:gs>
                  </a:gsLst>
                  <a:lin ang="18900000" scaled="0"/>
                </a:gradFill>
              </a:rPr>
              <a:t> in </a:t>
            </a:r>
            <a:r>
              <a:rPr lang="en-US" dirty="0" err="1">
                <a:gradFill>
                  <a:gsLst>
                    <a:gs pos="0">
                      <a:srgbClr val="EF4251"/>
                    </a:gs>
                    <a:gs pos="100000">
                      <a:srgbClr val="F4704D"/>
                    </a:gs>
                  </a:gsLst>
                  <a:lin ang="18900000" scaled="0"/>
                </a:gradFill>
              </a:rPr>
              <a:t>vulputate</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velit</a:t>
            </a:r>
            <a:r>
              <a:rPr lang="en-US" dirty="0">
                <a:gradFill>
                  <a:gsLst>
                    <a:gs pos="0">
                      <a:srgbClr val="EF4251"/>
                    </a:gs>
                    <a:gs pos="100000">
                      <a:srgbClr val="F4704D"/>
                    </a:gs>
                  </a:gsLst>
                  <a:lin ang="18900000" scaled="0"/>
                </a:gradFill>
              </a:rPr>
              <a:t> esse 	</a:t>
            </a:r>
            <a:r>
              <a:rPr lang="de-DE" dirty="0"/>
              <a:t>1 </a:t>
            </a:r>
            <a:r>
              <a:rPr lang="de-DE" dirty="0" err="1"/>
              <a:t>of</a:t>
            </a:r>
            <a:r>
              <a:rPr lang="de-DE" dirty="0"/>
              <a:t> 2</a:t>
            </a:r>
            <a:br>
              <a:rPr lang="en-GB" dirty="0"/>
            </a:br>
            <a:endParaRPr lang="de-DE" dirty="0"/>
          </a:p>
        </p:txBody>
      </p:sp>
      <p:sp>
        <p:nvSpPr>
          <p:cNvPr id="11" name="Textplatzhalter 10">
            <a:extLst>
              <a:ext uri="{FF2B5EF4-FFF2-40B4-BE49-F238E27FC236}">
                <a16:creationId xmlns:a16="http://schemas.microsoft.com/office/drawing/2014/main" id="{B0C71680-4BB6-94D7-3D75-22DABA8BD7A8}"/>
              </a:ext>
            </a:extLst>
          </p:cNvPr>
          <p:cNvSpPr>
            <a:spLocks noGrp="1"/>
          </p:cNvSpPr>
          <p:nvPr>
            <p:ph type="body" sz="quarter" idx="14"/>
          </p:nvPr>
        </p:nvSpPr>
        <p:spPr>
          <a:xfrm>
            <a:off x="576000" y="396000"/>
            <a:ext cx="11088000" cy="144000"/>
          </a:xfrm>
        </p:spPr>
        <p:txBody>
          <a:bodyPr/>
          <a:lstStyle/>
          <a:p>
            <a:r>
              <a:rPr lang="en-US"/>
              <a:t>A  025 : 2 text boxes : Icons</a:t>
            </a:r>
          </a:p>
          <a:p>
            <a:endParaRPr lang="de-DE"/>
          </a:p>
        </p:txBody>
      </p:sp>
    </p:spTree>
    <p:extLst>
      <p:ext uri="{BB962C8B-B14F-4D97-AF65-F5344CB8AC3E}">
        <p14:creationId xmlns:p14="http://schemas.microsoft.com/office/powerpoint/2010/main" val="4257263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E84A5BF-801A-C665-0CC7-2B011C27DA76}"/>
              </a:ext>
            </a:extLst>
          </p:cNvPr>
          <p:cNvSpPr>
            <a:spLocks noGrp="1"/>
          </p:cNvSpPr>
          <p:nvPr>
            <p:ph type="sldNum" sz="quarter" idx="4"/>
          </p:nvPr>
        </p:nvSpPr>
        <p:spPr>
          <a:xfrm>
            <a:off x="11353138" y="6379200"/>
            <a:ext cx="288000" cy="180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573BCF-C0F1-4720-B5E7-944FE630E67D}" type="slidenum">
              <a:rPr kumimoji="0" lang="en-US"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58</a:t>
            </a:fld>
            <a:endParaRPr kumimoji="0" lang="en-US"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2" name="Footer Placeholder 1">
            <a:extLst>
              <a:ext uri="{FF2B5EF4-FFF2-40B4-BE49-F238E27FC236}">
                <a16:creationId xmlns:a16="http://schemas.microsoft.com/office/drawing/2014/main" id="{9EBA42F4-657D-3932-90CA-6DF599787B20}"/>
              </a:ext>
            </a:extLst>
          </p:cNvPr>
          <p:cNvSpPr>
            <a:spLocks noGrp="1"/>
          </p:cNvSpPr>
          <p:nvPr>
            <p:ph type="ftr" sz="quarter" idx="3"/>
          </p:nvPr>
        </p:nvSpPr>
        <p:spPr>
          <a:xfrm>
            <a:off x="7270749" y="6379200"/>
            <a:ext cx="4082389" cy="180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5" name="Date Placeholder 4">
            <a:extLst>
              <a:ext uri="{FF2B5EF4-FFF2-40B4-BE49-F238E27FC236}">
                <a16:creationId xmlns:a16="http://schemas.microsoft.com/office/drawing/2014/main" id="{0407AFF3-522C-D4EF-7CC4-ACB699818419}"/>
              </a:ext>
            </a:extLst>
          </p:cNvPr>
          <p:cNvSpPr>
            <a:spLocks noGrp="1"/>
          </p:cNvSpPr>
          <p:nvPr>
            <p:ph type="dt" sz="half" idx="2"/>
          </p:nvPr>
        </p:nvSpPr>
        <p:spPr>
          <a:xfrm>
            <a:off x="5040000" y="6379200"/>
            <a:ext cx="2160000" cy="180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41" name="Textplatzhalter 40">
            <a:extLst>
              <a:ext uri="{FF2B5EF4-FFF2-40B4-BE49-F238E27FC236}">
                <a16:creationId xmlns:a16="http://schemas.microsoft.com/office/drawing/2014/main" id="{05958766-C275-034B-453F-87577F0BABF2}"/>
              </a:ext>
            </a:extLst>
          </p:cNvPr>
          <p:cNvSpPr>
            <a:spLocks noGrp="1"/>
          </p:cNvSpPr>
          <p:nvPr>
            <p:ph type="body" idx="1"/>
          </p:nvPr>
        </p:nvSpPr>
        <p:spPr>
          <a:xfrm>
            <a:off x="540000" y="1476000"/>
            <a:ext cx="11088000" cy="1440000"/>
          </a:xfrm>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a:t>
            </a:r>
          </a:p>
        </p:txBody>
      </p:sp>
      <p:sp>
        <p:nvSpPr>
          <p:cNvPr id="29" name="Title 28">
            <a:extLst>
              <a:ext uri="{FF2B5EF4-FFF2-40B4-BE49-F238E27FC236}">
                <a16:creationId xmlns:a16="http://schemas.microsoft.com/office/drawing/2014/main" id="{211CD693-0930-78B1-7218-C52816334EC3}"/>
              </a:ext>
            </a:extLst>
          </p:cNvPr>
          <p:cNvSpPr>
            <a:spLocks noGrp="1"/>
          </p:cNvSpPr>
          <p:nvPr>
            <p:ph type="title"/>
          </p:nvPr>
        </p:nvSpPr>
        <p:spPr>
          <a:xfrm>
            <a:off x="540000" y="622301"/>
            <a:ext cx="11088000" cy="648000"/>
          </a:xfrm>
        </p:spPr>
        <p:txBody>
          <a:bodyPr vert="horz"/>
          <a:lstStyle/>
          <a:p>
            <a:r>
              <a:rPr lang="en-US" dirty="0"/>
              <a:t>Duis autem vel </a:t>
            </a:r>
            <a:r>
              <a:rPr lang="en-US" dirty="0" err="1"/>
              <a:t>eum</a:t>
            </a:r>
            <a:r>
              <a:rPr lang="en-US" dirty="0"/>
              <a:t> </a:t>
            </a:r>
            <a:r>
              <a:rPr lang="en-US" dirty="0" err="1"/>
              <a:t>iriure</a:t>
            </a:r>
            <a:r>
              <a:rPr lang="en-US" dirty="0"/>
              <a:t> dolor in </a:t>
            </a:r>
            <a:r>
              <a:rPr lang="en-US" dirty="0" err="1">
                <a:gradFill>
                  <a:gsLst>
                    <a:gs pos="0">
                      <a:srgbClr val="EF4251"/>
                    </a:gs>
                    <a:gs pos="100000">
                      <a:srgbClr val="F4704D"/>
                    </a:gs>
                  </a:gsLst>
                  <a:lin ang="18900000" scaled="0"/>
                </a:gradFill>
              </a:rPr>
              <a:t>hendrerit</a:t>
            </a:r>
            <a:r>
              <a:rPr lang="en-US" dirty="0">
                <a:gradFill>
                  <a:gsLst>
                    <a:gs pos="0">
                      <a:srgbClr val="EF4251"/>
                    </a:gs>
                    <a:gs pos="100000">
                      <a:srgbClr val="F4704D"/>
                    </a:gs>
                  </a:gsLst>
                  <a:lin ang="18900000" scaled="0"/>
                </a:gradFill>
              </a:rPr>
              <a:t> in </a:t>
            </a:r>
            <a:r>
              <a:rPr lang="en-US" dirty="0" err="1">
                <a:gradFill>
                  <a:gsLst>
                    <a:gs pos="0">
                      <a:srgbClr val="EF4251"/>
                    </a:gs>
                    <a:gs pos="100000">
                      <a:srgbClr val="F4704D"/>
                    </a:gs>
                  </a:gsLst>
                  <a:lin ang="18900000" scaled="0"/>
                </a:gradFill>
              </a:rPr>
              <a:t>vulputate</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velit</a:t>
            </a:r>
            <a:r>
              <a:rPr lang="en-US" dirty="0">
                <a:gradFill>
                  <a:gsLst>
                    <a:gs pos="0">
                      <a:srgbClr val="EF4251"/>
                    </a:gs>
                    <a:gs pos="100000">
                      <a:srgbClr val="F4704D"/>
                    </a:gs>
                  </a:gsLst>
                  <a:lin ang="18900000" scaled="0"/>
                </a:gradFill>
              </a:rPr>
              <a:t> esse </a:t>
            </a:r>
            <a:r>
              <a:rPr lang="en-US" dirty="0"/>
              <a:t>	</a:t>
            </a:r>
            <a:r>
              <a:rPr lang="de-DE" dirty="0"/>
              <a:t>1 </a:t>
            </a:r>
            <a:r>
              <a:rPr lang="de-DE" dirty="0" err="1"/>
              <a:t>of</a:t>
            </a:r>
            <a:r>
              <a:rPr lang="de-DE" dirty="0"/>
              <a:t> 2</a:t>
            </a:r>
            <a:br>
              <a:rPr lang="en-GB" dirty="0"/>
            </a:br>
            <a:endParaRPr lang="en-GB" dirty="0"/>
          </a:p>
        </p:txBody>
      </p:sp>
      <p:sp>
        <p:nvSpPr>
          <p:cNvPr id="31" name="Text Placeholder 30">
            <a:extLst>
              <a:ext uri="{FF2B5EF4-FFF2-40B4-BE49-F238E27FC236}">
                <a16:creationId xmlns:a16="http://schemas.microsoft.com/office/drawing/2014/main" id="{17D49B94-6CB7-A605-1C29-06ECFA04AF71}"/>
              </a:ext>
            </a:extLst>
          </p:cNvPr>
          <p:cNvSpPr>
            <a:spLocks noGrp="1"/>
          </p:cNvSpPr>
          <p:nvPr>
            <p:ph type="body" sz="quarter" idx="14"/>
          </p:nvPr>
        </p:nvSpPr>
        <p:spPr>
          <a:xfrm>
            <a:off x="576000" y="396000"/>
            <a:ext cx="11088000" cy="144000"/>
          </a:xfrm>
        </p:spPr>
        <p:txBody>
          <a:bodyPr/>
          <a:lstStyle/>
          <a:p>
            <a:r>
              <a:rPr lang="en-US"/>
              <a:t>A  025 : 3 text boxes : Icons</a:t>
            </a:r>
          </a:p>
          <a:p>
            <a:endParaRPr lang="en-GB"/>
          </a:p>
        </p:txBody>
      </p:sp>
      <p:sp>
        <p:nvSpPr>
          <p:cNvPr id="19" name="Textplatzhalter 18">
            <a:extLst>
              <a:ext uri="{FF2B5EF4-FFF2-40B4-BE49-F238E27FC236}">
                <a16:creationId xmlns:a16="http://schemas.microsoft.com/office/drawing/2014/main" id="{80EC1E81-4B5D-08CB-1DC2-6424B6F95882}"/>
              </a:ext>
            </a:extLst>
          </p:cNvPr>
          <p:cNvSpPr>
            <a:spLocks noGrp="1"/>
          </p:cNvSpPr>
          <p:nvPr>
            <p:ph type="body" sz="quarter" idx="34"/>
          </p:nvPr>
        </p:nvSpPr>
        <p:spPr>
          <a:xfrm>
            <a:off x="8113138" y="2412000"/>
            <a:ext cx="3240000" cy="3600000"/>
          </a:xfrm>
        </p:spPr>
        <p:txBody>
          <a:bodyPr/>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0"/>
            <a:endParaRPr lang="en-US" dirty="0"/>
          </a:p>
          <a:p>
            <a:endParaRPr lang="en-GB" dirty="0"/>
          </a:p>
        </p:txBody>
      </p:sp>
      <p:pic>
        <p:nvPicPr>
          <p:cNvPr id="48" name="Content Placeholder 43" descr="Playbook outline">
            <a:extLst>
              <a:ext uri="{FF2B5EF4-FFF2-40B4-BE49-F238E27FC236}">
                <a16:creationId xmlns:a16="http://schemas.microsoft.com/office/drawing/2014/main" id="{3EE4A43B-7E1E-6C2C-881F-C9792BABB90E}"/>
              </a:ext>
            </a:extLst>
          </p:cNvPr>
          <p:cNvPicPr>
            <a:picLocks noGrp="1" noChangeAspect="1"/>
          </p:cNvPicPr>
          <p:nvPr>
            <p:ph sz="quarter" idx="27"/>
          </p:nvPr>
        </p:nvPicPr>
        <p:blipFill>
          <a:blip>
            <a:extLst>
              <a:ext uri="{96DAC541-7B7A-43D3-8B79-37D633B846F1}">
                <asvg:svgBlip xmlns:asvg="http://schemas.microsoft.com/office/drawing/2016/SVG/main" r:embed="rId2"/>
              </a:ext>
            </a:extLst>
          </a:blip>
          <a:stretch>
            <a:fillRect/>
          </a:stretch>
        </p:blipFill>
        <p:spPr>
          <a:xfrm>
            <a:off x="8309643" y="2628000"/>
            <a:ext cx="540000" cy="540000"/>
          </a:xfrm>
        </p:spPr>
      </p:pic>
      <p:sp>
        <p:nvSpPr>
          <p:cNvPr id="10" name="Text Placeholder 9">
            <a:extLst>
              <a:ext uri="{FF2B5EF4-FFF2-40B4-BE49-F238E27FC236}">
                <a16:creationId xmlns:a16="http://schemas.microsoft.com/office/drawing/2014/main" id="{50DC32F1-168D-0166-8E9E-240DC4CCF3B3}"/>
              </a:ext>
            </a:extLst>
          </p:cNvPr>
          <p:cNvSpPr>
            <a:spLocks noGrp="1"/>
          </p:cNvSpPr>
          <p:nvPr>
            <p:ph type="body" sz="quarter" idx="33"/>
          </p:nvPr>
        </p:nvSpPr>
        <p:spPr>
          <a:xfrm>
            <a:off x="4469558" y="2412000"/>
            <a:ext cx="3240000" cy="3600000"/>
          </a:xfrm>
        </p:spPr>
        <p:txBody>
          <a:bodyPr tIns="1044000"/>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0"/>
            <a:endParaRPr lang="en-US" dirty="0"/>
          </a:p>
          <a:p>
            <a:endParaRPr lang="en-GB" dirty="0"/>
          </a:p>
        </p:txBody>
      </p:sp>
      <p:pic>
        <p:nvPicPr>
          <p:cNvPr id="47" name="Content Placeholder 38" descr="Gantt Chart outline">
            <a:extLst>
              <a:ext uri="{FF2B5EF4-FFF2-40B4-BE49-F238E27FC236}">
                <a16:creationId xmlns:a16="http://schemas.microsoft.com/office/drawing/2014/main" id="{E31F524F-E35B-E4DE-0DDF-8E93BEDF17EE}"/>
              </a:ext>
            </a:extLst>
          </p:cNvPr>
          <p:cNvPicPr>
            <a:picLocks noGrp="1" noChangeAspect="1"/>
          </p:cNvPicPr>
          <p:nvPr>
            <p:ph sz="quarter" idx="24"/>
          </p:nvPr>
        </p:nvPicPr>
        <p:blipFill>
          <a:blip>
            <a:extLst>
              <a:ext uri="{96DAC541-7B7A-43D3-8B79-37D633B846F1}">
                <asvg:svgBlip xmlns:asvg="http://schemas.microsoft.com/office/drawing/2016/SVG/main" r:embed="rId3"/>
              </a:ext>
            </a:extLst>
          </a:blip>
          <a:stretch>
            <a:fillRect/>
          </a:stretch>
        </p:blipFill>
        <p:spPr>
          <a:xfrm>
            <a:off x="4667250" y="2628106"/>
            <a:ext cx="539750" cy="539750"/>
          </a:xfrm>
        </p:spPr>
      </p:pic>
      <p:sp>
        <p:nvSpPr>
          <p:cNvPr id="12" name="Text Placeholder 11">
            <a:extLst>
              <a:ext uri="{FF2B5EF4-FFF2-40B4-BE49-F238E27FC236}">
                <a16:creationId xmlns:a16="http://schemas.microsoft.com/office/drawing/2014/main" id="{350092E7-9C0D-DEE7-831F-792CB7A81280}"/>
              </a:ext>
            </a:extLst>
          </p:cNvPr>
          <p:cNvSpPr>
            <a:spLocks noGrp="1"/>
          </p:cNvSpPr>
          <p:nvPr>
            <p:ph type="body" sz="quarter" idx="29"/>
          </p:nvPr>
        </p:nvSpPr>
        <p:spPr>
          <a:xfrm>
            <a:off x="825978" y="2412000"/>
            <a:ext cx="3240000" cy="3600000"/>
          </a:xfrm>
        </p:spPr>
        <p:txBody>
          <a:bodyPr tIns="1044000" rIns="36000"/>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1"/>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pPr lvl="0"/>
            <a:endParaRPr lang="en-US" dirty="0"/>
          </a:p>
          <a:p>
            <a:endParaRPr lang="en-GB" dirty="0"/>
          </a:p>
        </p:txBody>
      </p:sp>
      <p:pic>
        <p:nvPicPr>
          <p:cNvPr id="46" name="Content Placeholder 36" descr="Lightbulb outline">
            <a:extLst>
              <a:ext uri="{FF2B5EF4-FFF2-40B4-BE49-F238E27FC236}">
                <a16:creationId xmlns:a16="http://schemas.microsoft.com/office/drawing/2014/main" id="{0DE1A480-2D22-B921-A905-7E9DF46AF543}"/>
              </a:ext>
            </a:extLst>
          </p:cNvPr>
          <p:cNvPicPr>
            <a:picLocks noGrp="1" noChangeAspect="1"/>
          </p:cNvPicPr>
          <p:nvPr>
            <p:ph sz="quarter" idx="23"/>
          </p:nvPr>
        </p:nvPicPr>
        <p:blipFill>
          <a:blip>
            <a:extLst>
              <a:ext uri="{96DAC541-7B7A-43D3-8B79-37D633B846F1}">
                <asvg:svgBlip xmlns:asvg="http://schemas.microsoft.com/office/drawing/2016/SVG/main" r:embed="rId4"/>
              </a:ext>
            </a:extLst>
          </a:blip>
          <a:stretch>
            <a:fillRect/>
          </a:stretch>
        </p:blipFill>
        <p:spPr>
          <a:xfrm>
            <a:off x="1025525" y="2628106"/>
            <a:ext cx="539750" cy="539750"/>
          </a:xfrm>
        </p:spPr>
      </p:pic>
    </p:spTree>
    <p:extLst>
      <p:ext uri="{BB962C8B-B14F-4D97-AF65-F5344CB8AC3E}">
        <p14:creationId xmlns:p14="http://schemas.microsoft.com/office/powerpoint/2010/main" val="69456929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30754564-06FB-81B0-E930-2A287B0DAE00}"/>
              </a:ext>
            </a:extLst>
          </p:cNvPr>
          <p:cNvSpPr>
            <a:spLocks noGrp="1"/>
          </p:cNvSpPr>
          <p:nvPr>
            <p:ph type="sldNum" sz="quarter" idx="4"/>
          </p:nvPr>
        </p:nvSpPr>
        <p:spPr>
          <a:xfrm>
            <a:off x="11353138" y="6379200"/>
            <a:ext cx="288000" cy="180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B5DC5B-6873-43DB-ADC7-B15ACCE0DFDB}" type="slidenum">
              <a:rPr kumimoji="0" lang="de-DE"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59</a:t>
            </a:fld>
            <a:endParaRPr kumimoji="0" lang="de-DE"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9" name="Footer Placeholder 8">
            <a:extLst>
              <a:ext uri="{FF2B5EF4-FFF2-40B4-BE49-F238E27FC236}">
                <a16:creationId xmlns:a16="http://schemas.microsoft.com/office/drawing/2014/main" id="{FA338C33-D229-30EB-1399-C786DB2E5D91}"/>
              </a:ext>
            </a:extLst>
          </p:cNvPr>
          <p:cNvSpPr>
            <a:spLocks noGrp="1"/>
          </p:cNvSpPr>
          <p:nvPr>
            <p:ph type="ftr" sz="quarter" idx="3"/>
          </p:nvPr>
        </p:nvSpPr>
        <p:spPr>
          <a:xfrm>
            <a:off x="7270749" y="6379200"/>
            <a:ext cx="4082389" cy="180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2" name="Date Placeholder 1">
            <a:extLst>
              <a:ext uri="{FF2B5EF4-FFF2-40B4-BE49-F238E27FC236}">
                <a16:creationId xmlns:a16="http://schemas.microsoft.com/office/drawing/2014/main" id="{4B201FA3-BD13-9F37-2B04-DB1366F11DFF}"/>
              </a:ext>
            </a:extLst>
          </p:cNvPr>
          <p:cNvSpPr>
            <a:spLocks noGrp="1"/>
          </p:cNvSpPr>
          <p:nvPr>
            <p:ph type="dt" sz="half" idx="2"/>
          </p:nvPr>
        </p:nvSpPr>
        <p:spPr>
          <a:xfrm>
            <a:off x="5040000" y="6379200"/>
            <a:ext cx="2160000" cy="180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de-DE"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7" name="Textplatzhalter 36">
            <a:extLst>
              <a:ext uri="{FF2B5EF4-FFF2-40B4-BE49-F238E27FC236}">
                <a16:creationId xmlns:a16="http://schemas.microsoft.com/office/drawing/2014/main" id="{BFB08E71-A762-F858-06A4-20101D98A24F}"/>
              </a:ext>
            </a:extLst>
          </p:cNvPr>
          <p:cNvSpPr>
            <a:spLocks noGrp="1"/>
          </p:cNvSpPr>
          <p:nvPr>
            <p:ph type="body" idx="1"/>
          </p:nvPr>
        </p:nvSpPr>
        <p:spPr>
          <a:xfrm>
            <a:off x="540000" y="1476000"/>
            <a:ext cx="11088000" cy="1440000"/>
          </a:xfrm>
        </p:spPr>
        <p:txBody>
          <a:bodyPr/>
          <a:lstStyle/>
          <a:p>
            <a:r>
              <a:rPr lang="en-US"/>
              <a:t>Lorem ipsum dolor sit amet, consectetuer adipiscing elit.</a:t>
            </a:r>
          </a:p>
          <a:p>
            <a:endParaRPr lang="de-DE" dirty="0"/>
          </a:p>
        </p:txBody>
      </p:sp>
      <p:sp>
        <p:nvSpPr>
          <p:cNvPr id="36" name="Title 35">
            <a:extLst>
              <a:ext uri="{FF2B5EF4-FFF2-40B4-BE49-F238E27FC236}">
                <a16:creationId xmlns:a16="http://schemas.microsoft.com/office/drawing/2014/main" id="{A9886B32-1633-D73B-D97E-BAD5B477C4F6}"/>
              </a:ext>
            </a:extLst>
          </p:cNvPr>
          <p:cNvSpPr>
            <a:spLocks noGrp="1"/>
          </p:cNvSpPr>
          <p:nvPr>
            <p:ph type="title"/>
          </p:nvPr>
        </p:nvSpPr>
        <p:spPr>
          <a:xfrm>
            <a:off x="540000" y="622301"/>
            <a:ext cx="11088000" cy="648000"/>
          </a:xfrm>
        </p:spPr>
        <p:txBody>
          <a:bodyPr vert="horz"/>
          <a:lstStyle/>
          <a:p>
            <a:r>
              <a:rPr lang="en-US" dirty="0"/>
              <a:t>Duis autem vel </a:t>
            </a:r>
            <a:r>
              <a:rPr lang="en-US" dirty="0" err="1"/>
              <a:t>eum</a:t>
            </a:r>
            <a:r>
              <a:rPr lang="en-US" dirty="0"/>
              <a:t> </a:t>
            </a:r>
            <a:r>
              <a:rPr lang="en-US" dirty="0" err="1"/>
              <a:t>iriure</a:t>
            </a:r>
            <a:r>
              <a:rPr lang="en-US" dirty="0"/>
              <a:t> dolor in </a:t>
            </a:r>
            <a:r>
              <a:rPr lang="en-US" dirty="0" err="1">
                <a:gradFill>
                  <a:gsLst>
                    <a:gs pos="0">
                      <a:srgbClr val="EF4251"/>
                    </a:gs>
                    <a:gs pos="100000">
                      <a:srgbClr val="F4704D"/>
                    </a:gs>
                  </a:gsLst>
                  <a:lin ang="18900000" scaled="0"/>
                </a:gradFill>
              </a:rPr>
              <a:t>hendrerit</a:t>
            </a:r>
            <a:r>
              <a:rPr lang="en-US" dirty="0">
                <a:gradFill>
                  <a:gsLst>
                    <a:gs pos="0">
                      <a:srgbClr val="EF4251"/>
                    </a:gs>
                    <a:gs pos="100000">
                      <a:srgbClr val="F4704D"/>
                    </a:gs>
                  </a:gsLst>
                  <a:lin ang="18900000" scaled="0"/>
                </a:gradFill>
              </a:rPr>
              <a:t> in </a:t>
            </a:r>
            <a:r>
              <a:rPr lang="en-US" dirty="0" err="1">
                <a:gradFill>
                  <a:gsLst>
                    <a:gs pos="0">
                      <a:srgbClr val="EF4251"/>
                    </a:gs>
                    <a:gs pos="100000">
                      <a:srgbClr val="F4704D"/>
                    </a:gs>
                  </a:gsLst>
                  <a:lin ang="18900000" scaled="0"/>
                </a:gradFill>
              </a:rPr>
              <a:t>vulputate</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velit</a:t>
            </a:r>
            <a:r>
              <a:rPr lang="en-US" dirty="0">
                <a:gradFill>
                  <a:gsLst>
                    <a:gs pos="0">
                      <a:srgbClr val="EF4251"/>
                    </a:gs>
                    <a:gs pos="100000">
                      <a:srgbClr val="F4704D"/>
                    </a:gs>
                  </a:gsLst>
                  <a:lin ang="18900000" scaled="0"/>
                </a:gradFill>
              </a:rPr>
              <a:t> esse </a:t>
            </a:r>
            <a:r>
              <a:rPr lang="en-US" dirty="0"/>
              <a:t>	</a:t>
            </a:r>
            <a:r>
              <a:rPr lang="de-DE" dirty="0"/>
              <a:t>1 </a:t>
            </a:r>
            <a:r>
              <a:rPr lang="de-DE" dirty="0" err="1"/>
              <a:t>of</a:t>
            </a:r>
            <a:r>
              <a:rPr lang="de-DE" dirty="0"/>
              <a:t> 2</a:t>
            </a:r>
            <a:br>
              <a:rPr lang="en-GB" dirty="0"/>
            </a:br>
            <a:endParaRPr lang="en-US" dirty="0"/>
          </a:p>
        </p:txBody>
      </p:sp>
      <p:sp>
        <p:nvSpPr>
          <p:cNvPr id="141" name="Text Placeholder 140">
            <a:extLst>
              <a:ext uri="{FF2B5EF4-FFF2-40B4-BE49-F238E27FC236}">
                <a16:creationId xmlns:a16="http://schemas.microsoft.com/office/drawing/2014/main" id="{D36A84B8-C333-37A8-0931-FDA97A5D85BD}"/>
              </a:ext>
            </a:extLst>
          </p:cNvPr>
          <p:cNvSpPr>
            <a:spLocks noGrp="1"/>
          </p:cNvSpPr>
          <p:nvPr>
            <p:ph type="body" sz="quarter" idx="14"/>
          </p:nvPr>
        </p:nvSpPr>
        <p:spPr>
          <a:xfrm>
            <a:off x="576000" y="396000"/>
            <a:ext cx="11088000" cy="144000"/>
          </a:xfrm>
        </p:spPr>
        <p:txBody>
          <a:bodyPr/>
          <a:lstStyle/>
          <a:p>
            <a:r>
              <a:rPr lang="en-US"/>
              <a:t>A  025 : 4 text boxes : Icons</a:t>
            </a:r>
          </a:p>
          <a:p>
            <a:endParaRPr lang="en-US"/>
          </a:p>
        </p:txBody>
      </p:sp>
      <p:sp>
        <p:nvSpPr>
          <p:cNvPr id="3" name="Text Placeholder 2">
            <a:extLst>
              <a:ext uri="{FF2B5EF4-FFF2-40B4-BE49-F238E27FC236}">
                <a16:creationId xmlns:a16="http://schemas.microsoft.com/office/drawing/2014/main" id="{FD496038-C631-9DCE-82BA-43125F2C8DAC}"/>
              </a:ext>
            </a:extLst>
          </p:cNvPr>
          <p:cNvSpPr>
            <a:spLocks noGrp="1"/>
          </p:cNvSpPr>
          <p:nvPr>
            <p:ph type="body" sz="quarter" idx="35"/>
          </p:nvPr>
        </p:nvSpPr>
        <p:spPr>
          <a:xfrm>
            <a:off x="8729663" y="2411413"/>
            <a:ext cx="2339975" cy="3600450"/>
          </a:xfrm>
          <a:solidFill>
            <a:schemeClr val="accent1">
              <a:lumMod val="50000"/>
            </a:schemeClr>
          </a:solidFill>
        </p:spPr>
        <p:txBody>
          <a:bodyPr/>
          <a:lstStyle/>
          <a:p>
            <a:pPr lvl="8"/>
            <a:r>
              <a:rPr lang="de-DE" dirty="0" err="1"/>
              <a:t>Local</a:t>
            </a:r>
            <a:r>
              <a:rPr lang="de-DE" dirty="0"/>
              <a:t> </a:t>
            </a:r>
            <a:br>
              <a:rPr lang="de-DE" dirty="0"/>
            </a:br>
            <a:r>
              <a:rPr lang="de-DE" dirty="0"/>
              <a:t>Onboarding </a:t>
            </a:r>
          </a:p>
          <a:p>
            <a:r>
              <a:rPr lang="de-DE" dirty="0"/>
              <a:t>on </a:t>
            </a:r>
            <a:r>
              <a:rPr lang="de-DE" dirty="0" err="1"/>
              <a:t>site</a:t>
            </a:r>
            <a:br>
              <a:rPr lang="de-DE" dirty="0"/>
            </a:br>
            <a:endParaRPr lang="de-DE" dirty="0"/>
          </a:p>
          <a:p>
            <a:pPr lvl="4"/>
            <a:r>
              <a:rPr lang="de-DE" dirty="0" err="1"/>
              <a:t>day</a:t>
            </a:r>
            <a:r>
              <a:rPr lang="de-DE" dirty="0"/>
              <a:t> 4</a:t>
            </a:r>
          </a:p>
          <a:p>
            <a:pPr lvl="4"/>
            <a:r>
              <a:rPr lang="en-GB" dirty="0"/>
              <a:t>October</a:t>
            </a:r>
            <a:r>
              <a:rPr lang="de-DE" dirty="0"/>
              <a:t> 12</a:t>
            </a:r>
          </a:p>
        </p:txBody>
      </p:sp>
      <p:sp>
        <p:nvSpPr>
          <p:cNvPr id="4" name="Text Placeholder 3">
            <a:extLst>
              <a:ext uri="{FF2B5EF4-FFF2-40B4-BE49-F238E27FC236}">
                <a16:creationId xmlns:a16="http://schemas.microsoft.com/office/drawing/2014/main" id="{B80BC922-44BF-4F22-B4FC-A5A764E043EE}"/>
              </a:ext>
            </a:extLst>
          </p:cNvPr>
          <p:cNvSpPr>
            <a:spLocks noGrp="1"/>
          </p:cNvSpPr>
          <p:nvPr>
            <p:ph type="body" sz="quarter" idx="34"/>
          </p:nvPr>
        </p:nvSpPr>
        <p:spPr>
          <a:xfrm>
            <a:off x="6203950" y="2411413"/>
            <a:ext cx="2339975" cy="3600450"/>
          </a:xfrm>
          <a:solidFill>
            <a:schemeClr val="accent1">
              <a:lumMod val="50000"/>
            </a:schemeClr>
          </a:solidFill>
        </p:spPr>
        <p:txBody>
          <a:bodyPr/>
          <a:lstStyle/>
          <a:p>
            <a:pPr lvl="8"/>
            <a:r>
              <a:rPr lang="de-DE" dirty="0" err="1"/>
              <a:t>Local</a:t>
            </a:r>
            <a:r>
              <a:rPr lang="de-DE" dirty="0"/>
              <a:t> </a:t>
            </a:r>
            <a:br>
              <a:rPr lang="de-DE" dirty="0"/>
            </a:br>
            <a:r>
              <a:rPr lang="de-DE" dirty="0"/>
              <a:t>Onboarding </a:t>
            </a:r>
          </a:p>
          <a:p>
            <a:r>
              <a:rPr lang="de-DE" dirty="0"/>
              <a:t>on </a:t>
            </a:r>
            <a:r>
              <a:rPr lang="de-DE" dirty="0" err="1"/>
              <a:t>site</a:t>
            </a:r>
            <a:br>
              <a:rPr lang="de-DE" dirty="0"/>
            </a:br>
            <a:endParaRPr lang="de-DE" dirty="0"/>
          </a:p>
          <a:p>
            <a:pPr lvl="4"/>
            <a:r>
              <a:rPr lang="de-DE" dirty="0" err="1"/>
              <a:t>day</a:t>
            </a:r>
            <a:r>
              <a:rPr lang="de-DE" dirty="0"/>
              <a:t> 3 </a:t>
            </a:r>
            <a:r>
              <a:rPr lang="de-DE" dirty="0" err="1"/>
              <a:t>details</a:t>
            </a:r>
            <a:endParaRPr lang="de-DE" dirty="0"/>
          </a:p>
          <a:p>
            <a:pPr lvl="4"/>
            <a:r>
              <a:rPr lang="en-GB" dirty="0"/>
              <a:t>October</a:t>
            </a:r>
            <a:r>
              <a:rPr lang="de-DE" dirty="0"/>
              <a:t> 10</a:t>
            </a:r>
          </a:p>
        </p:txBody>
      </p:sp>
      <p:sp>
        <p:nvSpPr>
          <p:cNvPr id="5" name="Text Placeholder 4">
            <a:extLst>
              <a:ext uri="{FF2B5EF4-FFF2-40B4-BE49-F238E27FC236}">
                <a16:creationId xmlns:a16="http://schemas.microsoft.com/office/drawing/2014/main" id="{CA66EF16-B534-12ED-2EC0-89F051CA7308}"/>
              </a:ext>
            </a:extLst>
          </p:cNvPr>
          <p:cNvSpPr>
            <a:spLocks noGrp="1"/>
          </p:cNvSpPr>
          <p:nvPr>
            <p:ph type="body" sz="quarter" idx="33"/>
          </p:nvPr>
        </p:nvSpPr>
        <p:spPr>
          <a:xfrm>
            <a:off x="3678238" y="2411413"/>
            <a:ext cx="2339975" cy="3600450"/>
          </a:xfrm>
          <a:solidFill>
            <a:schemeClr val="accent1">
              <a:lumMod val="50000"/>
            </a:schemeClr>
          </a:solidFill>
        </p:spPr>
        <p:txBody>
          <a:bodyPr/>
          <a:lstStyle/>
          <a:p>
            <a:pPr lvl="8"/>
            <a:r>
              <a:rPr lang="de-DE" dirty="0" err="1"/>
              <a:t>Local</a:t>
            </a:r>
            <a:r>
              <a:rPr lang="de-DE" dirty="0"/>
              <a:t> </a:t>
            </a:r>
            <a:br>
              <a:rPr lang="de-DE" dirty="0"/>
            </a:br>
            <a:r>
              <a:rPr lang="de-DE" dirty="0"/>
              <a:t>Onboarding </a:t>
            </a:r>
          </a:p>
          <a:p>
            <a:r>
              <a:rPr lang="de-DE" dirty="0"/>
              <a:t>on </a:t>
            </a:r>
            <a:r>
              <a:rPr lang="de-DE" dirty="0" err="1"/>
              <a:t>site</a:t>
            </a:r>
            <a:br>
              <a:rPr lang="de-DE" dirty="0"/>
            </a:br>
            <a:endParaRPr lang="de-DE" dirty="0"/>
          </a:p>
          <a:p>
            <a:pPr lvl="4"/>
            <a:r>
              <a:rPr lang="de-DE" dirty="0" err="1"/>
              <a:t>day</a:t>
            </a:r>
            <a:r>
              <a:rPr lang="de-DE" dirty="0"/>
              <a:t> 2</a:t>
            </a:r>
          </a:p>
          <a:p>
            <a:pPr lvl="4"/>
            <a:r>
              <a:rPr lang="en-GB" dirty="0"/>
              <a:t>October</a:t>
            </a:r>
            <a:r>
              <a:rPr lang="de-DE" dirty="0"/>
              <a:t> 5</a:t>
            </a:r>
          </a:p>
        </p:txBody>
      </p:sp>
      <p:sp>
        <p:nvSpPr>
          <p:cNvPr id="55" name="Text Placeholder 54">
            <a:extLst>
              <a:ext uri="{FF2B5EF4-FFF2-40B4-BE49-F238E27FC236}">
                <a16:creationId xmlns:a16="http://schemas.microsoft.com/office/drawing/2014/main" id="{0804DAAC-E2A8-9AE0-44F2-1EED386AF9CE}"/>
              </a:ext>
            </a:extLst>
          </p:cNvPr>
          <p:cNvSpPr>
            <a:spLocks noGrp="1"/>
          </p:cNvSpPr>
          <p:nvPr>
            <p:ph type="body" sz="quarter" idx="29"/>
          </p:nvPr>
        </p:nvSpPr>
        <p:spPr>
          <a:xfrm>
            <a:off x="1152525" y="2411413"/>
            <a:ext cx="2339975" cy="3600450"/>
          </a:xfrm>
          <a:solidFill>
            <a:schemeClr val="accent1">
              <a:lumMod val="50000"/>
            </a:schemeClr>
          </a:solidFill>
        </p:spPr>
        <p:txBody>
          <a:bodyPr/>
          <a:lstStyle/>
          <a:p>
            <a:pPr lvl="8"/>
            <a:r>
              <a:rPr lang="de-DE" dirty="0" err="1"/>
              <a:t>Local</a:t>
            </a:r>
            <a:r>
              <a:rPr lang="de-DE" dirty="0"/>
              <a:t> </a:t>
            </a:r>
            <a:br>
              <a:rPr lang="de-DE" dirty="0"/>
            </a:br>
            <a:r>
              <a:rPr lang="de-DE" dirty="0"/>
              <a:t>Onboarding </a:t>
            </a:r>
          </a:p>
          <a:p>
            <a:r>
              <a:rPr lang="de-DE" dirty="0"/>
              <a:t>on </a:t>
            </a:r>
            <a:r>
              <a:rPr lang="de-DE" dirty="0" err="1"/>
              <a:t>site</a:t>
            </a:r>
            <a:br>
              <a:rPr lang="de-DE" dirty="0"/>
            </a:br>
            <a:endParaRPr lang="de-DE" dirty="0"/>
          </a:p>
          <a:p>
            <a:pPr lvl="4"/>
            <a:r>
              <a:rPr lang="de-DE" dirty="0" err="1"/>
              <a:t>day</a:t>
            </a:r>
            <a:r>
              <a:rPr lang="de-DE" dirty="0"/>
              <a:t> 1</a:t>
            </a:r>
          </a:p>
          <a:p>
            <a:pPr lvl="4"/>
            <a:r>
              <a:rPr lang="en-GB" dirty="0"/>
              <a:t>October</a:t>
            </a:r>
            <a:r>
              <a:rPr lang="de-DE" dirty="0"/>
              <a:t> 1</a:t>
            </a:r>
          </a:p>
        </p:txBody>
      </p:sp>
      <p:cxnSp>
        <p:nvCxnSpPr>
          <p:cNvPr id="24" name="Straight Connector 23">
            <a:extLst>
              <a:ext uri="{FF2B5EF4-FFF2-40B4-BE49-F238E27FC236}">
                <a16:creationId xmlns:a16="http://schemas.microsoft.com/office/drawing/2014/main" id="{BEAE30EB-C88D-16F8-F28D-CCBF8330EEC4}"/>
              </a:ext>
            </a:extLst>
          </p:cNvPr>
          <p:cNvCxnSpPr>
            <a:cxnSpLocks/>
          </p:cNvCxnSpPr>
          <p:nvPr/>
        </p:nvCxnSpPr>
        <p:spPr bwMode="auto">
          <a:xfrm>
            <a:off x="2295525" y="5046345"/>
            <a:ext cx="1440000" cy="0"/>
          </a:xfrm>
          <a:prstGeom prst="line">
            <a:avLst/>
          </a:prstGeom>
          <a:solidFill>
            <a:schemeClr val="accent1"/>
          </a:solidFill>
          <a:ln w="19050" cap="flat" cmpd="sng" algn="ctr">
            <a:solidFill>
              <a:schemeClr val="accent6"/>
            </a:solidFill>
            <a:prstDash val="solid"/>
            <a:round/>
            <a:headEnd type="none" w="med" len="med"/>
            <a:tailEnd type="none"/>
          </a:ln>
          <a:effectLst/>
        </p:spPr>
      </p:cxnSp>
      <p:cxnSp>
        <p:nvCxnSpPr>
          <p:cNvPr id="59" name="Straight Connector 58">
            <a:extLst>
              <a:ext uri="{FF2B5EF4-FFF2-40B4-BE49-F238E27FC236}">
                <a16:creationId xmlns:a16="http://schemas.microsoft.com/office/drawing/2014/main" id="{3BFB1C6C-C14A-6A0E-6CB4-C13B8497CC73}"/>
              </a:ext>
            </a:extLst>
          </p:cNvPr>
          <p:cNvCxnSpPr>
            <a:cxnSpLocks/>
          </p:cNvCxnSpPr>
          <p:nvPr/>
        </p:nvCxnSpPr>
        <p:spPr bwMode="auto">
          <a:xfrm>
            <a:off x="4829175" y="5046345"/>
            <a:ext cx="1440000" cy="0"/>
          </a:xfrm>
          <a:prstGeom prst="line">
            <a:avLst/>
          </a:prstGeom>
          <a:solidFill>
            <a:schemeClr val="accent1"/>
          </a:solidFill>
          <a:ln w="19050" cap="flat" cmpd="sng" algn="ctr">
            <a:solidFill>
              <a:schemeClr val="accent6"/>
            </a:solidFill>
            <a:prstDash val="solid"/>
            <a:round/>
            <a:headEnd type="none" w="med" len="med"/>
            <a:tailEnd type="none"/>
          </a:ln>
          <a:effectLst/>
        </p:spPr>
      </p:cxnSp>
      <p:cxnSp>
        <p:nvCxnSpPr>
          <p:cNvPr id="60" name="Straight Connector 59">
            <a:extLst>
              <a:ext uri="{FF2B5EF4-FFF2-40B4-BE49-F238E27FC236}">
                <a16:creationId xmlns:a16="http://schemas.microsoft.com/office/drawing/2014/main" id="{396E5589-0556-3E05-DD7E-BBC0DCF05AAD}"/>
              </a:ext>
            </a:extLst>
          </p:cNvPr>
          <p:cNvCxnSpPr>
            <a:cxnSpLocks/>
          </p:cNvCxnSpPr>
          <p:nvPr/>
        </p:nvCxnSpPr>
        <p:spPr bwMode="auto">
          <a:xfrm>
            <a:off x="7383690" y="5046345"/>
            <a:ext cx="1440000" cy="0"/>
          </a:xfrm>
          <a:prstGeom prst="line">
            <a:avLst/>
          </a:prstGeom>
          <a:solidFill>
            <a:schemeClr val="accent1"/>
          </a:solidFill>
          <a:ln w="19050" cap="flat" cmpd="sng" algn="ctr">
            <a:solidFill>
              <a:schemeClr val="accent6"/>
            </a:solidFill>
            <a:prstDash val="solid"/>
            <a:round/>
            <a:headEnd type="none" w="med" len="med"/>
            <a:tailEnd type="none"/>
          </a:ln>
          <a:effectLst/>
        </p:spPr>
      </p:cxnSp>
      <p:pic>
        <p:nvPicPr>
          <p:cNvPr id="81" name="Content Placeholder 33" descr="Fingerprint outline">
            <a:extLst>
              <a:ext uri="{FF2B5EF4-FFF2-40B4-BE49-F238E27FC236}">
                <a16:creationId xmlns:a16="http://schemas.microsoft.com/office/drawing/2014/main" id="{DE7FF37C-058A-E3B3-271F-0A03AB44E1B0}"/>
              </a:ext>
            </a:extLst>
          </p:cNvPr>
          <p:cNvPicPr>
            <a:picLocks noGrp="1" noChangeAspect="1"/>
          </p:cNvPicPr>
          <p:nvPr>
            <p:ph sz="quarter" idx="23"/>
          </p:nvPr>
        </p:nvPicPr>
        <p:blipFill>
          <a:blip>
            <a:extLst>
              <a:ext uri="{96DAC541-7B7A-43D3-8B79-37D633B846F1}">
                <asvg:svgBlip xmlns:asvg="http://schemas.microsoft.com/office/drawing/2016/SVG/main" r:embed="rId2"/>
              </a:ext>
            </a:extLst>
          </a:blip>
          <a:stretch>
            <a:fillRect/>
          </a:stretch>
        </p:blipFill>
        <p:spPr>
          <a:xfrm>
            <a:off x="1365250" y="2628106"/>
            <a:ext cx="539750" cy="539750"/>
          </a:xfrm>
        </p:spPr>
      </p:pic>
      <p:pic>
        <p:nvPicPr>
          <p:cNvPr id="82" name="Content Placeholder 34" descr="Rating 3 Star outline">
            <a:extLst>
              <a:ext uri="{FF2B5EF4-FFF2-40B4-BE49-F238E27FC236}">
                <a16:creationId xmlns:a16="http://schemas.microsoft.com/office/drawing/2014/main" id="{58270B2F-BC32-8FAD-978A-AB70FB3EA233}"/>
              </a:ext>
            </a:extLst>
          </p:cNvPr>
          <p:cNvPicPr>
            <a:picLocks noGrp="1" noChangeAspect="1"/>
          </p:cNvPicPr>
          <p:nvPr>
            <p:ph sz="quarter" idx="24"/>
          </p:nvPr>
        </p:nvPicPr>
        <p:blipFill>
          <a:blip>
            <a:extLst>
              <a:ext uri="{96DAC541-7B7A-43D3-8B79-37D633B846F1}">
                <asvg:svgBlip xmlns:asvg="http://schemas.microsoft.com/office/drawing/2016/SVG/main" r:embed="rId3"/>
              </a:ext>
            </a:extLst>
          </a:blip>
          <a:stretch>
            <a:fillRect/>
          </a:stretch>
        </p:blipFill>
        <p:spPr>
          <a:xfrm>
            <a:off x="3886200" y="2628106"/>
            <a:ext cx="539750" cy="539750"/>
          </a:xfrm>
        </p:spPr>
      </p:pic>
      <p:pic>
        <p:nvPicPr>
          <p:cNvPr id="83" name="Content Placeholder 35" descr="Hang Loose Hand Gesture outline">
            <a:extLst>
              <a:ext uri="{FF2B5EF4-FFF2-40B4-BE49-F238E27FC236}">
                <a16:creationId xmlns:a16="http://schemas.microsoft.com/office/drawing/2014/main" id="{9C5439F9-5316-FEE6-CE4B-E86D32D9564C}"/>
              </a:ext>
            </a:extLst>
          </p:cNvPr>
          <p:cNvPicPr>
            <a:picLocks noGrp="1" noChangeAspect="1"/>
          </p:cNvPicPr>
          <p:nvPr>
            <p:ph sz="quarter" idx="27"/>
          </p:nvPr>
        </p:nvPicPr>
        <p:blipFill>
          <a:blip>
            <a:extLst>
              <a:ext uri="{96DAC541-7B7A-43D3-8B79-37D633B846F1}">
                <asvg:svgBlip xmlns:asvg="http://schemas.microsoft.com/office/drawing/2016/SVG/main" r:embed="rId4"/>
              </a:ext>
            </a:extLst>
          </a:blip>
          <a:stretch>
            <a:fillRect/>
          </a:stretch>
        </p:blipFill>
        <p:spPr>
          <a:xfrm>
            <a:off x="6407150" y="2628106"/>
            <a:ext cx="539750" cy="539750"/>
          </a:xfrm>
        </p:spPr>
      </p:pic>
      <p:pic>
        <p:nvPicPr>
          <p:cNvPr id="84" name="Content Placeholder 53" descr="Thumbs up sign outline">
            <a:extLst>
              <a:ext uri="{FF2B5EF4-FFF2-40B4-BE49-F238E27FC236}">
                <a16:creationId xmlns:a16="http://schemas.microsoft.com/office/drawing/2014/main" id="{351B8137-8CC1-9D0A-8DC0-F49944C985D4}"/>
              </a:ext>
            </a:extLst>
          </p:cNvPr>
          <p:cNvPicPr>
            <a:picLocks noGrp="1" noChangeAspect="1"/>
          </p:cNvPicPr>
          <p:nvPr>
            <p:ph sz="quarter" idx="28"/>
          </p:nvPr>
        </p:nvPicPr>
        <p:blipFill>
          <a:blip>
            <a:extLst>
              <a:ext uri="{96DAC541-7B7A-43D3-8B79-37D633B846F1}">
                <asvg:svgBlip xmlns:asvg="http://schemas.microsoft.com/office/drawing/2016/SVG/main" r:embed="rId5"/>
              </a:ext>
            </a:extLst>
          </a:blip>
          <a:stretch>
            <a:fillRect/>
          </a:stretch>
        </p:blipFill>
        <p:spPr>
          <a:xfrm>
            <a:off x="8928100" y="2628106"/>
            <a:ext cx="539750" cy="539750"/>
          </a:xfrm>
        </p:spPr>
      </p:pic>
    </p:spTree>
    <p:extLst>
      <p:ext uri="{BB962C8B-B14F-4D97-AF65-F5344CB8AC3E}">
        <p14:creationId xmlns:p14="http://schemas.microsoft.com/office/powerpoint/2010/main" val="5250161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8DC272C-FF28-316C-6682-E247A4F6421A}"/>
              </a:ext>
            </a:extLst>
          </p:cNvPr>
          <p:cNvSpPr>
            <a:spLocks noGrp="1"/>
          </p:cNvSpPr>
          <p:nvPr>
            <p:ph type="sldNum" sz="quarter" idx="12"/>
          </p:nvPr>
        </p:nvSpPr>
        <p:spPr/>
        <p:txBody>
          <a:bodyPr/>
          <a:lstStyle/>
          <a:p>
            <a:fld id="{3AB0EB1E-25C5-4740-9782-54CCC0C83B03}" type="slidenum">
              <a:rPr lang="en-US" smtClean="0"/>
              <a:pPr/>
              <a:t>6</a:t>
            </a:fld>
            <a:endParaRPr lang="en-US"/>
          </a:p>
        </p:txBody>
      </p:sp>
      <p:sp>
        <p:nvSpPr>
          <p:cNvPr id="3" name="Footer Placeholder 2">
            <a:extLst>
              <a:ext uri="{FF2B5EF4-FFF2-40B4-BE49-F238E27FC236}">
                <a16:creationId xmlns:a16="http://schemas.microsoft.com/office/drawing/2014/main" id="{0816BC32-5784-21A2-3E8B-64A6CA4B0DF8}"/>
              </a:ext>
            </a:extLst>
          </p:cNvPr>
          <p:cNvSpPr>
            <a:spLocks noGrp="1"/>
          </p:cNvSpPr>
          <p:nvPr>
            <p:ph type="ftr" sz="quarter" idx="11"/>
          </p:nvPr>
        </p:nvSpPr>
        <p:spPr/>
        <p:txBody>
          <a:bodyPr/>
          <a:lstStyle/>
          <a:p>
            <a:r>
              <a:rPr lang="en-GB"/>
              <a:t>valantic layout samples Route A dark 001</a:t>
            </a:r>
            <a:endParaRPr lang="en-US"/>
          </a:p>
        </p:txBody>
      </p:sp>
      <p:sp>
        <p:nvSpPr>
          <p:cNvPr id="4" name="Date Placeholder 3">
            <a:extLst>
              <a:ext uri="{FF2B5EF4-FFF2-40B4-BE49-F238E27FC236}">
                <a16:creationId xmlns:a16="http://schemas.microsoft.com/office/drawing/2014/main" id="{148BAA69-135C-FBB1-C678-296CFA8DA51D}"/>
              </a:ext>
            </a:extLst>
          </p:cNvPr>
          <p:cNvSpPr>
            <a:spLocks noGrp="1"/>
          </p:cNvSpPr>
          <p:nvPr>
            <p:ph type="dt" sz="half" idx="10"/>
          </p:nvPr>
        </p:nvSpPr>
        <p:spPr/>
        <p:txBody>
          <a:bodyPr/>
          <a:lstStyle/>
          <a:p>
            <a:r>
              <a:rPr lang="de-DE"/>
              <a:t>Mai 2026</a:t>
            </a:r>
            <a:endParaRPr lang="en-US"/>
          </a:p>
        </p:txBody>
      </p:sp>
      <p:sp>
        <p:nvSpPr>
          <p:cNvPr id="7" name="Text Placeholder 6">
            <a:extLst>
              <a:ext uri="{FF2B5EF4-FFF2-40B4-BE49-F238E27FC236}">
                <a16:creationId xmlns:a16="http://schemas.microsoft.com/office/drawing/2014/main" id="{A5F5BE2E-9E6E-7AA6-74FC-4D0DBA1C6657}"/>
              </a:ext>
            </a:extLst>
          </p:cNvPr>
          <p:cNvSpPr>
            <a:spLocks noGrp="1"/>
          </p:cNvSpPr>
          <p:nvPr>
            <p:ph type="body" idx="1"/>
          </p:nvPr>
        </p:nvSpPr>
        <p:spPr/>
        <p:txBody>
          <a:bodyPr/>
          <a:lstStyle/>
          <a:p>
            <a:r>
              <a:rPr lang="en-US"/>
              <a:t>valantic powerpoint </a:t>
            </a:r>
            <a:br>
              <a:rPr lang="en-US"/>
            </a:br>
            <a:r>
              <a:rPr lang="en-US"/>
              <a:t>layout samples</a:t>
            </a:r>
          </a:p>
          <a:p>
            <a:endParaRPr lang="en-GB"/>
          </a:p>
        </p:txBody>
      </p:sp>
      <p:sp>
        <p:nvSpPr>
          <p:cNvPr id="8" name="Text Placeholder 7">
            <a:extLst>
              <a:ext uri="{FF2B5EF4-FFF2-40B4-BE49-F238E27FC236}">
                <a16:creationId xmlns:a16="http://schemas.microsoft.com/office/drawing/2014/main" id="{C7040610-CD95-BDBD-23D4-9B1D76AC71FC}"/>
              </a:ext>
            </a:extLst>
          </p:cNvPr>
          <p:cNvSpPr>
            <a:spLocks noGrp="1"/>
          </p:cNvSpPr>
          <p:nvPr>
            <p:ph type="body" idx="13"/>
          </p:nvPr>
        </p:nvSpPr>
        <p:spPr/>
        <p:txBody>
          <a:bodyPr/>
          <a:lstStyle/>
          <a:p>
            <a:r>
              <a:rPr lang="de-DE"/>
              <a:t>Dividerpage</a:t>
            </a:r>
            <a:endParaRPr lang="en-GB"/>
          </a:p>
        </p:txBody>
      </p:sp>
    </p:spTree>
    <p:extLst>
      <p:ext uri="{BB962C8B-B14F-4D97-AF65-F5344CB8AC3E}">
        <p14:creationId xmlns:p14="http://schemas.microsoft.com/office/powerpoint/2010/main" val="405099076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84672F-EFE5-532E-72BD-EEC5E0E00803}"/>
            </a:ext>
          </a:extLst>
        </p:cNvPr>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19495FA4-AE0D-28B3-8EEA-D5F5FCA74610}"/>
              </a:ext>
            </a:extLst>
          </p:cNvPr>
          <p:cNvSpPr>
            <a:spLocks noGrp="1"/>
          </p:cNvSpPr>
          <p:nvPr>
            <p:ph type="sldNum" sz="quarter" idx="4"/>
          </p:nvPr>
        </p:nvSpPr>
        <p:spPr>
          <a:xfrm>
            <a:off x="11353138" y="6379200"/>
            <a:ext cx="288000" cy="180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B5DC5B-6873-43DB-ADC7-B15ACCE0DFDB}" type="slidenum">
              <a:rPr kumimoji="0" lang="de-DE"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60</a:t>
            </a:fld>
            <a:endParaRPr kumimoji="0" lang="de-DE"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9" name="Footer Placeholder 8">
            <a:extLst>
              <a:ext uri="{FF2B5EF4-FFF2-40B4-BE49-F238E27FC236}">
                <a16:creationId xmlns:a16="http://schemas.microsoft.com/office/drawing/2014/main" id="{A2B6E26E-A5C4-10B4-CEB7-6021BC66CD74}"/>
              </a:ext>
            </a:extLst>
          </p:cNvPr>
          <p:cNvSpPr>
            <a:spLocks noGrp="1"/>
          </p:cNvSpPr>
          <p:nvPr>
            <p:ph type="ftr" sz="quarter" idx="3"/>
          </p:nvPr>
        </p:nvSpPr>
        <p:spPr>
          <a:xfrm>
            <a:off x="7270749" y="6379200"/>
            <a:ext cx="4082389" cy="180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2" name="Date Placeholder 1">
            <a:extLst>
              <a:ext uri="{FF2B5EF4-FFF2-40B4-BE49-F238E27FC236}">
                <a16:creationId xmlns:a16="http://schemas.microsoft.com/office/drawing/2014/main" id="{ADF0CE83-D76E-3E08-949A-3470A31CDD19}"/>
              </a:ext>
            </a:extLst>
          </p:cNvPr>
          <p:cNvSpPr>
            <a:spLocks noGrp="1"/>
          </p:cNvSpPr>
          <p:nvPr>
            <p:ph type="dt" sz="half" idx="2"/>
          </p:nvPr>
        </p:nvSpPr>
        <p:spPr>
          <a:xfrm>
            <a:off x="5040000" y="6379200"/>
            <a:ext cx="2160000" cy="180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de-DE"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7" name="Textplatzhalter 6">
            <a:extLst>
              <a:ext uri="{FF2B5EF4-FFF2-40B4-BE49-F238E27FC236}">
                <a16:creationId xmlns:a16="http://schemas.microsoft.com/office/drawing/2014/main" id="{05E73AE5-6684-CF80-C8A6-A6CD74E590C5}"/>
              </a:ext>
            </a:extLst>
          </p:cNvPr>
          <p:cNvSpPr>
            <a:spLocks noGrp="1"/>
          </p:cNvSpPr>
          <p:nvPr>
            <p:ph type="body" idx="1"/>
          </p:nvPr>
        </p:nvSpPr>
        <p:spPr>
          <a:xfrm>
            <a:off x="540000" y="1476000"/>
            <a:ext cx="11088000" cy="1440000"/>
          </a:xfrm>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a:t>
            </a:r>
          </a:p>
          <a:p>
            <a:endParaRPr lang="de-DE" dirty="0"/>
          </a:p>
        </p:txBody>
      </p:sp>
      <p:sp>
        <p:nvSpPr>
          <p:cNvPr id="75" name="Textplatzhalter 74">
            <a:extLst>
              <a:ext uri="{FF2B5EF4-FFF2-40B4-BE49-F238E27FC236}">
                <a16:creationId xmlns:a16="http://schemas.microsoft.com/office/drawing/2014/main" id="{DE021AF0-0DF8-BF86-0B68-298920B4240B}"/>
              </a:ext>
            </a:extLst>
          </p:cNvPr>
          <p:cNvSpPr>
            <a:spLocks noGrp="1"/>
          </p:cNvSpPr>
          <p:nvPr>
            <p:ph type="body" sz="quarter" idx="36"/>
          </p:nvPr>
        </p:nvSpPr>
        <p:spPr/>
        <p:txBody>
          <a:bodyPr/>
          <a:lstStyle/>
          <a:p>
            <a:pPr lvl="4"/>
            <a:r>
              <a:rPr lang="en-US" dirty="0" err="1"/>
              <a:t>Pellentesque</a:t>
            </a:r>
            <a:r>
              <a:rPr lang="en-US" dirty="0"/>
              <a:t> </a:t>
            </a:r>
            <a:br>
              <a:rPr lang="en-US" dirty="0"/>
            </a:br>
            <a:r>
              <a:rPr lang="en-US" dirty="0"/>
              <a:t>habitant</a:t>
            </a:r>
            <a:endParaRPr lang="en-GB" dirty="0"/>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sp>
        <p:nvSpPr>
          <p:cNvPr id="74" name="Textplatzhalter 73">
            <a:extLst>
              <a:ext uri="{FF2B5EF4-FFF2-40B4-BE49-F238E27FC236}">
                <a16:creationId xmlns:a16="http://schemas.microsoft.com/office/drawing/2014/main" id="{5EA6BF53-B6FE-DC35-393F-B07BA42D9964}"/>
              </a:ext>
            </a:extLst>
          </p:cNvPr>
          <p:cNvSpPr>
            <a:spLocks noGrp="1"/>
          </p:cNvSpPr>
          <p:nvPr>
            <p:ph type="body" sz="quarter" idx="35"/>
          </p:nvPr>
        </p:nvSpPr>
        <p:spPr/>
        <p:txBody>
          <a:bodyPr/>
          <a:lstStyle/>
          <a:p>
            <a:pPr lvl="4"/>
            <a:r>
              <a:rPr lang="en-US" dirty="0" err="1"/>
              <a:t>Pellentesque</a:t>
            </a:r>
            <a:r>
              <a:rPr lang="en-US" dirty="0"/>
              <a:t> </a:t>
            </a:r>
            <a:br>
              <a:rPr lang="en-US" dirty="0"/>
            </a:br>
            <a:r>
              <a:rPr lang="en-US" dirty="0"/>
              <a:t>habitant</a:t>
            </a:r>
            <a:endParaRPr lang="en-GB" dirty="0"/>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sp>
        <p:nvSpPr>
          <p:cNvPr id="73" name="Textplatzhalter 72">
            <a:extLst>
              <a:ext uri="{FF2B5EF4-FFF2-40B4-BE49-F238E27FC236}">
                <a16:creationId xmlns:a16="http://schemas.microsoft.com/office/drawing/2014/main" id="{CFB15374-CDE3-59F6-1144-6C641032FD10}"/>
              </a:ext>
            </a:extLst>
          </p:cNvPr>
          <p:cNvSpPr>
            <a:spLocks noGrp="1"/>
          </p:cNvSpPr>
          <p:nvPr>
            <p:ph type="body" sz="quarter" idx="34"/>
          </p:nvPr>
        </p:nvSpPr>
        <p:spPr/>
        <p:txBody>
          <a:bodyPr/>
          <a:lstStyle/>
          <a:p>
            <a:pPr lvl="4"/>
            <a:r>
              <a:rPr lang="en-US" dirty="0" err="1"/>
              <a:t>Pellentesque</a:t>
            </a:r>
            <a:r>
              <a:rPr lang="en-US" dirty="0"/>
              <a:t> </a:t>
            </a:r>
            <a:br>
              <a:rPr lang="en-US" dirty="0"/>
            </a:br>
            <a:r>
              <a:rPr lang="en-US" dirty="0"/>
              <a:t>habitant</a:t>
            </a:r>
            <a:endParaRPr lang="en-GB" dirty="0"/>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sp>
        <p:nvSpPr>
          <p:cNvPr id="68" name="Textplatzhalter 67">
            <a:extLst>
              <a:ext uri="{FF2B5EF4-FFF2-40B4-BE49-F238E27FC236}">
                <a16:creationId xmlns:a16="http://schemas.microsoft.com/office/drawing/2014/main" id="{1065E4E8-F537-3D8E-9919-B4FB3953C86F}"/>
              </a:ext>
            </a:extLst>
          </p:cNvPr>
          <p:cNvSpPr>
            <a:spLocks noGrp="1"/>
          </p:cNvSpPr>
          <p:nvPr>
            <p:ph type="body" sz="quarter" idx="33"/>
          </p:nvPr>
        </p:nvSpPr>
        <p:spPr/>
        <p:txBody>
          <a:bodyPr/>
          <a:lstStyle/>
          <a:p>
            <a:pPr lvl="4"/>
            <a:r>
              <a:rPr lang="en-US" dirty="0" err="1"/>
              <a:t>Pellentesque</a:t>
            </a:r>
            <a:r>
              <a:rPr lang="en-US" dirty="0"/>
              <a:t> </a:t>
            </a:r>
            <a:br>
              <a:rPr lang="en-US" dirty="0"/>
            </a:br>
            <a:r>
              <a:rPr lang="en-US" dirty="0"/>
              <a:t>habitant</a:t>
            </a:r>
            <a:endParaRPr lang="en-GB" dirty="0"/>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sp>
        <p:nvSpPr>
          <p:cNvPr id="67" name="Textplatzhalter 66">
            <a:extLst>
              <a:ext uri="{FF2B5EF4-FFF2-40B4-BE49-F238E27FC236}">
                <a16:creationId xmlns:a16="http://schemas.microsoft.com/office/drawing/2014/main" id="{16F10063-E710-9671-0017-AEB73CA59592}"/>
              </a:ext>
            </a:extLst>
          </p:cNvPr>
          <p:cNvSpPr>
            <a:spLocks noGrp="1"/>
          </p:cNvSpPr>
          <p:nvPr>
            <p:ph type="body" sz="quarter" idx="29"/>
          </p:nvPr>
        </p:nvSpPr>
        <p:spPr/>
        <p:txBody>
          <a:bodyPr/>
          <a:lstStyle/>
          <a:p>
            <a:pPr lvl="4"/>
            <a:r>
              <a:rPr lang="en-US" dirty="0" err="1"/>
              <a:t>Pellentesque</a:t>
            </a:r>
            <a:r>
              <a:rPr lang="en-US" dirty="0"/>
              <a:t> </a:t>
            </a:r>
            <a:br>
              <a:rPr lang="en-US" dirty="0"/>
            </a:br>
            <a:r>
              <a:rPr lang="en-US" dirty="0"/>
              <a:t>habitant</a:t>
            </a:r>
            <a:endParaRPr lang="en-GB" dirty="0"/>
          </a:p>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exercitation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p:txBody>
      </p:sp>
      <p:sp>
        <p:nvSpPr>
          <p:cNvPr id="36" name="Title 35">
            <a:extLst>
              <a:ext uri="{FF2B5EF4-FFF2-40B4-BE49-F238E27FC236}">
                <a16:creationId xmlns:a16="http://schemas.microsoft.com/office/drawing/2014/main" id="{8B5DCF6C-82D0-9698-E933-60E8CFBFE598}"/>
              </a:ext>
            </a:extLst>
          </p:cNvPr>
          <p:cNvSpPr>
            <a:spLocks noGrp="1"/>
          </p:cNvSpPr>
          <p:nvPr>
            <p:ph type="title"/>
          </p:nvPr>
        </p:nvSpPr>
        <p:spPr>
          <a:xfrm>
            <a:off x="540000" y="622301"/>
            <a:ext cx="11088000" cy="648000"/>
          </a:xfrm>
        </p:spPr>
        <p:txBody>
          <a:bodyPr vert="horz"/>
          <a:lstStyle/>
          <a:p>
            <a:r>
              <a:rPr lang="en-US" dirty="0"/>
              <a:t>Duis autem vel </a:t>
            </a:r>
            <a:r>
              <a:rPr lang="en-US" dirty="0" err="1"/>
              <a:t>eum</a:t>
            </a:r>
            <a:r>
              <a:rPr lang="en-US" dirty="0"/>
              <a:t> </a:t>
            </a:r>
            <a:r>
              <a:rPr lang="en-US" dirty="0" err="1"/>
              <a:t>iriure</a:t>
            </a:r>
            <a:r>
              <a:rPr lang="en-US" dirty="0"/>
              <a:t> dolor in </a:t>
            </a:r>
            <a:r>
              <a:rPr lang="en-US" dirty="0" err="1">
                <a:gradFill>
                  <a:gsLst>
                    <a:gs pos="0">
                      <a:srgbClr val="EF4251"/>
                    </a:gs>
                    <a:gs pos="100000">
                      <a:srgbClr val="F4704D"/>
                    </a:gs>
                  </a:gsLst>
                  <a:lin ang="18900000" scaled="0"/>
                </a:gradFill>
              </a:rPr>
              <a:t>hendrerit</a:t>
            </a:r>
            <a:r>
              <a:rPr lang="en-US" dirty="0">
                <a:gradFill>
                  <a:gsLst>
                    <a:gs pos="0">
                      <a:srgbClr val="EF4251"/>
                    </a:gs>
                    <a:gs pos="100000">
                      <a:srgbClr val="F4704D"/>
                    </a:gs>
                  </a:gsLst>
                  <a:lin ang="18900000" scaled="0"/>
                </a:gradFill>
              </a:rPr>
              <a:t> in </a:t>
            </a:r>
            <a:r>
              <a:rPr lang="en-US" dirty="0" err="1">
                <a:gradFill>
                  <a:gsLst>
                    <a:gs pos="0">
                      <a:srgbClr val="EF4251"/>
                    </a:gs>
                    <a:gs pos="100000">
                      <a:srgbClr val="F4704D"/>
                    </a:gs>
                  </a:gsLst>
                  <a:lin ang="18900000" scaled="0"/>
                </a:gradFill>
              </a:rPr>
              <a:t>vulputate</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velit</a:t>
            </a:r>
            <a:r>
              <a:rPr lang="en-US" dirty="0">
                <a:gradFill>
                  <a:gsLst>
                    <a:gs pos="0">
                      <a:srgbClr val="EF4251"/>
                    </a:gs>
                    <a:gs pos="100000">
                      <a:srgbClr val="F4704D"/>
                    </a:gs>
                  </a:gsLst>
                  <a:lin ang="18900000" scaled="0"/>
                </a:gradFill>
              </a:rPr>
              <a:t> esse </a:t>
            </a:r>
            <a:r>
              <a:rPr lang="en-US" dirty="0"/>
              <a:t>	</a:t>
            </a:r>
            <a:r>
              <a:rPr lang="de-DE" dirty="0"/>
              <a:t>1 </a:t>
            </a:r>
            <a:r>
              <a:rPr lang="de-DE" dirty="0" err="1"/>
              <a:t>of</a:t>
            </a:r>
            <a:r>
              <a:rPr lang="de-DE" dirty="0"/>
              <a:t> 2</a:t>
            </a:r>
            <a:br>
              <a:rPr lang="en-GB" dirty="0"/>
            </a:br>
            <a:endParaRPr lang="en-US" dirty="0"/>
          </a:p>
        </p:txBody>
      </p:sp>
      <p:sp>
        <p:nvSpPr>
          <p:cNvPr id="141" name="Text Placeholder 140">
            <a:extLst>
              <a:ext uri="{FF2B5EF4-FFF2-40B4-BE49-F238E27FC236}">
                <a16:creationId xmlns:a16="http://schemas.microsoft.com/office/drawing/2014/main" id="{3B679081-7780-88EE-8645-70DA8FAF1762}"/>
              </a:ext>
            </a:extLst>
          </p:cNvPr>
          <p:cNvSpPr>
            <a:spLocks noGrp="1"/>
          </p:cNvSpPr>
          <p:nvPr>
            <p:ph type="body" sz="quarter" idx="14"/>
          </p:nvPr>
        </p:nvSpPr>
        <p:spPr>
          <a:xfrm>
            <a:off x="576000" y="396000"/>
            <a:ext cx="11088000" cy="144000"/>
          </a:xfrm>
        </p:spPr>
        <p:txBody>
          <a:bodyPr/>
          <a:lstStyle/>
          <a:p>
            <a:r>
              <a:rPr lang="en-US"/>
              <a:t>A  025 : 5 text boxes : Icons</a:t>
            </a:r>
          </a:p>
          <a:p>
            <a:endParaRPr lang="en-US"/>
          </a:p>
        </p:txBody>
      </p:sp>
      <p:pic>
        <p:nvPicPr>
          <p:cNvPr id="88" name="Content Placeholder 33" descr="Fingerprint outline">
            <a:extLst>
              <a:ext uri="{FF2B5EF4-FFF2-40B4-BE49-F238E27FC236}">
                <a16:creationId xmlns:a16="http://schemas.microsoft.com/office/drawing/2014/main" id="{5BDC098D-B2B4-7861-D29E-1B7CB7AD511D}"/>
              </a:ext>
            </a:extLst>
          </p:cNvPr>
          <p:cNvPicPr>
            <a:picLocks noGrp="1" noChangeAspect="1"/>
          </p:cNvPicPr>
          <p:nvPr>
            <p:ph sz="quarter" idx="23"/>
          </p:nvPr>
        </p:nvPicPr>
        <p:blipFill>
          <a:blip>
            <a:extLst>
              <a:ext uri="{96DAC541-7B7A-43D3-8B79-37D633B846F1}">
                <asvg:svgBlip xmlns:asvg="http://schemas.microsoft.com/office/drawing/2016/SVG/main" r:embed="rId2"/>
              </a:ext>
            </a:extLst>
          </a:blip>
          <a:stretch>
            <a:fillRect/>
          </a:stretch>
        </p:blipFill>
        <p:spPr>
          <a:xfrm>
            <a:off x="1000125" y="2628106"/>
            <a:ext cx="539750" cy="539750"/>
          </a:xfrm>
        </p:spPr>
      </p:pic>
      <p:pic>
        <p:nvPicPr>
          <p:cNvPr id="89" name="Content Placeholder 34" descr="Rating 3 Star outline">
            <a:extLst>
              <a:ext uri="{FF2B5EF4-FFF2-40B4-BE49-F238E27FC236}">
                <a16:creationId xmlns:a16="http://schemas.microsoft.com/office/drawing/2014/main" id="{75A96E3A-1E02-30F2-37E7-AA3467C3D569}"/>
              </a:ext>
            </a:extLst>
          </p:cNvPr>
          <p:cNvPicPr>
            <a:picLocks noGrp="1" noChangeAspect="1"/>
          </p:cNvPicPr>
          <p:nvPr>
            <p:ph sz="quarter" idx="24"/>
          </p:nvPr>
        </p:nvPicPr>
        <p:blipFill>
          <a:blip>
            <a:extLst>
              <a:ext uri="{96DAC541-7B7A-43D3-8B79-37D633B846F1}">
                <asvg:svgBlip xmlns:asvg="http://schemas.microsoft.com/office/drawing/2016/SVG/main" r:embed="rId3"/>
              </a:ext>
            </a:extLst>
          </a:blip>
          <a:stretch>
            <a:fillRect/>
          </a:stretch>
        </p:blipFill>
        <p:spPr>
          <a:xfrm>
            <a:off x="3155950" y="2628106"/>
            <a:ext cx="539750" cy="539750"/>
          </a:xfrm>
        </p:spPr>
      </p:pic>
      <p:pic>
        <p:nvPicPr>
          <p:cNvPr id="90" name="Content Placeholder 35" descr="Hang Loose Hand Gesture outline">
            <a:extLst>
              <a:ext uri="{FF2B5EF4-FFF2-40B4-BE49-F238E27FC236}">
                <a16:creationId xmlns:a16="http://schemas.microsoft.com/office/drawing/2014/main" id="{7C2219AD-4242-A680-D910-7BD967542666}"/>
              </a:ext>
            </a:extLst>
          </p:cNvPr>
          <p:cNvPicPr>
            <a:picLocks noGrp="1" noChangeAspect="1"/>
          </p:cNvPicPr>
          <p:nvPr>
            <p:ph sz="quarter" idx="27"/>
          </p:nvPr>
        </p:nvPicPr>
        <p:blipFill>
          <a:blip>
            <a:extLst>
              <a:ext uri="{96DAC541-7B7A-43D3-8B79-37D633B846F1}">
                <asvg:svgBlip xmlns:asvg="http://schemas.microsoft.com/office/drawing/2016/SVG/main" r:embed="rId4"/>
              </a:ext>
            </a:extLst>
          </a:blip>
          <a:stretch>
            <a:fillRect/>
          </a:stretch>
        </p:blipFill>
        <p:spPr>
          <a:xfrm>
            <a:off x="5311775" y="2628106"/>
            <a:ext cx="539750" cy="539750"/>
          </a:xfrm>
        </p:spPr>
      </p:pic>
      <p:pic>
        <p:nvPicPr>
          <p:cNvPr id="91" name="Content Placeholder 53" descr="Thumbs up sign outline">
            <a:extLst>
              <a:ext uri="{FF2B5EF4-FFF2-40B4-BE49-F238E27FC236}">
                <a16:creationId xmlns:a16="http://schemas.microsoft.com/office/drawing/2014/main" id="{8B9210CF-672F-DD75-0D10-5D91000FE99E}"/>
              </a:ext>
            </a:extLst>
          </p:cNvPr>
          <p:cNvPicPr>
            <a:picLocks noGrp="1" noChangeAspect="1"/>
          </p:cNvPicPr>
          <p:nvPr>
            <p:ph sz="quarter" idx="28"/>
          </p:nvPr>
        </p:nvPicPr>
        <p:blipFill>
          <a:blip>
            <a:extLst>
              <a:ext uri="{96DAC541-7B7A-43D3-8B79-37D633B846F1}">
                <asvg:svgBlip xmlns:asvg="http://schemas.microsoft.com/office/drawing/2016/SVG/main" r:embed="rId5"/>
              </a:ext>
            </a:extLst>
          </a:blip>
          <a:stretch>
            <a:fillRect/>
          </a:stretch>
        </p:blipFill>
        <p:spPr>
          <a:xfrm>
            <a:off x="7467600" y="2628106"/>
            <a:ext cx="539750" cy="539750"/>
          </a:xfrm>
        </p:spPr>
      </p:pic>
      <p:pic>
        <p:nvPicPr>
          <p:cNvPr id="92" name="Content Placeholder 43" descr="Playbook outline">
            <a:extLst>
              <a:ext uri="{FF2B5EF4-FFF2-40B4-BE49-F238E27FC236}">
                <a16:creationId xmlns:a16="http://schemas.microsoft.com/office/drawing/2014/main" id="{F52E996C-5BB9-034B-B063-06D3DB8D6BA0}"/>
              </a:ext>
            </a:extLst>
          </p:cNvPr>
          <p:cNvPicPr>
            <a:picLocks noGrp="1" noChangeAspect="1"/>
          </p:cNvPicPr>
          <p:nvPr>
            <p:ph sz="quarter" idx="37"/>
          </p:nvPr>
        </p:nvPicPr>
        <p:blipFill>
          <a:blip>
            <a:extLst>
              <a:ext uri="{96DAC541-7B7A-43D3-8B79-37D633B846F1}">
                <asvg:svgBlip xmlns:asvg="http://schemas.microsoft.com/office/drawing/2016/SVG/main" r:embed="rId6"/>
              </a:ext>
            </a:extLst>
          </a:blip>
          <a:stretch>
            <a:fillRect/>
          </a:stretch>
        </p:blipFill>
        <p:spPr>
          <a:xfrm>
            <a:off x="9623425" y="2628106"/>
            <a:ext cx="539750" cy="539750"/>
          </a:xfrm>
        </p:spPr>
      </p:pic>
    </p:spTree>
    <p:extLst>
      <p:ext uri="{BB962C8B-B14F-4D97-AF65-F5344CB8AC3E}">
        <p14:creationId xmlns:p14="http://schemas.microsoft.com/office/powerpoint/2010/main" val="773940050"/>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88FAB1-CE94-C1F0-D4D0-42B68661122E}"/>
            </a:ext>
          </a:extLst>
        </p:cNvPr>
        <p:cNvGrpSpPr/>
        <p:nvPr/>
      </p:nvGrpSpPr>
      <p:grpSpPr>
        <a:xfrm>
          <a:off x="0" y="0"/>
          <a:ext cx="0" cy="0"/>
          <a:chOff x="0" y="0"/>
          <a:chExt cx="0" cy="0"/>
        </a:xfrm>
      </p:grpSpPr>
      <p:sp>
        <p:nvSpPr>
          <p:cNvPr id="8" name="Slide Number Placeholder 7">
            <a:extLst>
              <a:ext uri="{FF2B5EF4-FFF2-40B4-BE49-F238E27FC236}">
                <a16:creationId xmlns:a16="http://schemas.microsoft.com/office/drawing/2014/main" id="{39DA0155-0036-EE42-6CED-A9EB00FD2C5F}"/>
              </a:ext>
            </a:extLst>
          </p:cNvPr>
          <p:cNvSpPr>
            <a:spLocks noGrp="1"/>
          </p:cNvSpPr>
          <p:nvPr>
            <p:ph type="sldNum" sz="quarter" idx="4"/>
          </p:nvPr>
        </p:nvSpPr>
        <p:spPr>
          <a:xfrm>
            <a:off x="11353138" y="6379200"/>
            <a:ext cx="288000" cy="180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B5DC5B-6873-43DB-ADC7-B15ACCE0DFDB}" type="slidenum">
              <a:rPr kumimoji="0" lang="de-DE"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61</a:t>
            </a:fld>
            <a:endParaRPr kumimoji="0" lang="de-DE"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9" name="Footer Placeholder 8">
            <a:extLst>
              <a:ext uri="{FF2B5EF4-FFF2-40B4-BE49-F238E27FC236}">
                <a16:creationId xmlns:a16="http://schemas.microsoft.com/office/drawing/2014/main" id="{39558735-5710-2044-0B3D-FBD21BD2F2D7}"/>
              </a:ext>
            </a:extLst>
          </p:cNvPr>
          <p:cNvSpPr>
            <a:spLocks noGrp="1"/>
          </p:cNvSpPr>
          <p:nvPr>
            <p:ph type="ftr" sz="quarter" idx="3"/>
          </p:nvPr>
        </p:nvSpPr>
        <p:spPr>
          <a:xfrm>
            <a:off x="7270749" y="6379200"/>
            <a:ext cx="4082389" cy="180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2" name="Date Placeholder 1">
            <a:extLst>
              <a:ext uri="{FF2B5EF4-FFF2-40B4-BE49-F238E27FC236}">
                <a16:creationId xmlns:a16="http://schemas.microsoft.com/office/drawing/2014/main" id="{11749FAD-0546-04C4-743D-8A9D6D29DBAA}"/>
              </a:ext>
            </a:extLst>
          </p:cNvPr>
          <p:cNvSpPr>
            <a:spLocks noGrp="1"/>
          </p:cNvSpPr>
          <p:nvPr>
            <p:ph type="dt" sz="half" idx="2"/>
          </p:nvPr>
        </p:nvSpPr>
        <p:spPr>
          <a:xfrm>
            <a:off x="5040000" y="6379200"/>
            <a:ext cx="2160000" cy="180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de-DE"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28" name="Textplatzhalter 27">
            <a:extLst>
              <a:ext uri="{FF2B5EF4-FFF2-40B4-BE49-F238E27FC236}">
                <a16:creationId xmlns:a16="http://schemas.microsoft.com/office/drawing/2014/main" id="{92597E85-C7F8-7BB6-FC2E-F641DB8983BE}"/>
              </a:ext>
            </a:extLst>
          </p:cNvPr>
          <p:cNvSpPr>
            <a:spLocks noGrp="1"/>
          </p:cNvSpPr>
          <p:nvPr>
            <p:ph type="body" idx="1"/>
          </p:nvPr>
        </p:nvSpPr>
        <p:spPr>
          <a:xfrm>
            <a:off x="540000" y="1476000"/>
            <a:ext cx="11088000" cy="1440000"/>
          </a:xfrm>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a:t>
            </a:r>
          </a:p>
        </p:txBody>
      </p:sp>
      <p:sp>
        <p:nvSpPr>
          <p:cNvPr id="36" name="Title 35">
            <a:extLst>
              <a:ext uri="{FF2B5EF4-FFF2-40B4-BE49-F238E27FC236}">
                <a16:creationId xmlns:a16="http://schemas.microsoft.com/office/drawing/2014/main" id="{9AA99419-201F-4928-52B4-906B4B20C000}"/>
              </a:ext>
            </a:extLst>
          </p:cNvPr>
          <p:cNvSpPr>
            <a:spLocks noGrp="1"/>
          </p:cNvSpPr>
          <p:nvPr>
            <p:ph type="title"/>
          </p:nvPr>
        </p:nvSpPr>
        <p:spPr>
          <a:xfrm>
            <a:off x="540000" y="622301"/>
            <a:ext cx="11088000" cy="648000"/>
          </a:xfrm>
        </p:spPr>
        <p:txBody>
          <a:bodyPr vert="horz"/>
          <a:lstStyle/>
          <a:p>
            <a:r>
              <a:rPr lang="en-US" dirty="0"/>
              <a:t>Duis autem vel </a:t>
            </a:r>
            <a:r>
              <a:rPr lang="en-US" dirty="0" err="1"/>
              <a:t>eum</a:t>
            </a:r>
            <a:r>
              <a:rPr lang="en-US" dirty="0"/>
              <a:t> </a:t>
            </a:r>
            <a:r>
              <a:rPr lang="en-US" dirty="0" err="1"/>
              <a:t>iriure</a:t>
            </a:r>
            <a:r>
              <a:rPr lang="en-US" dirty="0"/>
              <a:t> dolor in </a:t>
            </a:r>
            <a:r>
              <a:rPr lang="en-US" dirty="0" err="1">
                <a:gradFill>
                  <a:gsLst>
                    <a:gs pos="0">
                      <a:srgbClr val="EF4251"/>
                    </a:gs>
                    <a:gs pos="100000">
                      <a:srgbClr val="F4704D"/>
                    </a:gs>
                  </a:gsLst>
                  <a:lin ang="18900000" scaled="0"/>
                </a:gradFill>
              </a:rPr>
              <a:t>hendrerit</a:t>
            </a:r>
            <a:r>
              <a:rPr lang="en-US" dirty="0">
                <a:gradFill>
                  <a:gsLst>
                    <a:gs pos="0">
                      <a:srgbClr val="EF4251"/>
                    </a:gs>
                    <a:gs pos="100000">
                      <a:srgbClr val="F4704D"/>
                    </a:gs>
                  </a:gsLst>
                  <a:lin ang="18900000" scaled="0"/>
                </a:gradFill>
              </a:rPr>
              <a:t> in </a:t>
            </a:r>
            <a:r>
              <a:rPr lang="en-US" dirty="0" err="1">
                <a:gradFill>
                  <a:gsLst>
                    <a:gs pos="0">
                      <a:srgbClr val="EF4251"/>
                    </a:gs>
                    <a:gs pos="100000">
                      <a:srgbClr val="F4704D"/>
                    </a:gs>
                  </a:gsLst>
                  <a:lin ang="18900000" scaled="0"/>
                </a:gradFill>
              </a:rPr>
              <a:t>vulputate</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velit</a:t>
            </a:r>
            <a:r>
              <a:rPr lang="en-US" dirty="0">
                <a:gradFill>
                  <a:gsLst>
                    <a:gs pos="0">
                      <a:srgbClr val="EF4251"/>
                    </a:gs>
                    <a:gs pos="100000">
                      <a:srgbClr val="F4704D"/>
                    </a:gs>
                  </a:gsLst>
                  <a:lin ang="18900000" scaled="0"/>
                </a:gradFill>
              </a:rPr>
              <a:t> esse </a:t>
            </a:r>
            <a:r>
              <a:rPr lang="en-US" dirty="0"/>
              <a:t>	</a:t>
            </a:r>
            <a:r>
              <a:rPr lang="de-DE" dirty="0"/>
              <a:t>1 </a:t>
            </a:r>
            <a:r>
              <a:rPr lang="de-DE" dirty="0" err="1"/>
              <a:t>of</a:t>
            </a:r>
            <a:r>
              <a:rPr lang="de-DE" dirty="0"/>
              <a:t> 2</a:t>
            </a:r>
            <a:br>
              <a:rPr lang="en-GB" dirty="0"/>
            </a:br>
            <a:endParaRPr lang="en-US" dirty="0"/>
          </a:p>
        </p:txBody>
      </p:sp>
      <p:sp>
        <p:nvSpPr>
          <p:cNvPr id="141" name="Text Placeholder 140">
            <a:extLst>
              <a:ext uri="{FF2B5EF4-FFF2-40B4-BE49-F238E27FC236}">
                <a16:creationId xmlns:a16="http://schemas.microsoft.com/office/drawing/2014/main" id="{C79CCF54-5210-4B53-E2A6-E354477EABB4}"/>
              </a:ext>
            </a:extLst>
          </p:cNvPr>
          <p:cNvSpPr>
            <a:spLocks noGrp="1"/>
          </p:cNvSpPr>
          <p:nvPr>
            <p:ph type="body" sz="quarter" idx="14"/>
          </p:nvPr>
        </p:nvSpPr>
        <p:spPr>
          <a:xfrm>
            <a:off x="576000" y="396000"/>
            <a:ext cx="11088000" cy="144000"/>
          </a:xfrm>
        </p:spPr>
        <p:txBody>
          <a:bodyPr/>
          <a:lstStyle/>
          <a:p>
            <a:r>
              <a:rPr lang="en-US"/>
              <a:t>A  025 : 6 text boxes : Icons</a:t>
            </a:r>
          </a:p>
          <a:p>
            <a:endParaRPr lang="en-US"/>
          </a:p>
        </p:txBody>
      </p:sp>
      <p:sp>
        <p:nvSpPr>
          <p:cNvPr id="5" name="Text Placeholder 4">
            <a:extLst>
              <a:ext uri="{FF2B5EF4-FFF2-40B4-BE49-F238E27FC236}">
                <a16:creationId xmlns:a16="http://schemas.microsoft.com/office/drawing/2014/main" id="{4C1ECE97-9BB9-9735-958C-FEACD7CE84C2}"/>
              </a:ext>
            </a:extLst>
          </p:cNvPr>
          <p:cNvSpPr>
            <a:spLocks noGrp="1"/>
          </p:cNvSpPr>
          <p:nvPr>
            <p:ph type="body" sz="quarter" idx="38"/>
          </p:nvPr>
        </p:nvSpPr>
        <p:spPr>
          <a:xfrm>
            <a:off x="9791479" y="2412000"/>
            <a:ext cx="1620000" cy="3600000"/>
          </a:xfrm>
        </p:spPr>
        <p:txBody>
          <a:bodyPr/>
          <a:lstStyle/>
          <a:p>
            <a:pPr lvl="4"/>
            <a:r>
              <a:rPr lang="en-US"/>
              <a:t>Pellentesque </a:t>
            </a:r>
            <a:br>
              <a:rPr lang="en-US"/>
            </a:br>
            <a:r>
              <a:rPr lang="en-US"/>
              <a:t>habitant</a:t>
            </a:r>
            <a:br>
              <a:rPr lang="en-US"/>
            </a:br>
            <a:endParaRPr lang="en-GB"/>
          </a:p>
          <a:p>
            <a:pPr lvl="0"/>
            <a:r>
              <a:rPr lang="en-US"/>
              <a:t>Ut wisi enim ad minim veniam, quis nostrud exercitation ut aliquip ex ea commodo consequat</a:t>
            </a:r>
          </a:p>
        </p:txBody>
      </p:sp>
      <p:pic>
        <p:nvPicPr>
          <p:cNvPr id="38" name="Content Placeholder 37" descr="Lightbulb outline">
            <a:extLst>
              <a:ext uri="{FF2B5EF4-FFF2-40B4-BE49-F238E27FC236}">
                <a16:creationId xmlns:a16="http://schemas.microsoft.com/office/drawing/2014/main" id="{729B3492-37FE-26F8-5B6C-EFFA4869AFAB}"/>
              </a:ext>
            </a:extLst>
          </p:cNvPr>
          <p:cNvPicPr>
            <a:picLocks noGrp="1" noChangeAspect="1"/>
          </p:cNvPicPr>
          <p:nvPr>
            <p:ph sz="quarter" idx="39"/>
          </p:nvPr>
        </p:nvPicPr>
        <p:blipFill>
          <a:blip>
            <a:extLst>
              <a:ext uri="{96DAC541-7B7A-43D3-8B79-37D633B846F1}">
                <asvg:svgBlip xmlns:asvg="http://schemas.microsoft.com/office/drawing/2016/SVG/main" r:embed="rId2"/>
              </a:ext>
            </a:extLst>
          </a:blip>
          <a:stretch>
            <a:fillRect/>
          </a:stretch>
        </p:blipFill>
        <p:spPr>
          <a:xfrm>
            <a:off x="9983788" y="2628106"/>
            <a:ext cx="539750" cy="539750"/>
          </a:xfrm>
        </p:spPr>
      </p:pic>
      <p:sp>
        <p:nvSpPr>
          <p:cNvPr id="55" name="Text Placeholder 54">
            <a:extLst>
              <a:ext uri="{FF2B5EF4-FFF2-40B4-BE49-F238E27FC236}">
                <a16:creationId xmlns:a16="http://schemas.microsoft.com/office/drawing/2014/main" id="{F02E5CA2-5E02-3D7C-ADAB-DCFADDF1D353}"/>
              </a:ext>
            </a:extLst>
          </p:cNvPr>
          <p:cNvSpPr>
            <a:spLocks noGrp="1"/>
          </p:cNvSpPr>
          <p:nvPr>
            <p:ph type="body" sz="quarter" idx="36"/>
          </p:nvPr>
        </p:nvSpPr>
        <p:spPr>
          <a:xfrm>
            <a:off x="7990754" y="2412000"/>
            <a:ext cx="1620000" cy="3600000"/>
          </a:xfrm>
        </p:spPr>
        <p:txBody>
          <a:bodyPr/>
          <a:lstStyle/>
          <a:p>
            <a:pPr lvl="4"/>
            <a:r>
              <a:rPr lang="en-US"/>
              <a:t>Pellentesque </a:t>
            </a:r>
            <a:br>
              <a:rPr lang="en-US"/>
            </a:br>
            <a:r>
              <a:rPr lang="en-US"/>
              <a:t>habitant</a:t>
            </a:r>
            <a:br>
              <a:rPr lang="en-US"/>
            </a:br>
            <a:endParaRPr lang="en-GB"/>
          </a:p>
          <a:p>
            <a:pPr lvl="0"/>
            <a:r>
              <a:rPr lang="en-US"/>
              <a:t>Ut wisi enim ad minim veniam, quis nostrud exercitation ut aliquip ex ea commodo consequat</a:t>
            </a:r>
          </a:p>
        </p:txBody>
      </p:sp>
      <p:pic>
        <p:nvPicPr>
          <p:cNvPr id="148" name="Content Placeholder 147">
            <a:extLst>
              <a:ext uri="{FF2B5EF4-FFF2-40B4-BE49-F238E27FC236}">
                <a16:creationId xmlns:a16="http://schemas.microsoft.com/office/drawing/2014/main" id="{7BDF8517-3FB0-5763-AB5B-686E5AE1EBC2}"/>
              </a:ext>
            </a:extLst>
          </p:cNvPr>
          <p:cNvPicPr>
            <a:picLocks noGrp="1" noChangeAspect="1"/>
          </p:cNvPicPr>
          <p:nvPr>
            <p:ph sz="quarter" idx="37"/>
          </p:nvPr>
        </p:nvPicPr>
        <p:blipFill>
          <a:blip>
            <a:extLst>
              <a:ext uri="{96DAC541-7B7A-43D3-8B79-37D633B846F1}">
                <asvg:svgBlip xmlns:asvg="http://schemas.microsoft.com/office/drawing/2016/SVG/main" r:embed="rId3"/>
              </a:ext>
            </a:extLst>
          </a:blip>
          <a:stretch>
            <a:fillRect/>
          </a:stretch>
        </p:blipFill>
        <p:spPr>
          <a:xfrm>
            <a:off x="8251825" y="2674144"/>
            <a:ext cx="409575" cy="447675"/>
          </a:xfrm>
        </p:spPr>
      </p:pic>
      <p:sp>
        <p:nvSpPr>
          <p:cNvPr id="31" name="Text Placeholder 30">
            <a:extLst>
              <a:ext uri="{FF2B5EF4-FFF2-40B4-BE49-F238E27FC236}">
                <a16:creationId xmlns:a16="http://schemas.microsoft.com/office/drawing/2014/main" id="{712DE59C-F1B3-BC25-006F-50662DE832B3}"/>
              </a:ext>
            </a:extLst>
          </p:cNvPr>
          <p:cNvSpPr>
            <a:spLocks noGrp="1"/>
          </p:cNvSpPr>
          <p:nvPr>
            <p:ph type="body" sz="quarter" idx="35"/>
          </p:nvPr>
        </p:nvSpPr>
        <p:spPr>
          <a:xfrm>
            <a:off x="6190030" y="2412000"/>
            <a:ext cx="1620000" cy="3600000"/>
          </a:xfrm>
        </p:spPr>
        <p:txBody>
          <a:bodyPr/>
          <a:lstStyle/>
          <a:p>
            <a:pPr lvl="4"/>
            <a:r>
              <a:rPr lang="en-US"/>
              <a:t>Pellentesque </a:t>
            </a:r>
            <a:br>
              <a:rPr lang="en-US"/>
            </a:br>
            <a:r>
              <a:rPr lang="en-US"/>
              <a:t>habitant</a:t>
            </a:r>
            <a:br>
              <a:rPr lang="en-US"/>
            </a:br>
            <a:endParaRPr lang="en-GB"/>
          </a:p>
          <a:p>
            <a:pPr lvl="0"/>
            <a:r>
              <a:rPr lang="en-US"/>
              <a:t>Ut wisi enim ad minim veniam, quis nostrud exercitation ut aliquip ex ea commodo consequat</a:t>
            </a:r>
          </a:p>
          <a:p>
            <a:endParaRPr lang="en-US"/>
          </a:p>
        </p:txBody>
      </p:sp>
      <p:pic>
        <p:nvPicPr>
          <p:cNvPr id="149" name="Content Placeholder 148">
            <a:extLst>
              <a:ext uri="{FF2B5EF4-FFF2-40B4-BE49-F238E27FC236}">
                <a16:creationId xmlns:a16="http://schemas.microsoft.com/office/drawing/2014/main" id="{C6F5CA43-7F70-E677-D6AB-3639FD25F197}"/>
              </a:ext>
            </a:extLst>
          </p:cNvPr>
          <p:cNvPicPr>
            <a:picLocks noGrp="1" noChangeAspect="1"/>
          </p:cNvPicPr>
          <p:nvPr>
            <p:ph sz="quarter" idx="28"/>
          </p:nvPr>
        </p:nvPicPr>
        <p:blipFill>
          <a:blip>
            <a:extLst>
              <a:ext uri="{96DAC541-7B7A-43D3-8B79-37D633B846F1}">
                <asvg:svgBlip xmlns:asvg="http://schemas.microsoft.com/office/drawing/2016/SVG/main" r:embed="rId4"/>
              </a:ext>
            </a:extLst>
          </a:blip>
          <a:stretch>
            <a:fillRect/>
          </a:stretch>
        </p:blipFill>
        <p:spPr>
          <a:xfrm>
            <a:off x="6492875" y="2674144"/>
            <a:ext cx="333375" cy="447675"/>
          </a:xfrm>
        </p:spPr>
      </p:pic>
      <p:sp>
        <p:nvSpPr>
          <p:cNvPr id="12" name="Text Placeholder 11">
            <a:extLst>
              <a:ext uri="{FF2B5EF4-FFF2-40B4-BE49-F238E27FC236}">
                <a16:creationId xmlns:a16="http://schemas.microsoft.com/office/drawing/2014/main" id="{96E3830E-27EA-D894-05BC-BACDCB3B4631}"/>
              </a:ext>
            </a:extLst>
          </p:cNvPr>
          <p:cNvSpPr>
            <a:spLocks noGrp="1"/>
          </p:cNvSpPr>
          <p:nvPr>
            <p:ph type="body" sz="quarter" idx="34"/>
          </p:nvPr>
        </p:nvSpPr>
        <p:spPr>
          <a:xfrm>
            <a:off x="4389306" y="2412000"/>
            <a:ext cx="1620000" cy="3600000"/>
          </a:xfrm>
        </p:spPr>
        <p:txBody>
          <a:bodyPr/>
          <a:lstStyle/>
          <a:p>
            <a:pPr lvl="4"/>
            <a:r>
              <a:rPr lang="en-US"/>
              <a:t>Pellentesque </a:t>
            </a:r>
            <a:br>
              <a:rPr lang="en-US"/>
            </a:br>
            <a:r>
              <a:rPr lang="en-US"/>
              <a:t>habitant</a:t>
            </a:r>
            <a:br>
              <a:rPr lang="en-US"/>
            </a:br>
            <a:endParaRPr lang="en-GB"/>
          </a:p>
          <a:p>
            <a:pPr lvl="0"/>
            <a:r>
              <a:rPr lang="en-US"/>
              <a:t>Ut wisi enim ad minim veniam, quis nostrud exercitation ut aliquip ex ea commodo consequat</a:t>
            </a:r>
          </a:p>
          <a:p>
            <a:endParaRPr lang="en-US"/>
          </a:p>
        </p:txBody>
      </p:sp>
      <p:pic>
        <p:nvPicPr>
          <p:cNvPr id="150" name="Content Placeholder 149">
            <a:extLst>
              <a:ext uri="{FF2B5EF4-FFF2-40B4-BE49-F238E27FC236}">
                <a16:creationId xmlns:a16="http://schemas.microsoft.com/office/drawing/2014/main" id="{05C97D17-05B0-21F9-3227-143B093D7306}"/>
              </a:ext>
            </a:extLst>
          </p:cNvPr>
          <p:cNvPicPr>
            <a:picLocks noGrp="1" noChangeAspect="1"/>
          </p:cNvPicPr>
          <p:nvPr>
            <p:ph sz="quarter" idx="27"/>
          </p:nvPr>
        </p:nvPicPr>
        <p:blipFill>
          <a:blip>
            <a:extLst>
              <a:ext uri="{96DAC541-7B7A-43D3-8B79-37D633B846F1}">
                <asvg:svgBlip xmlns:asvg="http://schemas.microsoft.com/office/drawing/2016/SVG/main" r:embed="rId5"/>
              </a:ext>
            </a:extLst>
          </a:blip>
          <a:stretch>
            <a:fillRect/>
          </a:stretch>
        </p:blipFill>
        <p:spPr>
          <a:xfrm>
            <a:off x="4692650" y="2674144"/>
            <a:ext cx="342900" cy="447675"/>
          </a:xfrm>
        </p:spPr>
      </p:pic>
      <p:sp>
        <p:nvSpPr>
          <p:cNvPr id="13" name="Text Placeholder 12">
            <a:extLst>
              <a:ext uri="{FF2B5EF4-FFF2-40B4-BE49-F238E27FC236}">
                <a16:creationId xmlns:a16="http://schemas.microsoft.com/office/drawing/2014/main" id="{09DE3E3E-4ED9-148A-96B1-A325CFCAA95A}"/>
              </a:ext>
            </a:extLst>
          </p:cNvPr>
          <p:cNvSpPr>
            <a:spLocks noGrp="1"/>
          </p:cNvSpPr>
          <p:nvPr>
            <p:ph type="body" sz="quarter" idx="33"/>
          </p:nvPr>
        </p:nvSpPr>
        <p:spPr>
          <a:xfrm>
            <a:off x="2588582" y="2412000"/>
            <a:ext cx="1620000" cy="3600000"/>
          </a:xfrm>
        </p:spPr>
        <p:txBody>
          <a:bodyPr/>
          <a:lstStyle/>
          <a:p>
            <a:pPr lvl="4"/>
            <a:r>
              <a:rPr lang="en-US"/>
              <a:t>Pellentesque </a:t>
            </a:r>
            <a:br>
              <a:rPr lang="en-US"/>
            </a:br>
            <a:r>
              <a:rPr lang="en-US"/>
              <a:t>habitant</a:t>
            </a:r>
            <a:br>
              <a:rPr lang="en-US"/>
            </a:br>
            <a:endParaRPr lang="en-GB"/>
          </a:p>
          <a:p>
            <a:pPr lvl="0"/>
            <a:r>
              <a:rPr lang="en-US"/>
              <a:t>Ut wisi enim ad minim veniam, quis nostrud exercitation ut aliquip ex ea commodo consequat</a:t>
            </a:r>
          </a:p>
          <a:p>
            <a:endParaRPr lang="en-US"/>
          </a:p>
        </p:txBody>
      </p:sp>
      <p:pic>
        <p:nvPicPr>
          <p:cNvPr id="151" name="Content Placeholder 150">
            <a:extLst>
              <a:ext uri="{FF2B5EF4-FFF2-40B4-BE49-F238E27FC236}">
                <a16:creationId xmlns:a16="http://schemas.microsoft.com/office/drawing/2014/main" id="{9720DBA1-0C94-BA9D-56A9-AFD45733A133}"/>
              </a:ext>
            </a:extLst>
          </p:cNvPr>
          <p:cNvPicPr>
            <a:picLocks noGrp="1" noChangeAspect="1"/>
          </p:cNvPicPr>
          <p:nvPr>
            <p:ph sz="quarter" idx="24"/>
          </p:nvPr>
        </p:nvPicPr>
        <p:blipFill>
          <a:blip>
            <a:extLst>
              <a:ext uri="{96DAC541-7B7A-43D3-8B79-37D633B846F1}">
                <asvg:svgBlip xmlns:asvg="http://schemas.microsoft.com/office/drawing/2016/SVG/main" r:embed="rId6"/>
              </a:ext>
            </a:extLst>
          </a:blip>
          <a:stretch>
            <a:fillRect/>
          </a:stretch>
        </p:blipFill>
        <p:spPr>
          <a:xfrm>
            <a:off x="2895600" y="2674144"/>
            <a:ext cx="342900" cy="447675"/>
          </a:xfrm>
        </p:spPr>
      </p:pic>
      <p:sp>
        <p:nvSpPr>
          <p:cNvPr id="15" name="Text Placeholder 14">
            <a:extLst>
              <a:ext uri="{FF2B5EF4-FFF2-40B4-BE49-F238E27FC236}">
                <a16:creationId xmlns:a16="http://schemas.microsoft.com/office/drawing/2014/main" id="{79453C42-73B2-998F-A673-EFDBCBC17090}"/>
              </a:ext>
            </a:extLst>
          </p:cNvPr>
          <p:cNvSpPr>
            <a:spLocks noGrp="1"/>
          </p:cNvSpPr>
          <p:nvPr>
            <p:ph type="body" sz="quarter" idx="29"/>
          </p:nvPr>
        </p:nvSpPr>
        <p:spPr>
          <a:xfrm>
            <a:off x="787858" y="2412000"/>
            <a:ext cx="1620000" cy="3600000"/>
          </a:xfrm>
        </p:spPr>
        <p:txBody>
          <a:bodyPr/>
          <a:lstStyle/>
          <a:p>
            <a:pPr lvl="4"/>
            <a:r>
              <a:rPr lang="en-US"/>
              <a:t>Pellentesque </a:t>
            </a:r>
            <a:br>
              <a:rPr lang="en-US"/>
            </a:br>
            <a:r>
              <a:rPr lang="en-US"/>
              <a:t>habitant</a:t>
            </a:r>
            <a:br>
              <a:rPr lang="en-US"/>
            </a:br>
            <a:endParaRPr lang="en-GB"/>
          </a:p>
          <a:p>
            <a:pPr lvl="0"/>
            <a:r>
              <a:rPr lang="en-US"/>
              <a:t>Ut wisi enim ad minim veniam, quis nostrud exercitation ut aliquip ex ea commodo consequat</a:t>
            </a:r>
          </a:p>
        </p:txBody>
      </p:sp>
      <p:pic>
        <p:nvPicPr>
          <p:cNvPr id="160" name="Content Placeholder 159">
            <a:extLst>
              <a:ext uri="{FF2B5EF4-FFF2-40B4-BE49-F238E27FC236}">
                <a16:creationId xmlns:a16="http://schemas.microsoft.com/office/drawing/2014/main" id="{59416306-C99C-D515-E199-9134C3EAF763}"/>
              </a:ext>
            </a:extLst>
          </p:cNvPr>
          <p:cNvPicPr>
            <a:picLocks noGrp="1" noChangeAspect="1"/>
          </p:cNvPicPr>
          <p:nvPr>
            <p:ph sz="quarter" idx="23"/>
          </p:nvPr>
        </p:nvPicPr>
        <p:blipFill>
          <a:blip>
            <a:extLst>
              <a:ext uri="{96DAC541-7B7A-43D3-8B79-37D633B846F1}">
                <asvg:svgBlip xmlns:asvg="http://schemas.microsoft.com/office/drawing/2016/SVG/main" r:embed="rId7"/>
              </a:ext>
            </a:extLst>
          </a:blip>
          <a:stretch>
            <a:fillRect/>
          </a:stretch>
        </p:blipFill>
        <p:spPr>
          <a:xfrm>
            <a:off x="1103312" y="2674144"/>
            <a:ext cx="333375" cy="447675"/>
          </a:xfrm>
        </p:spPr>
      </p:pic>
    </p:spTree>
    <p:extLst>
      <p:ext uri="{BB962C8B-B14F-4D97-AF65-F5344CB8AC3E}">
        <p14:creationId xmlns:p14="http://schemas.microsoft.com/office/powerpoint/2010/main" val="224955423"/>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6AF310D4-7CDB-AEA4-755C-1805D4C4E343}"/>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573BCF-C0F1-4720-B5E7-944FE630E67D}" type="slidenum">
              <a:rPr kumimoji="0" lang="en-GB"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62</a:t>
            </a:fld>
            <a:endParaRPr kumimoji="0" lang="en-GB"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4" name="Footer Placeholder 3">
            <a:extLst>
              <a:ext uri="{FF2B5EF4-FFF2-40B4-BE49-F238E27FC236}">
                <a16:creationId xmlns:a16="http://schemas.microsoft.com/office/drawing/2014/main" id="{065397E3-EF92-EA77-7C34-E9E0B6B7D474}"/>
              </a:ext>
            </a:extLst>
          </p:cNvPr>
          <p:cNvSpPr>
            <a:spLocks noGrp="1"/>
          </p:cNvSpPr>
          <p:nvPr>
            <p:ph type="ftr" sz="quarter" idx="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5" name="Date Placeholder 4">
            <a:extLst>
              <a:ext uri="{FF2B5EF4-FFF2-40B4-BE49-F238E27FC236}">
                <a16:creationId xmlns:a16="http://schemas.microsoft.com/office/drawing/2014/main" id="{6BB5D721-2DA7-0E48-FEC7-73BBEB0BA543}"/>
              </a:ext>
            </a:extLst>
          </p:cNvPr>
          <p:cNvSpPr>
            <a:spLocks noGrp="1"/>
          </p:cNvSpPr>
          <p:nvPr>
            <p:ph type="dt" sz="half" idx="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7" name="Content Placeholder 6">
            <a:extLst>
              <a:ext uri="{FF2B5EF4-FFF2-40B4-BE49-F238E27FC236}">
                <a16:creationId xmlns:a16="http://schemas.microsoft.com/office/drawing/2014/main" id="{FE3A5419-A24C-095C-1093-9395A0351338}"/>
              </a:ext>
            </a:extLst>
          </p:cNvPr>
          <p:cNvSpPr>
            <a:spLocks noGrp="1"/>
          </p:cNvSpPr>
          <p:nvPr>
            <p:ph sz="quarter" idx="25"/>
          </p:nvPr>
        </p:nvSpPr>
        <p:spPr/>
        <p:txBody>
          <a:bodyPr/>
          <a:lstStyle/>
          <a:p>
            <a:pPr lvl="4"/>
            <a:r>
              <a:rPr lang="en-US"/>
              <a:t>Magna sed pulvinar</a:t>
            </a:r>
            <a:br>
              <a:rPr lang="en-US"/>
            </a:br>
            <a:endParaRPr lang="en-US"/>
          </a:p>
          <a:p>
            <a:r>
              <a:rPr lang="en-US"/>
              <a:t>Proin pharetra nonummy pede. Mauris et orci. Pellentesque habitant morbi tristique senectus et netus et malesuada fames ac turpis egestas.</a:t>
            </a:r>
          </a:p>
        </p:txBody>
      </p:sp>
      <p:sp>
        <p:nvSpPr>
          <p:cNvPr id="196" name="Text Placeholder 195">
            <a:extLst>
              <a:ext uri="{FF2B5EF4-FFF2-40B4-BE49-F238E27FC236}">
                <a16:creationId xmlns:a16="http://schemas.microsoft.com/office/drawing/2014/main" id="{5714CED7-F962-EA94-0A2A-64B842B00A6A}"/>
              </a:ext>
            </a:extLst>
          </p:cNvPr>
          <p:cNvSpPr>
            <a:spLocks noGrp="1"/>
          </p:cNvSpPr>
          <p:nvPr>
            <p:ph type="body" idx="45"/>
          </p:nvPr>
        </p:nvSpPr>
        <p:spPr/>
        <p:txBody>
          <a:bodyPr/>
          <a:lstStyle/>
          <a:p>
            <a:endParaRPr lang="en-US"/>
          </a:p>
        </p:txBody>
      </p:sp>
      <p:pic>
        <p:nvPicPr>
          <p:cNvPr id="23" name="Content Placeholder 53" descr="Thumbs up sign outline">
            <a:extLst>
              <a:ext uri="{FF2B5EF4-FFF2-40B4-BE49-F238E27FC236}">
                <a16:creationId xmlns:a16="http://schemas.microsoft.com/office/drawing/2014/main" id="{2346ECA5-D219-5FEC-92BB-FAC5AC078C22}"/>
              </a:ext>
            </a:extLst>
          </p:cNvPr>
          <p:cNvPicPr>
            <a:picLocks noGrp="1" noChangeAspect="1"/>
          </p:cNvPicPr>
          <p:nvPr>
            <p:ph sz="quarter" idx="35"/>
          </p:nvPr>
        </p:nvPicPr>
        <p:blipFill>
          <a:blip>
            <a:extLst>
              <a:ext uri="{96DAC541-7B7A-43D3-8B79-37D633B846F1}">
                <asvg:svgBlip xmlns:asvg="http://schemas.microsoft.com/office/drawing/2016/SVG/main" r:embed="rId2"/>
              </a:ext>
            </a:extLst>
          </a:blip>
          <a:stretch>
            <a:fillRect/>
          </a:stretch>
        </p:blipFill>
        <p:spPr/>
      </p:pic>
      <p:sp>
        <p:nvSpPr>
          <p:cNvPr id="10" name="Content Placeholder 9">
            <a:extLst>
              <a:ext uri="{FF2B5EF4-FFF2-40B4-BE49-F238E27FC236}">
                <a16:creationId xmlns:a16="http://schemas.microsoft.com/office/drawing/2014/main" id="{5FDD945E-EB59-BA46-B55F-28707526379B}"/>
              </a:ext>
            </a:extLst>
          </p:cNvPr>
          <p:cNvSpPr>
            <a:spLocks noGrp="1"/>
          </p:cNvSpPr>
          <p:nvPr>
            <p:ph sz="quarter" idx="24"/>
          </p:nvPr>
        </p:nvSpPr>
        <p:spPr/>
        <p:txBody>
          <a:bodyPr/>
          <a:lstStyle/>
          <a:p>
            <a:pPr lvl="4"/>
            <a:r>
              <a:rPr lang="en-US"/>
              <a:t>Ullamcorper suscipit</a:t>
            </a:r>
            <a:br>
              <a:rPr lang="en-US"/>
            </a:br>
            <a:endParaRPr lang="en-US"/>
          </a:p>
          <a:p>
            <a:pPr lvl="0"/>
            <a:r>
              <a:rPr lang="en-US"/>
              <a:t>Duis autem vel eum iriure dolor in hendrerit in vulputate velit esse molestie consequat, vel illum dolore eu feugiat nulla facilisis at vero eros et accumsan luptatum zzril delenit augue duis dolore te feugait nulla facilisi.</a:t>
            </a:r>
          </a:p>
          <a:p>
            <a:endParaRPr lang="en-US"/>
          </a:p>
        </p:txBody>
      </p:sp>
      <p:sp>
        <p:nvSpPr>
          <p:cNvPr id="195" name="Text Placeholder 194">
            <a:extLst>
              <a:ext uri="{FF2B5EF4-FFF2-40B4-BE49-F238E27FC236}">
                <a16:creationId xmlns:a16="http://schemas.microsoft.com/office/drawing/2014/main" id="{DE078918-4AA2-E7EC-F04B-5CBCED8B52DE}"/>
              </a:ext>
            </a:extLst>
          </p:cNvPr>
          <p:cNvSpPr>
            <a:spLocks noGrp="1"/>
          </p:cNvSpPr>
          <p:nvPr>
            <p:ph type="body" idx="44"/>
          </p:nvPr>
        </p:nvSpPr>
        <p:spPr/>
        <p:txBody>
          <a:bodyPr/>
          <a:lstStyle/>
          <a:p>
            <a:endParaRPr lang="en-US"/>
          </a:p>
        </p:txBody>
      </p:sp>
      <p:pic>
        <p:nvPicPr>
          <p:cNvPr id="22" name="Content Placeholder 35" descr="Hang Loose Hand Gesture outline">
            <a:extLst>
              <a:ext uri="{FF2B5EF4-FFF2-40B4-BE49-F238E27FC236}">
                <a16:creationId xmlns:a16="http://schemas.microsoft.com/office/drawing/2014/main" id="{AA994879-183E-B00A-6AF3-E942B28DE8B8}"/>
              </a:ext>
            </a:extLst>
          </p:cNvPr>
          <p:cNvPicPr>
            <a:picLocks noGrp="1" noChangeAspect="1"/>
          </p:cNvPicPr>
          <p:nvPr>
            <p:ph sz="quarter" idx="33"/>
          </p:nvPr>
        </p:nvPicPr>
        <p:blipFill>
          <a:blip>
            <a:extLst>
              <a:ext uri="{96DAC541-7B7A-43D3-8B79-37D633B846F1}">
                <asvg:svgBlip xmlns:asvg="http://schemas.microsoft.com/office/drawing/2016/SVG/main" r:embed="rId3"/>
              </a:ext>
            </a:extLst>
          </a:blip>
          <a:stretch>
            <a:fillRect/>
          </a:stretch>
        </p:blipFill>
        <p:spPr/>
      </p:pic>
      <p:sp>
        <p:nvSpPr>
          <p:cNvPr id="13" name="Content Placeholder 12">
            <a:extLst>
              <a:ext uri="{FF2B5EF4-FFF2-40B4-BE49-F238E27FC236}">
                <a16:creationId xmlns:a16="http://schemas.microsoft.com/office/drawing/2014/main" id="{B89B8F6D-1CAD-52FB-E209-8F86E7FB0EAF}"/>
              </a:ext>
            </a:extLst>
          </p:cNvPr>
          <p:cNvSpPr>
            <a:spLocks noGrp="1"/>
          </p:cNvSpPr>
          <p:nvPr>
            <p:ph sz="quarter" idx="22"/>
          </p:nvPr>
        </p:nvSpPr>
        <p:spPr/>
        <p:txBody>
          <a:bodyPr/>
          <a:lstStyle/>
          <a:p>
            <a:pPr lvl="4"/>
            <a:r>
              <a:rPr lang="en-US"/>
              <a:t>Pellentesque habitant</a:t>
            </a:r>
            <a:br>
              <a:rPr lang="en-US"/>
            </a:br>
            <a:endParaRPr lang="en-US"/>
          </a:p>
          <a:p>
            <a:pPr lvl="0"/>
            <a:r>
              <a:rPr lang="en-US"/>
              <a:t>Ut wisi enim ad minim veniam, quis nostrud exerci tation ullamcorper suscipit lobortis nisl ut aliquip ex ea commodo consequat et iusto odio dignissim qui blandit present.</a:t>
            </a:r>
          </a:p>
          <a:p>
            <a:endParaRPr lang="en-US"/>
          </a:p>
        </p:txBody>
      </p:sp>
      <p:sp>
        <p:nvSpPr>
          <p:cNvPr id="194" name="Text Placeholder 193">
            <a:extLst>
              <a:ext uri="{FF2B5EF4-FFF2-40B4-BE49-F238E27FC236}">
                <a16:creationId xmlns:a16="http://schemas.microsoft.com/office/drawing/2014/main" id="{180DEEFE-B6BD-2291-8F3F-DF19A24741B5}"/>
              </a:ext>
            </a:extLst>
          </p:cNvPr>
          <p:cNvSpPr>
            <a:spLocks noGrp="1"/>
          </p:cNvSpPr>
          <p:nvPr>
            <p:ph type="body" idx="43"/>
          </p:nvPr>
        </p:nvSpPr>
        <p:spPr/>
        <p:txBody>
          <a:bodyPr/>
          <a:lstStyle/>
          <a:p>
            <a:endParaRPr lang="en-US" dirty="0"/>
          </a:p>
        </p:txBody>
      </p:sp>
      <p:pic>
        <p:nvPicPr>
          <p:cNvPr id="19" name="Content Placeholder 33" descr="Fingerprint outline">
            <a:extLst>
              <a:ext uri="{FF2B5EF4-FFF2-40B4-BE49-F238E27FC236}">
                <a16:creationId xmlns:a16="http://schemas.microsoft.com/office/drawing/2014/main" id="{863217C9-CC4E-7C5F-EA78-E153A1BD7E47}"/>
              </a:ext>
            </a:extLst>
          </p:cNvPr>
          <p:cNvPicPr>
            <a:picLocks noGrp="1" noChangeAspect="1"/>
          </p:cNvPicPr>
          <p:nvPr>
            <p:ph sz="quarter" idx="23"/>
          </p:nvPr>
        </p:nvPicPr>
        <p:blipFill>
          <a:blip>
            <a:extLst>
              <a:ext uri="{96DAC541-7B7A-43D3-8B79-37D633B846F1}">
                <asvg:svgBlip xmlns:asvg="http://schemas.microsoft.com/office/drawing/2016/SVG/main" r:embed="rId4"/>
              </a:ext>
            </a:extLst>
          </a:blip>
          <a:stretch>
            <a:fillRect/>
          </a:stretch>
        </p:blipFill>
        <p:spPr/>
      </p:pic>
      <p:sp>
        <p:nvSpPr>
          <p:cNvPr id="15" name="Title 14">
            <a:extLst>
              <a:ext uri="{FF2B5EF4-FFF2-40B4-BE49-F238E27FC236}">
                <a16:creationId xmlns:a16="http://schemas.microsoft.com/office/drawing/2014/main" id="{E353BCD6-DBCC-91BC-0957-8B4B714A765A}"/>
              </a:ext>
            </a:extLst>
          </p:cNvPr>
          <p:cNvSpPr>
            <a:spLocks noGrp="1"/>
          </p:cNvSpPr>
          <p:nvPr>
            <p:ph type="title"/>
          </p:nvPr>
        </p:nvSpPr>
        <p:spPr/>
        <p:txBody>
          <a:bodyPr vert="horz"/>
          <a:lstStyle/>
          <a:p>
            <a:r>
              <a:rPr lang="en-US"/>
              <a:t>Duis autem vel eum iriure </a:t>
            </a:r>
            <a:r>
              <a:rPr lang="en-US">
                <a:gradFill>
                  <a:gsLst>
                    <a:gs pos="0">
                      <a:srgbClr val="EF4251"/>
                    </a:gs>
                    <a:gs pos="100000">
                      <a:srgbClr val="F4704D"/>
                    </a:gs>
                  </a:gsLst>
                  <a:lin ang="18900000" scaled="0"/>
                </a:gradFill>
              </a:rPr>
              <a:t>dolor in hendrerit in vulputate velit esse</a:t>
            </a:r>
          </a:p>
        </p:txBody>
      </p:sp>
      <p:sp>
        <p:nvSpPr>
          <p:cNvPr id="16" name="Text Placeholder 15">
            <a:extLst>
              <a:ext uri="{FF2B5EF4-FFF2-40B4-BE49-F238E27FC236}">
                <a16:creationId xmlns:a16="http://schemas.microsoft.com/office/drawing/2014/main" id="{B646FC2B-9F9E-736B-0D21-3DE8662ECFC7}"/>
              </a:ext>
            </a:extLst>
          </p:cNvPr>
          <p:cNvSpPr>
            <a:spLocks noGrp="1"/>
          </p:cNvSpPr>
          <p:nvPr>
            <p:ph type="body" sz="quarter" idx="14"/>
          </p:nvPr>
        </p:nvSpPr>
        <p:spPr/>
        <p:txBody>
          <a:bodyPr/>
          <a:lstStyle/>
          <a:p>
            <a:r>
              <a:rPr lang="fr-FR"/>
              <a:t>A  024 : 3 icon-circles : 3 contents</a:t>
            </a:r>
            <a:endParaRPr lang="en-US"/>
          </a:p>
          <a:p>
            <a:endParaRPr lang="en-US"/>
          </a:p>
        </p:txBody>
      </p:sp>
    </p:spTree>
    <p:extLst>
      <p:ext uri="{BB962C8B-B14F-4D97-AF65-F5344CB8AC3E}">
        <p14:creationId xmlns:p14="http://schemas.microsoft.com/office/powerpoint/2010/main" val="23040950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6AC05A31-546B-90B5-9974-92E1A054FD52}"/>
              </a:ext>
            </a:extLst>
          </p:cNvPr>
          <p:cNvSpPr>
            <a:spLocks noGrp="1"/>
          </p:cNvSpPr>
          <p:nvPr>
            <p:ph type="sldNum" sz="quarter" idx="18"/>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B5DC5B-6873-43DB-ADC7-B15ACCE0DFDB}" type="slidenum">
              <a:rPr kumimoji="0" lang="de-DE"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63</a:t>
            </a:fld>
            <a:endParaRPr kumimoji="0" lang="de-DE"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 name="Fußzeilenplatzhalter 2">
            <a:extLst>
              <a:ext uri="{FF2B5EF4-FFF2-40B4-BE49-F238E27FC236}">
                <a16:creationId xmlns:a16="http://schemas.microsoft.com/office/drawing/2014/main" id="{EE2C7041-CA71-DAE1-D9B2-6F0CCB893DE9}"/>
              </a:ext>
            </a:extLst>
          </p:cNvPr>
          <p:cNvSpPr>
            <a:spLocks noGrp="1"/>
          </p:cNvSpPr>
          <p:nvPr>
            <p:ph type="ftr" sz="quarter" idx="17"/>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4" name="Datumsplatzhalter 3">
            <a:extLst>
              <a:ext uri="{FF2B5EF4-FFF2-40B4-BE49-F238E27FC236}">
                <a16:creationId xmlns:a16="http://schemas.microsoft.com/office/drawing/2014/main" id="{CC26E337-39EC-67EF-5BA3-6B136E975C1A}"/>
              </a:ext>
            </a:extLst>
          </p:cNvPr>
          <p:cNvSpPr>
            <a:spLocks noGrp="1"/>
          </p:cNvSpPr>
          <p:nvPr>
            <p:ph type="dt" sz="half" idx="16"/>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de-DE"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5" name="Titel 4">
            <a:extLst>
              <a:ext uri="{FF2B5EF4-FFF2-40B4-BE49-F238E27FC236}">
                <a16:creationId xmlns:a16="http://schemas.microsoft.com/office/drawing/2014/main" id="{96F112BE-16AF-185D-BF1B-61A1648A5567}"/>
              </a:ext>
            </a:extLst>
          </p:cNvPr>
          <p:cNvSpPr>
            <a:spLocks noGrp="1"/>
          </p:cNvSpPr>
          <p:nvPr>
            <p:ph type="title"/>
          </p:nvPr>
        </p:nvSpPr>
        <p:spPr/>
        <p:txBody>
          <a:bodyPr/>
          <a:lstStyle/>
          <a:p>
            <a:r>
              <a:rPr lang="en-US" dirty="0"/>
              <a:t>Duis autem vel </a:t>
            </a:r>
            <a:r>
              <a:rPr lang="en-US" dirty="0" err="1"/>
              <a:t>eum</a:t>
            </a:r>
            <a:r>
              <a:rPr lang="en-US" dirty="0"/>
              <a:t> </a:t>
            </a:r>
            <a:r>
              <a:rPr lang="en-US" dirty="0" err="1"/>
              <a:t>iriure</a:t>
            </a:r>
            <a:r>
              <a:rPr lang="en-US" dirty="0"/>
              <a:t> dolor in </a:t>
            </a:r>
            <a:r>
              <a:rPr lang="en-US" dirty="0" err="1">
                <a:gradFill>
                  <a:gsLst>
                    <a:gs pos="0">
                      <a:srgbClr val="EF4251"/>
                    </a:gs>
                    <a:gs pos="100000">
                      <a:srgbClr val="F4704D"/>
                    </a:gs>
                  </a:gsLst>
                  <a:lin ang="18900000" scaled="0"/>
                </a:gradFill>
              </a:rPr>
              <a:t>hendrerit</a:t>
            </a:r>
            <a:r>
              <a:rPr lang="en-US" dirty="0">
                <a:gradFill>
                  <a:gsLst>
                    <a:gs pos="0">
                      <a:srgbClr val="EF4251"/>
                    </a:gs>
                    <a:gs pos="100000">
                      <a:srgbClr val="F4704D"/>
                    </a:gs>
                  </a:gsLst>
                  <a:lin ang="18900000" scaled="0"/>
                </a:gradFill>
              </a:rPr>
              <a:t> in </a:t>
            </a:r>
            <a:r>
              <a:rPr lang="en-US" dirty="0" err="1">
                <a:gradFill>
                  <a:gsLst>
                    <a:gs pos="0">
                      <a:srgbClr val="EF4251"/>
                    </a:gs>
                    <a:gs pos="100000">
                      <a:srgbClr val="F4704D"/>
                    </a:gs>
                  </a:gsLst>
                  <a:lin ang="18900000" scaled="0"/>
                </a:gradFill>
              </a:rPr>
              <a:t>vulputate</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velit</a:t>
            </a:r>
            <a:r>
              <a:rPr lang="en-US" dirty="0">
                <a:gradFill>
                  <a:gsLst>
                    <a:gs pos="0">
                      <a:srgbClr val="EF4251"/>
                    </a:gs>
                    <a:gs pos="100000">
                      <a:srgbClr val="F4704D"/>
                    </a:gs>
                  </a:gsLst>
                  <a:lin ang="18900000" scaled="0"/>
                </a:gradFill>
              </a:rPr>
              <a:t> esse</a:t>
            </a:r>
            <a:endParaRPr lang="de-DE" dirty="0">
              <a:gradFill>
                <a:gsLst>
                  <a:gs pos="0">
                    <a:srgbClr val="EF4251"/>
                  </a:gs>
                  <a:gs pos="100000">
                    <a:srgbClr val="F4704D"/>
                  </a:gs>
                </a:gsLst>
                <a:lin ang="18900000" scaled="0"/>
              </a:gradFill>
            </a:endParaRPr>
          </a:p>
        </p:txBody>
      </p:sp>
      <p:sp>
        <p:nvSpPr>
          <p:cNvPr id="6" name="Textplatzhalter 5">
            <a:extLst>
              <a:ext uri="{FF2B5EF4-FFF2-40B4-BE49-F238E27FC236}">
                <a16:creationId xmlns:a16="http://schemas.microsoft.com/office/drawing/2014/main" id="{806ECAD2-D04C-C01B-39F6-208C828568DA}"/>
              </a:ext>
            </a:extLst>
          </p:cNvPr>
          <p:cNvSpPr>
            <a:spLocks noGrp="1"/>
          </p:cNvSpPr>
          <p:nvPr>
            <p:ph type="body" sz="quarter" idx="14"/>
          </p:nvPr>
        </p:nvSpPr>
        <p:spPr/>
        <p:txBody>
          <a:bodyPr/>
          <a:lstStyle/>
          <a:p>
            <a:r>
              <a:rPr lang="en-US" dirty="0"/>
              <a:t>A  026 : 4 text boxes : stripes : Icons : horizontal </a:t>
            </a:r>
          </a:p>
          <a:p>
            <a:endParaRPr lang="en-US" dirty="0"/>
          </a:p>
        </p:txBody>
      </p:sp>
      <p:sp>
        <p:nvSpPr>
          <p:cNvPr id="7" name="Textplatzhalter 6">
            <a:extLst>
              <a:ext uri="{FF2B5EF4-FFF2-40B4-BE49-F238E27FC236}">
                <a16:creationId xmlns:a16="http://schemas.microsoft.com/office/drawing/2014/main" id="{F825B922-38B1-B31F-6B28-E0A8C8587197}"/>
              </a:ext>
            </a:extLst>
          </p:cNvPr>
          <p:cNvSpPr>
            <a:spLocks noGrp="1"/>
          </p:cNvSpPr>
          <p:nvPr>
            <p:ph type="body" sz="quarter" idx="35"/>
          </p:nvPr>
        </p:nvSpPr>
        <p:spPr/>
        <p:txBody>
          <a:bodyPr/>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endParaRPr lang="de-DE" dirty="0"/>
          </a:p>
          <a:p>
            <a:endParaRPr lang="de-DE" dirty="0"/>
          </a:p>
        </p:txBody>
      </p:sp>
      <p:sp>
        <p:nvSpPr>
          <p:cNvPr id="9" name="Textplatzhalter 8">
            <a:extLst>
              <a:ext uri="{FF2B5EF4-FFF2-40B4-BE49-F238E27FC236}">
                <a16:creationId xmlns:a16="http://schemas.microsoft.com/office/drawing/2014/main" id="{8796080E-2B3B-0EAC-10D3-920C047C76D8}"/>
              </a:ext>
            </a:extLst>
          </p:cNvPr>
          <p:cNvSpPr>
            <a:spLocks noGrp="1"/>
          </p:cNvSpPr>
          <p:nvPr>
            <p:ph type="body" sz="quarter" idx="33"/>
          </p:nvPr>
        </p:nvSpPr>
        <p:spPr/>
        <p:txBody>
          <a:bodyPr/>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endParaRPr lang="de-DE" dirty="0"/>
          </a:p>
          <a:p>
            <a:endParaRPr lang="de-DE" dirty="0"/>
          </a:p>
        </p:txBody>
      </p:sp>
      <p:sp>
        <p:nvSpPr>
          <p:cNvPr id="11" name="Textplatzhalter 10">
            <a:extLst>
              <a:ext uri="{FF2B5EF4-FFF2-40B4-BE49-F238E27FC236}">
                <a16:creationId xmlns:a16="http://schemas.microsoft.com/office/drawing/2014/main" id="{F3D230E2-3880-70BC-B035-E1A7840B3AC3}"/>
              </a:ext>
            </a:extLst>
          </p:cNvPr>
          <p:cNvSpPr>
            <a:spLocks noGrp="1"/>
          </p:cNvSpPr>
          <p:nvPr>
            <p:ph type="body" sz="quarter" idx="34"/>
          </p:nvPr>
        </p:nvSpPr>
        <p:spPr/>
        <p:txBody>
          <a:bodyPr/>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endParaRPr lang="de-DE" dirty="0"/>
          </a:p>
          <a:p>
            <a:endParaRPr lang="de-DE" dirty="0"/>
          </a:p>
        </p:txBody>
      </p:sp>
      <p:sp>
        <p:nvSpPr>
          <p:cNvPr id="13" name="Textplatzhalter 12">
            <a:extLst>
              <a:ext uri="{FF2B5EF4-FFF2-40B4-BE49-F238E27FC236}">
                <a16:creationId xmlns:a16="http://schemas.microsoft.com/office/drawing/2014/main" id="{EE15DB47-0AF8-CB9A-A4AF-D99C27D18F2B}"/>
              </a:ext>
            </a:extLst>
          </p:cNvPr>
          <p:cNvSpPr>
            <a:spLocks noGrp="1"/>
          </p:cNvSpPr>
          <p:nvPr>
            <p:ph type="body" sz="quarter" idx="43"/>
          </p:nvPr>
        </p:nvSpPr>
        <p:spPr/>
        <p:txBody>
          <a:bodyPr/>
          <a:lstStyle/>
          <a:p>
            <a:pPr lvl="4"/>
            <a:r>
              <a:rPr lang="en-US" dirty="0" err="1"/>
              <a:t>Pellentesque</a:t>
            </a:r>
            <a:r>
              <a:rPr lang="en-US" dirty="0"/>
              <a:t> habitant</a:t>
            </a:r>
          </a:p>
          <a:p>
            <a:pPr lvl="0"/>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endParaRPr lang="de-DE" dirty="0"/>
          </a:p>
          <a:p>
            <a:endParaRPr lang="de-DE" dirty="0"/>
          </a:p>
        </p:txBody>
      </p:sp>
      <p:pic>
        <p:nvPicPr>
          <p:cNvPr id="15" name="Content Placeholder 33" descr="Fingerprint outline">
            <a:extLst>
              <a:ext uri="{FF2B5EF4-FFF2-40B4-BE49-F238E27FC236}">
                <a16:creationId xmlns:a16="http://schemas.microsoft.com/office/drawing/2014/main" id="{305498F3-16D1-9E26-6593-F118393E045A}"/>
              </a:ext>
            </a:extLst>
          </p:cNvPr>
          <p:cNvPicPr>
            <a:picLocks noGrp="1" noChangeAspect="1"/>
          </p:cNvPicPr>
          <p:nvPr>
            <p:ph sz="quarter" idx="23"/>
          </p:nvPr>
        </p:nvPicPr>
        <p:blipFill>
          <a:blip>
            <a:extLst>
              <a:ext uri="{96DAC541-7B7A-43D3-8B79-37D633B846F1}">
                <asvg:svgBlip xmlns:asvg="http://schemas.microsoft.com/office/drawing/2016/SVG/main" r:embed="rId2"/>
              </a:ext>
            </a:extLst>
          </a:blip>
          <a:stretch>
            <a:fillRect/>
          </a:stretch>
        </p:blipFill>
        <p:spPr>
          <a:xfrm>
            <a:off x="1079500" y="2052638"/>
            <a:ext cx="539750" cy="539750"/>
          </a:xfrm>
        </p:spPr>
      </p:pic>
      <p:pic>
        <p:nvPicPr>
          <p:cNvPr id="16" name="Content Placeholder 35" descr="Hang Loose Hand Gesture outline">
            <a:extLst>
              <a:ext uri="{FF2B5EF4-FFF2-40B4-BE49-F238E27FC236}">
                <a16:creationId xmlns:a16="http://schemas.microsoft.com/office/drawing/2014/main" id="{96B026B9-3D4B-3CE5-6B1C-126229A11C99}"/>
              </a:ext>
            </a:extLst>
          </p:cNvPr>
          <p:cNvPicPr>
            <a:picLocks noGrp="1" noChangeAspect="1"/>
          </p:cNvPicPr>
          <p:nvPr>
            <p:ph sz="quarter" idx="41"/>
          </p:nvPr>
        </p:nvPicPr>
        <p:blipFill>
          <a:blip>
            <a:extLst>
              <a:ext uri="{96DAC541-7B7A-43D3-8B79-37D633B846F1}">
                <asvg:svgBlip xmlns:asvg="http://schemas.microsoft.com/office/drawing/2016/SVG/main" r:embed="rId3"/>
              </a:ext>
            </a:extLst>
          </a:blip>
          <a:stretch>
            <a:fillRect/>
          </a:stretch>
        </p:blipFill>
        <p:spPr>
          <a:xfrm>
            <a:off x="6480175" y="2052638"/>
            <a:ext cx="539750" cy="539750"/>
          </a:xfrm>
        </p:spPr>
      </p:pic>
      <p:pic>
        <p:nvPicPr>
          <p:cNvPr id="17" name="Content Placeholder 53" descr="Thumbs up sign outline">
            <a:extLst>
              <a:ext uri="{FF2B5EF4-FFF2-40B4-BE49-F238E27FC236}">
                <a16:creationId xmlns:a16="http://schemas.microsoft.com/office/drawing/2014/main" id="{EF5B8B3B-4A43-1A46-2BD6-505DB666ED46}"/>
              </a:ext>
            </a:extLst>
          </p:cNvPr>
          <p:cNvPicPr>
            <a:picLocks noGrp="1" noChangeAspect="1"/>
          </p:cNvPicPr>
          <p:nvPr>
            <p:ph sz="quarter" idx="42"/>
          </p:nvPr>
        </p:nvPicPr>
        <p:blipFill>
          <a:blip>
            <a:extLst>
              <a:ext uri="{96DAC541-7B7A-43D3-8B79-37D633B846F1}">
                <asvg:svgBlip xmlns:asvg="http://schemas.microsoft.com/office/drawing/2016/SVG/main" r:embed="rId4"/>
              </a:ext>
            </a:extLst>
          </a:blip>
          <a:stretch>
            <a:fillRect/>
          </a:stretch>
        </p:blipFill>
        <p:spPr>
          <a:xfrm>
            <a:off x="6480175" y="4211638"/>
            <a:ext cx="539750" cy="539750"/>
          </a:xfrm>
        </p:spPr>
      </p:pic>
      <p:pic>
        <p:nvPicPr>
          <p:cNvPr id="18" name="Content Placeholder 34" descr="Rating 3 Star outline">
            <a:extLst>
              <a:ext uri="{FF2B5EF4-FFF2-40B4-BE49-F238E27FC236}">
                <a16:creationId xmlns:a16="http://schemas.microsoft.com/office/drawing/2014/main" id="{BCE6ED57-0D1B-4D95-40CD-5174CC33AB0D}"/>
              </a:ext>
            </a:extLst>
          </p:cNvPr>
          <p:cNvPicPr>
            <a:picLocks noGrp="1" noChangeAspect="1"/>
          </p:cNvPicPr>
          <p:nvPr>
            <p:ph sz="quarter" idx="36"/>
          </p:nvPr>
        </p:nvPicPr>
        <p:blipFill>
          <a:blip>
            <a:extLst>
              <a:ext uri="{96DAC541-7B7A-43D3-8B79-37D633B846F1}">
                <asvg:svgBlip xmlns:asvg="http://schemas.microsoft.com/office/drawing/2016/SVG/main" r:embed="rId5"/>
              </a:ext>
            </a:extLst>
          </a:blip>
          <a:stretch>
            <a:fillRect/>
          </a:stretch>
        </p:blipFill>
        <p:spPr>
          <a:xfrm>
            <a:off x="1077119" y="4211638"/>
            <a:ext cx="539750" cy="539750"/>
          </a:xfrm>
        </p:spPr>
      </p:pic>
    </p:spTree>
    <p:extLst>
      <p:ext uri="{BB962C8B-B14F-4D97-AF65-F5344CB8AC3E}">
        <p14:creationId xmlns:p14="http://schemas.microsoft.com/office/powerpoint/2010/main" val="221058968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ED2F544D-E2BA-8CF0-0F32-4FBD2149A56B}"/>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573BCF-C0F1-4720-B5E7-944FE630E67D}" type="slidenum">
              <a:rPr kumimoji="0" lang="en-US"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64</a:t>
            </a:fld>
            <a:endParaRPr kumimoji="0" lang="en-US"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 name="Footer Placeholder 2">
            <a:extLst>
              <a:ext uri="{FF2B5EF4-FFF2-40B4-BE49-F238E27FC236}">
                <a16:creationId xmlns:a16="http://schemas.microsoft.com/office/drawing/2014/main" id="{F903426B-7542-43C5-AF2B-CDAE2A2035F0}"/>
              </a:ext>
            </a:extLst>
          </p:cNvPr>
          <p:cNvSpPr>
            <a:spLocks noGrp="1"/>
          </p:cNvSpPr>
          <p:nvPr>
            <p:ph type="ftr" sz="quarter" idx="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4" name="Date Placeholder 3">
            <a:extLst>
              <a:ext uri="{FF2B5EF4-FFF2-40B4-BE49-F238E27FC236}">
                <a16:creationId xmlns:a16="http://schemas.microsoft.com/office/drawing/2014/main" id="{64ED9FA1-1DFF-ADF0-5121-EB6571F9A553}"/>
              </a:ext>
            </a:extLst>
          </p:cNvPr>
          <p:cNvSpPr>
            <a:spLocks noGrp="1"/>
          </p:cNvSpPr>
          <p:nvPr>
            <p:ph type="dt" sz="half" idx="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8" name="Textplatzhalter 37">
            <a:extLst>
              <a:ext uri="{FF2B5EF4-FFF2-40B4-BE49-F238E27FC236}">
                <a16:creationId xmlns:a16="http://schemas.microsoft.com/office/drawing/2014/main" id="{C7EC5D69-60AC-8D7D-6AA9-F94B940069C6}"/>
              </a:ext>
            </a:extLst>
          </p:cNvPr>
          <p:cNvSpPr>
            <a:spLocks noGrp="1"/>
          </p:cNvSpPr>
          <p:nvPr>
            <p:ph type="body" idx="1"/>
          </p:nvPr>
        </p:nvSpPr>
        <p:spPr>
          <a:ln>
            <a:noFill/>
          </a:ln>
        </p:spPr>
        <p:txBody>
          <a:bodyPr/>
          <a:lstStyle/>
          <a:p>
            <a:endParaRPr lang="de-DE" dirty="0"/>
          </a:p>
        </p:txBody>
      </p:sp>
      <p:sp>
        <p:nvSpPr>
          <p:cNvPr id="20" name="Content Placeholder 19">
            <a:extLst>
              <a:ext uri="{FF2B5EF4-FFF2-40B4-BE49-F238E27FC236}">
                <a16:creationId xmlns:a16="http://schemas.microsoft.com/office/drawing/2014/main" id="{04CCD96A-6125-4F1E-6085-A26E41E73567}"/>
              </a:ext>
            </a:extLst>
          </p:cNvPr>
          <p:cNvSpPr>
            <a:spLocks noGrp="1"/>
          </p:cNvSpPr>
          <p:nvPr>
            <p:ph sz="quarter" idx="25"/>
          </p:nvPr>
        </p:nvSpPr>
        <p:spPr/>
        <p:txBody>
          <a:bodyPr/>
          <a:lstStyle/>
          <a:p>
            <a:pPr lvl="4"/>
            <a:r>
              <a:rPr lang="en-GB"/>
              <a:t>Lorem ipsum</a:t>
            </a:r>
            <a:br>
              <a:rPr lang="en-GB"/>
            </a:br>
            <a:endParaRPr lang="en-GB"/>
          </a:p>
          <a:p>
            <a:pPr lvl="1"/>
            <a:r>
              <a:rPr lang="en-GB"/>
              <a:t>Lorem ipsum dolor sit amet, consectetuer adipiscing elit. Maecenas porttitor congue massa. Fusce posuere, magna sed pulvinar ultricies, purus lectus malesuada libero, sit amet commodo magna eros quis urna.</a:t>
            </a:r>
          </a:p>
          <a:p>
            <a:pPr lvl="1"/>
            <a:r>
              <a:rPr lang="en-GB"/>
              <a:t>Nunc viverra imperdiet enim. Fusce est. Vivamus a tellus.</a:t>
            </a:r>
          </a:p>
          <a:p>
            <a:endParaRPr lang="en-US"/>
          </a:p>
        </p:txBody>
      </p:sp>
      <p:sp>
        <p:nvSpPr>
          <p:cNvPr id="19" name="Content Placeholder 18">
            <a:extLst>
              <a:ext uri="{FF2B5EF4-FFF2-40B4-BE49-F238E27FC236}">
                <a16:creationId xmlns:a16="http://schemas.microsoft.com/office/drawing/2014/main" id="{808C316E-28A0-30FD-B16E-F2ED2C048E74}"/>
              </a:ext>
            </a:extLst>
          </p:cNvPr>
          <p:cNvSpPr>
            <a:spLocks noGrp="1"/>
          </p:cNvSpPr>
          <p:nvPr>
            <p:ph sz="quarter" idx="24"/>
          </p:nvPr>
        </p:nvSpPr>
        <p:spPr/>
        <p:txBody>
          <a:bodyPr/>
          <a:lstStyle/>
          <a:p>
            <a:pPr lvl="4"/>
            <a:r>
              <a:rPr lang="en-GB"/>
              <a:t>Lorem ipsum</a:t>
            </a:r>
            <a:br>
              <a:rPr lang="en-GB"/>
            </a:br>
            <a:endParaRPr lang="en-GB"/>
          </a:p>
          <a:p>
            <a:pPr lvl="1"/>
            <a:r>
              <a:rPr lang="en-GB"/>
              <a:t>Lorem ipsum dolor sit amet, consectetuer adipiscing elit. Maecenas porttitor congue massa. Fusce posuere, magna sed pulvinar ultricies, purus lectus malesuada libero, sit amet commodo magna eros quis urna.</a:t>
            </a:r>
          </a:p>
          <a:p>
            <a:pPr lvl="1"/>
            <a:r>
              <a:rPr lang="en-GB"/>
              <a:t>Nunc viverra imperdiet enim. Fusce est. Vivamus a tellus.</a:t>
            </a:r>
          </a:p>
          <a:p>
            <a:endParaRPr lang="en-US"/>
          </a:p>
        </p:txBody>
      </p:sp>
      <p:sp>
        <p:nvSpPr>
          <p:cNvPr id="18" name="Content Placeholder 17">
            <a:extLst>
              <a:ext uri="{FF2B5EF4-FFF2-40B4-BE49-F238E27FC236}">
                <a16:creationId xmlns:a16="http://schemas.microsoft.com/office/drawing/2014/main" id="{678123B5-A76F-2CDB-82B1-010C32775016}"/>
              </a:ext>
            </a:extLst>
          </p:cNvPr>
          <p:cNvSpPr>
            <a:spLocks noGrp="1"/>
          </p:cNvSpPr>
          <p:nvPr>
            <p:ph sz="quarter" idx="22"/>
          </p:nvPr>
        </p:nvSpPr>
        <p:spPr/>
        <p:txBody>
          <a:bodyPr/>
          <a:lstStyle/>
          <a:p>
            <a:pPr lvl="4"/>
            <a:r>
              <a:rPr lang="en-GB" dirty="0"/>
              <a:t>Lorem ipsum</a:t>
            </a:r>
            <a:br>
              <a:rPr lang="en-GB" dirty="0"/>
            </a:br>
            <a:endParaRPr lang="en-GB" dirty="0"/>
          </a:p>
          <a:p>
            <a:pPr lvl="1"/>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 Maecenas </a:t>
            </a:r>
            <a:r>
              <a:rPr lang="en-GB" dirty="0" err="1"/>
              <a:t>porttitor</a:t>
            </a:r>
            <a:r>
              <a:rPr lang="en-GB" dirty="0"/>
              <a:t> </a:t>
            </a:r>
            <a:r>
              <a:rPr lang="en-GB" dirty="0" err="1"/>
              <a:t>congue</a:t>
            </a:r>
            <a:r>
              <a:rPr lang="en-GB" dirty="0"/>
              <a:t> </a:t>
            </a:r>
            <a:r>
              <a:rPr lang="en-GB" dirty="0" err="1"/>
              <a:t>massa</a:t>
            </a:r>
            <a:r>
              <a:rPr lang="en-GB" dirty="0"/>
              <a:t>. </a:t>
            </a:r>
            <a:r>
              <a:rPr lang="en-GB" dirty="0" err="1"/>
              <a:t>Fusce</a:t>
            </a:r>
            <a:r>
              <a:rPr lang="en-GB" dirty="0"/>
              <a:t> </a:t>
            </a:r>
            <a:r>
              <a:rPr lang="en-GB" dirty="0" err="1"/>
              <a:t>posuere</a:t>
            </a:r>
            <a:r>
              <a:rPr lang="en-GB" dirty="0"/>
              <a:t>, magna </a:t>
            </a:r>
            <a:r>
              <a:rPr lang="en-GB" dirty="0" err="1"/>
              <a:t>sed</a:t>
            </a:r>
            <a:r>
              <a:rPr lang="en-GB" dirty="0"/>
              <a:t> pulvinar </a:t>
            </a:r>
            <a:r>
              <a:rPr lang="en-GB" dirty="0" err="1"/>
              <a:t>ultricies</a:t>
            </a:r>
            <a:r>
              <a:rPr lang="en-GB" dirty="0"/>
              <a:t>, </a:t>
            </a:r>
            <a:r>
              <a:rPr lang="en-GB" dirty="0" err="1"/>
              <a:t>purus</a:t>
            </a:r>
            <a:r>
              <a:rPr lang="en-GB" dirty="0"/>
              <a:t> </a:t>
            </a:r>
            <a:r>
              <a:rPr lang="en-GB" dirty="0" err="1"/>
              <a:t>lectus</a:t>
            </a:r>
            <a:r>
              <a:rPr lang="en-GB" dirty="0"/>
              <a:t> </a:t>
            </a:r>
            <a:r>
              <a:rPr lang="en-GB" dirty="0" err="1"/>
              <a:t>malesuada</a:t>
            </a:r>
            <a:r>
              <a:rPr lang="en-GB" dirty="0"/>
              <a:t> libero, sit </a:t>
            </a:r>
            <a:r>
              <a:rPr lang="en-GB" dirty="0" err="1"/>
              <a:t>amet</a:t>
            </a:r>
            <a:r>
              <a:rPr lang="en-GB" dirty="0"/>
              <a:t> </a:t>
            </a:r>
            <a:r>
              <a:rPr lang="en-GB" dirty="0" err="1"/>
              <a:t>commodo</a:t>
            </a:r>
            <a:r>
              <a:rPr lang="en-GB" dirty="0"/>
              <a:t> magna eros quis </a:t>
            </a:r>
            <a:r>
              <a:rPr lang="en-GB" dirty="0" err="1"/>
              <a:t>urna</a:t>
            </a:r>
            <a:r>
              <a:rPr lang="en-GB" dirty="0"/>
              <a:t>.</a:t>
            </a:r>
          </a:p>
          <a:p>
            <a:pPr lvl="1"/>
            <a:r>
              <a:rPr lang="en-GB" dirty="0"/>
              <a:t>Nunc </a:t>
            </a:r>
            <a:r>
              <a:rPr lang="en-GB" dirty="0" err="1"/>
              <a:t>viverra</a:t>
            </a:r>
            <a:r>
              <a:rPr lang="en-GB" dirty="0"/>
              <a:t> </a:t>
            </a:r>
            <a:r>
              <a:rPr lang="en-GB" dirty="0" err="1"/>
              <a:t>imperdiet</a:t>
            </a:r>
            <a:r>
              <a:rPr lang="en-GB" dirty="0"/>
              <a:t> </a:t>
            </a:r>
            <a:r>
              <a:rPr lang="en-GB" dirty="0" err="1"/>
              <a:t>enim</a:t>
            </a:r>
            <a:r>
              <a:rPr lang="en-GB" dirty="0"/>
              <a:t>. </a:t>
            </a:r>
            <a:r>
              <a:rPr lang="en-GB" dirty="0" err="1"/>
              <a:t>Fusce</a:t>
            </a:r>
            <a:r>
              <a:rPr lang="en-GB" dirty="0"/>
              <a:t> est. </a:t>
            </a:r>
            <a:r>
              <a:rPr lang="en-GB" dirty="0" err="1"/>
              <a:t>Vivamus</a:t>
            </a:r>
            <a:r>
              <a:rPr lang="en-GB" dirty="0"/>
              <a:t> a </a:t>
            </a:r>
            <a:r>
              <a:rPr lang="en-GB" dirty="0" err="1"/>
              <a:t>tellus</a:t>
            </a:r>
            <a:r>
              <a:rPr lang="en-GB" dirty="0"/>
              <a:t>.</a:t>
            </a:r>
          </a:p>
          <a:p>
            <a:endParaRPr lang="en-US" dirty="0"/>
          </a:p>
        </p:txBody>
      </p:sp>
      <p:sp>
        <p:nvSpPr>
          <p:cNvPr id="8" name="Content Placeholder 7">
            <a:extLst>
              <a:ext uri="{FF2B5EF4-FFF2-40B4-BE49-F238E27FC236}">
                <a16:creationId xmlns:a16="http://schemas.microsoft.com/office/drawing/2014/main" id="{C02F38CF-5C50-B481-B248-0B5B0E7B3486}"/>
              </a:ext>
            </a:extLst>
          </p:cNvPr>
          <p:cNvSpPr>
            <a:spLocks noGrp="1"/>
          </p:cNvSpPr>
          <p:nvPr>
            <p:ph sz="quarter" idx="15"/>
          </p:nvPr>
        </p:nvSpPr>
        <p:spPr/>
        <p:txBody>
          <a:bodyPr/>
          <a:lstStyle/>
          <a:p>
            <a:pPr lvl="4"/>
            <a:r>
              <a:rPr lang="en-GB"/>
              <a:t>Lorem ipsum</a:t>
            </a:r>
            <a:br>
              <a:rPr lang="en-GB"/>
            </a:br>
            <a:endParaRPr lang="en-GB"/>
          </a:p>
          <a:p>
            <a:pPr lvl="1"/>
            <a:r>
              <a:rPr lang="en-GB"/>
              <a:t>Lorem ipsum dolor sit amet, consectetuer adipiscing elit. Maecenas porttitor congue massa. Fusce posuere, magna sed pulvinar ultricies, purus lectus malesuada libero, sit amet commodo magna eros quis urna.</a:t>
            </a:r>
          </a:p>
          <a:p>
            <a:pPr lvl="1"/>
            <a:r>
              <a:rPr lang="en-GB"/>
              <a:t>Nunc viverra imperdiet enim. Fusce est. Vivamus a tellus.</a:t>
            </a:r>
          </a:p>
          <a:p>
            <a:endParaRPr lang="en-US"/>
          </a:p>
        </p:txBody>
      </p:sp>
      <p:sp>
        <p:nvSpPr>
          <p:cNvPr id="6" name="Inhaltsplatzhalter 5">
            <a:extLst>
              <a:ext uri="{FF2B5EF4-FFF2-40B4-BE49-F238E27FC236}">
                <a16:creationId xmlns:a16="http://schemas.microsoft.com/office/drawing/2014/main" id="{415E86E7-BE05-BCE3-35B9-8DCF80214986}"/>
              </a:ext>
            </a:extLst>
          </p:cNvPr>
          <p:cNvSpPr>
            <a:spLocks noGrp="1"/>
          </p:cNvSpPr>
          <p:nvPr>
            <p:ph sz="quarter" idx="26"/>
          </p:nvPr>
        </p:nvSpPr>
        <p:spPr/>
        <p:txBody>
          <a:bodyPr/>
          <a:lstStyle/>
          <a:p>
            <a:r>
              <a:rPr lang="de-DE" dirty="0"/>
              <a:t> </a:t>
            </a:r>
          </a:p>
        </p:txBody>
      </p:sp>
      <p:sp>
        <p:nvSpPr>
          <p:cNvPr id="40" name="Title 39">
            <a:extLst>
              <a:ext uri="{FF2B5EF4-FFF2-40B4-BE49-F238E27FC236}">
                <a16:creationId xmlns:a16="http://schemas.microsoft.com/office/drawing/2014/main" id="{FAC920B3-A3F9-5ADF-E05B-9446368F763E}"/>
              </a:ext>
            </a:extLst>
          </p:cNvPr>
          <p:cNvSpPr>
            <a:spLocks noGrp="1"/>
          </p:cNvSpPr>
          <p:nvPr>
            <p:ph type="title"/>
          </p:nvPr>
        </p:nvSpPr>
        <p:spPr/>
        <p:txBody>
          <a:bodyPr vert="horz"/>
          <a:lstStyle/>
          <a:p>
            <a:r>
              <a:rPr lang="en-US" dirty="0"/>
              <a:t>Lorem ipsum dolor sit </a:t>
            </a:r>
            <a:r>
              <a:rPr lang="en-US" dirty="0" err="1"/>
              <a:t>amet</a:t>
            </a:r>
            <a:r>
              <a:rPr lang="en-US" dirty="0"/>
              <a:t> </a:t>
            </a:r>
            <a:r>
              <a:rPr lang="en-US" dirty="0" err="1"/>
              <a:t>consectetuer</a:t>
            </a:r>
            <a:r>
              <a:rPr lang="en-US" dirty="0"/>
              <a:t> </a:t>
            </a:r>
            <a:r>
              <a:rPr lang="en-US" dirty="0" err="1">
                <a:gradFill>
                  <a:gsLst>
                    <a:gs pos="0">
                      <a:srgbClr val="EF4251"/>
                    </a:gs>
                    <a:gs pos="100000">
                      <a:srgbClr val="F4704D"/>
                    </a:gs>
                  </a:gsLst>
                  <a:lin ang="18900000" scaled="0"/>
                </a:gradFill>
              </a:rPr>
              <a:t>adipiscing</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elit</a:t>
            </a:r>
            <a:endParaRPr lang="en-US" dirty="0"/>
          </a:p>
        </p:txBody>
      </p:sp>
      <p:sp>
        <p:nvSpPr>
          <p:cNvPr id="26" name="Textplatzhalter 25">
            <a:extLst>
              <a:ext uri="{FF2B5EF4-FFF2-40B4-BE49-F238E27FC236}">
                <a16:creationId xmlns:a16="http://schemas.microsoft.com/office/drawing/2014/main" id="{F2FA6835-F4B8-8837-B932-06AD189E719B}"/>
              </a:ext>
            </a:extLst>
          </p:cNvPr>
          <p:cNvSpPr>
            <a:spLocks noGrp="1"/>
          </p:cNvSpPr>
          <p:nvPr>
            <p:ph type="body" sz="quarter" idx="14"/>
          </p:nvPr>
        </p:nvSpPr>
        <p:spPr/>
        <p:txBody>
          <a:bodyPr/>
          <a:lstStyle/>
          <a:p>
            <a:r>
              <a:rPr lang="en-GB" dirty="0"/>
              <a:t>A  026a : 5 contents : 1 </a:t>
            </a:r>
            <a:r>
              <a:rPr lang="en-GB" dirty="0" err="1"/>
              <a:t>centered</a:t>
            </a:r>
            <a:r>
              <a:rPr lang="en-GB" dirty="0"/>
              <a:t> middle</a:t>
            </a:r>
            <a:endParaRPr lang="en-US" dirty="0"/>
          </a:p>
        </p:txBody>
      </p:sp>
      <p:grpSp>
        <p:nvGrpSpPr>
          <p:cNvPr id="225" name="Group 224">
            <a:extLst>
              <a:ext uri="{FF2B5EF4-FFF2-40B4-BE49-F238E27FC236}">
                <a16:creationId xmlns:a16="http://schemas.microsoft.com/office/drawing/2014/main" id="{E6CDBC1C-2F8F-EED2-3F55-80929A9CAD7B}"/>
              </a:ext>
            </a:extLst>
          </p:cNvPr>
          <p:cNvGrpSpPr/>
          <p:nvPr/>
        </p:nvGrpSpPr>
        <p:grpSpPr>
          <a:xfrm>
            <a:off x="4750375" y="2488182"/>
            <a:ext cx="2700000" cy="2700101"/>
            <a:chOff x="6037471" y="-265777"/>
            <a:chExt cx="3596590" cy="3568009"/>
          </a:xfrm>
        </p:grpSpPr>
        <p:sp>
          <p:nvSpPr>
            <p:cNvPr id="226" name="Freeform 20">
              <a:extLst>
                <a:ext uri="{FF2B5EF4-FFF2-40B4-BE49-F238E27FC236}">
                  <a16:creationId xmlns:a16="http://schemas.microsoft.com/office/drawing/2014/main" id="{1E7656A9-949F-94C9-1DE4-AA665CBFBA52}"/>
                </a:ext>
              </a:extLst>
            </p:cNvPr>
            <p:cNvSpPr/>
            <p:nvPr/>
          </p:nvSpPr>
          <p:spPr>
            <a:xfrm rot="12884328" flipH="1">
              <a:off x="6037471" y="500297"/>
              <a:ext cx="1602571" cy="2047488"/>
            </a:xfrm>
            <a:custGeom>
              <a:avLst/>
              <a:gdLst>
                <a:gd name="connsiteX0" fmla="*/ 4983482 w 4983482"/>
                <a:gd name="connsiteY0" fmla="*/ 0 h 6447770"/>
                <a:gd name="connsiteX1" fmla="*/ 4983482 w 4983482"/>
                <a:gd name="connsiteY1" fmla="*/ 1152 h 6447770"/>
                <a:gd name="connsiteX2" fmla="*/ 4884042 w 4983482"/>
                <a:gd name="connsiteY2" fmla="*/ 6173 h 6447770"/>
                <a:gd name="connsiteX3" fmla="*/ 3609474 w 4983482"/>
                <a:gd name="connsiteY3" fmla="*/ 1418570 h 6447770"/>
                <a:gd name="connsiteX4" fmla="*/ 4751750 w 4983482"/>
                <a:gd name="connsiteY4" fmla="*/ 2811200 h 6447770"/>
                <a:gd name="connsiteX5" fmla="*/ 4877001 w 4983482"/>
                <a:gd name="connsiteY5" fmla="*/ 2829915 h 6447770"/>
                <a:gd name="connsiteX6" fmla="*/ 4799835 w 4983482"/>
                <a:gd name="connsiteY6" fmla="*/ 2833812 h 6447770"/>
                <a:gd name="connsiteX7" fmla="*/ 2821298 w 4983482"/>
                <a:gd name="connsiteY7" fmla="*/ 5026303 h 6447770"/>
                <a:gd name="connsiteX8" fmla="*/ 2829563 w 4983482"/>
                <a:gd name="connsiteY8" fmla="*/ 5189982 h 6447770"/>
                <a:gd name="connsiteX9" fmla="*/ 2810610 w 4983482"/>
                <a:gd name="connsiteY9" fmla="*/ 5314168 h 6447770"/>
                <a:gd name="connsiteX10" fmla="*/ 1419727 w 4983482"/>
                <a:gd name="connsiteY10" fmla="*/ 6447770 h 6447770"/>
                <a:gd name="connsiteX11" fmla="*/ 0 w 4983482"/>
                <a:gd name="connsiteY11" fmla="*/ 5028043 h 6447770"/>
                <a:gd name="connsiteX12" fmla="*/ 2309 w 4983482"/>
                <a:gd name="connsiteY12" fmla="*/ 4982324 h 6447770"/>
                <a:gd name="connsiteX13" fmla="*/ 1157 w 4983482"/>
                <a:gd name="connsiteY13" fmla="*/ 4982324 h 6447770"/>
                <a:gd name="connsiteX14" fmla="*/ 6545 w 4983482"/>
                <a:gd name="connsiteY14" fmla="*/ 4769242 h 6447770"/>
                <a:gd name="connsiteX15" fmla="*/ 4770399 w 4983482"/>
                <a:gd name="connsiteY15" fmla="*/ 5388 h 64477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4983482" h="6447770">
                  <a:moveTo>
                    <a:pt x="4983482" y="0"/>
                  </a:moveTo>
                  <a:lnTo>
                    <a:pt x="4983482" y="1152"/>
                  </a:lnTo>
                  <a:lnTo>
                    <a:pt x="4884042" y="6173"/>
                  </a:lnTo>
                  <a:cubicBezTo>
                    <a:pt x="4168136" y="78877"/>
                    <a:pt x="3609474" y="683482"/>
                    <a:pt x="3609474" y="1418570"/>
                  </a:cubicBezTo>
                  <a:cubicBezTo>
                    <a:pt x="3609474" y="2107715"/>
                    <a:pt x="4100486" y="2682178"/>
                    <a:pt x="4751750" y="2811200"/>
                  </a:cubicBezTo>
                  <a:lnTo>
                    <a:pt x="4877001" y="2829915"/>
                  </a:lnTo>
                  <a:lnTo>
                    <a:pt x="4799835" y="2833812"/>
                  </a:lnTo>
                  <a:cubicBezTo>
                    <a:pt x="3688520" y="2946672"/>
                    <a:pt x="2821298" y="3885212"/>
                    <a:pt x="2821298" y="5026303"/>
                  </a:cubicBezTo>
                  <a:lnTo>
                    <a:pt x="2829563" y="5189982"/>
                  </a:lnTo>
                  <a:lnTo>
                    <a:pt x="2810610" y="5314168"/>
                  </a:lnTo>
                  <a:cubicBezTo>
                    <a:pt x="2678226" y="5961114"/>
                    <a:pt x="2105809" y="6447770"/>
                    <a:pt x="1419727" y="6447770"/>
                  </a:cubicBezTo>
                  <a:cubicBezTo>
                    <a:pt x="635633" y="6447770"/>
                    <a:pt x="0" y="5812137"/>
                    <a:pt x="0" y="5028043"/>
                  </a:cubicBezTo>
                  <a:lnTo>
                    <a:pt x="2309" y="4982324"/>
                  </a:lnTo>
                  <a:lnTo>
                    <a:pt x="1157" y="4982324"/>
                  </a:lnTo>
                  <a:lnTo>
                    <a:pt x="6545" y="4769242"/>
                  </a:lnTo>
                  <a:cubicBezTo>
                    <a:pt x="136898" y="2197684"/>
                    <a:pt x="2198840" y="135741"/>
                    <a:pt x="4770399" y="5388"/>
                  </a:cubicBezTo>
                  <a:close/>
                </a:path>
              </a:pathLst>
            </a:custGeom>
            <a:solidFill>
              <a:schemeClr val="accent1">
                <a:lumMod val="50000"/>
              </a:schemeClr>
            </a:solidFill>
            <a:ln w="9525" cap="flat">
              <a:noFill/>
              <a:prstDash val="solid"/>
              <a:miter/>
            </a:ln>
          </p:spPr>
          <p:txBody>
            <a:bodyPr lIns="576000" tIns="0" rIns="108000" bIns="0" rtlCol="0" anchor="ctr" anchorCtr="0"/>
            <a:lstStyle/>
            <a:p>
              <a:pPr marL="0" marR="0" lvl="0" indent="0" algn="l" defTabSz="914400" rtl="0" eaLnBrk="1" fontAlgn="auto" latinLnBrk="0" hangingPunct="1">
                <a:lnSpc>
                  <a:spcPts val="1600"/>
                </a:lnSpc>
                <a:spcBef>
                  <a:spcPts val="300"/>
                </a:spcBef>
                <a:spcAft>
                  <a:spcPts val="300"/>
                </a:spcAft>
                <a:buClrTx/>
                <a:buSzTx/>
                <a:buFontTx/>
                <a:buNone/>
                <a:tabLst/>
                <a:defRPr/>
              </a:pPr>
              <a:endParaRPr kumimoji="0" lang="en-US" sz="1200" b="0" i="0" u="none" strike="noStrike" kern="1200" cap="none" spc="0" normalizeH="0" baseline="0" noProof="0">
                <a:ln>
                  <a:noFill/>
                </a:ln>
                <a:solidFill>
                  <a:srgbClr val="100C2A"/>
                </a:solidFill>
                <a:effectLst/>
                <a:uLnTx/>
                <a:uFillTx/>
                <a:latin typeface="Segoe UI Light"/>
                <a:ea typeface="+mn-ea"/>
                <a:cs typeface="+mn-cs"/>
              </a:endParaRPr>
            </a:p>
          </p:txBody>
        </p:sp>
        <p:sp>
          <p:nvSpPr>
            <p:cNvPr id="227" name="Freeform 26">
              <a:extLst>
                <a:ext uri="{FF2B5EF4-FFF2-40B4-BE49-F238E27FC236}">
                  <a16:creationId xmlns:a16="http://schemas.microsoft.com/office/drawing/2014/main" id="{FF1775DE-77F2-5F51-BB86-B9D449BCB70D}"/>
                </a:ext>
              </a:extLst>
            </p:cNvPr>
            <p:cNvSpPr/>
            <p:nvPr/>
          </p:nvSpPr>
          <p:spPr>
            <a:xfrm rot="12884328" flipH="1">
              <a:off x="6816647" y="1719729"/>
              <a:ext cx="2073450" cy="1582503"/>
            </a:xfrm>
            <a:custGeom>
              <a:avLst/>
              <a:gdLst>
                <a:gd name="connsiteX0" fmla="*/ 1419727 w 6447769"/>
                <a:gd name="connsiteY0" fmla="*/ 0 h 4983482"/>
                <a:gd name="connsiteX1" fmla="*/ 1465447 w 6447769"/>
                <a:gd name="connsiteY1" fmla="*/ 2309 h 4983482"/>
                <a:gd name="connsiteX2" fmla="*/ 1465447 w 6447769"/>
                <a:gd name="connsiteY2" fmla="*/ 1157 h 4983482"/>
                <a:gd name="connsiteX3" fmla="*/ 1678528 w 6447769"/>
                <a:gd name="connsiteY3" fmla="*/ 6545 h 4983482"/>
                <a:gd name="connsiteX4" fmla="*/ 6442381 w 6447769"/>
                <a:gd name="connsiteY4" fmla="*/ 4770399 h 4983482"/>
                <a:gd name="connsiteX5" fmla="*/ 6447769 w 6447769"/>
                <a:gd name="connsiteY5" fmla="*/ 4983482 h 4983482"/>
                <a:gd name="connsiteX6" fmla="*/ 6446619 w 6447769"/>
                <a:gd name="connsiteY6" fmla="*/ 4983482 h 4983482"/>
                <a:gd name="connsiteX7" fmla="*/ 6441597 w 6447769"/>
                <a:gd name="connsiteY7" fmla="*/ 4884041 h 4983482"/>
                <a:gd name="connsiteX8" fmla="*/ 5029200 w 6447769"/>
                <a:gd name="connsiteY8" fmla="*/ 3609473 h 4983482"/>
                <a:gd name="connsiteX9" fmla="*/ 3616803 w 6447769"/>
                <a:gd name="connsiteY9" fmla="*/ 4884041 h 4983482"/>
                <a:gd name="connsiteX10" fmla="*/ 3614562 w 6447769"/>
                <a:gd name="connsiteY10" fmla="*/ 4928423 h 4983482"/>
                <a:gd name="connsiteX11" fmla="*/ 3608185 w 6447769"/>
                <a:gd name="connsiteY11" fmla="*/ 4802127 h 4983482"/>
                <a:gd name="connsiteX12" fmla="*/ 1415693 w 6447769"/>
                <a:gd name="connsiteY12" fmla="*/ 2823590 h 4983482"/>
                <a:gd name="connsiteX13" fmla="*/ 1267636 w 6447769"/>
                <a:gd name="connsiteY13" fmla="*/ 2831067 h 4983482"/>
                <a:gd name="connsiteX14" fmla="*/ 1133602 w 6447769"/>
                <a:gd name="connsiteY14" fmla="*/ 2810611 h 4983482"/>
                <a:gd name="connsiteX15" fmla="*/ 0 w 6447769"/>
                <a:gd name="connsiteY15" fmla="*/ 1419727 h 4983482"/>
                <a:gd name="connsiteX16" fmla="*/ 1419727 w 6447769"/>
                <a:gd name="connsiteY16" fmla="*/ 0 h 498348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6447769" h="4983482">
                  <a:moveTo>
                    <a:pt x="1419727" y="0"/>
                  </a:moveTo>
                  <a:lnTo>
                    <a:pt x="1465447" y="2309"/>
                  </a:lnTo>
                  <a:lnTo>
                    <a:pt x="1465447" y="1157"/>
                  </a:lnTo>
                  <a:lnTo>
                    <a:pt x="1678528" y="6545"/>
                  </a:lnTo>
                  <a:cubicBezTo>
                    <a:pt x="4250087" y="136898"/>
                    <a:pt x="6312029" y="2198841"/>
                    <a:pt x="6442381" y="4770399"/>
                  </a:cubicBezTo>
                  <a:lnTo>
                    <a:pt x="6447769" y="4983482"/>
                  </a:lnTo>
                  <a:lnTo>
                    <a:pt x="6446619" y="4983482"/>
                  </a:lnTo>
                  <a:lnTo>
                    <a:pt x="6441597" y="4884041"/>
                  </a:lnTo>
                  <a:cubicBezTo>
                    <a:pt x="6368893" y="4168135"/>
                    <a:pt x="5764288" y="3609473"/>
                    <a:pt x="5029200" y="3609473"/>
                  </a:cubicBezTo>
                  <a:cubicBezTo>
                    <a:pt x="4294112" y="3609473"/>
                    <a:pt x="3689507" y="4168135"/>
                    <a:pt x="3616803" y="4884041"/>
                  </a:cubicBezTo>
                  <a:lnTo>
                    <a:pt x="3614562" y="4928423"/>
                  </a:lnTo>
                  <a:lnTo>
                    <a:pt x="3608185" y="4802127"/>
                  </a:lnTo>
                  <a:cubicBezTo>
                    <a:pt x="3495325" y="3690812"/>
                    <a:pt x="2556784" y="2823590"/>
                    <a:pt x="1415693" y="2823590"/>
                  </a:cubicBezTo>
                  <a:lnTo>
                    <a:pt x="1267636" y="2831067"/>
                  </a:lnTo>
                  <a:lnTo>
                    <a:pt x="1133602" y="2810611"/>
                  </a:lnTo>
                  <a:cubicBezTo>
                    <a:pt x="486657" y="2678226"/>
                    <a:pt x="0" y="2105810"/>
                    <a:pt x="0" y="1419727"/>
                  </a:cubicBezTo>
                  <a:cubicBezTo>
                    <a:pt x="0" y="635633"/>
                    <a:pt x="635633" y="0"/>
                    <a:pt x="1419727" y="0"/>
                  </a:cubicBezTo>
                  <a:close/>
                </a:path>
              </a:pathLst>
            </a:custGeom>
            <a:solidFill>
              <a:schemeClr val="bg2"/>
            </a:solidFill>
            <a:ln w="6350" cap="flat">
              <a:solidFill>
                <a:schemeClr val="accent1"/>
              </a:solidFill>
              <a:prstDash val="solid"/>
              <a:miter/>
            </a:ln>
          </p:spPr>
          <p:txBody>
            <a:bodyPr lIns="576000" tIns="0" rIns="108000" bIns="0" rtlCol="0" anchor="ctr" anchorCtr="0"/>
            <a:lstStyle/>
            <a:p>
              <a:pPr marL="0" marR="0" lvl="0" indent="0" algn="l" defTabSz="914400" rtl="0" eaLnBrk="1" fontAlgn="auto" latinLnBrk="0" hangingPunct="1">
                <a:lnSpc>
                  <a:spcPts val="1600"/>
                </a:lnSpc>
                <a:spcBef>
                  <a:spcPts val="300"/>
                </a:spcBef>
                <a:spcAft>
                  <a:spcPts val="300"/>
                </a:spcAft>
                <a:buClrTx/>
                <a:buSzTx/>
                <a:buFontTx/>
                <a:buNone/>
                <a:tabLst/>
                <a:defRPr/>
              </a:pPr>
              <a:endParaRPr kumimoji="0" lang="en-US" sz="1200" b="0" i="0" u="none" strike="noStrike" kern="1200" cap="none" spc="0" normalizeH="0" baseline="0" noProof="0">
                <a:ln>
                  <a:noFill/>
                </a:ln>
                <a:solidFill>
                  <a:srgbClr val="100C2A"/>
                </a:solidFill>
                <a:effectLst/>
                <a:uLnTx/>
                <a:uFillTx/>
                <a:latin typeface="Segoe UI Light"/>
                <a:ea typeface="+mn-ea"/>
                <a:cs typeface="+mn-cs"/>
              </a:endParaRPr>
            </a:p>
          </p:txBody>
        </p:sp>
        <p:sp>
          <p:nvSpPr>
            <p:cNvPr id="228" name="Freeform 22">
              <a:extLst>
                <a:ext uri="{FF2B5EF4-FFF2-40B4-BE49-F238E27FC236}">
                  <a16:creationId xmlns:a16="http://schemas.microsoft.com/office/drawing/2014/main" id="{FED73431-B9AC-2F57-B3D4-77C9C26D6062}"/>
                </a:ext>
              </a:extLst>
            </p:cNvPr>
            <p:cNvSpPr/>
            <p:nvPr/>
          </p:nvSpPr>
          <p:spPr>
            <a:xfrm rot="12884328" flipH="1">
              <a:off x="6781435" y="-265777"/>
              <a:ext cx="2073451" cy="1582504"/>
            </a:xfrm>
            <a:custGeom>
              <a:avLst/>
              <a:gdLst>
                <a:gd name="connsiteX0" fmla="*/ 0 w 6447771"/>
                <a:gd name="connsiteY0" fmla="*/ 0 h 4983481"/>
                <a:gd name="connsiteX1" fmla="*/ 1152 w 6447771"/>
                <a:gd name="connsiteY1" fmla="*/ 0 h 4983481"/>
                <a:gd name="connsiteX2" fmla="*/ 6173 w 6447771"/>
                <a:gd name="connsiteY2" fmla="*/ 99439 h 4983481"/>
                <a:gd name="connsiteX3" fmla="*/ 1418570 w 6447771"/>
                <a:gd name="connsiteY3" fmla="*/ 1374007 h 4983481"/>
                <a:gd name="connsiteX4" fmla="*/ 2811200 w 6447771"/>
                <a:gd name="connsiteY4" fmla="*/ 231731 h 4983481"/>
                <a:gd name="connsiteX5" fmla="*/ 2828419 w 6447771"/>
                <a:gd name="connsiteY5" fmla="*/ 116492 h 4983481"/>
                <a:gd name="connsiteX6" fmla="*/ 2831519 w 6447771"/>
                <a:gd name="connsiteY6" fmla="*/ 177872 h 4983481"/>
                <a:gd name="connsiteX7" fmla="*/ 5024010 w 6447771"/>
                <a:gd name="connsiteY7" fmla="*/ 2156409 h 4983481"/>
                <a:gd name="connsiteX8" fmla="*/ 5148631 w 6447771"/>
                <a:gd name="connsiteY8" fmla="*/ 2150116 h 4983481"/>
                <a:gd name="connsiteX9" fmla="*/ 5173203 w 6447771"/>
                <a:gd name="connsiteY9" fmla="*/ 2151357 h 4983481"/>
                <a:gd name="connsiteX10" fmla="*/ 6447771 w 6447771"/>
                <a:gd name="connsiteY10" fmla="*/ 3563754 h 4983481"/>
                <a:gd name="connsiteX11" fmla="*/ 5028044 w 6447771"/>
                <a:gd name="connsiteY11" fmla="*/ 4983481 h 4983481"/>
                <a:gd name="connsiteX12" fmla="*/ 4982325 w 6447771"/>
                <a:gd name="connsiteY12" fmla="*/ 4981172 h 4983481"/>
                <a:gd name="connsiteX13" fmla="*/ 4982325 w 6447771"/>
                <a:gd name="connsiteY13" fmla="*/ 4982324 h 4983481"/>
                <a:gd name="connsiteX14" fmla="*/ 4769242 w 6447771"/>
                <a:gd name="connsiteY14" fmla="*/ 4976936 h 4983481"/>
                <a:gd name="connsiteX15" fmla="*/ 5388 w 6447771"/>
                <a:gd name="connsiteY15" fmla="*/ 213082 h 498348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6447771" h="4983481">
                  <a:moveTo>
                    <a:pt x="0" y="0"/>
                  </a:moveTo>
                  <a:lnTo>
                    <a:pt x="1152" y="0"/>
                  </a:lnTo>
                  <a:lnTo>
                    <a:pt x="6173" y="99439"/>
                  </a:lnTo>
                  <a:cubicBezTo>
                    <a:pt x="78877" y="815345"/>
                    <a:pt x="683482" y="1374007"/>
                    <a:pt x="1418570" y="1374007"/>
                  </a:cubicBezTo>
                  <a:cubicBezTo>
                    <a:pt x="2107715" y="1374007"/>
                    <a:pt x="2682178" y="882996"/>
                    <a:pt x="2811200" y="231731"/>
                  </a:cubicBezTo>
                  <a:lnTo>
                    <a:pt x="2828419" y="116492"/>
                  </a:lnTo>
                  <a:lnTo>
                    <a:pt x="2831519" y="177872"/>
                  </a:lnTo>
                  <a:cubicBezTo>
                    <a:pt x="2944379" y="1289187"/>
                    <a:pt x="3882919" y="2156409"/>
                    <a:pt x="5024010" y="2156409"/>
                  </a:cubicBezTo>
                  <a:lnTo>
                    <a:pt x="5148631" y="2150116"/>
                  </a:lnTo>
                  <a:lnTo>
                    <a:pt x="5173203" y="2151357"/>
                  </a:lnTo>
                  <a:cubicBezTo>
                    <a:pt x="5889109" y="2224061"/>
                    <a:pt x="6447771" y="2828666"/>
                    <a:pt x="6447771" y="3563754"/>
                  </a:cubicBezTo>
                  <a:cubicBezTo>
                    <a:pt x="6447771" y="4347848"/>
                    <a:pt x="5812138" y="4983481"/>
                    <a:pt x="5028044" y="4983481"/>
                  </a:cubicBezTo>
                  <a:lnTo>
                    <a:pt x="4982325" y="4981172"/>
                  </a:lnTo>
                  <a:lnTo>
                    <a:pt x="4982325" y="4982324"/>
                  </a:lnTo>
                  <a:lnTo>
                    <a:pt x="4769242" y="4976936"/>
                  </a:lnTo>
                  <a:cubicBezTo>
                    <a:pt x="2197683" y="4846583"/>
                    <a:pt x="135741" y="2784641"/>
                    <a:pt x="5388" y="213082"/>
                  </a:cubicBezTo>
                  <a:close/>
                </a:path>
              </a:pathLst>
            </a:custGeom>
            <a:solidFill>
              <a:schemeClr val="bg2"/>
            </a:solidFill>
            <a:ln w="6350" cap="flat">
              <a:solidFill>
                <a:schemeClr val="accent1"/>
              </a:solidFill>
              <a:prstDash val="solid"/>
              <a:miter/>
            </a:ln>
          </p:spPr>
          <p:txBody>
            <a:bodyPr lIns="576000" tIns="0" rIns="108000" bIns="0" rtlCol="0" anchor="ctr" anchorCtr="0"/>
            <a:lstStyle/>
            <a:p>
              <a:pPr marL="0" marR="0" lvl="0" indent="0" algn="l" defTabSz="914400" rtl="0" eaLnBrk="1" fontAlgn="auto" latinLnBrk="0" hangingPunct="1">
                <a:lnSpc>
                  <a:spcPts val="1600"/>
                </a:lnSpc>
                <a:spcBef>
                  <a:spcPts val="300"/>
                </a:spcBef>
                <a:spcAft>
                  <a:spcPts val="300"/>
                </a:spcAft>
                <a:buClrTx/>
                <a:buSzTx/>
                <a:buFontTx/>
                <a:buNone/>
                <a:tabLst/>
                <a:defRPr/>
              </a:pPr>
              <a:endParaRPr kumimoji="0" lang="en-US" sz="1200" b="0" i="0" u="none" strike="noStrike" kern="1200" cap="none" spc="0" normalizeH="0" baseline="0" noProof="0">
                <a:ln>
                  <a:noFill/>
                </a:ln>
                <a:solidFill>
                  <a:srgbClr val="100C2A"/>
                </a:solidFill>
                <a:effectLst/>
                <a:uLnTx/>
                <a:uFillTx/>
                <a:latin typeface="Segoe UI Light"/>
                <a:ea typeface="+mn-ea"/>
                <a:cs typeface="+mn-cs"/>
              </a:endParaRPr>
            </a:p>
          </p:txBody>
        </p:sp>
        <p:sp>
          <p:nvSpPr>
            <p:cNvPr id="229" name="Freeform 24">
              <a:extLst>
                <a:ext uri="{FF2B5EF4-FFF2-40B4-BE49-F238E27FC236}">
                  <a16:creationId xmlns:a16="http://schemas.microsoft.com/office/drawing/2014/main" id="{E88C73F8-7010-947E-609E-32F85FD52DD8}"/>
                </a:ext>
              </a:extLst>
            </p:cNvPr>
            <p:cNvSpPr/>
            <p:nvPr/>
          </p:nvSpPr>
          <p:spPr>
            <a:xfrm rot="12884328" flipH="1">
              <a:off x="8031491" y="488668"/>
              <a:ext cx="1602570" cy="2047488"/>
            </a:xfrm>
            <a:custGeom>
              <a:avLst/>
              <a:gdLst>
                <a:gd name="connsiteX0" fmla="*/ 3563753 w 4983480"/>
                <a:gd name="connsiteY0" fmla="*/ 0 h 6447772"/>
                <a:gd name="connsiteX1" fmla="*/ 4983480 w 4983480"/>
                <a:gd name="connsiteY1" fmla="*/ 1419727 h 6447772"/>
                <a:gd name="connsiteX2" fmla="*/ 4981172 w 4983480"/>
                <a:gd name="connsiteY2" fmla="*/ 1465449 h 6447772"/>
                <a:gd name="connsiteX3" fmla="*/ 4982322 w 4983480"/>
                <a:gd name="connsiteY3" fmla="*/ 1465449 h 6447772"/>
                <a:gd name="connsiteX4" fmla="*/ 4976934 w 4983480"/>
                <a:gd name="connsiteY4" fmla="*/ 1678530 h 6447772"/>
                <a:gd name="connsiteX5" fmla="*/ 213081 w 4983480"/>
                <a:gd name="connsiteY5" fmla="*/ 6442384 h 6447772"/>
                <a:gd name="connsiteX6" fmla="*/ 0 w 4983480"/>
                <a:gd name="connsiteY6" fmla="*/ 6447772 h 6447772"/>
                <a:gd name="connsiteX7" fmla="*/ 0 w 4983480"/>
                <a:gd name="connsiteY7" fmla="*/ 6446619 h 6447772"/>
                <a:gd name="connsiteX8" fmla="*/ 99439 w 4983480"/>
                <a:gd name="connsiteY8" fmla="*/ 6441598 h 6447772"/>
                <a:gd name="connsiteX9" fmla="*/ 1374007 w 4983480"/>
                <a:gd name="connsiteY9" fmla="*/ 5029201 h 6447772"/>
                <a:gd name="connsiteX10" fmla="*/ 99439 w 4983480"/>
                <a:gd name="connsiteY10" fmla="*/ 3616804 h 6447772"/>
                <a:gd name="connsiteX11" fmla="*/ 74876 w 4983480"/>
                <a:gd name="connsiteY11" fmla="*/ 3615564 h 6447772"/>
                <a:gd name="connsiteX12" fmla="*/ 175579 w 4983480"/>
                <a:gd name="connsiteY12" fmla="*/ 3610479 h 6447772"/>
                <a:gd name="connsiteX13" fmla="*/ 2154116 w 4983480"/>
                <a:gd name="connsiteY13" fmla="*/ 1417987 h 6447772"/>
                <a:gd name="connsiteX14" fmla="*/ 2149115 w 4983480"/>
                <a:gd name="connsiteY14" fmla="*/ 1318948 h 6447772"/>
                <a:gd name="connsiteX15" fmla="*/ 2151356 w 4983480"/>
                <a:gd name="connsiteY15" fmla="*/ 1274568 h 6447772"/>
                <a:gd name="connsiteX16" fmla="*/ 3563753 w 4983480"/>
                <a:gd name="connsiteY16" fmla="*/ 0 h 6447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4983480" h="6447772">
                  <a:moveTo>
                    <a:pt x="3563753" y="0"/>
                  </a:moveTo>
                  <a:cubicBezTo>
                    <a:pt x="4347847" y="0"/>
                    <a:pt x="4983480" y="635633"/>
                    <a:pt x="4983480" y="1419727"/>
                  </a:cubicBezTo>
                  <a:lnTo>
                    <a:pt x="4981172" y="1465449"/>
                  </a:lnTo>
                  <a:lnTo>
                    <a:pt x="4982322" y="1465449"/>
                  </a:lnTo>
                  <a:lnTo>
                    <a:pt x="4976934" y="1678530"/>
                  </a:lnTo>
                  <a:cubicBezTo>
                    <a:pt x="4846582" y="4250089"/>
                    <a:pt x="2784640" y="6312031"/>
                    <a:pt x="213081" y="6442384"/>
                  </a:cubicBezTo>
                  <a:lnTo>
                    <a:pt x="0" y="6447772"/>
                  </a:lnTo>
                  <a:lnTo>
                    <a:pt x="0" y="6446619"/>
                  </a:lnTo>
                  <a:lnTo>
                    <a:pt x="99439" y="6441598"/>
                  </a:lnTo>
                  <a:cubicBezTo>
                    <a:pt x="815345" y="6368894"/>
                    <a:pt x="1374007" y="5764289"/>
                    <a:pt x="1374007" y="5029201"/>
                  </a:cubicBezTo>
                  <a:cubicBezTo>
                    <a:pt x="1374007" y="4294113"/>
                    <a:pt x="815345" y="3689508"/>
                    <a:pt x="99439" y="3616804"/>
                  </a:cubicBezTo>
                  <a:lnTo>
                    <a:pt x="74876" y="3615564"/>
                  </a:lnTo>
                  <a:lnTo>
                    <a:pt x="175579" y="3610479"/>
                  </a:lnTo>
                  <a:cubicBezTo>
                    <a:pt x="1286894" y="3497619"/>
                    <a:pt x="2154116" y="2559078"/>
                    <a:pt x="2154116" y="1417987"/>
                  </a:cubicBezTo>
                  <a:lnTo>
                    <a:pt x="2149115" y="1318948"/>
                  </a:lnTo>
                  <a:lnTo>
                    <a:pt x="2151356" y="1274568"/>
                  </a:lnTo>
                  <a:cubicBezTo>
                    <a:pt x="2224060" y="558662"/>
                    <a:pt x="2828665" y="0"/>
                    <a:pt x="3563753" y="0"/>
                  </a:cubicBezTo>
                  <a:close/>
                </a:path>
              </a:pathLst>
            </a:custGeom>
            <a:solidFill>
              <a:schemeClr val="bg2"/>
            </a:solidFill>
            <a:ln w="6350" cap="flat">
              <a:solidFill>
                <a:schemeClr val="accent1"/>
              </a:solidFill>
              <a:prstDash val="solid"/>
              <a:miter/>
            </a:ln>
          </p:spPr>
          <p:txBody>
            <a:bodyPr lIns="576000" tIns="0" rIns="108000" bIns="0" rtlCol="0" anchor="ctr" anchorCtr="0"/>
            <a:lstStyle/>
            <a:p>
              <a:pPr marL="0" marR="0" lvl="0" indent="0" algn="l" defTabSz="914400" rtl="0" eaLnBrk="1" fontAlgn="auto" latinLnBrk="0" hangingPunct="1">
                <a:lnSpc>
                  <a:spcPts val="1600"/>
                </a:lnSpc>
                <a:spcBef>
                  <a:spcPts val="300"/>
                </a:spcBef>
                <a:spcAft>
                  <a:spcPts val="300"/>
                </a:spcAft>
                <a:buClrTx/>
                <a:buSzTx/>
                <a:buFontTx/>
                <a:buNone/>
                <a:tabLst/>
                <a:defRPr/>
              </a:pPr>
              <a:endParaRPr kumimoji="0" lang="en-US" sz="1200" b="0" i="0" u="none" strike="noStrike" kern="1200" cap="none" spc="0" normalizeH="0" baseline="0" noProof="0">
                <a:ln>
                  <a:noFill/>
                </a:ln>
                <a:solidFill>
                  <a:srgbClr val="100C2A"/>
                </a:solidFill>
                <a:effectLst/>
                <a:uLnTx/>
                <a:uFillTx/>
                <a:latin typeface="Segoe UI Light"/>
                <a:ea typeface="+mn-ea"/>
                <a:cs typeface="+mn-cs"/>
              </a:endParaRPr>
            </a:p>
          </p:txBody>
        </p:sp>
      </p:grpSp>
      <p:sp>
        <p:nvSpPr>
          <p:cNvPr id="219" name="Arc 218">
            <a:extLst>
              <a:ext uri="{FF2B5EF4-FFF2-40B4-BE49-F238E27FC236}">
                <a16:creationId xmlns:a16="http://schemas.microsoft.com/office/drawing/2014/main" id="{9442BCDE-DBF1-1D7B-855B-DBAFF178664C}"/>
              </a:ext>
            </a:extLst>
          </p:cNvPr>
          <p:cNvSpPr/>
          <p:nvPr/>
        </p:nvSpPr>
        <p:spPr>
          <a:xfrm rot="5400000">
            <a:off x="5697296" y="3428167"/>
            <a:ext cx="804991" cy="804991"/>
          </a:xfrm>
          <a:prstGeom prst="arc">
            <a:avLst>
              <a:gd name="adj1" fmla="val 6061124"/>
              <a:gd name="adj2" fmla="val 512866"/>
            </a:avLst>
          </a:prstGeom>
          <a:ln w="6350" cap="rnd">
            <a:solidFill>
              <a:schemeClr val="accent6"/>
            </a:solidFill>
            <a:round/>
            <a:headEnd type="none"/>
            <a:tailEnd type="arrow"/>
          </a:ln>
        </p:spPr>
        <p:style>
          <a:lnRef idx="1">
            <a:schemeClr val="accent1"/>
          </a:lnRef>
          <a:fillRef idx="0">
            <a:schemeClr val="accent1"/>
          </a:fillRef>
          <a:effectRef idx="0">
            <a:schemeClr val="accent1"/>
          </a:effectRef>
          <a:fontRef idx="minor">
            <a:schemeClr val="tx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pic>
        <p:nvPicPr>
          <p:cNvPr id="9" name="Graphic 8">
            <a:extLst>
              <a:ext uri="{FF2B5EF4-FFF2-40B4-BE49-F238E27FC236}">
                <a16:creationId xmlns:a16="http://schemas.microsoft.com/office/drawing/2014/main" id="{3E914E6A-8679-89CC-8687-EBC6AF98133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5150252" y="3581041"/>
            <a:ext cx="285535" cy="285535"/>
          </a:xfrm>
          <a:prstGeom prst="rect">
            <a:avLst/>
          </a:prstGeom>
        </p:spPr>
      </p:pic>
      <p:pic>
        <p:nvPicPr>
          <p:cNvPr id="10" name="Graphic 9">
            <a:extLst>
              <a:ext uri="{FF2B5EF4-FFF2-40B4-BE49-F238E27FC236}">
                <a16:creationId xmlns:a16="http://schemas.microsoft.com/office/drawing/2014/main" id="{6071BB23-AD46-0096-FFBB-170284816D81}"/>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5962398" y="2807386"/>
            <a:ext cx="300039" cy="300039"/>
          </a:xfrm>
          <a:prstGeom prst="rect">
            <a:avLst/>
          </a:prstGeom>
        </p:spPr>
      </p:pic>
      <p:pic>
        <p:nvPicPr>
          <p:cNvPr id="11" name="Graphic 10">
            <a:extLst>
              <a:ext uri="{FF2B5EF4-FFF2-40B4-BE49-F238E27FC236}">
                <a16:creationId xmlns:a16="http://schemas.microsoft.com/office/drawing/2014/main" id="{C1009468-7D7F-BA6B-BAF5-CB66AC4D0D0A}"/>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6834073" y="3763230"/>
            <a:ext cx="339053" cy="339053"/>
          </a:xfrm>
          <a:prstGeom prst="rect">
            <a:avLst/>
          </a:prstGeom>
        </p:spPr>
      </p:pic>
      <p:pic>
        <p:nvPicPr>
          <p:cNvPr id="12" name="Graphic 11">
            <a:extLst>
              <a:ext uri="{FF2B5EF4-FFF2-40B4-BE49-F238E27FC236}">
                <a16:creationId xmlns:a16="http://schemas.microsoft.com/office/drawing/2014/main" id="{92EBB03D-714F-2B59-642D-130AE09264EB}"/>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5932496" y="4515409"/>
            <a:ext cx="319960" cy="319960"/>
          </a:xfrm>
          <a:prstGeom prst="rect">
            <a:avLst/>
          </a:prstGeom>
        </p:spPr>
      </p:pic>
    </p:spTree>
    <p:extLst>
      <p:ext uri="{BB962C8B-B14F-4D97-AF65-F5344CB8AC3E}">
        <p14:creationId xmlns:p14="http://schemas.microsoft.com/office/powerpoint/2010/main" val="263304436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2D1D8E36-A8FE-6A7C-EF5A-9F6E2D522933}"/>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573BCF-C0F1-4720-B5E7-944FE630E67D}" type="slidenum">
              <a:rPr kumimoji="0" lang="en-GB"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65</a:t>
            </a:fld>
            <a:endParaRPr kumimoji="0" lang="en-GB"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 name="Footer Placeholder 2">
            <a:extLst>
              <a:ext uri="{FF2B5EF4-FFF2-40B4-BE49-F238E27FC236}">
                <a16:creationId xmlns:a16="http://schemas.microsoft.com/office/drawing/2014/main" id="{1FEEAEB8-F647-7114-1818-46A9A1877C3A}"/>
              </a:ext>
            </a:extLst>
          </p:cNvPr>
          <p:cNvSpPr>
            <a:spLocks noGrp="1"/>
          </p:cNvSpPr>
          <p:nvPr>
            <p:ph type="ftr" sz="quarter" idx="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4" name="Date Placeholder 3">
            <a:extLst>
              <a:ext uri="{FF2B5EF4-FFF2-40B4-BE49-F238E27FC236}">
                <a16:creationId xmlns:a16="http://schemas.microsoft.com/office/drawing/2014/main" id="{CC13B1EA-4F49-E13F-DFA1-9656627DD6BC}"/>
              </a:ext>
            </a:extLst>
          </p:cNvPr>
          <p:cNvSpPr>
            <a:spLocks noGrp="1"/>
          </p:cNvSpPr>
          <p:nvPr>
            <p:ph type="dt" sz="half" idx="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3" name="Content Placeholder 32">
            <a:extLst>
              <a:ext uri="{FF2B5EF4-FFF2-40B4-BE49-F238E27FC236}">
                <a16:creationId xmlns:a16="http://schemas.microsoft.com/office/drawing/2014/main" id="{06FFCC8C-EACB-F0BC-9721-B8DEBB5D1406}"/>
              </a:ext>
            </a:extLst>
          </p:cNvPr>
          <p:cNvSpPr>
            <a:spLocks noGrp="1"/>
          </p:cNvSpPr>
          <p:nvPr>
            <p:ph sz="quarter" idx="26"/>
          </p:nvPr>
        </p:nvSpPr>
        <p:spPr/>
        <p:txBody>
          <a:bodyPr/>
          <a:lstStyle/>
          <a:p>
            <a:pPr lvl="4"/>
            <a:r>
              <a:rPr lang="en-US"/>
              <a:t>Pellentesque habitant</a:t>
            </a:r>
            <a:br>
              <a:rPr lang="en-GB"/>
            </a:br>
            <a:endParaRPr lang="en-GB"/>
          </a:p>
          <a:p>
            <a:pPr lvl="0"/>
            <a:r>
              <a:rPr lang="en-US"/>
              <a:t>Ut wisi enim ad minim veniam, quis nostrud exerci tation ullamcorper suscipit.</a:t>
            </a:r>
          </a:p>
          <a:p>
            <a:endParaRPr lang="en-US"/>
          </a:p>
        </p:txBody>
      </p:sp>
      <p:sp>
        <p:nvSpPr>
          <p:cNvPr id="112" name="Text Placeholder 111">
            <a:extLst>
              <a:ext uri="{FF2B5EF4-FFF2-40B4-BE49-F238E27FC236}">
                <a16:creationId xmlns:a16="http://schemas.microsoft.com/office/drawing/2014/main" id="{1B770F26-F467-A34C-F16A-F6690C3DD658}"/>
              </a:ext>
            </a:extLst>
          </p:cNvPr>
          <p:cNvSpPr>
            <a:spLocks noGrp="1"/>
          </p:cNvSpPr>
          <p:nvPr>
            <p:ph type="body" idx="46"/>
          </p:nvPr>
        </p:nvSpPr>
        <p:spPr>
          <a:ln>
            <a:solidFill>
              <a:schemeClr val="accent6"/>
            </a:solidFill>
          </a:ln>
        </p:spPr>
        <p:txBody>
          <a:bodyPr/>
          <a:lstStyle/>
          <a:p>
            <a:endParaRPr lang="en-US"/>
          </a:p>
        </p:txBody>
      </p:sp>
      <p:pic>
        <p:nvPicPr>
          <p:cNvPr id="47" name="Content Placeholder 162" descr="Credit card outline">
            <a:extLst>
              <a:ext uri="{FF2B5EF4-FFF2-40B4-BE49-F238E27FC236}">
                <a16:creationId xmlns:a16="http://schemas.microsoft.com/office/drawing/2014/main" id="{ED412872-A5C8-1FD6-F9CC-801C1C3B7B5F}"/>
              </a:ext>
            </a:extLst>
          </p:cNvPr>
          <p:cNvPicPr>
            <a:picLocks noGrp="1" noChangeAspect="1"/>
          </p:cNvPicPr>
          <p:nvPr>
            <p:ph sz="quarter" idx="40"/>
          </p:nvPr>
        </p:nvPicPr>
        <p:blipFill>
          <a:blip>
            <a:extLst>
              <a:ext uri="{96DAC541-7B7A-43D3-8B79-37D633B846F1}">
                <asvg:svgBlip xmlns:asvg="http://schemas.microsoft.com/office/drawing/2016/SVG/main" r:embed="rId2"/>
              </a:ext>
            </a:extLst>
          </a:blip>
          <a:stretch>
            <a:fillRect/>
          </a:stretch>
        </p:blipFill>
        <p:spPr/>
      </p:pic>
      <p:sp>
        <p:nvSpPr>
          <p:cNvPr id="32" name="Content Placeholder 31">
            <a:extLst>
              <a:ext uri="{FF2B5EF4-FFF2-40B4-BE49-F238E27FC236}">
                <a16:creationId xmlns:a16="http://schemas.microsoft.com/office/drawing/2014/main" id="{BFE17403-B60B-8697-C0BD-96D387E20F58}"/>
              </a:ext>
            </a:extLst>
          </p:cNvPr>
          <p:cNvSpPr>
            <a:spLocks noGrp="1"/>
          </p:cNvSpPr>
          <p:nvPr>
            <p:ph sz="quarter" idx="25"/>
          </p:nvPr>
        </p:nvSpPr>
        <p:spPr/>
        <p:txBody>
          <a:bodyPr/>
          <a:lstStyle/>
          <a:p>
            <a:pPr lvl="4"/>
            <a:r>
              <a:rPr lang="en-US"/>
              <a:t>Pellentesque habitant</a:t>
            </a:r>
            <a:br>
              <a:rPr lang="en-GB"/>
            </a:br>
            <a:endParaRPr lang="en-GB"/>
          </a:p>
          <a:p>
            <a:pPr lvl="0"/>
            <a:r>
              <a:rPr lang="en-US"/>
              <a:t>Ut wisi enim ad minim veniam, quis nostrud exerci tation ullamcorper suscipit.</a:t>
            </a:r>
          </a:p>
          <a:p>
            <a:endParaRPr lang="en-US"/>
          </a:p>
        </p:txBody>
      </p:sp>
      <p:sp>
        <p:nvSpPr>
          <p:cNvPr id="111" name="Text Placeholder 110">
            <a:extLst>
              <a:ext uri="{FF2B5EF4-FFF2-40B4-BE49-F238E27FC236}">
                <a16:creationId xmlns:a16="http://schemas.microsoft.com/office/drawing/2014/main" id="{DD9CD164-8E02-878F-987C-EA7EE94BBFB5}"/>
              </a:ext>
            </a:extLst>
          </p:cNvPr>
          <p:cNvSpPr>
            <a:spLocks noGrp="1"/>
          </p:cNvSpPr>
          <p:nvPr>
            <p:ph type="body" idx="45"/>
          </p:nvPr>
        </p:nvSpPr>
        <p:spPr>
          <a:ln>
            <a:solidFill>
              <a:schemeClr val="accent6"/>
            </a:solidFill>
          </a:ln>
        </p:spPr>
        <p:txBody>
          <a:bodyPr/>
          <a:lstStyle/>
          <a:p>
            <a:endParaRPr lang="en-US"/>
          </a:p>
        </p:txBody>
      </p:sp>
      <p:pic>
        <p:nvPicPr>
          <p:cNvPr id="46" name="Content Placeholder 155" descr="Fingerprint outline">
            <a:extLst>
              <a:ext uri="{FF2B5EF4-FFF2-40B4-BE49-F238E27FC236}">
                <a16:creationId xmlns:a16="http://schemas.microsoft.com/office/drawing/2014/main" id="{1B663B7E-CB59-E77F-A0E7-E10ABD784C2F}"/>
              </a:ext>
            </a:extLst>
          </p:cNvPr>
          <p:cNvPicPr>
            <a:picLocks noGrp="1" noChangeAspect="1"/>
          </p:cNvPicPr>
          <p:nvPr>
            <p:ph sz="quarter" idx="38"/>
          </p:nvPr>
        </p:nvPicPr>
        <p:blipFill>
          <a:blip>
            <a:extLst>
              <a:ext uri="{96DAC541-7B7A-43D3-8B79-37D633B846F1}">
                <asvg:svgBlip xmlns:asvg="http://schemas.microsoft.com/office/drawing/2016/SVG/main" r:embed="rId3"/>
              </a:ext>
            </a:extLst>
          </a:blip>
          <a:stretch>
            <a:fillRect/>
          </a:stretch>
        </p:blipFill>
        <p:spPr/>
      </p:pic>
      <p:sp>
        <p:nvSpPr>
          <p:cNvPr id="31" name="Content Placeholder 30">
            <a:extLst>
              <a:ext uri="{FF2B5EF4-FFF2-40B4-BE49-F238E27FC236}">
                <a16:creationId xmlns:a16="http://schemas.microsoft.com/office/drawing/2014/main" id="{8C189457-494D-5EBC-FE26-EC3984652F47}"/>
              </a:ext>
            </a:extLst>
          </p:cNvPr>
          <p:cNvSpPr>
            <a:spLocks noGrp="1"/>
          </p:cNvSpPr>
          <p:nvPr>
            <p:ph sz="quarter" idx="24"/>
          </p:nvPr>
        </p:nvSpPr>
        <p:spPr/>
        <p:txBody>
          <a:bodyPr/>
          <a:lstStyle/>
          <a:p>
            <a:pPr lvl="4"/>
            <a:r>
              <a:rPr lang="en-US"/>
              <a:t>Pellentesque habitant</a:t>
            </a:r>
            <a:br>
              <a:rPr lang="en-GB"/>
            </a:br>
            <a:endParaRPr lang="en-GB"/>
          </a:p>
          <a:p>
            <a:pPr lvl="0"/>
            <a:r>
              <a:rPr lang="en-US"/>
              <a:t>Ut wisi enim ad minim veniam, quis nostrud exerci tation ullamcorper suscipit.</a:t>
            </a:r>
          </a:p>
          <a:p>
            <a:endParaRPr lang="en-US"/>
          </a:p>
        </p:txBody>
      </p:sp>
      <p:sp>
        <p:nvSpPr>
          <p:cNvPr id="110" name="Text Placeholder 109">
            <a:extLst>
              <a:ext uri="{FF2B5EF4-FFF2-40B4-BE49-F238E27FC236}">
                <a16:creationId xmlns:a16="http://schemas.microsoft.com/office/drawing/2014/main" id="{8CF312D9-34BD-71E4-C9A0-AD7D987147DE}"/>
              </a:ext>
            </a:extLst>
          </p:cNvPr>
          <p:cNvSpPr>
            <a:spLocks noGrp="1"/>
          </p:cNvSpPr>
          <p:nvPr>
            <p:ph type="body" idx="44"/>
          </p:nvPr>
        </p:nvSpPr>
        <p:spPr>
          <a:ln>
            <a:solidFill>
              <a:schemeClr val="accent6"/>
            </a:solidFill>
          </a:ln>
        </p:spPr>
        <p:txBody>
          <a:bodyPr/>
          <a:lstStyle/>
          <a:p>
            <a:endParaRPr lang="en-US"/>
          </a:p>
        </p:txBody>
      </p:sp>
      <p:pic>
        <p:nvPicPr>
          <p:cNvPr id="45" name="Content Placeholder 153" descr="Ecommerce outline">
            <a:extLst>
              <a:ext uri="{FF2B5EF4-FFF2-40B4-BE49-F238E27FC236}">
                <a16:creationId xmlns:a16="http://schemas.microsoft.com/office/drawing/2014/main" id="{5145D4EA-132A-8D64-C321-7559A329FCE1}"/>
              </a:ext>
            </a:extLst>
          </p:cNvPr>
          <p:cNvPicPr>
            <a:picLocks noGrp="1" noChangeAspect="1"/>
          </p:cNvPicPr>
          <p:nvPr>
            <p:ph sz="quarter" idx="36"/>
          </p:nvPr>
        </p:nvPicPr>
        <p:blipFill>
          <a:blip>
            <a:extLst>
              <a:ext uri="{96DAC541-7B7A-43D3-8B79-37D633B846F1}">
                <asvg:svgBlip xmlns:asvg="http://schemas.microsoft.com/office/drawing/2016/SVG/main" r:embed="rId4"/>
              </a:ext>
            </a:extLst>
          </a:blip>
          <a:stretch>
            <a:fillRect/>
          </a:stretch>
        </p:blipFill>
        <p:spPr/>
      </p:pic>
      <p:sp>
        <p:nvSpPr>
          <p:cNvPr id="30" name="Content Placeholder 29">
            <a:extLst>
              <a:ext uri="{FF2B5EF4-FFF2-40B4-BE49-F238E27FC236}">
                <a16:creationId xmlns:a16="http://schemas.microsoft.com/office/drawing/2014/main" id="{ABF5351B-7E2D-C8AF-5393-64F5442E5069}"/>
              </a:ext>
            </a:extLst>
          </p:cNvPr>
          <p:cNvSpPr>
            <a:spLocks noGrp="1"/>
          </p:cNvSpPr>
          <p:nvPr>
            <p:ph sz="quarter" idx="22"/>
          </p:nvPr>
        </p:nvSpPr>
        <p:spPr/>
        <p:txBody>
          <a:bodyPr/>
          <a:lstStyle/>
          <a:p>
            <a:pPr lvl="4"/>
            <a:r>
              <a:rPr lang="en-US"/>
              <a:t>Pellentesque habitant</a:t>
            </a:r>
            <a:br>
              <a:rPr lang="en-GB"/>
            </a:br>
            <a:endParaRPr lang="en-GB"/>
          </a:p>
          <a:p>
            <a:pPr lvl="0"/>
            <a:r>
              <a:rPr lang="en-US"/>
              <a:t>Ut wisi enim ad minim veniam, quis nostrud exerci tation ullamcorper suscipit.</a:t>
            </a:r>
          </a:p>
          <a:p>
            <a:endParaRPr lang="en-US"/>
          </a:p>
        </p:txBody>
      </p:sp>
      <p:sp>
        <p:nvSpPr>
          <p:cNvPr id="109" name="Text Placeholder 108">
            <a:extLst>
              <a:ext uri="{FF2B5EF4-FFF2-40B4-BE49-F238E27FC236}">
                <a16:creationId xmlns:a16="http://schemas.microsoft.com/office/drawing/2014/main" id="{11F3F1B2-0403-84BD-ABAC-CA73717344DE}"/>
              </a:ext>
            </a:extLst>
          </p:cNvPr>
          <p:cNvSpPr>
            <a:spLocks noGrp="1"/>
          </p:cNvSpPr>
          <p:nvPr>
            <p:ph type="body" idx="43"/>
          </p:nvPr>
        </p:nvSpPr>
        <p:spPr>
          <a:ln>
            <a:solidFill>
              <a:schemeClr val="accent6"/>
            </a:solidFill>
          </a:ln>
        </p:spPr>
        <p:txBody>
          <a:bodyPr/>
          <a:lstStyle/>
          <a:p>
            <a:endParaRPr lang="en-US" dirty="0"/>
          </a:p>
        </p:txBody>
      </p:sp>
      <p:pic>
        <p:nvPicPr>
          <p:cNvPr id="44" name="Content Placeholder 151" descr="Lightbulb outline">
            <a:extLst>
              <a:ext uri="{FF2B5EF4-FFF2-40B4-BE49-F238E27FC236}">
                <a16:creationId xmlns:a16="http://schemas.microsoft.com/office/drawing/2014/main" id="{FCC8357E-98D6-EE97-1157-8522FCA55542}"/>
              </a:ext>
            </a:extLst>
          </p:cNvPr>
          <p:cNvPicPr>
            <a:picLocks noGrp="1" noChangeAspect="1"/>
          </p:cNvPicPr>
          <p:nvPr>
            <p:ph sz="quarter" idx="34"/>
          </p:nvPr>
        </p:nvPicPr>
        <p:blipFill>
          <a:blip>
            <a:extLst>
              <a:ext uri="{96DAC541-7B7A-43D3-8B79-37D633B846F1}">
                <asvg:svgBlip xmlns:asvg="http://schemas.microsoft.com/office/drawing/2016/SVG/main" r:embed="rId5"/>
              </a:ext>
            </a:extLst>
          </a:blip>
          <a:stretch>
            <a:fillRect/>
          </a:stretch>
        </p:blipFill>
        <p:spPr/>
      </p:pic>
      <p:sp>
        <p:nvSpPr>
          <p:cNvPr id="29" name="Content Placeholder 28">
            <a:extLst>
              <a:ext uri="{FF2B5EF4-FFF2-40B4-BE49-F238E27FC236}">
                <a16:creationId xmlns:a16="http://schemas.microsoft.com/office/drawing/2014/main" id="{C2357E96-3A40-5DB0-2391-62EC44B30A86}"/>
              </a:ext>
            </a:extLst>
          </p:cNvPr>
          <p:cNvSpPr>
            <a:spLocks noGrp="1"/>
          </p:cNvSpPr>
          <p:nvPr>
            <p:ph sz="quarter" idx="15"/>
          </p:nvPr>
        </p:nvSpPr>
        <p:spPr/>
        <p:txBody>
          <a:bodyPr/>
          <a:lstStyle/>
          <a:p>
            <a:pPr lvl="4"/>
            <a:r>
              <a:rPr lang="en-US"/>
              <a:t>Pellentesque habitant</a:t>
            </a:r>
            <a:br>
              <a:rPr lang="en-GB"/>
            </a:br>
            <a:endParaRPr lang="en-GB"/>
          </a:p>
          <a:p>
            <a:pPr lvl="0"/>
            <a:r>
              <a:rPr lang="en-US"/>
              <a:t>Ut wisi enim ad minim veniam, quis nostrud exerci tation ullamcorper suscipit.</a:t>
            </a:r>
          </a:p>
          <a:p>
            <a:endParaRPr lang="en-US"/>
          </a:p>
        </p:txBody>
      </p:sp>
      <p:sp>
        <p:nvSpPr>
          <p:cNvPr id="20" name="Text Placeholder 19">
            <a:extLst>
              <a:ext uri="{FF2B5EF4-FFF2-40B4-BE49-F238E27FC236}">
                <a16:creationId xmlns:a16="http://schemas.microsoft.com/office/drawing/2014/main" id="{DD2BD3F2-1934-24BB-34D4-F23108B2465C}"/>
              </a:ext>
            </a:extLst>
          </p:cNvPr>
          <p:cNvSpPr>
            <a:spLocks noGrp="1"/>
          </p:cNvSpPr>
          <p:nvPr>
            <p:ph type="body" idx="1"/>
          </p:nvPr>
        </p:nvSpPr>
        <p:spPr>
          <a:noFill/>
          <a:ln>
            <a:solidFill>
              <a:schemeClr val="accent6"/>
            </a:solidFill>
          </a:ln>
        </p:spPr>
        <p:txBody>
          <a:bodyPr/>
          <a:lstStyle/>
          <a:p>
            <a:r>
              <a:rPr lang="en-US" dirty="0"/>
              <a:t> </a:t>
            </a:r>
          </a:p>
        </p:txBody>
      </p:sp>
      <p:pic>
        <p:nvPicPr>
          <p:cNvPr id="51" name="Content Placeholder 149" descr="Laptop outline">
            <a:extLst>
              <a:ext uri="{FF2B5EF4-FFF2-40B4-BE49-F238E27FC236}">
                <a16:creationId xmlns:a16="http://schemas.microsoft.com/office/drawing/2014/main" id="{728A273F-5779-D36C-8F87-A883122F5938}"/>
              </a:ext>
            </a:extLst>
          </p:cNvPr>
          <p:cNvPicPr>
            <a:picLocks noGrp="1" noChangeAspect="1"/>
          </p:cNvPicPr>
          <p:nvPr>
            <p:ph sz="quarter" idx="42"/>
          </p:nvPr>
        </p:nvPicPr>
        <p:blipFill>
          <a:blip>
            <a:extLst>
              <a:ext uri="{96DAC541-7B7A-43D3-8B79-37D633B846F1}">
                <asvg:svgBlip xmlns:asvg="http://schemas.microsoft.com/office/drawing/2016/SVG/main" r:embed="rId6"/>
              </a:ext>
            </a:extLst>
          </a:blip>
          <a:stretch>
            <a:fillRect/>
          </a:stretch>
        </p:blipFill>
        <p:spPr/>
      </p:pic>
      <p:sp>
        <p:nvSpPr>
          <p:cNvPr id="28" name="Title 27">
            <a:extLst>
              <a:ext uri="{FF2B5EF4-FFF2-40B4-BE49-F238E27FC236}">
                <a16:creationId xmlns:a16="http://schemas.microsoft.com/office/drawing/2014/main" id="{0F0301EF-B71C-F7D2-954A-AD8BB1D083C3}"/>
              </a:ext>
            </a:extLst>
          </p:cNvPr>
          <p:cNvSpPr>
            <a:spLocks noGrp="1"/>
          </p:cNvSpPr>
          <p:nvPr>
            <p:ph type="title"/>
          </p:nvPr>
        </p:nvSpPr>
        <p:spPr/>
        <p:txBody>
          <a:bodyPr vert="horz"/>
          <a:lstStyle/>
          <a:p>
            <a:r>
              <a:rPr lang="en-US" dirty="0"/>
              <a:t>Duis autem vel </a:t>
            </a:r>
            <a:r>
              <a:rPr lang="en-US" dirty="0" err="1"/>
              <a:t>eum</a:t>
            </a:r>
            <a:r>
              <a:rPr lang="en-US" dirty="0"/>
              <a:t> </a:t>
            </a:r>
            <a:r>
              <a:rPr lang="en-US" dirty="0" err="1"/>
              <a:t>iriure</a:t>
            </a:r>
            <a:r>
              <a:rPr lang="en-US" dirty="0"/>
              <a:t> </a:t>
            </a:r>
            <a:r>
              <a:rPr lang="en-US" dirty="0">
                <a:gradFill>
                  <a:gsLst>
                    <a:gs pos="0">
                      <a:srgbClr val="EF4251"/>
                    </a:gs>
                    <a:gs pos="100000">
                      <a:srgbClr val="F4704D"/>
                    </a:gs>
                  </a:gsLst>
                  <a:lin ang="18900000" scaled="0"/>
                </a:gradFill>
              </a:rPr>
              <a:t>dolor in </a:t>
            </a:r>
            <a:r>
              <a:rPr lang="en-US" dirty="0" err="1">
                <a:gradFill>
                  <a:gsLst>
                    <a:gs pos="0">
                      <a:srgbClr val="EF4251"/>
                    </a:gs>
                    <a:gs pos="100000">
                      <a:srgbClr val="F4704D"/>
                    </a:gs>
                  </a:gsLst>
                  <a:lin ang="18900000" scaled="0"/>
                </a:gradFill>
              </a:rPr>
              <a:t>hendrerit</a:t>
            </a:r>
            <a:r>
              <a:rPr lang="en-US" dirty="0">
                <a:gradFill>
                  <a:gsLst>
                    <a:gs pos="0">
                      <a:srgbClr val="EF4251"/>
                    </a:gs>
                    <a:gs pos="100000">
                      <a:srgbClr val="F4704D"/>
                    </a:gs>
                  </a:gsLst>
                  <a:lin ang="18900000" scaled="0"/>
                </a:gradFill>
              </a:rPr>
              <a:t> in </a:t>
            </a:r>
            <a:r>
              <a:rPr lang="en-US" dirty="0" err="1">
                <a:gradFill>
                  <a:gsLst>
                    <a:gs pos="0">
                      <a:srgbClr val="EF4251"/>
                    </a:gs>
                    <a:gs pos="100000">
                      <a:srgbClr val="F4704D"/>
                    </a:gs>
                  </a:gsLst>
                  <a:lin ang="18900000" scaled="0"/>
                </a:gradFill>
              </a:rPr>
              <a:t>vulputate</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velit</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esse</a:t>
            </a:r>
            <a:endParaRPr lang="en-US" dirty="0">
              <a:gradFill>
                <a:gsLst>
                  <a:gs pos="0">
                    <a:srgbClr val="EF4251"/>
                  </a:gs>
                  <a:gs pos="100000">
                    <a:srgbClr val="F4704D"/>
                  </a:gs>
                </a:gsLst>
                <a:lin ang="18900000" scaled="0"/>
              </a:gradFill>
            </a:endParaRPr>
          </a:p>
        </p:txBody>
      </p:sp>
      <p:sp>
        <p:nvSpPr>
          <p:cNvPr id="38" name="Text Placeholder 37">
            <a:extLst>
              <a:ext uri="{FF2B5EF4-FFF2-40B4-BE49-F238E27FC236}">
                <a16:creationId xmlns:a16="http://schemas.microsoft.com/office/drawing/2014/main" id="{28D1CC4D-B5A4-3661-512E-75EFA9ECF5D8}"/>
              </a:ext>
            </a:extLst>
          </p:cNvPr>
          <p:cNvSpPr>
            <a:spLocks noGrp="1"/>
          </p:cNvSpPr>
          <p:nvPr>
            <p:ph type="body" sz="quarter" idx="14"/>
          </p:nvPr>
        </p:nvSpPr>
        <p:spPr/>
        <p:txBody>
          <a:bodyPr/>
          <a:lstStyle/>
          <a:p>
            <a:r>
              <a:rPr lang="fr-FR"/>
              <a:t>A  027 : 5 content-circles : 5 contents</a:t>
            </a:r>
            <a:endParaRPr lang="en-US"/>
          </a:p>
          <a:p>
            <a:endParaRPr lang="en-US"/>
          </a:p>
        </p:txBody>
      </p:sp>
    </p:spTree>
    <p:extLst>
      <p:ext uri="{BB962C8B-B14F-4D97-AF65-F5344CB8AC3E}">
        <p14:creationId xmlns:p14="http://schemas.microsoft.com/office/powerpoint/2010/main" val="197093734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03A14987-32AE-ABCA-21C2-6760041BD369}"/>
              </a:ext>
            </a:extLst>
          </p:cNvPr>
          <p:cNvSpPr>
            <a:spLocks noGrp="1"/>
          </p:cNvSpPr>
          <p:nvPr>
            <p:ph type="sldNum" sz="quarter" idx="4"/>
          </p:nvPr>
        </p:nvSpPr>
        <p:spPr>
          <a:xfrm>
            <a:off x="11353138" y="6379200"/>
            <a:ext cx="288000" cy="180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B5DC5B-6873-43DB-ADC7-B15ACCE0DFDB}" type="slidenum">
              <a:rPr kumimoji="0" lang="de-DE"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66</a:t>
            </a:fld>
            <a:endParaRPr kumimoji="0" lang="de-DE"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6" name="Footer Placeholder 5">
            <a:extLst>
              <a:ext uri="{FF2B5EF4-FFF2-40B4-BE49-F238E27FC236}">
                <a16:creationId xmlns:a16="http://schemas.microsoft.com/office/drawing/2014/main" id="{ED3376CA-7101-5A8A-E7AF-018C9FA20BF1}"/>
              </a:ext>
            </a:extLst>
          </p:cNvPr>
          <p:cNvSpPr>
            <a:spLocks noGrp="1"/>
          </p:cNvSpPr>
          <p:nvPr>
            <p:ph type="ftr" sz="quarter" idx="3"/>
          </p:nvPr>
        </p:nvSpPr>
        <p:spPr>
          <a:xfrm>
            <a:off x="7270749" y="6379200"/>
            <a:ext cx="4082389" cy="180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5" name="Date Placeholder 4">
            <a:extLst>
              <a:ext uri="{FF2B5EF4-FFF2-40B4-BE49-F238E27FC236}">
                <a16:creationId xmlns:a16="http://schemas.microsoft.com/office/drawing/2014/main" id="{EAB500B2-F24C-68BB-DA60-CDFF400DCEDC}"/>
              </a:ext>
            </a:extLst>
          </p:cNvPr>
          <p:cNvSpPr>
            <a:spLocks noGrp="1"/>
          </p:cNvSpPr>
          <p:nvPr>
            <p:ph type="dt" sz="half" idx="2"/>
          </p:nvPr>
        </p:nvSpPr>
        <p:spPr>
          <a:xfrm>
            <a:off x="5040000" y="6379200"/>
            <a:ext cx="2160000" cy="180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77" name="content 5">
            <a:extLst>
              <a:ext uri="{FF2B5EF4-FFF2-40B4-BE49-F238E27FC236}">
                <a16:creationId xmlns:a16="http://schemas.microsoft.com/office/drawing/2014/main" id="{E9FEC102-E099-48C6-79CB-4E525D2EB9B4}"/>
              </a:ext>
            </a:extLst>
          </p:cNvPr>
          <p:cNvSpPr>
            <a:spLocks noGrp="1"/>
          </p:cNvSpPr>
          <p:nvPr>
            <p:ph sz="quarter" idx="26"/>
          </p:nvPr>
        </p:nvSpPr>
        <p:spPr>
          <a:xfrm>
            <a:off x="9464637" y="3429000"/>
            <a:ext cx="2160000" cy="2728349"/>
          </a:xfrm>
        </p:spPr>
        <p:txBody>
          <a:bodyPr/>
          <a:lstStyle/>
          <a:p>
            <a:pPr lvl="4"/>
            <a:r>
              <a:rPr lang="en-US"/>
              <a:t>Pellentesque habitant</a:t>
            </a:r>
            <a:r>
              <a:rPr lang="de-DE"/>
              <a:t>!</a:t>
            </a:r>
          </a:p>
          <a:p>
            <a:r>
              <a:rPr lang="de-DE"/>
              <a:t>Companies with a high degree of digital maturity report 3x higher profit and sales growth than those with a low degree of digital maturity.</a:t>
            </a:r>
            <a:endParaRPr lang="de-DE" dirty="0"/>
          </a:p>
        </p:txBody>
      </p:sp>
      <p:sp>
        <p:nvSpPr>
          <p:cNvPr id="29" name="Content Placeholder 28">
            <a:extLst>
              <a:ext uri="{FF2B5EF4-FFF2-40B4-BE49-F238E27FC236}">
                <a16:creationId xmlns:a16="http://schemas.microsoft.com/office/drawing/2014/main" id="{691D0702-D5E8-F986-5934-C4C0871CC92C}"/>
              </a:ext>
            </a:extLst>
          </p:cNvPr>
          <p:cNvSpPr>
            <a:spLocks noGrp="1"/>
          </p:cNvSpPr>
          <p:nvPr>
            <p:ph sz="quarter" idx="33"/>
          </p:nvPr>
        </p:nvSpPr>
        <p:spPr>
          <a:xfrm>
            <a:off x="9464637" y="5805850"/>
            <a:ext cx="1440000" cy="360000"/>
          </a:xfrm>
        </p:spPr>
        <p:txBody>
          <a:bodyPr/>
          <a:lstStyle/>
          <a:p>
            <a:r>
              <a:rPr lang="de-DE">
                <a:hlinkClick r:id="rId3">
                  <a:extLst>
                    <a:ext uri="{A12FA001-AC4F-418D-AE19-62706E023703}">
                      <ahyp:hlinkClr xmlns:ahyp="http://schemas.microsoft.com/office/drawing/2018/hyperlinkcolor" val="tx"/>
                    </a:ext>
                  </a:extLst>
                </a:hlinkClick>
              </a:rPr>
              <a:t>MORE</a:t>
            </a:r>
            <a:endParaRPr lang="de-DE" dirty="0"/>
          </a:p>
        </p:txBody>
      </p:sp>
      <p:sp>
        <p:nvSpPr>
          <p:cNvPr id="72" name="Text Placeholder 71">
            <a:extLst>
              <a:ext uri="{FF2B5EF4-FFF2-40B4-BE49-F238E27FC236}">
                <a16:creationId xmlns:a16="http://schemas.microsoft.com/office/drawing/2014/main" id="{EE66FD28-8374-4DAC-053F-2197C421FF0A}"/>
              </a:ext>
            </a:extLst>
          </p:cNvPr>
          <p:cNvSpPr>
            <a:spLocks noGrp="1"/>
          </p:cNvSpPr>
          <p:nvPr>
            <p:ph type="body" idx="30"/>
          </p:nvPr>
        </p:nvSpPr>
        <p:spPr>
          <a:xfrm>
            <a:off x="9553138" y="1449500"/>
            <a:ext cx="1800000" cy="1800000"/>
          </a:xfrm>
        </p:spPr>
        <p:txBody>
          <a:bodyPr lIns="0" tIns="360000" rIns="0" anchor="ctr" anchorCtr="1"/>
          <a:lstStyle/>
          <a:p>
            <a:pPr>
              <a:spcBef>
                <a:spcPts val="0"/>
              </a:spcBef>
              <a:tabLst/>
            </a:pPr>
            <a:r>
              <a:rPr lang="de-DE" dirty="0"/>
              <a:t>3%</a:t>
            </a:r>
          </a:p>
        </p:txBody>
      </p:sp>
      <p:sp>
        <p:nvSpPr>
          <p:cNvPr id="76" name="content 4">
            <a:extLst>
              <a:ext uri="{FF2B5EF4-FFF2-40B4-BE49-F238E27FC236}">
                <a16:creationId xmlns:a16="http://schemas.microsoft.com/office/drawing/2014/main" id="{069EFDC2-D9B8-00A9-6AA7-728A5B97B310}"/>
              </a:ext>
            </a:extLst>
          </p:cNvPr>
          <p:cNvSpPr>
            <a:spLocks noGrp="1"/>
          </p:cNvSpPr>
          <p:nvPr>
            <p:ph sz="quarter" idx="25"/>
          </p:nvPr>
        </p:nvSpPr>
        <p:spPr>
          <a:xfrm>
            <a:off x="7241625" y="3429000"/>
            <a:ext cx="2160000" cy="2728349"/>
          </a:xfrm>
        </p:spPr>
        <p:txBody>
          <a:bodyPr/>
          <a:lstStyle/>
          <a:p>
            <a:r>
              <a:rPr lang="en-US"/>
              <a:t>Lorem ipsum dolor sit amet, consectetuer adipiscing elit, sed diam nonummy nibh euismod tincidunt ut laoreet dolore magna aliquam erat.</a:t>
            </a:r>
          </a:p>
          <a:p>
            <a:pPr lvl="4"/>
            <a:r>
              <a:rPr lang="en-US"/>
              <a:t>Lorem Ipsum!</a:t>
            </a:r>
          </a:p>
          <a:p>
            <a:endParaRPr lang="en-US" dirty="0"/>
          </a:p>
        </p:txBody>
      </p:sp>
      <p:sp>
        <p:nvSpPr>
          <p:cNvPr id="31" name="Content Placeholder 30">
            <a:extLst>
              <a:ext uri="{FF2B5EF4-FFF2-40B4-BE49-F238E27FC236}">
                <a16:creationId xmlns:a16="http://schemas.microsoft.com/office/drawing/2014/main" id="{93D76142-A051-90D7-5113-7FF45A34C0B7}"/>
              </a:ext>
            </a:extLst>
          </p:cNvPr>
          <p:cNvSpPr>
            <a:spLocks noGrp="1"/>
          </p:cNvSpPr>
          <p:nvPr>
            <p:ph sz="quarter" idx="35"/>
          </p:nvPr>
        </p:nvSpPr>
        <p:spPr>
          <a:xfrm>
            <a:off x="7241625" y="5805850"/>
            <a:ext cx="1440000" cy="360000"/>
          </a:xfrm>
        </p:spPr>
        <p:txBody>
          <a:bodyPr/>
          <a:lstStyle/>
          <a:p>
            <a:r>
              <a:rPr lang="de-DE">
                <a:hlinkClick r:id="rId3">
                  <a:extLst>
                    <a:ext uri="{A12FA001-AC4F-418D-AE19-62706E023703}">
                      <ahyp:hlinkClr xmlns:ahyp="http://schemas.microsoft.com/office/drawing/2018/hyperlinkcolor" val="tx"/>
                    </a:ext>
                  </a:extLst>
                </a:hlinkClick>
              </a:rPr>
              <a:t>MORE</a:t>
            </a:r>
            <a:endParaRPr lang="de-DE" dirty="0"/>
          </a:p>
        </p:txBody>
      </p:sp>
      <p:sp>
        <p:nvSpPr>
          <p:cNvPr id="124" name="Text Placeholder 123">
            <a:extLst>
              <a:ext uri="{FF2B5EF4-FFF2-40B4-BE49-F238E27FC236}">
                <a16:creationId xmlns:a16="http://schemas.microsoft.com/office/drawing/2014/main" id="{CFD43782-5627-2766-109F-15060DD0C69B}"/>
              </a:ext>
            </a:extLst>
          </p:cNvPr>
          <p:cNvSpPr>
            <a:spLocks noGrp="1"/>
          </p:cNvSpPr>
          <p:nvPr>
            <p:ph type="body" idx="29"/>
          </p:nvPr>
        </p:nvSpPr>
        <p:spPr>
          <a:xfrm>
            <a:off x="7241625" y="1704737"/>
            <a:ext cx="1260000" cy="1260000"/>
          </a:xfrm>
          <a:ln>
            <a:solidFill>
              <a:schemeClr val="accent6"/>
            </a:solidFill>
          </a:ln>
        </p:spPr>
        <p:txBody>
          <a:bodyPr/>
          <a:lstStyle/>
          <a:p>
            <a:r>
              <a:rPr lang="en-US" dirty="0"/>
              <a:t>44%</a:t>
            </a:r>
          </a:p>
        </p:txBody>
      </p:sp>
      <p:sp>
        <p:nvSpPr>
          <p:cNvPr id="75" name="content 3">
            <a:extLst>
              <a:ext uri="{FF2B5EF4-FFF2-40B4-BE49-F238E27FC236}">
                <a16:creationId xmlns:a16="http://schemas.microsoft.com/office/drawing/2014/main" id="{143D39A8-3482-1405-59D5-81299A2594A1}"/>
              </a:ext>
            </a:extLst>
          </p:cNvPr>
          <p:cNvSpPr>
            <a:spLocks noGrp="1"/>
          </p:cNvSpPr>
          <p:nvPr>
            <p:ph sz="quarter" idx="24"/>
          </p:nvPr>
        </p:nvSpPr>
        <p:spPr>
          <a:xfrm>
            <a:off x="5007750" y="3429000"/>
            <a:ext cx="2160000" cy="2728349"/>
          </a:xfrm>
        </p:spPr>
        <p:txBody>
          <a:bodyPr/>
          <a:lstStyle/>
          <a:p>
            <a:r>
              <a:rPr lang="en-US"/>
              <a:t>Proin pharetra nonummy pede. Mauris et orci. Pellentesque habitant morbi tristique senectus et netus et malesuada fames ac turpis egestas.</a:t>
            </a:r>
            <a:endParaRPr lang="en-US" dirty="0"/>
          </a:p>
        </p:txBody>
      </p:sp>
      <p:sp>
        <p:nvSpPr>
          <p:cNvPr id="28" name="Content Placeholder 27">
            <a:extLst>
              <a:ext uri="{FF2B5EF4-FFF2-40B4-BE49-F238E27FC236}">
                <a16:creationId xmlns:a16="http://schemas.microsoft.com/office/drawing/2014/main" id="{DEF21196-2EB5-3F0A-FB54-53AC39D44624}"/>
              </a:ext>
            </a:extLst>
          </p:cNvPr>
          <p:cNvSpPr>
            <a:spLocks noGrp="1"/>
          </p:cNvSpPr>
          <p:nvPr>
            <p:ph sz="quarter" idx="32"/>
          </p:nvPr>
        </p:nvSpPr>
        <p:spPr>
          <a:xfrm>
            <a:off x="5007750" y="5805850"/>
            <a:ext cx="1440000" cy="360000"/>
          </a:xfrm>
        </p:spPr>
        <p:txBody>
          <a:bodyPr/>
          <a:lstStyle/>
          <a:p>
            <a:r>
              <a:rPr lang="de-DE">
                <a:hlinkClick r:id="rId3">
                  <a:extLst>
                    <a:ext uri="{A12FA001-AC4F-418D-AE19-62706E023703}">
                      <ahyp:hlinkClr xmlns:ahyp="http://schemas.microsoft.com/office/drawing/2018/hyperlinkcolor" val="tx"/>
                    </a:ext>
                  </a:extLst>
                </a:hlinkClick>
              </a:rPr>
              <a:t>MORE</a:t>
            </a:r>
            <a:endParaRPr lang="de-DE" dirty="0"/>
          </a:p>
        </p:txBody>
      </p:sp>
      <p:sp>
        <p:nvSpPr>
          <p:cNvPr id="123" name="Text Placeholder 122">
            <a:extLst>
              <a:ext uri="{FF2B5EF4-FFF2-40B4-BE49-F238E27FC236}">
                <a16:creationId xmlns:a16="http://schemas.microsoft.com/office/drawing/2014/main" id="{D51994E6-92D0-82AB-2FBA-37FA5F61F57B}"/>
              </a:ext>
            </a:extLst>
          </p:cNvPr>
          <p:cNvSpPr>
            <a:spLocks noGrp="1"/>
          </p:cNvSpPr>
          <p:nvPr>
            <p:ph type="body" idx="28"/>
          </p:nvPr>
        </p:nvSpPr>
        <p:spPr>
          <a:xfrm>
            <a:off x="5011371" y="1719500"/>
            <a:ext cx="1260000" cy="1260000"/>
          </a:xfrm>
          <a:ln>
            <a:solidFill>
              <a:schemeClr val="accent6"/>
            </a:solidFill>
          </a:ln>
        </p:spPr>
        <p:txBody>
          <a:bodyPr/>
          <a:lstStyle/>
          <a:p>
            <a:r>
              <a:rPr lang="en-US" dirty="0"/>
              <a:t>87%</a:t>
            </a:r>
          </a:p>
        </p:txBody>
      </p:sp>
      <p:sp>
        <p:nvSpPr>
          <p:cNvPr id="74" name="content 2">
            <a:extLst>
              <a:ext uri="{FF2B5EF4-FFF2-40B4-BE49-F238E27FC236}">
                <a16:creationId xmlns:a16="http://schemas.microsoft.com/office/drawing/2014/main" id="{5D3781FE-B87F-B78A-015D-1E3CF88B87F6}"/>
              </a:ext>
            </a:extLst>
          </p:cNvPr>
          <p:cNvSpPr>
            <a:spLocks noGrp="1"/>
          </p:cNvSpPr>
          <p:nvPr>
            <p:ph sz="quarter" idx="22"/>
          </p:nvPr>
        </p:nvSpPr>
        <p:spPr>
          <a:xfrm>
            <a:off x="2773875" y="3429000"/>
            <a:ext cx="2160000" cy="2728349"/>
          </a:xfrm>
        </p:spPr>
        <p:txBody>
          <a:bodyPr/>
          <a:lstStyle/>
          <a:p>
            <a:pPr lvl="0"/>
            <a:r>
              <a:rPr lang="en-US"/>
              <a:t>Duis autem vel eum iriure dolor in hendrerit in nulla facilisis at vero eros et accumsan luptatum zzril delenit augue duis dolore te feugait nulla facilisi.</a:t>
            </a:r>
          </a:p>
          <a:p>
            <a:pPr lvl="4"/>
            <a:r>
              <a:rPr lang="en-US"/>
              <a:t>Lorem Ipsum!</a:t>
            </a:r>
          </a:p>
          <a:p>
            <a:endParaRPr lang="en-US" dirty="0"/>
          </a:p>
        </p:txBody>
      </p:sp>
      <p:sp>
        <p:nvSpPr>
          <p:cNvPr id="30" name="Content Placeholder 29">
            <a:extLst>
              <a:ext uri="{FF2B5EF4-FFF2-40B4-BE49-F238E27FC236}">
                <a16:creationId xmlns:a16="http://schemas.microsoft.com/office/drawing/2014/main" id="{C4BA4A4D-8CAA-70D0-B1BE-F615897809F7}"/>
              </a:ext>
            </a:extLst>
          </p:cNvPr>
          <p:cNvSpPr>
            <a:spLocks noGrp="1"/>
          </p:cNvSpPr>
          <p:nvPr>
            <p:ph sz="quarter" idx="34"/>
          </p:nvPr>
        </p:nvSpPr>
        <p:spPr>
          <a:xfrm>
            <a:off x="2773875" y="5805850"/>
            <a:ext cx="1440000" cy="360000"/>
          </a:xfrm>
        </p:spPr>
        <p:txBody>
          <a:bodyPr/>
          <a:lstStyle/>
          <a:p>
            <a:r>
              <a:rPr lang="de-DE">
                <a:hlinkClick r:id="rId3">
                  <a:extLst>
                    <a:ext uri="{A12FA001-AC4F-418D-AE19-62706E023703}">
                      <ahyp:hlinkClr xmlns:ahyp="http://schemas.microsoft.com/office/drawing/2018/hyperlinkcolor" val="tx"/>
                    </a:ext>
                  </a:extLst>
                </a:hlinkClick>
              </a:rPr>
              <a:t>MORE</a:t>
            </a:r>
            <a:endParaRPr lang="de-DE" dirty="0"/>
          </a:p>
        </p:txBody>
      </p:sp>
      <p:sp>
        <p:nvSpPr>
          <p:cNvPr id="122" name="Text Placeholder 121">
            <a:extLst>
              <a:ext uri="{FF2B5EF4-FFF2-40B4-BE49-F238E27FC236}">
                <a16:creationId xmlns:a16="http://schemas.microsoft.com/office/drawing/2014/main" id="{2394921E-3C39-1988-24AE-5B4D6AEFB82E}"/>
              </a:ext>
            </a:extLst>
          </p:cNvPr>
          <p:cNvSpPr>
            <a:spLocks noGrp="1"/>
          </p:cNvSpPr>
          <p:nvPr>
            <p:ph type="body" idx="27"/>
          </p:nvPr>
        </p:nvSpPr>
        <p:spPr>
          <a:xfrm>
            <a:off x="2781117" y="1719500"/>
            <a:ext cx="1260000" cy="1260000"/>
          </a:xfrm>
          <a:ln>
            <a:solidFill>
              <a:schemeClr val="accent6"/>
            </a:solidFill>
          </a:ln>
        </p:spPr>
        <p:txBody>
          <a:bodyPr/>
          <a:lstStyle/>
          <a:p>
            <a:r>
              <a:rPr lang="en-US" dirty="0"/>
              <a:t>21%</a:t>
            </a:r>
          </a:p>
        </p:txBody>
      </p:sp>
      <p:sp>
        <p:nvSpPr>
          <p:cNvPr id="73" name="content 1">
            <a:extLst>
              <a:ext uri="{FF2B5EF4-FFF2-40B4-BE49-F238E27FC236}">
                <a16:creationId xmlns:a16="http://schemas.microsoft.com/office/drawing/2014/main" id="{C7D6A1F7-07DB-6698-3257-2F62B2335BA0}"/>
              </a:ext>
            </a:extLst>
          </p:cNvPr>
          <p:cNvSpPr>
            <a:spLocks noGrp="1"/>
          </p:cNvSpPr>
          <p:nvPr>
            <p:ph sz="quarter" idx="15"/>
          </p:nvPr>
        </p:nvSpPr>
        <p:spPr>
          <a:xfrm>
            <a:off x="528742" y="3429000"/>
            <a:ext cx="2160000" cy="2728349"/>
          </a:xfrm>
        </p:spPr>
        <p:txBody>
          <a:bodyPr/>
          <a:lstStyle/>
          <a:p>
            <a:pPr lvl="0"/>
            <a:r>
              <a:rPr lang="en-US"/>
              <a:t>Ut wisi enim ad minim veniam, quis nostrud exerci tation ullamcorper suscipit lobortis nisl ut aliquip ex ea commodo consequat et iusto odio dignissim qui blandit present.</a:t>
            </a:r>
            <a:endParaRPr lang="en-US" dirty="0"/>
          </a:p>
        </p:txBody>
      </p:sp>
      <p:sp>
        <p:nvSpPr>
          <p:cNvPr id="27" name="Content Placeholder 26">
            <a:extLst>
              <a:ext uri="{FF2B5EF4-FFF2-40B4-BE49-F238E27FC236}">
                <a16:creationId xmlns:a16="http://schemas.microsoft.com/office/drawing/2014/main" id="{6245F644-BF14-678F-C026-122BB61C3C4B}"/>
              </a:ext>
            </a:extLst>
          </p:cNvPr>
          <p:cNvSpPr>
            <a:spLocks noGrp="1"/>
          </p:cNvSpPr>
          <p:nvPr>
            <p:ph sz="quarter" idx="31"/>
          </p:nvPr>
        </p:nvSpPr>
        <p:spPr>
          <a:xfrm>
            <a:off x="528742" y="5805850"/>
            <a:ext cx="1440000" cy="360000"/>
          </a:xfrm>
        </p:spPr>
        <p:txBody>
          <a:bodyPr/>
          <a:lstStyle/>
          <a:p>
            <a:r>
              <a:rPr lang="de-DE">
                <a:hlinkClick r:id="rId3">
                  <a:extLst>
                    <a:ext uri="{A12FA001-AC4F-418D-AE19-62706E023703}">
                      <ahyp:hlinkClr xmlns:ahyp="http://schemas.microsoft.com/office/drawing/2018/hyperlinkcolor" val="tx"/>
                    </a:ext>
                  </a:extLst>
                </a:hlinkClick>
              </a:rPr>
              <a:t>MORE</a:t>
            </a:r>
            <a:endParaRPr lang="de-DE" dirty="0"/>
          </a:p>
        </p:txBody>
      </p:sp>
      <p:sp>
        <p:nvSpPr>
          <p:cNvPr id="98" name="Text Placeholder 97">
            <a:extLst>
              <a:ext uri="{FF2B5EF4-FFF2-40B4-BE49-F238E27FC236}">
                <a16:creationId xmlns:a16="http://schemas.microsoft.com/office/drawing/2014/main" id="{227D1A46-FFDF-D5C8-3D04-753BC6DFD8F3}"/>
              </a:ext>
            </a:extLst>
          </p:cNvPr>
          <p:cNvSpPr>
            <a:spLocks noGrp="1"/>
          </p:cNvSpPr>
          <p:nvPr>
            <p:ph type="body" idx="1"/>
          </p:nvPr>
        </p:nvSpPr>
        <p:spPr>
          <a:xfrm>
            <a:off x="550863" y="1719500"/>
            <a:ext cx="1260000" cy="1260000"/>
          </a:xfrm>
          <a:ln>
            <a:solidFill>
              <a:schemeClr val="accent6"/>
            </a:solidFill>
          </a:ln>
        </p:spPr>
        <p:txBody>
          <a:bodyPr/>
          <a:lstStyle/>
          <a:p>
            <a:r>
              <a:rPr lang="en-US" dirty="0"/>
              <a:t>70%</a:t>
            </a:r>
          </a:p>
        </p:txBody>
      </p:sp>
      <p:sp>
        <p:nvSpPr>
          <p:cNvPr id="60" name="title">
            <a:extLst>
              <a:ext uri="{FF2B5EF4-FFF2-40B4-BE49-F238E27FC236}">
                <a16:creationId xmlns:a16="http://schemas.microsoft.com/office/drawing/2014/main" id="{EF4AC4F7-10CB-9936-9EE6-3B4224971E32}"/>
              </a:ext>
            </a:extLst>
          </p:cNvPr>
          <p:cNvSpPr>
            <a:spLocks noGrp="1"/>
          </p:cNvSpPr>
          <p:nvPr>
            <p:ph type="title"/>
          </p:nvPr>
        </p:nvSpPr>
        <p:spPr>
          <a:xfrm>
            <a:off x="540000" y="622301"/>
            <a:ext cx="11088000" cy="648000"/>
          </a:xfrm>
        </p:spPr>
        <p:txBody>
          <a:bodyPr vert="horz"/>
          <a:lstStyle/>
          <a:p>
            <a:r>
              <a:rPr lang="en-US" dirty="0"/>
              <a:t>Duis autem vel </a:t>
            </a:r>
            <a:r>
              <a:rPr lang="en-US" dirty="0" err="1"/>
              <a:t>eum</a:t>
            </a:r>
            <a:r>
              <a:rPr lang="en-US" dirty="0"/>
              <a:t> </a:t>
            </a:r>
            <a:r>
              <a:rPr lang="en-US" dirty="0" err="1"/>
              <a:t>iriure</a:t>
            </a:r>
            <a:r>
              <a:rPr lang="en-US" dirty="0"/>
              <a:t> dolor in </a:t>
            </a:r>
            <a:r>
              <a:rPr lang="en-US" dirty="0" err="1"/>
              <a:t>hendrerit</a:t>
            </a:r>
            <a:r>
              <a:rPr lang="en-US" dirty="0"/>
              <a:t> in </a:t>
            </a:r>
            <a:r>
              <a:rPr lang="en-US" dirty="0" err="1"/>
              <a:t>vulputate</a:t>
            </a:r>
            <a:r>
              <a:rPr lang="en-US" dirty="0"/>
              <a:t> </a:t>
            </a:r>
            <a:r>
              <a:rPr lang="en-US" dirty="0" err="1"/>
              <a:t>velit</a:t>
            </a:r>
            <a:r>
              <a:rPr lang="en-US" dirty="0"/>
              <a:t> </a:t>
            </a:r>
            <a:r>
              <a:rPr lang="en-US" dirty="0" err="1"/>
              <a:t>esse</a:t>
            </a:r>
            <a:endParaRPr lang="en-US" dirty="0"/>
          </a:p>
        </p:txBody>
      </p:sp>
      <p:sp>
        <p:nvSpPr>
          <p:cNvPr id="594" name="Text Placeholder 593">
            <a:extLst>
              <a:ext uri="{FF2B5EF4-FFF2-40B4-BE49-F238E27FC236}">
                <a16:creationId xmlns:a16="http://schemas.microsoft.com/office/drawing/2014/main" id="{5E771770-81AE-A52B-D5F7-BDAC42383C7C}"/>
              </a:ext>
            </a:extLst>
          </p:cNvPr>
          <p:cNvSpPr>
            <a:spLocks noGrp="1"/>
          </p:cNvSpPr>
          <p:nvPr>
            <p:ph type="body" sz="quarter" idx="14"/>
          </p:nvPr>
        </p:nvSpPr>
        <p:spPr>
          <a:xfrm>
            <a:off x="576000" y="396000"/>
            <a:ext cx="11088000" cy="144000"/>
          </a:xfrm>
        </p:spPr>
        <p:txBody>
          <a:bodyPr/>
          <a:lstStyle/>
          <a:p>
            <a:r>
              <a:rPr lang="fr-FR"/>
              <a:t>A  028 : 5 circles : 5 contents</a:t>
            </a:r>
            <a:endParaRPr lang="en-US"/>
          </a:p>
        </p:txBody>
      </p:sp>
      <p:grpSp>
        <p:nvGrpSpPr>
          <p:cNvPr id="595" name="arrow">
            <a:extLst>
              <a:ext uri="{FF2B5EF4-FFF2-40B4-BE49-F238E27FC236}">
                <a16:creationId xmlns:a16="http://schemas.microsoft.com/office/drawing/2014/main" id="{9FB92326-72E4-5C6E-A3A2-CABB63211D1C}"/>
              </a:ext>
            </a:extLst>
          </p:cNvPr>
          <p:cNvGrpSpPr/>
          <p:nvPr/>
        </p:nvGrpSpPr>
        <p:grpSpPr>
          <a:xfrm>
            <a:off x="8844858" y="2192150"/>
            <a:ext cx="375582" cy="307907"/>
            <a:chOff x="8882797" y="1736095"/>
            <a:chExt cx="217685" cy="178461"/>
          </a:xfrm>
        </p:grpSpPr>
        <p:sp>
          <p:nvSpPr>
            <p:cNvPr id="596" name="Freihandform 19">
              <a:extLst>
                <a:ext uri="{FF2B5EF4-FFF2-40B4-BE49-F238E27FC236}">
                  <a16:creationId xmlns:a16="http://schemas.microsoft.com/office/drawing/2014/main" id="{25968EF3-EED2-3EFA-7591-DBAACCB2B159}"/>
                </a:ext>
              </a:extLst>
            </p:cNvPr>
            <p:cNvSpPr/>
            <p:nvPr/>
          </p:nvSpPr>
          <p:spPr>
            <a:xfrm>
              <a:off x="8882797" y="1825527"/>
              <a:ext cx="214475" cy="2005"/>
            </a:xfrm>
            <a:custGeom>
              <a:avLst/>
              <a:gdLst>
                <a:gd name="connsiteX0" fmla="*/ 214476 w 214475"/>
                <a:gd name="connsiteY0" fmla="*/ 0 h 2005"/>
                <a:gd name="connsiteX1" fmla="*/ 0 w 214475"/>
                <a:gd name="connsiteY1" fmla="*/ 0 h 2005"/>
              </a:gdLst>
              <a:ahLst/>
              <a:cxnLst>
                <a:cxn ang="0">
                  <a:pos x="connsiteX0" y="connsiteY0"/>
                </a:cxn>
                <a:cxn ang="0">
                  <a:pos x="connsiteX1" y="connsiteY1"/>
                </a:cxn>
              </a:cxnLst>
              <a:rect l="l" t="t" r="r" b="b"/>
              <a:pathLst>
                <a:path w="214475" h="2005">
                  <a:moveTo>
                    <a:pt x="214476" y="0"/>
                  </a:moveTo>
                  <a:lnTo>
                    <a:pt x="0" y="0"/>
                  </a:lnTo>
                </a:path>
              </a:pathLst>
            </a:custGeom>
            <a:ln w="20011" cap="rnd">
              <a:gradFill flip="none" rotWithShape="1">
                <a:gsLst>
                  <a:gs pos="0">
                    <a:srgbClr val="FF4B4B"/>
                  </a:gs>
                  <a:gs pos="100000">
                    <a:srgbClr val="FF744F"/>
                  </a:gs>
                </a:gsLst>
                <a:lin ang="16200000" scaled="1"/>
                <a:tileRect/>
              </a:gra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597" name="Freihandform 20">
              <a:extLst>
                <a:ext uri="{FF2B5EF4-FFF2-40B4-BE49-F238E27FC236}">
                  <a16:creationId xmlns:a16="http://schemas.microsoft.com/office/drawing/2014/main" id="{F86DCB8C-452F-02DC-D9DF-EFC47F40DEA2}"/>
                </a:ext>
              </a:extLst>
            </p:cNvPr>
            <p:cNvSpPr/>
            <p:nvPr/>
          </p:nvSpPr>
          <p:spPr>
            <a:xfrm>
              <a:off x="9012405" y="1736095"/>
              <a:ext cx="88077" cy="178461"/>
            </a:xfrm>
            <a:custGeom>
              <a:avLst/>
              <a:gdLst>
                <a:gd name="connsiteX0" fmla="*/ 0 w 88077"/>
                <a:gd name="connsiteY0" fmla="*/ 0 h 178461"/>
                <a:gd name="connsiteX1" fmla="*/ 88077 w 88077"/>
                <a:gd name="connsiteY1" fmla="*/ 89431 h 178461"/>
                <a:gd name="connsiteX2" fmla="*/ 0 w 88077"/>
                <a:gd name="connsiteY2" fmla="*/ 178461 h 178461"/>
              </a:gdLst>
              <a:ahLst/>
              <a:cxnLst>
                <a:cxn ang="0">
                  <a:pos x="connsiteX0" y="connsiteY0"/>
                </a:cxn>
                <a:cxn ang="0">
                  <a:pos x="connsiteX1" y="connsiteY1"/>
                </a:cxn>
                <a:cxn ang="0">
                  <a:pos x="connsiteX2" y="connsiteY2"/>
                </a:cxn>
              </a:cxnLst>
              <a:rect l="l" t="t" r="r" b="b"/>
              <a:pathLst>
                <a:path w="88077" h="178461">
                  <a:moveTo>
                    <a:pt x="0" y="0"/>
                  </a:moveTo>
                  <a:lnTo>
                    <a:pt x="88077" y="89431"/>
                  </a:lnTo>
                  <a:lnTo>
                    <a:pt x="0" y="178461"/>
                  </a:lnTo>
                </a:path>
              </a:pathLst>
            </a:custGeom>
            <a:noFill/>
            <a:ln w="20011" cap="rnd">
              <a:gradFill flip="none" rotWithShape="1">
                <a:gsLst>
                  <a:gs pos="0">
                    <a:srgbClr val="FF4B4B"/>
                  </a:gs>
                  <a:gs pos="100000">
                    <a:srgbClr val="FF744F"/>
                  </a:gs>
                </a:gsLst>
                <a:lin ang="16200000" scaled="1"/>
                <a:tileRect/>
              </a:gradFill>
              <a:prstDash val="solid"/>
              <a:round/>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grpSp>
    </p:spTree>
    <p:extLst>
      <p:ext uri="{BB962C8B-B14F-4D97-AF65-F5344CB8AC3E}">
        <p14:creationId xmlns:p14="http://schemas.microsoft.com/office/powerpoint/2010/main" val="3167710006"/>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nummernplatzhalter 1">
            <a:extLst>
              <a:ext uri="{FF2B5EF4-FFF2-40B4-BE49-F238E27FC236}">
                <a16:creationId xmlns:a16="http://schemas.microsoft.com/office/drawing/2014/main" id="{3F6CF6C7-8FCF-3B24-4F7D-ADD998FEB8FC}"/>
              </a:ext>
            </a:extLst>
          </p:cNvPr>
          <p:cNvSpPr>
            <a:spLocks noGrp="1"/>
          </p:cNvSpPr>
          <p:nvPr>
            <p:ph type="sldNum" sz="quarter" idx="18"/>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B5DC5B-6873-43DB-ADC7-B15ACCE0DFDB}" type="slidenum">
              <a:rPr kumimoji="0" lang="de-DE"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67</a:t>
            </a:fld>
            <a:endParaRPr kumimoji="0" lang="de-DE"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 name="Fußzeilenplatzhalter 2">
            <a:extLst>
              <a:ext uri="{FF2B5EF4-FFF2-40B4-BE49-F238E27FC236}">
                <a16:creationId xmlns:a16="http://schemas.microsoft.com/office/drawing/2014/main" id="{77E9974F-FAC9-4ED6-2680-833FA53E3278}"/>
              </a:ext>
            </a:extLst>
          </p:cNvPr>
          <p:cNvSpPr>
            <a:spLocks noGrp="1"/>
          </p:cNvSpPr>
          <p:nvPr>
            <p:ph type="ftr" sz="quarter" idx="17"/>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4" name="Datumsplatzhalter 3">
            <a:extLst>
              <a:ext uri="{FF2B5EF4-FFF2-40B4-BE49-F238E27FC236}">
                <a16:creationId xmlns:a16="http://schemas.microsoft.com/office/drawing/2014/main" id="{48C81239-E3C3-5155-A781-092FD9BB98D5}"/>
              </a:ext>
            </a:extLst>
          </p:cNvPr>
          <p:cNvSpPr>
            <a:spLocks noGrp="1"/>
          </p:cNvSpPr>
          <p:nvPr>
            <p:ph type="dt" sz="half" idx="16"/>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de-DE"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3" name="Textplatzhalter 32">
            <a:extLst>
              <a:ext uri="{FF2B5EF4-FFF2-40B4-BE49-F238E27FC236}">
                <a16:creationId xmlns:a16="http://schemas.microsoft.com/office/drawing/2014/main" id="{826616E1-FACC-D8FC-F7EA-E1AE3579E5EC}"/>
              </a:ext>
            </a:extLst>
          </p:cNvPr>
          <p:cNvSpPr>
            <a:spLocks noGrp="1"/>
          </p:cNvSpPr>
          <p:nvPr>
            <p:ph type="body" idx="1"/>
          </p:nvPr>
        </p:nvSpPr>
        <p:spPr/>
        <p:txBody>
          <a:bodyPr/>
          <a:lstStyle/>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a:t>
            </a:r>
          </a:p>
        </p:txBody>
      </p:sp>
      <p:sp>
        <p:nvSpPr>
          <p:cNvPr id="6" name="Textplatzhalter 5">
            <a:extLst>
              <a:ext uri="{FF2B5EF4-FFF2-40B4-BE49-F238E27FC236}">
                <a16:creationId xmlns:a16="http://schemas.microsoft.com/office/drawing/2014/main" id="{5483070F-32A8-39B7-5458-BA4816A5EF95}"/>
              </a:ext>
            </a:extLst>
          </p:cNvPr>
          <p:cNvSpPr>
            <a:spLocks noGrp="1"/>
          </p:cNvSpPr>
          <p:nvPr>
            <p:ph type="body" sz="quarter" idx="40"/>
          </p:nvPr>
        </p:nvSpPr>
        <p:spPr/>
        <p:txBody>
          <a:bodyPr/>
          <a:lstStyle/>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a:t>
            </a:r>
          </a:p>
          <a:p>
            <a:endParaRPr lang="de-DE" dirty="0"/>
          </a:p>
        </p:txBody>
      </p:sp>
      <p:sp>
        <p:nvSpPr>
          <p:cNvPr id="7" name="Textplatzhalter 6">
            <a:extLst>
              <a:ext uri="{FF2B5EF4-FFF2-40B4-BE49-F238E27FC236}">
                <a16:creationId xmlns:a16="http://schemas.microsoft.com/office/drawing/2014/main" id="{07940B6A-8442-BB2E-3702-746B3182118A}"/>
              </a:ext>
            </a:extLst>
          </p:cNvPr>
          <p:cNvSpPr>
            <a:spLocks noGrp="1"/>
          </p:cNvSpPr>
          <p:nvPr>
            <p:ph type="body" idx="50"/>
          </p:nvPr>
        </p:nvSpPr>
        <p:spPr/>
        <p:txBody>
          <a:bodyPr/>
          <a:lstStyle/>
          <a:p>
            <a:r>
              <a:rPr lang="en-US" dirty="0" err="1"/>
              <a:t>Pellentesque</a:t>
            </a:r>
            <a:r>
              <a:rPr lang="en-US" dirty="0"/>
              <a:t> habitant</a:t>
            </a:r>
          </a:p>
        </p:txBody>
      </p:sp>
      <p:sp>
        <p:nvSpPr>
          <p:cNvPr id="8" name="Textplatzhalter 7">
            <a:extLst>
              <a:ext uri="{FF2B5EF4-FFF2-40B4-BE49-F238E27FC236}">
                <a16:creationId xmlns:a16="http://schemas.microsoft.com/office/drawing/2014/main" id="{816D4B47-6204-1844-782B-C92E7492D5D4}"/>
              </a:ext>
            </a:extLst>
          </p:cNvPr>
          <p:cNvSpPr>
            <a:spLocks noGrp="1"/>
          </p:cNvSpPr>
          <p:nvPr>
            <p:ph type="body" sz="quarter" idx="35"/>
          </p:nvPr>
        </p:nvSpPr>
        <p:spPr/>
        <p:txBody>
          <a:bodyPr/>
          <a:lstStyle/>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a:t>
            </a:r>
          </a:p>
          <a:p>
            <a:endParaRPr lang="de-DE" dirty="0"/>
          </a:p>
        </p:txBody>
      </p:sp>
      <p:sp>
        <p:nvSpPr>
          <p:cNvPr id="9" name="Textplatzhalter 8">
            <a:extLst>
              <a:ext uri="{FF2B5EF4-FFF2-40B4-BE49-F238E27FC236}">
                <a16:creationId xmlns:a16="http://schemas.microsoft.com/office/drawing/2014/main" id="{D49DEFDA-A90D-0D9C-1A20-94A6A7ADF459}"/>
              </a:ext>
            </a:extLst>
          </p:cNvPr>
          <p:cNvSpPr>
            <a:spLocks noGrp="1"/>
          </p:cNvSpPr>
          <p:nvPr>
            <p:ph type="body" idx="49"/>
          </p:nvPr>
        </p:nvSpPr>
        <p:spPr/>
        <p:txBody>
          <a:bodyPr/>
          <a:lstStyle/>
          <a:p>
            <a:r>
              <a:rPr lang="en-US" dirty="0" err="1"/>
              <a:t>Pellentesque</a:t>
            </a:r>
            <a:r>
              <a:rPr lang="en-US" dirty="0"/>
              <a:t> habitant</a:t>
            </a:r>
          </a:p>
        </p:txBody>
      </p:sp>
      <p:sp>
        <p:nvSpPr>
          <p:cNvPr id="10" name="Textplatzhalter 9">
            <a:extLst>
              <a:ext uri="{FF2B5EF4-FFF2-40B4-BE49-F238E27FC236}">
                <a16:creationId xmlns:a16="http://schemas.microsoft.com/office/drawing/2014/main" id="{90A30842-82B5-17FB-4D01-1F9769F38D07}"/>
              </a:ext>
            </a:extLst>
          </p:cNvPr>
          <p:cNvSpPr>
            <a:spLocks noGrp="1"/>
          </p:cNvSpPr>
          <p:nvPr>
            <p:ph type="body" sz="quarter" idx="34"/>
          </p:nvPr>
        </p:nvSpPr>
        <p:spPr/>
        <p:txBody>
          <a:bodyPr/>
          <a:lstStyle/>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a:t>
            </a:r>
          </a:p>
          <a:p>
            <a:endParaRPr lang="de-DE" dirty="0"/>
          </a:p>
        </p:txBody>
      </p:sp>
      <p:sp>
        <p:nvSpPr>
          <p:cNvPr id="11" name="Textplatzhalter 10">
            <a:extLst>
              <a:ext uri="{FF2B5EF4-FFF2-40B4-BE49-F238E27FC236}">
                <a16:creationId xmlns:a16="http://schemas.microsoft.com/office/drawing/2014/main" id="{A81CEE92-8D87-BFAB-7E43-28A4F2FE092F}"/>
              </a:ext>
            </a:extLst>
          </p:cNvPr>
          <p:cNvSpPr>
            <a:spLocks noGrp="1"/>
          </p:cNvSpPr>
          <p:nvPr>
            <p:ph type="body" idx="48"/>
          </p:nvPr>
        </p:nvSpPr>
        <p:spPr/>
        <p:txBody>
          <a:bodyPr/>
          <a:lstStyle/>
          <a:p>
            <a:r>
              <a:rPr lang="en-US" dirty="0" err="1"/>
              <a:t>Pellentesque</a:t>
            </a:r>
            <a:r>
              <a:rPr lang="en-US" dirty="0"/>
              <a:t> habitant</a:t>
            </a:r>
          </a:p>
        </p:txBody>
      </p:sp>
      <p:sp>
        <p:nvSpPr>
          <p:cNvPr id="12" name="Textplatzhalter 11">
            <a:extLst>
              <a:ext uri="{FF2B5EF4-FFF2-40B4-BE49-F238E27FC236}">
                <a16:creationId xmlns:a16="http://schemas.microsoft.com/office/drawing/2014/main" id="{76C54267-ACFA-2A6A-C7E3-C45604F3D483}"/>
              </a:ext>
            </a:extLst>
          </p:cNvPr>
          <p:cNvSpPr>
            <a:spLocks noGrp="1"/>
          </p:cNvSpPr>
          <p:nvPr>
            <p:ph type="body" sz="quarter" idx="33"/>
          </p:nvPr>
        </p:nvSpPr>
        <p:spPr/>
        <p:txBody>
          <a:bodyPr/>
          <a:lstStyle/>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a:t>
            </a:r>
          </a:p>
          <a:p>
            <a:endParaRPr lang="de-DE" dirty="0"/>
          </a:p>
        </p:txBody>
      </p:sp>
      <p:sp>
        <p:nvSpPr>
          <p:cNvPr id="13" name="Textplatzhalter 12">
            <a:extLst>
              <a:ext uri="{FF2B5EF4-FFF2-40B4-BE49-F238E27FC236}">
                <a16:creationId xmlns:a16="http://schemas.microsoft.com/office/drawing/2014/main" id="{C47F25B9-3BE5-3241-D639-0ED124DF8511}"/>
              </a:ext>
            </a:extLst>
          </p:cNvPr>
          <p:cNvSpPr>
            <a:spLocks noGrp="1"/>
          </p:cNvSpPr>
          <p:nvPr>
            <p:ph type="body" idx="47"/>
          </p:nvPr>
        </p:nvSpPr>
        <p:spPr/>
        <p:txBody>
          <a:bodyPr/>
          <a:lstStyle/>
          <a:p>
            <a:r>
              <a:rPr lang="en-US" dirty="0" err="1"/>
              <a:t>Pellentesque</a:t>
            </a:r>
            <a:r>
              <a:rPr lang="en-US" dirty="0"/>
              <a:t> habitant</a:t>
            </a:r>
          </a:p>
        </p:txBody>
      </p:sp>
      <p:sp>
        <p:nvSpPr>
          <p:cNvPr id="14" name="Textplatzhalter 13">
            <a:extLst>
              <a:ext uri="{FF2B5EF4-FFF2-40B4-BE49-F238E27FC236}">
                <a16:creationId xmlns:a16="http://schemas.microsoft.com/office/drawing/2014/main" id="{5F87E07C-0D80-DEF7-B88E-651DB58CD71A}"/>
              </a:ext>
            </a:extLst>
          </p:cNvPr>
          <p:cNvSpPr>
            <a:spLocks noGrp="1"/>
          </p:cNvSpPr>
          <p:nvPr>
            <p:ph type="body" sz="quarter" idx="29"/>
          </p:nvPr>
        </p:nvSpPr>
        <p:spPr/>
        <p:txBody>
          <a:bodyPr/>
          <a:lstStyle/>
          <a:p>
            <a:r>
              <a:rPr lang="en-US" dirty="0"/>
              <a:t>Ut </a:t>
            </a:r>
            <a:r>
              <a:rPr lang="en-US" dirty="0" err="1"/>
              <a:t>wisi</a:t>
            </a:r>
            <a:r>
              <a:rPr lang="en-US" dirty="0"/>
              <a:t> </a:t>
            </a:r>
            <a:r>
              <a:rPr lang="en-US" dirty="0" err="1"/>
              <a:t>enim</a:t>
            </a:r>
            <a:r>
              <a:rPr lang="en-US" dirty="0"/>
              <a:t> ad minim </a:t>
            </a:r>
            <a:r>
              <a:rPr lang="en-US" dirty="0" err="1"/>
              <a:t>veniam</a:t>
            </a:r>
            <a:r>
              <a:rPr lang="en-US" dirty="0"/>
              <a:t>, quis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a:t>
            </a:r>
          </a:p>
          <a:p>
            <a:endParaRPr lang="de-DE" dirty="0"/>
          </a:p>
        </p:txBody>
      </p:sp>
      <p:sp>
        <p:nvSpPr>
          <p:cNvPr id="15" name="Textplatzhalter 14">
            <a:extLst>
              <a:ext uri="{FF2B5EF4-FFF2-40B4-BE49-F238E27FC236}">
                <a16:creationId xmlns:a16="http://schemas.microsoft.com/office/drawing/2014/main" id="{F602885D-F2FA-C40D-E68B-55FE0A65B934}"/>
              </a:ext>
            </a:extLst>
          </p:cNvPr>
          <p:cNvSpPr>
            <a:spLocks noGrp="1"/>
          </p:cNvSpPr>
          <p:nvPr>
            <p:ph type="body" idx="46"/>
          </p:nvPr>
        </p:nvSpPr>
        <p:spPr/>
        <p:txBody>
          <a:bodyPr/>
          <a:lstStyle/>
          <a:p>
            <a:r>
              <a:rPr lang="en-US" dirty="0" err="1"/>
              <a:t>Pellentesque</a:t>
            </a:r>
            <a:r>
              <a:rPr lang="en-US" dirty="0"/>
              <a:t> habitant</a:t>
            </a:r>
          </a:p>
        </p:txBody>
      </p:sp>
      <p:sp>
        <p:nvSpPr>
          <p:cNvPr id="16" name="Titel 15">
            <a:extLst>
              <a:ext uri="{FF2B5EF4-FFF2-40B4-BE49-F238E27FC236}">
                <a16:creationId xmlns:a16="http://schemas.microsoft.com/office/drawing/2014/main" id="{C47F57D8-0FE5-FE8A-EB3D-AF91A4FFEE88}"/>
              </a:ext>
            </a:extLst>
          </p:cNvPr>
          <p:cNvSpPr>
            <a:spLocks noGrp="1"/>
          </p:cNvSpPr>
          <p:nvPr>
            <p:ph type="title"/>
          </p:nvPr>
        </p:nvSpPr>
        <p:spPr/>
        <p:txBody>
          <a:bodyPr/>
          <a:lstStyle/>
          <a:p>
            <a:r>
              <a:rPr lang="en-US" dirty="0"/>
              <a:t>Duis autem vel </a:t>
            </a:r>
            <a:r>
              <a:rPr lang="en-US" dirty="0" err="1"/>
              <a:t>eum</a:t>
            </a:r>
            <a:r>
              <a:rPr lang="en-US" dirty="0"/>
              <a:t> </a:t>
            </a:r>
            <a:r>
              <a:rPr lang="en-US" dirty="0" err="1"/>
              <a:t>iriure</a:t>
            </a:r>
            <a:r>
              <a:rPr lang="en-US" dirty="0"/>
              <a:t> dolor in </a:t>
            </a:r>
            <a:r>
              <a:rPr lang="en-US" dirty="0" err="1">
                <a:gradFill>
                  <a:gsLst>
                    <a:gs pos="0">
                      <a:srgbClr val="EF4251"/>
                    </a:gs>
                    <a:gs pos="100000">
                      <a:srgbClr val="F4704D"/>
                    </a:gs>
                  </a:gsLst>
                  <a:lin ang="18900000" scaled="0"/>
                </a:gradFill>
              </a:rPr>
              <a:t>hendrerit</a:t>
            </a:r>
            <a:r>
              <a:rPr lang="en-US" dirty="0">
                <a:gradFill>
                  <a:gsLst>
                    <a:gs pos="0">
                      <a:srgbClr val="EF4251"/>
                    </a:gs>
                    <a:gs pos="100000">
                      <a:srgbClr val="F4704D"/>
                    </a:gs>
                  </a:gsLst>
                  <a:lin ang="18900000" scaled="0"/>
                </a:gradFill>
              </a:rPr>
              <a:t> in </a:t>
            </a:r>
            <a:r>
              <a:rPr lang="en-US" dirty="0" err="1">
                <a:gradFill>
                  <a:gsLst>
                    <a:gs pos="0">
                      <a:srgbClr val="EF4251"/>
                    </a:gs>
                    <a:gs pos="100000">
                      <a:srgbClr val="F4704D"/>
                    </a:gs>
                  </a:gsLst>
                  <a:lin ang="18900000" scaled="0"/>
                </a:gradFill>
              </a:rPr>
              <a:t>vulputate</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velit</a:t>
            </a:r>
            <a:r>
              <a:rPr lang="en-US" dirty="0">
                <a:gradFill>
                  <a:gsLst>
                    <a:gs pos="0">
                      <a:srgbClr val="EF4251"/>
                    </a:gs>
                    <a:gs pos="100000">
                      <a:srgbClr val="F4704D"/>
                    </a:gs>
                  </a:gsLst>
                  <a:lin ang="18900000" scaled="0"/>
                </a:gradFill>
              </a:rPr>
              <a:t> esse</a:t>
            </a:r>
            <a:r>
              <a:rPr lang="en-US" dirty="0"/>
              <a:t>	</a:t>
            </a:r>
            <a:endParaRPr lang="de-DE" dirty="0"/>
          </a:p>
        </p:txBody>
      </p:sp>
      <p:sp>
        <p:nvSpPr>
          <p:cNvPr id="17" name="Textplatzhalter 16">
            <a:extLst>
              <a:ext uri="{FF2B5EF4-FFF2-40B4-BE49-F238E27FC236}">
                <a16:creationId xmlns:a16="http://schemas.microsoft.com/office/drawing/2014/main" id="{32FAAC04-9789-CC27-D6D2-61AB3D0F6B24}"/>
              </a:ext>
            </a:extLst>
          </p:cNvPr>
          <p:cNvSpPr>
            <a:spLocks noGrp="1"/>
          </p:cNvSpPr>
          <p:nvPr>
            <p:ph type="body" sz="quarter" idx="14"/>
          </p:nvPr>
        </p:nvSpPr>
        <p:spPr/>
        <p:txBody>
          <a:bodyPr/>
          <a:lstStyle/>
          <a:p>
            <a:r>
              <a:rPr lang="en-US" dirty="0"/>
              <a:t>A  029 : 5 circles : 5 texts</a:t>
            </a:r>
          </a:p>
        </p:txBody>
      </p:sp>
    </p:spTree>
    <p:extLst>
      <p:ext uri="{BB962C8B-B14F-4D97-AF65-F5344CB8AC3E}">
        <p14:creationId xmlns:p14="http://schemas.microsoft.com/office/powerpoint/2010/main" val="390041923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33FD5D8-6AC3-95B1-4A24-89F6B847104C}"/>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B5DC5B-6873-43DB-ADC7-B15ACCE0DFDB}" type="slidenum">
              <a:rPr kumimoji="0" lang="de-DE"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68</a:t>
            </a:fld>
            <a:endParaRPr kumimoji="0" lang="de-DE"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4" name="Footer Placeholder 3">
            <a:extLst>
              <a:ext uri="{FF2B5EF4-FFF2-40B4-BE49-F238E27FC236}">
                <a16:creationId xmlns:a16="http://schemas.microsoft.com/office/drawing/2014/main" id="{E417B9F7-2B0C-ED8A-3E9F-36FD902BC0A7}"/>
              </a:ext>
            </a:extLst>
          </p:cNvPr>
          <p:cNvSpPr>
            <a:spLocks noGrp="1"/>
          </p:cNvSpPr>
          <p:nvPr>
            <p:ph type="ftr" sz="quarter" idx="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5" name="Date Placeholder 4">
            <a:extLst>
              <a:ext uri="{FF2B5EF4-FFF2-40B4-BE49-F238E27FC236}">
                <a16:creationId xmlns:a16="http://schemas.microsoft.com/office/drawing/2014/main" id="{3EECD91B-8B27-0FE7-0316-A1210611CF7C}"/>
              </a:ext>
            </a:extLst>
          </p:cNvPr>
          <p:cNvSpPr>
            <a:spLocks noGrp="1"/>
          </p:cNvSpPr>
          <p:nvPr>
            <p:ph type="dt" sz="half" idx="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de-DE"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8" name="Content Placeholder 7">
            <a:extLst>
              <a:ext uri="{FF2B5EF4-FFF2-40B4-BE49-F238E27FC236}">
                <a16:creationId xmlns:a16="http://schemas.microsoft.com/office/drawing/2014/main" id="{E8AA343B-2D4C-4DE3-EAF8-DDD36D514FA0}"/>
              </a:ext>
            </a:extLst>
          </p:cNvPr>
          <p:cNvSpPr>
            <a:spLocks noGrp="1"/>
          </p:cNvSpPr>
          <p:nvPr>
            <p:ph sz="quarter" idx="25"/>
          </p:nvPr>
        </p:nvSpPr>
        <p:spPr/>
        <p:txBody>
          <a:bodyPr/>
          <a:lstStyle/>
          <a:p>
            <a:pPr lvl="4"/>
            <a:r>
              <a:rPr lang="en-US"/>
              <a:t>Duis autem vel </a:t>
            </a:r>
          </a:p>
          <a:p>
            <a:pPr lvl="0"/>
            <a:r>
              <a:rPr lang="en-US"/>
              <a:t>Laoreet dolore magna aliquam erat volutpat. Ut wisi enim ad minim veniam, quis nostrud exerci tation ullamcorper suscipit lobortis nisl ut aliquip ex ea commodo consequat.</a:t>
            </a:r>
            <a:endParaRPr lang="en-US" dirty="0"/>
          </a:p>
        </p:txBody>
      </p:sp>
      <p:pic>
        <p:nvPicPr>
          <p:cNvPr id="69" name="Bild 41" descr="Menüband Silhouette">
            <a:extLst>
              <a:ext uri="{FF2B5EF4-FFF2-40B4-BE49-F238E27FC236}">
                <a16:creationId xmlns:a16="http://schemas.microsoft.com/office/drawing/2014/main" id="{EB41D8B0-FC95-4DD9-10E1-F934EE35B84D}"/>
              </a:ext>
            </a:extLst>
          </p:cNvPr>
          <p:cNvPicPr>
            <a:picLocks noGrp="1" noChangeAspect="1"/>
          </p:cNvPicPr>
          <p:nvPr>
            <p:ph sz="quarter" idx="30"/>
          </p:nvPr>
        </p:nvPicPr>
        <p:blipFill>
          <a:blip>
            <a:extLst>
              <a:ext uri="{96DAC541-7B7A-43D3-8B79-37D633B846F1}">
                <asvg:svgBlip xmlns:asvg="http://schemas.microsoft.com/office/drawing/2016/SVG/main" r:embed="rId2"/>
              </a:ext>
            </a:extLst>
          </a:blip>
          <a:stretch/>
        </p:blipFill>
        <p:spPr bwMode="auto">
          <a:noFill/>
          <a:ln>
            <a:noFill/>
          </a:ln>
        </p:spPr>
      </p:pic>
      <p:sp>
        <p:nvSpPr>
          <p:cNvPr id="9" name="Content Placeholder 8">
            <a:extLst>
              <a:ext uri="{FF2B5EF4-FFF2-40B4-BE49-F238E27FC236}">
                <a16:creationId xmlns:a16="http://schemas.microsoft.com/office/drawing/2014/main" id="{6FB797EC-B804-E49D-6689-7419A58F0256}"/>
              </a:ext>
            </a:extLst>
          </p:cNvPr>
          <p:cNvSpPr>
            <a:spLocks noGrp="1"/>
          </p:cNvSpPr>
          <p:nvPr>
            <p:ph sz="quarter" idx="26"/>
          </p:nvPr>
        </p:nvSpPr>
        <p:spPr/>
        <p:txBody>
          <a:bodyPr/>
          <a:lstStyle/>
          <a:p>
            <a:pPr lvl="4"/>
            <a:r>
              <a:rPr lang="en-US"/>
              <a:t>Feugiat nulla </a:t>
            </a:r>
          </a:p>
          <a:p>
            <a:r>
              <a:rPr lang="en-US"/>
              <a:t>Lorem ipsum dolor sit amet, consectetuer adipiscing elit, sed diam nonummy nibh euismod tincidunt ut laoreet dolore magna aliquam erat.</a:t>
            </a:r>
            <a:endParaRPr lang="en-US" dirty="0"/>
          </a:p>
        </p:txBody>
      </p:sp>
      <p:pic>
        <p:nvPicPr>
          <p:cNvPr id="68" name="Bild 24" descr="Waage der Justitia Silhouette">
            <a:extLst>
              <a:ext uri="{FF2B5EF4-FFF2-40B4-BE49-F238E27FC236}">
                <a16:creationId xmlns:a16="http://schemas.microsoft.com/office/drawing/2014/main" id="{65FA437E-D365-7E74-6AF5-AD125BD7DAAD}"/>
              </a:ext>
            </a:extLst>
          </p:cNvPr>
          <p:cNvPicPr>
            <a:picLocks noGrp="1" noChangeAspect="1"/>
          </p:cNvPicPr>
          <p:nvPr>
            <p:ph sz="quarter" idx="31"/>
          </p:nvPr>
        </p:nvPicPr>
        <p:blipFill>
          <a:blip>
            <a:extLst>
              <a:ext uri="{96DAC541-7B7A-43D3-8B79-37D633B846F1}">
                <asvg:svgBlip xmlns:asvg="http://schemas.microsoft.com/office/drawing/2016/SVG/main" r:embed="rId3"/>
              </a:ext>
            </a:extLst>
          </a:blip>
          <a:stretch/>
        </p:blipFill>
        <p:spPr bwMode="auto">
          <a:noFill/>
          <a:ln>
            <a:noFill/>
          </a:ln>
        </p:spPr>
      </p:pic>
      <p:sp>
        <p:nvSpPr>
          <p:cNvPr id="10" name="Content Placeholder 9">
            <a:extLst>
              <a:ext uri="{FF2B5EF4-FFF2-40B4-BE49-F238E27FC236}">
                <a16:creationId xmlns:a16="http://schemas.microsoft.com/office/drawing/2014/main" id="{408DB6F0-F2CF-C25F-11F8-823E8E92600E}"/>
              </a:ext>
            </a:extLst>
          </p:cNvPr>
          <p:cNvSpPr>
            <a:spLocks noGrp="1"/>
          </p:cNvSpPr>
          <p:nvPr>
            <p:ph sz="quarter" idx="27"/>
          </p:nvPr>
        </p:nvSpPr>
        <p:spPr/>
        <p:txBody>
          <a:bodyPr/>
          <a:lstStyle/>
          <a:p>
            <a:pPr lvl="4"/>
            <a:r>
              <a:rPr lang="en-US"/>
              <a:t>Magna sed pulvinar </a:t>
            </a:r>
          </a:p>
          <a:p>
            <a:r>
              <a:rPr lang="en-US"/>
              <a:t>Proin pharetra nonummy pede. Mauris et orci. Pellentesque habitant morbi tristique senectus et netus et malesuada fames ac turpis egestas.</a:t>
            </a:r>
            <a:endParaRPr lang="en-US" dirty="0"/>
          </a:p>
        </p:txBody>
      </p:sp>
      <p:pic>
        <p:nvPicPr>
          <p:cNvPr id="67" name="Bild 31" descr="Raute Silhouette">
            <a:extLst>
              <a:ext uri="{FF2B5EF4-FFF2-40B4-BE49-F238E27FC236}">
                <a16:creationId xmlns:a16="http://schemas.microsoft.com/office/drawing/2014/main" id="{7255301F-9018-0826-1E67-28B5FCA93A17}"/>
              </a:ext>
            </a:extLst>
          </p:cNvPr>
          <p:cNvPicPr>
            <a:picLocks noGrp="1" noChangeAspect="1"/>
          </p:cNvPicPr>
          <p:nvPr>
            <p:ph sz="quarter" idx="32"/>
          </p:nvPr>
        </p:nvPicPr>
        <p:blipFill>
          <a:blip>
            <a:extLst>
              <a:ext uri="{96DAC541-7B7A-43D3-8B79-37D633B846F1}">
                <asvg:svgBlip xmlns:asvg="http://schemas.microsoft.com/office/drawing/2016/SVG/main" r:embed="rId4"/>
              </a:ext>
            </a:extLst>
          </a:blip>
          <a:stretch/>
        </p:blipFill>
        <p:spPr bwMode="auto">
          <a:noFill/>
          <a:ln>
            <a:noFill/>
          </a:ln>
        </p:spPr>
      </p:pic>
      <p:sp>
        <p:nvSpPr>
          <p:cNvPr id="7" name="Content Placeholder 6">
            <a:extLst>
              <a:ext uri="{FF2B5EF4-FFF2-40B4-BE49-F238E27FC236}">
                <a16:creationId xmlns:a16="http://schemas.microsoft.com/office/drawing/2014/main" id="{387C8976-A365-37C8-734F-DBAC4F9A5F34}"/>
              </a:ext>
            </a:extLst>
          </p:cNvPr>
          <p:cNvSpPr>
            <a:spLocks noGrp="1"/>
          </p:cNvSpPr>
          <p:nvPr>
            <p:ph sz="quarter" idx="24"/>
          </p:nvPr>
        </p:nvSpPr>
        <p:spPr/>
        <p:txBody>
          <a:bodyPr/>
          <a:lstStyle/>
          <a:p>
            <a:pPr lvl="4"/>
            <a:r>
              <a:rPr lang="en-US"/>
              <a:t>Ullamcorper suscipit</a:t>
            </a:r>
          </a:p>
          <a:p>
            <a:pPr lvl="0"/>
            <a:r>
              <a:rPr lang="en-US"/>
              <a:t>Duis autem vel eum iriure dolor in hendrerit in vulputate velit esse molestie consequat, vel illum dolore eu feugiat nulla facilisis at vero eros et accumsan luptatum zzril delenit augue duis dolore te feugait nulla facilisi.</a:t>
            </a:r>
            <a:endParaRPr lang="en-US" dirty="0"/>
          </a:p>
        </p:txBody>
      </p:sp>
      <p:pic>
        <p:nvPicPr>
          <p:cNvPr id="66" name="Bild 30" descr="Gebäude Silhouette">
            <a:extLst>
              <a:ext uri="{FF2B5EF4-FFF2-40B4-BE49-F238E27FC236}">
                <a16:creationId xmlns:a16="http://schemas.microsoft.com/office/drawing/2014/main" id="{7327B532-A1BE-9B6A-221D-6F7C904D88F4}"/>
              </a:ext>
            </a:extLst>
          </p:cNvPr>
          <p:cNvPicPr>
            <a:picLocks noGrp="1" noChangeAspect="1"/>
          </p:cNvPicPr>
          <p:nvPr>
            <p:ph sz="quarter" idx="29"/>
          </p:nvPr>
        </p:nvPicPr>
        <p:blipFill>
          <a:blip>
            <a:extLst>
              <a:ext uri="{96DAC541-7B7A-43D3-8B79-37D633B846F1}">
                <asvg:svgBlip xmlns:asvg="http://schemas.microsoft.com/office/drawing/2016/SVG/main" r:embed="rId5"/>
              </a:ext>
            </a:extLst>
          </a:blip>
          <a:stretch/>
        </p:blipFill>
        <p:spPr bwMode="auto">
          <a:noFill/>
          <a:ln>
            <a:noFill/>
          </a:ln>
        </p:spPr>
      </p:pic>
      <p:sp>
        <p:nvSpPr>
          <p:cNvPr id="6" name="Content Placeholder 5">
            <a:extLst>
              <a:ext uri="{FF2B5EF4-FFF2-40B4-BE49-F238E27FC236}">
                <a16:creationId xmlns:a16="http://schemas.microsoft.com/office/drawing/2014/main" id="{DFADCCEF-1C04-EF47-2372-97B33C90278C}"/>
              </a:ext>
            </a:extLst>
          </p:cNvPr>
          <p:cNvSpPr>
            <a:spLocks noGrp="1"/>
          </p:cNvSpPr>
          <p:nvPr>
            <p:ph sz="quarter" idx="22"/>
          </p:nvPr>
        </p:nvSpPr>
        <p:spPr/>
        <p:txBody>
          <a:bodyPr/>
          <a:lstStyle/>
          <a:p>
            <a:pPr lvl="4"/>
            <a:r>
              <a:rPr lang="en-US"/>
              <a:t>Pellentesque habitant </a:t>
            </a:r>
          </a:p>
          <a:p>
            <a:pPr lvl="0"/>
            <a:r>
              <a:rPr lang="en-US"/>
              <a:t>Ut wisi enim ad minim veniam, quis nostrud exerci tation ullamcorper suscipit lobortis nisl ut aliquip ex ea commodo consequat et iusto odio dignissim qui blandit present.</a:t>
            </a:r>
            <a:endParaRPr lang="en-US" dirty="0"/>
          </a:p>
        </p:txBody>
      </p:sp>
      <p:pic>
        <p:nvPicPr>
          <p:cNvPr id="65" name="Bild 33" descr="Benutzer Silhouette">
            <a:extLst>
              <a:ext uri="{FF2B5EF4-FFF2-40B4-BE49-F238E27FC236}">
                <a16:creationId xmlns:a16="http://schemas.microsoft.com/office/drawing/2014/main" id="{05F3E15D-ABAF-1825-CB3C-BDB3989C0328}"/>
              </a:ext>
            </a:extLst>
          </p:cNvPr>
          <p:cNvPicPr>
            <a:picLocks noGrp="1" noChangeAspect="1"/>
          </p:cNvPicPr>
          <p:nvPr>
            <p:ph sz="quarter" idx="28"/>
          </p:nvPr>
        </p:nvPicPr>
        <p:blipFill>
          <a:blip>
            <a:extLst>
              <a:ext uri="{96DAC541-7B7A-43D3-8B79-37D633B846F1}">
                <asvg:svgBlip xmlns:asvg="http://schemas.microsoft.com/office/drawing/2016/SVG/main" r:embed="rId6"/>
              </a:ext>
            </a:extLst>
          </a:blip>
          <a:stretch/>
        </p:blipFill>
        <p:spPr bwMode="auto">
          <a:noFill/>
          <a:ln>
            <a:noFill/>
          </a:ln>
        </p:spPr>
      </p:pic>
      <p:sp>
        <p:nvSpPr>
          <p:cNvPr id="20" name="Text Placeholder 19">
            <a:extLst>
              <a:ext uri="{FF2B5EF4-FFF2-40B4-BE49-F238E27FC236}">
                <a16:creationId xmlns:a16="http://schemas.microsoft.com/office/drawing/2014/main" id="{8DC1D10B-D2C9-585C-D875-5E438D5C5993}"/>
              </a:ext>
            </a:extLst>
          </p:cNvPr>
          <p:cNvSpPr>
            <a:spLocks noGrp="1"/>
          </p:cNvSpPr>
          <p:nvPr>
            <p:ph type="body" idx="1"/>
          </p:nvPr>
        </p:nvSpPr>
        <p:spPr/>
        <p:txBody>
          <a:bodyPr/>
          <a:lstStyle/>
          <a:p>
            <a:r>
              <a:rPr lang="en-US" dirty="0"/>
              <a:t>Proin pharetra </a:t>
            </a:r>
          </a:p>
          <a:p>
            <a:r>
              <a:rPr lang="en-US" dirty="0" err="1"/>
              <a:t>nonummy</a:t>
            </a:r>
            <a:r>
              <a:rPr lang="en-US" dirty="0"/>
              <a:t> </a:t>
            </a:r>
            <a:r>
              <a:rPr lang="en-US" dirty="0" err="1"/>
              <a:t>pede</a:t>
            </a:r>
            <a:r>
              <a:rPr lang="en-US" dirty="0"/>
              <a:t>. </a:t>
            </a:r>
          </a:p>
          <a:p>
            <a:r>
              <a:rPr lang="en-US" dirty="0"/>
              <a:t>Mauris et </a:t>
            </a:r>
            <a:r>
              <a:rPr lang="en-US" dirty="0" err="1"/>
              <a:t>orci</a:t>
            </a:r>
            <a:r>
              <a:rPr lang="en-US" dirty="0"/>
              <a:t>. </a:t>
            </a:r>
            <a:endParaRPr lang="de-DE" dirty="0"/>
          </a:p>
        </p:txBody>
      </p:sp>
      <p:sp>
        <p:nvSpPr>
          <p:cNvPr id="19" name="Title 18">
            <a:extLst>
              <a:ext uri="{FF2B5EF4-FFF2-40B4-BE49-F238E27FC236}">
                <a16:creationId xmlns:a16="http://schemas.microsoft.com/office/drawing/2014/main" id="{F944C1D8-96B6-1D41-9C5D-B0168D90E0A1}"/>
              </a:ext>
            </a:extLst>
          </p:cNvPr>
          <p:cNvSpPr>
            <a:spLocks noGrp="1"/>
          </p:cNvSpPr>
          <p:nvPr>
            <p:ph type="title"/>
          </p:nvPr>
        </p:nvSpPr>
        <p:spPr/>
        <p:txBody>
          <a:bodyPr vert="horz"/>
          <a:lstStyle/>
          <a:p>
            <a:r>
              <a:rPr lang="en-US" dirty="0"/>
              <a:t>Duis autem vel </a:t>
            </a:r>
            <a:r>
              <a:rPr lang="en-US" dirty="0" err="1"/>
              <a:t>eum</a:t>
            </a:r>
            <a:r>
              <a:rPr lang="en-US" dirty="0"/>
              <a:t> </a:t>
            </a:r>
            <a:r>
              <a:rPr lang="en-US" dirty="0" err="1"/>
              <a:t>iriure</a:t>
            </a:r>
            <a:r>
              <a:rPr lang="en-US" dirty="0"/>
              <a:t> </a:t>
            </a:r>
            <a:r>
              <a:rPr lang="en-US" dirty="0">
                <a:gradFill>
                  <a:gsLst>
                    <a:gs pos="0">
                      <a:srgbClr val="EF4251"/>
                    </a:gs>
                    <a:gs pos="100000">
                      <a:srgbClr val="F4704D"/>
                    </a:gs>
                  </a:gsLst>
                  <a:lin ang="18900000" scaled="0"/>
                </a:gradFill>
              </a:rPr>
              <a:t>dolor in </a:t>
            </a:r>
            <a:r>
              <a:rPr lang="en-US" dirty="0" err="1">
                <a:gradFill>
                  <a:gsLst>
                    <a:gs pos="0">
                      <a:srgbClr val="EF4251"/>
                    </a:gs>
                    <a:gs pos="100000">
                      <a:srgbClr val="F4704D"/>
                    </a:gs>
                  </a:gsLst>
                  <a:lin ang="18900000" scaled="0"/>
                </a:gradFill>
              </a:rPr>
              <a:t>hendrerit</a:t>
            </a:r>
            <a:r>
              <a:rPr lang="en-US" dirty="0">
                <a:gradFill>
                  <a:gsLst>
                    <a:gs pos="0">
                      <a:srgbClr val="EF4251"/>
                    </a:gs>
                    <a:gs pos="100000">
                      <a:srgbClr val="F4704D"/>
                    </a:gs>
                  </a:gsLst>
                  <a:lin ang="18900000" scaled="0"/>
                </a:gradFill>
              </a:rPr>
              <a:t> in </a:t>
            </a:r>
            <a:r>
              <a:rPr lang="en-US" dirty="0" err="1">
                <a:gradFill>
                  <a:gsLst>
                    <a:gs pos="0">
                      <a:srgbClr val="EF4251"/>
                    </a:gs>
                    <a:gs pos="100000">
                      <a:srgbClr val="F4704D"/>
                    </a:gs>
                  </a:gsLst>
                  <a:lin ang="18900000" scaled="0"/>
                </a:gradFill>
              </a:rPr>
              <a:t>vulputate</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velit</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esse</a:t>
            </a:r>
            <a:r>
              <a:rPr lang="en-US" dirty="0"/>
              <a:t>	</a:t>
            </a:r>
            <a:r>
              <a:rPr lang="en-US" noProof="0" dirty="0"/>
              <a:t> 1 of 3</a:t>
            </a:r>
            <a:endParaRPr lang="en-US" dirty="0"/>
          </a:p>
        </p:txBody>
      </p:sp>
      <p:sp>
        <p:nvSpPr>
          <p:cNvPr id="30" name="Text Placeholder 29">
            <a:extLst>
              <a:ext uri="{FF2B5EF4-FFF2-40B4-BE49-F238E27FC236}">
                <a16:creationId xmlns:a16="http://schemas.microsoft.com/office/drawing/2014/main" id="{2CA4B4C0-82D8-6853-C0F6-F4239118B0DA}"/>
              </a:ext>
            </a:extLst>
          </p:cNvPr>
          <p:cNvSpPr>
            <a:spLocks noGrp="1"/>
          </p:cNvSpPr>
          <p:nvPr>
            <p:ph type="body" sz="quarter" idx="14"/>
          </p:nvPr>
        </p:nvSpPr>
        <p:spPr/>
        <p:txBody>
          <a:bodyPr/>
          <a:lstStyle/>
          <a:p>
            <a:r>
              <a:rPr lang="en-US"/>
              <a:t>A  030 : citiation : 5 Icons : 5 contents</a:t>
            </a:r>
          </a:p>
          <a:p>
            <a:endParaRPr lang="en-US"/>
          </a:p>
        </p:txBody>
      </p:sp>
    </p:spTree>
    <p:extLst>
      <p:ext uri="{BB962C8B-B14F-4D97-AF65-F5344CB8AC3E}">
        <p14:creationId xmlns:p14="http://schemas.microsoft.com/office/powerpoint/2010/main" val="153179702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833FD5D8-6AC3-95B1-4A24-89F6B847104C}"/>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B5DC5B-6873-43DB-ADC7-B15ACCE0DFDB}" type="slidenum">
              <a:rPr kumimoji="0" lang="de-DE"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69</a:t>
            </a:fld>
            <a:endParaRPr kumimoji="0" lang="de-DE"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4" name="Footer Placeholder 3">
            <a:extLst>
              <a:ext uri="{FF2B5EF4-FFF2-40B4-BE49-F238E27FC236}">
                <a16:creationId xmlns:a16="http://schemas.microsoft.com/office/drawing/2014/main" id="{E417B9F7-2B0C-ED8A-3E9F-36FD902BC0A7}"/>
              </a:ext>
            </a:extLst>
          </p:cNvPr>
          <p:cNvSpPr>
            <a:spLocks noGrp="1"/>
          </p:cNvSpPr>
          <p:nvPr>
            <p:ph type="ftr" sz="quarter" idx="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5" name="Date Placeholder 4">
            <a:extLst>
              <a:ext uri="{FF2B5EF4-FFF2-40B4-BE49-F238E27FC236}">
                <a16:creationId xmlns:a16="http://schemas.microsoft.com/office/drawing/2014/main" id="{3EECD91B-8B27-0FE7-0316-A1210611CF7C}"/>
              </a:ext>
            </a:extLst>
          </p:cNvPr>
          <p:cNvSpPr>
            <a:spLocks noGrp="1"/>
          </p:cNvSpPr>
          <p:nvPr>
            <p:ph type="dt" sz="half" idx="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de-DE"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26" name="Content Placeholder 25">
            <a:extLst>
              <a:ext uri="{FF2B5EF4-FFF2-40B4-BE49-F238E27FC236}">
                <a16:creationId xmlns:a16="http://schemas.microsoft.com/office/drawing/2014/main" id="{34E3255E-5B97-6305-4AA0-23685F18D0A0}"/>
              </a:ext>
            </a:extLst>
          </p:cNvPr>
          <p:cNvSpPr>
            <a:spLocks noGrp="1"/>
          </p:cNvSpPr>
          <p:nvPr>
            <p:ph sz="quarter" idx="25"/>
          </p:nvPr>
        </p:nvSpPr>
        <p:spPr/>
        <p:txBody>
          <a:bodyPr/>
          <a:lstStyle/>
          <a:p>
            <a:pPr lvl="4"/>
            <a:r>
              <a:rPr lang="en-US"/>
              <a:t>Dolore magna aliquam</a:t>
            </a:r>
            <a:endParaRPr lang="en-GB"/>
          </a:p>
          <a:p>
            <a:r>
              <a:rPr lang="en-US"/>
              <a:t>Lorem ipsum dolor sit amet, consectetuer adipiscing elit, sed diam nonummy nibh euismod tincidunt ut laoreet dolore magna aliquam erat.</a:t>
            </a:r>
            <a:endParaRPr lang="en-US" dirty="0"/>
          </a:p>
        </p:txBody>
      </p:sp>
      <p:pic>
        <p:nvPicPr>
          <p:cNvPr id="83" name="Content Placeholder 82" descr="Road outline">
            <a:extLst>
              <a:ext uri="{FF2B5EF4-FFF2-40B4-BE49-F238E27FC236}">
                <a16:creationId xmlns:a16="http://schemas.microsoft.com/office/drawing/2014/main" id="{5C29C898-8805-D49F-2BB5-8D3FF9B23964}"/>
              </a:ext>
            </a:extLst>
          </p:cNvPr>
          <p:cNvPicPr>
            <a:picLocks noGrp="1" noChangeAspect="1"/>
          </p:cNvPicPr>
          <p:nvPr>
            <p:ph sz="quarter" idx="30"/>
          </p:nvPr>
        </p:nvPicPr>
        <p:blipFill>
          <a:blip>
            <a:extLst>
              <a:ext uri="{96DAC541-7B7A-43D3-8B79-37D633B846F1}">
                <asvg:svgBlip xmlns:asvg="http://schemas.microsoft.com/office/drawing/2016/SVG/main" r:embed="rId2"/>
              </a:ext>
            </a:extLst>
          </a:blip>
          <a:stretch>
            <a:fillRect/>
          </a:stretch>
        </p:blipFill>
        <p:spPr/>
      </p:pic>
      <p:sp>
        <p:nvSpPr>
          <p:cNvPr id="27" name="Content Placeholder 26">
            <a:extLst>
              <a:ext uri="{FF2B5EF4-FFF2-40B4-BE49-F238E27FC236}">
                <a16:creationId xmlns:a16="http://schemas.microsoft.com/office/drawing/2014/main" id="{5D012165-61F3-E058-50FE-7C16F4F8FA35}"/>
              </a:ext>
            </a:extLst>
          </p:cNvPr>
          <p:cNvSpPr>
            <a:spLocks noGrp="1"/>
          </p:cNvSpPr>
          <p:nvPr>
            <p:ph sz="quarter" idx="26"/>
          </p:nvPr>
        </p:nvSpPr>
        <p:spPr/>
        <p:txBody>
          <a:bodyPr/>
          <a:lstStyle/>
          <a:p>
            <a:pPr lvl="4"/>
            <a:r>
              <a:rPr lang="en-US"/>
              <a:t>Magna sed pulvinar </a:t>
            </a:r>
          </a:p>
          <a:p>
            <a:r>
              <a:rPr lang="en-US"/>
              <a:t>Proin pharetra nonummy pede. Mauris et orci. Pellentesque habitant morbi tristique senectus et netus et malesuada fames ac turpis egestas.</a:t>
            </a:r>
            <a:endParaRPr lang="en-US" dirty="0"/>
          </a:p>
        </p:txBody>
      </p:sp>
      <p:pic>
        <p:nvPicPr>
          <p:cNvPr id="128" name="Content Placeholder 127" descr="Building outline">
            <a:extLst>
              <a:ext uri="{FF2B5EF4-FFF2-40B4-BE49-F238E27FC236}">
                <a16:creationId xmlns:a16="http://schemas.microsoft.com/office/drawing/2014/main" id="{2E754F73-2509-55A8-388E-E1A667DA3839}"/>
              </a:ext>
            </a:extLst>
          </p:cNvPr>
          <p:cNvPicPr>
            <a:picLocks noGrp="1" noChangeAspect="1"/>
          </p:cNvPicPr>
          <p:nvPr>
            <p:ph sz="quarter" idx="31"/>
          </p:nvPr>
        </p:nvPicPr>
        <p:blipFill>
          <a:blip>
            <a:extLst>
              <a:ext uri="{96DAC541-7B7A-43D3-8B79-37D633B846F1}">
                <asvg:svgBlip xmlns:asvg="http://schemas.microsoft.com/office/drawing/2016/SVG/main" r:embed="rId3"/>
              </a:ext>
            </a:extLst>
          </a:blip>
          <a:stretch>
            <a:fillRect/>
          </a:stretch>
        </p:blipFill>
        <p:spPr/>
      </p:pic>
      <p:sp>
        <p:nvSpPr>
          <p:cNvPr id="8" name="Content Placeholder 7">
            <a:extLst>
              <a:ext uri="{FF2B5EF4-FFF2-40B4-BE49-F238E27FC236}">
                <a16:creationId xmlns:a16="http://schemas.microsoft.com/office/drawing/2014/main" id="{4CCE592C-2A28-10AB-1D0B-BC7759D61DD7}"/>
              </a:ext>
            </a:extLst>
          </p:cNvPr>
          <p:cNvSpPr>
            <a:spLocks noGrp="1"/>
          </p:cNvSpPr>
          <p:nvPr>
            <p:ph sz="quarter" idx="27"/>
          </p:nvPr>
        </p:nvSpPr>
        <p:spPr/>
        <p:txBody>
          <a:bodyPr/>
          <a:lstStyle/>
          <a:p>
            <a:pPr lvl="4"/>
            <a:r>
              <a:rPr lang="en-US"/>
              <a:t>Magna sed pulvinar</a:t>
            </a:r>
            <a:endParaRPr lang="en-GB"/>
          </a:p>
          <a:p>
            <a:r>
              <a:rPr lang="en-US"/>
              <a:t>Proin pharetra nonummy pede. Mauris et orci. Pellentesque habitant morbi tristique senectus et netus et malesuada fames ac turpis egestas.</a:t>
            </a:r>
          </a:p>
          <a:p>
            <a:endParaRPr lang="en-US"/>
          </a:p>
        </p:txBody>
      </p:sp>
      <p:pic>
        <p:nvPicPr>
          <p:cNvPr id="53" name="Content Placeholder 52" descr="Acorn outline">
            <a:extLst>
              <a:ext uri="{FF2B5EF4-FFF2-40B4-BE49-F238E27FC236}">
                <a16:creationId xmlns:a16="http://schemas.microsoft.com/office/drawing/2014/main" id="{FF8C1B4A-B81D-3909-0187-555CB142D5A7}"/>
              </a:ext>
            </a:extLst>
          </p:cNvPr>
          <p:cNvPicPr>
            <a:picLocks noGrp="1" noChangeAspect="1"/>
          </p:cNvPicPr>
          <p:nvPr>
            <p:ph sz="quarter" idx="32"/>
          </p:nvPr>
        </p:nvPicPr>
        <p:blipFill>
          <a:blip>
            <a:extLst>
              <a:ext uri="{96DAC541-7B7A-43D3-8B79-37D633B846F1}">
                <asvg:svgBlip xmlns:asvg="http://schemas.microsoft.com/office/drawing/2016/SVG/main" r:embed="rId4"/>
              </a:ext>
            </a:extLst>
          </a:blip>
          <a:stretch>
            <a:fillRect/>
          </a:stretch>
        </p:blipFill>
        <p:spPr/>
      </p:pic>
      <p:sp>
        <p:nvSpPr>
          <p:cNvPr id="25" name="Content Placeholder 24">
            <a:extLst>
              <a:ext uri="{FF2B5EF4-FFF2-40B4-BE49-F238E27FC236}">
                <a16:creationId xmlns:a16="http://schemas.microsoft.com/office/drawing/2014/main" id="{9CCD9454-C91B-0D9A-57F0-2A092E8AEE55}"/>
              </a:ext>
            </a:extLst>
          </p:cNvPr>
          <p:cNvSpPr>
            <a:spLocks noGrp="1"/>
          </p:cNvSpPr>
          <p:nvPr>
            <p:ph sz="quarter" idx="24"/>
          </p:nvPr>
        </p:nvSpPr>
        <p:spPr/>
        <p:txBody>
          <a:bodyPr/>
          <a:lstStyle/>
          <a:p>
            <a:pPr lvl="4"/>
            <a:r>
              <a:rPr lang="en-US"/>
              <a:t>Lobortis nisl ut</a:t>
            </a:r>
            <a:endParaRPr lang="en-GB"/>
          </a:p>
          <a:p>
            <a:pPr lvl="0"/>
            <a:r>
              <a:rPr lang="en-US"/>
              <a:t>Laoreet dolore magna aliquam erat volutpat. Ut wisi enim ad minim veniam, quis nostrud exerci tation ullamcorper suscipit lobortis nisl ut aliquip ex ea commodo consequat.</a:t>
            </a:r>
            <a:endParaRPr lang="en-US" dirty="0"/>
          </a:p>
        </p:txBody>
      </p:sp>
      <p:pic>
        <p:nvPicPr>
          <p:cNvPr id="86" name="Bild 31" descr="Raute Silhouette">
            <a:extLst>
              <a:ext uri="{FF2B5EF4-FFF2-40B4-BE49-F238E27FC236}">
                <a16:creationId xmlns:a16="http://schemas.microsoft.com/office/drawing/2014/main" id="{198ACE71-7667-337B-696A-9BF0B563C3EF}"/>
              </a:ext>
            </a:extLst>
          </p:cNvPr>
          <p:cNvPicPr>
            <a:picLocks noGrp="1" noChangeAspect="1"/>
          </p:cNvPicPr>
          <p:nvPr>
            <p:ph sz="quarter" idx="29"/>
          </p:nvPr>
        </p:nvPicPr>
        <p:blipFill>
          <a:blip>
            <a:extLst>
              <a:ext uri="{96DAC541-7B7A-43D3-8B79-37D633B846F1}">
                <asvg:svgBlip xmlns:asvg="http://schemas.microsoft.com/office/drawing/2016/SVG/main" r:embed="rId5"/>
              </a:ext>
            </a:extLst>
          </a:blip>
          <a:stretch/>
        </p:blipFill>
        <p:spPr bwMode="auto">
          <a:noFill/>
          <a:ln>
            <a:noFill/>
          </a:ln>
        </p:spPr>
      </p:pic>
      <p:sp>
        <p:nvSpPr>
          <p:cNvPr id="22" name="Content Placeholder 21">
            <a:extLst>
              <a:ext uri="{FF2B5EF4-FFF2-40B4-BE49-F238E27FC236}">
                <a16:creationId xmlns:a16="http://schemas.microsoft.com/office/drawing/2014/main" id="{0D77B757-B9E7-A23A-E500-DC1C65C0A93E}"/>
              </a:ext>
            </a:extLst>
          </p:cNvPr>
          <p:cNvSpPr>
            <a:spLocks noGrp="1"/>
          </p:cNvSpPr>
          <p:nvPr>
            <p:ph sz="quarter" idx="22"/>
          </p:nvPr>
        </p:nvSpPr>
        <p:spPr/>
        <p:txBody>
          <a:bodyPr/>
          <a:lstStyle/>
          <a:p>
            <a:pPr lvl="4"/>
            <a:r>
              <a:rPr lang="en-US"/>
              <a:t>Ullamcorper suscipit</a:t>
            </a:r>
            <a:endParaRPr lang="en-GB"/>
          </a:p>
          <a:p>
            <a:pPr lvl="0"/>
            <a:r>
              <a:rPr lang="en-US"/>
              <a:t>Duis autem vel eum iriure dolor in hendrerit in vulputate velit esse molestie consequat, vel illum dolore eu feugiat nulla facilisis at vero eros et accumsan luptatum zzril delenit augue duis dolore te feugait nulla facilisi.</a:t>
            </a:r>
            <a:endParaRPr lang="en-US" dirty="0"/>
          </a:p>
        </p:txBody>
      </p:sp>
      <p:pic>
        <p:nvPicPr>
          <p:cNvPr id="76" name="Content Placeholder 75" descr="Muscular arm outline">
            <a:extLst>
              <a:ext uri="{FF2B5EF4-FFF2-40B4-BE49-F238E27FC236}">
                <a16:creationId xmlns:a16="http://schemas.microsoft.com/office/drawing/2014/main" id="{1E437A48-2132-B836-EEA8-4C9D5F3ED745}"/>
              </a:ext>
            </a:extLst>
          </p:cNvPr>
          <p:cNvPicPr>
            <a:picLocks noGrp="1" noChangeAspect="1"/>
          </p:cNvPicPr>
          <p:nvPr>
            <p:ph sz="quarter" idx="28"/>
          </p:nvPr>
        </p:nvPicPr>
        <p:blipFill>
          <a:blip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p:pic>
      <p:sp>
        <p:nvSpPr>
          <p:cNvPr id="21" name="Content Placeholder 20">
            <a:extLst>
              <a:ext uri="{FF2B5EF4-FFF2-40B4-BE49-F238E27FC236}">
                <a16:creationId xmlns:a16="http://schemas.microsoft.com/office/drawing/2014/main" id="{B414D6EA-3110-0EBE-C1D7-F2E9531376AA}"/>
              </a:ext>
            </a:extLst>
          </p:cNvPr>
          <p:cNvSpPr>
            <a:spLocks noGrp="1"/>
          </p:cNvSpPr>
          <p:nvPr>
            <p:ph sz="quarter" idx="15"/>
          </p:nvPr>
        </p:nvSpPr>
        <p:spPr/>
        <p:txBody>
          <a:bodyPr/>
          <a:lstStyle/>
          <a:p>
            <a:pPr lvl="4"/>
            <a:r>
              <a:rPr lang="en-US"/>
              <a:t>Pellentesque habitant</a:t>
            </a:r>
            <a:endParaRPr lang="en-GB"/>
          </a:p>
          <a:p>
            <a:pPr lvl="0"/>
            <a:r>
              <a:rPr lang="en-US"/>
              <a:t>Ut wisi enim ad minim veniam, quis nostrud exerci tation ullamcorper suscipit lobortis nisl ut aliquip ex ea commodo consequat et iusto odio dignissim qui blandit present.</a:t>
            </a:r>
            <a:endParaRPr lang="en-US" dirty="0"/>
          </a:p>
        </p:txBody>
      </p:sp>
      <p:pic>
        <p:nvPicPr>
          <p:cNvPr id="9" name="Content Placeholder 76" descr="Heart outline">
            <a:extLst>
              <a:ext uri="{FF2B5EF4-FFF2-40B4-BE49-F238E27FC236}">
                <a16:creationId xmlns:a16="http://schemas.microsoft.com/office/drawing/2014/main" id="{DA338843-116C-E291-3D0D-80229B7CA1E3}"/>
              </a:ext>
            </a:extLst>
          </p:cNvPr>
          <p:cNvPicPr>
            <a:picLocks noGrp="1" noChangeAspect="1"/>
          </p:cNvPicPr>
          <p:nvPr>
            <p:ph sz="quarter" idx="23"/>
          </p:nvPr>
        </p:nvPicPr>
        <p:blipFill>
          <a:blip>
            <a:extLst>
              <a:ext uri="{96DAC541-7B7A-43D3-8B79-37D633B846F1}">
                <asvg:svgBlip xmlns:asvg="http://schemas.microsoft.com/office/drawing/2016/SVG/main" r:embed="rId7"/>
              </a:ext>
            </a:extLst>
          </a:blip>
          <a:stretch>
            <a:fillRect/>
          </a:stretch>
        </p:blipFill>
        <p:spPr/>
      </p:pic>
      <p:sp>
        <p:nvSpPr>
          <p:cNvPr id="19" name="Title 18">
            <a:extLst>
              <a:ext uri="{FF2B5EF4-FFF2-40B4-BE49-F238E27FC236}">
                <a16:creationId xmlns:a16="http://schemas.microsoft.com/office/drawing/2014/main" id="{F944C1D8-96B6-1D41-9C5D-B0168D90E0A1}"/>
              </a:ext>
            </a:extLst>
          </p:cNvPr>
          <p:cNvSpPr>
            <a:spLocks noGrp="1"/>
          </p:cNvSpPr>
          <p:nvPr>
            <p:ph type="title"/>
          </p:nvPr>
        </p:nvSpPr>
        <p:spPr/>
        <p:txBody>
          <a:bodyPr vert="horz"/>
          <a:lstStyle/>
          <a:p>
            <a:r>
              <a:rPr lang="en-US"/>
              <a:t>Duis autem vel eum iriure </a:t>
            </a:r>
            <a:r>
              <a:rPr lang="en-US">
                <a:gradFill>
                  <a:gsLst>
                    <a:gs pos="0">
                      <a:srgbClr val="EF4251"/>
                    </a:gs>
                    <a:gs pos="100000">
                      <a:srgbClr val="F4704D"/>
                    </a:gs>
                  </a:gsLst>
                  <a:lin ang="18900000" scaled="0"/>
                </a:gradFill>
              </a:rPr>
              <a:t>dolor in hendrerit in vulputate velit esse	</a:t>
            </a:r>
            <a:r>
              <a:rPr lang="en-US" noProof="0"/>
              <a:t> 2 of 3</a:t>
            </a:r>
            <a:endParaRPr lang="en-US" dirty="0">
              <a:gradFill>
                <a:gsLst>
                  <a:gs pos="0">
                    <a:srgbClr val="EF4251"/>
                  </a:gs>
                  <a:gs pos="100000">
                    <a:srgbClr val="F4704D"/>
                  </a:gs>
                </a:gsLst>
                <a:lin ang="18900000" scaled="0"/>
              </a:gradFill>
            </a:endParaRPr>
          </a:p>
        </p:txBody>
      </p:sp>
      <p:sp>
        <p:nvSpPr>
          <p:cNvPr id="20" name="Text Placeholder 19">
            <a:extLst>
              <a:ext uri="{FF2B5EF4-FFF2-40B4-BE49-F238E27FC236}">
                <a16:creationId xmlns:a16="http://schemas.microsoft.com/office/drawing/2014/main" id="{8DC1D10B-D2C9-585C-D875-5E438D5C5993}"/>
              </a:ext>
            </a:extLst>
          </p:cNvPr>
          <p:cNvSpPr>
            <a:spLocks noGrp="1"/>
          </p:cNvSpPr>
          <p:nvPr>
            <p:ph type="body" sz="quarter" idx="14"/>
          </p:nvPr>
        </p:nvSpPr>
        <p:spPr/>
        <p:txBody>
          <a:bodyPr/>
          <a:lstStyle/>
          <a:p>
            <a:r>
              <a:rPr lang="fr-FR"/>
              <a:t>A  031 : 6 Icons : 6 contents</a:t>
            </a:r>
            <a:endParaRPr lang="en-US"/>
          </a:p>
        </p:txBody>
      </p:sp>
    </p:spTree>
    <p:extLst>
      <p:ext uri="{BB962C8B-B14F-4D97-AF65-F5344CB8AC3E}">
        <p14:creationId xmlns:p14="http://schemas.microsoft.com/office/powerpoint/2010/main" val="17576444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8DC272C-FF28-316C-6682-E247A4F6421A}"/>
              </a:ext>
            </a:extLst>
          </p:cNvPr>
          <p:cNvSpPr>
            <a:spLocks noGrp="1"/>
          </p:cNvSpPr>
          <p:nvPr>
            <p:ph type="sldNum" sz="quarter" idx="12"/>
          </p:nvPr>
        </p:nvSpPr>
        <p:spPr/>
        <p:txBody>
          <a:bodyPr/>
          <a:lstStyle/>
          <a:p>
            <a:fld id="{3AB0EB1E-25C5-4740-9782-54CCC0C83B03}" type="slidenum">
              <a:rPr lang="en-US" smtClean="0"/>
              <a:pPr/>
              <a:t>7</a:t>
            </a:fld>
            <a:endParaRPr lang="en-US"/>
          </a:p>
        </p:txBody>
      </p:sp>
      <p:sp>
        <p:nvSpPr>
          <p:cNvPr id="3" name="Footer Placeholder 2">
            <a:extLst>
              <a:ext uri="{FF2B5EF4-FFF2-40B4-BE49-F238E27FC236}">
                <a16:creationId xmlns:a16="http://schemas.microsoft.com/office/drawing/2014/main" id="{0816BC32-5784-21A2-3E8B-64A6CA4B0DF8}"/>
              </a:ext>
            </a:extLst>
          </p:cNvPr>
          <p:cNvSpPr>
            <a:spLocks noGrp="1"/>
          </p:cNvSpPr>
          <p:nvPr>
            <p:ph type="ftr" sz="quarter" idx="11"/>
          </p:nvPr>
        </p:nvSpPr>
        <p:spPr/>
        <p:txBody>
          <a:bodyPr/>
          <a:lstStyle/>
          <a:p>
            <a:r>
              <a:rPr lang="en-GB"/>
              <a:t>valantic layout samples Route A dark 001</a:t>
            </a:r>
            <a:endParaRPr lang="en-US"/>
          </a:p>
        </p:txBody>
      </p:sp>
      <p:sp>
        <p:nvSpPr>
          <p:cNvPr id="4" name="Date Placeholder 3">
            <a:extLst>
              <a:ext uri="{FF2B5EF4-FFF2-40B4-BE49-F238E27FC236}">
                <a16:creationId xmlns:a16="http://schemas.microsoft.com/office/drawing/2014/main" id="{148BAA69-135C-FBB1-C678-296CFA8DA51D}"/>
              </a:ext>
            </a:extLst>
          </p:cNvPr>
          <p:cNvSpPr>
            <a:spLocks noGrp="1"/>
          </p:cNvSpPr>
          <p:nvPr>
            <p:ph type="dt" sz="half" idx="10"/>
          </p:nvPr>
        </p:nvSpPr>
        <p:spPr/>
        <p:txBody>
          <a:bodyPr/>
          <a:lstStyle/>
          <a:p>
            <a:r>
              <a:rPr lang="de-DE"/>
              <a:t>Mai 2026</a:t>
            </a:r>
            <a:endParaRPr lang="en-US"/>
          </a:p>
        </p:txBody>
      </p:sp>
      <p:pic>
        <p:nvPicPr>
          <p:cNvPr id="6" name="Picture Placeholder 6">
            <a:extLst>
              <a:ext uri="{FF2B5EF4-FFF2-40B4-BE49-F238E27FC236}">
                <a16:creationId xmlns:a16="http://schemas.microsoft.com/office/drawing/2014/main" id="{6C250C38-3264-087E-5087-06AB05640CDB}"/>
              </a:ext>
            </a:extLst>
          </p:cNvPr>
          <p:cNvPicPr>
            <a:picLocks noGrp="1" noChangeAspect="1"/>
          </p:cNvPicPr>
          <p:nvPr>
            <p:ph type="pic" sz="quarter" idx="14"/>
          </p:nvPr>
        </p:nvPicPr>
        <p:blipFill>
          <a:blip r:embed="rId3"/>
          <a:srcRect l="2025" r="2025"/>
          <a:stretch/>
        </p:blipFill>
        <p:spPr/>
      </p:pic>
      <p:sp>
        <p:nvSpPr>
          <p:cNvPr id="7" name="Text Placeholder 6">
            <a:extLst>
              <a:ext uri="{FF2B5EF4-FFF2-40B4-BE49-F238E27FC236}">
                <a16:creationId xmlns:a16="http://schemas.microsoft.com/office/drawing/2014/main" id="{A5F5BE2E-9E6E-7AA6-74FC-4D0DBA1C6657}"/>
              </a:ext>
            </a:extLst>
          </p:cNvPr>
          <p:cNvSpPr>
            <a:spLocks noGrp="1"/>
          </p:cNvSpPr>
          <p:nvPr>
            <p:ph type="body" idx="1"/>
          </p:nvPr>
        </p:nvSpPr>
        <p:spPr/>
        <p:txBody>
          <a:bodyPr/>
          <a:lstStyle/>
          <a:p>
            <a:r>
              <a:rPr lang="en-US"/>
              <a:t>valantic powerpoint </a:t>
            </a:r>
            <a:br>
              <a:rPr lang="en-US"/>
            </a:br>
            <a:r>
              <a:rPr lang="en-US"/>
              <a:t>layout samples</a:t>
            </a:r>
          </a:p>
          <a:p>
            <a:endParaRPr lang="en-GB"/>
          </a:p>
        </p:txBody>
      </p:sp>
      <p:sp>
        <p:nvSpPr>
          <p:cNvPr id="8" name="Text Placeholder 7">
            <a:extLst>
              <a:ext uri="{FF2B5EF4-FFF2-40B4-BE49-F238E27FC236}">
                <a16:creationId xmlns:a16="http://schemas.microsoft.com/office/drawing/2014/main" id="{C7040610-CD95-BDBD-23D4-9B1D76AC71FC}"/>
              </a:ext>
            </a:extLst>
          </p:cNvPr>
          <p:cNvSpPr>
            <a:spLocks noGrp="1"/>
          </p:cNvSpPr>
          <p:nvPr>
            <p:ph type="body" idx="13"/>
          </p:nvPr>
        </p:nvSpPr>
        <p:spPr/>
        <p:txBody>
          <a:bodyPr/>
          <a:lstStyle/>
          <a:p>
            <a:r>
              <a:rPr lang="de-DE"/>
              <a:t>Dividerpage</a:t>
            </a:r>
            <a:endParaRPr lang="en-GB"/>
          </a:p>
        </p:txBody>
      </p:sp>
    </p:spTree>
    <p:extLst>
      <p:ext uri="{BB962C8B-B14F-4D97-AF65-F5344CB8AC3E}">
        <p14:creationId xmlns:p14="http://schemas.microsoft.com/office/powerpoint/2010/main" val="2146262253"/>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399B37AC-7D12-C398-2C63-5462B5EF2B6D}"/>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573BCF-C0F1-4720-B5E7-944FE630E67D}" type="slidenum">
              <a:rPr kumimoji="0" lang="en-US"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70</a:t>
            </a:fld>
            <a:endParaRPr kumimoji="0" lang="en-US"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 name="Footer Placeholder 2">
            <a:extLst>
              <a:ext uri="{FF2B5EF4-FFF2-40B4-BE49-F238E27FC236}">
                <a16:creationId xmlns:a16="http://schemas.microsoft.com/office/drawing/2014/main" id="{BBBAAEEC-DF8F-66BA-E9A0-AC155E7921CE}"/>
              </a:ext>
            </a:extLst>
          </p:cNvPr>
          <p:cNvSpPr>
            <a:spLocks noGrp="1"/>
          </p:cNvSpPr>
          <p:nvPr>
            <p:ph type="ftr" sz="quarter" idx="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5" name="Date Placeholder 4">
            <a:extLst>
              <a:ext uri="{FF2B5EF4-FFF2-40B4-BE49-F238E27FC236}">
                <a16:creationId xmlns:a16="http://schemas.microsoft.com/office/drawing/2014/main" id="{87C65236-0A83-46E9-8165-AC208DFCD35C}"/>
              </a:ext>
            </a:extLst>
          </p:cNvPr>
          <p:cNvSpPr>
            <a:spLocks noGrp="1"/>
          </p:cNvSpPr>
          <p:nvPr>
            <p:ph type="dt" sz="half" idx="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28" name="Content Placeholder 27">
            <a:extLst>
              <a:ext uri="{FF2B5EF4-FFF2-40B4-BE49-F238E27FC236}">
                <a16:creationId xmlns:a16="http://schemas.microsoft.com/office/drawing/2014/main" id="{9025C1B3-3E6A-83B0-CD5C-495EBFE97A0B}"/>
              </a:ext>
            </a:extLst>
          </p:cNvPr>
          <p:cNvSpPr>
            <a:spLocks noGrp="1"/>
          </p:cNvSpPr>
          <p:nvPr>
            <p:ph sz="quarter" idx="32"/>
          </p:nvPr>
        </p:nvSpPr>
        <p:spPr/>
        <p:txBody>
          <a:bodyPr/>
          <a:lstStyle/>
          <a:p>
            <a:pPr lvl="4"/>
            <a:r>
              <a:rPr lang="en-US"/>
              <a:t>Pellentesque </a:t>
            </a:r>
            <a:br>
              <a:rPr lang="en-US"/>
            </a:br>
            <a:r>
              <a:rPr lang="en-US"/>
              <a:t>habitant</a:t>
            </a:r>
            <a:br>
              <a:rPr lang="en-US"/>
            </a:br>
            <a:endParaRPr lang="en-GB"/>
          </a:p>
          <a:p>
            <a:pPr lvl="0"/>
            <a:r>
              <a:rPr lang="en-US"/>
              <a:t>Ut wisi enim ad minim veniam, quis nostrud exercitation ullamcorper suscipit lobortis nisl ut aliquip ex ea commodo consequat et iusto odio dignissim qui blandit present.</a:t>
            </a:r>
          </a:p>
          <a:p>
            <a:endParaRPr lang="en-GB"/>
          </a:p>
        </p:txBody>
      </p:sp>
      <p:pic>
        <p:nvPicPr>
          <p:cNvPr id="41" name="Content Placeholder 120" descr="Checklist outline">
            <a:extLst>
              <a:ext uri="{FF2B5EF4-FFF2-40B4-BE49-F238E27FC236}">
                <a16:creationId xmlns:a16="http://schemas.microsoft.com/office/drawing/2014/main" id="{71D5EE40-59FE-CFBA-9429-99763FC27D70}"/>
              </a:ext>
            </a:extLst>
          </p:cNvPr>
          <p:cNvPicPr>
            <a:picLocks noGrp="1" noChangeAspect="1"/>
          </p:cNvPicPr>
          <p:nvPr>
            <p:ph sz="quarter" idx="33"/>
          </p:nvPr>
        </p:nvPicPr>
        <p:blipFill>
          <a:blip>
            <a:extLst>
              <a:ext uri="{96DAC541-7B7A-43D3-8B79-37D633B846F1}">
                <asvg:svgBlip xmlns:asvg="http://schemas.microsoft.com/office/drawing/2016/SVG/main" r:embed="rId3"/>
              </a:ext>
            </a:extLst>
          </a:blip>
          <a:stretch>
            <a:fillRect/>
          </a:stretch>
        </p:blipFill>
        <p:spPr>
          <a:noFill/>
        </p:spPr>
      </p:pic>
      <p:sp>
        <p:nvSpPr>
          <p:cNvPr id="26" name="Content Placeholder 25">
            <a:extLst>
              <a:ext uri="{FF2B5EF4-FFF2-40B4-BE49-F238E27FC236}">
                <a16:creationId xmlns:a16="http://schemas.microsoft.com/office/drawing/2014/main" id="{6AB5D4DB-9611-61B0-4F1A-70411F61B990}"/>
              </a:ext>
            </a:extLst>
          </p:cNvPr>
          <p:cNvSpPr>
            <a:spLocks noGrp="1"/>
          </p:cNvSpPr>
          <p:nvPr>
            <p:ph sz="quarter" idx="30"/>
          </p:nvPr>
        </p:nvSpPr>
        <p:spPr/>
        <p:txBody>
          <a:bodyPr/>
          <a:lstStyle/>
          <a:p>
            <a:pPr lvl="4"/>
            <a:r>
              <a:rPr lang="en-US"/>
              <a:t>Pellentesque </a:t>
            </a:r>
            <a:br>
              <a:rPr lang="en-US"/>
            </a:br>
            <a:r>
              <a:rPr lang="en-US"/>
              <a:t>habitant</a:t>
            </a:r>
            <a:br>
              <a:rPr lang="en-US"/>
            </a:br>
            <a:endParaRPr lang="en-GB"/>
          </a:p>
          <a:p>
            <a:pPr lvl="0"/>
            <a:r>
              <a:rPr lang="en-US"/>
              <a:t>Ut wisi enim ad minim veniam, quis nostrud exercitation ullamcorper suscipit lobortis nisl ut aliquip ex ea commodo consequat et iusto odio dignissim qui blandit present.</a:t>
            </a:r>
          </a:p>
          <a:p>
            <a:endParaRPr lang="en-GB"/>
          </a:p>
        </p:txBody>
      </p:sp>
      <p:pic>
        <p:nvPicPr>
          <p:cNvPr id="40" name="Content Placeholder 135" descr="Clipboard Badge outline">
            <a:extLst>
              <a:ext uri="{FF2B5EF4-FFF2-40B4-BE49-F238E27FC236}">
                <a16:creationId xmlns:a16="http://schemas.microsoft.com/office/drawing/2014/main" id="{609E34E2-153B-6721-8245-ECCA7EEB0F60}"/>
              </a:ext>
            </a:extLst>
          </p:cNvPr>
          <p:cNvPicPr>
            <a:picLocks noGrp="1" noChangeAspect="1"/>
          </p:cNvPicPr>
          <p:nvPr>
            <p:ph sz="quarter" idx="31"/>
          </p:nvPr>
        </p:nvPicPr>
        <p:blipFill>
          <a:blip>
            <a:extLst>
              <a:ext uri="{96DAC541-7B7A-43D3-8B79-37D633B846F1}">
                <asvg:svgBlip xmlns:asvg="http://schemas.microsoft.com/office/drawing/2016/SVG/main" r:embed="rId4"/>
              </a:ext>
            </a:extLst>
          </a:blip>
          <a:stretch>
            <a:fillRect/>
          </a:stretch>
        </p:blipFill>
        <p:spPr>
          <a:noFill/>
        </p:spPr>
      </p:pic>
      <p:sp>
        <p:nvSpPr>
          <p:cNvPr id="23" name="Content Placeholder 22">
            <a:extLst>
              <a:ext uri="{FF2B5EF4-FFF2-40B4-BE49-F238E27FC236}">
                <a16:creationId xmlns:a16="http://schemas.microsoft.com/office/drawing/2014/main" id="{C996449B-B677-19D8-2D10-5B012C5EFF09}"/>
              </a:ext>
            </a:extLst>
          </p:cNvPr>
          <p:cNvSpPr>
            <a:spLocks noGrp="1"/>
          </p:cNvSpPr>
          <p:nvPr>
            <p:ph sz="quarter" idx="28"/>
          </p:nvPr>
        </p:nvSpPr>
        <p:spPr/>
        <p:txBody>
          <a:bodyPr/>
          <a:lstStyle/>
          <a:p>
            <a:pPr lvl="4"/>
            <a:r>
              <a:rPr lang="en-US"/>
              <a:t>Pellentesque </a:t>
            </a:r>
            <a:br>
              <a:rPr lang="en-US"/>
            </a:br>
            <a:r>
              <a:rPr lang="en-US"/>
              <a:t>habitant</a:t>
            </a:r>
            <a:br>
              <a:rPr lang="en-US"/>
            </a:br>
            <a:endParaRPr lang="en-GB"/>
          </a:p>
          <a:p>
            <a:pPr lvl="0"/>
            <a:r>
              <a:rPr lang="en-US"/>
              <a:t>Ut wisi enim ad minim veniam, quis nostrud exercitation ullamcorper suscipit lobortis nisl ut aliquip ex ea commodo consequat et iusto odio dignissim qui blandit present.</a:t>
            </a:r>
          </a:p>
          <a:p>
            <a:endParaRPr lang="en-GB"/>
          </a:p>
        </p:txBody>
      </p:sp>
      <p:pic>
        <p:nvPicPr>
          <p:cNvPr id="39" name="Content Placeholder 122" descr="List outline">
            <a:extLst>
              <a:ext uri="{FF2B5EF4-FFF2-40B4-BE49-F238E27FC236}">
                <a16:creationId xmlns:a16="http://schemas.microsoft.com/office/drawing/2014/main" id="{0AE4799F-DA84-1107-A99E-7FBC59C3D8EE}"/>
              </a:ext>
            </a:extLst>
          </p:cNvPr>
          <p:cNvPicPr>
            <a:picLocks noGrp="1" noChangeAspect="1"/>
          </p:cNvPicPr>
          <p:nvPr>
            <p:ph sz="quarter" idx="29"/>
          </p:nvPr>
        </p:nvPicPr>
        <p:blipFill>
          <a:blip>
            <a:extLst>
              <a:ext uri="{96DAC541-7B7A-43D3-8B79-37D633B846F1}">
                <asvg:svgBlip xmlns:asvg="http://schemas.microsoft.com/office/drawing/2016/SVG/main" r:embed="rId5"/>
              </a:ext>
            </a:extLst>
          </a:blip>
          <a:stretch>
            <a:fillRect/>
          </a:stretch>
        </p:blipFill>
        <p:spPr>
          <a:xfrm>
            <a:off x="6120606" y="1476375"/>
            <a:ext cx="539750" cy="539750"/>
          </a:xfrm>
          <a:noFill/>
        </p:spPr>
      </p:pic>
      <p:sp>
        <p:nvSpPr>
          <p:cNvPr id="65" name="Content Placeholder 64">
            <a:extLst>
              <a:ext uri="{FF2B5EF4-FFF2-40B4-BE49-F238E27FC236}">
                <a16:creationId xmlns:a16="http://schemas.microsoft.com/office/drawing/2014/main" id="{DBE1AEBE-62C5-AE56-8B5E-45246571389A}"/>
              </a:ext>
            </a:extLst>
          </p:cNvPr>
          <p:cNvSpPr>
            <a:spLocks noGrp="1"/>
          </p:cNvSpPr>
          <p:nvPr>
            <p:ph sz="quarter" idx="26"/>
          </p:nvPr>
        </p:nvSpPr>
        <p:spPr/>
        <p:txBody>
          <a:bodyPr/>
          <a:lstStyle/>
          <a:p>
            <a:pPr lvl="4"/>
            <a:r>
              <a:rPr lang="en-US"/>
              <a:t>Pellentesque </a:t>
            </a:r>
            <a:br>
              <a:rPr lang="en-US"/>
            </a:br>
            <a:r>
              <a:rPr lang="en-US"/>
              <a:t>habitant</a:t>
            </a:r>
            <a:br>
              <a:rPr lang="en-US"/>
            </a:br>
            <a:endParaRPr lang="en-GB"/>
          </a:p>
          <a:p>
            <a:pPr lvl="0"/>
            <a:r>
              <a:rPr lang="en-US"/>
              <a:t>Ut wisi enim ad minim veniam, quis nostrud exercitation ullamcorper suscipit lobortis nisl ut aliquip ex ea commodo consequat et iusto odio dignissim qui blandit present.</a:t>
            </a:r>
          </a:p>
          <a:p>
            <a:endParaRPr lang="en-GB"/>
          </a:p>
        </p:txBody>
      </p:sp>
      <p:pic>
        <p:nvPicPr>
          <p:cNvPr id="38" name="Content Placeholder 150" descr="Clipboard Mixed outline">
            <a:extLst>
              <a:ext uri="{FF2B5EF4-FFF2-40B4-BE49-F238E27FC236}">
                <a16:creationId xmlns:a16="http://schemas.microsoft.com/office/drawing/2014/main" id="{29C9AFE9-F4D9-0176-FC6C-F50007605F49}"/>
              </a:ext>
            </a:extLst>
          </p:cNvPr>
          <p:cNvPicPr>
            <a:picLocks noGrp="1" noChangeAspect="1"/>
          </p:cNvPicPr>
          <p:nvPr>
            <p:ph sz="quarter" idx="27"/>
          </p:nvPr>
        </p:nvPicPr>
        <p:blipFill>
          <a:blip>
            <a:extLst>
              <a:ext uri="{96DAC541-7B7A-43D3-8B79-37D633B846F1}">
                <asvg:svgBlip xmlns:asvg="http://schemas.microsoft.com/office/drawing/2016/SVG/main" r:embed="rId6"/>
              </a:ext>
            </a:extLst>
          </a:blip>
          <a:stretch>
            <a:fillRect/>
          </a:stretch>
        </p:blipFill>
        <p:spPr>
          <a:noFill/>
        </p:spPr>
      </p:pic>
      <p:sp>
        <p:nvSpPr>
          <p:cNvPr id="63" name="Content Placeholder 62">
            <a:extLst>
              <a:ext uri="{FF2B5EF4-FFF2-40B4-BE49-F238E27FC236}">
                <a16:creationId xmlns:a16="http://schemas.microsoft.com/office/drawing/2014/main" id="{10692CAF-FE65-FE08-D32B-EE6A10BF1C54}"/>
              </a:ext>
            </a:extLst>
          </p:cNvPr>
          <p:cNvSpPr>
            <a:spLocks noGrp="1"/>
          </p:cNvSpPr>
          <p:nvPr>
            <p:ph sz="quarter" idx="24"/>
          </p:nvPr>
        </p:nvSpPr>
        <p:spPr/>
        <p:txBody>
          <a:bodyPr/>
          <a:lstStyle/>
          <a:p>
            <a:pPr lvl="4"/>
            <a:r>
              <a:rPr lang="en-US"/>
              <a:t>Pellentesque </a:t>
            </a:r>
            <a:br>
              <a:rPr lang="en-US"/>
            </a:br>
            <a:r>
              <a:rPr lang="en-US"/>
              <a:t>habitant</a:t>
            </a:r>
            <a:br>
              <a:rPr lang="en-US"/>
            </a:br>
            <a:endParaRPr lang="en-GB"/>
          </a:p>
          <a:p>
            <a:pPr lvl="0"/>
            <a:r>
              <a:rPr lang="en-US"/>
              <a:t>Ut wisi enim ad minim veniam, quis nostrud exercitation ullamcorper suscipit lobortis nisl ut aliquip ex ea commodo consequat et iusto odio dignissim qui blandit present.</a:t>
            </a:r>
          </a:p>
          <a:p>
            <a:endParaRPr lang="en-GB"/>
          </a:p>
        </p:txBody>
      </p:sp>
      <p:pic>
        <p:nvPicPr>
          <p:cNvPr id="37" name="Content Placeholder 124" descr="Clipboard outline">
            <a:extLst>
              <a:ext uri="{FF2B5EF4-FFF2-40B4-BE49-F238E27FC236}">
                <a16:creationId xmlns:a16="http://schemas.microsoft.com/office/drawing/2014/main" id="{3BF7C268-9239-F4EB-435C-BFB759DA5121}"/>
              </a:ext>
            </a:extLst>
          </p:cNvPr>
          <p:cNvPicPr>
            <a:picLocks noGrp="1" noChangeAspect="1"/>
          </p:cNvPicPr>
          <p:nvPr>
            <p:ph sz="quarter" idx="25"/>
          </p:nvPr>
        </p:nvPicPr>
        <p:blipFill>
          <a:blip>
            <a:extLst>
              <a:ext uri="{96DAC541-7B7A-43D3-8B79-37D633B846F1}">
                <asvg:svgBlip xmlns:asvg="http://schemas.microsoft.com/office/drawing/2016/SVG/main" r:embed="rId7"/>
              </a:ext>
            </a:extLst>
          </a:blip>
          <a:stretch>
            <a:fillRect/>
          </a:stretch>
        </p:blipFill>
        <p:spPr>
          <a:noFill/>
        </p:spPr>
      </p:pic>
      <p:sp>
        <p:nvSpPr>
          <p:cNvPr id="60" name="Content Placeholder 59">
            <a:extLst>
              <a:ext uri="{FF2B5EF4-FFF2-40B4-BE49-F238E27FC236}">
                <a16:creationId xmlns:a16="http://schemas.microsoft.com/office/drawing/2014/main" id="{93E87E16-CBA4-E4E3-0EDC-9DFD708C520A}"/>
              </a:ext>
            </a:extLst>
          </p:cNvPr>
          <p:cNvSpPr>
            <a:spLocks noGrp="1"/>
          </p:cNvSpPr>
          <p:nvPr>
            <p:ph sz="quarter" idx="15"/>
          </p:nvPr>
        </p:nvSpPr>
        <p:spPr/>
        <p:txBody>
          <a:bodyPr/>
          <a:lstStyle/>
          <a:p>
            <a:pPr lvl="4"/>
            <a:r>
              <a:rPr lang="en-US"/>
              <a:t>Pellentesque </a:t>
            </a:r>
            <a:br>
              <a:rPr lang="en-US"/>
            </a:br>
            <a:r>
              <a:rPr lang="en-US"/>
              <a:t>habitant</a:t>
            </a:r>
            <a:br>
              <a:rPr lang="en-US"/>
            </a:br>
            <a:endParaRPr lang="en-GB"/>
          </a:p>
          <a:p>
            <a:pPr lvl="0"/>
            <a:r>
              <a:rPr lang="en-US"/>
              <a:t>Ut wisi enim ad minim veniam, quis nostrud exercitation ullamcorper suscipit lobortis nisl ut aliquip ex ea commodo consequat et iusto odio dignissim qui blandit present.</a:t>
            </a:r>
          </a:p>
          <a:p>
            <a:endParaRPr lang="en-GB"/>
          </a:p>
        </p:txBody>
      </p:sp>
      <p:pic>
        <p:nvPicPr>
          <p:cNvPr id="36" name="Content Placeholder 116" descr="Play outline">
            <a:extLst>
              <a:ext uri="{FF2B5EF4-FFF2-40B4-BE49-F238E27FC236}">
                <a16:creationId xmlns:a16="http://schemas.microsoft.com/office/drawing/2014/main" id="{BE6A1667-FCD7-1497-A1CB-FB59A15DC70B}"/>
              </a:ext>
            </a:extLst>
          </p:cNvPr>
          <p:cNvPicPr>
            <a:picLocks noGrp="1" noChangeAspect="1"/>
          </p:cNvPicPr>
          <p:nvPr>
            <p:ph sz="quarter" idx="23"/>
          </p:nvPr>
        </p:nvPicPr>
        <p:blipFill>
          <a:blip>
            <a:extLst>
              <a:ext uri="{96DAC541-7B7A-43D3-8B79-37D633B846F1}">
                <asvg:svgBlip xmlns:asvg="http://schemas.microsoft.com/office/drawing/2016/SVG/main" r:embed="rId8"/>
              </a:ext>
            </a:extLst>
          </a:blip>
          <a:stretch>
            <a:fillRect/>
          </a:stretch>
        </p:blipFill>
        <p:spPr>
          <a:noFill/>
        </p:spPr>
      </p:pic>
      <p:sp>
        <p:nvSpPr>
          <p:cNvPr id="24" name="Title 23">
            <a:extLst>
              <a:ext uri="{FF2B5EF4-FFF2-40B4-BE49-F238E27FC236}">
                <a16:creationId xmlns:a16="http://schemas.microsoft.com/office/drawing/2014/main" id="{2158D222-1B6F-9182-8520-4F5C95A59E10}"/>
              </a:ext>
            </a:extLst>
          </p:cNvPr>
          <p:cNvSpPr>
            <a:spLocks noGrp="1"/>
          </p:cNvSpPr>
          <p:nvPr>
            <p:ph type="title"/>
          </p:nvPr>
        </p:nvSpPr>
        <p:spPr/>
        <p:txBody>
          <a:bodyPr vert="horz"/>
          <a:lstStyle/>
          <a:p>
            <a:r>
              <a:rPr lang="en-US" dirty="0"/>
              <a:t>Duis autem vel </a:t>
            </a:r>
            <a:r>
              <a:rPr lang="en-US" dirty="0" err="1"/>
              <a:t>eum</a:t>
            </a:r>
            <a:r>
              <a:rPr lang="en-US" dirty="0"/>
              <a:t> </a:t>
            </a:r>
            <a:r>
              <a:rPr lang="en-US" dirty="0" err="1"/>
              <a:t>iriure</a:t>
            </a:r>
            <a:r>
              <a:rPr lang="en-US" dirty="0"/>
              <a:t> </a:t>
            </a:r>
            <a:r>
              <a:rPr lang="en-US" dirty="0">
                <a:gradFill>
                  <a:gsLst>
                    <a:gs pos="0">
                      <a:srgbClr val="EF4251"/>
                    </a:gs>
                    <a:gs pos="100000">
                      <a:srgbClr val="F4704D"/>
                    </a:gs>
                  </a:gsLst>
                  <a:lin ang="18900000" scaled="0"/>
                </a:gradFill>
              </a:rPr>
              <a:t>dolor in </a:t>
            </a:r>
            <a:r>
              <a:rPr lang="en-US" dirty="0" err="1">
                <a:gradFill>
                  <a:gsLst>
                    <a:gs pos="0">
                      <a:srgbClr val="EF4251"/>
                    </a:gs>
                    <a:gs pos="100000">
                      <a:srgbClr val="F4704D"/>
                    </a:gs>
                  </a:gsLst>
                  <a:lin ang="18900000" scaled="0"/>
                </a:gradFill>
              </a:rPr>
              <a:t>hendrerit</a:t>
            </a:r>
            <a:r>
              <a:rPr lang="en-US" dirty="0">
                <a:gradFill>
                  <a:gsLst>
                    <a:gs pos="0">
                      <a:srgbClr val="EF4251"/>
                    </a:gs>
                    <a:gs pos="100000">
                      <a:srgbClr val="F4704D"/>
                    </a:gs>
                  </a:gsLst>
                  <a:lin ang="18900000" scaled="0"/>
                </a:gradFill>
              </a:rPr>
              <a:t> in </a:t>
            </a:r>
            <a:r>
              <a:rPr lang="en-US" dirty="0" err="1">
                <a:gradFill>
                  <a:gsLst>
                    <a:gs pos="0">
                      <a:srgbClr val="EF4251"/>
                    </a:gs>
                    <a:gs pos="100000">
                      <a:srgbClr val="F4704D"/>
                    </a:gs>
                  </a:gsLst>
                  <a:lin ang="18900000" scaled="0"/>
                </a:gradFill>
              </a:rPr>
              <a:t>vulputate</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velit</a:t>
            </a:r>
            <a:r>
              <a:rPr lang="en-US" dirty="0">
                <a:gradFill>
                  <a:gsLst>
                    <a:gs pos="0">
                      <a:srgbClr val="EF4251"/>
                    </a:gs>
                    <a:gs pos="100000">
                      <a:srgbClr val="F4704D"/>
                    </a:gs>
                  </a:gsLst>
                  <a:lin ang="18900000" scaled="0"/>
                </a:gradFill>
              </a:rPr>
              <a:t> esse	</a:t>
            </a:r>
            <a:r>
              <a:rPr lang="en-US" dirty="0"/>
              <a:t>3 of 3</a:t>
            </a:r>
            <a:endParaRPr lang="en-GB" dirty="0">
              <a:gradFill>
                <a:gsLst>
                  <a:gs pos="0">
                    <a:srgbClr val="EF4251"/>
                  </a:gs>
                  <a:gs pos="100000">
                    <a:srgbClr val="F4704D"/>
                  </a:gs>
                </a:gsLst>
                <a:lin ang="18900000" scaled="0"/>
              </a:gradFill>
            </a:endParaRPr>
          </a:p>
        </p:txBody>
      </p:sp>
      <p:sp>
        <p:nvSpPr>
          <p:cNvPr id="42" name="Text Placeholder 41">
            <a:extLst>
              <a:ext uri="{FF2B5EF4-FFF2-40B4-BE49-F238E27FC236}">
                <a16:creationId xmlns:a16="http://schemas.microsoft.com/office/drawing/2014/main" id="{4FDDC860-2669-8835-1AE3-CB5ED02FA504}"/>
              </a:ext>
            </a:extLst>
          </p:cNvPr>
          <p:cNvSpPr>
            <a:spLocks noGrp="1"/>
          </p:cNvSpPr>
          <p:nvPr>
            <p:ph type="body" sz="quarter" idx="14"/>
          </p:nvPr>
        </p:nvSpPr>
        <p:spPr/>
        <p:txBody>
          <a:bodyPr/>
          <a:lstStyle/>
          <a:p>
            <a:r>
              <a:rPr lang="fr-FR"/>
              <a:t>A  031B : 6 Icons : 6 contents</a:t>
            </a:r>
            <a:endParaRPr lang="en-US"/>
          </a:p>
        </p:txBody>
      </p:sp>
    </p:spTree>
    <p:extLst>
      <p:ext uri="{BB962C8B-B14F-4D97-AF65-F5344CB8AC3E}">
        <p14:creationId xmlns:p14="http://schemas.microsoft.com/office/powerpoint/2010/main" val="3770422171"/>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Group 2">
            <a:extLst>
              <a:ext uri="{FF2B5EF4-FFF2-40B4-BE49-F238E27FC236}">
                <a16:creationId xmlns:a16="http://schemas.microsoft.com/office/drawing/2014/main" id="{94927AD7-66B8-08C3-EA07-37F977BA1BC8}"/>
              </a:ext>
            </a:extLst>
          </p:cNvPr>
          <p:cNvGrpSpPr/>
          <p:nvPr/>
        </p:nvGrpSpPr>
        <p:grpSpPr>
          <a:xfrm>
            <a:off x="5107610" y="-968089"/>
            <a:ext cx="7095276" cy="5188119"/>
            <a:chOff x="5122124" y="-895519"/>
            <a:chExt cx="7095276" cy="5188119"/>
          </a:xfrm>
          <a:solidFill>
            <a:schemeClr val="accent6"/>
          </a:solidFill>
        </p:grpSpPr>
        <p:sp>
          <p:nvSpPr>
            <p:cNvPr id="5" name="Freeform 100">
              <a:extLst>
                <a:ext uri="{FF2B5EF4-FFF2-40B4-BE49-F238E27FC236}">
                  <a16:creationId xmlns:a16="http://schemas.microsoft.com/office/drawing/2014/main" id="{6A1FDA23-E2EC-3CE6-D259-6835B5B8D3D4}"/>
                </a:ext>
              </a:extLst>
            </p:cNvPr>
            <p:cNvSpPr>
              <a:spLocks noEditPoints="1"/>
            </p:cNvSpPr>
            <p:nvPr/>
          </p:nvSpPr>
          <p:spPr bwMode="auto">
            <a:xfrm>
              <a:off x="8235319" y="1620779"/>
              <a:ext cx="270822" cy="136082"/>
            </a:xfrm>
            <a:custGeom>
              <a:avLst/>
              <a:gdLst>
                <a:gd name="T0" fmla="*/ 44 w 104"/>
                <a:gd name="T1" fmla="*/ 1 h 54"/>
                <a:gd name="T2" fmla="*/ 48 w 104"/>
                <a:gd name="T3" fmla="*/ 4 h 54"/>
                <a:gd name="T4" fmla="*/ 51 w 104"/>
                <a:gd name="T5" fmla="*/ 5 h 54"/>
                <a:gd name="T6" fmla="*/ 57 w 104"/>
                <a:gd name="T7" fmla="*/ 8 h 54"/>
                <a:gd name="T8" fmla="*/ 69 w 104"/>
                <a:gd name="T9" fmla="*/ 9 h 54"/>
                <a:gd name="T10" fmla="*/ 71 w 104"/>
                <a:gd name="T11" fmla="*/ 7 h 54"/>
                <a:gd name="T12" fmla="*/ 75 w 104"/>
                <a:gd name="T13" fmla="*/ 6 h 54"/>
                <a:gd name="T14" fmla="*/ 82 w 104"/>
                <a:gd name="T15" fmla="*/ 4 h 54"/>
                <a:gd name="T16" fmla="*/ 85 w 104"/>
                <a:gd name="T17" fmla="*/ 8 h 54"/>
                <a:gd name="T18" fmla="*/ 87 w 104"/>
                <a:gd name="T19" fmla="*/ 8 h 54"/>
                <a:gd name="T20" fmla="*/ 91 w 104"/>
                <a:gd name="T21" fmla="*/ 12 h 54"/>
                <a:gd name="T22" fmla="*/ 94 w 104"/>
                <a:gd name="T23" fmla="*/ 15 h 54"/>
                <a:gd name="T24" fmla="*/ 92 w 104"/>
                <a:gd name="T25" fmla="*/ 22 h 54"/>
                <a:gd name="T26" fmla="*/ 92 w 104"/>
                <a:gd name="T27" fmla="*/ 25 h 54"/>
                <a:gd name="T28" fmla="*/ 92 w 104"/>
                <a:gd name="T29" fmla="*/ 35 h 54"/>
                <a:gd name="T30" fmla="*/ 95 w 104"/>
                <a:gd name="T31" fmla="*/ 39 h 54"/>
                <a:gd name="T32" fmla="*/ 95 w 104"/>
                <a:gd name="T33" fmla="*/ 40 h 54"/>
                <a:gd name="T34" fmla="*/ 99 w 104"/>
                <a:gd name="T35" fmla="*/ 39 h 54"/>
                <a:gd name="T36" fmla="*/ 100 w 104"/>
                <a:gd name="T37" fmla="*/ 38 h 54"/>
                <a:gd name="T38" fmla="*/ 99 w 104"/>
                <a:gd name="T39" fmla="*/ 39 h 54"/>
                <a:gd name="T40" fmla="*/ 90 w 104"/>
                <a:gd name="T41" fmla="*/ 41 h 54"/>
                <a:gd name="T42" fmla="*/ 82 w 104"/>
                <a:gd name="T43" fmla="*/ 46 h 54"/>
                <a:gd name="T44" fmla="*/ 61 w 104"/>
                <a:gd name="T45" fmla="*/ 48 h 54"/>
                <a:gd name="T46" fmla="*/ 46 w 104"/>
                <a:gd name="T47" fmla="*/ 49 h 54"/>
                <a:gd name="T48" fmla="*/ 37 w 104"/>
                <a:gd name="T49" fmla="*/ 51 h 54"/>
                <a:gd name="T50" fmla="*/ 24 w 104"/>
                <a:gd name="T51" fmla="*/ 52 h 54"/>
                <a:gd name="T52" fmla="*/ 17 w 104"/>
                <a:gd name="T53" fmla="*/ 52 h 54"/>
                <a:gd name="T54" fmla="*/ 4 w 104"/>
                <a:gd name="T55" fmla="*/ 53 h 54"/>
                <a:gd name="T56" fmla="*/ 5 w 104"/>
                <a:gd name="T57" fmla="*/ 49 h 54"/>
                <a:gd name="T58" fmla="*/ 13 w 104"/>
                <a:gd name="T59" fmla="*/ 40 h 54"/>
                <a:gd name="T60" fmla="*/ 8 w 104"/>
                <a:gd name="T61" fmla="*/ 38 h 54"/>
                <a:gd name="T62" fmla="*/ 4 w 104"/>
                <a:gd name="T63" fmla="*/ 35 h 54"/>
                <a:gd name="T64" fmla="*/ 9 w 104"/>
                <a:gd name="T65" fmla="*/ 22 h 54"/>
                <a:gd name="T66" fmla="*/ 25 w 104"/>
                <a:gd name="T67" fmla="*/ 25 h 54"/>
                <a:gd name="T68" fmla="*/ 38 w 104"/>
                <a:gd name="T69" fmla="*/ 8 h 54"/>
                <a:gd name="T70" fmla="*/ 40 w 104"/>
                <a:gd name="T71" fmla="*/ 1 h 54"/>
                <a:gd name="T72" fmla="*/ 44 w 104"/>
                <a:gd name="T73" fmla="*/ 1 h 54"/>
                <a:gd name="T74" fmla="*/ 102 w 104"/>
                <a:gd name="T75" fmla="*/ 37 h 54"/>
                <a:gd name="T76" fmla="*/ 102 w 104"/>
                <a:gd name="T77" fmla="*/ 37 h 54"/>
                <a:gd name="T78" fmla="*/ 102 w 104"/>
                <a:gd name="T79" fmla="*/ 37 h 54"/>
                <a:gd name="T80" fmla="*/ 102 w 104"/>
                <a:gd name="T81" fmla="*/ 38 h 54"/>
                <a:gd name="T82" fmla="*/ 102 w 104"/>
                <a:gd name="T83" fmla="*/ 37 h 54"/>
                <a:gd name="T84" fmla="*/ 102 w 104"/>
                <a:gd name="T85" fmla="*/ 37 h 54"/>
                <a:gd name="T86" fmla="*/ 102 w 104"/>
                <a:gd name="T87" fmla="*/ 38 h 54"/>
                <a:gd name="T88" fmla="*/ 102 w 104"/>
                <a:gd name="T89" fmla="*/ 38 h 54"/>
                <a:gd name="T90" fmla="*/ 104 w 104"/>
                <a:gd name="T91" fmla="*/ 42 h 54"/>
                <a:gd name="T92" fmla="*/ 104 w 104"/>
                <a:gd name="T93" fmla="*/ 42 h 54"/>
                <a:gd name="T94" fmla="*/ 102 w 104"/>
                <a:gd name="T95" fmla="*/ 38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4" h="54">
                  <a:moveTo>
                    <a:pt x="44" y="1"/>
                  </a:moveTo>
                  <a:cubicBezTo>
                    <a:pt x="48" y="4"/>
                    <a:pt x="48" y="4"/>
                    <a:pt x="48" y="4"/>
                  </a:cubicBezTo>
                  <a:cubicBezTo>
                    <a:pt x="51" y="5"/>
                    <a:pt x="51" y="5"/>
                    <a:pt x="51" y="5"/>
                  </a:cubicBezTo>
                  <a:cubicBezTo>
                    <a:pt x="57" y="8"/>
                    <a:pt x="57" y="8"/>
                    <a:pt x="57" y="8"/>
                  </a:cubicBezTo>
                  <a:cubicBezTo>
                    <a:pt x="69" y="9"/>
                    <a:pt x="69" y="9"/>
                    <a:pt x="69" y="9"/>
                  </a:cubicBezTo>
                  <a:cubicBezTo>
                    <a:pt x="71" y="7"/>
                    <a:pt x="71" y="7"/>
                    <a:pt x="71" y="7"/>
                  </a:cubicBezTo>
                  <a:cubicBezTo>
                    <a:pt x="75" y="6"/>
                    <a:pt x="75" y="6"/>
                    <a:pt x="75" y="6"/>
                  </a:cubicBezTo>
                  <a:cubicBezTo>
                    <a:pt x="82" y="4"/>
                    <a:pt x="82" y="4"/>
                    <a:pt x="82" y="4"/>
                  </a:cubicBezTo>
                  <a:cubicBezTo>
                    <a:pt x="85" y="8"/>
                    <a:pt x="85" y="8"/>
                    <a:pt x="85" y="8"/>
                  </a:cubicBezTo>
                  <a:cubicBezTo>
                    <a:pt x="87" y="8"/>
                    <a:pt x="87" y="8"/>
                    <a:pt x="87" y="8"/>
                  </a:cubicBezTo>
                  <a:cubicBezTo>
                    <a:pt x="87" y="8"/>
                    <a:pt x="89" y="10"/>
                    <a:pt x="91" y="12"/>
                  </a:cubicBezTo>
                  <a:cubicBezTo>
                    <a:pt x="92" y="14"/>
                    <a:pt x="94" y="15"/>
                    <a:pt x="94" y="15"/>
                  </a:cubicBezTo>
                  <a:cubicBezTo>
                    <a:pt x="92" y="22"/>
                    <a:pt x="92" y="22"/>
                    <a:pt x="92" y="22"/>
                  </a:cubicBezTo>
                  <a:cubicBezTo>
                    <a:pt x="92" y="25"/>
                    <a:pt x="92" y="25"/>
                    <a:pt x="92" y="25"/>
                  </a:cubicBezTo>
                  <a:cubicBezTo>
                    <a:pt x="92" y="35"/>
                    <a:pt x="92" y="35"/>
                    <a:pt x="92" y="35"/>
                  </a:cubicBezTo>
                  <a:cubicBezTo>
                    <a:pt x="95" y="39"/>
                    <a:pt x="95" y="39"/>
                    <a:pt x="95" y="39"/>
                  </a:cubicBezTo>
                  <a:cubicBezTo>
                    <a:pt x="95" y="40"/>
                    <a:pt x="95" y="40"/>
                    <a:pt x="95" y="40"/>
                  </a:cubicBezTo>
                  <a:cubicBezTo>
                    <a:pt x="99" y="39"/>
                    <a:pt x="99" y="39"/>
                    <a:pt x="99" y="39"/>
                  </a:cubicBezTo>
                  <a:cubicBezTo>
                    <a:pt x="99" y="39"/>
                    <a:pt x="100" y="39"/>
                    <a:pt x="100" y="38"/>
                  </a:cubicBezTo>
                  <a:cubicBezTo>
                    <a:pt x="100" y="39"/>
                    <a:pt x="99" y="39"/>
                    <a:pt x="99" y="39"/>
                  </a:cubicBezTo>
                  <a:cubicBezTo>
                    <a:pt x="90" y="41"/>
                    <a:pt x="90" y="41"/>
                    <a:pt x="90" y="41"/>
                  </a:cubicBezTo>
                  <a:cubicBezTo>
                    <a:pt x="82" y="46"/>
                    <a:pt x="82" y="46"/>
                    <a:pt x="82" y="46"/>
                  </a:cubicBezTo>
                  <a:cubicBezTo>
                    <a:pt x="82" y="46"/>
                    <a:pt x="63" y="48"/>
                    <a:pt x="61" y="48"/>
                  </a:cubicBezTo>
                  <a:cubicBezTo>
                    <a:pt x="60" y="48"/>
                    <a:pt x="48" y="49"/>
                    <a:pt x="46" y="49"/>
                  </a:cubicBezTo>
                  <a:cubicBezTo>
                    <a:pt x="45" y="50"/>
                    <a:pt x="39" y="51"/>
                    <a:pt x="37" y="51"/>
                  </a:cubicBezTo>
                  <a:cubicBezTo>
                    <a:pt x="35" y="51"/>
                    <a:pt x="26" y="52"/>
                    <a:pt x="24" y="52"/>
                  </a:cubicBezTo>
                  <a:cubicBezTo>
                    <a:pt x="22" y="52"/>
                    <a:pt x="17" y="52"/>
                    <a:pt x="17" y="52"/>
                  </a:cubicBezTo>
                  <a:cubicBezTo>
                    <a:pt x="17" y="52"/>
                    <a:pt x="7" y="53"/>
                    <a:pt x="4" y="53"/>
                  </a:cubicBezTo>
                  <a:cubicBezTo>
                    <a:pt x="1" y="54"/>
                    <a:pt x="5" y="49"/>
                    <a:pt x="5" y="49"/>
                  </a:cubicBezTo>
                  <a:cubicBezTo>
                    <a:pt x="5" y="49"/>
                    <a:pt x="17" y="39"/>
                    <a:pt x="13" y="40"/>
                  </a:cubicBezTo>
                  <a:cubicBezTo>
                    <a:pt x="8" y="38"/>
                    <a:pt x="8" y="38"/>
                    <a:pt x="8" y="38"/>
                  </a:cubicBezTo>
                  <a:cubicBezTo>
                    <a:pt x="4" y="35"/>
                    <a:pt x="4" y="35"/>
                    <a:pt x="4" y="35"/>
                  </a:cubicBezTo>
                  <a:cubicBezTo>
                    <a:pt x="0" y="26"/>
                    <a:pt x="5" y="22"/>
                    <a:pt x="9" y="22"/>
                  </a:cubicBezTo>
                  <a:cubicBezTo>
                    <a:pt x="12" y="22"/>
                    <a:pt x="20" y="25"/>
                    <a:pt x="25" y="25"/>
                  </a:cubicBezTo>
                  <a:cubicBezTo>
                    <a:pt x="43" y="25"/>
                    <a:pt x="39" y="19"/>
                    <a:pt x="38" y="8"/>
                  </a:cubicBezTo>
                  <a:cubicBezTo>
                    <a:pt x="38" y="5"/>
                    <a:pt x="39" y="2"/>
                    <a:pt x="40" y="1"/>
                  </a:cubicBezTo>
                  <a:cubicBezTo>
                    <a:pt x="41" y="0"/>
                    <a:pt x="43" y="2"/>
                    <a:pt x="44" y="1"/>
                  </a:cubicBezTo>
                  <a:close/>
                  <a:moveTo>
                    <a:pt x="102" y="37"/>
                  </a:moveTo>
                  <a:cubicBezTo>
                    <a:pt x="102" y="37"/>
                    <a:pt x="102" y="37"/>
                    <a:pt x="102" y="37"/>
                  </a:cubicBezTo>
                  <a:cubicBezTo>
                    <a:pt x="102" y="37"/>
                    <a:pt x="102" y="37"/>
                    <a:pt x="102" y="37"/>
                  </a:cubicBezTo>
                  <a:cubicBezTo>
                    <a:pt x="102" y="38"/>
                    <a:pt x="102" y="38"/>
                    <a:pt x="102" y="38"/>
                  </a:cubicBezTo>
                  <a:cubicBezTo>
                    <a:pt x="102" y="37"/>
                    <a:pt x="102" y="37"/>
                    <a:pt x="102" y="37"/>
                  </a:cubicBezTo>
                  <a:cubicBezTo>
                    <a:pt x="102" y="37"/>
                    <a:pt x="102" y="37"/>
                    <a:pt x="102" y="37"/>
                  </a:cubicBezTo>
                  <a:close/>
                  <a:moveTo>
                    <a:pt x="102" y="38"/>
                  </a:moveTo>
                  <a:cubicBezTo>
                    <a:pt x="102" y="38"/>
                    <a:pt x="102" y="38"/>
                    <a:pt x="102" y="38"/>
                  </a:cubicBezTo>
                  <a:cubicBezTo>
                    <a:pt x="103" y="39"/>
                    <a:pt x="104" y="41"/>
                    <a:pt x="104" y="42"/>
                  </a:cubicBezTo>
                  <a:cubicBezTo>
                    <a:pt x="104" y="42"/>
                    <a:pt x="104" y="42"/>
                    <a:pt x="104" y="42"/>
                  </a:cubicBezTo>
                  <a:cubicBezTo>
                    <a:pt x="104" y="41"/>
                    <a:pt x="103" y="39"/>
                    <a:pt x="102" y="38"/>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6" name="Freeform 23">
              <a:extLst>
                <a:ext uri="{FF2B5EF4-FFF2-40B4-BE49-F238E27FC236}">
                  <a16:creationId xmlns:a16="http://schemas.microsoft.com/office/drawing/2014/main" id="{614E00A7-3BEB-D22B-85B7-EDE7263A4F46}"/>
                </a:ext>
              </a:extLst>
            </p:cNvPr>
            <p:cNvSpPr>
              <a:spLocks/>
            </p:cNvSpPr>
            <p:nvPr/>
          </p:nvSpPr>
          <p:spPr bwMode="auto">
            <a:xfrm>
              <a:off x="8511156" y="3239181"/>
              <a:ext cx="195593" cy="196833"/>
            </a:xfrm>
            <a:custGeom>
              <a:avLst/>
              <a:gdLst>
                <a:gd name="T0" fmla="*/ 70 w 75"/>
                <a:gd name="T1" fmla="*/ 49 h 78"/>
                <a:gd name="T2" fmla="*/ 52 w 75"/>
                <a:gd name="T3" fmla="*/ 56 h 78"/>
                <a:gd name="T4" fmla="*/ 40 w 75"/>
                <a:gd name="T5" fmla="*/ 65 h 78"/>
                <a:gd name="T6" fmla="*/ 38 w 75"/>
                <a:gd name="T7" fmla="*/ 77 h 78"/>
                <a:gd name="T8" fmla="*/ 32 w 75"/>
                <a:gd name="T9" fmla="*/ 76 h 78"/>
                <a:gd name="T10" fmla="*/ 31 w 75"/>
                <a:gd name="T11" fmla="*/ 70 h 78"/>
                <a:gd name="T12" fmla="*/ 30 w 75"/>
                <a:gd name="T13" fmla="*/ 66 h 78"/>
                <a:gd name="T14" fmla="*/ 26 w 75"/>
                <a:gd name="T15" fmla="*/ 60 h 78"/>
                <a:gd name="T16" fmla="*/ 21 w 75"/>
                <a:gd name="T17" fmla="*/ 57 h 78"/>
                <a:gd name="T18" fmla="*/ 19 w 75"/>
                <a:gd name="T19" fmla="*/ 57 h 78"/>
                <a:gd name="T20" fmla="*/ 15 w 75"/>
                <a:gd name="T21" fmla="*/ 55 h 78"/>
                <a:gd name="T22" fmla="*/ 13 w 75"/>
                <a:gd name="T23" fmla="*/ 49 h 78"/>
                <a:gd name="T24" fmla="*/ 9 w 75"/>
                <a:gd name="T25" fmla="*/ 46 h 78"/>
                <a:gd name="T26" fmla="*/ 6 w 75"/>
                <a:gd name="T27" fmla="*/ 44 h 78"/>
                <a:gd name="T28" fmla="*/ 1 w 75"/>
                <a:gd name="T29" fmla="*/ 34 h 78"/>
                <a:gd name="T30" fmla="*/ 10 w 75"/>
                <a:gd name="T31" fmla="*/ 29 h 78"/>
                <a:gd name="T32" fmla="*/ 16 w 75"/>
                <a:gd name="T33" fmla="*/ 27 h 78"/>
                <a:gd name="T34" fmla="*/ 20 w 75"/>
                <a:gd name="T35" fmla="*/ 24 h 78"/>
                <a:gd name="T36" fmla="*/ 25 w 75"/>
                <a:gd name="T37" fmla="*/ 15 h 78"/>
                <a:gd name="T38" fmla="*/ 24 w 75"/>
                <a:gd name="T39" fmla="*/ 8 h 78"/>
                <a:gd name="T40" fmla="*/ 25 w 75"/>
                <a:gd name="T41" fmla="*/ 4 h 78"/>
                <a:gd name="T42" fmla="*/ 32 w 75"/>
                <a:gd name="T43" fmla="*/ 2 h 78"/>
                <a:gd name="T44" fmla="*/ 39 w 75"/>
                <a:gd name="T45" fmla="*/ 7 h 78"/>
                <a:gd name="T46" fmla="*/ 47 w 75"/>
                <a:gd name="T47" fmla="*/ 11 h 78"/>
                <a:gd name="T48" fmla="*/ 50 w 75"/>
                <a:gd name="T49" fmla="*/ 17 h 78"/>
                <a:gd name="T50" fmla="*/ 59 w 75"/>
                <a:gd name="T51" fmla="*/ 23 h 78"/>
                <a:gd name="T52" fmla="*/ 67 w 75"/>
                <a:gd name="T53" fmla="*/ 26 h 78"/>
                <a:gd name="T54" fmla="*/ 75 w 75"/>
                <a:gd name="T55" fmla="*/ 26 h 78"/>
                <a:gd name="T56" fmla="*/ 73 w 75"/>
                <a:gd name="T57" fmla="*/ 31 h 78"/>
                <a:gd name="T58" fmla="*/ 70 w 75"/>
                <a:gd name="T59" fmla="*/ 37 h 78"/>
                <a:gd name="T60" fmla="*/ 70 w 75"/>
                <a:gd name="T61" fmla="*/ 43 h 78"/>
                <a:gd name="T62" fmla="*/ 70 w 75"/>
                <a:gd name="T63" fmla="*/ 48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5" h="78">
                  <a:moveTo>
                    <a:pt x="71" y="48"/>
                  </a:moveTo>
                  <a:cubicBezTo>
                    <a:pt x="70" y="49"/>
                    <a:pt x="70" y="49"/>
                    <a:pt x="70" y="49"/>
                  </a:cubicBezTo>
                  <a:cubicBezTo>
                    <a:pt x="66" y="51"/>
                    <a:pt x="61" y="49"/>
                    <a:pt x="60" y="56"/>
                  </a:cubicBezTo>
                  <a:cubicBezTo>
                    <a:pt x="60" y="68"/>
                    <a:pt x="56" y="56"/>
                    <a:pt x="52" y="56"/>
                  </a:cubicBezTo>
                  <a:cubicBezTo>
                    <a:pt x="49" y="56"/>
                    <a:pt x="49" y="58"/>
                    <a:pt x="47" y="60"/>
                  </a:cubicBezTo>
                  <a:cubicBezTo>
                    <a:pt x="44" y="62"/>
                    <a:pt x="41" y="63"/>
                    <a:pt x="40" y="65"/>
                  </a:cubicBezTo>
                  <a:cubicBezTo>
                    <a:pt x="40" y="67"/>
                    <a:pt x="39" y="69"/>
                    <a:pt x="39" y="71"/>
                  </a:cubicBezTo>
                  <a:cubicBezTo>
                    <a:pt x="40" y="74"/>
                    <a:pt x="40" y="77"/>
                    <a:pt x="38" y="77"/>
                  </a:cubicBezTo>
                  <a:cubicBezTo>
                    <a:pt x="37" y="77"/>
                    <a:pt x="34" y="78"/>
                    <a:pt x="32" y="77"/>
                  </a:cubicBezTo>
                  <a:cubicBezTo>
                    <a:pt x="32" y="76"/>
                    <a:pt x="32" y="76"/>
                    <a:pt x="32" y="76"/>
                  </a:cubicBezTo>
                  <a:cubicBezTo>
                    <a:pt x="33" y="73"/>
                    <a:pt x="33" y="73"/>
                    <a:pt x="33" y="73"/>
                  </a:cubicBezTo>
                  <a:cubicBezTo>
                    <a:pt x="31" y="70"/>
                    <a:pt x="31" y="70"/>
                    <a:pt x="31" y="70"/>
                  </a:cubicBezTo>
                  <a:cubicBezTo>
                    <a:pt x="31" y="70"/>
                    <a:pt x="31" y="70"/>
                    <a:pt x="31" y="69"/>
                  </a:cubicBezTo>
                  <a:cubicBezTo>
                    <a:pt x="30" y="68"/>
                    <a:pt x="30" y="66"/>
                    <a:pt x="30" y="66"/>
                  </a:cubicBezTo>
                  <a:cubicBezTo>
                    <a:pt x="29" y="63"/>
                    <a:pt x="29" y="63"/>
                    <a:pt x="29" y="63"/>
                  </a:cubicBezTo>
                  <a:cubicBezTo>
                    <a:pt x="29" y="63"/>
                    <a:pt x="27" y="61"/>
                    <a:pt x="26" y="60"/>
                  </a:cubicBezTo>
                  <a:cubicBezTo>
                    <a:pt x="26" y="60"/>
                    <a:pt x="26" y="59"/>
                    <a:pt x="24" y="58"/>
                  </a:cubicBezTo>
                  <a:cubicBezTo>
                    <a:pt x="23" y="58"/>
                    <a:pt x="21" y="57"/>
                    <a:pt x="21" y="57"/>
                  </a:cubicBezTo>
                  <a:cubicBezTo>
                    <a:pt x="20" y="57"/>
                    <a:pt x="20" y="57"/>
                    <a:pt x="20" y="57"/>
                  </a:cubicBezTo>
                  <a:cubicBezTo>
                    <a:pt x="20" y="57"/>
                    <a:pt x="19" y="57"/>
                    <a:pt x="19" y="57"/>
                  </a:cubicBezTo>
                  <a:cubicBezTo>
                    <a:pt x="17" y="55"/>
                    <a:pt x="17" y="55"/>
                    <a:pt x="17" y="55"/>
                  </a:cubicBezTo>
                  <a:cubicBezTo>
                    <a:pt x="15" y="55"/>
                    <a:pt x="15" y="55"/>
                    <a:pt x="15" y="55"/>
                  </a:cubicBezTo>
                  <a:cubicBezTo>
                    <a:pt x="14" y="52"/>
                    <a:pt x="14" y="52"/>
                    <a:pt x="14" y="52"/>
                  </a:cubicBezTo>
                  <a:cubicBezTo>
                    <a:pt x="13" y="49"/>
                    <a:pt x="13" y="49"/>
                    <a:pt x="13" y="49"/>
                  </a:cubicBezTo>
                  <a:cubicBezTo>
                    <a:pt x="11" y="47"/>
                    <a:pt x="11" y="47"/>
                    <a:pt x="11" y="47"/>
                  </a:cubicBezTo>
                  <a:cubicBezTo>
                    <a:pt x="9" y="46"/>
                    <a:pt x="9" y="46"/>
                    <a:pt x="9" y="46"/>
                  </a:cubicBezTo>
                  <a:cubicBezTo>
                    <a:pt x="8" y="45"/>
                    <a:pt x="8" y="45"/>
                    <a:pt x="8" y="45"/>
                  </a:cubicBezTo>
                  <a:cubicBezTo>
                    <a:pt x="6" y="44"/>
                    <a:pt x="6" y="44"/>
                    <a:pt x="6" y="44"/>
                  </a:cubicBezTo>
                  <a:cubicBezTo>
                    <a:pt x="5" y="42"/>
                    <a:pt x="7" y="40"/>
                    <a:pt x="6" y="38"/>
                  </a:cubicBezTo>
                  <a:cubicBezTo>
                    <a:pt x="4" y="36"/>
                    <a:pt x="0" y="34"/>
                    <a:pt x="1" y="34"/>
                  </a:cubicBezTo>
                  <a:cubicBezTo>
                    <a:pt x="2" y="32"/>
                    <a:pt x="6" y="33"/>
                    <a:pt x="8" y="32"/>
                  </a:cubicBezTo>
                  <a:cubicBezTo>
                    <a:pt x="9" y="32"/>
                    <a:pt x="9" y="30"/>
                    <a:pt x="10" y="29"/>
                  </a:cubicBezTo>
                  <a:cubicBezTo>
                    <a:pt x="11" y="29"/>
                    <a:pt x="13" y="30"/>
                    <a:pt x="13" y="28"/>
                  </a:cubicBezTo>
                  <a:cubicBezTo>
                    <a:pt x="13" y="26"/>
                    <a:pt x="15" y="26"/>
                    <a:pt x="16" y="27"/>
                  </a:cubicBezTo>
                  <a:cubicBezTo>
                    <a:pt x="16" y="27"/>
                    <a:pt x="17" y="27"/>
                    <a:pt x="19" y="25"/>
                  </a:cubicBezTo>
                  <a:cubicBezTo>
                    <a:pt x="22" y="24"/>
                    <a:pt x="20" y="24"/>
                    <a:pt x="20" y="24"/>
                  </a:cubicBezTo>
                  <a:cubicBezTo>
                    <a:pt x="19" y="21"/>
                    <a:pt x="19" y="21"/>
                    <a:pt x="19" y="21"/>
                  </a:cubicBezTo>
                  <a:cubicBezTo>
                    <a:pt x="25" y="15"/>
                    <a:pt x="25" y="15"/>
                    <a:pt x="25" y="15"/>
                  </a:cubicBezTo>
                  <a:cubicBezTo>
                    <a:pt x="26" y="10"/>
                    <a:pt x="26" y="10"/>
                    <a:pt x="26" y="10"/>
                  </a:cubicBezTo>
                  <a:cubicBezTo>
                    <a:pt x="26" y="10"/>
                    <a:pt x="25" y="9"/>
                    <a:pt x="24" y="8"/>
                  </a:cubicBezTo>
                  <a:cubicBezTo>
                    <a:pt x="22" y="6"/>
                    <a:pt x="23" y="6"/>
                    <a:pt x="23" y="5"/>
                  </a:cubicBezTo>
                  <a:cubicBezTo>
                    <a:pt x="24" y="4"/>
                    <a:pt x="25" y="4"/>
                    <a:pt x="25" y="4"/>
                  </a:cubicBezTo>
                  <a:cubicBezTo>
                    <a:pt x="26" y="3"/>
                    <a:pt x="28" y="3"/>
                    <a:pt x="30" y="1"/>
                  </a:cubicBezTo>
                  <a:cubicBezTo>
                    <a:pt x="32" y="0"/>
                    <a:pt x="32" y="2"/>
                    <a:pt x="32" y="2"/>
                  </a:cubicBezTo>
                  <a:cubicBezTo>
                    <a:pt x="32" y="2"/>
                    <a:pt x="33" y="5"/>
                    <a:pt x="36" y="6"/>
                  </a:cubicBezTo>
                  <a:cubicBezTo>
                    <a:pt x="38" y="7"/>
                    <a:pt x="39" y="7"/>
                    <a:pt x="39" y="7"/>
                  </a:cubicBezTo>
                  <a:cubicBezTo>
                    <a:pt x="42" y="7"/>
                    <a:pt x="42" y="7"/>
                    <a:pt x="42" y="7"/>
                  </a:cubicBezTo>
                  <a:cubicBezTo>
                    <a:pt x="47" y="11"/>
                    <a:pt x="47" y="11"/>
                    <a:pt x="47" y="11"/>
                  </a:cubicBezTo>
                  <a:cubicBezTo>
                    <a:pt x="47" y="11"/>
                    <a:pt x="47" y="11"/>
                    <a:pt x="48" y="12"/>
                  </a:cubicBezTo>
                  <a:cubicBezTo>
                    <a:pt x="49" y="13"/>
                    <a:pt x="50" y="17"/>
                    <a:pt x="50" y="17"/>
                  </a:cubicBezTo>
                  <a:cubicBezTo>
                    <a:pt x="58" y="19"/>
                    <a:pt x="58" y="19"/>
                    <a:pt x="58" y="19"/>
                  </a:cubicBezTo>
                  <a:cubicBezTo>
                    <a:pt x="59" y="23"/>
                    <a:pt x="59" y="23"/>
                    <a:pt x="59" y="23"/>
                  </a:cubicBezTo>
                  <a:cubicBezTo>
                    <a:pt x="59" y="23"/>
                    <a:pt x="63" y="23"/>
                    <a:pt x="65" y="24"/>
                  </a:cubicBezTo>
                  <a:cubicBezTo>
                    <a:pt x="67" y="24"/>
                    <a:pt x="67" y="26"/>
                    <a:pt x="67" y="26"/>
                  </a:cubicBezTo>
                  <a:cubicBezTo>
                    <a:pt x="70" y="25"/>
                    <a:pt x="70" y="25"/>
                    <a:pt x="70" y="25"/>
                  </a:cubicBezTo>
                  <a:cubicBezTo>
                    <a:pt x="75" y="26"/>
                    <a:pt x="75" y="26"/>
                    <a:pt x="75" y="26"/>
                  </a:cubicBezTo>
                  <a:cubicBezTo>
                    <a:pt x="75" y="26"/>
                    <a:pt x="75" y="27"/>
                    <a:pt x="74" y="28"/>
                  </a:cubicBezTo>
                  <a:cubicBezTo>
                    <a:pt x="73" y="28"/>
                    <a:pt x="73" y="30"/>
                    <a:pt x="73" y="31"/>
                  </a:cubicBezTo>
                  <a:cubicBezTo>
                    <a:pt x="73" y="33"/>
                    <a:pt x="73" y="34"/>
                    <a:pt x="73" y="35"/>
                  </a:cubicBezTo>
                  <a:cubicBezTo>
                    <a:pt x="72" y="37"/>
                    <a:pt x="71" y="36"/>
                    <a:pt x="70" y="37"/>
                  </a:cubicBezTo>
                  <a:cubicBezTo>
                    <a:pt x="69" y="37"/>
                    <a:pt x="70" y="39"/>
                    <a:pt x="71" y="41"/>
                  </a:cubicBezTo>
                  <a:cubicBezTo>
                    <a:pt x="71" y="42"/>
                    <a:pt x="71" y="42"/>
                    <a:pt x="70" y="43"/>
                  </a:cubicBezTo>
                  <a:cubicBezTo>
                    <a:pt x="68" y="45"/>
                    <a:pt x="67" y="45"/>
                    <a:pt x="67" y="45"/>
                  </a:cubicBezTo>
                  <a:cubicBezTo>
                    <a:pt x="70" y="48"/>
                    <a:pt x="70" y="48"/>
                    <a:pt x="70" y="48"/>
                  </a:cubicBezTo>
                  <a:cubicBezTo>
                    <a:pt x="70" y="48"/>
                    <a:pt x="70" y="48"/>
                    <a:pt x="71" y="48"/>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7" name="Freeform 9">
              <a:extLst>
                <a:ext uri="{FF2B5EF4-FFF2-40B4-BE49-F238E27FC236}">
                  <a16:creationId xmlns:a16="http://schemas.microsoft.com/office/drawing/2014/main" id="{17653F10-0501-5E00-CD02-FA95382D80E7}"/>
                </a:ext>
              </a:extLst>
            </p:cNvPr>
            <p:cNvSpPr>
              <a:spLocks/>
            </p:cNvSpPr>
            <p:nvPr/>
          </p:nvSpPr>
          <p:spPr bwMode="auto">
            <a:xfrm>
              <a:off x="8452227" y="3340027"/>
              <a:ext cx="220670" cy="403386"/>
            </a:xfrm>
            <a:custGeom>
              <a:avLst/>
              <a:gdLst>
                <a:gd name="T0" fmla="*/ 57 w 85"/>
                <a:gd name="T1" fmla="*/ 158 h 160"/>
                <a:gd name="T2" fmla="*/ 58 w 85"/>
                <a:gd name="T3" fmla="*/ 151 h 160"/>
                <a:gd name="T4" fmla="*/ 63 w 85"/>
                <a:gd name="T5" fmla="*/ 149 h 160"/>
                <a:gd name="T6" fmla="*/ 58 w 85"/>
                <a:gd name="T7" fmla="*/ 142 h 160"/>
                <a:gd name="T8" fmla="*/ 61 w 85"/>
                <a:gd name="T9" fmla="*/ 137 h 160"/>
                <a:gd name="T10" fmla="*/ 75 w 85"/>
                <a:gd name="T11" fmla="*/ 124 h 160"/>
                <a:gd name="T12" fmla="*/ 84 w 85"/>
                <a:gd name="T13" fmla="*/ 96 h 160"/>
                <a:gd name="T14" fmla="*/ 79 w 85"/>
                <a:gd name="T15" fmla="*/ 91 h 160"/>
                <a:gd name="T16" fmla="*/ 73 w 85"/>
                <a:gd name="T17" fmla="*/ 88 h 160"/>
                <a:gd name="T18" fmla="*/ 68 w 85"/>
                <a:gd name="T19" fmla="*/ 90 h 160"/>
                <a:gd name="T20" fmla="*/ 68 w 85"/>
                <a:gd name="T21" fmla="*/ 90 h 160"/>
                <a:gd name="T22" fmla="*/ 68 w 85"/>
                <a:gd name="T23" fmla="*/ 90 h 160"/>
                <a:gd name="T24" fmla="*/ 65 w 85"/>
                <a:gd name="T25" fmla="*/ 81 h 160"/>
                <a:gd name="T26" fmla="*/ 59 w 85"/>
                <a:gd name="T27" fmla="*/ 76 h 160"/>
                <a:gd name="T28" fmla="*/ 55 w 85"/>
                <a:gd name="T29" fmla="*/ 68 h 160"/>
                <a:gd name="T30" fmla="*/ 52 w 85"/>
                <a:gd name="T31" fmla="*/ 59 h 160"/>
                <a:gd name="T32" fmla="*/ 56 w 85"/>
                <a:gd name="T33" fmla="*/ 53 h 160"/>
                <a:gd name="T34" fmla="*/ 54 w 85"/>
                <a:gd name="T35" fmla="*/ 43 h 160"/>
                <a:gd name="T36" fmla="*/ 55 w 85"/>
                <a:gd name="T37" fmla="*/ 36 h 160"/>
                <a:gd name="T38" fmla="*/ 53 w 85"/>
                <a:gd name="T39" fmla="*/ 26 h 160"/>
                <a:gd name="T40" fmla="*/ 44 w 85"/>
                <a:gd name="T41" fmla="*/ 17 h 160"/>
                <a:gd name="T42" fmla="*/ 37 w 85"/>
                <a:gd name="T43" fmla="*/ 12 h 160"/>
                <a:gd name="T44" fmla="*/ 31 w 85"/>
                <a:gd name="T45" fmla="*/ 5 h 160"/>
                <a:gd name="T46" fmla="*/ 24 w 85"/>
                <a:gd name="T47" fmla="*/ 7 h 160"/>
                <a:gd name="T48" fmla="*/ 19 w 85"/>
                <a:gd name="T49" fmla="*/ 9 h 160"/>
                <a:gd name="T50" fmla="*/ 17 w 85"/>
                <a:gd name="T51" fmla="*/ 3 h 160"/>
                <a:gd name="T52" fmla="*/ 14 w 85"/>
                <a:gd name="T53" fmla="*/ 0 h 160"/>
                <a:gd name="T54" fmla="*/ 9 w 85"/>
                <a:gd name="T55" fmla="*/ 9 h 160"/>
                <a:gd name="T56" fmla="*/ 5 w 85"/>
                <a:gd name="T57" fmla="*/ 15 h 160"/>
                <a:gd name="T58" fmla="*/ 3 w 85"/>
                <a:gd name="T59" fmla="*/ 21 h 160"/>
                <a:gd name="T60" fmla="*/ 1 w 85"/>
                <a:gd name="T61" fmla="*/ 28 h 160"/>
                <a:gd name="T62" fmla="*/ 5 w 85"/>
                <a:gd name="T63" fmla="*/ 33 h 160"/>
                <a:gd name="T64" fmla="*/ 5 w 85"/>
                <a:gd name="T65" fmla="*/ 39 h 160"/>
                <a:gd name="T66" fmla="*/ 6 w 85"/>
                <a:gd name="T67" fmla="*/ 45 h 160"/>
                <a:gd name="T68" fmla="*/ 14 w 85"/>
                <a:gd name="T69" fmla="*/ 45 h 160"/>
                <a:gd name="T70" fmla="*/ 14 w 85"/>
                <a:gd name="T71" fmla="*/ 54 h 160"/>
                <a:gd name="T72" fmla="*/ 13 w 85"/>
                <a:gd name="T73" fmla="*/ 59 h 160"/>
                <a:gd name="T74" fmla="*/ 14 w 85"/>
                <a:gd name="T75" fmla="*/ 61 h 160"/>
                <a:gd name="T76" fmla="*/ 11 w 85"/>
                <a:gd name="T77" fmla="*/ 67 h 160"/>
                <a:gd name="T78" fmla="*/ 11 w 85"/>
                <a:gd name="T79" fmla="*/ 71 h 160"/>
                <a:gd name="T80" fmla="*/ 14 w 85"/>
                <a:gd name="T81" fmla="*/ 77 h 160"/>
                <a:gd name="T82" fmla="*/ 14 w 85"/>
                <a:gd name="T83" fmla="*/ 87 h 160"/>
                <a:gd name="T84" fmla="*/ 14 w 85"/>
                <a:gd name="T85" fmla="*/ 93 h 160"/>
                <a:gd name="T86" fmla="*/ 13 w 85"/>
                <a:gd name="T87" fmla="*/ 97 h 160"/>
                <a:gd name="T88" fmla="*/ 11 w 85"/>
                <a:gd name="T89" fmla="*/ 101 h 160"/>
                <a:gd name="T90" fmla="*/ 12 w 85"/>
                <a:gd name="T91" fmla="*/ 111 h 160"/>
                <a:gd name="T92" fmla="*/ 19 w 85"/>
                <a:gd name="T93" fmla="*/ 119 h 160"/>
                <a:gd name="T94" fmla="*/ 18 w 85"/>
                <a:gd name="T95" fmla="*/ 126 h 160"/>
                <a:gd name="T96" fmla="*/ 13 w 85"/>
                <a:gd name="T97" fmla="*/ 120 h 160"/>
                <a:gd name="T98" fmla="*/ 14 w 85"/>
                <a:gd name="T99" fmla="*/ 124 h 160"/>
                <a:gd name="T100" fmla="*/ 19 w 85"/>
                <a:gd name="T101" fmla="*/ 131 h 160"/>
                <a:gd name="T102" fmla="*/ 32 w 85"/>
                <a:gd name="T103" fmla="*/ 138 h 160"/>
                <a:gd name="T104" fmla="*/ 38 w 85"/>
                <a:gd name="T105" fmla="*/ 139 h 160"/>
                <a:gd name="T106" fmla="*/ 44 w 85"/>
                <a:gd name="T107" fmla="*/ 151 h 160"/>
                <a:gd name="T108" fmla="*/ 46 w 85"/>
                <a:gd name="T109"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85" h="160">
                  <a:moveTo>
                    <a:pt x="49" y="158"/>
                  </a:moveTo>
                  <a:cubicBezTo>
                    <a:pt x="52" y="160"/>
                    <a:pt x="52" y="160"/>
                    <a:pt x="52" y="160"/>
                  </a:cubicBezTo>
                  <a:cubicBezTo>
                    <a:pt x="55" y="159"/>
                    <a:pt x="55" y="159"/>
                    <a:pt x="55" y="159"/>
                  </a:cubicBezTo>
                  <a:cubicBezTo>
                    <a:pt x="57" y="158"/>
                    <a:pt x="57" y="158"/>
                    <a:pt x="57" y="158"/>
                  </a:cubicBezTo>
                  <a:cubicBezTo>
                    <a:pt x="57" y="158"/>
                    <a:pt x="59" y="156"/>
                    <a:pt x="59" y="156"/>
                  </a:cubicBezTo>
                  <a:cubicBezTo>
                    <a:pt x="59" y="156"/>
                    <a:pt x="59" y="154"/>
                    <a:pt x="59" y="154"/>
                  </a:cubicBezTo>
                  <a:cubicBezTo>
                    <a:pt x="58" y="153"/>
                    <a:pt x="58" y="153"/>
                    <a:pt x="58" y="153"/>
                  </a:cubicBezTo>
                  <a:cubicBezTo>
                    <a:pt x="58" y="153"/>
                    <a:pt x="57" y="151"/>
                    <a:pt x="58" y="151"/>
                  </a:cubicBezTo>
                  <a:cubicBezTo>
                    <a:pt x="59" y="151"/>
                    <a:pt x="60" y="150"/>
                    <a:pt x="60" y="151"/>
                  </a:cubicBezTo>
                  <a:cubicBezTo>
                    <a:pt x="61" y="151"/>
                    <a:pt x="60" y="151"/>
                    <a:pt x="61" y="151"/>
                  </a:cubicBezTo>
                  <a:cubicBezTo>
                    <a:pt x="62" y="151"/>
                    <a:pt x="63" y="150"/>
                    <a:pt x="63" y="150"/>
                  </a:cubicBezTo>
                  <a:cubicBezTo>
                    <a:pt x="63" y="149"/>
                    <a:pt x="63" y="149"/>
                    <a:pt x="63" y="149"/>
                  </a:cubicBezTo>
                  <a:cubicBezTo>
                    <a:pt x="63" y="149"/>
                    <a:pt x="63" y="149"/>
                    <a:pt x="63" y="149"/>
                  </a:cubicBezTo>
                  <a:cubicBezTo>
                    <a:pt x="62" y="148"/>
                    <a:pt x="59" y="146"/>
                    <a:pt x="58" y="146"/>
                  </a:cubicBezTo>
                  <a:cubicBezTo>
                    <a:pt x="58" y="145"/>
                    <a:pt x="57" y="144"/>
                    <a:pt x="57" y="144"/>
                  </a:cubicBezTo>
                  <a:cubicBezTo>
                    <a:pt x="57" y="143"/>
                    <a:pt x="58" y="142"/>
                    <a:pt x="58" y="142"/>
                  </a:cubicBezTo>
                  <a:cubicBezTo>
                    <a:pt x="57" y="141"/>
                    <a:pt x="57" y="141"/>
                    <a:pt x="57" y="141"/>
                  </a:cubicBezTo>
                  <a:cubicBezTo>
                    <a:pt x="57" y="141"/>
                    <a:pt x="58" y="140"/>
                    <a:pt x="59" y="140"/>
                  </a:cubicBezTo>
                  <a:cubicBezTo>
                    <a:pt x="59" y="140"/>
                    <a:pt x="60" y="140"/>
                    <a:pt x="60" y="140"/>
                  </a:cubicBezTo>
                  <a:cubicBezTo>
                    <a:pt x="61" y="137"/>
                    <a:pt x="61" y="137"/>
                    <a:pt x="61" y="137"/>
                  </a:cubicBezTo>
                  <a:cubicBezTo>
                    <a:pt x="61" y="137"/>
                    <a:pt x="61" y="136"/>
                    <a:pt x="62" y="136"/>
                  </a:cubicBezTo>
                  <a:cubicBezTo>
                    <a:pt x="62" y="136"/>
                    <a:pt x="63" y="136"/>
                    <a:pt x="63" y="136"/>
                  </a:cubicBezTo>
                  <a:cubicBezTo>
                    <a:pt x="70" y="132"/>
                    <a:pt x="70" y="132"/>
                    <a:pt x="70" y="132"/>
                  </a:cubicBezTo>
                  <a:cubicBezTo>
                    <a:pt x="75" y="124"/>
                    <a:pt x="75" y="124"/>
                    <a:pt x="75" y="124"/>
                  </a:cubicBezTo>
                  <a:cubicBezTo>
                    <a:pt x="77" y="115"/>
                    <a:pt x="77" y="115"/>
                    <a:pt x="77" y="115"/>
                  </a:cubicBezTo>
                  <a:cubicBezTo>
                    <a:pt x="80" y="107"/>
                    <a:pt x="80" y="107"/>
                    <a:pt x="80" y="107"/>
                  </a:cubicBezTo>
                  <a:cubicBezTo>
                    <a:pt x="80" y="107"/>
                    <a:pt x="84" y="103"/>
                    <a:pt x="84" y="104"/>
                  </a:cubicBezTo>
                  <a:cubicBezTo>
                    <a:pt x="85" y="105"/>
                    <a:pt x="84" y="96"/>
                    <a:pt x="84" y="96"/>
                  </a:cubicBezTo>
                  <a:cubicBezTo>
                    <a:pt x="81" y="93"/>
                    <a:pt x="81" y="93"/>
                    <a:pt x="81" y="93"/>
                  </a:cubicBezTo>
                  <a:cubicBezTo>
                    <a:pt x="81" y="91"/>
                    <a:pt x="81" y="91"/>
                    <a:pt x="81" y="91"/>
                  </a:cubicBezTo>
                  <a:cubicBezTo>
                    <a:pt x="81" y="91"/>
                    <a:pt x="80" y="91"/>
                    <a:pt x="80" y="91"/>
                  </a:cubicBezTo>
                  <a:cubicBezTo>
                    <a:pt x="80" y="91"/>
                    <a:pt x="80" y="91"/>
                    <a:pt x="79" y="91"/>
                  </a:cubicBezTo>
                  <a:cubicBezTo>
                    <a:pt x="79" y="90"/>
                    <a:pt x="79" y="90"/>
                    <a:pt x="79" y="90"/>
                  </a:cubicBezTo>
                  <a:cubicBezTo>
                    <a:pt x="77" y="88"/>
                    <a:pt x="77" y="88"/>
                    <a:pt x="77" y="88"/>
                  </a:cubicBezTo>
                  <a:cubicBezTo>
                    <a:pt x="77" y="88"/>
                    <a:pt x="76" y="89"/>
                    <a:pt x="75" y="89"/>
                  </a:cubicBezTo>
                  <a:cubicBezTo>
                    <a:pt x="74" y="89"/>
                    <a:pt x="74" y="88"/>
                    <a:pt x="73" y="88"/>
                  </a:cubicBezTo>
                  <a:cubicBezTo>
                    <a:pt x="73" y="88"/>
                    <a:pt x="73" y="88"/>
                    <a:pt x="73" y="88"/>
                  </a:cubicBezTo>
                  <a:cubicBezTo>
                    <a:pt x="73" y="88"/>
                    <a:pt x="72" y="88"/>
                    <a:pt x="71" y="88"/>
                  </a:cubicBezTo>
                  <a:cubicBezTo>
                    <a:pt x="70" y="88"/>
                    <a:pt x="69"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90"/>
                    <a:pt x="68" y="90"/>
                    <a:pt x="68" y="90"/>
                  </a:cubicBezTo>
                  <a:cubicBezTo>
                    <a:pt x="68" y="89"/>
                    <a:pt x="68" y="89"/>
                    <a:pt x="68" y="89"/>
                  </a:cubicBezTo>
                  <a:cubicBezTo>
                    <a:pt x="68" y="88"/>
                    <a:pt x="68" y="88"/>
                    <a:pt x="67" y="87"/>
                  </a:cubicBezTo>
                  <a:cubicBezTo>
                    <a:pt x="67" y="86"/>
                    <a:pt x="67" y="84"/>
                    <a:pt x="66" y="83"/>
                  </a:cubicBezTo>
                  <a:cubicBezTo>
                    <a:pt x="65" y="82"/>
                    <a:pt x="65" y="81"/>
                    <a:pt x="65" y="81"/>
                  </a:cubicBezTo>
                  <a:cubicBezTo>
                    <a:pt x="65" y="81"/>
                    <a:pt x="63" y="81"/>
                    <a:pt x="62" y="81"/>
                  </a:cubicBezTo>
                  <a:cubicBezTo>
                    <a:pt x="62" y="81"/>
                    <a:pt x="61" y="81"/>
                    <a:pt x="61" y="81"/>
                  </a:cubicBezTo>
                  <a:cubicBezTo>
                    <a:pt x="61" y="81"/>
                    <a:pt x="60" y="79"/>
                    <a:pt x="61" y="79"/>
                  </a:cubicBezTo>
                  <a:cubicBezTo>
                    <a:pt x="61" y="78"/>
                    <a:pt x="60" y="77"/>
                    <a:pt x="59" y="76"/>
                  </a:cubicBezTo>
                  <a:cubicBezTo>
                    <a:pt x="59" y="76"/>
                    <a:pt x="57" y="73"/>
                    <a:pt x="57" y="73"/>
                  </a:cubicBezTo>
                  <a:cubicBezTo>
                    <a:pt x="57" y="73"/>
                    <a:pt x="56" y="73"/>
                    <a:pt x="56" y="72"/>
                  </a:cubicBezTo>
                  <a:cubicBezTo>
                    <a:pt x="56" y="71"/>
                    <a:pt x="56" y="70"/>
                    <a:pt x="56" y="70"/>
                  </a:cubicBezTo>
                  <a:cubicBezTo>
                    <a:pt x="55" y="68"/>
                    <a:pt x="55" y="68"/>
                    <a:pt x="55" y="68"/>
                  </a:cubicBezTo>
                  <a:cubicBezTo>
                    <a:pt x="55" y="68"/>
                    <a:pt x="57" y="67"/>
                    <a:pt x="57" y="66"/>
                  </a:cubicBezTo>
                  <a:cubicBezTo>
                    <a:pt x="57" y="66"/>
                    <a:pt x="58" y="65"/>
                    <a:pt x="57" y="64"/>
                  </a:cubicBezTo>
                  <a:cubicBezTo>
                    <a:pt x="57" y="63"/>
                    <a:pt x="55" y="62"/>
                    <a:pt x="55" y="62"/>
                  </a:cubicBezTo>
                  <a:cubicBezTo>
                    <a:pt x="54" y="61"/>
                    <a:pt x="53" y="60"/>
                    <a:pt x="52" y="59"/>
                  </a:cubicBezTo>
                  <a:cubicBezTo>
                    <a:pt x="52" y="58"/>
                    <a:pt x="52" y="57"/>
                    <a:pt x="52" y="57"/>
                  </a:cubicBezTo>
                  <a:cubicBezTo>
                    <a:pt x="52" y="57"/>
                    <a:pt x="52" y="56"/>
                    <a:pt x="53" y="56"/>
                  </a:cubicBezTo>
                  <a:cubicBezTo>
                    <a:pt x="54" y="55"/>
                    <a:pt x="55" y="55"/>
                    <a:pt x="55" y="54"/>
                  </a:cubicBezTo>
                  <a:cubicBezTo>
                    <a:pt x="55" y="54"/>
                    <a:pt x="56" y="54"/>
                    <a:pt x="56" y="53"/>
                  </a:cubicBezTo>
                  <a:cubicBezTo>
                    <a:pt x="55" y="52"/>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2"/>
                    <a:pt x="55" y="40"/>
                    <a:pt x="55" y="40"/>
                  </a:cubicBezTo>
                  <a:cubicBezTo>
                    <a:pt x="55" y="39"/>
                    <a:pt x="55" y="37"/>
                    <a:pt x="55" y="37"/>
                  </a:cubicBezTo>
                  <a:cubicBezTo>
                    <a:pt x="55" y="36"/>
                    <a:pt x="55" y="36"/>
                    <a:pt x="55" y="36"/>
                  </a:cubicBezTo>
                  <a:cubicBezTo>
                    <a:pt x="56" y="33"/>
                    <a:pt x="56" y="33"/>
                    <a:pt x="56" y="33"/>
                  </a:cubicBezTo>
                  <a:cubicBezTo>
                    <a:pt x="54" y="30"/>
                    <a:pt x="54" y="30"/>
                    <a:pt x="54" y="30"/>
                  </a:cubicBezTo>
                  <a:cubicBezTo>
                    <a:pt x="54" y="30"/>
                    <a:pt x="54" y="30"/>
                    <a:pt x="54" y="29"/>
                  </a:cubicBezTo>
                  <a:cubicBezTo>
                    <a:pt x="53" y="28"/>
                    <a:pt x="53" y="26"/>
                    <a:pt x="53" y="26"/>
                  </a:cubicBezTo>
                  <a:cubicBezTo>
                    <a:pt x="52" y="23"/>
                    <a:pt x="52" y="23"/>
                    <a:pt x="52" y="23"/>
                  </a:cubicBezTo>
                  <a:cubicBezTo>
                    <a:pt x="52" y="23"/>
                    <a:pt x="50" y="21"/>
                    <a:pt x="49" y="20"/>
                  </a:cubicBezTo>
                  <a:cubicBezTo>
                    <a:pt x="49" y="20"/>
                    <a:pt x="49" y="19"/>
                    <a:pt x="47" y="18"/>
                  </a:cubicBezTo>
                  <a:cubicBezTo>
                    <a:pt x="46" y="18"/>
                    <a:pt x="44" y="17"/>
                    <a:pt x="44" y="17"/>
                  </a:cubicBezTo>
                  <a:cubicBezTo>
                    <a:pt x="42" y="17"/>
                    <a:pt x="42" y="17"/>
                    <a:pt x="42" y="17"/>
                  </a:cubicBezTo>
                  <a:cubicBezTo>
                    <a:pt x="40" y="15"/>
                    <a:pt x="40" y="15"/>
                    <a:pt x="40" y="15"/>
                  </a:cubicBezTo>
                  <a:cubicBezTo>
                    <a:pt x="38" y="15"/>
                    <a:pt x="38" y="15"/>
                    <a:pt x="38" y="15"/>
                  </a:cubicBezTo>
                  <a:cubicBezTo>
                    <a:pt x="37" y="12"/>
                    <a:pt x="37" y="12"/>
                    <a:pt x="37" y="12"/>
                  </a:cubicBezTo>
                  <a:cubicBezTo>
                    <a:pt x="36" y="9"/>
                    <a:pt x="36" y="9"/>
                    <a:pt x="36" y="9"/>
                  </a:cubicBezTo>
                  <a:cubicBezTo>
                    <a:pt x="34" y="7"/>
                    <a:pt x="34" y="7"/>
                    <a:pt x="34" y="7"/>
                  </a:cubicBezTo>
                  <a:cubicBezTo>
                    <a:pt x="32" y="6"/>
                    <a:pt x="32" y="6"/>
                    <a:pt x="32" y="6"/>
                  </a:cubicBezTo>
                  <a:cubicBezTo>
                    <a:pt x="31" y="5"/>
                    <a:pt x="31" y="5"/>
                    <a:pt x="31" y="5"/>
                  </a:cubicBezTo>
                  <a:cubicBezTo>
                    <a:pt x="29" y="4"/>
                    <a:pt x="29" y="4"/>
                    <a:pt x="29" y="4"/>
                  </a:cubicBezTo>
                  <a:cubicBezTo>
                    <a:pt x="28" y="4"/>
                    <a:pt x="28" y="4"/>
                    <a:pt x="28" y="4"/>
                  </a:cubicBezTo>
                  <a:cubicBezTo>
                    <a:pt x="28" y="4"/>
                    <a:pt x="27" y="6"/>
                    <a:pt x="27" y="6"/>
                  </a:cubicBezTo>
                  <a:cubicBezTo>
                    <a:pt x="27" y="6"/>
                    <a:pt x="24" y="7"/>
                    <a:pt x="24" y="7"/>
                  </a:cubicBezTo>
                  <a:cubicBezTo>
                    <a:pt x="22" y="9"/>
                    <a:pt x="22" y="9"/>
                    <a:pt x="22" y="9"/>
                  </a:cubicBezTo>
                  <a:cubicBezTo>
                    <a:pt x="20" y="10"/>
                    <a:pt x="20" y="10"/>
                    <a:pt x="20" y="10"/>
                  </a:cubicBezTo>
                  <a:cubicBezTo>
                    <a:pt x="20" y="10"/>
                    <a:pt x="20" y="10"/>
                    <a:pt x="20" y="9"/>
                  </a:cubicBezTo>
                  <a:cubicBezTo>
                    <a:pt x="19" y="9"/>
                    <a:pt x="19" y="9"/>
                    <a:pt x="19" y="9"/>
                  </a:cubicBezTo>
                  <a:cubicBezTo>
                    <a:pt x="19" y="9"/>
                    <a:pt x="18" y="8"/>
                    <a:pt x="18" y="7"/>
                  </a:cubicBezTo>
                  <a:cubicBezTo>
                    <a:pt x="18" y="7"/>
                    <a:pt x="17" y="6"/>
                    <a:pt x="17" y="6"/>
                  </a:cubicBezTo>
                  <a:cubicBezTo>
                    <a:pt x="17" y="6"/>
                    <a:pt x="17" y="5"/>
                    <a:pt x="17" y="5"/>
                  </a:cubicBezTo>
                  <a:cubicBezTo>
                    <a:pt x="17" y="4"/>
                    <a:pt x="17" y="3"/>
                    <a:pt x="17" y="3"/>
                  </a:cubicBezTo>
                  <a:cubicBezTo>
                    <a:pt x="17" y="2"/>
                    <a:pt x="17" y="2"/>
                    <a:pt x="17" y="2"/>
                  </a:cubicBezTo>
                  <a:cubicBezTo>
                    <a:pt x="16" y="1"/>
                    <a:pt x="16" y="1"/>
                    <a:pt x="16" y="1"/>
                  </a:cubicBezTo>
                  <a:cubicBezTo>
                    <a:pt x="16" y="0"/>
                    <a:pt x="16" y="0"/>
                    <a:pt x="16" y="0"/>
                  </a:cubicBezTo>
                  <a:cubicBezTo>
                    <a:pt x="16" y="0"/>
                    <a:pt x="14" y="0"/>
                    <a:pt x="14" y="0"/>
                  </a:cubicBezTo>
                  <a:cubicBezTo>
                    <a:pt x="14" y="0"/>
                    <a:pt x="10" y="4"/>
                    <a:pt x="10" y="4"/>
                  </a:cubicBezTo>
                  <a:cubicBezTo>
                    <a:pt x="11" y="5"/>
                    <a:pt x="11" y="5"/>
                    <a:pt x="11" y="5"/>
                  </a:cubicBezTo>
                  <a:cubicBezTo>
                    <a:pt x="10" y="7"/>
                    <a:pt x="10" y="7"/>
                    <a:pt x="10" y="7"/>
                  </a:cubicBezTo>
                  <a:cubicBezTo>
                    <a:pt x="9" y="9"/>
                    <a:pt x="9" y="9"/>
                    <a:pt x="9" y="9"/>
                  </a:cubicBezTo>
                  <a:cubicBezTo>
                    <a:pt x="8" y="11"/>
                    <a:pt x="8" y="11"/>
                    <a:pt x="8" y="11"/>
                  </a:cubicBezTo>
                  <a:cubicBezTo>
                    <a:pt x="8" y="11"/>
                    <a:pt x="7" y="12"/>
                    <a:pt x="7" y="13"/>
                  </a:cubicBezTo>
                  <a:cubicBezTo>
                    <a:pt x="7" y="13"/>
                    <a:pt x="6" y="14"/>
                    <a:pt x="6" y="14"/>
                  </a:cubicBezTo>
                  <a:cubicBezTo>
                    <a:pt x="5" y="15"/>
                    <a:pt x="5" y="15"/>
                    <a:pt x="5" y="15"/>
                  </a:cubicBezTo>
                  <a:cubicBezTo>
                    <a:pt x="4" y="16"/>
                    <a:pt x="4" y="16"/>
                    <a:pt x="4" y="16"/>
                  </a:cubicBezTo>
                  <a:cubicBezTo>
                    <a:pt x="4" y="18"/>
                    <a:pt x="4" y="18"/>
                    <a:pt x="4" y="18"/>
                  </a:cubicBezTo>
                  <a:cubicBezTo>
                    <a:pt x="4" y="18"/>
                    <a:pt x="4" y="19"/>
                    <a:pt x="4" y="20"/>
                  </a:cubicBezTo>
                  <a:cubicBezTo>
                    <a:pt x="4" y="20"/>
                    <a:pt x="3" y="21"/>
                    <a:pt x="3" y="21"/>
                  </a:cubicBezTo>
                  <a:cubicBezTo>
                    <a:pt x="2" y="23"/>
                    <a:pt x="2" y="23"/>
                    <a:pt x="2" y="23"/>
                  </a:cubicBezTo>
                  <a:cubicBezTo>
                    <a:pt x="0" y="25"/>
                    <a:pt x="0" y="25"/>
                    <a:pt x="0" y="25"/>
                  </a:cubicBezTo>
                  <a:cubicBezTo>
                    <a:pt x="0" y="27"/>
                    <a:pt x="0" y="27"/>
                    <a:pt x="0" y="27"/>
                  </a:cubicBezTo>
                  <a:cubicBezTo>
                    <a:pt x="1" y="28"/>
                    <a:pt x="1" y="28"/>
                    <a:pt x="1" y="28"/>
                  </a:cubicBezTo>
                  <a:cubicBezTo>
                    <a:pt x="3" y="29"/>
                    <a:pt x="3" y="29"/>
                    <a:pt x="3" y="29"/>
                  </a:cubicBezTo>
                  <a:cubicBezTo>
                    <a:pt x="5" y="30"/>
                    <a:pt x="5" y="30"/>
                    <a:pt x="5" y="30"/>
                  </a:cubicBezTo>
                  <a:cubicBezTo>
                    <a:pt x="5" y="30"/>
                    <a:pt x="5" y="31"/>
                    <a:pt x="5" y="32"/>
                  </a:cubicBezTo>
                  <a:cubicBezTo>
                    <a:pt x="5" y="32"/>
                    <a:pt x="5" y="33"/>
                    <a:pt x="5" y="33"/>
                  </a:cubicBezTo>
                  <a:cubicBezTo>
                    <a:pt x="4" y="35"/>
                    <a:pt x="4" y="35"/>
                    <a:pt x="4" y="35"/>
                  </a:cubicBezTo>
                  <a:cubicBezTo>
                    <a:pt x="4" y="35"/>
                    <a:pt x="5" y="36"/>
                    <a:pt x="5" y="36"/>
                  </a:cubicBezTo>
                  <a:cubicBezTo>
                    <a:pt x="5" y="36"/>
                    <a:pt x="5" y="37"/>
                    <a:pt x="5" y="37"/>
                  </a:cubicBezTo>
                  <a:cubicBezTo>
                    <a:pt x="5" y="37"/>
                    <a:pt x="5" y="39"/>
                    <a:pt x="5" y="39"/>
                  </a:cubicBezTo>
                  <a:cubicBezTo>
                    <a:pt x="4" y="40"/>
                    <a:pt x="4" y="40"/>
                    <a:pt x="4" y="40"/>
                  </a:cubicBezTo>
                  <a:cubicBezTo>
                    <a:pt x="4" y="40"/>
                    <a:pt x="5" y="41"/>
                    <a:pt x="5" y="42"/>
                  </a:cubicBezTo>
                  <a:cubicBezTo>
                    <a:pt x="5" y="42"/>
                    <a:pt x="5" y="43"/>
                    <a:pt x="5" y="43"/>
                  </a:cubicBezTo>
                  <a:cubicBezTo>
                    <a:pt x="4" y="43"/>
                    <a:pt x="6" y="45"/>
                    <a:pt x="6" y="45"/>
                  </a:cubicBezTo>
                  <a:cubicBezTo>
                    <a:pt x="6" y="45"/>
                    <a:pt x="7" y="44"/>
                    <a:pt x="8" y="44"/>
                  </a:cubicBezTo>
                  <a:cubicBezTo>
                    <a:pt x="8" y="44"/>
                    <a:pt x="10" y="44"/>
                    <a:pt x="10" y="44"/>
                  </a:cubicBezTo>
                  <a:cubicBezTo>
                    <a:pt x="12" y="45"/>
                    <a:pt x="12" y="45"/>
                    <a:pt x="12" y="45"/>
                  </a:cubicBezTo>
                  <a:cubicBezTo>
                    <a:pt x="14" y="45"/>
                    <a:pt x="14" y="45"/>
                    <a:pt x="14" y="45"/>
                  </a:cubicBezTo>
                  <a:cubicBezTo>
                    <a:pt x="15" y="47"/>
                    <a:pt x="15" y="47"/>
                    <a:pt x="15" y="47"/>
                  </a:cubicBezTo>
                  <a:cubicBezTo>
                    <a:pt x="15" y="49"/>
                    <a:pt x="15" y="49"/>
                    <a:pt x="15" y="49"/>
                  </a:cubicBezTo>
                  <a:cubicBezTo>
                    <a:pt x="15" y="52"/>
                    <a:pt x="15" y="52"/>
                    <a:pt x="15" y="52"/>
                  </a:cubicBezTo>
                  <a:cubicBezTo>
                    <a:pt x="14" y="54"/>
                    <a:pt x="14" y="54"/>
                    <a:pt x="14" y="54"/>
                  </a:cubicBezTo>
                  <a:cubicBezTo>
                    <a:pt x="16" y="55"/>
                    <a:pt x="16" y="55"/>
                    <a:pt x="16" y="55"/>
                  </a:cubicBezTo>
                  <a:cubicBezTo>
                    <a:pt x="16" y="55"/>
                    <a:pt x="16" y="55"/>
                    <a:pt x="16" y="55"/>
                  </a:cubicBezTo>
                  <a:cubicBezTo>
                    <a:pt x="16" y="55"/>
                    <a:pt x="16" y="57"/>
                    <a:pt x="16" y="58"/>
                  </a:cubicBezTo>
                  <a:cubicBezTo>
                    <a:pt x="15" y="58"/>
                    <a:pt x="14" y="58"/>
                    <a:pt x="13" y="59"/>
                  </a:cubicBezTo>
                  <a:cubicBezTo>
                    <a:pt x="12" y="59"/>
                    <a:pt x="11" y="59"/>
                    <a:pt x="11" y="59"/>
                  </a:cubicBezTo>
                  <a:cubicBezTo>
                    <a:pt x="11" y="60"/>
                    <a:pt x="11" y="60"/>
                    <a:pt x="11" y="60"/>
                  </a:cubicBezTo>
                  <a:cubicBezTo>
                    <a:pt x="13" y="61"/>
                    <a:pt x="13" y="61"/>
                    <a:pt x="13" y="61"/>
                  </a:cubicBezTo>
                  <a:cubicBezTo>
                    <a:pt x="13" y="61"/>
                    <a:pt x="14" y="61"/>
                    <a:pt x="14" y="61"/>
                  </a:cubicBezTo>
                  <a:cubicBezTo>
                    <a:pt x="14" y="62"/>
                    <a:pt x="14" y="64"/>
                    <a:pt x="14" y="64"/>
                  </a:cubicBezTo>
                  <a:cubicBezTo>
                    <a:pt x="14" y="64"/>
                    <a:pt x="14" y="65"/>
                    <a:pt x="13" y="65"/>
                  </a:cubicBezTo>
                  <a:cubicBezTo>
                    <a:pt x="13" y="65"/>
                    <a:pt x="12" y="66"/>
                    <a:pt x="12" y="66"/>
                  </a:cubicBezTo>
                  <a:cubicBezTo>
                    <a:pt x="11" y="67"/>
                    <a:pt x="11" y="67"/>
                    <a:pt x="11" y="67"/>
                  </a:cubicBezTo>
                  <a:cubicBezTo>
                    <a:pt x="10" y="68"/>
                    <a:pt x="10" y="68"/>
                    <a:pt x="10" y="68"/>
                  </a:cubicBezTo>
                  <a:cubicBezTo>
                    <a:pt x="8" y="69"/>
                    <a:pt x="8" y="69"/>
                    <a:pt x="8" y="69"/>
                  </a:cubicBezTo>
                  <a:cubicBezTo>
                    <a:pt x="10" y="71"/>
                    <a:pt x="10" y="71"/>
                    <a:pt x="10" y="71"/>
                  </a:cubicBezTo>
                  <a:cubicBezTo>
                    <a:pt x="11" y="71"/>
                    <a:pt x="11" y="71"/>
                    <a:pt x="11" y="71"/>
                  </a:cubicBezTo>
                  <a:cubicBezTo>
                    <a:pt x="11" y="71"/>
                    <a:pt x="12" y="72"/>
                    <a:pt x="12" y="72"/>
                  </a:cubicBezTo>
                  <a:cubicBezTo>
                    <a:pt x="12" y="72"/>
                    <a:pt x="15" y="74"/>
                    <a:pt x="15" y="74"/>
                  </a:cubicBezTo>
                  <a:cubicBezTo>
                    <a:pt x="14" y="75"/>
                    <a:pt x="14" y="75"/>
                    <a:pt x="14" y="75"/>
                  </a:cubicBezTo>
                  <a:cubicBezTo>
                    <a:pt x="14" y="75"/>
                    <a:pt x="14" y="76"/>
                    <a:pt x="14" y="77"/>
                  </a:cubicBezTo>
                  <a:cubicBezTo>
                    <a:pt x="14" y="78"/>
                    <a:pt x="14" y="81"/>
                    <a:pt x="14" y="81"/>
                  </a:cubicBezTo>
                  <a:cubicBezTo>
                    <a:pt x="13" y="82"/>
                    <a:pt x="13" y="82"/>
                    <a:pt x="13" y="82"/>
                  </a:cubicBezTo>
                  <a:cubicBezTo>
                    <a:pt x="13" y="83"/>
                    <a:pt x="14" y="86"/>
                    <a:pt x="14" y="86"/>
                  </a:cubicBezTo>
                  <a:cubicBezTo>
                    <a:pt x="14" y="87"/>
                    <a:pt x="14" y="87"/>
                    <a:pt x="14" y="87"/>
                  </a:cubicBezTo>
                  <a:cubicBezTo>
                    <a:pt x="13" y="88"/>
                    <a:pt x="13" y="88"/>
                    <a:pt x="13" y="88"/>
                  </a:cubicBezTo>
                  <a:cubicBezTo>
                    <a:pt x="17" y="90"/>
                    <a:pt x="17" y="90"/>
                    <a:pt x="17" y="90"/>
                  </a:cubicBezTo>
                  <a:cubicBezTo>
                    <a:pt x="16" y="92"/>
                    <a:pt x="16" y="92"/>
                    <a:pt x="16" y="92"/>
                  </a:cubicBezTo>
                  <a:cubicBezTo>
                    <a:pt x="14" y="93"/>
                    <a:pt x="14" y="93"/>
                    <a:pt x="14" y="93"/>
                  </a:cubicBezTo>
                  <a:cubicBezTo>
                    <a:pt x="14" y="93"/>
                    <a:pt x="13" y="93"/>
                    <a:pt x="13" y="93"/>
                  </a:cubicBezTo>
                  <a:cubicBezTo>
                    <a:pt x="13" y="94"/>
                    <a:pt x="13" y="95"/>
                    <a:pt x="13" y="95"/>
                  </a:cubicBezTo>
                  <a:cubicBezTo>
                    <a:pt x="14" y="96"/>
                    <a:pt x="14" y="96"/>
                    <a:pt x="14" y="96"/>
                  </a:cubicBezTo>
                  <a:cubicBezTo>
                    <a:pt x="13" y="97"/>
                    <a:pt x="13" y="97"/>
                    <a:pt x="13" y="97"/>
                  </a:cubicBezTo>
                  <a:cubicBezTo>
                    <a:pt x="13" y="97"/>
                    <a:pt x="13" y="97"/>
                    <a:pt x="13" y="97"/>
                  </a:cubicBezTo>
                  <a:cubicBezTo>
                    <a:pt x="13" y="97"/>
                    <a:pt x="13" y="99"/>
                    <a:pt x="13" y="99"/>
                  </a:cubicBezTo>
                  <a:cubicBezTo>
                    <a:pt x="13" y="99"/>
                    <a:pt x="13" y="100"/>
                    <a:pt x="12" y="100"/>
                  </a:cubicBezTo>
                  <a:cubicBezTo>
                    <a:pt x="12" y="100"/>
                    <a:pt x="11" y="101"/>
                    <a:pt x="11" y="101"/>
                  </a:cubicBezTo>
                  <a:cubicBezTo>
                    <a:pt x="12" y="103"/>
                    <a:pt x="12" y="103"/>
                    <a:pt x="12" y="103"/>
                  </a:cubicBezTo>
                  <a:cubicBezTo>
                    <a:pt x="11" y="107"/>
                    <a:pt x="11" y="107"/>
                    <a:pt x="11" y="107"/>
                  </a:cubicBezTo>
                  <a:cubicBezTo>
                    <a:pt x="11" y="108"/>
                    <a:pt x="11" y="108"/>
                    <a:pt x="11" y="108"/>
                  </a:cubicBezTo>
                  <a:cubicBezTo>
                    <a:pt x="12" y="111"/>
                    <a:pt x="12" y="111"/>
                    <a:pt x="12" y="111"/>
                  </a:cubicBezTo>
                  <a:cubicBezTo>
                    <a:pt x="14" y="114"/>
                    <a:pt x="14" y="114"/>
                    <a:pt x="14" y="114"/>
                  </a:cubicBezTo>
                  <a:cubicBezTo>
                    <a:pt x="16" y="116"/>
                    <a:pt x="16" y="116"/>
                    <a:pt x="16" y="116"/>
                  </a:cubicBezTo>
                  <a:cubicBezTo>
                    <a:pt x="17" y="118"/>
                    <a:pt x="17" y="118"/>
                    <a:pt x="17" y="118"/>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5"/>
                    <a:pt x="18" y="126"/>
                  </a:cubicBezTo>
                  <a:cubicBezTo>
                    <a:pt x="18" y="126"/>
                    <a:pt x="18" y="126"/>
                    <a:pt x="17" y="125"/>
                  </a:cubicBezTo>
                  <a:cubicBezTo>
                    <a:pt x="16" y="125"/>
                    <a:pt x="15" y="123"/>
                    <a:pt x="15" y="123"/>
                  </a:cubicBezTo>
                  <a:cubicBezTo>
                    <a:pt x="15" y="123"/>
                    <a:pt x="14" y="121"/>
                    <a:pt x="14" y="121"/>
                  </a:cubicBezTo>
                  <a:cubicBezTo>
                    <a:pt x="14" y="121"/>
                    <a:pt x="13" y="120"/>
                    <a:pt x="13" y="120"/>
                  </a:cubicBezTo>
                  <a:cubicBezTo>
                    <a:pt x="11" y="120"/>
                    <a:pt x="11" y="120"/>
                    <a:pt x="11" y="120"/>
                  </a:cubicBezTo>
                  <a:cubicBezTo>
                    <a:pt x="11" y="120"/>
                    <a:pt x="11" y="121"/>
                    <a:pt x="11" y="121"/>
                  </a:cubicBezTo>
                  <a:cubicBezTo>
                    <a:pt x="11" y="122"/>
                    <a:pt x="11" y="122"/>
                    <a:pt x="12" y="123"/>
                  </a:cubicBezTo>
                  <a:cubicBezTo>
                    <a:pt x="13" y="124"/>
                    <a:pt x="13" y="124"/>
                    <a:pt x="14" y="124"/>
                  </a:cubicBezTo>
                  <a:cubicBezTo>
                    <a:pt x="14" y="124"/>
                    <a:pt x="14" y="125"/>
                    <a:pt x="15" y="125"/>
                  </a:cubicBezTo>
                  <a:cubicBezTo>
                    <a:pt x="15" y="126"/>
                    <a:pt x="15" y="128"/>
                    <a:pt x="15" y="128"/>
                  </a:cubicBezTo>
                  <a:cubicBezTo>
                    <a:pt x="17" y="130"/>
                    <a:pt x="17" y="130"/>
                    <a:pt x="17" y="130"/>
                  </a:cubicBezTo>
                  <a:cubicBezTo>
                    <a:pt x="19" y="131"/>
                    <a:pt x="19" y="131"/>
                    <a:pt x="19" y="131"/>
                  </a:cubicBezTo>
                  <a:cubicBezTo>
                    <a:pt x="27" y="135"/>
                    <a:pt x="27" y="135"/>
                    <a:pt x="27" y="135"/>
                  </a:cubicBezTo>
                  <a:cubicBezTo>
                    <a:pt x="30" y="136"/>
                    <a:pt x="30" y="136"/>
                    <a:pt x="30" y="136"/>
                  </a:cubicBezTo>
                  <a:cubicBezTo>
                    <a:pt x="31" y="136"/>
                    <a:pt x="31" y="136"/>
                    <a:pt x="31" y="136"/>
                  </a:cubicBezTo>
                  <a:cubicBezTo>
                    <a:pt x="32" y="138"/>
                    <a:pt x="32" y="138"/>
                    <a:pt x="32" y="138"/>
                  </a:cubicBezTo>
                  <a:cubicBezTo>
                    <a:pt x="33" y="139"/>
                    <a:pt x="33" y="139"/>
                    <a:pt x="33" y="139"/>
                  </a:cubicBezTo>
                  <a:cubicBezTo>
                    <a:pt x="33" y="139"/>
                    <a:pt x="34" y="139"/>
                    <a:pt x="35" y="139"/>
                  </a:cubicBezTo>
                  <a:cubicBezTo>
                    <a:pt x="35" y="139"/>
                    <a:pt x="37" y="139"/>
                    <a:pt x="37" y="139"/>
                  </a:cubicBezTo>
                  <a:cubicBezTo>
                    <a:pt x="37" y="139"/>
                    <a:pt x="38" y="138"/>
                    <a:pt x="38" y="139"/>
                  </a:cubicBezTo>
                  <a:cubicBezTo>
                    <a:pt x="38" y="140"/>
                    <a:pt x="41" y="145"/>
                    <a:pt x="41" y="145"/>
                  </a:cubicBezTo>
                  <a:cubicBezTo>
                    <a:pt x="41" y="145"/>
                    <a:pt x="41" y="146"/>
                    <a:pt x="42" y="147"/>
                  </a:cubicBezTo>
                  <a:cubicBezTo>
                    <a:pt x="43" y="148"/>
                    <a:pt x="45" y="149"/>
                    <a:pt x="45" y="149"/>
                  </a:cubicBezTo>
                  <a:cubicBezTo>
                    <a:pt x="45" y="149"/>
                    <a:pt x="44" y="150"/>
                    <a:pt x="44" y="151"/>
                  </a:cubicBezTo>
                  <a:cubicBezTo>
                    <a:pt x="45" y="152"/>
                    <a:pt x="44" y="152"/>
                    <a:pt x="45" y="152"/>
                  </a:cubicBezTo>
                  <a:cubicBezTo>
                    <a:pt x="45" y="153"/>
                    <a:pt x="45" y="153"/>
                    <a:pt x="45" y="153"/>
                  </a:cubicBezTo>
                  <a:cubicBezTo>
                    <a:pt x="45" y="153"/>
                    <a:pt x="45" y="153"/>
                    <a:pt x="45" y="154"/>
                  </a:cubicBezTo>
                  <a:cubicBezTo>
                    <a:pt x="46" y="154"/>
                    <a:pt x="46" y="155"/>
                    <a:pt x="46" y="155"/>
                  </a:cubicBezTo>
                  <a:cubicBezTo>
                    <a:pt x="46" y="158"/>
                    <a:pt x="46" y="158"/>
                    <a:pt x="46" y="158"/>
                  </a:cubicBezTo>
                  <a:cubicBezTo>
                    <a:pt x="48" y="158"/>
                    <a:pt x="48" y="158"/>
                    <a:pt x="48" y="158"/>
                  </a:cubicBezTo>
                  <a:lnTo>
                    <a:pt x="49" y="158"/>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8" name="Freeform 10">
              <a:extLst>
                <a:ext uri="{FF2B5EF4-FFF2-40B4-BE49-F238E27FC236}">
                  <a16:creationId xmlns:a16="http://schemas.microsoft.com/office/drawing/2014/main" id="{B6BB1CD7-694E-2015-5E75-B43D8DA2EC72}"/>
                </a:ext>
              </a:extLst>
            </p:cNvPr>
            <p:cNvSpPr>
              <a:spLocks noEditPoints="1"/>
            </p:cNvSpPr>
            <p:nvPr/>
          </p:nvSpPr>
          <p:spPr bwMode="auto">
            <a:xfrm>
              <a:off x="8452227" y="3340027"/>
              <a:ext cx="220670" cy="403386"/>
            </a:xfrm>
            <a:custGeom>
              <a:avLst/>
              <a:gdLst>
                <a:gd name="T0" fmla="*/ 45 w 85"/>
                <a:gd name="T1" fmla="*/ 154 h 160"/>
                <a:gd name="T2" fmla="*/ 41 w 85"/>
                <a:gd name="T3" fmla="*/ 145 h 160"/>
                <a:gd name="T4" fmla="*/ 15 w 85"/>
                <a:gd name="T5" fmla="*/ 128 h 160"/>
                <a:gd name="T6" fmla="*/ 14 w 85"/>
                <a:gd name="T7" fmla="*/ 121 h 160"/>
                <a:gd name="T8" fmla="*/ 18 w 85"/>
                <a:gd name="T9" fmla="*/ 119 h 160"/>
                <a:gd name="T10" fmla="*/ 12 w 85"/>
                <a:gd name="T11" fmla="*/ 100 h 160"/>
                <a:gd name="T12" fmla="*/ 14 w 85"/>
                <a:gd name="T13" fmla="*/ 93 h 160"/>
                <a:gd name="T14" fmla="*/ 14 w 85"/>
                <a:gd name="T15" fmla="*/ 77 h 160"/>
                <a:gd name="T16" fmla="*/ 11 w 85"/>
                <a:gd name="T17" fmla="*/ 67 h 160"/>
                <a:gd name="T18" fmla="*/ 13 w 85"/>
                <a:gd name="T19" fmla="*/ 58 h 160"/>
                <a:gd name="T20" fmla="*/ 14 w 85"/>
                <a:gd name="T21" fmla="*/ 46 h 160"/>
                <a:gd name="T22" fmla="*/ 4 w 85"/>
                <a:gd name="T23" fmla="*/ 39 h 160"/>
                <a:gd name="T24" fmla="*/ 0 w 85"/>
                <a:gd name="T25" fmla="*/ 27 h 160"/>
                <a:gd name="T26" fmla="*/ 4 w 85"/>
                <a:gd name="T27" fmla="*/ 15 h 160"/>
                <a:gd name="T28" fmla="*/ 16 w 85"/>
                <a:gd name="T29" fmla="*/ 0 h 160"/>
                <a:gd name="T30" fmla="*/ 19 w 85"/>
                <a:gd name="T31" fmla="*/ 8 h 160"/>
                <a:gd name="T32" fmla="*/ 31 w 85"/>
                <a:gd name="T33" fmla="*/ 4 h 160"/>
                <a:gd name="T34" fmla="*/ 42 w 85"/>
                <a:gd name="T35" fmla="*/ 16 h 160"/>
                <a:gd name="T36" fmla="*/ 54 w 85"/>
                <a:gd name="T37" fmla="*/ 30 h 160"/>
                <a:gd name="T38" fmla="*/ 55 w 85"/>
                <a:gd name="T39" fmla="*/ 48 h 160"/>
                <a:gd name="T40" fmla="*/ 52 w 85"/>
                <a:gd name="T41" fmla="*/ 59 h 160"/>
                <a:gd name="T42" fmla="*/ 57 w 85"/>
                <a:gd name="T43" fmla="*/ 73 h 160"/>
                <a:gd name="T44" fmla="*/ 68 w 85"/>
                <a:gd name="T45" fmla="*/ 87 h 160"/>
                <a:gd name="T46" fmla="*/ 77 w 85"/>
                <a:gd name="T47" fmla="*/ 88 h 160"/>
                <a:gd name="T48" fmla="*/ 80 w 85"/>
                <a:gd name="T49" fmla="*/ 107 h 160"/>
                <a:gd name="T50" fmla="*/ 60 w 85"/>
                <a:gd name="T51" fmla="*/ 140 h 160"/>
                <a:gd name="T52" fmla="*/ 61 w 85"/>
                <a:gd name="T53" fmla="*/ 147 h 160"/>
                <a:gd name="T54" fmla="*/ 59 w 85"/>
                <a:gd name="T55" fmla="*/ 154 h 160"/>
                <a:gd name="T56" fmla="*/ 49 w 85"/>
                <a:gd name="T57" fmla="*/ 158 h 160"/>
                <a:gd name="T58" fmla="*/ 57 w 85"/>
                <a:gd name="T59" fmla="*/ 151 h 160"/>
                <a:gd name="T60" fmla="*/ 63 w 85"/>
                <a:gd name="T61" fmla="*/ 149 h 160"/>
                <a:gd name="T62" fmla="*/ 59 w 85"/>
                <a:gd name="T63" fmla="*/ 140 h 160"/>
                <a:gd name="T64" fmla="*/ 75 w 85"/>
                <a:gd name="T65" fmla="*/ 124 h 160"/>
                <a:gd name="T66" fmla="*/ 80 w 85"/>
                <a:gd name="T67" fmla="*/ 91 h 160"/>
                <a:gd name="T68" fmla="*/ 69 w 85"/>
                <a:gd name="T69" fmla="*/ 90 h 160"/>
                <a:gd name="T70" fmla="*/ 65 w 85"/>
                <a:gd name="T71" fmla="*/ 81 h 160"/>
                <a:gd name="T72" fmla="*/ 55 w 85"/>
                <a:gd name="T73" fmla="*/ 68 h 160"/>
                <a:gd name="T74" fmla="*/ 54 w 85"/>
                <a:gd name="T75" fmla="*/ 55 h 160"/>
                <a:gd name="T76" fmla="*/ 54 w 85"/>
                <a:gd name="T77" fmla="*/ 42 h 160"/>
                <a:gd name="T78" fmla="*/ 52 w 85"/>
                <a:gd name="T79" fmla="*/ 26 h 160"/>
                <a:gd name="T80" fmla="*/ 40 w 85"/>
                <a:gd name="T81" fmla="*/ 15 h 160"/>
                <a:gd name="T82" fmla="*/ 24 w 85"/>
                <a:gd name="T83" fmla="*/ 7 h 160"/>
                <a:gd name="T84" fmla="*/ 17 w 85"/>
                <a:gd name="T85" fmla="*/ 5 h 160"/>
                <a:gd name="T86" fmla="*/ 9 w 85"/>
                <a:gd name="T87" fmla="*/ 9 h 160"/>
                <a:gd name="T88" fmla="*/ 4 w 85"/>
                <a:gd name="T89" fmla="*/ 20 h 160"/>
                <a:gd name="T90" fmla="*/ 6 w 85"/>
                <a:gd name="T91" fmla="*/ 32 h 160"/>
                <a:gd name="T92" fmla="*/ 5 w 85"/>
                <a:gd name="T93" fmla="*/ 41 h 160"/>
                <a:gd name="T94" fmla="*/ 15 w 85"/>
                <a:gd name="T95" fmla="*/ 46 h 160"/>
                <a:gd name="T96" fmla="*/ 13 w 85"/>
                <a:gd name="T97" fmla="*/ 59 h 160"/>
                <a:gd name="T98" fmla="*/ 12 w 85"/>
                <a:gd name="T99" fmla="*/ 66 h 160"/>
                <a:gd name="T100" fmla="*/ 15 w 85"/>
                <a:gd name="T101" fmla="*/ 75 h 160"/>
                <a:gd name="T102" fmla="*/ 17 w 85"/>
                <a:gd name="T103" fmla="*/ 92 h 160"/>
                <a:gd name="T104" fmla="*/ 13 w 85"/>
                <a:gd name="T105" fmla="*/ 101 h 160"/>
                <a:gd name="T106" fmla="*/ 18 w 85"/>
                <a:gd name="T107" fmla="*/ 122 h 160"/>
                <a:gd name="T108" fmla="*/ 13 w 85"/>
                <a:gd name="T109" fmla="*/ 120 h 160"/>
                <a:gd name="T110" fmla="*/ 27 w 85"/>
                <a:gd name="T111" fmla="*/ 135 h 160"/>
                <a:gd name="T112" fmla="*/ 38 w 85"/>
                <a:gd name="T113" fmla="*/ 139 h 160"/>
                <a:gd name="T114" fmla="*/ 47 w 85"/>
                <a:gd name="T115" fmla="*/ 155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5" h="160">
                  <a:moveTo>
                    <a:pt x="52" y="160"/>
                  </a:moveTo>
                  <a:cubicBezTo>
                    <a:pt x="52" y="160"/>
                    <a:pt x="52" y="160"/>
                    <a:pt x="52" y="160"/>
                  </a:cubicBezTo>
                  <a:cubicBezTo>
                    <a:pt x="49" y="158"/>
                    <a:pt x="49" y="158"/>
                    <a:pt x="49" y="158"/>
                  </a:cubicBezTo>
                  <a:cubicBezTo>
                    <a:pt x="48" y="159"/>
                    <a:pt x="48" y="159"/>
                    <a:pt x="48" y="159"/>
                  </a:cubicBezTo>
                  <a:cubicBezTo>
                    <a:pt x="46" y="158"/>
                    <a:pt x="46" y="158"/>
                    <a:pt x="46" y="158"/>
                  </a:cubicBezTo>
                  <a:cubicBezTo>
                    <a:pt x="46" y="155"/>
                    <a:pt x="46" y="155"/>
                    <a:pt x="46" y="155"/>
                  </a:cubicBezTo>
                  <a:cubicBezTo>
                    <a:pt x="46" y="155"/>
                    <a:pt x="45" y="155"/>
                    <a:pt x="45" y="154"/>
                  </a:cubicBezTo>
                  <a:cubicBezTo>
                    <a:pt x="45" y="152"/>
                    <a:pt x="45" y="152"/>
                    <a:pt x="45" y="152"/>
                  </a:cubicBezTo>
                  <a:cubicBezTo>
                    <a:pt x="44" y="153"/>
                    <a:pt x="44" y="153"/>
                    <a:pt x="44" y="153"/>
                  </a:cubicBezTo>
                  <a:cubicBezTo>
                    <a:pt x="44" y="152"/>
                    <a:pt x="44" y="152"/>
                    <a:pt x="44" y="152"/>
                  </a:cubicBezTo>
                  <a:cubicBezTo>
                    <a:pt x="44" y="151"/>
                    <a:pt x="44" y="151"/>
                    <a:pt x="44" y="151"/>
                  </a:cubicBezTo>
                  <a:cubicBezTo>
                    <a:pt x="44" y="150"/>
                    <a:pt x="44" y="149"/>
                    <a:pt x="45" y="149"/>
                  </a:cubicBezTo>
                  <a:cubicBezTo>
                    <a:pt x="44" y="149"/>
                    <a:pt x="42" y="148"/>
                    <a:pt x="42" y="147"/>
                  </a:cubicBezTo>
                  <a:cubicBezTo>
                    <a:pt x="41" y="147"/>
                    <a:pt x="41" y="145"/>
                    <a:pt x="41" y="145"/>
                  </a:cubicBezTo>
                  <a:cubicBezTo>
                    <a:pt x="40" y="145"/>
                    <a:pt x="38" y="141"/>
                    <a:pt x="38" y="139"/>
                  </a:cubicBezTo>
                  <a:cubicBezTo>
                    <a:pt x="36" y="139"/>
                    <a:pt x="35" y="139"/>
                    <a:pt x="35" y="139"/>
                  </a:cubicBezTo>
                  <a:cubicBezTo>
                    <a:pt x="34" y="139"/>
                    <a:pt x="33" y="139"/>
                    <a:pt x="33" y="139"/>
                  </a:cubicBezTo>
                  <a:cubicBezTo>
                    <a:pt x="32" y="138"/>
                    <a:pt x="32" y="138"/>
                    <a:pt x="32" y="138"/>
                  </a:cubicBezTo>
                  <a:cubicBezTo>
                    <a:pt x="31" y="137"/>
                    <a:pt x="31" y="137"/>
                    <a:pt x="31" y="137"/>
                  </a:cubicBezTo>
                  <a:cubicBezTo>
                    <a:pt x="27" y="135"/>
                    <a:pt x="27" y="135"/>
                    <a:pt x="27" y="135"/>
                  </a:cubicBezTo>
                  <a:cubicBezTo>
                    <a:pt x="15" y="128"/>
                    <a:pt x="15" y="128"/>
                    <a:pt x="15" y="128"/>
                  </a:cubicBezTo>
                  <a:cubicBezTo>
                    <a:pt x="15" y="128"/>
                    <a:pt x="14" y="126"/>
                    <a:pt x="14" y="125"/>
                  </a:cubicBezTo>
                  <a:cubicBezTo>
                    <a:pt x="14" y="125"/>
                    <a:pt x="14" y="125"/>
                    <a:pt x="14" y="124"/>
                  </a:cubicBezTo>
                  <a:cubicBezTo>
                    <a:pt x="13" y="124"/>
                    <a:pt x="12" y="124"/>
                    <a:pt x="12" y="123"/>
                  </a:cubicBezTo>
                  <a:cubicBezTo>
                    <a:pt x="11" y="123"/>
                    <a:pt x="11" y="122"/>
                    <a:pt x="10" y="121"/>
                  </a:cubicBezTo>
                  <a:cubicBezTo>
                    <a:pt x="10" y="121"/>
                    <a:pt x="10" y="120"/>
                    <a:pt x="10" y="120"/>
                  </a:cubicBezTo>
                  <a:cubicBezTo>
                    <a:pt x="13" y="120"/>
                    <a:pt x="13" y="120"/>
                    <a:pt x="13" y="120"/>
                  </a:cubicBezTo>
                  <a:cubicBezTo>
                    <a:pt x="13" y="120"/>
                    <a:pt x="14" y="121"/>
                    <a:pt x="14" y="121"/>
                  </a:cubicBezTo>
                  <a:cubicBezTo>
                    <a:pt x="15" y="121"/>
                    <a:pt x="15" y="123"/>
                    <a:pt x="15" y="123"/>
                  </a:cubicBezTo>
                  <a:cubicBezTo>
                    <a:pt x="15" y="123"/>
                    <a:pt x="16" y="125"/>
                    <a:pt x="17" y="125"/>
                  </a:cubicBezTo>
                  <a:cubicBezTo>
                    <a:pt x="17" y="125"/>
                    <a:pt x="18" y="125"/>
                    <a:pt x="18" y="125"/>
                  </a:cubicBezTo>
                  <a:cubicBezTo>
                    <a:pt x="18" y="125"/>
                    <a:pt x="18" y="125"/>
                    <a:pt x="18" y="125"/>
                  </a:cubicBezTo>
                  <a:cubicBezTo>
                    <a:pt x="19" y="123"/>
                    <a:pt x="19" y="123"/>
                    <a:pt x="19" y="123"/>
                  </a:cubicBezTo>
                  <a:cubicBezTo>
                    <a:pt x="18" y="122"/>
                    <a:pt x="18" y="122"/>
                    <a:pt x="18" y="122"/>
                  </a:cubicBezTo>
                  <a:cubicBezTo>
                    <a:pt x="18" y="119"/>
                    <a:pt x="18" y="119"/>
                    <a:pt x="18" y="119"/>
                  </a:cubicBezTo>
                  <a:cubicBezTo>
                    <a:pt x="17" y="118"/>
                    <a:pt x="17" y="118"/>
                    <a:pt x="17" y="118"/>
                  </a:cubicBezTo>
                  <a:cubicBezTo>
                    <a:pt x="16" y="116"/>
                    <a:pt x="16" y="116"/>
                    <a:pt x="16" y="116"/>
                  </a:cubicBezTo>
                  <a:cubicBezTo>
                    <a:pt x="12" y="111"/>
                    <a:pt x="12" y="111"/>
                    <a:pt x="12" y="111"/>
                  </a:cubicBezTo>
                  <a:cubicBezTo>
                    <a:pt x="10" y="108"/>
                    <a:pt x="10" y="108"/>
                    <a:pt x="10" y="108"/>
                  </a:cubicBezTo>
                  <a:cubicBezTo>
                    <a:pt x="12" y="103"/>
                    <a:pt x="12" y="103"/>
                    <a:pt x="12" y="103"/>
                  </a:cubicBezTo>
                  <a:cubicBezTo>
                    <a:pt x="11" y="101"/>
                    <a:pt x="11" y="101"/>
                    <a:pt x="11" y="101"/>
                  </a:cubicBezTo>
                  <a:cubicBezTo>
                    <a:pt x="11" y="101"/>
                    <a:pt x="12" y="100"/>
                    <a:pt x="12" y="100"/>
                  </a:cubicBezTo>
                  <a:cubicBezTo>
                    <a:pt x="12" y="100"/>
                    <a:pt x="13" y="99"/>
                    <a:pt x="13" y="99"/>
                  </a:cubicBezTo>
                  <a:cubicBezTo>
                    <a:pt x="13" y="99"/>
                    <a:pt x="13" y="98"/>
                    <a:pt x="13" y="98"/>
                  </a:cubicBezTo>
                  <a:cubicBezTo>
                    <a:pt x="13" y="97"/>
                    <a:pt x="13" y="97"/>
                    <a:pt x="13" y="97"/>
                  </a:cubicBezTo>
                  <a:cubicBezTo>
                    <a:pt x="14" y="95"/>
                    <a:pt x="14" y="95"/>
                    <a:pt x="14" y="95"/>
                  </a:cubicBezTo>
                  <a:cubicBezTo>
                    <a:pt x="12" y="95"/>
                    <a:pt x="12" y="95"/>
                    <a:pt x="12" y="95"/>
                  </a:cubicBezTo>
                  <a:cubicBezTo>
                    <a:pt x="12" y="94"/>
                    <a:pt x="13" y="93"/>
                    <a:pt x="13" y="93"/>
                  </a:cubicBezTo>
                  <a:cubicBezTo>
                    <a:pt x="13" y="93"/>
                    <a:pt x="13" y="93"/>
                    <a:pt x="14" y="93"/>
                  </a:cubicBezTo>
                  <a:cubicBezTo>
                    <a:pt x="16" y="91"/>
                    <a:pt x="16" y="91"/>
                    <a:pt x="16" y="91"/>
                  </a:cubicBezTo>
                  <a:cubicBezTo>
                    <a:pt x="16" y="90"/>
                    <a:pt x="16" y="90"/>
                    <a:pt x="16" y="90"/>
                  </a:cubicBezTo>
                  <a:cubicBezTo>
                    <a:pt x="13" y="89"/>
                    <a:pt x="13" y="89"/>
                    <a:pt x="13" y="89"/>
                  </a:cubicBezTo>
                  <a:cubicBezTo>
                    <a:pt x="14" y="86"/>
                    <a:pt x="14" y="86"/>
                    <a:pt x="14" y="86"/>
                  </a:cubicBezTo>
                  <a:cubicBezTo>
                    <a:pt x="13" y="85"/>
                    <a:pt x="12" y="83"/>
                    <a:pt x="12" y="83"/>
                  </a:cubicBezTo>
                  <a:cubicBezTo>
                    <a:pt x="13" y="81"/>
                    <a:pt x="13" y="81"/>
                    <a:pt x="13" y="81"/>
                  </a:cubicBezTo>
                  <a:cubicBezTo>
                    <a:pt x="13" y="81"/>
                    <a:pt x="14" y="78"/>
                    <a:pt x="14" y="77"/>
                  </a:cubicBezTo>
                  <a:cubicBezTo>
                    <a:pt x="14" y="76"/>
                    <a:pt x="14" y="75"/>
                    <a:pt x="14" y="75"/>
                  </a:cubicBezTo>
                  <a:cubicBezTo>
                    <a:pt x="14" y="74"/>
                    <a:pt x="14" y="74"/>
                    <a:pt x="14" y="74"/>
                  </a:cubicBezTo>
                  <a:cubicBezTo>
                    <a:pt x="13" y="73"/>
                    <a:pt x="12" y="72"/>
                    <a:pt x="12" y="72"/>
                  </a:cubicBezTo>
                  <a:cubicBezTo>
                    <a:pt x="12" y="72"/>
                    <a:pt x="11" y="72"/>
                    <a:pt x="11" y="71"/>
                  </a:cubicBezTo>
                  <a:cubicBezTo>
                    <a:pt x="10" y="71"/>
                    <a:pt x="10" y="71"/>
                    <a:pt x="10" y="71"/>
                  </a:cubicBezTo>
                  <a:cubicBezTo>
                    <a:pt x="8" y="69"/>
                    <a:pt x="8" y="69"/>
                    <a:pt x="8" y="69"/>
                  </a:cubicBezTo>
                  <a:cubicBezTo>
                    <a:pt x="11" y="67"/>
                    <a:pt x="11" y="67"/>
                    <a:pt x="11" y="67"/>
                  </a:cubicBezTo>
                  <a:cubicBezTo>
                    <a:pt x="11" y="66"/>
                    <a:pt x="11" y="66"/>
                    <a:pt x="11" y="66"/>
                  </a:cubicBezTo>
                  <a:cubicBezTo>
                    <a:pt x="12" y="65"/>
                    <a:pt x="13" y="65"/>
                    <a:pt x="13" y="65"/>
                  </a:cubicBezTo>
                  <a:cubicBezTo>
                    <a:pt x="13" y="65"/>
                    <a:pt x="14" y="64"/>
                    <a:pt x="14" y="64"/>
                  </a:cubicBezTo>
                  <a:cubicBezTo>
                    <a:pt x="14" y="63"/>
                    <a:pt x="14" y="62"/>
                    <a:pt x="14" y="61"/>
                  </a:cubicBezTo>
                  <a:cubicBezTo>
                    <a:pt x="11" y="60"/>
                    <a:pt x="11" y="60"/>
                    <a:pt x="11" y="60"/>
                  </a:cubicBezTo>
                  <a:cubicBezTo>
                    <a:pt x="11" y="59"/>
                    <a:pt x="11" y="59"/>
                    <a:pt x="11" y="59"/>
                  </a:cubicBezTo>
                  <a:cubicBezTo>
                    <a:pt x="11" y="59"/>
                    <a:pt x="12" y="59"/>
                    <a:pt x="13" y="58"/>
                  </a:cubicBezTo>
                  <a:cubicBezTo>
                    <a:pt x="14" y="58"/>
                    <a:pt x="15" y="57"/>
                    <a:pt x="15" y="57"/>
                  </a:cubicBezTo>
                  <a:cubicBezTo>
                    <a:pt x="16" y="57"/>
                    <a:pt x="16" y="56"/>
                    <a:pt x="16" y="55"/>
                  </a:cubicBezTo>
                  <a:cubicBezTo>
                    <a:pt x="14" y="54"/>
                    <a:pt x="14" y="54"/>
                    <a:pt x="14" y="54"/>
                  </a:cubicBezTo>
                  <a:cubicBezTo>
                    <a:pt x="15" y="52"/>
                    <a:pt x="15" y="52"/>
                    <a:pt x="15" y="52"/>
                  </a:cubicBezTo>
                  <a:cubicBezTo>
                    <a:pt x="14" y="49"/>
                    <a:pt x="14" y="49"/>
                    <a:pt x="14" y="49"/>
                  </a:cubicBezTo>
                  <a:cubicBezTo>
                    <a:pt x="15" y="47"/>
                    <a:pt x="15" y="47"/>
                    <a:pt x="15" y="47"/>
                  </a:cubicBezTo>
                  <a:cubicBezTo>
                    <a:pt x="14" y="46"/>
                    <a:pt x="14" y="46"/>
                    <a:pt x="14" y="46"/>
                  </a:cubicBezTo>
                  <a:cubicBezTo>
                    <a:pt x="10" y="44"/>
                    <a:pt x="10" y="44"/>
                    <a:pt x="10" y="44"/>
                  </a:cubicBezTo>
                  <a:cubicBezTo>
                    <a:pt x="9" y="44"/>
                    <a:pt x="9" y="44"/>
                    <a:pt x="9" y="44"/>
                  </a:cubicBezTo>
                  <a:cubicBezTo>
                    <a:pt x="8" y="44"/>
                    <a:pt x="7" y="45"/>
                    <a:pt x="7" y="45"/>
                  </a:cubicBezTo>
                  <a:cubicBezTo>
                    <a:pt x="4" y="44"/>
                    <a:pt x="4" y="43"/>
                    <a:pt x="4" y="43"/>
                  </a:cubicBezTo>
                  <a:cubicBezTo>
                    <a:pt x="5" y="43"/>
                    <a:pt x="5" y="42"/>
                    <a:pt x="5" y="42"/>
                  </a:cubicBezTo>
                  <a:cubicBezTo>
                    <a:pt x="4" y="41"/>
                    <a:pt x="4" y="41"/>
                    <a:pt x="4" y="41"/>
                  </a:cubicBezTo>
                  <a:cubicBezTo>
                    <a:pt x="4" y="39"/>
                    <a:pt x="4" y="39"/>
                    <a:pt x="4" y="39"/>
                  </a:cubicBezTo>
                  <a:cubicBezTo>
                    <a:pt x="4" y="39"/>
                    <a:pt x="5" y="37"/>
                    <a:pt x="5" y="37"/>
                  </a:cubicBezTo>
                  <a:cubicBezTo>
                    <a:pt x="4" y="36"/>
                    <a:pt x="4" y="35"/>
                    <a:pt x="4" y="35"/>
                  </a:cubicBezTo>
                  <a:cubicBezTo>
                    <a:pt x="5" y="33"/>
                    <a:pt x="5" y="33"/>
                    <a:pt x="5" y="33"/>
                  </a:cubicBezTo>
                  <a:cubicBezTo>
                    <a:pt x="5" y="32"/>
                    <a:pt x="5" y="32"/>
                    <a:pt x="5" y="32"/>
                  </a:cubicBezTo>
                  <a:cubicBezTo>
                    <a:pt x="5" y="31"/>
                    <a:pt x="5" y="30"/>
                    <a:pt x="5" y="30"/>
                  </a:cubicBezTo>
                  <a:cubicBezTo>
                    <a:pt x="1" y="28"/>
                    <a:pt x="1" y="28"/>
                    <a:pt x="1" y="28"/>
                  </a:cubicBezTo>
                  <a:cubicBezTo>
                    <a:pt x="0" y="27"/>
                    <a:pt x="0" y="27"/>
                    <a:pt x="0" y="27"/>
                  </a:cubicBezTo>
                  <a:cubicBezTo>
                    <a:pt x="0" y="25"/>
                    <a:pt x="0" y="25"/>
                    <a:pt x="0" y="25"/>
                  </a:cubicBezTo>
                  <a:cubicBezTo>
                    <a:pt x="2" y="23"/>
                    <a:pt x="2" y="23"/>
                    <a:pt x="2" y="23"/>
                  </a:cubicBezTo>
                  <a:cubicBezTo>
                    <a:pt x="3" y="21"/>
                    <a:pt x="3" y="21"/>
                    <a:pt x="3" y="21"/>
                  </a:cubicBezTo>
                  <a:cubicBezTo>
                    <a:pt x="3" y="20"/>
                    <a:pt x="3" y="20"/>
                    <a:pt x="3" y="19"/>
                  </a:cubicBezTo>
                  <a:cubicBezTo>
                    <a:pt x="3" y="19"/>
                    <a:pt x="4" y="18"/>
                    <a:pt x="4" y="18"/>
                  </a:cubicBezTo>
                  <a:cubicBezTo>
                    <a:pt x="4" y="16"/>
                    <a:pt x="4" y="16"/>
                    <a:pt x="4" y="16"/>
                  </a:cubicBezTo>
                  <a:cubicBezTo>
                    <a:pt x="4" y="15"/>
                    <a:pt x="4" y="15"/>
                    <a:pt x="4" y="15"/>
                  </a:cubicBezTo>
                  <a:cubicBezTo>
                    <a:pt x="5" y="14"/>
                    <a:pt x="5" y="14"/>
                    <a:pt x="5" y="14"/>
                  </a:cubicBezTo>
                  <a:cubicBezTo>
                    <a:pt x="5" y="14"/>
                    <a:pt x="6" y="13"/>
                    <a:pt x="7" y="13"/>
                  </a:cubicBezTo>
                  <a:cubicBezTo>
                    <a:pt x="7" y="12"/>
                    <a:pt x="7" y="11"/>
                    <a:pt x="7" y="11"/>
                  </a:cubicBezTo>
                  <a:cubicBezTo>
                    <a:pt x="11" y="5"/>
                    <a:pt x="11" y="5"/>
                    <a:pt x="11" y="5"/>
                  </a:cubicBezTo>
                  <a:cubicBezTo>
                    <a:pt x="10" y="4"/>
                    <a:pt x="10" y="4"/>
                    <a:pt x="10" y="4"/>
                  </a:cubicBezTo>
                  <a:cubicBezTo>
                    <a:pt x="13" y="0"/>
                    <a:pt x="14" y="0"/>
                    <a:pt x="14" y="0"/>
                  </a:cubicBezTo>
                  <a:cubicBezTo>
                    <a:pt x="15" y="0"/>
                    <a:pt x="16" y="0"/>
                    <a:pt x="16" y="0"/>
                  </a:cubicBezTo>
                  <a:cubicBezTo>
                    <a:pt x="17" y="1"/>
                    <a:pt x="17" y="1"/>
                    <a:pt x="17" y="1"/>
                  </a:cubicBezTo>
                  <a:cubicBezTo>
                    <a:pt x="18" y="2"/>
                    <a:pt x="18" y="2"/>
                    <a:pt x="18" y="2"/>
                  </a:cubicBezTo>
                  <a:cubicBezTo>
                    <a:pt x="18" y="3"/>
                    <a:pt x="18" y="3"/>
                    <a:pt x="18" y="3"/>
                  </a:cubicBezTo>
                  <a:cubicBezTo>
                    <a:pt x="18" y="4"/>
                    <a:pt x="17" y="4"/>
                    <a:pt x="17" y="5"/>
                  </a:cubicBezTo>
                  <a:cubicBezTo>
                    <a:pt x="18" y="5"/>
                    <a:pt x="17" y="6"/>
                    <a:pt x="17" y="6"/>
                  </a:cubicBezTo>
                  <a:cubicBezTo>
                    <a:pt x="18" y="6"/>
                    <a:pt x="18" y="7"/>
                    <a:pt x="18" y="7"/>
                  </a:cubicBezTo>
                  <a:cubicBezTo>
                    <a:pt x="19" y="8"/>
                    <a:pt x="19" y="8"/>
                    <a:pt x="19" y="8"/>
                  </a:cubicBezTo>
                  <a:cubicBezTo>
                    <a:pt x="19" y="9"/>
                    <a:pt x="20" y="9"/>
                    <a:pt x="20" y="9"/>
                  </a:cubicBezTo>
                  <a:cubicBezTo>
                    <a:pt x="22" y="8"/>
                    <a:pt x="22" y="8"/>
                    <a:pt x="22" y="8"/>
                  </a:cubicBezTo>
                  <a:cubicBezTo>
                    <a:pt x="24" y="7"/>
                    <a:pt x="24" y="7"/>
                    <a:pt x="24" y="7"/>
                  </a:cubicBezTo>
                  <a:cubicBezTo>
                    <a:pt x="24" y="7"/>
                    <a:pt x="26" y="6"/>
                    <a:pt x="27" y="6"/>
                  </a:cubicBezTo>
                  <a:cubicBezTo>
                    <a:pt x="27" y="6"/>
                    <a:pt x="27" y="5"/>
                    <a:pt x="28" y="4"/>
                  </a:cubicBezTo>
                  <a:cubicBezTo>
                    <a:pt x="29" y="4"/>
                    <a:pt x="29" y="4"/>
                    <a:pt x="29" y="4"/>
                  </a:cubicBezTo>
                  <a:cubicBezTo>
                    <a:pt x="31" y="4"/>
                    <a:pt x="31" y="4"/>
                    <a:pt x="31" y="4"/>
                  </a:cubicBezTo>
                  <a:cubicBezTo>
                    <a:pt x="32" y="6"/>
                    <a:pt x="32" y="6"/>
                    <a:pt x="32" y="6"/>
                  </a:cubicBezTo>
                  <a:cubicBezTo>
                    <a:pt x="34" y="7"/>
                    <a:pt x="34" y="7"/>
                    <a:pt x="34" y="7"/>
                  </a:cubicBezTo>
                  <a:cubicBezTo>
                    <a:pt x="36" y="9"/>
                    <a:pt x="36" y="9"/>
                    <a:pt x="36" y="9"/>
                  </a:cubicBezTo>
                  <a:cubicBezTo>
                    <a:pt x="37" y="12"/>
                    <a:pt x="37" y="12"/>
                    <a:pt x="37" y="12"/>
                  </a:cubicBezTo>
                  <a:cubicBezTo>
                    <a:pt x="39" y="15"/>
                    <a:pt x="39" y="15"/>
                    <a:pt x="39" y="15"/>
                  </a:cubicBezTo>
                  <a:cubicBezTo>
                    <a:pt x="40" y="14"/>
                    <a:pt x="40" y="14"/>
                    <a:pt x="40" y="14"/>
                  </a:cubicBezTo>
                  <a:cubicBezTo>
                    <a:pt x="42" y="16"/>
                    <a:pt x="42" y="16"/>
                    <a:pt x="42" y="16"/>
                  </a:cubicBezTo>
                  <a:cubicBezTo>
                    <a:pt x="44" y="17"/>
                    <a:pt x="44" y="17"/>
                    <a:pt x="44" y="17"/>
                  </a:cubicBezTo>
                  <a:cubicBezTo>
                    <a:pt x="44" y="17"/>
                    <a:pt x="46" y="17"/>
                    <a:pt x="48" y="18"/>
                  </a:cubicBezTo>
                  <a:cubicBezTo>
                    <a:pt x="49" y="18"/>
                    <a:pt x="49" y="19"/>
                    <a:pt x="49" y="19"/>
                  </a:cubicBezTo>
                  <a:cubicBezTo>
                    <a:pt x="50" y="21"/>
                    <a:pt x="52" y="23"/>
                    <a:pt x="52" y="23"/>
                  </a:cubicBezTo>
                  <a:cubicBezTo>
                    <a:pt x="53" y="26"/>
                    <a:pt x="53" y="26"/>
                    <a:pt x="53" y="26"/>
                  </a:cubicBezTo>
                  <a:cubicBezTo>
                    <a:pt x="53" y="26"/>
                    <a:pt x="54" y="28"/>
                    <a:pt x="54" y="29"/>
                  </a:cubicBezTo>
                  <a:cubicBezTo>
                    <a:pt x="54" y="29"/>
                    <a:pt x="54" y="30"/>
                    <a:pt x="54" y="30"/>
                  </a:cubicBezTo>
                  <a:cubicBezTo>
                    <a:pt x="57" y="33"/>
                    <a:pt x="57" y="33"/>
                    <a:pt x="57" y="33"/>
                  </a:cubicBezTo>
                  <a:cubicBezTo>
                    <a:pt x="56" y="36"/>
                    <a:pt x="56" y="36"/>
                    <a:pt x="56" y="36"/>
                  </a:cubicBezTo>
                  <a:cubicBezTo>
                    <a:pt x="55" y="38"/>
                    <a:pt x="55" y="38"/>
                    <a:pt x="55" y="38"/>
                  </a:cubicBezTo>
                  <a:cubicBezTo>
                    <a:pt x="55" y="38"/>
                    <a:pt x="55" y="40"/>
                    <a:pt x="55" y="40"/>
                  </a:cubicBezTo>
                  <a:cubicBezTo>
                    <a:pt x="55" y="40"/>
                    <a:pt x="55" y="42"/>
                    <a:pt x="55" y="42"/>
                  </a:cubicBezTo>
                  <a:cubicBezTo>
                    <a:pt x="54" y="43"/>
                    <a:pt x="54" y="43"/>
                    <a:pt x="54" y="43"/>
                  </a:cubicBezTo>
                  <a:cubicBezTo>
                    <a:pt x="55" y="48"/>
                    <a:pt x="55" y="48"/>
                    <a:pt x="55" y="48"/>
                  </a:cubicBezTo>
                  <a:cubicBezTo>
                    <a:pt x="54" y="51"/>
                    <a:pt x="54" y="51"/>
                    <a:pt x="54" y="51"/>
                  </a:cubicBezTo>
                  <a:cubicBezTo>
                    <a:pt x="55" y="51"/>
                    <a:pt x="56" y="52"/>
                    <a:pt x="56" y="53"/>
                  </a:cubicBezTo>
                  <a:cubicBezTo>
                    <a:pt x="57" y="53"/>
                    <a:pt x="56" y="54"/>
                    <a:pt x="56" y="54"/>
                  </a:cubicBezTo>
                  <a:cubicBezTo>
                    <a:pt x="55" y="55"/>
                    <a:pt x="55" y="55"/>
                    <a:pt x="54" y="56"/>
                  </a:cubicBezTo>
                  <a:cubicBezTo>
                    <a:pt x="53" y="56"/>
                    <a:pt x="53" y="56"/>
                    <a:pt x="53" y="56"/>
                  </a:cubicBezTo>
                  <a:cubicBezTo>
                    <a:pt x="53" y="57"/>
                    <a:pt x="52" y="57"/>
                    <a:pt x="52" y="57"/>
                  </a:cubicBezTo>
                  <a:cubicBezTo>
                    <a:pt x="52" y="57"/>
                    <a:pt x="52" y="58"/>
                    <a:pt x="52" y="59"/>
                  </a:cubicBezTo>
                  <a:cubicBezTo>
                    <a:pt x="53" y="60"/>
                    <a:pt x="55" y="61"/>
                    <a:pt x="55" y="61"/>
                  </a:cubicBezTo>
                  <a:cubicBezTo>
                    <a:pt x="55" y="61"/>
                    <a:pt x="57" y="63"/>
                    <a:pt x="57" y="64"/>
                  </a:cubicBezTo>
                  <a:cubicBezTo>
                    <a:pt x="58" y="64"/>
                    <a:pt x="57" y="65"/>
                    <a:pt x="57" y="66"/>
                  </a:cubicBezTo>
                  <a:cubicBezTo>
                    <a:pt x="57" y="66"/>
                    <a:pt x="57" y="67"/>
                    <a:pt x="55" y="68"/>
                  </a:cubicBezTo>
                  <a:cubicBezTo>
                    <a:pt x="56" y="69"/>
                    <a:pt x="56" y="69"/>
                    <a:pt x="56" y="69"/>
                  </a:cubicBezTo>
                  <a:cubicBezTo>
                    <a:pt x="57" y="72"/>
                    <a:pt x="57" y="72"/>
                    <a:pt x="57" y="72"/>
                  </a:cubicBezTo>
                  <a:cubicBezTo>
                    <a:pt x="57" y="72"/>
                    <a:pt x="57" y="73"/>
                    <a:pt x="57" y="73"/>
                  </a:cubicBezTo>
                  <a:cubicBezTo>
                    <a:pt x="58" y="74"/>
                    <a:pt x="59" y="76"/>
                    <a:pt x="60" y="76"/>
                  </a:cubicBezTo>
                  <a:cubicBezTo>
                    <a:pt x="60" y="76"/>
                    <a:pt x="61" y="78"/>
                    <a:pt x="61" y="79"/>
                  </a:cubicBezTo>
                  <a:cubicBezTo>
                    <a:pt x="61" y="79"/>
                    <a:pt x="61" y="80"/>
                    <a:pt x="61" y="80"/>
                  </a:cubicBezTo>
                  <a:cubicBezTo>
                    <a:pt x="61" y="80"/>
                    <a:pt x="62" y="80"/>
                    <a:pt x="62" y="80"/>
                  </a:cubicBezTo>
                  <a:cubicBezTo>
                    <a:pt x="63" y="81"/>
                    <a:pt x="65" y="81"/>
                    <a:pt x="65" y="81"/>
                  </a:cubicBezTo>
                  <a:cubicBezTo>
                    <a:pt x="65" y="81"/>
                    <a:pt x="66" y="82"/>
                    <a:pt x="66" y="83"/>
                  </a:cubicBezTo>
                  <a:cubicBezTo>
                    <a:pt x="67" y="84"/>
                    <a:pt x="68" y="86"/>
                    <a:pt x="68" y="87"/>
                  </a:cubicBezTo>
                  <a:cubicBezTo>
                    <a:pt x="68" y="87"/>
                    <a:pt x="68" y="88"/>
                    <a:pt x="68" y="88"/>
                  </a:cubicBezTo>
                  <a:cubicBezTo>
                    <a:pt x="68" y="89"/>
                    <a:pt x="68" y="89"/>
                    <a:pt x="68" y="89"/>
                  </a:cubicBezTo>
                  <a:cubicBezTo>
                    <a:pt x="68" y="90"/>
                    <a:pt x="69" y="89"/>
                    <a:pt x="69" y="89"/>
                  </a:cubicBezTo>
                  <a:cubicBezTo>
                    <a:pt x="69" y="89"/>
                    <a:pt x="70" y="88"/>
                    <a:pt x="70" y="88"/>
                  </a:cubicBezTo>
                  <a:cubicBezTo>
                    <a:pt x="71" y="88"/>
                    <a:pt x="72" y="88"/>
                    <a:pt x="73" y="88"/>
                  </a:cubicBezTo>
                  <a:cubicBezTo>
                    <a:pt x="74" y="88"/>
                    <a:pt x="74" y="88"/>
                    <a:pt x="74" y="88"/>
                  </a:cubicBezTo>
                  <a:cubicBezTo>
                    <a:pt x="76" y="88"/>
                    <a:pt x="76" y="88"/>
                    <a:pt x="77" y="88"/>
                  </a:cubicBezTo>
                  <a:cubicBezTo>
                    <a:pt x="79" y="89"/>
                    <a:pt x="79" y="89"/>
                    <a:pt x="79" y="89"/>
                  </a:cubicBezTo>
                  <a:cubicBezTo>
                    <a:pt x="80" y="91"/>
                    <a:pt x="80" y="91"/>
                    <a:pt x="80" y="91"/>
                  </a:cubicBezTo>
                  <a:cubicBezTo>
                    <a:pt x="80" y="91"/>
                    <a:pt x="81" y="91"/>
                    <a:pt x="81" y="91"/>
                  </a:cubicBezTo>
                  <a:cubicBezTo>
                    <a:pt x="82" y="93"/>
                    <a:pt x="82" y="93"/>
                    <a:pt x="82" y="93"/>
                  </a:cubicBezTo>
                  <a:cubicBezTo>
                    <a:pt x="84" y="96"/>
                    <a:pt x="84" y="96"/>
                    <a:pt x="84" y="96"/>
                  </a:cubicBezTo>
                  <a:cubicBezTo>
                    <a:pt x="85" y="104"/>
                    <a:pt x="85" y="104"/>
                    <a:pt x="85" y="104"/>
                  </a:cubicBezTo>
                  <a:cubicBezTo>
                    <a:pt x="83" y="104"/>
                    <a:pt x="81" y="106"/>
                    <a:pt x="80" y="107"/>
                  </a:cubicBezTo>
                  <a:cubicBezTo>
                    <a:pt x="77" y="115"/>
                    <a:pt x="77" y="115"/>
                    <a:pt x="77" y="115"/>
                  </a:cubicBezTo>
                  <a:cubicBezTo>
                    <a:pt x="75" y="124"/>
                    <a:pt x="75" y="124"/>
                    <a:pt x="75" y="124"/>
                  </a:cubicBezTo>
                  <a:cubicBezTo>
                    <a:pt x="70" y="132"/>
                    <a:pt x="70" y="132"/>
                    <a:pt x="70" y="132"/>
                  </a:cubicBezTo>
                  <a:cubicBezTo>
                    <a:pt x="63" y="136"/>
                    <a:pt x="63" y="136"/>
                    <a:pt x="63" y="136"/>
                  </a:cubicBezTo>
                  <a:cubicBezTo>
                    <a:pt x="62" y="136"/>
                    <a:pt x="62" y="136"/>
                    <a:pt x="62" y="136"/>
                  </a:cubicBezTo>
                  <a:cubicBezTo>
                    <a:pt x="62" y="136"/>
                    <a:pt x="61" y="137"/>
                    <a:pt x="61" y="137"/>
                  </a:cubicBezTo>
                  <a:cubicBezTo>
                    <a:pt x="60" y="140"/>
                    <a:pt x="60" y="140"/>
                    <a:pt x="60" y="140"/>
                  </a:cubicBezTo>
                  <a:cubicBezTo>
                    <a:pt x="59" y="141"/>
                    <a:pt x="59" y="141"/>
                    <a:pt x="59" y="141"/>
                  </a:cubicBezTo>
                  <a:cubicBezTo>
                    <a:pt x="58" y="141"/>
                    <a:pt x="58" y="141"/>
                    <a:pt x="58" y="141"/>
                  </a:cubicBezTo>
                  <a:cubicBezTo>
                    <a:pt x="58" y="142"/>
                    <a:pt x="58" y="142"/>
                    <a:pt x="58" y="142"/>
                  </a:cubicBezTo>
                  <a:cubicBezTo>
                    <a:pt x="58" y="143"/>
                    <a:pt x="58" y="143"/>
                    <a:pt x="58" y="144"/>
                  </a:cubicBezTo>
                  <a:cubicBezTo>
                    <a:pt x="58" y="144"/>
                    <a:pt x="58" y="144"/>
                    <a:pt x="58" y="145"/>
                  </a:cubicBezTo>
                  <a:cubicBezTo>
                    <a:pt x="58" y="145"/>
                    <a:pt x="59" y="145"/>
                    <a:pt x="59" y="146"/>
                  </a:cubicBezTo>
                  <a:cubicBezTo>
                    <a:pt x="59" y="146"/>
                    <a:pt x="60" y="147"/>
                    <a:pt x="61" y="147"/>
                  </a:cubicBezTo>
                  <a:cubicBezTo>
                    <a:pt x="62" y="148"/>
                    <a:pt x="63" y="148"/>
                    <a:pt x="63" y="148"/>
                  </a:cubicBezTo>
                  <a:cubicBezTo>
                    <a:pt x="64" y="150"/>
                    <a:pt x="64" y="150"/>
                    <a:pt x="64" y="150"/>
                  </a:cubicBezTo>
                  <a:cubicBezTo>
                    <a:pt x="63" y="151"/>
                    <a:pt x="62" y="151"/>
                    <a:pt x="61" y="151"/>
                  </a:cubicBezTo>
                  <a:cubicBezTo>
                    <a:pt x="61" y="151"/>
                    <a:pt x="60" y="151"/>
                    <a:pt x="60" y="151"/>
                  </a:cubicBezTo>
                  <a:cubicBezTo>
                    <a:pt x="59" y="151"/>
                    <a:pt x="59" y="151"/>
                    <a:pt x="58" y="151"/>
                  </a:cubicBezTo>
                  <a:cubicBezTo>
                    <a:pt x="58" y="151"/>
                    <a:pt x="58" y="152"/>
                    <a:pt x="58" y="153"/>
                  </a:cubicBezTo>
                  <a:cubicBezTo>
                    <a:pt x="59" y="154"/>
                    <a:pt x="59" y="154"/>
                    <a:pt x="59" y="154"/>
                  </a:cubicBezTo>
                  <a:cubicBezTo>
                    <a:pt x="59" y="154"/>
                    <a:pt x="59" y="156"/>
                    <a:pt x="59" y="156"/>
                  </a:cubicBezTo>
                  <a:cubicBezTo>
                    <a:pt x="59" y="156"/>
                    <a:pt x="59" y="157"/>
                    <a:pt x="57" y="158"/>
                  </a:cubicBezTo>
                  <a:cubicBezTo>
                    <a:pt x="56" y="160"/>
                    <a:pt x="56" y="160"/>
                    <a:pt x="56" y="160"/>
                  </a:cubicBezTo>
                  <a:cubicBezTo>
                    <a:pt x="52" y="160"/>
                    <a:pt x="52" y="160"/>
                    <a:pt x="52" y="160"/>
                  </a:cubicBezTo>
                  <a:cubicBezTo>
                    <a:pt x="52" y="160"/>
                    <a:pt x="52" y="160"/>
                    <a:pt x="52" y="160"/>
                  </a:cubicBezTo>
                  <a:close/>
                  <a:moveTo>
                    <a:pt x="49" y="158"/>
                  </a:moveTo>
                  <a:cubicBezTo>
                    <a:pt x="49" y="158"/>
                    <a:pt x="49" y="158"/>
                    <a:pt x="49" y="158"/>
                  </a:cubicBezTo>
                  <a:cubicBezTo>
                    <a:pt x="52" y="159"/>
                    <a:pt x="52" y="159"/>
                    <a:pt x="52" y="159"/>
                  </a:cubicBezTo>
                  <a:cubicBezTo>
                    <a:pt x="55" y="159"/>
                    <a:pt x="55" y="159"/>
                    <a:pt x="55" y="159"/>
                  </a:cubicBezTo>
                  <a:cubicBezTo>
                    <a:pt x="57" y="158"/>
                    <a:pt x="57" y="158"/>
                    <a:pt x="57" y="158"/>
                  </a:cubicBezTo>
                  <a:cubicBezTo>
                    <a:pt x="58" y="157"/>
                    <a:pt x="59" y="156"/>
                    <a:pt x="59" y="156"/>
                  </a:cubicBezTo>
                  <a:cubicBezTo>
                    <a:pt x="59" y="156"/>
                    <a:pt x="58" y="154"/>
                    <a:pt x="58" y="154"/>
                  </a:cubicBezTo>
                  <a:cubicBezTo>
                    <a:pt x="58" y="153"/>
                    <a:pt x="58" y="153"/>
                    <a:pt x="58" y="153"/>
                  </a:cubicBezTo>
                  <a:cubicBezTo>
                    <a:pt x="58" y="153"/>
                    <a:pt x="57" y="152"/>
                    <a:pt x="57" y="151"/>
                  </a:cubicBezTo>
                  <a:cubicBezTo>
                    <a:pt x="57" y="151"/>
                    <a:pt x="58" y="150"/>
                    <a:pt x="58" y="150"/>
                  </a:cubicBezTo>
                  <a:cubicBezTo>
                    <a:pt x="59" y="150"/>
                    <a:pt x="59" y="150"/>
                    <a:pt x="59" y="150"/>
                  </a:cubicBezTo>
                  <a:cubicBezTo>
                    <a:pt x="59" y="150"/>
                    <a:pt x="60" y="150"/>
                    <a:pt x="60" y="150"/>
                  </a:cubicBezTo>
                  <a:cubicBezTo>
                    <a:pt x="61" y="151"/>
                    <a:pt x="61" y="151"/>
                    <a:pt x="61" y="151"/>
                  </a:cubicBezTo>
                  <a:cubicBezTo>
                    <a:pt x="61" y="151"/>
                    <a:pt x="61" y="151"/>
                    <a:pt x="61" y="151"/>
                  </a:cubicBezTo>
                  <a:cubicBezTo>
                    <a:pt x="62" y="151"/>
                    <a:pt x="63" y="150"/>
                    <a:pt x="63" y="149"/>
                  </a:cubicBezTo>
                  <a:cubicBezTo>
                    <a:pt x="63" y="149"/>
                    <a:pt x="63" y="149"/>
                    <a:pt x="63" y="149"/>
                  </a:cubicBezTo>
                  <a:cubicBezTo>
                    <a:pt x="62" y="149"/>
                    <a:pt x="62" y="148"/>
                    <a:pt x="61" y="148"/>
                  </a:cubicBezTo>
                  <a:cubicBezTo>
                    <a:pt x="59" y="147"/>
                    <a:pt x="58" y="146"/>
                    <a:pt x="58" y="146"/>
                  </a:cubicBezTo>
                  <a:cubicBezTo>
                    <a:pt x="58" y="146"/>
                    <a:pt x="58" y="145"/>
                    <a:pt x="58" y="145"/>
                  </a:cubicBezTo>
                  <a:cubicBezTo>
                    <a:pt x="57" y="145"/>
                    <a:pt x="57" y="144"/>
                    <a:pt x="57" y="144"/>
                  </a:cubicBezTo>
                  <a:cubicBezTo>
                    <a:pt x="57" y="143"/>
                    <a:pt x="57" y="142"/>
                    <a:pt x="57" y="142"/>
                  </a:cubicBezTo>
                  <a:cubicBezTo>
                    <a:pt x="57" y="141"/>
                    <a:pt x="57" y="141"/>
                    <a:pt x="57" y="141"/>
                  </a:cubicBezTo>
                  <a:cubicBezTo>
                    <a:pt x="57" y="141"/>
                    <a:pt x="58" y="140"/>
                    <a:pt x="59" y="140"/>
                  </a:cubicBezTo>
                  <a:cubicBezTo>
                    <a:pt x="60" y="140"/>
                    <a:pt x="60" y="140"/>
                    <a:pt x="60" y="140"/>
                  </a:cubicBezTo>
                  <a:cubicBezTo>
                    <a:pt x="61" y="137"/>
                    <a:pt x="61" y="137"/>
                    <a:pt x="61" y="137"/>
                  </a:cubicBezTo>
                  <a:cubicBezTo>
                    <a:pt x="61" y="137"/>
                    <a:pt x="61" y="136"/>
                    <a:pt x="62" y="136"/>
                  </a:cubicBezTo>
                  <a:cubicBezTo>
                    <a:pt x="63" y="136"/>
                    <a:pt x="63" y="136"/>
                    <a:pt x="63" y="136"/>
                  </a:cubicBezTo>
                  <a:cubicBezTo>
                    <a:pt x="63" y="136"/>
                    <a:pt x="63" y="136"/>
                    <a:pt x="63" y="136"/>
                  </a:cubicBezTo>
                  <a:cubicBezTo>
                    <a:pt x="70" y="132"/>
                    <a:pt x="70" y="132"/>
                    <a:pt x="70" y="132"/>
                  </a:cubicBezTo>
                  <a:cubicBezTo>
                    <a:pt x="75" y="124"/>
                    <a:pt x="75" y="124"/>
                    <a:pt x="75" y="124"/>
                  </a:cubicBezTo>
                  <a:cubicBezTo>
                    <a:pt x="76" y="115"/>
                    <a:pt x="76" y="115"/>
                    <a:pt x="76" y="115"/>
                  </a:cubicBezTo>
                  <a:cubicBezTo>
                    <a:pt x="79" y="107"/>
                    <a:pt x="79" y="107"/>
                    <a:pt x="79" y="107"/>
                  </a:cubicBezTo>
                  <a:cubicBezTo>
                    <a:pt x="80" y="106"/>
                    <a:pt x="83" y="104"/>
                    <a:pt x="84" y="104"/>
                  </a:cubicBezTo>
                  <a:cubicBezTo>
                    <a:pt x="84" y="103"/>
                    <a:pt x="84" y="100"/>
                    <a:pt x="83" y="96"/>
                  </a:cubicBezTo>
                  <a:cubicBezTo>
                    <a:pt x="81" y="93"/>
                    <a:pt x="81" y="93"/>
                    <a:pt x="81" y="93"/>
                  </a:cubicBezTo>
                  <a:cubicBezTo>
                    <a:pt x="81" y="91"/>
                    <a:pt x="81" y="91"/>
                    <a:pt x="81" y="91"/>
                  </a:cubicBezTo>
                  <a:cubicBezTo>
                    <a:pt x="81" y="92"/>
                    <a:pt x="80" y="92"/>
                    <a:pt x="80" y="91"/>
                  </a:cubicBezTo>
                  <a:cubicBezTo>
                    <a:pt x="80" y="91"/>
                    <a:pt x="79" y="91"/>
                    <a:pt x="79" y="91"/>
                  </a:cubicBezTo>
                  <a:cubicBezTo>
                    <a:pt x="79" y="90"/>
                    <a:pt x="79" y="90"/>
                    <a:pt x="79" y="90"/>
                  </a:cubicBezTo>
                  <a:cubicBezTo>
                    <a:pt x="76" y="89"/>
                    <a:pt x="76" y="89"/>
                    <a:pt x="76" y="89"/>
                  </a:cubicBezTo>
                  <a:cubicBezTo>
                    <a:pt x="76" y="89"/>
                    <a:pt x="76" y="89"/>
                    <a:pt x="75" y="89"/>
                  </a:cubicBezTo>
                  <a:cubicBezTo>
                    <a:pt x="75" y="89"/>
                    <a:pt x="74" y="89"/>
                    <a:pt x="74" y="89"/>
                  </a:cubicBezTo>
                  <a:cubicBezTo>
                    <a:pt x="72" y="88"/>
                    <a:pt x="71" y="88"/>
                    <a:pt x="71" y="89"/>
                  </a:cubicBezTo>
                  <a:cubicBezTo>
                    <a:pt x="70" y="89"/>
                    <a:pt x="70" y="89"/>
                    <a:pt x="69" y="90"/>
                  </a:cubicBezTo>
                  <a:cubicBezTo>
                    <a:pt x="69" y="90"/>
                    <a:pt x="69" y="90"/>
                    <a:pt x="69" y="90"/>
                  </a:cubicBezTo>
                  <a:cubicBezTo>
                    <a:pt x="68" y="91"/>
                    <a:pt x="68" y="90"/>
                    <a:pt x="68" y="90"/>
                  </a:cubicBezTo>
                  <a:cubicBezTo>
                    <a:pt x="68" y="90"/>
                    <a:pt x="68" y="90"/>
                    <a:pt x="67" y="90"/>
                  </a:cubicBezTo>
                  <a:cubicBezTo>
                    <a:pt x="67" y="88"/>
                    <a:pt x="67" y="88"/>
                    <a:pt x="67" y="88"/>
                  </a:cubicBezTo>
                  <a:cubicBezTo>
                    <a:pt x="67" y="88"/>
                    <a:pt x="67" y="87"/>
                    <a:pt x="67" y="87"/>
                  </a:cubicBezTo>
                  <a:cubicBezTo>
                    <a:pt x="67" y="86"/>
                    <a:pt x="66" y="84"/>
                    <a:pt x="66" y="83"/>
                  </a:cubicBezTo>
                  <a:cubicBezTo>
                    <a:pt x="65" y="82"/>
                    <a:pt x="65" y="82"/>
                    <a:pt x="65" y="81"/>
                  </a:cubicBezTo>
                  <a:cubicBezTo>
                    <a:pt x="65" y="81"/>
                    <a:pt x="63" y="81"/>
                    <a:pt x="63" y="81"/>
                  </a:cubicBezTo>
                  <a:cubicBezTo>
                    <a:pt x="62" y="81"/>
                    <a:pt x="61" y="81"/>
                    <a:pt x="61" y="81"/>
                  </a:cubicBezTo>
                  <a:cubicBezTo>
                    <a:pt x="60" y="80"/>
                    <a:pt x="60" y="79"/>
                    <a:pt x="61" y="78"/>
                  </a:cubicBezTo>
                  <a:cubicBezTo>
                    <a:pt x="61" y="78"/>
                    <a:pt x="60" y="77"/>
                    <a:pt x="59" y="76"/>
                  </a:cubicBezTo>
                  <a:cubicBezTo>
                    <a:pt x="59" y="76"/>
                    <a:pt x="57" y="73"/>
                    <a:pt x="57" y="73"/>
                  </a:cubicBezTo>
                  <a:cubicBezTo>
                    <a:pt x="57" y="73"/>
                    <a:pt x="56" y="73"/>
                    <a:pt x="56" y="72"/>
                  </a:cubicBezTo>
                  <a:cubicBezTo>
                    <a:pt x="55" y="68"/>
                    <a:pt x="55" y="68"/>
                    <a:pt x="55" y="68"/>
                  </a:cubicBezTo>
                  <a:cubicBezTo>
                    <a:pt x="56" y="67"/>
                    <a:pt x="56" y="66"/>
                    <a:pt x="56" y="66"/>
                  </a:cubicBezTo>
                  <a:cubicBezTo>
                    <a:pt x="57" y="65"/>
                    <a:pt x="57" y="64"/>
                    <a:pt x="57" y="64"/>
                  </a:cubicBezTo>
                  <a:cubicBezTo>
                    <a:pt x="57" y="64"/>
                    <a:pt x="55" y="62"/>
                    <a:pt x="54" y="62"/>
                  </a:cubicBezTo>
                  <a:cubicBezTo>
                    <a:pt x="54" y="62"/>
                    <a:pt x="52" y="60"/>
                    <a:pt x="52" y="59"/>
                  </a:cubicBezTo>
                  <a:cubicBezTo>
                    <a:pt x="51" y="58"/>
                    <a:pt x="51" y="57"/>
                    <a:pt x="51" y="57"/>
                  </a:cubicBezTo>
                  <a:cubicBezTo>
                    <a:pt x="52" y="56"/>
                    <a:pt x="52" y="56"/>
                    <a:pt x="53" y="56"/>
                  </a:cubicBezTo>
                  <a:cubicBezTo>
                    <a:pt x="54" y="55"/>
                    <a:pt x="54" y="55"/>
                    <a:pt x="54" y="55"/>
                  </a:cubicBezTo>
                  <a:cubicBezTo>
                    <a:pt x="54" y="55"/>
                    <a:pt x="55" y="54"/>
                    <a:pt x="55" y="54"/>
                  </a:cubicBezTo>
                  <a:cubicBezTo>
                    <a:pt x="55" y="53"/>
                    <a:pt x="55" y="53"/>
                    <a:pt x="55" y="53"/>
                  </a:cubicBezTo>
                  <a:cubicBezTo>
                    <a:pt x="55" y="53"/>
                    <a:pt x="54" y="51"/>
                    <a:pt x="54" y="51"/>
                  </a:cubicBezTo>
                  <a:cubicBezTo>
                    <a:pt x="55" y="48"/>
                    <a:pt x="55" y="48"/>
                    <a:pt x="55" y="48"/>
                  </a:cubicBezTo>
                  <a:cubicBezTo>
                    <a:pt x="54" y="47"/>
                    <a:pt x="54" y="47"/>
                    <a:pt x="54" y="47"/>
                  </a:cubicBezTo>
                  <a:cubicBezTo>
                    <a:pt x="54" y="43"/>
                    <a:pt x="54" y="43"/>
                    <a:pt x="54" y="43"/>
                  </a:cubicBezTo>
                  <a:cubicBezTo>
                    <a:pt x="54" y="42"/>
                    <a:pt x="54" y="42"/>
                    <a:pt x="54" y="42"/>
                  </a:cubicBezTo>
                  <a:cubicBezTo>
                    <a:pt x="54" y="41"/>
                    <a:pt x="54" y="40"/>
                    <a:pt x="54" y="40"/>
                  </a:cubicBezTo>
                  <a:cubicBezTo>
                    <a:pt x="54" y="39"/>
                    <a:pt x="55" y="38"/>
                    <a:pt x="55" y="37"/>
                  </a:cubicBezTo>
                  <a:cubicBezTo>
                    <a:pt x="55" y="35"/>
                    <a:pt x="55" y="35"/>
                    <a:pt x="55" y="35"/>
                  </a:cubicBezTo>
                  <a:cubicBezTo>
                    <a:pt x="56" y="33"/>
                    <a:pt x="56" y="33"/>
                    <a:pt x="56" y="33"/>
                  </a:cubicBezTo>
                  <a:cubicBezTo>
                    <a:pt x="54" y="30"/>
                    <a:pt x="54" y="30"/>
                    <a:pt x="54" y="30"/>
                  </a:cubicBezTo>
                  <a:cubicBezTo>
                    <a:pt x="54" y="30"/>
                    <a:pt x="54" y="30"/>
                    <a:pt x="53" y="29"/>
                  </a:cubicBezTo>
                  <a:cubicBezTo>
                    <a:pt x="53" y="28"/>
                    <a:pt x="52" y="26"/>
                    <a:pt x="52" y="26"/>
                  </a:cubicBezTo>
                  <a:cubicBezTo>
                    <a:pt x="51" y="24"/>
                    <a:pt x="51" y="24"/>
                    <a:pt x="51" y="24"/>
                  </a:cubicBezTo>
                  <a:cubicBezTo>
                    <a:pt x="51" y="23"/>
                    <a:pt x="49" y="21"/>
                    <a:pt x="49" y="21"/>
                  </a:cubicBezTo>
                  <a:cubicBezTo>
                    <a:pt x="49" y="20"/>
                    <a:pt x="48" y="20"/>
                    <a:pt x="48" y="20"/>
                  </a:cubicBezTo>
                  <a:cubicBezTo>
                    <a:pt x="48" y="19"/>
                    <a:pt x="48" y="19"/>
                    <a:pt x="47" y="19"/>
                  </a:cubicBezTo>
                  <a:cubicBezTo>
                    <a:pt x="46" y="18"/>
                    <a:pt x="44" y="17"/>
                    <a:pt x="44" y="17"/>
                  </a:cubicBezTo>
                  <a:cubicBezTo>
                    <a:pt x="42" y="17"/>
                    <a:pt x="42" y="17"/>
                    <a:pt x="42" y="17"/>
                  </a:cubicBezTo>
                  <a:cubicBezTo>
                    <a:pt x="40" y="15"/>
                    <a:pt x="40" y="15"/>
                    <a:pt x="40" y="15"/>
                  </a:cubicBezTo>
                  <a:cubicBezTo>
                    <a:pt x="39" y="16"/>
                    <a:pt x="39" y="16"/>
                    <a:pt x="39" y="16"/>
                  </a:cubicBezTo>
                  <a:cubicBezTo>
                    <a:pt x="36" y="12"/>
                    <a:pt x="36" y="12"/>
                    <a:pt x="36" y="12"/>
                  </a:cubicBezTo>
                  <a:cubicBezTo>
                    <a:pt x="36" y="9"/>
                    <a:pt x="36" y="9"/>
                    <a:pt x="36" y="9"/>
                  </a:cubicBezTo>
                  <a:cubicBezTo>
                    <a:pt x="29" y="4"/>
                    <a:pt x="29" y="4"/>
                    <a:pt x="29" y="4"/>
                  </a:cubicBezTo>
                  <a:cubicBezTo>
                    <a:pt x="28" y="5"/>
                    <a:pt x="28" y="5"/>
                    <a:pt x="28" y="5"/>
                  </a:cubicBezTo>
                  <a:cubicBezTo>
                    <a:pt x="28" y="5"/>
                    <a:pt x="27" y="6"/>
                    <a:pt x="27" y="6"/>
                  </a:cubicBezTo>
                  <a:cubicBezTo>
                    <a:pt x="27" y="7"/>
                    <a:pt x="24" y="7"/>
                    <a:pt x="24" y="7"/>
                  </a:cubicBezTo>
                  <a:cubicBezTo>
                    <a:pt x="23" y="9"/>
                    <a:pt x="23" y="9"/>
                    <a:pt x="23" y="9"/>
                  </a:cubicBezTo>
                  <a:cubicBezTo>
                    <a:pt x="20" y="10"/>
                    <a:pt x="20" y="10"/>
                    <a:pt x="20" y="10"/>
                  </a:cubicBezTo>
                  <a:cubicBezTo>
                    <a:pt x="20" y="10"/>
                    <a:pt x="19" y="10"/>
                    <a:pt x="19" y="10"/>
                  </a:cubicBezTo>
                  <a:cubicBezTo>
                    <a:pt x="19" y="9"/>
                    <a:pt x="18" y="9"/>
                    <a:pt x="18" y="9"/>
                  </a:cubicBezTo>
                  <a:cubicBezTo>
                    <a:pt x="18" y="8"/>
                    <a:pt x="18" y="8"/>
                    <a:pt x="18" y="8"/>
                  </a:cubicBezTo>
                  <a:cubicBezTo>
                    <a:pt x="17" y="7"/>
                    <a:pt x="17" y="6"/>
                    <a:pt x="17" y="6"/>
                  </a:cubicBezTo>
                  <a:cubicBezTo>
                    <a:pt x="17" y="5"/>
                    <a:pt x="17" y="5"/>
                    <a:pt x="17" y="5"/>
                  </a:cubicBezTo>
                  <a:cubicBezTo>
                    <a:pt x="17" y="4"/>
                    <a:pt x="17" y="4"/>
                    <a:pt x="17" y="3"/>
                  </a:cubicBezTo>
                  <a:cubicBezTo>
                    <a:pt x="17" y="2"/>
                    <a:pt x="17" y="2"/>
                    <a:pt x="17" y="2"/>
                  </a:cubicBezTo>
                  <a:cubicBezTo>
                    <a:pt x="15" y="1"/>
                    <a:pt x="15" y="1"/>
                    <a:pt x="15" y="1"/>
                  </a:cubicBezTo>
                  <a:cubicBezTo>
                    <a:pt x="15" y="1"/>
                    <a:pt x="14" y="0"/>
                    <a:pt x="14" y="0"/>
                  </a:cubicBezTo>
                  <a:cubicBezTo>
                    <a:pt x="14" y="1"/>
                    <a:pt x="12" y="2"/>
                    <a:pt x="11" y="4"/>
                  </a:cubicBezTo>
                  <a:cubicBezTo>
                    <a:pt x="11" y="5"/>
                    <a:pt x="11" y="5"/>
                    <a:pt x="11" y="5"/>
                  </a:cubicBezTo>
                  <a:cubicBezTo>
                    <a:pt x="9" y="9"/>
                    <a:pt x="9" y="9"/>
                    <a:pt x="9" y="9"/>
                  </a:cubicBezTo>
                  <a:cubicBezTo>
                    <a:pt x="8" y="12"/>
                    <a:pt x="8" y="12"/>
                    <a:pt x="8" y="12"/>
                  </a:cubicBezTo>
                  <a:cubicBezTo>
                    <a:pt x="8" y="12"/>
                    <a:pt x="8" y="13"/>
                    <a:pt x="7" y="13"/>
                  </a:cubicBezTo>
                  <a:cubicBezTo>
                    <a:pt x="7" y="14"/>
                    <a:pt x="6" y="15"/>
                    <a:pt x="6" y="15"/>
                  </a:cubicBezTo>
                  <a:cubicBezTo>
                    <a:pt x="5" y="15"/>
                    <a:pt x="5" y="15"/>
                    <a:pt x="5" y="15"/>
                  </a:cubicBezTo>
                  <a:cubicBezTo>
                    <a:pt x="4" y="16"/>
                    <a:pt x="4" y="16"/>
                    <a:pt x="4" y="16"/>
                  </a:cubicBezTo>
                  <a:cubicBezTo>
                    <a:pt x="5" y="18"/>
                    <a:pt x="5" y="18"/>
                    <a:pt x="5" y="18"/>
                  </a:cubicBezTo>
                  <a:cubicBezTo>
                    <a:pt x="4" y="18"/>
                    <a:pt x="4" y="19"/>
                    <a:pt x="4" y="20"/>
                  </a:cubicBezTo>
                  <a:cubicBezTo>
                    <a:pt x="4" y="20"/>
                    <a:pt x="4" y="20"/>
                    <a:pt x="3" y="21"/>
                  </a:cubicBezTo>
                  <a:cubicBezTo>
                    <a:pt x="3" y="23"/>
                    <a:pt x="3" y="23"/>
                    <a:pt x="3" y="23"/>
                  </a:cubicBezTo>
                  <a:cubicBezTo>
                    <a:pt x="0" y="26"/>
                    <a:pt x="0" y="26"/>
                    <a:pt x="0" y="26"/>
                  </a:cubicBezTo>
                  <a:cubicBezTo>
                    <a:pt x="0" y="27"/>
                    <a:pt x="0" y="27"/>
                    <a:pt x="0" y="27"/>
                  </a:cubicBezTo>
                  <a:cubicBezTo>
                    <a:pt x="1" y="28"/>
                    <a:pt x="1" y="28"/>
                    <a:pt x="1" y="28"/>
                  </a:cubicBezTo>
                  <a:cubicBezTo>
                    <a:pt x="5" y="30"/>
                    <a:pt x="5" y="30"/>
                    <a:pt x="5" y="30"/>
                  </a:cubicBezTo>
                  <a:cubicBezTo>
                    <a:pt x="6" y="30"/>
                    <a:pt x="6" y="31"/>
                    <a:pt x="6" y="32"/>
                  </a:cubicBezTo>
                  <a:cubicBezTo>
                    <a:pt x="6" y="32"/>
                    <a:pt x="5" y="33"/>
                    <a:pt x="5" y="33"/>
                  </a:cubicBezTo>
                  <a:cubicBezTo>
                    <a:pt x="5" y="35"/>
                    <a:pt x="5" y="35"/>
                    <a:pt x="5" y="35"/>
                  </a:cubicBezTo>
                  <a:cubicBezTo>
                    <a:pt x="5" y="35"/>
                    <a:pt x="5" y="36"/>
                    <a:pt x="5" y="36"/>
                  </a:cubicBezTo>
                  <a:cubicBezTo>
                    <a:pt x="5" y="36"/>
                    <a:pt x="6" y="37"/>
                    <a:pt x="6" y="37"/>
                  </a:cubicBezTo>
                  <a:cubicBezTo>
                    <a:pt x="6" y="38"/>
                    <a:pt x="5" y="39"/>
                    <a:pt x="5" y="39"/>
                  </a:cubicBezTo>
                  <a:cubicBezTo>
                    <a:pt x="4" y="40"/>
                    <a:pt x="4" y="40"/>
                    <a:pt x="4" y="40"/>
                  </a:cubicBezTo>
                  <a:cubicBezTo>
                    <a:pt x="5" y="41"/>
                    <a:pt x="5" y="41"/>
                    <a:pt x="5" y="41"/>
                  </a:cubicBezTo>
                  <a:cubicBezTo>
                    <a:pt x="5" y="41"/>
                    <a:pt x="5" y="43"/>
                    <a:pt x="5" y="43"/>
                  </a:cubicBezTo>
                  <a:cubicBezTo>
                    <a:pt x="5" y="43"/>
                    <a:pt x="6" y="44"/>
                    <a:pt x="7" y="44"/>
                  </a:cubicBezTo>
                  <a:cubicBezTo>
                    <a:pt x="7" y="44"/>
                    <a:pt x="7" y="44"/>
                    <a:pt x="8" y="44"/>
                  </a:cubicBezTo>
                  <a:cubicBezTo>
                    <a:pt x="9" y="44"/>
                    <a:pt x="9" y="44"/>
                    <a:pt x="9" y="44"/>
                  </a:cubicBezTo>
                  <a:cubicBezTo>
                    <a:pt x="10" y="44"/>
                    <a:pt x="10" y="44"/>
                    <a:pt x="10" y="44"/>
                  </a:cubicBezTo>
                  <a:cubicBezTo>
                    <a:pt x="14" y="45"/>
                    <a:pt x="14" y="45"/>
                    <a:pt x="14" y="45"/>
                  </a:cubicBezTo>
                  <a:cubicBezTo>
                    <a:pt x="15" y="46"/>
                    <a:pt x="15" y="46"/>
                    <a:pt x="15" y="46"/>
                  </a:cubicBezTo>
                  <a:cubicBezTo>
                    <a:pt x="15" y="49"/>
                    <a:pt x="15" y="49"/>
                    <a:pt x="15" y="49"/>
                  </a:cubicBezTo>
                  <a:cubicBezTo>
                    <a:pt x="16" y="52"/>
                    <a:pt x="16" y="52"/>
                    <a:pt x="16" y="52"/>
                  </a:cubicBezTo>
                  <a:cubicBezTo>
                    <a:pt x="15" y="54"/>
                    <a:pt x="15" y="54"/>
                    <a:pt x="15" y="54"/>
                  </a:cubicBezTo>
                  <a:cubicBezTo>
                    <a:pt x="16" y="54"/>
                    <a:pt x="16" y="54"/>
                    <a:pt x="16" y="54"/>
                  </a:cubicBezTo>
                  <a:cubicBezTo>
                    <a:pt x="16" y="54"/>
                    <a:pt x="16" y="55"/>
                    <a:pt x="16" y="55"/>
                  </a:cubicBezTo>
                  <a:cubicBezTo>
                    <a:pt x="16" y="56"/>
                    <a:pt x="16" y="58"/>
                    <a:pt x="16" y="58"/>
                  </a:cubicBezTo>
                  <a:cubicBezTo>
                    <a:pt x="15" y="58"/>
                    <a:pt x="14" y="59"/>
                    <a:pt x="13" y="59"/>
                  </a:cubicBezTo>
                  <a:cubicBezTo>
                    <a:pt x="12" y="59"/>
                    <a:pt x="11" y="59"/>
                    <a:pt x="11" y="59"/>
                  </a:cubicBezTo>
                  <a:cubicBezTo>
                    <a:pt x="11" y="60"/>
                    <a:pt x="11" y="60"/>
                    <a:pt x="11" y="60"/>
                  </a:cubicBezTo>
                  <a:cubicBezTo>
                    <a:pt x="13" y="61"/>
                    <a:pt x="13" y="61"/>
                    <a:pt x="13" y="61"/>
                  </a:cubicBezTo>
                  <a:cubicBezTo>
                    <a:pt x="14" y="61"/>
                    <a:pt x="14" y="61"/>
                    <a:pt x="14" y="61"/>
                  </a:cubicBezTo>
                  <a:cubicBezTo>
                    <a:pt x="15" y="62"/>
                    <a:pt x="15" y="64"/>
                    <a:pt x="15" y="64"/>
                  </a:cubicBezTo>
                  <a:cubicBezTo>
                    <a:pt x="14" y="64"/>
                    <a:pt x="14" y="65"/>
                    <a:pt x="14" y="65"/>
                  </a:cubicBezTo>
                  <a:cubicBezTo>
                    <a:pt x="13" y="65"/>
                    <a:pt x="12" y="66"/>
                    <a:pt x="12" y="66"/>
                  </a:cubicBezTo>
                  <a:cubicBezTo>
                    <a:pt x="10" y="68"/>
                    <a:pt x="10" y="68"/>
                    <a:pt x="10" y="68"/>
                  </a:cubicBezTo>
                  <a:cubicBezTo>
                    <a:pt x="9" y="69"/>
                    <a:pt x="9" y="69"/>
                    <a:pt x="9" y="69"/>
                  </a:cubicBezTo>
                  <a:cubicBezTo>
                    <a:pt x="10" y="71"/>
                    <a:pt x="10" y="71"/>
                    <a:pt x="10" y="71"/>
                  </a:cubicBezTo>
                  <a:cubicBezTo>
                    <a:pt x="11" y="71"/>
                    <a:pt x="11" y="71"/>
                    <a:pt x="11" y="71"/>
                  </a:cubicBezTo>
                  <a:cubicBezTo>
                    <a:pt x="12" y="71"/>
                    <a:pt x="12" y="71"/>
                    <a:pt x="12" y="72"/>
                  </a:cubicBezTo>
                  <a:cubicBezTo>
                    <a:pt x="12" y="72"/>
                    <a:pt x="12" y="72"/>
                    <a:pt x="15" y="73"/>
                  </a:cubicBezTo>
                  <a:cubicBezTo>
                    <a:pt x="15" y="75"/>
                    <a:pt x="15" y="75"/>
                    <a:pt x="15" y="75"/>
                  </a:cubicBezTo>
                  <a:cubicBezTo>
                    <a:pt x="15" y="75"/>
                    <a:pt x="15" y="76"/>
                    <a:pt x="15" y="77"/>
                  </a:cubicBezTo>
                  <a:cubicBezTo>
                    <a:pt x="15" y="78"/>
                    <a:pt x="14" y="81"/>
                    <a:pt x="14" y="81"/>
                  </a:cubicBezTo>
                  <a:cubicBezTo>
                    <a:pt x="13" y="83"/>
                    <a:pt x="13" y="83"/>
                    <a:pt x="13" y="83"/>
                  </a:cubicBezTo>
                  <a:cubicBezTo>
                    <a:pt x="13" y="83"/>
                    <a:pt x="14" y="84"/>
                    <a:pt x="14" y="86"/>
                  </a:cubicBezTo>
                  <a:cubicBezTo>
                    <a:pt x="13" y="89"/>
                    <a:pt x="13" y="89"/>
                    <a:pt x="13" y="89"/>
                  </a:cubicBezTo>
                  <a:cubicBezTo>
                    <a:pt x="17" y="90"/>
                    <a:pt x="17" y="90"/>
                    <a:pt x="17" y="90"/>
                  </a:cubicBezTo>
                  <a:cubicBezTo>
                    <a:pt x="17" y="92"/>
                    <a:pt x="17" y="92"/>
                    <a:pt x="17" y="92"/>
                  </a:cubicBezTo>
                  <a:cubicBezTo>
                    <a:pt x="14" y="93"/>
                    <a:pt x="14" y="93"/>
                    <a:pt x="14" y="93"/>
                  </a:cubicBezTo>
                  <a:cubicBezTo>
                    <a:pt x="14" y="93"/>
                    <a:pt x="13" y="93"/>
                    <a:pt x="13" y="94"/>
                  </a:cubicBezTo>
                  <a:cubicBezTo>
                    <a:pt x="13" y="94"/>
                    <a:pt x="13" y="95"/>
                    <a:pt x="13" y="95"/>
                  </a:cubicBezTo>
                  <a:cubicBezTo>
                    <a:pt x="15" y="95"/>
                    <a:pt x="15" y="95"/>
                    <a:pt x="15" y="95"/>
                  </a:cubicBezTo>
                  <a:cubicBezTo>
                    <a:pt x="13" y="97"/>
                    <a:pt x="13" y="97"/>
                    <a:pt x="13" y="97"/>
                  </a:cubicBezTo>
                  <a:cubicBezTo>
                    <a:pt x="13" y="97"/>
                    <a:pt x="13" y="99"/>
                    <a:pt x="13" y="99"/>
                  </a:cubicBezTo>
                  <a:cubicBezTo>
                    <a:pt x="13" y="99"/>
                    <a:pt x="13" y="100"/>
                    <a:pt x="13" y="101"/>
                  </a:cubicBezTo>
                  <a:cubicBezTo>
                    <a:pt x="12" y="101"/>
                    <a:pt x="12" y="101"/>
                    <a:pt x="12" y="101"/>
                  </a:cubicBezTo>
                  <a:cubicBezTo>
                    <a:pt x="12" y="103"/>
                    <a:pt x="12" y="103"/>
                    <a:pt x="12" y="103"/>
                  </a:cubicBezTo>
                  <a:cubicBezTo>
                    <a:pt x="11" y="108"/>
                    <a:pt x="11" y="108"/>
                    <a:pt x="11" y="108"/>
                  </a:cubicBezTo>
                  <a:cubicBezTo>
                    <a:pt x="14" y="114"/>
                    <a:pt x="14" y="114"/>
                    <a:pt x="14" y="114"/>
                  </a:cubicBezTo>
                  <a:cubicBezTo>
                    <a:pt x="17" y="117"/>
                    <a:pt x="17" y="117"/>
                    <a:pt x="17" y="117"/>
                  </a:cubicBezTo>
                  <a:cubicBezTo>
                    <a:pt x="19" y="119"/>
                    <a:pt x="19" y="119"/>
                    <a:pt x="19" y="119"/>
                  </a:cubicBezTo>
                  <a:cubicBezTo>
                    <a:pt x="18" y="122"/>
                    <a:pt x="18" y="122"/>
                    <a:pt x="18" y="122"/>
                  </a:cubicBezTo>
                  <a:cubicBezTo>
                    <a:pt x="19" y="123"/>
                    <a:pt x="19" y="123"/>
                    <a:pt x="19" y="123"/>
                  </a:cubicBezTo>
                  <a:cubicBezTo>
                    <a:pt x="19" y="125"/>
                    <a:pt x="19" y="125"/>
                    <a:pt x="19" y="125"/>
                  </a:cubicBezTo>
                  <a:cubicBezTo>
                    <a:pt x="19" y="125"/>
                    <a:pt x="19" y="126"/>
                    <a:pt x="18" y="126"/>
                  </a:cubicBezTo>
                  <a:cubicBezTo>
                    <a:pt x="18" y="126"/>
                    <a:pt x="17" y="126"/>
                    <a:pt x="17" y="126"/>
                  </a:cubicBezTo>
                  <a:cubicBezTo>
                    <a:pt x="16" y="125"/>
                    <a:pt x="15" y="123"/>
                    <a:pt x="15" y="123"/>
                  </a:cubicBezTo>
                  <a:cubicBezTo>
                    <a:pt x="15" y="123"/>
                    <a:pt x="14" y="122"/>
                    <a:pt x="14" y="121"/>
                  </a:cubicBezTo>
                  <a:cubicBezTo>
                    <a:pt x="14" y="121"/>
                    <a:pt x="13" y="120"/>
                    <a:pt x="13" y="120"/>
                  </a:cubicBezTo>
                  <a:cubicBezTo>
                    <a:pt x="11" y="120"/>
                    <a:pt x="11" y="120"/>
                    <a:pt x="11" y="120"/>
                  </a:cubicBezTo>
                  <a:cubicBezTo>
                    <a:pt x="11" y="121"/>
                    <a:pt x="11" y="121"/>
                    <a:pt x="11" y="121"/>
                  </a:cubicBezTo>
                  <a:cubicBezTo>
                    <a:pt x="11" y="121"/>
                    <a:pt x="12" y="122"/>
                    <a:pt x="12" y="123"/>
                  </a:cubicBezTo>
                  <a:cubicBezTo>
                    <a:pt x="13" y="123"/>
                    <a:pt x="14" y="124"/>
                    <a:pt x="14" y="124"/>
                  </a:cubicBezTo>
                  <a:cubicBezTo>
                    <a:pt x="14" y="124"/>
                    <a:pt x="15" y="125"/>
                    <a:pt x="15" y="125"/>
                  </a:cubicBezTo>
                  <a:cubicBezTo>
                    <a:pt x="15" y="125"/>
                    <a:pt x="16" y="128"/>
                    <a:pt x="16" y="128"/>
                  </a:cubicBezTo>
                  <a:cubicBezTo>
                    <a:pt x="27" y="135"/>
                    <a:pt x="27" y="135"/>
                    <a:pt x="27" y="135"/>
                  </a:cubicBezTo>
                  <a:cubicBezTo>
                    <a:pt x="31" y="136"/>
                    <a:pt x="31" y="136"/>
                    <a:pt x="31" y="136"/>
                  </a:cubicBezTo>
                  <a:cubicBezTo>
                    <a:pt x="32" y="138"/>
                    <a:pt x="32" y="138"/>
                    <a:pt x="32" y="138"/>
                  </a:cubicBezTo>
                  <a:cubicBezTo>
                    <a:pt x="33" y="138"/>
                    <a:pt x="33" y="138"/>
                    <a:pt x="33" y="138"/>
                  </a:cubicBezTo>
                  <a:cubicBezTo>
                    <a:pt x="33" y="138"/>
                    <a:pt x="34" y="138"/>
                    <a:pt x="35" y="138"/>
                  </a:cubicBezTo>
                  <a:cubicBezTo>
                    <a:pt x="35" y="138"/>
                    <a:pt x="35" y="138"/>
                    <a:pt x="35" y="138"/>
                  </a:cubicBezTo>
                  <a:cubicBezTo>
                    <a:pt x="35" y="138"/>
                    <a:pt x="37" y="139"/>
                    <a:pt x="37" y="139"/>
                  </a:cubicBezTo>
                  <a:cubicBezTo>
                    <a:pt x="37" y="139"/>
                    <a:pt x="38" y="139"/>
                    <a:pt x="38" y="139"/>
                  </a:cubicBezTo>
                  <a:cubicBezTo>
                    <a:pt x="38" y="140"/>
                    <a:pt x="40" y="143"/>
                    <a:pt x="41" y="145"/>
                  </a:cubicBezTo>
                  <a:cubicBezTo>
                    <a:pt x="41" y="145"/>
                    <a:pt x="42" y="146"/>
                    <a:pt x="42" y="147"/>
                  </a:cubicBezTo>
                  <a:cubicBezTo>
                    <a:pt x="43" y="147"/>
                    <a:pt x="45" y="148"/>
                    <a:pt x="45" y="148"/>
                  </a:cubicBezTo>
                  <a:cubicBezTo>
                    <a:pt x="45" y="149"/>
                    <a:pt x="45" y="150"/>
                    <a:pt x="45" y="151"/>
                  </a:cubicBezTo>
                  <a:cubicBezTo>
                    <a:pt x="45" y="151"/>
                    <a:pt x="45" y="151"/>
                    <a:pt x="45" y="152"/>
                  </a:cubicBezTo>
                  <a:cubicBezTo>
                    <a:pt x="45" y="153"/>
                    <a:pt x="46" y="153"/>
                    <a:pt x="46" y="153"/>
                  </a:cubicBezTo>
                  <a:cubicBezTo>
                    <a:pt x="46" y="154"/>
                    <a:pt x="47" y="155"/>
                    <a:pt x="47" y="155"/>
                  </a:cubicBezTo>
                  <a:cubicBezTo>
                    <a:pt x="47" y="158"/>
                    <a:pt x="47" y="158"/>
                    <a:pt x="47" y="158"/>
                  </a:cubicBezTo>
                  <a:cubicBezTo>
                    <a:pt x="48" y="158"/>
                    <a:pt x="48" y="158"/>
                    <a:pt x="48" y="158"/>
                  </a:cubicBezTo>
                  <a:lnTo>
                    <a:pt x="49" y="158"/>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9" name="Freeform 84">
              <a:extLst>
                <a:ext uri="{FF2B5EF4-FFF2-40B4-BE49-F238E27FC236}">
                  <a16:creationId xmlns:a16="http://schemas.microsoft.com/office/drawing/2014/main" id="{98CBC989-044F-468B-B1B3-D16CFDAF64B6}"/>
                </a:ext>
              </a:extLst>
            </p:cNvPr>
            <p:cNvSpPr>
              <a:spLocks/>
            </p:cNvSpPr>
            <p:nvPr/>
          </p:nvSpPr>
          <p:spPr bwMode="auto">
            <a:xfrm>
              <a:off x="8350669" y="3229461"/>
              <a:ext cx="201862" cy="223563"/>
            </a:xfrm>
            <a:custGeom>
              <a:avLst/>
              <a:gdLst>
                <a:gd name="T0" fmla="*/ 46 w 78"/>
                <a:gd name="T1" fmla="*/ 88 h 89"/>
                <a:gd name="T2" fmla="*/ 44 w 78"/>
                <a:gd name="T3" fmla="*/ 86 h 89"/>
                <a:gd name="T4" fmla="*/ 44 w 78"/>
                <a:gd name="T5" fmla="*/ 81 h 89"/>
                <a:gd name="T6" fmla="*/ 44 w 78"/>
                <a:gd name="T7" fmla="*/ 77 h 89"/>
                <a:gd name="T8" fmla="*/ 42 w 78"/>
                <a:gd name="T9" fmla="*/ 73 h 89"/>
                <a:gd name="T10" fmla="*/ 39 w 78"/>
                <a:gd name="T11" fmla="*/ 69 h 89"/>
                <a:gd name="T12" fmla="*/ 43 w 78"/>
                <a:gd name="T13" fmla="*/ 64 h 89"/>
                <a:gd name="T14" fmla="*/ 44 w 78"/>
                <a:gd name="T15" fmla="*/ 59 h 89"/>
                <a:gd name="T16" fmla="*/ 47 w 78"/>
                <a:gd name="T17" fmla="*/ 55 h 89"/>
                <a:gd name="T18" fmla="*/ 50 w 78"/>
                <a:gd name="T19" fmla="*/ 49 h 89"/>
                <a:gd name="T20" fmla="*/ 55 w 78"/>
                <a:gd name="T21" fmla="*/ 44 h 89"/>
                <a:gd name="T22" fmla="*/ 56 w 78"/>
                <a:gd name="T23" fmla="*/ 47 h 89"/>
                <a:gd name="T24" fmla="*/ 57 w 78"/>
                <a:gd name="T25" fmla="*/ 51 h 89"/>
                <a:gd name="T26" fmla="*/ 59 w 78"/>
                <a:gd name="T27" fmla="*/ 54 h 89"/>
                <a:gd name="T28" fmla="*/ 66 w 78"/>
                <a:gd name="T29" fmla="*/ 50 h 89"/>
                <a:gd name="T30" fmla="*/ 68 w 78"/>
                <a:gd name="T31" fmla="*/ 48 h 89"/>
                <a:gd name="T32" fmla="*/ 67 w 78"/>
                <a:gd name="T33" fmla="*/ 41 h 89"/>
                <a:gd name="T34" fmla="*/ 70 w 78"/>
                <a:gd name="T35" fmla="*/ 36 h 89"/>
                <a:gd name="T36" fmla="*/ 78 w 78"/>
                <a:gd name="T37" fmla="*/ 31 h 89"/>
                <a:gd name="T38" fmla="*/ 71 w 78"/>
                <a:gd name="T39" fmla="*/ 25 h 89"/>
                <a:gd name="T40" fmla="*/ 62 w 78"/>
                <a:gd name="T41" fmla="*/ 20 h 89"/>
                <a:gd name="T42" fmla="*/ 57 w 78"/>
                <a:gd name="T43" fmla="*/ 17 h 89"/>
                <a:gd name="T44" fmla="*/ 50 w 78"/>
                <a:gd name="T45" fmla="*/ 19 h 89"/>
                <a:gd name="T46" fmla="*/ 46 w 78"/>
                <a:gd name="T47" fmla="*/ 17 h 89"/>
                <a:gd name="T48" fmla="*/ 40 w 78"/>
                <a:gd name="T49" fmla="*/ 14 h 89"/>
                <a:gd name="T50" fmla="*/ 38 w 78"/>
                <a:gd name="T51" fmla="*/ 10 h 89"/>
                <a:gd name="T52" fmla="*/ 33 w 78"/>
                <a:gd name="T53" fmla="*/ 7 h 89"/>
                <a:gd name="T54" fmla="*/ 26 w 78"/>
                <a:gd name="T55" fmla="*/ 5 h 89"/>
                <a:gd name="T56" fmla="*/ 25 w 78"/>
                <a:gd name="T57" fmla="*/ 0 h 89"/>
                <a:gd name="T58" fmla="*/ 20 w 78"/>
                <a:gd name="T59" fmla="*/ 2 h 89"/>
                <a:gd name="T60" fmla="*/ 17 w 78"/>
                <a:gd name="T61" fmla="*/ 0 h 89"/>
                <a:gd name="T62" fmla="*/ 14 w 78"/>
                <a:gd name="T63" fmla="*/ 4 h 89"/>
                <a:gd name="T64" fmla="*/ 17 w 78"/>
                <a:gd name="T65" fmla="*/ 6 h 89"/>
                <a:gd name="T66" fmla="*/ 19 w 78"/>
                <a:gd name="T67" fmla="*/ 10 h 89"/>
                <a:gd name="T68" fmla="*/ 20 w 78"/>
                <a:gd name="T69" fmla="*/ 14 h 89"/>
                <a:gd name="T70" fmla="*/ 17 w 78"/>
                <a:gd name="T71" fmla="*/ 14 h 89"/>
                <a:gd name="T72" fmla="*/ 12 w 78"/>
                <a:gd name="T73" fmla="*/ 12 h 89"/>
                <a:gd name="T74" fmla="*/ 8 w 78"/>
                <a:gd name="T75" fmla="*/ 20 h 89"/>
                <a:gd name="T76" fmla="*/ 7 w 78"/>
                <a:gd name="T77" fmla="*/ 28 h 89"/>
                <a:gd name="T78" fmla="*/ 0 w 78"/>
                <a:gd name="T79" fmla="*/ 32 h 89"/>
                <a:gd name="T80" fmla="*/ 3 w 78"/>
                <a:gd name="T81" fmla="*/ 40 h 89"/>
                <a:gd name="T82" fmla="*/ 4 w 78"/>
                <a:gd name="T83" fmla="*/ 46 h 89"/>
                <a:gd name="T84" fmla="*/ 7 w 78"/>
                <a:gd name="T85" fmla="*/ 49 h 89"/>
                <a:gd name="T86" fmla="*/ 5 w 78"/>
                <a:gd name="T87" fmla="*/ 54 h 89"/>
                <a:gd name="T88" fmla="*/ 3 w 78"/>
                <a:gd name="T89" fmla="*/ 57 h 89"/>
                <a:gd name="T90" fmla="*/ 5 w 78"/>
                <a:gd name="T91" fmla="*/ 61 h 89"/>
                <a:gd name="T92" fmla="*/ 12 w 78"/>
                <a:gd name="T93" fmla="*/ 60 h 89"/>
                <a:gd name="T94" fmla="*/ 13 w 78"/>
                <a:gd name="T95" fmla="*/ 57 h 89"/>
                <a:gd name="T96" fmla="*/ 16 w 78"/>
                <a:gd name="T97" fmla="*/ 60 h 89"/>
                <a:gd name="T98" fmla="*/ 14 w 78"/>
                <a:gd name="T99" fmla="*/ 61 h 89"/>
                <a:gd name="T100" fmla="*/ 12 w 78"/>
                <a:gd name="T101" fmla="*/ 63 h 89"/>
                <a:gd name="T102" fmla="*/ 8 w 78"/>
                <a:gd name="T103" fmla="*/ 65 h 89"/>
                <a:gd name="T104" fmla="*/ 13 w 78"/>
                <a:gd name="T105" fmla="*/ 65 h 89"/>
                <a:gd name="T106" fmla="*/ 17 w 78"/>
                <a:gd name="T107" fmla="*/ 69 h 89"/>
                <a:gd name="T108" fmla="*/ 25 w 78"/>
                <a:gd name="T109" fmla="*/ 71 h 89"/>
                <a:gd name="T110" fmla="*/ 30 w 78"/>
                <a:gd name="T111" fmla="*/ 75 h 89"/>
                <a:gd name="T112" fmla="*/ 31 w 78"/>
                <a:gd name="T113" fmla="*/ 77 h 89"/>
                <a:gd name="T114" fmla="*/ 34 w 78"/>
                <a:gd name="T115" fmla="*/ 80 h 89"/>
                <a:gd name="T116" fmla="*/ 36 w 78"/>
                <a:gd name="T117" fmla="*/ 84 h 89"/>
                <a:gd name="T118" fmla="*/ 40 w 78"/>
                <a:gd name="T119" fmla="*/ 86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78" h="89">
                  <a:moveTo>
                    <a:pt x="42" y="87"/>
                  </a:moveTo>
                  <a:cubicBezTo>
                    <a:pt x="42" y="87"/>
                    <a:pt x="47" y="89"/>
                    <a:pt x="46" y="89"/>
                  </a:cubicBezTo>
                  <a:cubicBezTo>
                    <a:pt x="46" y="89"/>
                    <a:pt x="46" y="89"/>
                    <a:pt x="46" y="88"/>
                  </a:cubicBezTo>
                  <a:cubicBezTo>
                    <a:pt x="46" y="88"/>
                    <a:pt x="45" y="89"/>
                    <a:pt x="45" y="89"/>
                  </a:cubicBezTo>
                  <a:cubicBezTo>
                    <a:pt x="45" y="89"/>
                    <a:pt x="43" y="87"/>
                    <a:pt x="44" y="87"/>
                  </a:cubicBezTo>
                  <a:cubicBezTo>
                    <a:pt x="44" y="87"/>
                    <a:pt x="44" y="86"/>
                    <a:pt x="44" y="86"/>
                  </a:cubicBezTo>
                  <a:cubicBezTo>
                    <a:pt x="44" y="85"/>
                    <a:pt x="43" y="84"/>
                    <a:pt x="43" y="84"/>
                  </a:cubicBezTo>
                  <a:cubicBezTo>
                    <a:pt x="44" y="83"/>
                    <a:pt x="44" y="83"/>
                    <a:pt x="44" y="83"/>
                  </a:cubicBezTo>
                  <a:cubicBezTo>
                    <a:pt x="44" y="83"/>
                    <a:pt x="44" y="81"/>
                    <a:pt x="44" y="81"/>
                  </a:cubicBezTo>
                  <a:cubicBezTo>
                    <a:pt x="44" y="81"/>
                    <a:pt x="44" y="80"/>
                    <a:pt x="44" y="80"/>
                  </a:cubicBezTo>
                  <a:cubicBezTo>
                    <a:pt x="44" y="80"/>
                    <a:pt x="43" y="79"/>
                    <a:pt x="43" y="79"/>
                  </a:cubicBezTo>
                  <a:cubicBezTo>
                    <a:pt x="44" y="77"/>
                    <a:pt x="44" y="77"/>
                    <a:pt x="44" y="77"/>
                  </a:cubicBezTo>
                  <a:cubicBezTo>
                    <a:pt x="44" y="77"/>
                    <a:pt x="44" y="76"/>
                    <a:pt x="44" y="76"/>
                  </a:cubicBezTo>
                  <a:cubicBezTo>
                    <a:pt x="44" y="75"/>
                    <a:pt x="44" y="74"/>
                    <a:pt x="44" y="74"/>
                  </a:cubicBezTo>
                  <a:cubicBezTo>
                    <a:pt x="42" y="73"/>
                    <a:pt x="42" y="73"/>
                    <a:pt x="42" y="73"/>
                  </a:cubicBezTo>
                  <a:cubicBezTo>
                    <a:pt x="40" y="72"/>
                    <a:pt x="40" y="72"/>
                    <a:pt x="40" y="72"/>
                  </a:cubicBezTo>
                  <a:cubicBezTo>
                    <a:pt x="39" y="71"/>
                    <a:pt x="39" y="71"/>
                    <a:pt x="39" y="71"/>
                  </a:cubicBezTo>
                  <a:cubicBezTo>
                    <a:pt x="39" y="69"/>
                    <a:pt x="39" y="69"/>
                    <a:pt x="39" y="69"/>
                  </a:cubicBezTo>
                  <a:cubicBezTo>
                    <a:pt x="41" y="67"/>
                    <a:pt x="41" y="67"/>
                    <a:pt x="41" y="67"/>
                  </a:cubicBezTo>
                  <a:cubicBezTo>
                    <a:pt x="42" y="65"/>
                    <a:pt x="42" y="65"/>
                    <a:pt x="42" y="65"/>
                  </a:cubicBezTo>
                  <a:cubicBezTo>
                    <a:pt x="42" y="65"/>
                    <a:pt x="43" y="64"/>
                    <a:pt x="43" y="64"/>
                  </a:cubicBezTo>
                  <a:cubicBezTo>
                    <a:pt x="43" y="63"/>
                    <a:pt x="43" y="62"/>
                    <a:pt x="43" y="62"/>
                  </a:cubicBezTo>
                  <a:cubicBezTo>
                    <a:pt x="43" y="60"/>
                    <a:pt x="43" y="60"/>
                    <a:pt x="43" y="60"/>
                  </a:cubicBezTo>
                  <a:cubicBezTo>
                    <a:pt x="44" y="59"/>
                    <a:pt x="44" y="59"/>
                    <a:pt x="44" y="59"/>
                  </a:cubicBezTo>
                  <a:cubicBezTo>
                    <a:pt x="45" y="58"/>
                    <a:pt x="45" y="58"/>
                    <a:pt x="45" y="58"/>
                  </a:cubicBezTo>
                  <a:cubicBezTo>
                    <a:pt x="45" y="58"/>
                    <a:pt x="46" y="57"/>
                    <a:pt x="46" y="57"/>
                  </a:cubicBezTo>
                  <a:cubicBezTo>
                    <a:pt x="46" y="56"/>
                    <a:pt x="47" y="55"/>
                    <a:pt x="47" y="55"/>
                  </a:cubicBezTo>
                  <a:cubicBezTo>
                    <a:pt x="48" y="53"/>
                    <a:pt x="48" y="53"/>
                    <a:pt x="48" y="53"/>
                  </a:cubicBezTo>
                  <a:cubicBezTo>
                    <a:pt x="49" y="51"/>
                    <a:pt x="49" y="51"/>
                    <a:pt x="49" y="51"/>
                  </a:cubicBezTo>
                  <a:cubicBezTo>
                    <a:pt x="50" y="49"/>
                    <a:pt x="50" y="49"/>
                    <a:pt x="50" y="49"/>
                  </a:cubicBezTo>
                  <a:cubicBezTo>
                    <a:pt x="49" y="48"/>
                    <a:pt x="49" y="48"/>
                    <a:pt x="49" y="48"/>
                  </a:cubicBezTo>
                  <a:cubicBezTo>
                    <a:pt x="49" y="48"/>
                    <a:pt x="53" y="44"/>
                    <a:pt x="53" y="44"/>
                  </a:cubicBezTo>
                  <a:cubicBezTo>
                    <a:pt x="53" y="44"/>
                    <a:pt x="55" y="44"/>
                    <a:pt x="55" y="44"/>
                  </a:cubicBezTo>
                  <a:cubicBezTo>
                    <a:pt x="55" y="45"/>
                    <a:pt x="55" y="45"/>
                    <a:pt x="55" y="45"/>
                  </a:cubicBezTo>
                  <a:cubicBezTo>
                    <a:pt x="56" y="46"/>
                    <a:pt x="56" y="46"/>
                    <a:pt x="56" y="46"/>
                  </a:cubicBezTo>
                  <a:cubicBezTo>
                    <a:pt x="56" y="47"/>
                    <a:pt x="56" y="47"/>
                    <a:pt x="56" y="47"/>
                  </a:cubicBezTo>
                  <a:cubicBezTo>
                    <a:pt x="56" y="47"/>
                    <a:pt x="56" y="48"/>
                    <a:pt x="56" y="49"/>
                  </a:cubicBezTo>
                  <a:cubicBezTo>
                    <a:pt x="56" y="49"/>
                    <a:pt x="56" y="50"/>
                    <a:pt x="56" y="50"/>
                  </a:cubicBezTo>
                  <a:cubicBezTo>
                    <a:pt x="56" y="50"/>
                    <a:pt x="57" y="51"/>
                    <a:pt x="57" y="51"/>
                  </a:cubicBezTo>
                  <a:cubicBezTo>
                    <a:pt x="57" y="52"/>
                    <a:pt x="58" y="53"/>
                    <a:pt x="58" y="53"/>
                  </a:cubicBezTo>
                  <a:cubicBezTo>
                    <a:pt x="58" y="53"/>
                    <a:pt x="58" y="53"/>
                    <a:pt x="59" y="53"/>
                  </a:cubicBezTo>
                  <a:cubicBezTo>
                    <a:pt x="59" y="54"/>
                    <a:pt x="59" y="54"/>
                    <a:pt x="59" y="54"/>
                  </a:cubicBezTo>
                  <a:cubicBezTo>
                    <a:pt x="61" y="53"/>
                    <a:pt x="61" y="53"/>
                    <a:pt x="61" y="53"/>
                  </a:cubicBezTo>
                  <a:cubicBezTo>
                    <a:pt x="63" y="51"/>
                    <a:pt x="63" y="51"/>
                    <a:pt x="63" y="51"/>
                  </a:cubicBezTo>
                  <a:cubicBezTo>
                    <a:pt x="63" y="51"/>
                    <a:pt x="66" y="50"/>
                    <a:pt x="66" y="50"/>
                  </a:cubicBezTo>
                  <a:cubicBezTo>
                    <a:pt x="66" y="50"/>
                    <a:pt x="67" y="48"/>
                    <a:pt x="67" y="48"/>
                  </a:cubicBezTo>
                  <a:cubicBezTo>
                    <a:pt x="68" y="48"/>
                    <a:pt x="68" y="48"/>
                    <a:pt x="68" y="48"/>
                  </a:cubicBezTo>
                  <a:cubicBezTo>
                    <a:pt x="68" y="48"/>
                    <a:pt x="68" y="48"/>
                    <a:pt x="68" y="48"/>
                  </a:cubicBezTo>
                  <a:cubicBezTo>
                    <a:pt x="67" y="46"/>
                    <a:pt x="69" y="44"/>
                    <a:pt x="68" y="42"/>
                  </a:cubicBezTo>
                  <a:cubicBezTo>
                    <a:pt x="68" y="42"/>
                    <a:pt x="67" y="41"/>
                    <a:pt x="67" y="41"/>
                  </a:cubicBezTo>
                  <a:cubicBezTo>
                    <a:pt x="67" y="41"/>
                    <a:pt x="67" y="41"/>
                    <a:pt x="67" y="41"/>
                  </a:cubicBezTo>
                  <a:cubicBezTo>
                    <a:pt x="67" y="41"/>
                    <a:pt x="67" y="41"/>
                    <a:pt x="67" y="41"/>
                  </a:cubicBezTo>
                  <a:cubicBezTo>
                    <a:pt x="65" y="39"/>
                    <a:pt x="62" y="38"/>
                    <a:pt x="63" y="38"/>
                  </a:cubicBezTo>
                  <a:cubicBezTo>
                    <a:pt x="64" y="36"/>
                    <a:pt x="68" y="37"/>
                    <a:pt x="70" y="36"/>
                  </a:cubicBezTo>
                  <a:cubicBezTo>
                    <a:pt x="71" y="36"/>
                    <a:pt x="71" y="34"/>
                    <a:pt x="72" y="33"/>
                  </a:cubicBezTo>
                  <a:cubicBezTo>
                    <a:pt x="73" y="33"/>
                    <a:pt x="75" y="34"/>
                    <a:pt x="75" y="32"/>
                  </a:cubicBezTo>
                  <a:cubicBezTo>
                    <a:pt x="75" y="30"/>
                    <a:pt x="77" y="30"/>
                    <a:pt x="78" y="31"/>
                  </a:cubicBezTo>
                  <a:cubicBezTo>
                    <a:pt x="78" y="31"/>
                    <a:pt x="78" y="31"/>
                    <a:pt x="78" y="31"/>
                  </a:cubicBezTo>
                  <a:cubicBezTo>
                    <a:pt x="77" y="29"/>
                    <a:pt x="74" y="27"/>
                    <a:pt x="73" y="26"/>
                  </a:cubicBezTo>
                  <a:cubicBezTo>
                    <a:pt x="73" y="26"/>
                    <a:pt x="73" y="25"/>
                    <a:pt x="71" y="25"/>
                  </a:cubicBezTo>
                  <a:cubicBezTo>
                    <a:pt x="70" y="25"/>
                    <a:pt x="68" y="23"/>
                    <a:pt x="68" y="23"/>
                  </a:cubicBezTo>
                  <a:cubicBezTo>
                    <a:pt x="65" y="23"/>
                    <a:pt x="65" y="23"/>
                    <a:pt x="65" y="23"/>
                  </a:cubicBezTo>
                  <a:cubicBezTo>
                    <a:pt x="65" y="23"/>
                    <a:pt x="62" y="20"/>
                    <a:pt x="62" y="20"/>
                  </a:cubicBezTo>
                  <a:cubicBezTo>
                    <a:pt x="61" y="20"/>
                    <a:pt x="58" y="19"/>
                    <a:pt x="58" y="19"/>
                  </a:cubicBezTo>
                  <a:cubicBezTo>
                    <a:pt x="58" y="17"/>
                    <a:pt x="58" y="17"/>
                    <a:pt x="58" y="17"/>
                  </a:cubicBezTo>
                  <a:cubicBezTo>
                    <a:pt x="58" y="17"/>
                    <a:pt x="57" y="17"/>
                    <a:pt x="57" y="17"/>
                  </a:cubicBezTo>
                  <a:cubicBezTo>
                    <a:pt x="56" y="17"/>
                    <a:pt x="55" y="18"/>
                    <a:pt x="55" y="18"/>
                  </a:cubicBezTo>
                  <a:cubicBezTo>
                    <a:pt x="52" y="19"/>
                    <a:pt x="52" y="19"/>
                    <a:pt x="52" y="19"/>
                  </a:cubicBezTo>
                  <a:cubicBezTo>
                    <a:pt x="52" y="19"/>
                    <a:pt x="50" y="19"/>
                    <a:pt x="50" y="19"/>
                  </a:cubicBezTo>
                  <a:cubicBezTo>
                    <a:pt x="49" y="18"/>
                    <a:pt x="48" y="16"/>
                    <a:pt x="48" y="16"/>
                  </a:cubicBezTo>
                  <a:cubicBezTo>
                    <a:pt x="48" y="16"/>
                    <a:pt x="48" y="16"/>
                    <a:pt x="47" y="16"/>
                  </a:cubicBezTo>
                  <a:cubicBezTo>
                    <a:pt x="46" y="17"/>
                    <a:pt x="48" y="18"/>
                    <a:pt x="46" y="17"/>
                  </a:cubicBezTo>
                  <a:cubicBezTo>
                    <a:pt x="43" y="16"/>
                    <a:pt x="43" y="16"/>
                    <a:pt x="43" y="16"/>
                  </a:cubicBezTo>
                  <a:cubicBezTo>
                    <a:pt x="41" y="14"/>
                    <a:pt x="41" y="14"/>
                    <a:pt x="41" y="14"/>
                  </a:cubicBezTo>
                  <a:cubicBezTo>
                    <a:pt x="40" y="14"/>
                    <a:pt x="40" y="14"/>
                    <a:pt x="40" y="14"/>
                  </a:cubicBezTo>
                  <a:cubicBezTo>
                    <a:pt x="39" y="14"/>
                    <a:pt x="39" y="14"/>
                    <a:pt x="39" y="14"/>
                  </a:cubicBezTo>
                  <a:cubicBezTo>
                    <a:pt x="39" y="14"/>
                    <a:pt x="38" y="12"/>
                    <a:pt x="38" y="12"/>
                  </a:cubicBezTo>
                  <a:cubicBezTo>
                    <a:pt x="38" y="12"/>
                    <a:pt x="38" y="10"/>
                    <a:pt x="38" y="10"/>
                  </a:cubicBezTo>
                  <a:cubicBezTo>
                    <a:pt x="37" y="10"/>
                    <a:pt x="34" y="9"/>
                    <a:pt x="34" y="9"/>
                  </a:cubicBezTo>
                  <a:cubicBezTo>
                    <a:pt x="33" y="7"/>
                    <a:pt x="33" y="7"/>
                    <a:pt x="33" y="7"/>
                  </a:cubicBezTo>
                  <a:cubicBezTo>
                    <a:pt x="33" y="7"/>
                    <a:pt x="33" y="7"/>
                    <a:pt x="33" y="7"/>
                  </a:cubicBezTo>
                  <a:cubicBezTo>
                    <a:pt x="32" y="7"/>
                    <a:pt x="30" y="6"/>
                    <a:pt x="30" y="6"/>
                  </a:cubicBezTo>
                  <a:cubicBezTo>
                    <a:pt x="29" y="5"/>
                    <a:pt x="29" y="5"/>
                    <a:pt x="29" y="5"/>
                  </a:cubicBezTo>
                  <a:cubicBezTo>
                    <a:pt x="26" y="5"/>
                    <a:pt x="26" y="5"/>
                    <a:pt x="26" y="5"/>
                  </a:cubicBezTo>
                  <a:cubicBezTo>
                    <a:pt x="25" y="3"/>
                    <a:pt x="25" y="3"/>
                    <a:pt x="25" y="3"/>
                  </a:cubicBezTo>
                  <a:cubicBezTo>
                    <a:pt x="25" y="3"/>
                    <a:pt x="24" y="2"/>
                    <a:pt x="24" y="2"/>
                  </a:cubicBezTo>
                  <a:cubicBezTo>
                    <a:pt x="25" y="2"/>
                    <a:pt x="25" y="0"/>
                    <a:pt x="25" y="0"/>
                  </a:cubicBezTo>
                  <a:cubicBezTo>
                    <a:pt x="23" y="0"/>
                    <a:pt x="23" y="0"/>
                    <a:pt x="23" y="0"/>
                  </a:cubicBezTo>
                  <a:cubicBezTo>
                    <a:pt x="23" y="0"/>
                    <a:pt x="21" y="1"/>
                    <a:pt x="21" y="1"/>
                  </a:cubicBezTo>
                  <a:cubicBezTo>
                    <a:pt x="21" y="1"/>
                    <a:pt x="20" y="2"/>
                    <a:pt x="20" y="2"/>
                  </a:cubicBezTo>
                  <a:cubicBezTo>
                    <a:pt x="19" y="2"/>
                    <a:pt x="19" y="2"/>
                    <a:pt x="19" y="2"/>
                  </a:cubicBezTo>
                  <a:cubicBezTo>
                    <a:pt x="18" y="1"/>
                    <a:pt x="18" y="1"/>
                    <a:pt x="18" y="1"/>
                  </a:cubicBezTo>
                  <a:cubicBezTo>
                    <a:pt x="17" y="0"/>
                    <a:pt x="17" y="0"/>
                    <a:pt x="17" y="0"/>
                  </a:cubicBezTo>
                  <a:cubicBezTo>
                    <a:pt x="15" y="2"/>
                    <a:pt x="15" y="2"/>
                    <a:pt x="15" y="2"/>
                  </a:cubicBezTo>
                  <a:cubicBezTo>
                    <a:pt x="14" y="3"/>
                    <a:pt x="14" y="3"/>
                    <a:pt x="14" y="3"/>
                  </a:cubicBezTo>
                  <a:cubicBezTo>
                    <a:pt x="14" y="3"/>
                    <a:pt x="14" y="4"/>
                    <a:pt x="14" y="4"/>
                  </a:cubicBezTo>
                  <a:cubicBezTo>
                    <a:pt x="14" y="4"/>
                    <a:pt x="16" y="4"/>
                    <a:pt x="16" y="4"/>
                  </a:cubicBezTo>
                  <a:cubicBezTo>
                    <a:pt x="16" y="6"/>
                    <a:pt x="16" y="6"/>
                    <a:pt x="16" y="6"/>
                  </a:cubicBezTo>
                  <a:cubicBezTo>
                    <a:pt x="16" y="6"/>
                    <a:pt x="16" y="6"/>
                    <a:pt x="17" y="6"/>
                  </a:cubicBezTo>
                  <a:cubicBezTo>
                    <a:pt x="17" y="6"/>
                    <a:pt x="18" y="7"/>
                    <a:pt x="18" y="7"/>
                  </a:cubicBezTo>
                  <a:cubicBezTo>
                    <a:pt x="19" y="8"/>
                    <a:pt x="19" y="8"/>
                    <a:pt x="19" y="8"/>
                  </a:cubicBezTo>
                  <a:cubicBezTo>
                    <a:pt x="19" y="10"/>
                    <a:pt x="19" y="10"/>
                    <a:pt x="19" y="10"/>
                  </a:cubicBezTo>
                  <a:cubicBezTo>
                    <a:pt x="21" y="11"/>
                    <a:pt x="21" y="11"/>
                    <a:pt x="21" y="11"/>
                  </a:cubicBezTo>
                  <a:cubicBezTo>
                    <a:pt x="21" y="13"/>
                    <a:pt x="21" y="13"/>
                    <a:pt x="21" y="13"/>
                  </a:cubicBezTo>
                  <a:cubicBezTo>
                    <a:pt x="20" y="14"/>
                    <a:pt x="20" y="14"/>
                    <a:pt x="20" y="14"/>
                  </a:cubicBezTo>
                  <a:cubicBezTo>
                    <a:pt x="19" y="15"/>
                    <a:pt x="19" y="15"/>
                    <a:pt x="19" y="15"/>
                  </a:cubicBezTo>
                  <a:cubicBezTo>
                    <a:pt x="17" y="15"/>
                    <a:pt x="17" y="15"/>
                    <a:pt x="17" y="15"/>
                  </a:cubicBezTo>
                  <a:cubicBezTo>
                    <a:pt x="17" y="14"/>
                    <a:pt x="17" y="14"/>
                    <a:pt x="17" y="14"/>
                  </a:cubicBezTo>
                  <a:cubicBezTo>
                    <a:pt x="16" y="12"/>
                    <a:pt x="16" y="12"/>
                    <a:pt x="16" y="12"/>
                  </a:cubicBezTo>
                  <a:cubicBezTo>
                    <a:pt x="15" y="11"/>
                    <a:pt x="15" y="11"/>
                    <a:pt x="15" y="11"/>
                  </a:cubicBezTo>
                  <a:cubicBezTo>
                    <a:pt x="12" y="12"/>
                    <a:pt x="12" y="12"/>
                    <a:pt x="12" y="12"/>
                  </a:cubicBezTo>
                  <a:cubicBezTo>
                    <a:pt x="12" y="14"/>
                    <a:pt x="12" y="14"/>
                    <a:pt x="12" y="14"/>
                  </a:cubicBezTo>
                  <a:cubicBezTo>
                    <a:pt x="7" y="18"/>
                    <a:pt x="7" y="18"/>
                    <a:pt x="7" y="18"/>
                  </a:cubicBezTo>
                  <a:cubicBezTo>
                    <a:pt x="8" y="20"/>
                    <a:pt x="8" y="20"/>
                    <a:pt x="8" y="20"/>
                  </a:cubicBezTo>
                  <a:cubicBezTo>
                    <a:pt x="6" y="22"/>
                    <a:pt x="6" y="22"/>
                    <a:pt x="6" y="22"/>
                  </a:cubicBezTo>
                  <a:cubicBezTo>
                    <a:pt x="6" y="25"/>
                    <a:pt x="6" y="25"/>
                    <a:pt x="6" y="25"/>
                  </a:cubicBezTo>
                  <a:cubicBezTo>
                    <a:pt x="7" y="28"/>
                    <a:pt x="7" y="28"/>
                    <a:pt x="7" y="28"/>
                  </a:cubicBezTo>
                  <a:cubicBezTo>
                    <a:pt x="7" y="30"/>
                    <a:pt x="7" y="30"/>
                    <a:pt x="7" y="30"/>
                  </a:cubicBezTo>
                  <a:cubicBezTo>
                    <a:pt x="3" y="31"/>
                    <a:pt x="3" y="31"/>
                    <a:pt x="3" y="31"/>
                  </a:cubicBezTo>
                  <a:cubicBezTo>
                    <a:pt x="0" y="32"/>
                    <a:pt x="0" y="32"/>
                    <a:pt x="0" y="32"/>
                  </a:cubicBezTo>
                  <a:cubicBezTo>
                    <a:pt x="0" y="35"/>
                    <a:pt x="0" y="35"/>
                    <a:pt x="0" y="35"/>
                  </a:cubicBezTo>
                  <a:cubicBezTo>
                    <a:pt x="0" y="36"/>
                    <a:pt x="0" y="36"/>
                    <a:pt x="0" y="36"/>
                  </a:cubicBezTo>
                  <a:cubicBezTo>
                    <a:pt x="3" y="40"/>
                    <a:pt x="3" y="40"/>
                    <a:pt x="3" y="40"/>
                  </a:cubicBezTo>
                  <a:cubicBezTo>
                    <a:pt x="2" y="41"/>
                    <a:pt x="2" y="41"/>
                    <a:pt x="2" y="41"/>
                  </a:cubicBezTo>
                  <a:cubicBezTo>
                    <a:pt x="1" y="42"/>
                    <a:pt x="1" y="42"/>
                    <a:pt x="1" y="42"/>
                  </a:cubicBezTo>
                  <a:cubicBezTo>
                    <a:pt x="4" y="46"/>
                    <a:pt x="4" y="46"/>
                    <a:pt x="4" y="46"/>
                  </a:cubicBezTo>
                  <a:cubicBezTo>
                    <a:pt x="5" y="47"/>
                    <a:pt x="5" y="47"/>
                    <a:pt x="5" y="47"/>
                  </a:cubicBezTo>
                  <a:cubicBezTo>
                    <a:pt x="7" y="47"/>
                    <a:pt x="7" y="47"/>
                    <a:pt x="7" y="47"/>
                  </a:cubicBezTo>
                  <a:cubicBezTo>
                    <a:pt x="7" y="49"/>
                    <a:pt x="7" y="49"/>
                    <a:pt x="7" y="49"/>
                  </a:cubicBezTo>
                  <a:cubicBezTo>
                    <a:pt x="7" y="50"/>
                    <a:pt x="7" y="50"/>
                    <a:pt x="7" y="50"/>
                  </a:cubicBezTo>
                  <a:cubicBezTo>
                    <a:pt x="7" y="52"/>
                    <a:pt x="7" y="52"/>
                    <a:pt x="7" y="52"/>
                  </a:cubicBezTo>
                  <a:cubicBezTo>
                    <a:pt x="5" y="54"/>
                    <a:pt x="5" y="54"/>
                    <a:pt x="5" y="54"/>
                  </a:cubicBezTo>
                  <a:cubicBezTo>
                    <a:pt x="6" y="56"/>
                    <a:pt x="6" y="56"/>
                    <a:pt x="6" y="56"/>
                  </a:cubicBezTo>
                  <a:cubicBezTo>
                    <a:pt x="4" y="55"/>
                    <a:pt x="4" y="55"/>
                    <a:pt x="4" y="55"/>
                  </a:cubicBezTo>
                  <a:cubicBezTo>
                    <a:pt x="3" y="57"/>
                    <a:pt x="3" y="57"/>
                    <a:pt x="3" y="57"/>
                  </a:cubicBezTo>
                  <a:cubicBezTo>
                    <a:pt x="4" y="58"/>
                    <a:pt x="4" y="58"/>
                    <a:pt x="4" y="58"/>
                  </a:cubicBezTo>
                  <a:cubicBezTo>
                    <a:pt x="3" y="59"/>
                    <a:pt x="3" y="59"/>
                    <a:pt x="3" y="59"/>
                  </a:cubicBezTo>
                  <a:cubicBezTo>
                    <a:pt x="5" y="61"/>
                    <a:pt x="5" y="61"/>
                    <a:pt x="5" y="61"/>
                  </a:cubicBezTo>
                  <a:cubicBezTo>
                    <a:pt x="9" y="62"/>
                    <a:pt x="9" y="62"/>
                    <a:pt x="9" y="62"/>
                  </a:cubicBezTo>
                  <a:cubicBezTo>
                    <a:pt x="11" y="61"/>
                    <a:pt x="11" y="61"/>
                    <a:pt x="11" y="61"/>
                  </a:cubicBezTo>
                  <a:cubicBezTo>
                    <a:pt x="12" y="60"/>
                    <a:pt x="12" y="60"/>
                    <a:pt x="12" y="60"/>
                  </a:cubicBezTo>
                  <a:cubicBezTo>
                    <a:pt x="11" y="59"/>
                    <a:pt x="11" y="59"/>
                    <a:pt x="11" y="59"/>
                  </a:cubicBezTo>
                  <a:cubicBezTo>
                    <a:pt x="11" y="59"/>
                    <a:pt x="11" y="58"/>
                    <a:pt x="12" y="58"/>
                  </a:cubicBezTo>
                  <a:cubicBezTo>
                    <a:pt x="12" y="57"/>
                    <a:pt x="13" y="57"/>
                    <a:pt x="13" y="57"/>
                  </a:cubicBezTo>
                  <a:cubicBezTo>
                    <a:pt x="13" y="58"/>
                    <a:pt x="13" y="58"/>
                    <a:pt x="13" y="58"/>
                  </a:cubicBezTo>
                  <a:cubicBezTo>
                    <a:pt x="16" y="58"/>
                    <a:pt x="16" y="58"/>
                    <a:pt x="16" y="58"/>
                  </a:cubicBezTo>
                  <a:cubicBezTo>
                    <a:pt x="16" y="60"/>
                    <a:pt x="16" y="60"/>
                    <a:pt x="16" y="60"/>
                  </a:cubicBezTo>
                  <a:cubicBezTo>
                    <a:pt x="15" y="61"/>
                    <a:pt x="15" y="61"/>
                    <a:pt x="15" y="61"/>
                  </a:cubicBezTo>
                  <a:cubicBezTo>
                    <a:pt x="14" y="60"/>
                    <a:pt x="14" y="60"/>
                    <a:pt x="14" y="60"/>
                  </a:cubicBezTo>
                  <a:cubicBezTo>
                    <a:pt x="14" y="60"/>
                    <a:pt x="14" y="61"/>
                    <a:pt x="14" y="61"/>
                  </a:cubicBezTo>
                  <a:cubicBezTo>
                    <a:pt x="14" y="61"/>
                    <a:pt x="14" y="64"/>
                    <a:pt x="14" y="64"/>
                  </a:cubicBezTo>
                  <a:cubicBezTo>
                    <a:pt x="14" y="64"/>
                    <a:pt x="14" y="65"/>
                    <a:pt x="13" y="64"/>
                  </a:cubicBezTo>
                  <a:cubicBezTo>
                    <a:pt x="13" y="64"/>
                    <a:pt x="12" y="63"/>
                    <a:pt x="12" y="63"/>
                  </a:cubicBezTo>
                  <a:cubicBezTo>
                    <a:pt x="9" y="62"/>
                    <a:pt x="9" y="62"/>
                    <a:pt x="9" y="62"/>
                  </a:cubicBezTo>
                  <a:cubicBezTo>
                    <a:pt x="8" y="63"/>
                    <a:pt x="8" y="63"/>
                    <a:pt x="8" y="63"/>
                  </a:cubicBezTo>
                  <a:cubicBezTo>
                    <a:pt x="8" y="63"/>
                    <a:pt x="8" y="64"/>
                    <a:pt x="8" y="65"/>
                  </a:cubicBezTo>
                  <a:cubicBezTo>
                    <a:pt x="9" y="65"/>
                    <a:pt x="10" y="65"/>
                    <a:pt x="10" y="65"/>
                  </a:cubicBezTo>
                  <a:cubicBezTo>
                    <a:pt x="10" y="65"/>
                    <a:pt x="12" y="65"/>
                    <a:pt x="12" y="65"/>
                  </a:cubicBezTo>
                  <a:cubicBezTo>
                    <a:pt x="12" y="65"/>
                    <a:pt x="12" y="65"/>
                    <a:pt x="13" y="65"/>
                  </a:cubicBezTo>
                  <a:cubicBezTo>
                    <a:pt x="13" y="65"/>
                    <a:pt x="15" y="65"/>
                    <a:pt x="15" y="65"/>
                  </a:cubicBezTo>
                  <a:cubicBezTo>
                    <a:pt x="15" y="67"/>
                    <a:pt x="15" y="67"/>
                    <a:pt x="15" y="67"/>
                  </a:cubicBezTo>
                  <a:cubicBezTo>
                    <a:pt x="17" y="69"/>
                    <a:pt x="17" y="69"/>
                    <a:pt x="17" y="69"/>
                  </a:cubicBezTo>
                  <a:cubicBezTo>
                    <a:pt x="21" y="69"/>
                    <a:pt x="21" y="69"/>
                    <a:pt x="21" y="69"/>
                  </a:cubicBezTo>
                  <a:cubicBezTo>
                    <a:pt x="22" y="69"/>
                    <a:pt x="22" y="69"/>
                    <a:pt x="22" y="69"/>
                  </a:cubicBezTo>
                  <a:cubicBezTo>
                    <a:pt x="25" y="71"/>
                    <a:pt x="25" y="71"/>
                    <a:pt x="25" y="71"/>
                  </a:cubicBezTo>
                  <a:cubicBezTo>
                    <a:pt x="25" y="71"/>
                    <a:pt x="26" y="73"/>
                    <a:pt x="27" y="73"/>
                  </a:cubicBezTo>
                  <a:cubicBezTo>
                    <a:pt x="27" y="73"/>
                    <a:pt x="28" y="75"/>
                    <a:pt x="28" y="75"/>
                  </a:cubicBezTo>
                  <a:cubicBezTo>
                    <a:pt x="30" y="75"/>
                    <a:pt x="30" y="75"/>
                    <a:pt x="30" y="75"/>
                  </a:cubicBezTo>
                  <a:cubicBezTo>
                    <a:pt x="31" y="75"/>
                    <a:pt x="31" y="75"/>
                    <a:pt x="31" y="75"/>
                  </a:cubicBezTo>
                  <a:cubicBezTo>
                    <a:pt x="31" y="75"/>
                    <a:pt x="32" y="76"/>
                    <a:pt x="32" y="76"/>
                  </a:cubicBezTo>
                  <a:cubicBezTo>
                    <a:pt x="31" y="77"/>
                    <a:pt x="31" y="77"/>
                    <a:pt x="31" y="77"/>
                  </a:cubicBezTo>
                  <a:cubicBezTo>
                    <a:pt x="32" y="79"/>
                    <a:pt x="32" y="79"/>
                    <a:pt x="32" y="79"/>
                  </a:cubicBezTo>
                  <a:cubicBezTo>
                    <a:pt x="34" y="79"/>
                    <a:pt x="34" y="79"/>
                    <a:pt x="34" y="79"/>
                  </a:cubicBezTo>
                  <a:cubicBezTo>
                    <a:pt x="34" y="79"/>
                    <a:pt x="34" y="79"/>
                    <a:pt x="34" y="80"/>
                  </a:cubicBezTo>
                  <a:cubicBezTo>
                    <a:pt x="34" y="80"/>
                    <a:pt x="35" y="82"/>
                    <a:pt x="35" y="82"/>
                  </a:cubicBezTo>
                  <a:cubicBezTo>
                    <a:pt x="35" y="83"/>
                    <a:pt x="35" y="83"/>
                    <a:pt x="35" y="83"/>
                  </a:cubicBezTo>
                  <a:cubicBezTo>
                    <a:pt x="35" y="83"/>
                    <a:pt x="36" y="83"/>
                    <a:pt x="36" y="84"/>
                  </a:cubicBezTo>
                  <a:cubicBezTo>
                    <a:pt x="36" y="84"/>
                    <a:pt x="36" y="84"/>
                    <a:pt x="36" y="85"/>
                  </a:cubicBezTo>
                  <a:cubicBezTo>
                    <a:pt x="37" y="85"/>
                    <a:pt x="39" y="85"/>
                    <a:pt x="39" y="85"/>
                  </a:cubicBezTo>
                  <a:cubicBezTo>
                    <a:pt x="40" y="86"/>
                    <a:pt x="40" y="86"/>
                    <a:pt x="40" y="86"/>
                  </a:cubicBezTo>
                  <a:cubicBezTo>
                    <a:pt x="41" y="87"/>
                    <a:pt x="41" y="87"/>
                    <a:pt x="41" y="87"/>
                  </a:cubicBezTo>
                  <a:lnTo>
                    <a:pt x="42" y="87"/>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0" name="Freeform 193">
              <a:extLst>
                <a:ext uri="{FF2B5EF4-FFF2-40B4-BE49-F238E27FC236}">
                  <a16:creationId xmlns:a16="http://schemas.microsoft.com/office/drawing/2014/main" id="{E154E81D-2EDD-708F-A73F-D44C8230DF5A}"/>
                </a:ext>
              </a:extLst>
            </p:cNvPr>
            <p:cNvSpPr>
              <a:spLocks/>
            </p:cNvSpPr>
            <p:nvPr/>
          </p:nvSpPr>
          <p:spPr bwMode="auto">
            <a:xfrm>
              <a:off x="8586384" y="3335167"/>
              <a:ext cx="275837" cy="234498"/>
            </a:xfrm>
            <a:custGeom>
              <a:avLst/>
              <a:gdLst>
                <a:gd name="T0" fmla="*/ 19 w 106"/>
                <a:gd name="T1" fmla="*/ 90 h 93"/>
                <a:gd name="T2" fmla="*/ 16 w 106"/>
                <a:gd name="T3" fmla="*/ 91 h 93"/>
                <a:gd name="T4" fmla="*/ 14 w 106"/>
                <a:gd name="T5" fmla="*/ 85 h 93"/>
                <a:gd name="T6" fmla="*/ 10 w 106"/>
                <a:gd name="T7" fmla="*/ 83 h 93"/>
                <a:gd name="T8" fmla="*/ 9 w 106"/>
                <a:gd name="T9" fmla="*/ 81 h 93"/>
                <a:gd name="T10" fmla="*/ 5 w 106"/>
                <a:gd name="T11" fmla="*/ 75 h 93"/>
                <a:gd name="T12" fmla="*/ 4 w 106"/>
                <a:gd name="T13" fmla="*/ 72 h 93"/>
                <a:gd name="T14" fmla="*/ 5 w 106"/>
                <a:gd name="T15" fmla="*/ 68 h 93"/>
                <a:gd name="T16" fmla="*/ 3 w 106"/>
                <a:gd name="T17" fmla="*/ 64 h 93"/>
                <a:gd name="T18" fmla="*/ 0 w 106"/>
                <a:gd name="T19" fmla="*/ 59 h 93"/>
                <a:gd name="T20" fmla="*/ 3 w 106"/>
                <a:gd name="T21" fmla="*/ 56 h 93"/>
                <a:gd name="T22" fmla="*/ 2 w 106"/>
                <a:gd name="T23" fmla="*/ 53 h 93"/>
                <a:gd name="T24" fmla="*/ 2 w 106"/>
                <a:gd name="T25" fmla="*/ 49 h 93"/>
                <a:gd name="T26" fmla="*/ 2 w 106"/>
                <a:gd name="T27" fmla="*/ 44 h 93"/>
                <a:gd name="T28" fmla="*/ 3 w 106"/>
                <a:gd name="T29" fmla="*/ 39 h 93"/>
                <a:gd name="T30" fmla="*/ 9 w 106"/>
                <a:gd name="T31" fmla="*/ 39 h 93"/>
                <a:gd name="T32" fmla="*/ 11 w 106"/>
                <a:gd name="T33" fmla="*/ 27 h 93"/>
                <a:gd name="T34" fmla="*/ 23 w 106"/>
                <a:gd name="T35" fmla="*/ 18 h 93"/>
                <a:gd name="T36" fmla="*/ 26 w 106"/>
                <a:gd name="T37" fmla="*/ 21 h 93"/>
                <a:gd name="T38" fmla="*/ 31 w 106"/>
                <a:gd name="T39" fmla="*/ 18 h 93"/>
                <a:gd name="T40" fmla="*/ 42 w 106"/>
                <a:gd name="T41" fmla="*/ 10 h 93"/>
                <a:gd name="T42" fmla="*/ 46 w 106"/>
                <a:gd name="T43" fmla="*/ 11 h 93"/>
                <a:gd name="T44" fmla="*/ 52 w 106"/>
                <a:gd name="T45" fmla="*/ 6 h 93"/>
                <a:gd name="T46" fmla="*/ 57 w 106"/>
                <a:gd name="T47" fmla="*/ 4 h 93"/>
                <a:gd name="T48" fmla="*/ 62 w 106"/>
                <a:gd name="T49" fmla="*/ 3 h 93"/>
                <a:gd name="T50" fmla="*/ 68 w 106"/>
                <a:gd name="T51" fmla="*/ 1 h 93"/>
                <a:gd name="T52" fmla="*/ 73 w 106"/>
                <a:gd name="T53" fmla="*/ 0 h 93"/>
                <a:gd name="T54" fmla="*/ 94 w 106"/>
                <a:gd name="T55" fmla="*/ 15 h 93"/>
                <a:gd name="T56" fmla="*/ 105 w 106"/>
                <a:gd name="T57" fmla="*/ 30 h 93"/>
                <a:gd name="T58" fmla="*/ 106 w 106"/>
                <a:gd name="T59" fmla="*/ 48 h 93"/>
                <a:gd name="T60" fmla="*/ 97 w 106"/>
                <a:gd name="T61" fmla="*/ 51 h 93"/>
                <a:gd name="T62" fmla="*/ 93 w 106"/>
                <a:gd name="T63" fmla="*/ 64 h 93"/>
                <a:gd name="T64" fmla="*/ 72 w 106"/>
                <a:gd name="T65" fmla="*/ 68 h 93"/>
                <a:gd name="T66" fmla="*/ 63 w 106"/>
                <a:gd name="T67" fmla="*/ 76 h 93"/>
                <a:gd name="T68" fmla="*/ 53 w 106"/>
                <a:gd name="T69" fmla="*/ 85 h 93"/>
                <a:gd name="T70" fmla="*/ 41 w 106"/>
                <a:gd name="T71" fmla="*/ 87 h 93"/>
                <a:gd name="T72" fmla="*/ 29 w 106"/>
                <a:gd name="T73" fmla="*/ 90 h 93"/>
                <a:gd name="T74" fmla="*/ 28 w 106"/>
                <a:gd name="T75" fmla="*/ 93 h 93"/>
                <a:gd name="T76" fmla="*/ 27 w 106"/>
                <a:gd name="T77" fmla="*/ 92 h 93"/>
                <a:gd name="T78" fmla="*/ 23 w 106"/>
                <a:gd name="T79" fmla="*/ 91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06" h="93">
                  <a:moveTo>
                    <a:pt x="21" y="90"/>
                  </a:moveTo>
                  <a:cubicBezTo>
                    <a:pt x="21" y="90"/>
                    <a:pt x="20" y="90"/>
                    <a:pt x="19" y="90"/>
                  </a:cubicBezTo>
                  <a:cubicBezTo>
                    <a:pt x="18" y="90"/>
                    <a:pt x="17" y="92"/>
                    <a:pt x="16" y="92"/>
                  </a:cubicBezTo>
                  <a:cubicBezTo>
                    <a:pt x="16" y="92"/>
                    <a:pt x="16" y="92"/>
                    <a:pt x="16" y="91"/>
                  </a:cubicBezTo>
                  <a:cubicBezTo>
                    <a:pt x="16" y="90"/>
                    <a:pt x="16" y="90"/>
                    <a:pt x="15" y="89"/>
                  </a:cubicBezTo>
                  <a:cubicBezTo>
                    <a:pt x="15" y="88"/>
                    <a:pt x="15" y="86"/>
                    <a:pt x="14" y="85"/>
                  </a:cubicBezTo>
                  <a:cubicBezTo>
                    <a:pt x="13" y="84"/>
                    <a:pt x="13" y="83"/>
                    <a:pt x="13" y="83"/>
                  </a:cubicBezTo>
                  <a:cubicBezTo>
                    <a:pt x="13" y="83"/>
                    <a:pt x="11" y="83"/>
                    <a:pt x="10" y="83"/>
                  </a:cubicBezTo>
                  <a:cubicBezTo>
                    <a:pt x="10" y="83"/>
                    <a:pt x="9" y="83"/>
                    <a:pt x="9" y="83"/>
                  </a:cubicBezTo>
                  <a:cubicBezTo>
                    <a:pt x="9" y="83"/>
                    <a:pt x="8" y="81"/>
                    <a:pt x="9" y="81"/>
                  </a:cubicBezTo>
                  <a:cubicBezTo>
                    <a:pt x="9" y="80"/>
                    <a:pt x="8" y="79"/>
                    <a:pt x="7" y="78"/>
                  </a:cubicBezTo>
                  <a:cubicBezTo>
                    <a:pt x="7" y="78"/>
                    <a:pt x="5" y="75"/>
                    <a:pt x="5" y="75"/>
                  </a:cubicBezTo>
                  <a:cubicBezTo>
                    <a:pt x="5" y="75"/>
                    <a:pt x="4" y="75"/>
                    <a:pt x="4" y="74"/>
                  </a:cubicBezTo>
                  <a:cubicBezTo>
                    <a:pt x="4" y="73"/>
                    <a:pt x="4" y="72"/>
                    <a:pt x="4" y="72"/>
                  </a:cubicBezTo>
                  <a:cubicBezTo>
                    <a:pt x="3" y="70"/>
                    <a:pt x="3" y="70"/>
                    <a:pt x="3" y="70"/>
                  </a:cubicBezTo>
                  <a:cubicBezTo>
                    <a:pt x="3" y="70"/>
                    <a:pt x="5" y="69"/>
                    <a:pt x="5" y="68"/>
                  </a:cubicBezTo>
                  <a:cubicBezTo>
                    <a:pt x="5" y="68"/>
                    <a:pt x="6" y="67"/>
                    <a:pt x="5" y="66"/>
                  </a:cubicBezTo>
                  <a:cubicBezTo>
                    <a:pt x="5" y="65"/>
                    <a:pt x="3" y="64"/>
                    <a:pt x="3" y="64"/>
                  </a:cubicBezTo>
                  <a:cubicBezTo>
                    <a:pt x="2" y="63"/>
                    <a:pt x="1" y="62"/>
                    <a:pt x="0" y="61"/>
                  </a:cubicBezTo>
                  <a:cubicBezTo>
                    <a:pt x="0" y="60"/>
                    <a:pt x="0" y="59"/>
                    <a:pt x="0" y="59"/>
                  </a:cubicBezTo>
                  <a:cubicBezTo>
                    <a:pt x="0" y="59"/>
                    <a:pt x="0" y="58"/>
                    <a:pt x="1" y="58"/>
                  </a:cubicBezTo>
                  <a:cubicBezTo>
                    <a:pt x="2" y="57"/>
                    <a:pt x="3" y="57"/>
                    <a:pt x="3" y="56"/>
                  </a:cubicBezTo>
                  <a:cubicBezTo>
                    <a:pt x="3" y="56"/>
                    <a:pt x="4" y="56"/>
                    <a:pt x="4" y="55"/>
                  </a:cubicBezTo>
                  <a:cubicBezTo>
                    <a:pt x="3" y="54"/>
                    <a:pt x="2" y="53"/>
                    <a:pt x="2" y="53"/>
                  </a:cubicBezTo>
                  <a:cubicBezTo>
                    <a:pt x="3" y="50"/>
                    <a:pt x="3" y="50"/>
                    <a:pt x="3" y="50"/>
                  </a:cubicBezTo>
                  <a:cubicBezTo>
                    <a:pt x="2" y="49"/>
                    <a:pt x="2" y="49"/>
                    <a:pt x="2" y="49"/>
                  </a:cubicBezTo>
                  <a:cubicBezTo>
                    <a:pt x="2" y="45"/>
                    <a:pt x="2" y="45"/>
                    <a:pt x="2" y="45"/>
                  </a:cubicBezTo>
                  <a:cubicBezTo>
                    <a:pt x="2" y="44"/>
                    <a:pt x="2" y="44"/>
                    <a:pt x="2" y="44"/>
                  </a:cubicBezTo>
                  <a:cubicBezTo>
                    <a:pt x="2" y="44"/>
                    <a:pt x="3" y="42"/>
                    <a:pt x="3" y="42"/>
                  </a:cubicBezTo>
                  <a:cubicBezTo>
                    <a:pt x="3" y="41"/>
                    <a:pt x="3" y="39"/>
                    <a:pt x="3" y="39"/>
                  </a:cubicBezTo>
                  <a:cubicBezTo>
                    <a:pt x="3" y="39"/>
                    <a:pt x="3" y="39"/>
                    <a:pt x="3" y="39"/>
                  </a:cubicBezTo>
                  <a:cubicBezTo>
                    <a:pt x="5" y="40"/>
                    <a:pt x="8" y="39"/>
                    <a:pt x="9" y="39"/>
                  </a:cubicBezTo>
                  <a:cubicBezTo>
                    <a:pt x="11" y="39"/>
                    <a:pt x="11" y="36"/>
                    <a:pt x="10" y="33"/>
                  </a:cubicBezTo>
                  <a:cubicBezTo>
                    <a:pt x="10" y="31"/>
                    <a:pt x="11" y="29"/>
                    <a:pt x="11" y="27"/>
                  </a:cubicBezTo>
                  <a:cubicBezTo>
                    <a:pt x="12" y="25"/>
                    <a:pt x="15" y="24"/>
                    <a:pt x="18" y="22"/>
                  </a:cubicBezTo>
                  <a:cubicBezTo>
                    <a:pt x="20" y="20"/>
                    <a:pt x="20" y="18"/>
                    <a:pt x="23" y="18"/>
                  </a:cubicBezTo>
                  <a:cubicBezTo>
                    <a:pt x="23" y="18"/>
                    <a:pt x="24" y="18"/>
                    <a:pt x="25" y="19"/>
                  </a:cubicBezTo>
                  <a:cubicBezTo>
                    <a:pt x="25" y="19"/>
                    <a:pt x="25" y="20"/>
                    <a:pt x="26" y="21"/>
                  </a:cubicBezTo>
                  <a:cubicBezTo>
                    <a:pt x="26" y="21"/>
                    <a:pt x="26" y="21"/>
                    <a:pt x="27" y="21"/>
                  </a:cubicBezTo>
                  <a:cubicBezTo>
                    <a:pt x="29" y="24"/>
                    <a:pt x="31" y="26"/>
                    <a:pt x="31" y="18"/>
                  </a:cubicBezTo>
                  <a:cubicBezTo>
                    <a:pt x="32" y="11"/>
                    <a:pt x="37" y="13"/>
                    <a:pt x="41" y="11"/>
                  </a:cubicBezTo>
                  <a:cubicBezTo>
                    <a:pt x="41" y="11"/>
                    <a:pt x="41" y="11"/>
                    <a:pt x="42" y="10"/>
                  </a:cubicBezTo>
                  <a:cubicBezTo>
                    <a:pt x="43" y="11"/>
                    <a:pt x="44" y="11"/>
                    <a:pt x="45" y="11"/>
                  </a:cubicBezTo>
                  <a:cubicBezTo>
                    <a:pt x="46" y="11"/>
                    <a:pt x="46" y="11"/>
                    <a:pt x="46" y="11"/>
                  </a:cubicBezTo>
                  <a:cubicBezTo>
                    <a:pt x="46" y="11"/>
                    <a:pt x="49" y="7"/>
                    <a:pt x="49" y="7"/>
                  </a:cubicBezTo>
                  <a:cubicBezTo>
                    <a:pt x="50" y="7"/>
                    <a:pt x="52" y="6"/>
                    <a:pt x="52" y="6"/>
                  </a:cubicBezTo>
                  <a:cubicBezTo>
                    <a:pt x="54" y="3"/>
                    <a:pt x="54" y="3"/>
                    <a:pt x="54" y="3"/>
                  </a:cubicBezTo>
                  <a:cubicBezTo>
                    <a:pt x="54" y="3"/>
                    <a:pt x="56" y="4"/>
                    <a:pt x="57" y="4"/>
                  </a:cubicBezTo>
                  <a:cubicBezTo>
                    <a:pt x="58" y="4"/>
                    <a:pt x="59" y="4"/>
                    <a:pt x="61" y="4"/>
                  </a:cubicBezTo>
                  <a:cubicBezTo>
                    <a:pt x="62" y="3"/>
                    <a:pt x="62" y="3"/>
                    <a:pt x="62" y="3"/>
                  </a:cubicBezTo>
                  <a:cubicBezTo>
                    <a:pt x="62" y="3"/>
                    <a:pt x="64" y="1"/>
                    <a:pt x="66" y="1"/>
                  </a:cubicBezTo>
                  <a:cubicBezTo>
                    <a:pt x="68" y="0"/>
                    <a:pt x="68" y="1"/>
                    <a:pt x="68" y="1"/>
                  </a:cubicBezTo>
                  <a:cubicBezTo>
                    <a:pt x="68" y="1"/>
                    <a:pt x="71" y="1"/>
                    <a:pt x="73" y="1"/>
                  </a:cubicBezTo>
                  <a:cubicBezTo>
                    <a:pt x="73" y="1"/>
                    <a:pt x="73" y="0"/>
                    <a:pt x="73" y="0"/>
                  </a:cubicBezTo>
                  <a:cubicBezTo>
                    <a:pt x="76" y="2"/>
                    <a:pt x="76" y="5"/>
                    <a:pt x="79" y="8"/>
                  </a:cubicBezTo>
                  <a:cubicBezTo>
                    <a:pt x="83" y="12"/>
                    <a:pt x="87" y="11"/>
                    <a:pt x="94" y="15"/>
                  </a:cubicBezTo>
                  <a:cubicBezTo>
                    <a:pt x="94" y="16"/>
                    <a:pt x="98" y="19"/>
                    <a:pt x="99" y="22"/>
                  </a:cubicBezTo>
                  <a:cubicBezTo>
                    <a:pt x="100" y="26"/>
                    <a:pt x="104" y="26"/>
                    <a:pt x="105" y="30"/>
                  </a:cubicBezTo>
                  <a:cubicBezTo>
                    <a:pt x="105" y="33"/>
                    <a:pt x="103" y="34"/>
                    <a:pt x="103" y="37"/>
                  </a:cubicBezTo>
                  <a:cubicBezTo>
                    <a:pt x="103" y="40"/>
                    <a:pt x="105" y="47"/>
                    <a:pt x="106" y="48"/>
                  </a:cubicBezTo>
                  <a:cubicBezTo>
                    <a:pt x="106" y="48"/>
                    <a:pt x="106" y="49"/>
                    <a:pt x="106" y="49"/>
                  </a:cubicBezTo>
                  <a:cubicBezTo>
                    <a:pt x="97" y="51"/>
                    <a:pt x="97" y="51"/>
                    <a:pt x="97" y="51"/>
                  </a:cubicBezTo>
                  <a:cubicBezTo>
                    <a:pt x="98" y="60"/>
                    <a:pt x="98" y="60"/>
                    <a:pt x="98" y="60"/>
                  </a:cubicBezTo>
                  <a:cubicBezTo>
                    <a:pt x="93" y="64"/>
                    <a:pt x="93" y="64"/>
                    <a:pt x="93" y="64"/>
                  </a:cubicBezTo>
                  <a:cubicBezTo>
                    <a:pt x="93" y="64"/>
                    <a:pt x="81" y="66"/>
                    <a:pt x="80" y="66"/>
                  </a:cubicBezTo>
                  <a:cubicBezTo>
                    <a:pt x="79" y="66"/>
                    <a:pt x="74" y="67"/>
                    <a:pt x="72" y="68"/>
                  </a:cubicBezTo>
                  <a:cubicBezTo>
                    <a:pt x="70" y="68"/>
                    <a:pt x="67" y="70"/>
                    <a:pt x="66" y="70"/>
                  </a:cubicBezTo>
                  <a:cubicBezTo>
                    <a:pt x="64" y="71"/>
                    <a:pt x="63" y="76"/>
                    <a:pt x="63" y="76"/>
                  </a:cubicBezTo>
                  <a:cubicBezTo>
                    <a:pt x="63" y="76"/>
                    <a:pt x="60" y="80"/>
                    <a:pt x="59" y="81"/>
                  </a:cubicBezTo>
                  <a:cubicBezTo>
                    <a:pt x="58" y="82"/>
                    <a:pt x="53" y="85"/>
                    <a:pt x="53" y="85"/>
                  </a:cubicBezTo>
                  <a:cubicBezTo>
                    <a:pt x="53" y="85"/>
                    <a:pt x="48" y="85"/>
                    <a:pt x="47" y="85"/>
                  </a:cubicBezTo>
                  <a:cubicBezTo>
                    <a:pt x="45" y="85"/>
                    <a:pt x="43" y="87"/>
                    <a:pt x="41" y="87"/>
                  </a:cubicBezTo>
                  <a:cubicBezTo>
                    <a:pt x="38" y="88"/>
                    <a:pt x="36" y="89"/>
                    <a:pt x="35" y="89"/>
                  </a:cubicBezTo>
                  <a:cubicBezTo>
                    <a:pt x="34" y="89"/>
                    <a:pt x="29" y="90"/>
                    <a:pt x="29" y="90"/>
                  </a:cubicBezTo>
                  <a:cubicBezTo>
                    <a:pt x="29" y="93"/>
                    <a:pt x="29" y="93"/>
                    <a:pt x="29" y="93"/>
                  </a:cubicBezTo>
                  <a:cubicBezTo>
                    <a:pt x="29" y="93"/>
                    <a:pt x="28" y="93"/>
                    <a:pt x="28" y="93"/>
                  </a:cubicBezTo>
                  <a:cubicBezTo>
                    <a:pt x="28" y="93"/>
                    <a:pt x="28" y="93"/>
                    <a:pt x="27" y="93"/>
                  </a:cubicBezTo>
                  <a:cubicBezTo>
                    <a:pt x="27" y="92"/>
                    <a:pt x="27" y="92"/>
                    <a:pt x="27" y="92"/>
                  </a:cubicBezTo>
                  <a:cubicBezTo>
                    <a:pt x="25" y="90"/>
                    <a:pt x="25" y="90"/>
                    <a:pt x="25" y="90"/>
                  </a:cubicBezTo>
                  <a:cubicBezTo>
                    <a:pt x="25" y="90"/>
                    <a:pt x="24" y="91"/>
                    <a:pt x="23" y="91"/>
                  </a:cubicBezTo>
                  <a:cubicBezTo>
                    <a:pt x="22" y="91"/>
                    <a:pt x="22" y="90"/>
                    <a:pt x="21" y="90"/>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 name="Freeform 47">
              <a:extLst>
                <a:ext uri="{FF2B5EF4-FFF2-40B4-BE49-F238E27FC236}">
                  <a16:creationId xmlns:a16="http://schemas.microsoft.com/office/drawing/2014/main" id="{7CC39DE6-9458-E76F-7A2B-D401805030F2}"/>
                </a:ext>
              </a:extLst>
            </p:cNvPr>
            <p:cNvSpPr>
              <a:spLocks/>
            </p:cNvSpPr>
            <p:nvPr/>
          </p:nvSpPr>
          <p:spPr bwMode="auto">
            <a:xfrm>
              <a:off x="8097400" y="2394745"/>
              <a:ext cx="507790" cy="274594"/>
            </a:xfrm>
            <a:custGeom>
              <a:avLst/>
              <a:gdLst>
                <a:gd name="T0" fmla="*/ 32 w 195"/>
                <a:gd name="T1" fmla="*/ 49 h 109"/>
                <a:gd name="T2" fmla="*/ 40 w 195"/>
                <a:gd name="T3" fmla="*/ 37 h 109"/>
                <a:gd name="T4" fmla="*/ 47 w 195"/>
                <a:gd name="T5" fmla="*/ 25 h 109"/>
                <a:gd name="T6" fmla="*/ 53 w 195"/>
                <a:gd name="T7" fmla="*/ 15 h 109"/>
                <a:gd name="T8" fmla="*/ 64 w 195"/>
                <a:gd name="T9" fmla="*/ 13 h 109"/>
                <a:gd name="T10" fmla="*/ 71 w 195"/>
                <a:gd name="T11" fmla="*/ 17 h 109"/>
                <a:gd name="T12" fmla="*/ 78 w 195"/>
                <a:gd name="T13" fmla="*/ 8 h 109"/>
                <a:gd name="T14" fmla="*/ 87 w 195"/>
                <a:gd name="T15" fmla="*/ 10 h 109"/>
                <a:gd name="T16" fmla="*/ 96 w 195"/>
                <a:gd name="T17" fmla="*/ 14 h 109"/>
                <a:gd name="T18" fmla="*/ 97 w 195"/>
                <a:gd name="T19" fmla="*/ 22 h 109"/>
                <a:gd name="T20" fmla="*/ 102 w 195"/>
                <a:gd name="T21" fmla="*/ 23 h 109"/>
                <a:gd name="T22" fmla="*/ 106 w 195"/>
                <a:gd name="T23" fmla="*/ 23 h 109"/>
                <a:gd name="T24" fmla="*/ 108 w 195"/>
                <a:gd name="T25" fmla="*/ 20 h 109"/>
                <a:gd name="T26" fmla="*/ 111 w 195"/>
                <a:gd name="T27" fmla="*/ 15 h 109"/>
                <a:gd name="T28" fmla="*/ 114 w 195"/>
                <a:gd name="T29" fmla="*/ 12 h 109"/>
                <a:gd name="T30" fmla="*/ 118 w 195"/>
                <a:gd name="T31" fmla="*/ 9 h 109"/>
                <a:gd name="T32" fmla="*/ 123 w 195"/>
                <a:gd name="T33" fmla="*/ 9 h 109"/>
                <a:gd name="T34" fmla="*/ 126 w 195"/>
                <a:gd name="T35" fmla="*/ 8 h 109"/>
                <a:gd name="T36" fmla="*/ 131 w 195"/>
                <a:gd name="T37" fmla="*/ 9 h 109"/>
                <a:gd name="T38" fmla="*/ 135 w 195"/>
                <a:gd name="T39" fmla="*/ 11 h 109"/>
                <a:gd name="T40" fmla="*/ 142 w 195"/>
                <a:gd name="T41" fmla="*/ 7 h 109"/>
                <a:gd name="T42" fmla="*/ 145 w 195"/>
                <a:gd name="T43" fmla="*/ 4 h 109"/>
                <a:gd name="T44" fmla="*/ 148 w 195"/>
                <a:gd name="T45" fmla="*/ 1 h 109"/>
                <a:gd name="T46" fmla="*/ 154 w 195"/>
                <a:gd name="T47" fmla="*/ 2 h 109"/>
                <a:gd name="T48" fmla="*/ 162 w 195"/>
                <a:gd name="T49" fmla="*/ 1 h 109"/>
                <a:gd name="T50" fmla="*/ 168 w 195"/>
                <a:gd name="T51" fmla="*/ 1 h 109"/>
                <a:gd name="T52" fmla="*/ 173 w 195"/>
                <a:gd name="T53" fmla="*/ 4 h 109"/>
                <a:gd name="T54" fmla="*/ 175 w 195"/>
                <a:gd name="T55" fmla="*/ 9 h 109"/>
                <a:gd name="T56" fmla="*/ 183 w 195"/>
                <a:gd name="T57" fmla="*/ 10 h 109"/>
                <a:gd name="T58" fmla="*/ 187 w 195"/>
                <a:gd name="T59" fmla="*/ 11 h 109"/>
                <a:gd name="T60" fmla="*/ 195 w 195"/>
                <a:gd name="T61" fmla="*/ 12 h 109"/>
                <a:gd name="T62" fmla="*/ 193 w 195"/>
                <a:gd name="T63" fmla="*/ 20 h 109"/>
                <a:gd name="T64" fmla="*/ 192 w 195"/>
                <a:gd name="T65" fmla="*/ 27 h 109"/>
                <a:gd name="T66" fmla="*/ 191 w 195"/>
                <a:gd name="T67" fmla="*/ 33 h 109"/>
                <a:gd name="T68" fmla="*/ 188 w 195"/>
                <a:gd name="T69" fmla="*/ 39 h 109"/>
                <a:gd name="T70" fmla="*/ 188 w 195"/>
                <a:gd name="T71" fmla="*/ 47 h 109"/>
                <a:gd name="T72" fmla="*/ 186 w 195"/>
                <a:gd name="T73" fmla="*/ 52 h 109"/>
                <a:gd name="T74" fmla="*/ 169 w 195"/>
                <a:gd name="T75" fmla="*/ 49 h 109"/>
                <a:gd name="T76" fmla="*/ 146 w 195"/>
                <a:gd name="T77" fmla="*/ 50 h 109"/>
                <a:gd name="T78" fmla="*/ 126 w 195"/>
                <a:gd name="T79" fmla="*/ 70 h 109"/>
                <a:gd name="T80" fmla="*/ 110 w 195"/>
                <a:gd name="T81" fmla="*/ 78 h 109"/>
                <a:gd name="T82" fmla="*/ 94 w 195"/>
                <a:gd name="T83" fmla="*/ 85 h 109"/>
                <a:gd name="T84" fmla="*/ 73 w 195"/>
                <a:gd name="T85" fmla="*/ 96 h 109"/>
                <a:gd name="T86" fmla="*/ 47 w 195"/>
                <a:gd name="T87" fmla="*/ 107 h 109"/>
                <a:gd name="T88" fmla="*/ 22 w 195"/>
                <a:gd name="T89" fmla="*/ 98 h 109"/>
                <a:gd name="T90" fmla="*/ 14 w 195"/>
                <a:gd name="T91" fmla="*/ 102 h 109"/>
                <a:gd name="T92" fmla="*/ 4 w 195"/>
                <a:gd name="T93" fmla="*/ 88 h 109"/>
                <a:gd name="T94" fmla="*/ 0 w 195"/>
                <a:gd name="T95" fmla="*/ 84 h 109"/>
                <a:gd name="T96" fmla="*/ 2 w 195"/>
                <a:gd name="T97" fmla="*/ 75 h 109"/>
                <a:gd name="T98" fmla="*/ 3 w 195"/>
                <a:gd name="T99" fmla="*/ 68 h 109"/>
                <a:gd name="T100" fmla="*/ 5 w 195"/>
                <a:gd name="T101" fmla="*/ 60 h 109"/>
                <a:gd name="T102" fmla="*/ 9 w 195"/>
                <a:gd name="T103" fmla="*/ 55 h 109"/>
                <a:gd name="T104" fmla="*/ 16 w 195"/>
                <a:gd name="T105" fmla="*/ 57 h 109"/>
                <a:gd name="T106" fmla="*/ 22 w 195"/>
                <a:gd name="T107" fmla="*/ 56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95" h="109">
                  <a:moveTo>
                    <a:pt x="26" y="54"/>
                  </a:moveTo>
                  <a:cubicBezTo>
                    <a:pt x="29" y="52"/>
                    <a:pt x="29" y="52"/>
                    <a:pt x="29" y="52"/>
                  </a:cubicBezTo>
                  <a:cubicBezTo>
                    <a:pt x="29" y="52"/>
                    <a:pt x="29" y="49"/>
                    <a:pt x="30" y="50"/>
                  </a:cubicBezTo>
                  <a:cubicBezTo>
                    <a:pt x="30" y="50"/>
                    <a:pt x="32" y="49"/>
                    <a:pt x="32" y="49"/>
                  </a:cubicBezTo>
                  <a:cubicBezTo>
                    <a:pt x="33" y="47"/>
                    <a:pt x="33" y="47"/>
                    <a:pt x="33" y="47"/>
                  </a:cubicBezTo>
                  <a:cubicBezTo>
                    <a:pt x="34" y="44"/>
                    <a:pt x="34" y="44"/>
                    <a:pt x="34" y="44"/>
                  </a:cubicBezTo>
                  <a:cubicBezTo>
                    <a:pt x="39" y="42"/>
                    <a:pt x="39" y="42"/>
                    <a:pt x="39" y="42"/>
                  </a:cubicBezTo>
                  <a:cubicBezTo>
                    <a:pt x="40" y="37"/>
                    <a:pt x="40" y="37"/>
                    <a:pt x="40" y="37"/>
                  </a:cubicBezTo>
                  <a:cubicBezTo>
                    <a:pt x="39" y="34"/>
                    <a:pt x="39" y="34"/>
                    <a:pt x="39" y="34"/>
                  </a:cubicBezTo>
                  <a:cubicBezTo>
                    <a:pt x="39" y="34"/>
                    <a:pt x="39" y="30"/>
                    <a:pt x="40" y="30"/>
                  </a:cubicBezTo>
                  <a:cubicBezTo>
                    <a:pt x="41" y="30"/>
                    <a:pt x="44" y="28"/>
                    <a:pt x="44" y="28"/>
                  </a:cubicBezTo>
                  <a:cubicBezTo>
                    <a:pt x="47" y="25"/>
                    <a:pt x="47" y="25"/>
                    <a:pt x="47" y="25"/>
                  </a:cubicBezTo>
                  <a:cubicBezTo>
                    <a:pt x="47" y="23"/>
                    <a:pt x="47" y="23"/>
                    <a:pt x="47" y="23"/>
                  </a:cubicBezTo>
                  <a:cubicBezTo>
                    <a:pt x="49" y="19"/>
                    <a:pt x="49" y="19"/>
                    <a:pt x="49" y="19"/>
                  </a:cubicBezTo>
                  <a:cubicBezTo>
                    <a:pt x="51" y="17"/>
                    <a:pt x="51" y="17"/>
                    <a:pt x="51" y="17"/>
                  </a:cubicBezTo>
                  <a:cubicBezTo>
                    <a:pt x="53" y="15"/>
                    <a:pt x="53" y="15"/>
                    <a:pt x="53" y="15"/>
                  </a:cubicBezTo>
                  <a:cubicBezTo>
                    <a:pt x="56" y="14"/>
                    <a:pt x="56" y="14"/>
                    <a:pt x="56" y="14"/>
                  </a:cubicBezTo>
                  <a:cubicBezTo>
                    <a:pt x="56" y="14"/>
                    <a:pt x="57" y="14"/>
                    <a:pt x="58" y="14"/>
                  </a:cubicBezTo>
                  <a:cubicBezTo>
                    <a:pt x="59" y="14"/>
                    <a:pt x="60" y="13"/>
                    <a:pt x="60" y="13"/>
                  </a:cubicBezTo>
                  <a:cubicBezTo>
                    <a:pt x="61" y="13"/>
                    <a:pt x="64" y="13"/>
                    <a:pt x="64" y="13"/>
                  </a:cubicBezTo>
                  <a:cubicBezTo>
                    <a:pt x="64" y="13"/>
                    <a:pt x="66" y="11"/>
                    <a:pt x="66" y="12"/>
                  </a:cubicBezTo>
                  <a:cubicBezTo>
                    <a:pt x="66" y="14"/>
                    <a:pt x="66" y="15"/>
                    <a:pt x="66" y="15"/>
                  </a:cubicBezTo>
                  <a:cubicBezTo>
                    <a:pt x="67" y="16"/>
                    <a:pt x="68" y="18"/>
                    <a:pt x="68" y="18"/>
                  </a:cubicBezTo>
                  <a:cubicBezTo>
                    <a:pt x="68" y="18"/>
                    <a:pt x="70" y="18"/>
                    <a:pt x="71" y="17"/>
                  </a:cubicBezTo>
                  <a:cubicBezTo>
                    <a:pt x="72" y="16"/>
                    <a:pt x="74" y="15"/>
                    <a:pt x="74" y="15"/>
                  </a:cubicBezTo>
                  <a:cubicBezTo>
                    <a:pt x="74" y="15"/>
                    <a:pt x="76" y="17"/>
                    <a:pt x="76" y="16"/>
                  </a:cubicBezTo>
                  <a:cubicBezTo>
                    <a:pt x="76" y="15"/>
                    <a:pt x="76" y="11"/>
                    <a:pt x="76" y="11"/>
                  </a:cubicBezTo>
                  <a:cubicBezTo>
                    <a:pt x="78" y="8"/>
                    <a:pt x="78" y="8"/>
                    <a:pt x="78" y="8"/>
                  </a:cubicBezTo>
                  <a:cubicBezTo>
                    <a:pt x="78" y="8"/>
                    <a:pt x="80" y="8"/>
                    <a:pt x="80" y="7"/>
                  </a:cubicBezTo>
                  <a:cubicBezTo>
                    <a:pt x="80" y="6"/>
                    <a:pt x="82" y="4"/>
                    <a:pt x="82" y="4"/>
                  </a:cubicBezTo>
                  <a:cubicBezTo>
                    <a:pt x="85" y="4"/>
                    <a:pt x="85" y="4"/>
                    <a:pt x="85" y="4"/>
                  </a:cubicBezTo>
                  <a:cubicBezTo>
                    <a:pt x="87" y="10"/>
                    <a:pt x="87" y="10"/>
                    <a:pt x="87" y="10"/>
                  </a:cubicBezTo>
                  <a:cubicBezTo>
                    <a:pt x="90" y="12"/>
                    <a:pt x="90" y="12"/>
                    <a:pt x="90" y="12"/>
                  </a:cubicBezTo>
                  <a:cubicBezTo>
                    <a:pt x="91" y="13"/>
                    <a:pt x="91" y="13"/>
                    <a:pt x="91" y="13"/>
                  </a:cubicBezTo>
                  <a:cubicBezTo>
                    <a:pt x="93" y="14"/>
                    <a:pt x="93" y="14"/>
                    <a:pt x="93" y="14"/>
                  </a:cubicBezTo>
                  <a:cubicBezTo>
                    <a:pt x="96" y="14"/>
                    <a:pt x="96" y="14"/>
                    <a:pt x="96" y="14"/>
                  </a:cubicBezTo>
                  <a:cubicBezTo>
                    <a:pt x="96" y="15"/>
                    <a:pt x="96" y="15"/>
                    <a:pt x="96" y="15"/>
                  </a:cubicBezTo>
                  <a:cubicBezTo>
                    <a:pt x="98" y="17"/>
                    <a:pt x="98" y="17"/>
                    <a:pt x="98" y="17"/>
                  </a:cubicBezTo>
                  <a:cubicBezTo>
                    <a:pt x="99" y="20"/>
                    <a:pt x="99" y="20"/>
                    <a:pt x="99" y="20"/>
                  </a:cubicBezTo>
                  <a:cubicBezTo>
                    <a:pt x="97" y="22"/>
                    <a:pt x="97" y="22"/>
                    <a:pt x="97" y="22"/>
                  </a:cubicBezTo>
                  <a:cubicBezTo>
                    <a:pt x="97" y="23"/>
                    <a:pt x="97" y="23"/>
                    <a:pt x="97" y="23"/>
                  </a:cubicBezTo>
                  <a:cubicBezTo>
                    <a:pt x="98" y="24"/>
                    <a:pt x="98" y="24"/>
                    <a:pt x="98" y="24"/>
                  </a:cubicBezTo>
                  <a:cubicBezTo>
                    <a:pt x="98" y="24"/>
                    <a:pt x="99" y="24"/>
                    <a:pt x="99" y="24"/>
                  </a:cubicBezTo>
                  <a:cubicBezTo>
                    <a:pt x="99" y="24"/>
                    <a:pt x="101" y="23"/>
                    <a:pt x="102" y="23"/>
                  </a:cubicBezTo>
                  <a:cubicBezTo>
                    <a:pt x="102" y="23"/>
                    <a:pt x="102" y="22"/>
                    <a:pt x="102" y="22"/>
                  </a:cubicBezTo>
                  <a:cubicBezTo>
                    <a:pt x="102" y="22"/>
                    <a:pt x="104" y="21"/>
                    <a:pt x="104" y="21"/>
                  </a:cubicBezTo>
                  <a:cubicBezTo>
                    <a:pt x="104" y="21"/>
                    <a:pt x="105" y="21"/>
                    <a:pt x="105" y="21"/>
                  </a:cubicBezTo>
                  <a:cubicBezTo>
                    <a:pt x="105" y="22"/>
                    <a:pt x="106" y="23"/>
                    <a:pt x="106" y="23"/>
                  </a:cubicBezTo>
                  <a:cubicBezTo>
                    <a:pt x="106" y="23"/>
                    <a:pt x="107" y="22"/>
                    <a:pt x="107" y="23"/>
                  </a:cubicBezTo>
                  <a:cubicBezTo>
                    <a:pt x="107" y="23"/>
                    <a:pt x="108" y="23"/>
                    <a:pt x="108" y="23"/>
                  </a:cubicBezTo>
                  <a:cubicBezTo>
                    <a:pt x="108" y="23"/>
                    <a:pt x="108" y="23"/>
                    <a:pt x="108" y="22"/>
                  </a:cubicBezTo>
                  <a:cubicBezTo>
                    <a:pt x="108" y="20"/>
                    <a:pt x="108" y="20"/>
                    <a:pt x="108" y="20"/>
                  </a:cubicBezTo>
                  <a:cubicBezTo>
                    <a:pt x="108" y="19"/>
                    <a:pt x="108" y="18"/>
                    <a:pt x="108" y="18"/>
                  </a:cubicBezTo>
                  <a:cubicBezTo>
                    <a:pt x="109" y="17"/>
                    <a:pt x="109" y="17"/>
                    <a:pt x="109" y="16"/>
                  </a:cubicBezTo>
                  <a:cubicBezTo>
                    <a:pt x="109" y="16"/>
                    <a:pt x="108" y="15"/>
                    <a:pt x="109" y="15"/>
                  </a:cubicBezTo>
                  <a:cubicBezTo>
                    <a:pt x="110" y="15"/>
                    <a:pt x="111" y="15"/>
                    <a:pt x="111" y="15"/>
                  </a:cubicBezTo>
                  <a:cubicBezTo>
                    <a:pt x="111" y="15"/>
                    <a:pt x="111" y="14"/>
                    <a:pt x="111" y="14"/>
                  </a:cubicBezTo>
                  <a:cubicBezTo>
                    <a:pt x="111" y="14"/>
                    <a:pt x="112" y="13"/>
                    <a:pt x="113" y="13"/>
                  </a:cubicBezTo>
                  <a:cubicBezTo>
                    <a:pt x="113" y="13"/>
                    <a:pt x="113" y="14"/>
                    <a:pt x="114" y="13"/>
                  </a:cubicBezTo>
                  <a:cubicBezTo>
                    <a:pt x="115" y="12"/>
                    <a:pt x="114" y="12"/>
                    <a:pt x="114" y="12"/>
                  </a:cubicBezTo>
                  <a:cubicBezTo>
                    <a:pt x="114" y="11"/>
                    <a:pt x="114" y="11"/>
                    <a:pt x="114" y="11"/>
                  </a:cubicBezTo>
                  <a:cubicBezTo>
                    <a:pt x="115" y="10"/>
                    <a:pt x="114" y="11"/>
                    <a:pt x="116" y="11"/>
                  </a:cubicBezTo>
                  <a:cubicBezTo>
                    <a:pt x="117" y="10"/>
                    <a:pt x="118" y="10"/>
                    <a:pt x="118" y="10"/>
                  </a:cubicBezTo>
                  <a:cubicBezTo>
                    <a:pt x="118" y="10"/>
                    <a:pt x="118" y="9"/>
                    <a:pt x="118" y="9"/>
                  </a:cubicBezTo>
                  <a:cubicBezTo>
                    <a:pt x="120" y="8"/>
                    <a:pt x="120" y="8"/>
                    <a:pt x="120" y="8"/>
                  </a:cubicBezTo>
                  <a:cubicBezTo>
                    <a:pt x="120" y="8"/>
                    <a:pt x="120" y="9"/>
                    <a:pt x="120" y="9"/>
                  </a:cubicBezTo>
                  <a:cubicBezTo>
                    <a:pt x="120" y="9"/>
                    <a:pt x="121" y="9"/>
                    <a:pt x="122" y="9"/>
                  </a:cubicBezTo>
                  <a:cubicBezTo>
                    <a:pt x="122" y="9"/>
                    <a:pt x="123" y="10"/>
                    <a:pt x="123" y="9"/>
                  </a:cubicBezTo>
                  <a:cubicBezTo>
                    <a:pt x="123" y="9"/>
                    <a:pt x="124" y="9"/>
                    <a:pt x="124" y="8"/>
                  </a:cubicBezTo>
                  <a:cubicBezTo>
                    <a:pt x="124" y="8"/>
                    <a:pt x="124" y="8"/>
                    <a:pt x="124" y="8"/>
                  </a:cubicBezTo>
                  <a:cubicBezTo>
                    <a:pt x="124" y="8"/>
                    <a:pt x="124" y="7"/>
                    <a:pt x="125" y="7"/>
                  </a:cubicBezTo>
                  <a:cubicBezTo>
                    <a:pt x="126" y="8"/>
                    <a:pt x="125" y="8"/>
                    <a:pt x="126" y="8"/>
                  </a:cubicBezTo>
                  <a:cubicBezTo>
                    <a:pt x="126" y="7"/>
                    <a:pt x="128" y="6"/>
                    <a:pt x="128" y="6"/>
                  </a:cubicBezTo>
                  <a:cubicBezTo>
                    <a:pt x="128" y="6"/>
                    <a:pt x="128" y="6"/>
                    <a:pt x="129" y="8"/>
                  </a:cubicBezTo>
                  <a:cubicBezTo>
                    <a:pt x="129" y="9"/>
                    <a:pt x="130" y="9"/>
                    <a:pt x="131" y="9"/>
                  </a:cubicBezTo>
                  <a:cubicBezTo>
                    <a:pt x="131" y="9"/>
                    <a:pt x="131" y="9"/>
                    <a:pt x="131" y="9"/>
                  </a:cubicBezTo>
                  <a:cubicBezTo>
                    <a:pt x="131" y="10"/>
                    <a:pt x="132" y="11"/>
                    <a:pt x="132" y="11"/>
                  </a:cubicBezTo>
                  <a:cubicBezTo>
                    <a:pt x="133" y="11"/>
                    <a:pt x="133" y="11"/>
                    <a:pt x="133" y="11"/>
                  </a:cubicBezTo>
                  <a:cubicBezTo>
                    <a:pt x="134" y="10"/>
                    <a:pt x="134" y="10"/>
                    <a:pt x="134" y="10"/>
                  </a:cubicBezTo>
                  <a:cubicBezTo>
                    <a:pt x="134" y="10"/>
                    <a:pt x="134" y="11"/>
                    <a:pt x="135" y="11"/>
                  </a:cubicBezTo>
                  <a:cubicBezTo>
                    <a:pt x="136" y="11"/>
                    <a:pt x="137" y="12"/>
                    <a:pt x="137" y="12"/>
                  </a:cubicBezTo>
                  <a:cubicBezTo>
                    <a:pt x="137" y="11"/>
                    <a:pt x="138" y="10"/>
                    <a:pt x="138" y="10"/>
                  </a:cubicBezTo>
                  <a:cubicBezTo>
                    <a:pt x="138" y="9"/>
                    <a:pt x="138" y="9"/>
                    <a:pt x="139" y="8"/>
                  </a:cubicBezTo>
                  <a:cubicBezTo>
                    <a:pt x="139" y="8"/>
                    <a:pt x="142" y="7"/>
                    <a:pt x="142" y="7"/>
                  </a:cubicBezTo>
                  <a:cubicBezTo>
                    <a:pt x="142" y="7"/>
                    <a:pt x="141" y="5"/>
                    <a:pt x="140" y="5"/>
                  </a:cubicBezTo>
                  <a:cubicBezTo>
                    <a:pt x="140" y="5"/>
                    <a:pt x="139" y="4"/>
                    <a:pt x="141" y="3"/>
                  </a:cubicBezTo>
                  <a:cubicBezTo>
                    <a:pt x="142" y="3"/>
                    <a:pt x="143" y="3"/>
                    <a:pt x="143" y="3"/>
                  </a:cubicBezTo>
                  <a:cubicBezTo>
                    <a:pt x="145" y="4"/>
                    <a:pt x="145" y="4"/>
                    <a:pt x="145" y="4"/>
                  </a:cubicBezTo>
                  <a:cubicBezTo>
                    <a:pt x="145" y="3"/>
                    <a:pt x="145" y="3"/>
                    <a:pt x="145" y="3"/>
                  </a:cubicBezTo>
                  <a:cubicBezTo>
                    <a:pt x="146" y="2"/>
                    <a:pt x="146" y="2"/>
                    <a:pt x="146" y="2"/>
                  </a:cubicBezTo>
                  <a:cubicBezTo>
                    <a:pt x="146" y="2"/>
                    <a:pt x="147" y="1"/>
                    <a:pt x="147" y="1"/>
                  </a:cubicBezTo>
                  <a:cubicBezTo>
                    <a:pt x="147" y="1"/>
                    <a:pt x="148" y="1"/>
                    <a:pt x="148" y="1"/>
                  </a:cubicBezTo>
                  <a:cubicBezTo>
                    <a:pt x="149" y="1"/>
                    <a:pt x="150" y="1"/>
                    <a:pt x="150" y="1"/>
                  </a:cubicBezTo>
                  <a:cubicBezTo>
                    <a:pt x="150" y="1"/>
                    <a:pt x="151" y="2"/>
                    <a:pt x="151" y="2"/>
                  </a:cubicBezTo>
                  <a:cubicBezTo>
                    <a:pt x="152" y="2"/>
                    <a:pt x="153" y="2"/>
                    <a:pt x="153" y="2"/>
                  </a:cubicBezTo>
                  <a:cubicBezTo>
                    <a:pt x="153" y="2"/>
                    <a:pt x="154" y="3"/>
                    <a:pt x="154" y="2"/>
                  </a:cubicBezTo>
                  <a:cubicBezTo>
                    <a:pt x="155" y="2"/>
                    <a:pt x="155" y="1"/>
                    <a:pt x="155" y="1"/>
                  </a:cubicBezTo>
                  <a:cubicBezTo>
                    <a:pt x="155" y="1"/>
                    <a:pt x="159" y="0"/>
                    <a:pt x="159" y="0"/>
                  </a:cubicBezTo>
                  <a:cubicBezTo>
                    <a:pt x="159" y="0"/>
                    <a:pt x="160" y="0"/>
                    <a:pt x="160" y="0"/>
                  </a:cubicBezTo>
                  <a:cubicBezTo>
                    <a:pt x="161" y="1"/>
                    <a:pt x="162" y="1"/>
                    <a:pt x="162" y="1"/>
                  </a:cubicBezTo>
                  <a:cubicBezTo>
                    <a:pt x="163" y="1"/>
                    <a:pt x="164" y="2"/>
                    <a:pt x="164" y="2"/>
                  </a:cubicBezTo>
                  <a:cubicBezTo>
                    <a:pt x="165" y="3"/>
                    <a:pt x="166" y="3"/>
                    <a:pt x="166" y="3"/>
                  </a:cubicBezTo>
                  <a:cubicBezTo>
                    <a:pt x="166" y="3"/>
                    <a:pt x="166" y="1"/>
                    <a:pt x="166" y="1"/>
                  </a:cubicBezTo>
                  <a:cubicBezTo>
                    <a:pt x="167" y="1"/>
                    <a:pt x="168" y="1"/>
                    <a:pt x="168" y="1"/>
                  </a:cubicBezTo>
                  <a:cubicBezTo>
                    <a:pt x="169" y="2"/>
                    <a:pt x="169" y="2"/>
                    <a:pt x="169" y="2"/>
                  </a:cubicBezTo>
                  <a:cubicBezTo>
                    <a:pt x="169" y="2"/>
                    <a:pt x="170" y="3"/>
                    <a:pt x="171" y="3"/>
                  </a:cubicBezTo>
                  <a:cubicBezTo>
                    <a:pt x="171" y="3"/>
                    <a:pt x="172" y="2"/>
                    <a:pt x="172" y="2"/>
                  </a:cubicBezTo>
                  <a:cubicBezTo>
                    <a:pt x="172" y="3"/>
                    <a:pt x="173" y="3"/>
                    <a:pt x="173" y="4"/>
                  </a:cubicBezTo>
                  <a:cubicBezTo>
                    <a:pt x="173" y="4"/>
                    <a:pt x="174" y="5"/>
                    <a:pt x="174" y="5"/>
                  </a:cubicBezTo>
                  <a:cubicBezTo>
                    <a:pt x="174" y="6"/>
                    <a:pt x="175" y="6"/>
                    <a:pt x="175" y="6"/>
                  </a:cubicBezTo>
                  <a:cubicBezTo>
                    <a:pt x="175" y="7"/>
                    <a:pt x="175" y="8"/>
                    <a:pt x="175" y="8"/>
                  </a:cubicBezTo>
                  <a:cubicBezTo>
                    <a:pt x="175" y="8"/>
                    <a:pt x="175" y="8"/>
                    <a:pt x="175" y="9"/>
                  </a:cubicBezTo>
                  <a:cubicBezTo>
                    <a:pt x="176" y="9"/>
                    <a:pt x="179" y="9"/>
                    <a:pt x="179" y="9"/>
                  </a:cubicBezTo>
                  <a:cubicBezTo>
                    <a:pt x="179" y="9"/>
                    <a:pt x="180" y="9"/>
                    <a:pt x="180" y="10"/>
                  </a:cubicBezTo>
                  <a:cubicBezTo>
                    <a:pt x="180" y="10"/>
                    <a:pt x="182" y="10"/>
                    <a:pt x="182" y="10"/>
                  </a:cubicBezTo>
                  <a:cubicBezTo>
                    <a:pt x="182" y="10"/>
                    <a:pt x="183" y="9"/>
                    <a:pt x="183" y="10"/>
                  </a:cubicBezTo>
                  <a:cubicBezTo>
                    <a:pt x="183" y="10"/>
                    <a:pt x="183" y="11"/>
                    <a:pt x="183" y="11"/>
                  </a:cubicBezTo>
                  <a:cubicBezTo>
                    <a:pt x="185" y="11"/>
                    <a:pt x="185" y="11"/>
                    <a:pt x="185" y="11"/>
                  </a:cubicBezTo>
                  <a:cubicBezTo>
                    <a:pt x="186" y="11"/>
                    <a:pt x="186" y="11"/>
                    <a:pt x="186" y="11"/>
                  </a:cubicBezTo>
                  <a:cubicBezTo>
                    <a:pt x="186" y="11"/>
                    <a:pt x="187" y="10"/>
                    <a:pt x="187" y="11"/>
                  </a:cubicBezTo>
                  <a:cubicBezTo>
                    <a:pt x="187" y="11"/>
                    <a:pt x="188" y="11"/>
                    <a:pt x="188" y="11"/>
                  </a:cubicBezTo>
                  <a:cubicBezTo>
                    <a:pt x="188" y="11"/>
                    <a:pt x="190" y="12"/>
                    <a:pt x="190" y="12"/>
                  </a:cubicBezTo>
                  <a:cubicBezTo>
                    <a:pt x="190" y="12"/>
                    <a:pt x="191" y="12"/>
                    <a:pt x="192" y="12"/>
                  </a:cubicBezTo>
                  <a:cubicBezTo>
                    <a:pt x="192" y="12"/>
                    <a:pt x="195" y="12"/>
                    <a:pt x="195" y="12"/>
                  </a:cubicBezTo>
                  <a:cubicBezTo>
                    <a:pt x="195" y="12"/>
                    <a:pt x="195" y="13"/>
                    <a:pt x="195" y="14"/>
                  </a:cubicBezTo>
                  <a:cubicBezTo>
                    <a:pt x="195" y="14"/>
                    <a:pt x="195" y="16"/>
                    <a:pt x="195" y="16"/>
                  </a:cubicBezTo>
                  <a:cubicBezTo>
                    <a:pt x="195" y="16"/>
                    <a:pt x="194" y="17"/>
                    <a:pt x="194" y="18"/>
                  </a:cubicBezTo>
                  <a:cubicBezTo>
                    <a:pt x="193" y="18"/>
                    <a:pt x="193" y="20"/>
                    <a:pt x="193" y="20"/>
                  </a:cubicBezTo>
                  <a:cubicBezTo>
                    <a:pt x="193" y="20"/>
                    <a:pt x="193" y="21"/>
                    <a:pt x="193" y="21"/>
                  </a:cubicBezTo>
                  <a:cubicBezTo>
                    <a:pt x="193" y="21"/>
                    <a:pt x="193" y="23"/>
                    <a:pt x="193" y="23"/>
                  </a:cubicBezTo>
                  <a:cubicBezTo>
                    <a:pt x="192" y="25"/>
                    <a:pt x="192" y="25"/>
                    <a:pt x="192" y="25"/>
                  </a:cubicBezTo>
                  <a:cubicBezTo>
                    <a:pt x="192" y="25"/>
                    <a:pt x="191" y="26"/>
                    <a:pt x="192" y="27"/>
                  </a:cubicBezTo>
                  <a:cubicBezTo>
                    <a:pt x="192" y="27"/>
                    <a:pt x="192" y="28"/>
                    <a:pt x="192" y="28"/>
                  </a:cubicBezTo>
                  <a:cubicBezTo>
                    <a:pt x="193" y="29"/>
                    <a:pt x="193" y="29"/>
                    <a:pt x="193" y="29"/>
                  </a:cubicBezTo>
                  <a:cubicBezTo>
                    <a:pt x="191" y="31"/>
                    <a:pt x="191" y="31"/>
                    <a:pt x="191" y="31"/>
                  </a:cubicBezTo>
                  <a:cubicBezTo>
                    <a:pt x="191" y="33"/>
                    <a:pt x="191" y="33"/>
                    <a:pt x="191" y="33"/>
                  </a:cubicBezTo>
                  <a:cubicBezTo>
                    <a:pt x="191" y="33"/>
                    <a:pt x="192" y="34"/>
                    <a:pt x="191" y="35"/>
                  </a:cubicBezTo>
                  <a:cubicBezTo>
                    <a:pt x="191" y="35"/>
                    <a:pt x="190" y="36"/>
                    <a:pt x="190" y="36"/>
                  </a:cubicBezTo>
                  <a:cubicBezTo>
                    <a:pt x="190" y="36"/>
                    <a:pt x="188" y="38"/>
                    <a:pt x="188" y="38"/>
                  </a:cubicBezTo>
                  <a:cubicBezTo>
                    <a:pt x="188" y="38"/>
                    <a:pt x="188" y="39"/>
                    <a:pt x="188" y="39"/>
                  </a:cubicBezTo>
                  <a:cubicBezTo>
                    <a:pt x="188" y="39"/>
                    <a:pt x="187" y="41"/>
                    <a:pt x="187" y="41"/>
                  </a:cubicBezTo>
                  <a:cubicBezTo>
                    <a:pt x="187" y="41"/>
                    <a:pt x="187" y="44"/>
                    <a:pt x="187" y="44"/>
                  </a:cubicBezTo>
                  <a:cubicBezTo>
                    <a:pt x="187" y="44"/>
                    <a:pt x="188" y="45"/>
                    <a:pt x="188" y="45"/>
                  </a:cubicBezTo>
                  <a:cubicBezTo>
                    <a:pt x="188" y="45"/>
                    <a:pt x="188" y="46"/>
                    <a:pt x="188" y="47"/>
                  </a:cubicBezTo>
                  <a:cubicBezTo>
                    <a:pt x="187" y="47"/>
                    <a:pt x="188" y="48"/>
                    <a:pt x="188" y="49"/>
                  </a:cubicBezTo>
                  <a:cubicBezTo>
                    <a:pt x="188" y="49"/>
                    <a:pt x="188" y="50"/>
                    <a:pt x="188" y="50"/>
                  </a:cubicBezTo>
                  <a:cubicBezTo>
                    <a:pt x="187" y="52"/>
                    <a:pt x="187" y="52"/>
                    <a:pt x="187" y="52"/>
                  </a:cubicBezTo>
                  <a:cubicBezTo>
                    <a:pt x="186" y="52"/>
                    <a:pt x="186" y="52"/>
                    <a:pt x="186" y="52"/>
                  </a:cubicBezTo>
                  <a:cubicBezTo>
                    <a:pt x="187" y="55"/>
                    <a:pt x="187" y="55"/>
                    <a:pt x="187" y="55"/>
                  </a:cubicBezTo>
                  <a:cubicBezTo>
                    <a:pt x="185" y="57"/>
                    <a:pt x="185" y="57"/>
                    <a:pt x="185" y="57"/>
                  </a:cubicBezTo>
                  <a:cubicBezTo>
                    <a:pt x="177" y="57"/>
                    <a:pt x="177" y="57"/>
                    <a:pt x="177" y="57"/>
                  </a:cubicBezTo>
                  <a:cubicBezTo>
                    <a:pt x="169" y="49"/>
                    <a:pt x="169" y="49"/>
                    <a:pt x="169" y="49"/>
                  </a:cubicBezTo>
                  <a:cubicBezTo>
                    <a:pt x="163" y="48"/>
                    <a:pt x="163" y="48"/>
                    <a:pt x="163" y="48"/>
                  </a:cubicBezTo>
                  <a:cubicBezTo>
                    <a:pt x="158" y="52"/>
                    <a:pt x="158" y="52"/>
                    <a:pt x="158" y="52"/>
                  </a:cubicBezTo>
                  <a:cubicBezTo>
                    <a:pt x="151" y="53"/>
                    <a:pt x="151" y="53"/>
                    <a:pt x="151" y="53"/>
                  </a:cubicBezTo>
                  <a:cubicBezTo>
                    <a:pt x="146" y="50"/>
                    <a:pt x="146" y="50"/>
                    <a:pt x="146" y="50"/>
                  </a:cubicBezTo>
                  <a:cubicBezTo>
                    <a:pt x="132" y="54"/>
                    <a:pt x="132" y="54"/>
                    <a:pt x="132" y="54"/>
                  </a:cubicBezTo>
                  <a:cubicBezTo>
                    <a:pt x="131" y="57"/>
                    <a:pt x="131" y="57"/>
                    <a:pt x="131" y="57"/>
                  </a:cubicBezTo>
                  <a:cubicBezTo>
                    <a:pt x="129" y="64"/>
                    <a:pt x="129" y="64"/>
                    <a:pt x="129" y="64"/>
                  </a:cubicBezTo>
                  <a:cubicBezTo>
                    <a:pt x="126" y="70"/>
                    <a:pt x="126" y="70"/>
                    <a:pt x="126" y="70"/>
                  </a:cubicBezTo>
                  <a:cubicBezTo>
                    <a:pt x="122" y="72"/>
                    <a:pt x="122" y="72"/>
                    <a:pt x="122" y="72"/>
                  </a:cubicBezTo>
                  <a:cubicBezTo>
                    <a:pt x="119" y="74"/>
                    <a:pt x="119" y="74"/>
                    <a:pt x="119" y="74"/>
                  </a:cubicBezTo>
                  <a:cubicBezTo>
                    <a:pt x="116" y="78"/>
                    <a:pt x="116" y="78"/>
                    <a:pt x="116" y="78"/>
                  </a:cubicBezTo>
                  <a:cubicBezTo>
                    <a:pt x="110" y="78"/>
                    <a:pt x="110" y="78"/>
                    <a:pt x="110" y="78"/>
                  </a:cubicBezTo>
                  <a:cubicBezTo>
                    <a:pt x="106" y="77"/>
                    <a:pt x="106" y="77"/>
                    <a:pt x="106" y="77"/>
                  </a:cubicBezTo>
                  <a:cubicBezTo>
                    <a:pt x="100" y="78"/>
                    <a:pt x="100" y="78"/>
                    <a:pt x="100" y="78"/>
                  </a:cubicBezTo>
                  <a:cubicBezTo>
                    <a:pt x="98" y="84"/>
                    <a:pt x="98" y="84"/>
                    <a:pt x="98" y="84"/>
                  </a:cubicBezTo>
                  <a:cubicBezTo>
                    <a:pt x="94" y="85"/>
                    <a:pt x="94" y="85"/>
                    <a:pt x="94" y="85"/>
                  </a:cubicBezTo>
                  <a:cubicBezTo>
                    <a:pt x="87" y="86"/>
                    <a:pt x="87" y="86"/>
                    <a:pt x="87" y="86"/>
                  </a:cubicBezTo>
                  <a:cubicBezTo>
                    <a:pt x="78" y="89"/>
                    <a:pt x="78" y="89"/>
                    <a:pt x="78" y="89"/>
                  </a:cubicBezTo>
                  <a:cubicBezTo>
                    <a:pt x="73" y="94"/>
                    <a:pt x="73" y="94"/>
                    <a:pt x="73" y="94"/>
                  </a:cubicBezTo>
                  <a:cubicBezTo>
                    <a:pt x="73" y="96"/>
                    <a:pt x="73" y="96"/>
                    <a:pt x="73" y="96"/>
                  </a:cubicBezTo>
                  <a:cubicBezTo>
                    <a:pt x="73" y="96"/>
                    <a:pt x="77" y="99"/>
                    <a:pt x="79" y="100"/>
                  </a:cubicBezTo>
                  <a:cubicBezTo>
                    <a:pt x="81" y="102"/>
                    <a:pt x="75" y="103"/>
                    <a:pt x="74" y="104"/>
                  </a:cubicBezTo>
                  <a:cubicBezTo>
                    <a:pt x="73" y="105"/>
                    <a:pt x="64" y="106"/>
                    <a:pt x="64" y="106"/>
                  </a:cubicBezTo>
                  <a:cubicBezTo>
                    <a:pt x="47" y="107"/>
                    <a:pt x="47" y="107"/>
                    <a:pt x="47" y="107"/>
                  </a:cubicBezTo>
                  <a:cubicBezTo>
                    <a:pt x="38" y="109"/>
                    <a:pt x="38" y="109"/>
                    <a:pt x="38" y="109"/>
                  </a:cubicBezTo>
                  <a:cubicBezTo>
                    <a:pt x="34" y="107"/>
                    <a:pt x="34" y="107"/>
                    <a:pt x="34" y="107"/>
                  </a:cubicBezTo>
                  <a:cubicBezTo>
                    <a:pt x="27" y="103"/>
                    <a:pt x="27" y="103"/>
                    <a:pt x="27" y="103"/>
                  </a:cubicBezTo>
                  <a:cubicBezTo>
                    <a:pt x="22" y="98"/>
                    <a:pt x="22" y="98"/>
                    <a:pt x="22" y="98"/>
                  </a:cubicBezTo>
                  <a:cubicBezTo>
                    <a:pt x="22" y="98"/>
                    <a:pt x="22" y="98"/>
                    <a:pt x="22" y="98"/>
                  </a:cubicBezTo>
                  <a:cubicBezTo>
                    <a:pt x="14" y="97"/>
                    <a:pt x="14" y="97"/>
                    <a:pt x="14" y="97"/>
                  </a:cubicBezTo>
                  <a:cubicBezTo>
                    <a:pt x="14" y="98"/>
                    <a:pt x="14" y="98"/>
                    <a:pt x="14" y="98"/>
                  </a:cubicBezTo>
                  <a:cubicBezTo>
                    <a:pt x="14" y="102"/>
                    <a:pt x="14" y="102"/>
                    <a:pt x="14" y="102"/>
                  </a:cubicBezTo>
                  <a:cubicBezTo>
                    <a:pt x="11" y="106"/>
                    <a:pt x="11" y="106"/>
                    <a:pt x="11" y="106"/>
                  </a:cubicBezTo>
                  <a:cubicBezTo>
                    <a:pt x="9" y="103"/>
                    <a:pt x="8" y="98"/>
                    <a:pt x="6" y="93"/>
                  </a:cubicBezTo>
                  <a:cubicBezTo>
                    <a:pt x="6" y="93"/>
                    <a:pt x="6" y="92"/>
                    <a:pt x="5" y="91"/>
                  </a:cubicBezTo>
                  <a:cubicBezTo>
                    <a:pt x="5" y="90"/>
                    <a:pt x="4" y="88"/>
                    <a:pt x="4" y="88"/>
                  </a:cubicBezTo>
                  <a:cubicBezTo>
                    <a:pt x="4" y="88"/>
                    <a:pt x="4" y="88"/>
                    <a:pt x="4" y="88"/>
                  </a:cubicBezTo>
                  <a:cubicBezTo>
                    <a:pt x="3" y="87"/>
                    <a:pt x="2" y="86"/>
                    <a:pt x="2" y="86"/>
                  </a:cubicBezTo>
                  <a:cubicBezTo>
                    <a:pt x="2" y="86"/>
                    <a:pt x="2" y="85"/>
                    <a:pt x="2" y="85"/>
                  </a:cubicBezTo>
                  <a:cubicBezTo>
                    <a:pt x="1" y="85"/>
                    <a:pt x="0" y="84"/>
                    <a:pt x="0" y="84"/>
                  </a:cubicBezTo>
                  <a:cubicBezTo>
                    <a:pt x="0" y="84"/>
                    <a:pt x="0" y="81"/>
                    <a:pt x="0" y="81"/>
                  </a:cubicBezTo>
                  <a:cubicBezTo>
                    <a:pt x="0" y="79"/>
                    <a:pt x="0" y="79"/>
                    <a:pt x="0" y="79"/>
                  </a:cubicBezTo>
                  <a:cubicBezTo>
                    <a:pt x="2" y="77"/>
                    <a:pt x="2" y="77"/>
                    <a:pt x="2" y="77"/>
                  </a:cubicBezTo>
                  <a:cubicBezTo>
                    <a:pt x="2" y="77"/>
                    <a:pt x="2" y="75"/>
                    <a:pt x="2" y="75"/>
                  </a:cubicBezTo>
                  <a:cubicBezTo>
                    <a:pt x="2" y="75"/>
                    <a:pt x="3" y="73"/>
                    <a:pt x="3" y="73"/>
                  </a:cubicBezTo>
                  <a:cubicBezTo>
                    <a:pt x="2" y="72"/>
                    <a:pt x="2" y="72"/>
                    <a:pt x="2" y="72"/>
                  </a:cubicBezTo>
                  <a:cubicBezTo>
                    <a:pt x="2" y="69"/>
                    <a:pt x="2" y="69"/>
                    <a:pt x="2" y="69"/>
                  </a:cubicBezTo>
                  <a:cubicBezTo>
                    <a:pt x="3" y="68"/>
                    <a:pt x="3" y="68"/>
                    <a:pt x="3" y="68"/>
                  </a:cubicBezTo>
                  <a:cubicBezTo>
                    <a:pt x="3" y="66"/>
                    <a:pt x="3" y="66"/>
                    <a:pt x="3" y="66"/>
                  </a:cubicBezTo>
                  <a:cubicBezTo>
                    <a:pt x="3" y="66"/>
                    <a:pt x="3" y="65"/>
                    <a:pt x="3" y="65"/>
                  </a:cubicBezTo>
                  <a:cubicBezTo>
                    <a:pt x="4" y="65"/>
                    <a:pt x="4" y="62"/>
                    <a:pt x="4" y="62"/>
                  </a:cubicBezTo>
                  <a:cubicBezTo>
                    <a:pt x="4" y="62"/>
                    <a:pt x="5" y="60"/>
                    <a:pt x="5" y="60"/>
                  </a:cubicBezTo>
                  <a:cubicBezTo>
                    <a:pt x="6" y="60"/>
                    <a:pt x="6" y="59"/>
                    <a:pt x="6" y="59"/>
                  </a:cubicBezTo>
                  <a:cubicBezTo>
                    <a:pt x="6" y="58"/>
                    <a:pt x="6" y="57"/>
                    <a:pt x="6" y="57"/>
                  </a:cubicBezTo>
                  <a:cubicBezTo>
                    <a:pt x="8" y="56"/>
                    <a:pt x="8" y="56"/>
                    <a:pt x="8" y="56"/>
                  </a:cubicBezTo>
                  <a:cubicBezTo>
                    <a:pt x="8" y="56"/>
                    <a:pt x="9" y="55"/>
                    <a:pt x="9" y="55"/>
                  </a:cubicBezTo>
                  <a:cubicBezTo>
                    <a:pt x="9" y="55"/>
                    <a:pt x="10" y="55"/>
                    <a:pt x="11" y="55"/>
                  </a:cubicBezTo>
                  <a:cubicBezTo>
                    <a:pt x="11" y="55"/>
                    <a:pt x="12" y="55"/>
                    <a:pt x="13" y="55"/>
                  </a:cubicBezTo>
                  <a:cubicBezTo>
                    <a:pt x="13" y="55"/>
                    <a:pt x="13" y="56"/>
                    <a:pt x="14" y="56"/>
                  </a:cubicBezTo>
                  <a:cubicBezTo>
                    <a:pt x="15" y="56"/>
                    <a:pt x="16" y="57"/>
                    <a:pt x="16" y="57"/>
                  </a:cubicBezTo>
                  <a:cubicBezTo>
                    <a:pt x="17" y="56"/>
                    <a:pt x="17" y="56"/>
                    <a:pt x="17" y="56"/>
                  </a:cubicBezTo>
                  <a:cubicBezTo>
                    <a:pt x="18" y="56"/>
                    <a:pt x="18" y="55"/>
                    <a:pt x="18" y="55"/>
                  </a:cubicBezTo>
                  <a:cubicBezTo>
                    <a:pt x="19" y="55"/>
                    <a:pt x="21" y="56"/>
                    <a:pt x="21" y="56"/>
                  </a:cubicBezTo>
                  <a:cubicBezTo>
                    <a:pt x="21" y="56"/>
                    <a:pt x="22" y="57"/>
                    <a:pt x="22" y="56"/>
                  </a:cubicBezTo>
                  <a:cubicBezTo>
                    <a:pt x="23" y="56"/>
                    <a:pt x="24" y="55"/>
                    <a:pt x="24" y="55"/>
                  </a:cubicBezTo>
                  <a:cubicBezTo>
                    <a:pt x="26" y="54"/>
                    <a:pt x="26" y="54"/>
                    <a:pt x="26" y="5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2" name="Freeform 88">
              <a:extLst>
                <a:ext uri="{FF2B5EF4-FFF2-40B4-BE49-F238E27FC236}">
                  <a16:creationId xmlns:a16="http://schemas.microsoft.com/office/drawing/2014/main" id="{45EE0589-92B1-4608-3B97-8DB907BC5551}"/>
                </a:ext>
              </a:extLst>
            </p:cNvPr>
            <p:cNvSpPr>
              <a:spLocks/>
            </p:cNvSpPr>
            <p:nvPr/>
          </p:nvSpPr>
          <p:spPr bwMode="auto">
            <a:xfrm>
              <a:off x="7791472" y="2805420"/>
              <a:ext cx="303420" cy="222348"/>
            </a:xfrm>
            <a:custGeom>
              <a:avLst/>
              <a:gdLst>
                <a:gd name="T0" fmla="*/ 5 w 117"/>
                <a:gd name="T1" fmla="*/ 46 h 88"/>
                <a:gd name="T2" fmla="*/ 1 w 117"/>
                <a:gd name="T3" fmla="*/ 42 h 88"/>
                <a:gd name="T4" fmla="*/ 6 w 117"/>
                <a:gd name="T5" fmla="*/ 36 h 88"/>
                <a:gd name="T6" fmla="*/ 10 w 117"/>
                <a:gd name="T7" fmla="*/ 33 h 88"/>
                <a:gd name="T8" fmla="*/ 13 w 117"/>
                <a:gd name="T9" fmla="*/ 27 h 88"/>
                <a:gd name="T10" fmla="*/ 41 w 117"/>
                <a:gd name="T11" fmla="*/ 31 h 88"/>
                <a:gd name="T12" fmla="*/ 48 w 117"/>
                <a:gd name="T13" fmla="*/ 26 h 88"/>
                <a:gd name="T14" fmla="*/ 55 w 117"/>
                <a:gd name="T15" fmla="*/ 19 h 88"/>
                <a:gd name="T16" fmla="*/ 71 w 117"/>
                <a:gd name="T17" fmla="*/ 15 h 88"/>
                <a:gd name="T18" fmla="*/ 85 w 117"/>
                <a:gd name="T19" fmla="*/ 12 h 88"/>
                <a:gd name="T20" fmla="*/ 95 w 117"/>
                <a:gd name="T21" fmla="*/ 8 h 88"/>
                <a:gd name="T22" fmla="*/ 101 w 117"/>
                <a:gd name="T23" fmla="*/ 2 h 88"/>
                <a:gd name="T24" fmla="*/ 107 w 117"/>
                <a:gd name="T25" fmla="*/ 2 h 88"/>
                <a:gd name="T26" fmla="*/ 108 w 117"/>
                <a:gd name="T27" fmla="*/ 5 h 88"/>
                <a:gd name="T28" fmla="*/ 109 w 117"/>
                <a:gd name="T29" fmla="*/ 7 h 88"/>
                <a:gd name="T30" fmla="*/ 111 w 117"/>
                <a:gd name="T31" fmla="*/ 10 h 88"/>
                <a:gd name="T32" fmla="*/ 115 w 117"/>
                <a:gd name="T33" fmla="*/ 19 h 88"/>
                <a:gd name="T34" fmla="*/ 109 w 117"/>
                <a:gd name="T35" fmla="*/ 22 h 88"/>
                <a:gd name="T36" fmla="*/ 107 w 117"/>
                <a:gd name="T37" fmla="*/ 27 h 88"/>
                <a:gd name="T38" fmla="*/ 102 w 117"/>
                <a:gd name="T39" fmla="*/ 28 h 88"/>
                <a:gd name="T40" fmla="*/ 101 w 117"/>
                <a:gd name="T41" fmla="*/ 32 h 88"/>
                <a:gd name="T42" fmla="*/ 96 w 117"/>
                <a:gd name="T43" fmla="*/ 35 h 88"/>
                <a:gd name="T44" fmla="*/ 91 w 117"/>
                <a:gd name="T45" fmla="*/ 38 h 88"/>
                <a:gd name="T46" fmla="*/ 86 w 117"/>
                <a:gd name="T47" fmla="*/ 41 h 88"/>
                <a:gd name="T48" fmla="*/ 87 w 117"/>
                <a:gd name="T49" fmla="*/ 46 h 88"/>
                <a:gd name="T50" fmla="*/ 90 w 117"/>
                <a:gd name="T51" fmla="*/ 49 h 88"/>
                <a:gd name="T52" fmla="*/ 89 w 117"/>
                <a:gd name="T53" fmla="*/ 56 h 88"/>
                <a:gd name="T54" fmla="*/ 88 w 117"/>
                <a:gd name="T55" fmla="*/ 60 h 88"/>
                <a:gd name="T56" fmla="*/ 83 w 117"/>
                <a:gd name="T57" fmla="*/ 62 h 88"/>
                <a:gd name="T58" fmla="*/ 78 w 117"/>
                <a:gd name="T59" fmla="*/ 64 h 88"/>
                <a:gd name="T60" fmla="*/ 76 w 117"/>
                <a:gd name="T61" fmla="*/ 68 h 88"/>
                <a:gd name="T62" fmla="*/ 79 w 117"/>
                <a:gd name="T63" fmla="*/ 69 h 88"/>
                <a:gd name="T64" fmla="*/ 77 w 117"/>
                <a:gd name="T65" fmla="*/ 72 h 88"/>
                <a:gd name="T66" fmla="*/ 76 w 117"/>
                <a:gd name="T67" fmla="*/ 76 h 88"/>
                <a:gd name="T68" fmla="*/ 79 w 117"/>
                <a:gd name="T69" fmla="*/ 80 h 88"/>
                <a:gd name="T70" fmla="*/ 74 w 117"/>
                <a:gd name="T71" fmla="*/ 83 h 88"/>
                <a:gd name="T72" fmla="*/ 69 w 117"/>
                <a:gd name="T73" fmla="*/ 81 h 88"/>
                <a:gd name="T74" fmla="*/ 64 w 117"/>
                <a:gd name="T75" fmla="*/ 80 h 88"/>
                <a:gd name="T76" fmla="*/ 61 w 117"/>
                <a:gd name="T77" fmla="*/ 82 h 88"/>
                <a:gd name="T78" fmla="*/ 55 w 117"/>
                <a:gd name="T79" fmla="*/ 80 h 88"/>
                <a:gd name="T80" fmla="*/ 53 w 117"/>
                <a:gd name="T81" fmla="*/ 77 h 88"/>
                <a:gd name="T82" fmla="*/ 49 w 117"/>
                <a:gd name="T83" fmla="*/ 72 h 88"/>
                <a:gd name="T84" fmla="*/ 46 w 117"/>
                <a:gd name="T85" fmla="*/ 76 h 88"/>
                <a:gd name="T86" fmla="*/ 45 w 117"/>
                <a:gd name="T87" fmla="*/ 80 h 88"/>
                <a:gd name="T88" fmla="*/ 39 w 117"/>
                <a:gd name="T89" fmla="*/ 83 h 88"/>
                <a:gd name="T90" fmla="*/ 33 w 117"/>
                <a:gd name="T91" fmla="*/ 84 h 88"/>
                <a:gd name="T92" fmla="*/ 28 w 117"/>
                <a:gd name="T93" fmla="*/ 83 h 88"/>
                <a:gd name="T94" fmla="*/ 27 w 117"/>
                <a:gd name="T95" fmla="*/ 84 h 88"/>
                <a:gd name="T96" fmla="*/ 24 w 117"/>
                <a:gd name="T97" fmla="*/ 87 h 88"/>
                <a:gd name="T98" fmla="*/ 21 w 117"/>
                <a:gd name="T99" fmla="*/ 88 h 88"/>
                <a:gd name="T100" fmla="*/ 15 w 117"/>
                <a:gd name="T101" fmla="*/ 87 h 88"/>
                <a:gd name="T102" fmla="*/ 11 w 117"/>
                <a:gd name="T103" fmla="*/ 84 h 88"/>
                <a:gd name="T104" fmla="*/ 15 w 117"/>
                <a:gd name="T105" fmla="*/ 82 h 88"/>
                <a:gd name="T106" fmla="*/ 17 w 117"/>
                <a:gd name="T107" fmla="*/ 81 h 88"/>
                <a:gd name="T108" fmla="*/ 19 w 117"/>
                <a:gd name="T109" fmla="*/ 79 h 88"/>
                <a:gd name="T110" fmla="*/ 17 w 117"/>
                <a:gd name="T111" fmla="*/ 77 h 88"/>
                <a:gd name="T112" fmla="*/ 9 w 117"/>
                <a:gd name="T113" fmla="*/ 67 h 88"/>
                <a:gd name="T114" fmla="*/ 11 w 117"/>
                <a:gd name="T115" fmla="*/ 61 h 88"/>
                <a:gd name="T116" fmla="*/ 9 w 117"/>
                <a:gd name="T117" fmla="*/ 58 h 88"/>
                <a:gd name="T118" fmla="*/ 6 w 117"/>
                <a:gd name="T119" fmla="*/ 58 h 88"/>
                <a:gd name="T120" fmla="*/ 5 w 117"/>
                <a:gd name="T121" fmla="*/ 55 h 88"/>
                <a:gd name="T122" fmla="*/ 11 w 117"/>
                <a:gd name="T123" fmla="*/ 48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17" h="88">
                  <a:moveTo>
                    <a:pt x="9" y="48"/>
                  </a:moveTo>
                  <a:cubicBezTo>
                    <a:pt x="7" y="47"/>
                    <a:pt x="7" y="47"/>
                    <a:pt x="7" y="47"/>
                  </a:cubicBezTo>
                  <a:cubicBezTo>
                    <a:pt x="5" y="46"/>
                    <a:pt x="5" y="46"/>
                    <a:pt x="5" y="46"/>
                  </a:cubicBezTo>
                  <a:cubicBezTo>
                    <a:pt x="2" y="46"/>
                    <a:pt x="2" y="46"/>
                    <a:pt x="2" y="46"/>
                  </a:cubicBezTo>
                  <a:cubicBezTo>
                    <a:pt x="0" y="44"/>
                    <a:pt x="0" y="44"/>
                    <a:pt x="0" y="44"/>
                  </a:cubicBezTo>
                  <a:cubicBezTo>
                    <a:pt x="1" y="42"/>
                    <a:pt x="1" y="42"/>
                    <a:pt x="1" y="42"/>
                  </a:cubicBezTo>
                  <a:cubicBezTo>
                    <a:pt x="1" y="40"/>
                    <a:pt x="1" y="40"/>
                    <a:pt x="1" y="40"/>
                  </a:cubicBezTo>
                  <a:cubicBezTo>
                    <a:pt x="1" y="40"/>
                    <a:pt x="3" y="38"/>
                    <a:pt x="3" y="38"/>
                  </a:cubicBezTo>
                  <a:cubicBezTo>
                    <a:pt x="4" y="37"/>
                    <a:pt x="6" y="36"/>
                    <a:pt x="6" y="36"/>
                  </a:cubicBezTo>
                  <a:cubicBezTo>
                    <a:pt x="7" y="34"/>
                    <a:pt x="7" y="34"/>
                    <a:pt x="7" y="34"/>
                  </a:cubicBezTo>
                  <a:cubicBezTo>
                    <a:pt x="7" y="34"/>
                    <a:pt x="8" y="33"/>
                    <a:pt x="9" y="33"/>
                  </a:cubicBezTo>
                  <a:cubicBezTo>
                    <a:pt x="10" y="33"/>
                    <a:pt x="10" y="34"/>
                    <a:pt x="10" y="33"/>
                  </a:cubicBezTo>
                  <a:cubicBezTo>
                    <a:pt x="11" y="33"/>
                    <a:pt x="11" y="29"/>
                    <a:pt x="11" y="29"/>
                  </a:cubicBezTo>
                  <a:cubicBezTo>
                    <a:pt x="11" y="27"/>
                    <a:pt x="11" y="27"/>
                    <a:pt x="11" y="27"/>
                  </a:cubicBezTo>
                  <a:cubicBezTo>
                    <a:pt x="13" y="27"/>
                    <a:pt x="13" y="27"/>
                    <a:pt x="13" y="27"/>
                  </a:cubicBezTo>
                  <a:cubicBezTo>
                    <a:pt x="22" y="30"/>
                    <a:pt x="22" y="30"/>
                    <a:pt x="22" y="30"/>
                  </a:cubicBezTo>
                  <a:cubicBezTo>
                    <a:pt x="32" y="31"/>
                    <a:pt x="32" y="31"/>
                    <a:pt x="32" y="31"/>
                  </a:cubicBezTo>
                  <a:cubicBezTo>
                    <a:pt x="41" y="31"/>
                    <a:pt x="41" y="31"/>
                    <a:pt x="41" y="31"/>
                  </a:cubicBezTo>
                  <a:cubicBezTo>
                    <a:pt x="43" y="31"/>
                    <a:pt x="43" y="31"/>
                    <a:pt x="43" y="31"/>
                  </a:cubicBezTo>
                  <a:cubicBezTo>
                    <a:pt x="46" y="29"/>
                    <a:pt x="46" y="29"/>
                    <a:pt x="46" y="29"/>
                  </a:cubicBezTo>
                  <a:cubicBezTo>
                    <a:pt x="48" y="26"/>
                    <a:pt x="48" y="26"/>
                    <a:pt x="48" y="26"/>
                  </a:cubicBezTo>
                  <a:cubicBezTo>
                    <a:pt x="52" y="25"/>
                    <a:pt x="52" y="25"/>
                    <a:pt x="52" y="25"/>
                  </a:cubicBezTo>
                  <a:cubicBezTo>
                    <a:pt x="53" y="23"/>
                    <a:pt x="53" y="23"/>
                    <a:pt x="53" y="23"/>
                  </a:cubicBezTo>
                  <a:cubicBezTo>
                    <a:pt x="55" y="19"/>
                    <a:pt x="55" y="19"/>
                    <a:pt x="55" y="19"/>
                  </a:cubicBezTo>
                  <a:cubicBezTo>
                    <a:pt x="58" y="17"/>
                    <a:pt x="58" y="17"/>
                    <a:pt x="58" y="17"/>
                  </a:cubicBezTo>
                  <a:cubicBezTo>
                    <a:pt x="64" y="17"/>
                    <a:pt x="64" y="17"/>
                    <a:pt x="64" y="17"/>
                  </a:cubicBezTo>
                  <a:cubicBezTo>
                    <a:pt x="71" y="15"/>
                    <a:pt x="71" y="15"/>
                    <a:pt x="71" y="15"/>
                  </a:cubicBezTo>
                  <a:cubicBezTo>
                    <a:pt x="76" y="17"/>
                    <a:pt x="76" y="17"/>
                    <a:pt x="76" y="17"/>
                  </a:cubicBezTo>
                  <a:cubicBezTo>
                    <a:pt x="82" y="13"/>
                    <a:pt x="82" y="13"/>
                    <a:pt x="82" y="13"/>
                  </a:cubicBezTo>
                  <a:cubicBezTo>
                    <a:pt x="85" y="12"/>
                    <a:pt x="85" y="12"/>
                    <a:pt x="85" y="12"/>
                  </a:cubicBezTo>
                  <a:cubicBezTo>
                    <a:pt x="90" y="10"/>
                    <a:pt x="90" y="10"/>
                    <a:pt x="90" y="10"/>
                  </a:cubicBezTo>
                  <a:cubicBezTo>
                    <a:pt x="96" y="14"/>
                    <a:pt x="96" y="14"/>
                    <a:pt x="96" y="14"/>
                  </a:cubicBezTo>
                  <a:cubicBezTo>
                    <a:pt x="95" y="8"/>
                    <a:pt x="95" y="8"/>
                    <a:pt x="95" y="8"/>
                  </a:cubicBezTo>
                  <a:cubicBezTo>
                    <a:pt x="96" y="4"/>
                    <a:pt x="96" y="4"/>
                    <a:pt x="96" y="4"/>
                  </a:cubicBezTo>
                  <a:cubicBezTo>
                    <a:pt x="100" y="2"/>
                    <a:pt x="100" y="2"/>
                    <a:pt x="100" y="2"/>
                  </a:cubicBezTo>
                  <a:cubicBezTo>
                    <a:pt x="101" y="2"/>
                    <a:pt x="101" y="2"/>
                    <a:pt x="101" y="2"/>
                  </a:cubicBezTo>
                  <a:cubicBezTo>
                    <a:pt x="101" y="2"/>
                    <a:pt x="101" y="2"/>
                    <a:pt x="101" y="2"/>
                  </a:cubicBezTo>
                  <a:cubicBezTo>
                    <a:pt x="105" y="0"/>
                    <a:pt x="105" y="0"/>
                    <a:pt x="105" y="0"/>
                  </a:cubicBezTo>
                  <a:cubicBezTo>
                    <a:pt x="107" y="2"/>
                    <a:pt x="107" y="2"/>
                    <a:pt x="107" y="2"/>
                  </a:cubicBezTo>
                  <a:cubicBezTo>
                    <a:pt x="108" y="4"/>
                    <a:pt x="108" y="4"/>
                    <a:pt x="108" y="4"/>
                  </a:cubicBezTo>
                  <a:cubicBezTo>
                    <a:pt x="108" y="4"/>
                    <a:pt x="108" y="4"/>
                    <a:pt x="108" y="4"/>
                  </a:cubicBezTo>
                  <a:cubicBezTo>
                    <a:pt x="108" y="4"/>
                    <a:pt x="108" y="4"/>
                    <a:pt x="108" y="5"/>
                  </a:cubicBezTo>
                  <a:cubicBezTo>
                    <a:pt x="108" y="5"/>
                    <a:pt x="108" y="5"/>
                    <a:pt x="108" y="5"/>
                  </a:cubicBezTo>
                  <a:cubicBezTo>
                    <a:pt x="108" y="6"/>
                    <a:pt x="108" y="6"/>
                    <a:pt x="108" y="6"/>
                  </a:cubicBezTo>
                  <a:cubicBezTo>
                    <a:pt x="109" y="7"/>
                    <a:pt x="109" y="7"/>
                    <a:pt x="109" y="7"/>
                  </a:cubicBezTo>
                  <a:cubicBezTo>
                    <a:pt x="110" y="8"/>
                    <a:pt x="110" y="8"/>
                    <a:pt x="110" y="8"/>
                  </a:cubicBezTo>
                  <a:cubicBezTo>
                    <a:pt x="110" y="8"/>
                    <a:pt x="110" y="8"/>
                    <a:pt x="110" y="8"/>
                  </a:cubicBezTo>
                  <a:cubicBezTo>
                    <a:pt x="111" y="10"/>
                    <a:pt x="111" y="10"/>
                    <a:pt x="111" y="10"/>
                  </a:cubicBezTo>
                  <a:cubicBezTo>
                    <a:pt x="111" y="12"/>
                    <a:pt x="111" y="12"/>
                    <a:pt x="111" y="12"/>
                  </a:cubicBezTo>
                  <a:cubicBezTo>
                    <a:pt x="117" y="19"/>
                    <a:pt x="117" y="19"/>
                    <a:pt x="117" y="19"/>
                  </a:cubicBezTo>
                  <a:cubicBezTo>
                    <a:pt x="117" y="19"/>
                    <a:pt x="115" y="19"/>
                    <a:pt x="115" y="19"/>
                  </a:cubicBezTo>
                  <a:cubicBezTo>
                    <a:pt x="114" y="19"/>
                    <a:pt x="112" y="19"/>
                    <a:pt x="112" y="19"/>
                  </a:cubicBezTo>
                  <a:cubicBezTo>
                    <a:pt x="112" y="19"/>
                    <a:pt x="111" y="20"/>
                    <a:pt x="110" y="20"/>
                  </a:cubicBezTo>
                  <a:cubicBezTo>
                    <a:pt x="110" y="20"/>
                    <a:pt x="109" y="22"/>
                    <a:pt x="109" y="22"/>
                  </a:cubicBezTo>
                  <a:cubicBezTo>
                    <a:pt x="108" y="23"/>
                    <a:pt x="108" y="23"/>
                    <a:pt x="108" y="23"/>
                  </a:cubicBezTo>
                  <a:cubicBezTo>
                    <a:pt x="109" y="24"/>
                    <a:pt x="109" y="24"/>
                    <a:pt x="109" y="24"/>
                  </a:cubicBezTo>
                  <a:cubicBezTo>
                    <a:pt x="111" y="28"/>
                    <a:pt x="112" y="28"/>
                    <a:pt x="107" y="27"/>
                  </a:cubicBezTo>
                  <a:cubicBezTo>
                    <a:pt x="105" y="26"/>
                    <a:pt x="105" y="26"/>
                    <a:pt x="105" y="26"/>
                  </a:cubicBezTo>
                  <a:cubicBezTo>
                    <a:pt x="104" y="27"/>
                    <a:pt x="104" y="27"/>
                    <a:pt x="104" y="27"/>
                  </a:cubicBezTo>
                  <a:cubicBezTo>
                    <a:pt x="102" y="28"/>
                    <a:pt x="102" y="28"/>
                    <a:pt x="102" y="28"/>
                  </a:cubicBezTo>
                  <a:cubicBezTo>
                    <a:pt x="102" y="28"/>
                    <a:pt x="102" y="28"/>
                    <a:pt x="102" y="28"/>
                  </a:cubicBezTo>
                  <a:cubicBezTo>
                    <a:pt x="102" y="28"/>
                    <a:pt x="102" y="30"/>
                    <a:pt x="102" y="30"/>
                  </a:cubicBezTo>
                  <a:cubicBezTo>
                    <a:pt x="101" y="32"/>
                    <a:pt x="101" y="32"/>
                    <a:pt x="101" y="32"/>
                  </a:cubicBezTo>
                  <a:cubicBezTo>
                    <a:pt x="99" y="33"/>
                    <a:pt x="99" y="33"/>
                    <a:pt x="99" y="33"/>
                  </a:cubicBezTo>
                  <a:cubicBezTo>
                    <a:pt x="97" y="34"/>
                    <a:pt x="97" y="34"/>
                    <a:pt x="97" y="34"/>
                  </a:cubicBezTo>
                  <a:cubicBezTo>
                    <a:pt x="96" y="35"/>
                    <a:pt x="96" y="35"/>
                    <a:pt x="96" y="35"/>
                  </a:cubicBezTo>
                  <a:cubicBezTo>
                    <a:pt x="94" y="35"/>
                    <a:pt x="94" y="35"/>
                    <a:pt x="94" y="35"/>
                  </a:cubicBezTo>
                  <a:cubicBezTo>
                    <a:pt x="92" y="36"/>
                    <a:pt x="92" y="36"/>
                    <a:pt x="92" y="36"/>
                  </a:cubicBezTo>
                  <a:cubicBezTo>
                    <a:pt x="91" y="38"/>
                    <a:pt x="91" y="38"/>
                    <a:pt x="91" y="38"/>
                  </a:cubicBezTo>
                  <a:cubicBezTo>
                    <a:pt x="91" y="38"/>
                    <a:pt x="89" y="38"/>
                    <a:pt x="89" y="38"/>
                  </a:cubicBezTo>
                  <a:cubicBezTo>
                    <a:pt x="89" y="38"/>
                    <a:pt x="86" y="39"/>
                    <a:pt x="86" y="39"/>
                  </a:cubicBezTo>
                  <a:cubicBezTo>
                    <a:pt x="86" y="41"/>
                    <a:pt x="86" y="41"/>
                    <a:pt x="86" y="41"/>
                  </a:cubicBezTo>
                  <a:cubicBezTo>
                    <a:pt x="86" y="41"/>
                    <a:pt x="85" y="42"/>
                    <a:pt x="85" y="42"/>
                  </a:cubicBezTo>
                  <a:cubicBezTo>
                    <a:pt x="85" y="42"/>
                    <a:pt x="85" y="45"/>
                    <a:pt x="85" y="45"/>
                  </a:cubicBezTo>
                  <a:cubicBezTo>
                    <a:pt x="85" y="45"/>
                    <a:pt x="87" y="46"/>
                    <a:pt x="87" y="46"/>
                  </a:cubicBezTo>
                  <a:cubicBezTo>
                    <a:pt x="88" y="47"/>
                    <a:pt x="88" y="47"/>
                    <a:pt x="88" y="47"/>
                  </a:cubicBezTo>
                  <a:cubicBezTo>
                    <a:pt x="89" y="48"/>
                    <a:pt x="89" y="48"/>
                    <a:pt x="89" y="48"/>
                  </a:cubicBezTo>
                  <a:cubicBezTo>
                    <a:pt x="89" y="48"/>
                    <a:pt x="90" y="49"/>
                    <a:pt x="90" y="49"/>
                  </a:cubicBezTo>
                  <a:cubicBezTo>
                    <a:pt x="89" y="49"/>
                    <a:pt x="89" y="52"/>
                    <a:pt x="89" y="52"/>
                  </a:cubicBezTo>
                  <a:cubicBezTo>
                    <a:pt x="90" y="55"/>
                    <a:pt x="90" y="55"/>
                    <a:pt x="90" y="55"/>
                  </a:cubicBezTo>
                  <a:cubicBezTo>
                    <a:pt x="89" y="56"/>
                    <a:pt x="89" y="56"/>
                    <a:pt x="89" y="56"/>
                  </a:cubicBezTo>
                  <a:cubicBezTo>
                    <a:pt x="90" y="58"/>
                    <a:pt x="90" y="58"/>
                    <a:pt x="90" y="58"/>
                  </a:cubicBezTo>
                  <a:cubicBezTo>
                    <a:pt x="90" y="58"/>
                    <a:pt x="91" y="58"/>
                    <a:pt x="90" y="59"/>
                  </a:cubicBezTo>
                  <a:cubicBezTo>
                    <a:pt x="89" y="59"/>
                    <a:pt x="88" y="60"/>
                    <a:pt x="88" y="60"/>
                  </a:cubicBezTo>
                  <a:cubicBezTo>
                    <a:pt x="88" y="60"/>
                    <a:pt x="86" y="60"/>
                    <a:pt x="86" y="60"/>
                  </a:cubicBezTo>
                  <a:cubicBezTo>
                    <a:pt x="86" y="60"/>
                    <a:pt x="84" y="60"/>
                    <a:pt x="84" y="60"/>
                  </a:cubicBezTo>
                  <a:cubicBezTo>
                    <a:pt x="83" y="62"/>
                    <a:pt x="83" y="62"/>
                    <a:pt x="83" y="62"/>
                  </a:cubicBezTo>
                  <a:cubicBezTo>
                    <a:pt x="81" y="61"/>
                    <a:pt x="81" y="61"/>
                    <a:pt x="81" y="61"/>
                  </a:cubicBezTo>
                  <a:cubicBezTo>
                    <a:pt x="81" y="63"/>
                    <a:pt x="81" y="63"/>
                    <a:pt x="81" y="63"/>
                  </a:cubicBezTo>
                  <a:cubicBezTo>
                    <a:pt x="78" y="64"/>
                    <a:pt x="78" y="64"/>
                    <a:pt x="78" y="64"/>
                  </a:cubicBezTo>
                  <a:cubicBezTo>
                    <a:pt x="76" y="65"/>
                    <a:pt x="76" y="65"/>
                    <a:pt x="76" y="65"/>
                  </a:cubicBezTo>
                  <a:cubicBezTo>
                    <a:pt x="75" y="67"/>
                    <a:pt x="75" y="67"/>
                    <a:pt x="75" y="67"/>
                  </a:cubicBezTo>
                  <a:cubicBezTo>
                    <a:pt x="76" y="68"/>
                    <a:pt x="76" y="68"/>
                    <a:pt x="76" y="68"/>
                  </a:cubicBezTo>
                  <a:cubicBezTo>
                    <a:pt x="76" y="68"/>
                    <a:pt x="77" y="69"/>
                    <a:pt x="77" y="68"/>
                  </a:cubicBezTo>
                  <a:cubicBezTo>
                    <a:pt x="77" y="68"/>
                    <a:pt x="77" y="67"/>
                    <a:pt x="77" y="67"/>
                  </a:cubicBezTo>
                  <a:cubicBezTo>
                    <a:pt x="78" y="68"/>
                    <a:pt x="79" y="69"/>
                    <a:pt x="79" y="69"/>
                  </a:cubicBezTo>
                  <a:cubicBezTo>
                    <a:pt x="80" y="71"/>
                    <a:pt x="80" y="71"/>
                    <a:pt x="80" y="71"/>
                  </a:cubicBezTo>
                  <a:cubicBezTo>
                    <a:pt x="80" y="71"/>
                    <a:pt x="78" y="71"/>
                    <a:pt x="78" y="71"/>
                  </a:cubicBezTo>
                  <a:cubicBezTo>
                    <a:pt x="78" y="71"/>
                    <a:pt x="77" y="72"/>
                    <a:pt x="77" y="72"/>
                  </a:cubicBezTo>
                  <a:cubicBezTo>
                    <a:pt x="76" y="73"/>
                    <a:pt x="76" y="73"/>
                    <a:pt x="76" y="73"/>
                  </a:cubicBezTo>
                  <a:cubicBezTo>
                    <a:pt x="76" y="74"/>
                    <a:pt x="76" y="74"/>
                    <a:pt x="76" y="75"/>
                  </a:cubicBezTo>
                  <a:cubicBezTo>
                    <a:pt x="76" y="75"/>
                    <a:pt x="76" y="76"/>
                    <a:pt x="76" y="76"/>
                  </a:cubicBezTo>
                  <a:cubicBezTo>
                    <a:pt x="77" y="76"/>
                    <a:pt x="78" y="78"/>
                    <a:pt x="78" y="78"/>
                  </a:cubicBezTo>
                  <a:cubicBezTo>
                    <a:pt x="78" y="78"/>
                    <a:pt x="79" y="79"/>
                    <a:pt x="79" y="79"/>
                  </a:cubicBezTo>
                  <a:cubicBezTo>
                    <a:pt x="79" y="79"/>
                    <a:pt x="79" y="80"/>
                    <a:pt x="79" y="80"/>
                  </a:cubicBezTo>
                  <a:cubicBezTo>
                    <a:pt x="79" y="80"/>
                    <a:pt x="78" y="81"/>
                    <a:pt x="77" y="81"/>
                  </a:cubicBezTo>
                  <a:cubicBezTo>
                    <a:pt x="77" y="81"/>
                    <a:pt x="75" y="81"/>
                    <a:pt x="75" y="81"/>
                  </a:cubicBezTo>
                  <a:cubicBezTo>
                    <a:pt x="75" y="81"/>
                    <a:pt x="74" y="83"/>
                    <a:pt x="74" y="83"/>
                  </a:cubicBezTo>
                  <a:cubicBezTo>
                    <a:pt x="74" y="83"/>
                    <a:pt x="73" y="83"/>
                    <a:pt x="72" y="83"/>
                  </a:cubicBezTo>
                  <a:cubicBezTo>
                    <a:pt x="72" y="83"/>
                    <a:pt x="74" y="84"/>
                    <a:pt x="72" y="83"/>
                  </a:cubicBezTo>
                  <a:cubicBezTo>
                    <a:pt x="69" y="82"/>
                    <a:pt x="69" y="81"/>
                    <a:pt x="69" y="81"/>
                  </a:cubicBezTo>
                  <a:cubicBezTo>
                    <a:pt x="69" y="81"/>
                    <a:pt x="68" y="80"/>
                    <a:pt x="68" y="80"/>
                  </a:cubicBezTo>
                  <a:cubicBezTo>
                    <a:pt x="67" y="80"/>
                    <a:pt x="66" y="80"/>
                    <a:pt x="66" y="80"/>
                  </a:cubicBezTo>
                  <a:cubicBezTo>
                    <a:pt x="64" y="80"/>
                    <a:pt x="64" y="80"/>
                    <a:pt x="64" y="80"/>
                  </a:cubicBezTo>
                  <a:cubicBezTo>
                    <a:pt x="63" y="79"/>
                    <a:pt x="63" y="79"/>
                    <a:pt x="63" y="79"/>
                  </a:cubicBezTo>
                  <a:cubicBezTo>
                    <a:pt x="62" y="81"/>
                    <a:pt x="62" y="81"/>
                    <a:pt x="62" y="81"/>
                  </a:cubicBezTo>
                  <a:cubicBezTo>
                    <a:pt x="62" y="81"/>
                    <a:pt x="62" y="82"/>
                    <a:pt x="61" y="82"/>
                  </a:cubicBezTo>
                  <a:cubicBezTo>
                    <a:pt x="60" y="83"/>
                    <a:pt x="61" y="83"/>
                    <a:pt x="60" y="83"/>
                  </a:cubicBezTo>
                  <a:cubicBezTo>
                    <a:pt x="58" y="83"/>
                    <a:pt x="57" y="81"/>
                    <a:pt x="57" y="81"/>
                  </a:cubicBezTo>
                  <a:cubicBezTo>
                    <a:pt x="57" y="81"/>
                    <a:pt x="55" y="80"/>
                    <a:pt x="55" y="80"/>
                  </a:cubicBezTo>
                  <a:cubicBezTo>
                    <a:pt x="54" y="79"/>
                    <a:pt x="54" y="79"/>
                    <a:pt x="54" y="79"/>
                  </a:cubicBezTo>
                  <a:cubicBezTo>
                    <a:pt x="53" y="79"/>
                    <a:pt x="53" y="80"/>
                    <a:pt x="53" y="78"/>
                  </a:cubicBezTo>
                  <a:cubicBezTo>
                    <a:pt x="53" y="77"/>
                    <a:pt x="53" y="77"/>
                    <a:pt x="53" y="77"/>
                  </a:cubicBezTo>
                  <a:cubicBezTo>
                    <a:pt x="52" y="76"/>
                    <a:pt x="52" y="77"/>
                    <a:pt x="51" y="76"/>
                  </a:cubicBezTo>
                  <a:cubicBezTo>
                    <a:pt x="51" y="75"/>
                    <a:pt x="50" y="74"/>
                    <a:pt x="50" y="74"/>
                  </a:cubicBezTo>
                  <a:cubicBezTo>
                    <a:pt x="49" y="72"/>
                    <a:pt x="49" y="72"/>
                    <a:pt x="49" y="72"/>
                  </a:cubicBezTo>
                  <a:cubicBezTo>
                    <a:pt x="49" y="72"/>
                    <a:pt x="49" y="72"/>
                    <a:pt x="49" y="73"/>
                  </a:cubicBezTo>
                  <a:cubicBezTo>
                    <a:pt x="48" y="74"/>
                    <a:pt x="47" y="74"/>
                    <a:pt x="47" y="74"/>
                  </a:cubicBezTo>
                  <a:cubicBezTo>
                    <a:pt x="47" y="75"/>
                    <a:pt x="46" y="76"/>
                    <a:pt x="46" y="76"/>
                  </a:cubicBezTo>
                  <a:cubicBezTo>
                    <a:pt x="46" y="76"/>
                    <a:pt x="45" y="77"/>
                    <a:pt x="45" y="78"/>
                  </a:cubicBezTo>
                  <a:cubicBezTo>
                    <a:pt x="46" y="78"/>
                    <a:pt x="46" y="78"/>
                    <a:pt x="46" y="79"/>
                  </a:cubicBezTo>
                  <a:cubicBezTo>
                    <a:pt x="46" y="79"/>
                    <a:pt x="45" y="80"/>
                    <a:pt x="45" y="80"/>
                  </a:cubicBezTo>
                  <a:cubicBezTo>
                    <a:pt x="44" y="81"/>
                    <a:pt x="44" y="81"/>
                    <a:pt x="43" y="81"/>
                  </a:cubicBezTo>
                  <a:cubicBezTo>
                    <a:pt x="43" y="82"/>
                    <a:pt x="41" y="83"/>
                    <a:pt x="41" y="83"/>
                  </a:cubicBezTo>
                  <a:cubicBezTo>
                    <a:pt x="39" y="83"/>
                    <a:pt x="39" y="83"/>
                    <a:pt x="39" y="83"/>
                  </a:cubicBezTo>
                  <a:cubicBezTo>
                    <a:pt x="36" y="82"/>
                    <a:pt x="36" y="82"/>
                    <a:pt x="36" y="82"/>
                  </a:cubicBezTo>
                  <a:cubicBezTo>
                    <a:pt x="34" y="84"/>
                    <a:pt x="34" y="84"/>
                    <a:pt x="34" y="84"/>
                  </a:cubicBezTo>
                  <a:cubicBezTo>
                    <a:pt x="34" y="84"/>
                    <a:pt x="33" y="84"/>
                    <a:pt x="33" y="84"/>
                  </a:cubicBezTo>
                  <a:cubicBezTo>
                    <a:pt x="32" y="84"/>
                    <a:pt x="31" y="84"/>
                    <a:pt x="31" y="84"/>
                  </a:cubicBezTo>
                  <a:cubicBezTo>
                    <a:pt x="31" y="84"/>
                    <a:pt x="30" y="83"/>
                    <a:pt x="29" y="83"/>
                  </a:cubicBezTo>
                  <a:cubicBezTo>
                    <a:pt x="29" y="83"/>
                    <a:pt x="28" y="83"/>
                    <a:pt x="28" y="83"/>
                  </a:cubicBezTo>
                  <a:cubicBezTo>
                    <a:pt x="27" y="83"/>
                    <a:pt x="26" y="83"/>
                    <a:pt x="26" y="83"/>
                  </a:cubicBezTo>
                  <a:cubicBezTo>
                    <a:pt x="26" y="84"/>
                    <a:pt x="26" y="84"/>
                    <a:pt x="26" y="84"/>
                  </a:cubicBezTo>
                  <a:cubicBezTo>
                    <a:pt x="26" y="84"/>
                    <a:pt x="27" y="84"/>
                    <a:pt x="27" y="84"/>
                  </a:cubicBezTo>
                  <a:cubicBezTo>
                    <a:pt x="27" y="85"/>
                    <a:pt x="27" y="86"/>
                    <a:pt x="27" y="86"/>
                  </a:cubicBezTo>
                  <a:cubicBezTo>
                    <a:pt x="27" y="86"/>
                    <a:pt x="26" y="86"/>
                    <a:pt x="26" y="86"/>
                  </a:cubicBezTo>
                  <a:cubicBezTo>
                    <a:pt x="26" y="87"/>
                    <a:pt x="24" y="87"/>
                    <a:pt x="24" y="87"/>
                  </a:cubicBezTo>
                  <a:cubicBezTo>
                    <a:pt x="24" y="87"/>
                    <a:pt x="24" y="88"/>
                    <a:pt x="24" y="88"/>
                  </a:cubicBezTo>
                  <a:cubicBezTo>
                    <a:pt x="24" y="88"/>
                    <a:pt x="24" y="88"/>
                    <a:pt x="23" y="88"/>
                  </a:cubicBezTo>
                  <a:cubicBezTo>
                    <a:pt x="22" y="88"/>
                    <a:pt x="22" y="88"/>
                    <a:pt x="21" y="88"/>
                  </a:cubicBezTo>
                  <a:cubicBezTo>
                    <a:pt x="21" y="87"/>
                    <a:pt x="20" y="87"/>
                    <a:pt x="19" y="87"/>
                  </a:cubicBezTo>
                  <a:cubicBezTo>
                    <a:pt x="19" y="87"/>
                    <a:pt x="16" y="86"/>
                    <a:pt x="16" y="86"/>
                  </a:cubicBezTo>
                  <a:cubicBezTo>
                    <a:pt x="16" y="86"/>
                    <a:pt x="15" y="87"/>
                    <a:pt x="15" y="87"/>
                  </a:cubicBezTo>
                  <a:cubicBezTo>
                    <a:pt x="14" y="87"/>
                    <a:pt x="13" y="87"/>
                    <a:pt x="12" y="86"/>
                  </a:cubicBezTo>
                  <a:cubicBezTo>
                    <a:pt x="12" y="86"/>
                    <a:pt x="11" y="86"/>
                    <a:pt x="11" y="86"/>
                  </a:cubicBezTo>
                  <a:cubicBezTo>
                    <a:pt x="11" y="85"/>
                    <a:pt x="11" y="84"/>
                    <a:pt x="11" y="84"/>
                  </a:cubicBezTo>
                  <a:cubicBezTo>
                    <a:pt x="11" y="84"/>
                    <a:pt x="10" y="83"/>
                    <a:pt x="11" y="83"/>
                  </a:cubicBezTo>
                  <a:cubicBezTo>
                    <a:pt x="11" y="83"/>
                    <a:pt x="12" y="83"/>
                    <a:pt x="13" y="83"/>
                  </a:cubicBezTo>
                  <a:cubicBezTo>
                    <a:pt x="14" y="83"/>
                    <a:pt x="15" y="83"/>
                    <a:pt x="15" y="82"/>
                  </a:cubicBezTo>
                  <a:cubicBezTo>
                    <a:pt x="15" y="82"/>
                    <a:pt x="15" y="82"/>
                    <a:pt x="16" y="82"/>
                  </a:cubicBezTo>
                  <a:cubicBezTo>
                    <a:pt x="16" y="82"/>
                    <a:pt x="17" y="83"/>
                    <a:pt x="17" y="82"/>
                  </a:cubicBezTo>
                  <a:cubicBezTo>
                    <a:pt x="17" y="81"/>
                    <a:pt x="17" y="81"/>
                    <a:pt x="17" y="81"/>
                  </a:cubicBezTo>
                  <a:cubicBezTo>
                    <a:pt x="16" y="80"/>
                    <a:pt x="16" y="80"/>
                    <a:pt x="16" y="80"/>
                  </a:cubicBezTo>
                  <a:cubicBezTo>
                    <a:pt x="16" y="80"/>
                    <a:pt x="17" y="79"/>
                    <a:pt x="17" y="79"/>
                  </a:cubicBezTo>
                  <a:cubicBezTo>
                    <a:pt x="18" y="79"/>
                    <a:pt x="19" y="79"/>
                    <a:pt x="19" y="79"/>
                  </a:cubicBezTo>
                  <a:cubicBezTo>
                    <a:pt x="20" y="79"/>
                    <a:pt x="21" y="79"/>
                    <a:pt x="21" y="79"/>
                  </a:cubicBezTo>
                  <a:cubicBezTo>
                    <a:pt x="21" y="79"/>
                    <a:pt x="21" y="79"/>
                    <a:pt x="22" y="78"/>
                  </a:cubicBezTo>
                  <a:cubicBezTo>
                    <a:pt x="22" y="78"/>
                    <a:pt x="18" y="78"/>
                    <a:pt x="17" y="77"/>
                  </a:cubicBezTo>
                  <a:cubicBezTo>
                    <a:pt x="15" y="75"/>
                    <a:pt x="13" y="74"/>
                    <a:pt x="13" y="70"/>
                  </a:cubicBezTo>
                  <a:cubicBezTo>
                    <a:pt x="12" y="70"/>
                    <a:pt x="12" y="68"/>
                    <a:pt x="11" y="68"/>
                  </a:cubicBezTo>
                  <a:cubicBezTo>
                    <a:pt x="11" y="68"/>
                    <a:pt x="9" y="67"/>
                    <a:pt x="9" y="67"/>
                  </a:cubicBezTo>
                  <a:cubicBezTo>
                    <a:pt x="9" y="66"/>
                    <a:pt x="9" y="66"/>
                    <a:pt x="10" y="65"/>
                  </a:cubicBezTo>
                  <a:cubicBezTo>
                    <a:pt x="10" y="64"/>
                    <a:pt x="10" y="64"/>
                    <a:pt x="11" y="63"/>
                  </a:cubicBezTo>
                  <a:cubicBezTo>
                    <a:pt x="11" y="63"/>
                    <a:pt x="11" y="61"/>
                    <a:pt x="11" y="61"/>
                  </a:cubicBezTo>
                  <a:cubicBezTo>
                    <a:pt x="11" y="61"/>
                    <a:pt x="12" y="60"/>
                    <a:pt x="11" y="60"/>
                  </a:cubicBezTo>
                  <a:cubicBezTo>
                    <a:pt x="11" y="59"/>
                    <a:pt x="10" y="58"/>
                    <a:pt x="10" y="58"/>
                  </a:cubicBezTo>
                  <a:cubicBezTo>
                    <a:pt x="10" y="58"/>
                    <a:pt x="10" y="58"/>
                    <a:pt x="9" y="58"/>
                  </a:cubicBezTo>
                  <a:cubicBezTo>
                    <a:pt x="9" y="59"/>
                    <a:pt x="9" y="59"/>
                    <a:pt x="9" y="59"/>
                  </a:cubicBezTo>
                  <a:cubicBezTo>
                    <a:pt x="7" y="60"/>
                    <a:pt x="7" y="60"/>
                    <a:pt x="7" y="60"/>
                  </a:cubicBezTo>
                  <a:cubicBezTo>
                    <a:pt x="7" y="60"/>
                    <a:pt x="6" y="58"/>
                    <a:pt x="6" y="58"/>
                  </a:cubicBezTo>
                  <a:cubicBezTo>
                    <a:pt x="5" y="58"/>
                    <a:pt x="5" y="58"/>
                    <a:pt x="5" y="57"/>
                  </a:cubicBezTo>
                  <a:cubicBezTo>
                    <a:pt x="5" y="57"/>
                    <a:pt x="6" y="56"/>
                    <a:pt x="6" y="56"/>
                  </a:cubicBezTo>
                  <a:cubicBezTo>
                    <a:pt x="6" y="56"/>
                    <a:pt x="5" y="55"/>
                    <a:pt x="5" y="55"/>
                  </a:cubicBezTo>
                  <a:cubicBezTo>
                    <a:pt x="5" y="55"/>
                    <a:pt x="6" y="53"/>
                    <a:pt x="7" y="53"/>
                  </a:cubicBezTo>
                  <a:cubicBezTo>
                    <a:pt x="8" y="52"/>
                    <a:pt x="10" y="50"/>
                    <a:pt x="10" y="50"/>
                  </a:cubicBezTo>
                  <a:cubicBezTo>
                    <a:pt x="11" y="48"/>
                    <a:pt x="11" y="48"/>
                    <a:pt x="11" y="48"/>
                  </a:cubicBezTo>
                  <a:cubicBezTo>
                    <a:pt x="10" y="47"/>
                    <a:pt x="10" y="47"/>
                    <a:pt x="10" y="47"/>
                  </a:cubicBezTo>
                  <a:cubicBezTo>
                    <a:pt x="10" y="47"/>
                    <a:pt x="9" y="48"/>
                    <a:pt x="9" y="48"/>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4" name="Freeform 197">
              <a:extLst>
                <a:ext uri="{FF2B5EF4-FFF2-40B4-BE49-F238E27FC236}">
                  <a16:creationId xmlns:a16="http://schemas.microsoft.com/office/drawing/2014/main" id="{A3BD7F95-1D7E-F0ED-21BE-177DAB4F8F50}"/>
                </a:ext>
              </a:extLst>
            </p:cNvPr>
            <p:cNvSpPr>
              <a:spLocks noEditPoints="1"/>
            </p:cNvSpPr>
            <p:nvPr/>
          </p:nvSpPr>
          <p:spPr bwMode="auto">
            <a:xfrm>
              <a:off x="7811533" y="2852805"/>
              <a:ext cx="590542" cy="532177"/>
            </a:xfrm>
            <a:custGeom>
              <a:avLst/>
              <a:gdLst>
                <a:gd name="T0" fmla="*/ 216 w 227"/>
                <a:gd name="T1" fmla="*/ 62 h 211"/>
                <a:gd name="T2" fmla="*/ 209 w 227"/>
                <a:gd name="T3" fmla="*/ 47 h 211"/>
                <a:gd name="T4" fmla="*/ 183 w 227"/>
                <a:gd name="T5" fmla="*/ 33 h 211"/>
                <a:gd name="T6" fmla="*/ 141 w 227"/>
                <a:gd name="T7" fmla="*/ 25 h 211"/>
                <a:gd name="T8" fmla="*/ 102 w 227"/>
                <a:gd name="T9" fmla="*/ 1 h 211"/>
                <a:gd name="T10" fmla="*/ 84 w 227"/>
                <a:gd name="T11" fmla="*/ 17 h 211"/>
                <a:gd name="T12" fmla="*/ 82 w 227"/>
                <a:gd name="T13" fmla="*/ 40 h 211"/>
                <a:gd name="T14" fmla="*/ 70 w 227"/>
                <a:gd name="T15" fmla="*/ 52 h 211"/>
                <a:gd name="T16" fmla="*/ 58 w 227"/>
                <a:gd name="T17" fmla="*/ 61 h 211"/>
                <a:gd name="T18" fmla="*/ 39 w 227"/>
                <a:gd name="T19" fmla="*/ 55 h 211"/>
                <a:gd name="T20" fmla="*/ 18 w 227"/>
                <a:gd name="T21" fmla="*/ 65 h 211"/>
                <a:gd name="T22" fmla="*/ 3 w 227"/>
                <a:gd name="T23" fmla="*/ 67 h 211"/>
                <a:gd name="T24" fmla="*/ 3 w 227"/>
                <a:gd name="T25" fmla="*/ 66 h 211"/>
                <a:gd name="T26" fmla="*/ 3 w 227"/>
                <a:gd name="T27" fmla="*/ 66 h 211"/>
                <a:gd name="T28" fmla="*/ 4 w 227"/>
                <a:gd name="T29" fmla="*/ 77 h 211"/>
                <a:gd name="T30" fmla="*/ 17 w 227"/>
                <a:gd name="T31" fmla="*/ 102 h 211"/>
                <a:gd name="T32" fmla="*/ 30 w 227"/>
                <a:gd name="T33" fmla="*/ 77 h 211"/>
                <a:gd name="T34" fmla="*/ 51 w 227"/>
                <a:gd name="T35" fmla="*/ 92 h 211"/>
                <a:gd name="T36" fmla="*/ 64 w 227"/>
                <a:gd name="T37" fmla="*/ 115 h 211"/>
                <a:gd name="T38" fmla="*/ 53 w 227"/>
                <a:gd name="T39" fmla="*/ 108 h 211"/>
                <a:gd name="T40" fmla="*/ 65 w 227"/>
                <a:gd name="T41" fmla="*/ 124 h 211"/>
                <a:gd name="T42" fmla="*/ 73 w 227"/>
                <a:gd name="T43" fmla="*/ 138 h 211"/>
                <a:gd name="T44" fmla="*/ 72 w 227"/>
                <a:gd name="T45" fmla="*/ 145 h 211"/>
                <a:gd name="T46" fmla="*/ 58 w 227"/>
                <a:gd name="T47" fmla="*/ 130 h 211"/>
                <a:gd name="T48" fmla="*/ 61 w 227"/>
                <a:gd name="T49" fmla="*/ 136 h 211"/>
                <a:gd name="T50" fmla="*/ 76 w 227"/>
                <a:gd name="T51" fmla="*/ 153 h 211"/>
                <a:gd name="T52" fmla="*/ 74 w 227"/>
                <a:gd name="T53" fmla="*/ 146 h 211"/>
                <a:gd name="T54" fmla="*/ 89 w 227"/>
                <a:gd name="T55" fmla="*/ 156 h 211"/>
                <a:gd name="T56" fmla="*/ 99 w 227"/>
                <a:gd name="T57" fmla="*/ 157 h 211"/>
                <a:gd name="T58" fmla="*/ 126 w 227"/>
                <a:gd name="T59" fmla="*/ 164 h 211"/>
                <a:gd name="T60" fmla="*/ 160 w 227"/>
                <a:gd name="T61" fmla="*/ 187 h 211"/>
                <a:gd name="T62" fmla="*/ 140 w 227"/>
                <a:gd name="T63" fmla="*/ 190 h 211"/>
                <a:gd name="T64" fmla="*/ 184 w 227"/>
                <a:gd name="T65" fmla="*/ 200 h 211"/>
                <a:gd name="T66" fmla="*/ 171 w 227"/>
                <a:gd name="T67" fmla="*/ 185 h 211"/>
                <a:gd name="T68" fmla="*/ 153 w 227"/>
                <a:gd name="T69" fmla="*/ 162 h 211"/>
                <a:gd name="T70" fmla="*/ 118 w 227"/>
                <a:gd name="T71" fmla="*/ 135 h 211"/>
                <a:gd name="T72" fmla="*/ 100 w 227"/>
                <a:gd name="T73" fmla="*/ 105 h 211"/>
                <a:gd name="T74" fmla="*/ 88 w 227"/>
                <a:gd name="T75" fmla="*/ 76 h 211"/>
                <a:gd name="T76" fmla="*/ 121 w 227"/>
                <a:gd name="T77" fmla="*/ 70 h 211"/>
                <a:gd name="T78" fmla="*/ 160 w 227"/>
                <a:gd name="T79" fmla="*/ 71 h 211"/>
                <a:gd name="T80" fmla="*/ 189 w 227"/>
                <a:gd name="T81" fmla="*/ 70 h 211"/>
                <a:gd name="T82" fmla="*/ 179 w 227"/>
                <a:gd name="T83" fmla="*/ 190 h 211"/>
                <a:gd name="T84" fmla="*/ 192 w 227"/>
                <a:gd name="T85" fmla="*/ 201 h 211"/>
                <a:gd name="T86" fmla="*/ 159 w 227"/>
                <a:gd name="T87" fmla="*/ 195 h 211"/>
                <a:gd name="T88" fmla="*/ 144 w 227"/>
                <a:gd name="T89" fmla="*/ 199 h 211"/>
                <a:gd name="T90" fmla="*/ 115 w 227"/>
                <a:gd name="T91" fmla="*/ 191 h 211"/>
                <a:gd name="T92" fmla="*/ 136 w 227"/>
                <a:gd name="T93" fmla="*/ 178 h 211"/>
                <a:gd name="T94" fmla="*/ 144 w 227"/>
                <a:gd name="T95" fmla="*/ 180 h 211"/>
                <a:gd name="T96" fmla="*/ 123 w 227"/>
                <a:gd name="T97" fmla="*/ 178 h 211"/>
                <a:gd name="T98" fmla="*/ 129 w 227"/>
                <a:gd name="T99" fmla="*/ 168 h 211"/>
                <a:gd name="T100" fmla="*/ 51 w 227"/>
                <a:gd name="T101" fmla="*/ 93 h 211"/>
                <a:gd name="T102" fmla="*/ 50 w 227"/>
                <a:gd name="T103" fmla="*/ 97 h 211"/>
                <a:gd name="T104" fmla="*/ 60 w 227"/>
                <a:gd name="T105" fmla="*/ 119 h 211"/>
                <a:gd name="T106" fmla="*/ 53 w 227"/>
                <a:gd name="T107" fmla="*/ 121 h 211"/>
                <a:gd name="T108" fmla="*/ 35 w 227"/>
                <a:gd name="T109" fmla="*/ 119 h 211"/>
                <a:gd name="T110" fmla="*/ 36 w 227"/>
                <a:gd name="T111" fmla="*/ 91 h 211"/>
                <a:gd name="T112" fmla="*/ 40 w 227"/>
                <a:gd name="T113" fmla="*/ 103 h 211"/>
                <a:gd name="T114" fmla="*/ 45 w 227"/>
                <a:gd name="T115" fmla="*/ 120 h 211"/>
                <a:gd name="T116" fmla="*/ 37 w 227"/>
                <a:gd name="T117" fmla="*/ 107 h 211"/>
                <a:gd name="T118" fmla="*/ 34 w 227"/>
                <a:gd name="T119" fmla="*/ 9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27" h="211">
                  <a:moveTo>
                    <a:pt x="215" y="82"/>
                  </a:moveTo>
                  <a:cubicBezTo>
                    <a:pt x="215" y="80"/>
                    <a:pt x="214" y="79"/>
                    <a:pt x="216" y="78"/>
                  </a:cubicBezTo>
                  <a:cubicBezTo>
                    <a:pt x="217" y="78"/>
                    <a:pt x="218" y="80"/>
                    <a:pt x="218" y="78"/>
                  </a:cubicBezTo>
                  <a:cubicBezTo>
                    <a:pt x="218" y="76"/>
                    <a:pt x="219" y="77"/>
                    <a:pt x="218" y="75"/>
                  </a:cubicBezTo>
                  <a:cubicBezTo>
                    <a:pt x="218" y="75"/>
                    <a:pt x="218" y="75"/>
                    <a:pt x="218" y="75"/>
                  </a:cubicBezTo>
                  <a:cubicBezTo>
                    <a:pt x="218" y="75"/>
                    <a:pt x="218" y="75"/>
                    <a:pt x="218" y="75"/>
                  </a:cubicBezTo>
                  <a:cubicBezTo>
                    <a:pt x="218" y="75"/>
                    <a:pt x="218" y="77"/>
                    <a:pt x="217" y="77"/>
                  </a:cubicBezTo>
                  <a:cubicBezTo>
                    <a:pt x="217" y="77"/>
                    <a:pt x="216" y="78"/>
                    <a:pt x="215" y="78"/>
                  </a:cubicBezTo>
                  <a:cubicBezTo>
                    <a:pt x="214" y="77"/>
                    <a:pt x="214" y="77"/>
                    <a:pt x="214" y="77"/>
                  </a:cubicBezTo>
                  <a:cubicBezTo>
                    <a:pt x="216" y="75"/>
                    <a:pt x="216" y="75"/>
                    <a:pt x="216" y="75"/>
                  </a:cubicBezTo>
                  <a:cubicBezTo>
                    <a:pt x="216" y="71"/>
                    <a:pt x="216" y="71"/>
                    <a:pt x="216" y="71"/>
                  </a:cubicBezTo>
                  <a:cubicBezTo>
                    <a:pt x="216" y="71"/>
                    <a:pt x="215" y="69"/>
                    <a:pt x="214" y="67"/>
                  </a:cubicBezTo>
                  <a:cubicBezTo>
                    <a:pt x="213" y="66"/>
                    <a:pt x="212" y="65"/>
                    <a:pt x="212" y="65"/>
                  </a:cubicBezTo>
                  <a:cubicBezTo>
                    <a:pt x="215" y="63"/>
                    <a:pt x="215" y="63"/>
                    <a:pt x="215" y="63"/>
                  </a:cubicBezTo>
                  <a:cubicBezTo>
                    <a:pt x="216" y="62"/>
                    <a:pt x="216" y="62"/>
                    <a:pt x="216" y="62"/>
                  </a:cubicBezTo>
                  <a:cubicBezTo>
                    <a:pt x="216" y="61"/>
                    <a:pt x="216" y="61"/>
                    <a:pt x="216" y="61"/>
                  </a:cubicBezTo>
                  <a:cubicBezTo>
                    <a:pt x="216" y="61"/>
                    <a:pt x="218" y="63"/>
                    <a:pt x="220" y="63"/>
                  </a:cubicBezTo>
                  <a:cubicBezTo>
                    <a:pt x="221" y="63"/>
                    <a:pt x="220" y="63"/>
                    <a:pt x="222" y="62"/>
                  </a:cubicBezTo>
                  <a:cubicBezTo>
                    <a:pt x="224" y="62"/>
                    <a:pt x="227" y="59"/>
                    <a:pt x="227" y="59"/>
                  </a:cubicBezTo>
                  <a:cubicBezTo>
                    <a:pt x="227" y="59"/>
                    <a:pt x="225" y="57"/>
                    <a:pt x="224" y="57"/>
                  </a:cubicBezTo>
                  <a:cubicBezTo>
                    <a:pt x="223" y="58"/>
                    <a:pt x="224" y="58"/>
                    <a:pt x="221" y="58"/>
                  </a:cubicBezTo>
                  <a:cubicBezTo>
                    <a:pt x="218" y="57"/>
                    <a:pt x="217" y="56"/>
                    <a:pt x="217" y="56"/>
                  </a:cubicBezTo>
                  <a:cubicBezTo>
                    <a:pt x="217" y="56"/>
                    <a:pt x="216" y="56"/>
                    <a:pt x="215" y="56"/>
                  </a:cubicBezTo>
                  <a:cubicBezTo>
                    <a:pt x="214" y="56"/>
                    <a:pt x="214" y="56"/>
                    <a:pt x="213" y="55"/>
                  </a:cubicBezTo>
                  <a:cubicBezTo>
                    <a:pt x="211" y="53"/>
                    <a:pt x="209" y="51"/>
                    <a:pt x="209" y="51"/>
                  </a:cubicBezTo>
                  <a:cubicBezTo>
                    <a:pt x="209" y="51"/>
                    <a:pt x="207" y="52"/>
                    <a:pt x="207" y="51"/>
                  </a:cubicBezTo>
                  <a:cubicBezTo>
                    <a:pt x="207" y="51"/>
                    <a:pt x="208" y="49"/>
                    <a:pt x="208" y="49"/>
                  </a:cubicBezTo>
                  <a:cubicBezTo>
                    <a:pt x="208" y="48"/>
                    <a:pt x="208" y="48"/>
                    <a:pt x="208" y="48"/>
                  </a:cubicBezTo>
                  <a:cubicBezTo>
                    <a:pt x="207" y="47"/>
                    <a:pt x="207" y="47"/>
                    <a:pt x="207" y="47"/>
                  </a:cubicBezTo>
                  <a:cubicBezTo>
                    <a:pt x="207" y="47"/>
                    <a:pt x="209" y="47"/>
                    <a:pt x="209" y="47"/>
                  </a:cubicBezTo>
                  <a:cubicBezTo>
                    <a:pt x="210" y="46"/>
                    <a:pt x="210" y="46"/>
                    <a:pt x="210" y="46"/>
                  </a:cubicBezTo>
                  <a:cubicBezTo>
                    <a:pt x="212" y="44"/>
                    <a:pt x="210" y="42"/>
                    <a:pt x="207" y="43"/>
                  </a:cubicBezTo>
                  <a:cubicBezTo>
                    <a:pt x="206" y="43"/>
                    <a:pt x="205" y="44"/>
                    <a:pt x="205" y="44"/>
                  </a:cubicBezTo>
                  <a:cubicBezTo>
                    <a:pt x="204" y="44"/>
                    <a:pt x="202" y="43"/>
                    <a:pt x="202" y="42"/>
                  </a:cubicBezTo>
                  <a:cubicBezTo>
                    <a:pt x="202" y="41"/>
                    <a:pt x="201" y="41"/>
                    <a:pt x="203" y="40"/>
                  </a:cubicBezTo>
                  <a:cubicBezTo>
                    <a:pt x="204" y="40"/>
                    <a:pt x="205" y="38"/>
                    <a:pt x="205" y="38"/>
                  </a:cubicBezTo>
                  <a:cubicBezTo>
                    <a:pt x="203" y="35"/>
                    <a:pt x="203" y="35"/>
                    <a:pt x="203" y="35"/>
                  </a:cubicBezTo>
                  <a:cubicBezTo>
                    <a:pt x="204" y="29"/>
                    <a:pt x="204" y="29"/>
                    <a:pt x="204" y="29"/>
                  </a:cubicBezTo>
                  <a:cubicBezTo>
                    <a:pt x="200" y="28"/>
                    <a:pt x="200" y="28"/>
                    <a:pt x="200" y="28"/>
                  </a:cubicBezTo>
                  <a:cubicBezTo>
                    <a:pt x="200" y="26"/>
                    <a:pt x="200" y="26"/>
                    <a:pt x="200" y="26"/>
                  </a:cubicBezTo>
                  <a:cubicBezTo>
                    <a:pt x="198" y="25"/>
                    <a:pt x="198" y="25"/>
                    <a:pt x="198" y="25"/>
                  </a:cubicBezTo>
                  <a:cubicBezTo>
                    <a:pt x="196" y="30"/>
                    <a:pt x="196" y="30"/>
                    <a:pt x="196" y="30"/>
                  </a:cubicBezTo>
                  <a:cubicBezTo>
                    <a:pt x="196" y="30"/>
                    <a:pt x="193" y="31"/>
                    <a:pt x="193" y="32"/>
                  </a:cubicBezTo>
                  <a:cubicBezTo>
                    <a:pt x="192" y="33"/>
                    <a:pt x="187" y="33"/>
                    <a:pt x="187" y="33"/>
                  </a:cubicBezTo>
                  <a:cubicBezTo>
                    <a:pt x="183" y="33"/>
                    <a:pt x="183" y="33"/>
                    <a:pt x="183" y="33"/>
                  </a:cubicBezTo>
                  <a:cubicBezTo>
                    <a:pt x="176" y="35"/>
                    <a:pt x="176" y="35"/>
                    <a:pt x="176" y="35"/>
                  </a:cubicBezTo>
                  <a:cubicBezTo>
                    <a:pt x="176" y="35"/>
                    <a:pt x="174" y="36"/>
                    <a:pt x="173" y="36"/>
                  </a:cubicBezTo>
                  <a:cubicBezTo>
                    <a:pt x="172" y="36"/>
                    <a:pt x="167" y="35"/>
                    <a:pt x="167" y="35"/>
                  </a:cubicBezTo>
                  <a:cubicBezTo>
                    <a:pt x="164" y="36"/>
                    <a:pt x="164" y="36"/>
                    <a:pt x="164" y="36"/>
                  </a:cubicBezTo>
                  <a:cubicBezTo>
                    <a:pt x="157" y="34"/>
                    <a:pt x="157" y="34"/>
                    <a:pt x="157" y="34"/>
                  </a:cubicBezTo>
                  <a:cubicBezTo>
                    <a:pt x="155" y="32"/>
                    <a:pt x="155" y="32"/>
                    <a:pt x="155" y="32"/>
                  </a:cubicBezTo>
                  <a:cubicBezTo>
                    <a:pt x="154" y="31"/>
                    <a:pt x="154" y="31"/>
                    <a:pt x="154" y="31"/>
                  </a:cubicBezTo>
                  <a:cubicBezTo>
                    <a:pt x="149" y="30"/>
                    <a:pt x="149" y="30"/>
                    <a:pt x="149" y="30"/>
                  </a:cubicBezTo>
                  <a:cubicBezTo>
                    <a:pt x="148" y="28"/>
                    <a:pt x="148" y="28"/>
                    <a:pt x="148" y="28"/>
                  </a:cubicBezTo>
                  <a:cubicBezTo>
                    <a:pt x="144" y="28"/>
                    <a:pt x="144" y="28"/>
                    <a:pt x="144" y="28"/>
                  </a:cubicBezTo>
                  <a:cubicBezTo>
                    <a:pt x="144" y="28"/>
                    <a:pt x="144" y="28"/>
                    <a:pt x="144" y="28"/>
                  </a:cubicBezTo>
                  <a:cubicBezTo>
                    <a:pt x="144" y="28"/>
                    <a:pt x="144" y="28"/>
                    <a:pt x="144" y="28"/>
                  </a:cubicBezTo>
                  <a:cubicBezTo>
                    <a:pt x="142" y="27"/>
                    <a:pt x="142" y="27"/>
                    <a:pt x="142" y="27"/>
                  </a:cubicBezTo>
                  <a:cubicBezTo>
                    <a:pt x="142" y="26"/>
                    <a:pt x="142" y="26"/>
                    <a:pt x="142" y="26"/>
                  </a:cubicBezTo>
                  <a:cubicBezTo>
                    <a:pt x="141" y="26"/>
                    <a:pt x="141" y="26"/>
                    <a:pt x="141" y="25"/>
                  </a:cubicBezTo>
                  <a:cubicBezTo>
                    <a:pt x="140" y="24"/>
                    <a:pt x="140" y="24"/>
                    <a:pt x="140" y="24"/>
                  </a:cubicBezTo>
                  <a:cubicBezTo>
                    <a:pt x="135" y="18"/>
                    <a:pt x="135" y="18"/>
                    <a:pt x="135" y="18"/>
                  </a:cubicBezTo>
                  <a:cubicBezTo>
                    <a:pt x="134" y="18"/>
                    <a:pt x="134" y="18"/>
                    <a:pt x="134" y="18"/>
                  </a:cubicBezTo>
                  <a:cubicBezTo>
                    <a:pt x="134" y="18"/>
                    <a:pt x="134" y="18"/>
                    <a:pt x="134" y="18"/>
                  </a:cubicBezTo>
                  <a:cubicBezTo>
                    <a:pt x="125" y="15"/>
                    <a:pt x="125" y="15"/>
                    <a:pt x="125" y="15"/>
                  </a:cubicBezTo>
                  <a:cubicBezTo>
                    <a:pt x="122" y="11"/>
                    <a:pt x="122" y="11"/>
                    <a:pt x="122" y="11"/>
                  </a:cubicBezTo>
                  <a:cubicBezTo>
                    <a:pt x="119" y="9"/>
                    <a:pt x="119" y="9"/>
                    <a:pt x="119" y="9"/>
                  </a:cubicBezTo>
                  <a:cubicBezTo>
                    <a:pt x="115" y="6"/>
                    <a:pt x="115" y="6"/>
                    <a:pt x="115" y="6"/>
                  </a:cubicBezTo>
                  <a:cubicBezTo>
                    <a:pt x="111" y="3"/>
                    <a:pt x="111" y="3"/>
                    <a:pt x="111" y="3"/>
                  </a:cubicBezTo>
                  <a:cubicBezTo>
                    <a:pt x="109" y="1"/>
                    <a:pt x="109" y="1"/>
                    <a:pt x="109" y="1"/>
                  </a:cubicBezTo>
                  <a:cubicBezTo>
                    <a:pt x="109" y="1"/>
                    <a:pt x="109" y="1"/>
                    <a:pt x="109" y="1"/>
                  </a:cubicBezTo>
                  <a:cubicBezTo>
                    <a:pt x="109" y="1"/>
                    <a:pt x="108" y="0"/>
                    <a:pt x="108" y="0"/>
                  </a:cubicBezTo>
                  <a:cubicBezTo>
                    <a:pt x="108" y="0"/>
                    <a:pt x="107" y="0"/>
                    <a:pt x="107" y="0"/>
                  </a:cubicBezTo>
                  <a:cubicBezTo>
                    <a:pt x="106" y="0"/>
                    <a:pt x="104" y="0"/>
                    <a:pt x="104" y="0"/>
                  </a:cubicBezTo>
                  <a:cubicBezTo>
                    <a:pt x="104" y="0"/>
                    <a:pt x="103" y="1"/>
                    <a:pt x="102" y="1"/>
                  </a:cubicBezTo>
                  <a:cubicBezTo>
                    <a:pt x="102" y="1"/>
                    <a:pt x="101" y="3"/>
                    <a:pt x="101" y="3"/>
                  </a:cubicBezTo>
                  <a:cubicBezTo>
                    <a:pt x="100" y="4"/>
                    <a:pt x="100" y="4"/>
                    <a:pt x="100" y="4"/>
                  </a:cubicBezTo>
                  <a:cubicBezTo>
                    <a:pt x="101" y="5"/>
                    <a:pt x="101" y="5"/>
                    <a:pt x="101" y="5"/>
                  </a:cubicBezTo>
                  <a:cubicBezTo>
                    <a:pt x="103" y="9"/>
                    <a:pt x="104" y="9"/>
                    <a:pt x="99" y="8"/>
                  </a:cubicBezTo>
                  <a:cubicBezTo>
                    <a:pt x="97" y="7"/>
                    <a:pt x="97" y="7"/>
                    <a:pt x="97" y="7"/>
                  </a:cubicBezTo>
                  <a:cubicBezTo>
                    <a:pt x="96" y="8"/>
                    <a:pt x="96" y="8"/>
                    <a:pt x="96" y="8"/>
                  </a:cubicBezTo>
                  <a:cubicBezTo>
                    <a:pt x="94" y="9"/>
                    <a:pt x="94" y="9"/>
                    <a:pt x="94" y="9"/>
                  </a:cubicBezTo>
                  <a:cubicBezTo>
                    <a:pt x="94" y="9"/>
                    <a:pt x="94" y="9"/>
                    <a:pt x="94" y="9"/>
                  </a:cubicBezTo>
                  <a:cubicBezTo>
                    <a:pt x="94" y="9"/>
                    <a:pt x="94" y="11"/>
                    <a:pt x="94" y="11"/>
                  </a:cubicBezTo>
                  <a:cubicBezTo>
                    <a:pt x="93" y="13"/>
                    <a:pt x="93" y="13"/>
                    <a:pt x="93" y="13"/>
                  </a:cubicBezTo>
                  <a:cubicBezTo>
                    <a:pt x="91" y="14"/>
                    <a:pt x="91" y="14"/>
                    <a:pt x="91" y="14"/>
                  </a:cubicBezTo>
                  <a:cubicBezTo>
                    <a:pt x="89" y="15"/>
                    <a:pt x="89" y="15"/>
                    <a:pt x="89" y="15"/>
                  </a:cubicBezTo>
                  <a:cubicBezTo>
                    <a:pt x="88" y="16"/>
                    <a:pt x="88" y="16"/>
                    <a:pt x="88" y="16"/>
                  </a:cubicBezTo>
                  <a:cubicBezTo>
                    <a:pt x="86" y="16"/>
                    <a:pt x="86" y="16"/>
                    <a:pt x="86" y="16"/>
                  </a:cubicBezTo>
                  <a:cubicBezTo>
                    <a:pt x="84" y="17"/>
                    <a:pt x="84" y="17"/>
                    <a:pt x="84" y="17"/>
                  </a:cubicBezTo>
                  <a:cubicBezTo>
                    <a:pt x="83" y="19"/>
                    <a:pt x="83" y="19"/>
                    <a:pt x="83" y="19"/>
                  </a:cubicBezTo>
                  <a:cubicBezTo>
                    <a:pt x="83" y="19"/>
                    <a:pt x="81" y="19"/>
                    <a:pt x="81" y="19"/>
                  </a:cubicBezTo>
                  <a:cubicBezTo>
                    <a:pt x="81" y="19"/>
                    <a:pt x="78" y="20"/>
                    <a:pt x="78" y="20"/>
                  </a:cubicBezTo>
                  <a:cubicBezTo>
                    <a:pt x="78" y="22"/>
                    <a:pt x="78" y="22"/>
                    <a:pt x="78" y="22"/>
                  </a:cubicBezTo>
                  <a:cubicBezTo>
                    <a:pt x="78" y="22"/>
                    <a:pt x="77" y="23"/>
                    <a:pt x="77" y="23"/>
                  </a:cubicBezTo>
                  <a:cubicBezTo>
                    <a:pt x="77" y="23"/>
                    <a:pt x="77" y="26"/>
                    <a:pt x="77" y="26"/>
                  </a:cubicBezTo>
                  <a:cubicBezTo>
                    <a:pt x="77" y="26"/>
                    <a:pt x="79" y="27"/>
                    <a:pt x="79" y="27"/>
                  </a:cubicBezTo>
                  <a:cubicBezTo>
                    <a:pt x="80" y="28"/>
                    <a:pt x="80" y="28"/>
                    <a:pt x="80" y="28"/>
                  </a:cubicBezTo>
                  <a:cubicBezTo>
                    <a:pt x="81" y="29"/>
                    <a:pt x="81" y="29"/>
                    <a:pt x="81" y="29"/>
                  </a:cubicBezTo>
                  <a:cubicBezTo>
                    <a:pt x="81" y="29"/>
                    <a:pt x="82" y="30"/>
                    <a:pt x="82" y="30"/>
                  </a:cubicBezTo>
                  <a:cubicBezTo>
                    <a:pt x="81" y="30"/>
                    <a:pt x="81" y="33"/>
                    <a:pt x="81" y="33"/>
                  </a:cubicBezTo>
                  <a:cubicBezTo>
                    <a:pt x="82" y="36"/>
                    <a:pt x="82" y="36"/>
                    <a:pt x="82" y="36"/>
                  </a:cubicBezTo>
                  <a:cubicBezTo>
                    <a:pt x="81" y="37"/>
                    <a:pt x="81" y="37"/>
                    <a:pt x="81" y="37"/>
                  </a:cubicBezTo>
                  <a:cubicBezTo>
                    <a:pt x="82" y="39"/>
                    <a:pt x="82" y="39"/>
                    <a:pt x="82" y="39"/>
                  </a:cubicBezTo>
                  <a:cubicBezTo>
                    <a:pt x="82" y="39"/>
                    <a:pt x="83" y="39"/>
                    <a:pt x="82" y="40"/>
                  </a:cubicBezTo>
                  <a:cubicBezTo>
                    <a:pt x="81" y="40"/>
                    <a:pt x="80" y="41"/>
                    <a:pt x="80" y="41"/>
                  </a:cubicBezTo>
                  <a:cubicBezTo>
                    <a:pt x="80" y="41"/>
                    <a:pt x="78" y="41"/>
                    <a:pt x="78" y="41"/>
                  </a:cubicBezTo>
                  <a:cubicBezTo>
                    <a:pt x="78" y="41"/>
                    <a:pt x="76" y="41"/>
                    <a:pt x="76" y="41"/>
                  </a:cubicBezTo>
                  <a:cubicBezTo>
                    <a:pt x="75" y="43"/>
                    <a:pt x="75" y="43"/>
                    <a:pt x="75" y="43"/>
                  </a:cubicBezTo>
                  <a:cubicBezTo>
                    <a:pt x="73" y="42"/>
                    <a:pt x="73" y="42"/>
                    <a:pt x="73" y="42"/>
                  </a:cubicBezTo>
                  <a:cubicBezTo>
                    <a:pt x="73" y="44"/>
                    <a:pt x="73" y="44"/>
                    <a:pt x="73" y="44"/>
                  </a:cubicBezTo>
                  <a:cubicBezTo>
                    <a:pt x="70" y="45"/>
                    <a:pt x="70" y="45"/>
                    <a:pt x="70" y="45"/>
                  </a:cubicBezTo>
                  <a:cubicBezTo>
                    <a:pt x="68" y="46"/>
                    <a:pt x="68" y="46"/>
                    <a:pt x="68" y="46"/>
                  </a:cubicBezTo>
                  <a:cubicBezTo>
                    <a:pt x="67" y="48"/>
                    <a:pt x="67" y="48"/>
                    <a:pt x="67" y="48"/>
                  </a:cubicBezTo>
                  <a:cubicBezTo>
                    <a:pt x="68" y="49"/>
                    <a:pt x="68" y="49"/>
                    <a:pt x="68" y="49"/>
                  </a:cubicBezTo>
                  <a:cubicBezTo>
                    <a:pt x="68" y="49"/>
                    <a:pt x="69" y="50"/>
                    <a:pt x="69" y="49"/>
                  </a:cubicBezTo>
                  <a:cubicBezTo>
                    <a:pt x="69" y="49"/>
                    <a:pt x="69" y="48"/>
                    <a:pt x="69" y="48"/>
                  </a:cubicBezTo>
                  <a:cubicBezTo>
                    <a:pt x="70" y="49"/>
                    <a:pt x="71" y="50"/>
                    <a:pt x="71" y="50"/>
                  </a:cubicBezTo>
                  <a:cubicBezTo>
                    <a:pt x="72" y="52"/>
                    <a:pt x="72" y="52"/>
                    <a:pt x="72" y="52"/>
                  </a:cubicBezTo>
                  <a:cubicBezTo>
                    <a:pt x="72" y="52"/>
                    <a:pt x="70" y="52"/>
                    <a:pt x="70" y="52"/>
                  </a:cubicBezTo>
                  <a:cubicBezTo>
                    <a:pt x="70" y="52"/>
                    <a:pt x="69" y="53"/>
                    <a:pt x="69" y="53"/>
                  </a:cubicBezTo>
                  <a:cubicBezTo>
                    <a:pt x="68" y="54"/>
                    <a:pt x="68" y="54"/>
                    <a:pt x="68" y="54"/>
                  </a:cubicBezTo>
                  <a:cubicBezTo>
                    <a:pt x="68" y="55"/>
                    <a:pt x="68" y="55"/>
                    <a:pt x="68" y="56"/>
                  </a:cubicBezTo>
                  <a:cubicBezTo>
                    <a:pt x="68" y="56"/>
                    <a:pt x="68" y="57"/>
                    <a:pt x="68" y="57"/>
                  </a:cubicBezTo>
                  <a:cubicBezTo>
                    <a:pt x="69" y="57"/>
                    <a:pt x="70" y="59"/>
                    <a:pt x="70" y="59"/>
                  </a:cubicBezTo>
                  <a:cubicBezTo>
                    <a:pt x="70" y="59"/>
                    <a:pt x="71" y="60"/>
                    <a:pt x="71" y="60"/>
                  </a:cubicBezTo>
                  <a:cubicBezTo>
                    <a:pt x="71" y="60"/>
                    <a:pt x="71" y="61"/>
                    <a:pt x="71" y="61"/>
                  </a:cubicBezTo>
                  <a:cubicBezTo>
                    <a:pt x="71" y="61"/>
                    <a:pt x="70" y="62"/>
                    <a:pt x="69" y="62"/>
                  </a:cubicBezTo>
                  <a:cubicBezTo>
                    <a:pt x="69" y="62"/>
                    <a:pt x="67" y="62"/>
                    <a:pt x="67" y="62"/>
                  </a:cubicBezTo>
                  <a:cubicBezTo>
                    <a:pt x="67" y="62"/>
                    <a:pt x="66" y="64"/>
                    <a:pt x="66" y="64"/>
                  </a:cubicBezTo>
                  <a:cubicBezTo>
                    <a:pt x="66" y="64"/>
                    <a:pt x="65" y="64"/>
                    <a:pt x="64" y="64"/>
                  </a:cubicBezTo>
                  <a:cubicBezTo>
                    <a:pt x="64" y="64"/>
                    <a:pt x="66" y="65"/>
                    <a:pt x="64" y="64"/>
                  </a:cubicBezTo>
                  <a:cubicBezTo>
                    <a:pt x="61" y="63"/>
                    <a:pt x="61" y="62"/>
                    <a:pt x="61" y="62"/>
                  </a:cubicBezTo>
                  <a:cubicBezTo>
                    <a:pt x="61" y="62"/>
                    <a:pt x="60" y="61"/>
                    <a:pt x="60" y="61"/>
                  </a:cubicBezTo>
                  <a:cubicBezTo>
                    <a:pt x="59" y="61"/>
                    <a:pt x="58" y="61"/>
                    <a:pt x="58" y="61"/>
                  </a:cubicBezTo>
                  <a:cubicBezTo>
                    <a:pt x="56" y="61"/>
                    <a:pt x="56" y="61"/>
                    <a:pt x="56" y="61"/>
                  </a:cubicBezTo>
                  <a:cubicBezTo>
                    <a:pt x="55" y="60"/>
                    <a:pt x="55" y="60"/>
                    <a:pt x="55" y="60"/>
                  </a:cubicBezTo>
                  <a:cubicBezTo>
                    <a:pt x="54" y="62"/>
                    <a:pt x="54" y="62"/>
                    <a:pt x="54" y="62"/>
                  </a:cubicBezTo>
                  <a:cubicBezTo>
                    <a:pt x="54" y="62"/>
                    <a:pt x="54" y="63"/>
                    <a:pt x="53" y="63"/>
                  </a:cubicBezTo>
                  <a:cubicBezTo>
                    <a:pt x="52" y="64"/>
                    <a:pt x="53" y="64"/>
                    <a:pt x="52" y="64"/>
                  </a:cubicBezTo>
                  <a:cubicBezTo>
                    <a:pt x="50" y="64"/>
                    <a:pt x="49" y="62"/>
                    <a:pt x="49" y="62"/>
                  </a:cubicBezTo>
                  <a:cubicBezTo>
                    <a:pt x="49" y="62"/>
                    <a:pt x="47" y="61"/>
                    <a:pt x="47" y="61"/>
                  </a:cubicBezTo>
                  <a:cubicBezTo>
                    <a:pt x="46" y="60"/>
                    <a:pt x="46" y="60"/>
                    <a:pt x="46" y="60"/>
                  </a:cubicBezTo>
                  <a:cubicBezTo>
                    <a:pt x="45" y="60"/>
                    <a:pt x="45" y="61"/>
                    <a:pt x="45" y="59"/>
                  </a:cubicBezTo>
                  <a:cubicBezTo>
                    <a:pt x="45" y="58"/>
                    <a:pt x="45" y="58"/>
                    <a:pt x="45" y="58"/>
                  </a:cubicBezTo>
                  <a:cubicBezTo>
                    <a:pt x="44" y="57"/>
                    <a:pt x="44" y="58"/>
                    <a:pt x="43" y="57"/>
                  </a:cubicBezTo>
                  <a:cubicBezTo>
                    <a:pt x="43" y="56"/>
                    <a:pt x="42" y="55"/>
                    <a:pt x="42" y="55"/>
                  </a:cubicBezTo>
                  <a:cubicBezTo>
                    <a:pt x="41" y="53"/>
                    <a:pt x="41" y="53"/>
                    <a:pt x="41" y="53"/>
                  </a:cubicBezTo>
                  <a:cubicBezTo>
                    <a:pt x="41" y="53"/>
                    <a:pt x="41" y="53"/>
                    <a:pt x="41" y="54"/>
                  </a:cubicBezTo>
                  <a:cubicBezTo>
                    <a:pt x="40" y="55"/>
                    <a:pt x="39" y="55"/>
                    <a:pt x="39" y="55"/>
                  </a:cubicBezTo>
                  <a:cubicBezTo>
                    <a:pt x="39" y="56"/>
                    <a:pt x="38" y="57"/>
                    <a:pt x="38" y="57"/>
                  </a:cubicBezTo>
                  <a:cubicBezTo>
                    <a:pt x="38" y="57"/>
                    <a:pt x="37" y="58"/>
                    <a:pt x="37" y="59"/>
                  </a:cubicBezTo>
                  <a:cubicBezTo>
                    <a:pt x="38" y="59"/>
                    <a:pt x="38" y="59"/>
                    <a:pt x="38" y="60"/>
                  </a:cubicBezTo>
                  <a:cubicBezTo>
                    <a:pt x="38" y="60"/>
                    <a:pt x="37" y="61"/>
                    <a:pt x="37" y="61"/>
                  </a:cubicBezTo>
                  <a:cubicBezTo>
                    <a:pt x="36" y="62"/>
                    <a:pt x="36" y="62"/>
                    <a:pt x="35" y="62"/>
                  </a:cubicBezTo>
                  <a:cubicBezTo>
                    <a:pt x="35" y="63"/>
                    <a:pt x="33" y="64"/>
                    <a:pt x="33" y="64"/>
                  </a:cubicBezTo>
                  <a:cubicBezTo>
                    <a:pt x="31" y="64"/>
                    <a:pt x="31" y="64"/>
                    <a:pt x="31" y="64"/>
                  </a:cubicBezTo>
                  <a:cubicBezTo>
                    <a:pt x="28" y="63"/>
                    <a:pt x="28" y="63"/>
                    <a:pt x="28" y="63"/>
                  </a:cubicBezTo>
                  <a:cubicBezTo>
                    <a:pt x="26" y="65"/>
                    <a:pt x="26" y="65"/>
                    <a:pt x="26" y="65"/>
                  </a:cubicBezTo>
                  <a:cubicBezTo>
                    <a:pt x="26" y="65"/>
                    <a:pt x="25" y="65"/>
                    <a:pt x="25" y="65"/>
                  </a:cubicBezTo>
                  <a:cubicBezTo>
                    <a:pt x="24" y="65"/>
                    <a:pt x="23" y="65"/>
                    <a:pt x="23" y="65"/>
                  </a:cubicBezTo>
                  <a:cubicBezTo>
                    <a:pt x="23" y="65"/>
                    <a:pt x="22" y="64"/>
                    <a:pt x="21" y="64"/>
                  </a:cubicBezTo>
                  <a:cubicBezTo>
                    <a:pt x="21" y="64"/>
                    <a:pt x="20" y="64"/>
                    <a:pt x="20" y="64"/>
                  </a:cubicBezTo>
                  <a:cubicBezTo>
                    <a:pt x="19" y="64"/>
                    <a:pt x="18" y="64"/>
                    <a:pt x="18" y="64"/>
                  </a:cubicBezTo>
                  <a:cubicBezTo>
                    <a:pt x="18" y="65"/>
                    <a:pt x="18" y="65"/>
                    <a:pt x="18" y="65"/>
                  </a:cubicBezTo>
                  <a:cubicBezTo>
                    <a:pt x="18" y="65"/>
                    <a:pt x="19" y="65"/>
                    <a:pt x="19" y="65"/>
                  </a:cubicBezTo>
                  <a:cubicBezTo>
                    <a:pt x="19" y="66"/>
                    <a:pt x="19" y="67"/>
                    <a:pt x="19" y="67"/>
                  </a:cubicBezTo>
                  <a:cubicBezTo>
                    <a:pt x="19" y="67"/>
                    <a:pt x="18" y="67"/>
                    <a:pt x="18" y="67"/>
                  </a:cubicBezTo>
                  <a:cubicBezTo>
                    <a:pt x="18" y="68"/>
                    <a:pt x="16" y="68"/>
                    <a:pt x="16" y="68"/>
                  </a:cubicBezTo>
                  <a:cubicBezTo>
                    <a:pt x="16" y="68"/>
                    <a:pt x="16" y="69"/>
                    <a:pt x="16" y="69"/>
                  </a:cubicBezTo>
                  <a:cubicBezTo>
                    <a:pt x="16" y="69"/>
                    <a:pt x="16" y="69"/>
                    <a:pt x="15" y="69"/>
                  </a:cubicBezTo>
                  <a:cubicBezTo>
                    <a:pt x="14" y="69"/>
                    <a:pt x="14" y="69"/>
                    <a:pt x="13" y="69"/>
                  </a:cubicBezTo>
                  <a:cubicBezTo>
                    <a:pt x="13" y="68"/>
                    <a:pt x="12" y="68"/>
                    <a:pt x="11" y="68"/>
                  </a:cubicBezTo>
                  <a:cubicBezTo>
                    <a:pt x="11" y="68"/>
                    <a:pt x="8" y="67"/>
                    <a:pt x="8" y="67"/>
                  </a:cubicBezTo>
                  <a:cubicBezTo>
                    <a:pt x="8" y="67"/>
                    <a:pt x="7" y="68"/>
                    <a:pt x="7" y="68"/>
                  </a:cubicBezTo>
                  <a:cubicBezTo>
                    <a:pt x="6" y="68"/>
                    <a:pt x="5" y="68"/>
                    <a:pt x="4" y="67"/>
                  </a:cubicBezTo>
                  <a:cubicBezTo>
                    <a:pt x="4"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7"/>
                    <a:pt x="3" y="67"/>
                    <a:pt x="3" y="67"/>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6"/>
                    <a:pt x="3" y="66"/>
                    <a:pt x="3" y="66"/>
                  </a:cubicBezTo>
                  <a:cubicBezTo>
                    <a:pt x="3" y="65"/>
                    <a:pt x="3" y="65"/>
                    <a:pt x="3" y="65"/>
                  </a:cubicBezTo>
                  <a:cubicBezTo>
                    <a:pt x="0" y="67"/>
                    <a:pt x="0" y="67"/>
                    <a:pt x="0" y="67"/>
                  </a:cubicBezTo>
                  <a:cubicBezTo>
                    <a:pt x="2" y="71"/>
                    <a:pt x="2" y="71"/>
                    <a:pt x="2" y="71"/>
                  </a:cubicBezTo>
                  <a:cubicBezTo>
                    <a:pt x="1" y="72"/>
                    <a:pt x="1" y="72"/>
                    <a:pt x="1" y="72"/>
                  </a:cubicBezTo>
                  <a:cubicBezTo>
                    <a:pt x="1" y="72"/>
                    <a:pt x="2" y="73"/>
                    <a:pt x="2" y="73"/>
                  </a:cubicBezTo>
                  <a:cubicBezTo>
                    <a:pt x="2" y="74"/>
                    <a:pt x="3" y="74"/>
                    <a:pt x="3" y="75"/>
                  </a:cubicBezTo>
                  <a:cubicBezTo>
                    <a:pt x="3" y="76"/>
                    <a:pt x="3" y="77"/>
                    <a:pt x="3" y="77"/>
                  </a:cubicBezTo>
                  <a:cubicBezTo>
                    <a:pt x="4" y="77"/>
                    <a:pt x="4" y="77"/>
                    <a:pt x="4" y="77"/>
                  </a:cubicBezTo>
                  <a:cubicBezTo>
                    <a:pt x="5" y="79"/>
                    <a:pt x="5" y="79"/>
                    <a:pt x="5" y="79"/>
                  </a:cubicBezTo>
                  <a:cubicBezTo>
                    <a:pt x="5" y="80"/>
                    <a:pt x="5" y="80"/>
                    <a:pt x="5" y="80"/>
                  </a:cubicBezTo>
                  <a:cubicBezTo>
                    <a:pt x="5" y="82"/>
                    <a:pt x="5" y="82"/>
                    <a:pt x="5" y="82"/>
                  </a:cubicBezTo>
                  <a:cubicBezTo>
                    <a:pt x="5" y="82"/>
                    <a:pt x="6" y="83"/>
                    <a:pt x="6" y="84"/>
                  </a:cubicBezTo>
                  <a:cubicBezTo>
                    <a:pt x="6" y="84"/>
                    <a:pt x="6" y="85"/>
                    <a:pt x="6" y="86"/>
                  </a:cubicBezTo>
                  <a:cubicBezTo>
                    <a:pt x="6" y="86"/>
                    <a:pt x="8" y="88"/>
                    <a:pt x="8" y="88"/>
                  </a:cubicBezTo>
                  <a:cubicBezTo>
                    <a:pt x="8" y="90"/>
                    <a:pt x="8" y="90"/>
                    <a:pt x="8" y="90"/>
                  </a:cubicBezTo>
                  <a:cubicBezTo>
                    <a:pt x="8" y="90"/>
                    <a:pt x="9" y="91"/>
                    <a:pt x="10" y="92"/>
                  </a:cubicBezTo>
                  <a:cubicBezTo>
                    <a:pt x="10" y="92"/>
                    <a:pt x="11" y="93"/>
                    <a:pt x="11" y="93"/>
                  </a:cubicBezTo>
                  <a:cubicBezTo>
                    <a:pt x="12" y="95"/>
                    <a:pt x="12" y="95"/>
                    <a:pt x="12" y="95"/>
                  </a:cubicBezTo>
                  <a:cubicBezTo>
                    <a:pt x="13" y="97"/>
                    <a:pt x="13" y="97"/>
                    <a:pt x="13" y="97"/>
                  </a:cubicBezTo>
                  <a:cubicBezTo>
                    <a:pt x="14" y="98"/>
                    <a:pt x="14" y="98"/>
                    <a:pt x="14" y="98"/>
                  </a:cubicBezTo>
                  <a:cubicBezTo>
                    <a:pt x="15" y="100"/>
                    <a:pt x="15" y="100"/>
                    <a:pt x="15" y="100"/>
                  </a:cubicBezTo>
                  <a:cubicBezTo>
                    <a:pt x="16" y="101"/>
                    <a:pt x="16" y="101"/>
                    <a:pt x="16" y="101"/>
                  </a:cubicBezTo>
                  <a:cubicBezTo>
                    <a:pt x="17" y="102"/>
                    <a:pt x="17" y="102"/>
                    <a:pt x="17" y="102"/>
                  </a:cubicBezTo>
                  <a:cubicBezTo>
                    <a:pt x="17" y="102"/>
                    <a:pt x="17" y="103"/>
                    <a:pt x="18" y="103"/>
                  </a:cubicBezTo>
                  <a:cubicBezTo>
                    <a:pt x="19" y="103"/>
                    <a:pt x="20" y="103"/>
                    <a:pt x="20" y="103"/>
                  </a:cubicBezTo>
                  <a:cubicBezTo>
                    <a:pt x="21" y="103"/>
                    <a:pt x="21" y="104"/>
                    <a:pt x="22" y="101"/>
                  </a:cubicBezTo>
                  <a:cubicBezTo>
                    <a:pt x="22" y="99"/>
                    <a:pt x="22" y="98"/>
                    <a:pt x="22" y="98"/>
                  </a:cubicBezTo>
                  <a:cubicBezTo>
                    <a:pt x="22" y="98"/>
                    <a:pt x="23" y="98"/>
                    <a:pt x="23" y="97"/>
                  </a:cubicBezTo>
                  <a:cubicBezTo>
                    <a:pt x="24" y="97"/>
                    <a:pt x="25" y="97"/>
                    <a:pt x="25" y="96"/>
                  </a:cubicBezTo>
                  <a:cubicBezTo>
                    <a:pt x="25" y="94"/>
                    <a:pt x="23" y="93"/>
                    <a:pt x="23" y="93"/>
                  </a:cubicBezTo>
                  <a:cubicBezTo>
                    <a:pt x="23" y="93"/>
                    <a:pt x="25" y="92"/>
                    <a:pt x="26" y="93"/>
                  </a:cubicBezTo>
                  <a:cubicBezTo>
                    <a:pt x="26" y="94"/>
                    <a:pt x="26" y="95"/>
                    <a:pt x="27" y="94"/>
                  </a:cubicBezTo>
                  <a:cubicBezTo>
                    <a:pt x="28" y="92"/>
                    <a:pt x="28" y="92"/>
                    <a:pt x="28" y="92"/>
                  </a:cubicBezTo>
                  <a:cubicBezTo>
                    <a:pt x="27" y="91"/>
                    <a:pt x="27" y="90"/>
                    <a:pt x="27" y="89"/>
                  </a:cubicBezTo>
                  <a:cubicBezTo>
                    <a:pt x="27" y="89"/>
                    <a:pt x="28" y="88"/>
                    <a:pt x="28" y="87"/>
                  </a:cubicBezTo>
                  <a:cubicBezTo>
                    <a:pt x="29" y="86"/>
                    <a:pt x="29" y="85"/>
                    <a:pt x="29" y="84"/>
                  </a:cubicBezTo>
                  <a:cubicBezTo>
                    <a:pt x="29" y="82"/>
                    <a:pt x="29" y="83"/>
                    <a:pt x="30" y="81"/>
                  </a:cubicBezTo>
                  <a:cubicBezTo>
                    <a:pt x="30" y="80"/>
                    <a:pt x="30" y="81"/>
                    <a:pt x="30" y="77"/>
                  </a:cubicBezTo>
                  <a:cubicBezTo>
                    <a:pt x="31" y="74"/>
                    <a:pt x="31" y="73"/>
                    <a:pt x="32" y="73"/>
                  </a:cubicBezTo>
                  <a:cubicBezTo>
                    <a:pt x="32" y="73"/>
                    <a:pt x="40" y="76"/>
                    <a:pt x="40" y="76"/>
                  </a:cubicBezTo>
                  <a:cubicBezTo>
                    <a:pt x="40" y="76"/>
                    <a:pt x="41" y="78"/>
                    <a:pt x="41" y="78"/>
                  </a:cubicBezTo>
                  <a:cubicBezTo>
                    <a:pt x="41" y="79"/>
                    <a:pt x="41" y="80"/>
                    <a:pt x="41" y="80"/>
                  </a:cubicBezTo>
                  <a:cubicBezTo>
                    <a:pt x="41" y="81"/>
                    <a:pt x="40" y="83"/>
                    <a:pt x="40" y="83"/>
                  </a:cubicBezTo>
                  <a:cubicBezTo>
                    <a:pt x="40" y="84"/>
                    <a:pt x="40" y="84"/>
                    <a:pt x="40" y="84"/>
                  </a:cubicBezTo>
                  <a:cubicBezTo>
                    <a:pt x="40" y="84"/>
                    <a:pt x="38" y="84"/>
                    <a:pt x="38" y="86"/>
                  </a:cubicBezTo>
                  <a:cubicBezTo>
                    <a:pt x="37" y="87"/>
                    <a:pt x="37" y="87"/>
                    <a:pt x="38" y="88"/>
                  </a:cubicBezTo>
                  <a:cubicBezTo>
                    <a:pt x="39" y="89"/>
                    <a:pt x="40" y="90"/>
                    <a:pt x="40" y="90"/>
                  </a:cubicBezTo>
                  <a:cubicBezTo>
                    <a:pt x="41" y="90"/>
                    <a:pt x="42" y="89"/>
                    <a:pt x="43" y="89"/>
                  </a:cubicBezTo>
                  <a:cubicBezTo>
                    <a:pt x="43" y="89"/>
                    <a:pt x="44" y="89"/>
                    <a:pt x="44" y="89"/>
                  </a:cubicBezTo>
                  <a:cubicBezTo>
                    <a:pt x="44" y="90"/>
                    <a:pt x="44" y="91"/>
                    <a:pt x="45" y="92"/>
                  </a:cubicBezTo>
                  <a:cubicBezTo>
                    <a:pt x="46" y="92"/>
                    <a:pt x="47" y="93"/>
                    <a:pt x="47" y="93"/>
                  </a:cubicBezTo>
                  <a:cubicBezTo>
                    <a:pt x="48" y="93"/>
                    <a:pt x="49" y="93"/>
                    <a:pt x="49" y="93"/>
                  </a:cubicBezTo>
                  <a:cubicBezTo>
                    <a:pt x="49" y="93"/>
                    <a:pt x="50" y="92"/>
                    <a:pt x="51" y="92"/>
                  </a:cubicBezTo>
                  <a:cubicBezTo>
                    <a:pt x="51" y="92"/>
                    <a:pt x="54" y="95"/>
                    <a:pt x="52" y="91"/>
                  </a:cubicBezTo>
                  <a:cubicBezTo>
                    <a:pt x="49" y="88"/>
                    <a:pt x="49" y="88"/>
                    <a:pt x="49" y="87"/>
                  </a:cubicBezTo>
                  <a:cubicBezTo>
                    <a:pt x="48" y="87"/>
                    <a:pt x="47" y="86"/>
                    <a:pt x="47" y="86"/>
                  </a:cubicBezTo>
                  <a:cubicBezTo>
                    <a:pt x="46" y="86"/>
                    <a:pt x="46" y="86"/>
                    <a:pt x="46" y="86"/>
                  </a:cubicBezTo>
                  <a:cubicBezTo>
                    <a:pt x="46" y="86"/>
                    <a:pt x="46" y="85"/>
                    <a:pt x="46" y="84"/>
                  </a:cubicBezTo>
                  <a:cubicBezTo>
                    <a:pt x="47" y="83"/>
                    <a:pt x="47" y="83"/>
                    <a:pt x="48" y="83"/>
                  </a:cubicBezTo>
                  <a:cubicBezTo>
                    <a:pt x="49" y="83"/>
                    <a:pt x="49" y="82"/>
                    <a:pt x="51" y="84"/>
                  </a:cubicBezTo>
                  <a:cubicBezTo>
                    <a:pt x="52" y="85"/>
                    <a:pt x="52" y="85"/>
                    <a:pt x="52" y="86"/>
                  </a:cubicBezTo>
                  <a:cubicBezTo>
                    <a:pt x="53" y="88"/>
                    <a:pt x="54" y="89"/>
                    <a:pt x="55" y="90"/>
                  </a:cubicBezTo>
                  <a:cubicBezTo>
                    <a:pt x="55" y="90"/>
                    <a:pt x="56" y="90"/>
                    <a:pt x="56" y="92"/>
                  </a:cubicBezTo>
                  <a:cubicBezTo>
                    <a:pt x="56" y="94"/>
                    <a:pt x="56" y="96"/>
                    <a:pt x="56" y="97"/>
                  </a:cubicBezTo>
                  <a:cubicBezTo>
                    <a:pt x="56" y="97"/>
                    <a:pt x="56" y="101"/>
                    <a:pt x="56" y="101"/>
                  </a:cubicBezTo>
                  <a:cubicBezTo>
                    <a:pt x="56" y="101"/>
                    <a:pt x="56" y="103"/>
                    <a:pt x="56" y="104"/>
                  </a:cubicBezTo>
                  <a:cubicBezTo>
                    <a:pt x="56" y="105"/>
                    <a:pt x="61" y="112"/>
                    <a:pt x="61" y="112"/>
                  </a:cubicBezTo>
                  <a:cubicBezTo>
                    <a:pt x="61" y="112"/>
                    <a:pt x="63" y="115"/>
                    <a:pt x="64" y="115"/>
                  </a:cubicBezTo>
                  <a:cubicBezTo>
                    <a:pt x="64" y="115"/>
                    <a:pt x="65" y="118"/>
                    <a:pt x="66" y="119"/>
                  </a:cubicBezTo>
                  <a:cubicBezTo>
                    <a:pt x="68" y="119"/>
                    <a:pt x="72" y="121"/>
                    <a:pt x="72" y="121"/>
                  </a:cubicBezTo>
                  <a:cubicBezTo>
                    <a:pt x="79" y="125"/>
                    <a:pt x="79" y="125"/>
                    <a:pt x="79" y="125"/>
                  </a:cubicBezTo>
                  <a:cubicBezTo>
                    <a:pt x="79" y="125"/>
                    <a:pt x="81" y="128"/>
                    <a:pt x="82" y="128"/>
                  </a:cubicBezTo>
                  <a:cubicBezTo>
                    <a:pt x="82" y="128"/>
                    <a:pt x="87" y="128"/>
                    <a:pt x="83" y="128"/>
                  </a:cubicBezTo>
                  <a:cubicBezTo>
                    <a:pt x="80" y="128"/>
                    <a:pt x="76" y="126"/>
                    <a:pt x="76" y="126"/>
                  </a:cubicBezTo>
                  <a:cubicBezTo>
                    <a:pt x="76" y="126"/>
                    <a:pt x="75" y="124"/>
                    <a:pt x="75" y="124"/>
                  </a:cubicBezTo>
                  <a:cubicBezTo>
                    <a:pt x="74" y="124"/>
                    <a:pt x="70" y="123"/>
                    <a:pt x="69" y="122"/>
                  </a:cubicBezTo>
                  <a:cubicBezTo>
                    <a:pt x="69" y="122"/>
                    <a:pt x="68" y="121"/>
                    <a:pt x="67" y="120"/>
                  </a:cubicBezTo>
                  <a:cubicBezTo>
                    <a:pt x="66" y="118"/>
                    <a:pt x="64" y="117"/>
                    <a:pt x="64" y="117"/>
                  </a:cubicBezTo>
                  <a:cubicBezTo>
                    <a:pt x="64" y="117"/>
                    <a:pt x="63" y="116"/>
                    <a:pt x="62" y="114"/>
                  </a:cubicBezTo>
                  <a:cubicBezTo>
                    <a:pt x="61" y="113"/>
                    <a:pt x="61" y="113"/>
                    <a:pt x="61" y="112"/>
                  </a:cubicBezTo>
                  <a:cubicBezTo>
                    <a:pt x="60" y="112"/>
                    <a:pt x="61" y="112"/>
                    <a:pt x="59" y="111"/>
                  </a:cubicBezTo>
                  <a:cubicBezTo>
                    <a:pt x="57" y="110"/>
                    <a:pt x="56" y="109"/>
                    <a:pt x="56" y="109"/>
                  </a:cubicBezTo>
                  <a:cubicBezTo>
                    <a:pt x="55" y="109"/>
                    <a:pt x="53" y="108"/>
                    <a:pt x="53" y="108"/>
                  </a:cubicBezTo>
                  <a:cubicBezTo>
                    <a:pt x="53" y="108"/>
                    <a:pt x="51" y="106"/>
                    <a:pt x="51" y="106"/>
                  </a:cubicBezTo>
                  <a:cubicBezTo>
                    <a:pt x="51" y="106"/>
                    <a:pt x="50" y="108"/>
                    <a:pt x="52" y="109"/>
                  </a:cubicBezTo>
                  <a:cubicBezTo>
                    <a:pt x="53" y="109"/>
                    <a:pt x="55" y="111"/>
                    <a:pt x="55" y="111"/>
                  </a:cubicBezTo>
                  <a:cubicBezTo>
                    <a:pt x="55" y="111"/>
                    <a:pt x="57" y="112"/>
                    <a:pt x="57" y="112"/>
                  </a:cubicBezTo>
                  <a:cubicBezTo>
                    <a:pt x="57" y="112"/>
                    <a:pt x="57" y="114"/>
                    <a:pt x="57" y="114"/>
                  </a:cubicBezTo>
                  <a:cubicBezTo>
                    <a:pt x="57" y="114"/>
                    <a:pt x="54" y="113"/>
                    <a:pt x="57" y="114"/>
                  </a:cubicBezTo>
                  <a:cubicBezTo>
                    <a:pt x="59" y="115"/>
                    <a:pt x="61" y="115"/>
                    <a:pt x="61" y="115"/>
                  </a:cubicBezTo>
                  <a:cubicBezTo>
                    <a:pt x="61" y="115"/>
                    <a:pt x="59" y="116"/>
                    <a:pt x="58" y="116"/>
                  </a:cubicBezTo>
                  <a:cubicBezTo>
                    <a:pt x="58" y="117"/>
                    <a:pt x="60" y="120"/>
                    <a:pt x="60" y="119"/>
                  </a:cubicBezTo>
                  <a:cubicBezTo>
                    <a:pt x="61" y="119"/>
                    <a:pt x="62" y="120"/>
                    <a:pt x="63" y="120"/>
                  </a:cubicBezTo>
                  <a:cubicBezTo>
                    <a:pt x="63" y="120"/>
                    <a:pt x="65" y="120"/>
                    <a:pt x="65" y="121"/>
                  </a:cubicBezTo>
                  <a:cubicBezTo>
                    <a:pt x="66" y="121"/>
                    <a:pt x="66" y="121"/>
                    <a:pt x="66" y="122"/>
                  </a:cubicBezTo>
                  <a:cubicBezTo>
                    <a:pt x="65" y="122"/>
                    <a:pt x="66" y="124"/>
                    <a:pt x="66" y="124"/>
                  </a:cubicBezTo>
                  <a:cubicBezTo>
                    <a:pt x="68" y="125"/>
                    <a:pt x="68" y="125"/>
                    <a:pt x="68" y="125"/>
                  </a:cubicBezTo>
                  <a:cubicBezTo>
                    <a:pt x="68" y="125"/>
                    <a:pt x="65" y="125"/>
                    <a:pt x="65" y="124"/>
                  </a:cubicBezTo>
                  <a:cubicBezTo>
                    <a:pt x="64" y="124"/>
                    <a:pt x="64" y="123"/>
                    <a:pt x="63" y="124"/>
                  </a:cubicBezTo>
                  <a:cubicBezTo>
                    <a:pt x="62" y="125"/>
                    <a:pt x="62" y="125"/>
                    <a:pt x="62" y="126"/>
                  </a:cubicBezTo>
                  <a:cubicBezTo>
                    <a:pt x="63" y="127"/>
                    <a:pt x="64" y="128"/>
                    <a:pt x="65" y="127"/>
                  </a:cubicBezTo>
                  <a:cubicBezTo>
                    <a:pt x="65" y="127"/>
                    <a:pt x="65" y="127"/>
                    <a:pt x="66" y="126"/>
                  </a:cubicBezTo>
                  <a:cubicBezTo>
                    <a:pt x="66" y="126"/>
                    <a:pt x="66" y="126"/>
                    <a:pt x="67" y="126"/>
                  </a:cubicBezTo>
                  <a:cubicBezTo>
                    <a:pt x="67" y="126"/>
                    <a:pt x="68" y="126"/>
                    <a:pt x="68" y="126"/>
                  </a:cubicBezTo>
                  <a:cubicBezTo>
                    <a:pt x="69" y="125"/>
                    <a:pt x="69" y="125"/>
                    <a:pt x="69" y="125"/>
                  </a:cubicBezTo>
                  <a:cubicBezTo>
                    <a:pt x="69" y="125"/>
                    <a:pt x="69" y="125"/>
                    <a:pt x="69" y="126"/>
                  </a:cubicBezTo>
                  <a:cubicBezTo>
                    <a:pt x="69" y="126"/>
                    <a:pt x="70" y="126"/>
                    <a:pt x="69" y="127"/>
                  </a:cubicBezTo>
                  <a:cubicBezTo>
                    <a:pt x="69" y="128"/>
                    <a:pt x="68" y="128"/>
                    <a:pt x="68" y="128"/>
                  </a:cubicBezTo>
                  <a:cubicBezTo>
                    <a:pt x="68" y="129"/>
                    <a:pt x="67" y="128"/>
                    <a:pt x="68" y="130"/>
                  </a:cubicBezTo>
                  <a:cubicBezTo>
                    <a:pt x="68" y="131"/>
                    <a:pt x="68" y="132"/>
                    <a:pt x="68" y="132"/>
                  </a:cubicBezTo>
                  <a:cubicBezTo>
                    <a:pt x="68" y="132"/>
                    <a:pt x="69" y="132"/>
                    <a:pt x="69" y="132"/>
                  </a:cubicBezTo>
                  <a:cubicBezTo>
                    <a:pt x="70" y="133"/>
                    <a:pt x="70" y="134"/>
                    <a:pt x="70" y="135"/>
                  </a:cubicBezTo>
                  <a:cubicBezTo>
                    <a:pt x="71" y="135"/>
                    <a:pt x="73" y="138"/>
                    <a:pt x="73" y="138"/>
                  </a:cubicBezTo>
                  <a:cubicBezTo>
                    <a:pt x="73" y="138"/>
                    <a:pt x="76" y="140"/>
                    <a:pt x="76" y="140"/>
                  </a:cubicBezTo>
                  <a:cubicBezTo>
                    <a:pt x="76" y="140"/>
                    <a:pt x="77" y="141"/>
                    <a:pt x="77" y="141"/>
                  </a:cubicBezTo>
                  <a:cubicBezTo>
                    <a:pt x="77" y="141"/>
                    <a:pt x="77" y="142"/>
                    <a:pt x="76" y="141"/>
                  </a:cubicBezTo>
                  <a:cubicBezTo>
                    <a:pt x="75" y="140"/>
                    <a:pt x="73" y="139"/>
                    <a:pt x="73" y="139"/>
                  </a:cubicBezTo>
                  <a:cubicBezTo>
                    <a:pt x="73" y="141"/>
                    <a:pt x="73" y="141"/>
                    <a:pt x="73" y="141"/>
                  </a:cubicBezTo>
                  <a:cubicBezTo>
                    <a:pt x="73" y="141"/>
                    <a:pt x="74" y="142"/>
                    <a:pt x="75" y="142"/>
                  </a:cubicBezTo>
                  <a:cubicBezTo>
                    <a:pt x="75" y="143"/>
                    <a:pt x="75" y="143"/>
                    <a:pt x="76" y="144"/>
                  </a:cubicBezTo>
                  <a:cubicBezTo>
                    <a:pt x="77" y="144"/>
                    <a:pt x="78" y="144"/>
                    <a:pt x="79" y="144"/>
                  </a:cubicBezTo>
                  <a:cubicBezTo>
                    <a:pt x="79" y="145"/>
                    <a:pt x="79" y="143"/>
                    <a:pt x="79" y="143"/>
                  </a:cubicBezTo>
                  <a:cubicBezTo>
                    <a:pt x="79" y="143"/>
                    <a:pt x="80" y="143"/>
                    <a:pt x="80" y="143"/>
                  </a:cubicBezTo>
                  <a:cubicBezTo>
                    <a:pt x="80" y="144"/>
                    <a:pt x="81" y="145"/>
                    <a:pt x="80" y="146"/>
                  </a:cubicBezTo>
                  <a:cubicBezTo>
                    <a:pt x="80" y="146"/>
                    <a:pt x="80" y="147"/>
                    <a:pt x="79" y="146"/>
                  </a:cubicBezTo>
                  <a:cubicBezTo>
                    <a:pt x="78" y="146"/>
                    <a:pt x="77" y="145"/>
                    <a:pt x="76" y="145"/>
                  </a:cubicBezTo>
                  <a:cubicBezTo>
                    <a:pt x="76" y="145"/>
                    <a:pt x="75" y="144"/>
                    <a:pt x="74" y="145"/>
                  </a:cubicBezTo>
                  <a:cubicBezTo>
                    <a:pt x="74" y="145"/>
                    <a:pt x="72" y="144"/>
                    <a:pt x="72" y="145"/>
                  </a:cubicBezTo>
                  <a:cubicBezTo>
                    <a:pt x="72" y="146"/>
                    <a:pt x="72" y="147"/>
                    <a:pt x="72" y="147"/>
                  </a:cubicBezTo>
                  <a:cubicBezTo>
                    <a:pt x="72" y="147"/>
                    <a:pt x="71" y="143"/>
                    <a:pt x="70" y="143"/>
                  </a:cubicBezTo>
                  <a:cubicBezTo>
                    <a:pt x="69" y="143"/>
                    <a:pt x="67" y="142"/>
                    <a:pt x="67" y="142"/>
                  </a:cubicBezTo>
                  <a:cubicBezTo>
                    <a:pt x="66" y="140"/>
                    <a:pt x="66" y="140"/>
                    <a:pt x="66" y="140"/>
                  </a:cubicBezTo>
                  <a:cubicBezTo>
                    <a:pt x="66" y="140"/>
                    <a:pt x="67" y="140"/>
                    <a:pt x="67" y="140"/>
                  </a:cubicBezTo>
                  <a:cubicBezTo>
                    <a:pt x="68" y="141"/>
                    <a:pt x="67" y="141"/>
                    <a:pt x="68" y="141"/>
                  </a:cubicBezTo>
                  <a:cubicBezTo>
                    <a:pt x="69" y="141"/>
                    <a:pt x="67" y="139"/>
                    <a:pt x="69" y="139"/>
                  </a:cubicBezTo>
                  <a:cubicBezTo>
                    <a:pt x="71" y="139"/>
                    <a:pt x="71" y="139"/>
                    <a:pt x="71" y="139"/>
                  </a:cubicBezTo>
                  <a:cubicBezTo>
                    <a:pt x="71" y="138"/>
                    <a:pt x="73" y="138"/>
                    <a:pt x="71" y="137"/>
                  </a:cubicBezTo>
                  <a:cubicBezTo>
                    <a:pt x="69" y="136"/>
                    <a:pt x="69" y="136"/>
                    <a:pt x="69" y="136"/>
                  </a:cubicBezTo>
                  <a:cubicBezTo>
                    <a:pt x="68" y="136"/>
                    <a:pt x="68" y="136"/>
                    <a:pt x="68" y="135"/>
                  </a:cubicBezTo>
                  <a:cubicBezTo>
                    <a:pt x="67" y="134"/>
                    <a:pt x="67" y="133"/>
                    <a:pt x="66" y="133"/>
                  </a:cubicBezTo>
                  <a:cubicBezTo>
                    <a:pt x="66" y="133"/>
                    <a:pt x="63" y="133"/>
                    <a:pt x="63" y="133"/>
                  </a:cubicBezTo>
                  <a:cubicBezTo>
                    <a:pt x="63" y="133"/>
                    <a:pt x="62" y="132"/>
                    <a:pt x="61" y="132"/>
                  </a:cubicBezTo>
                  <a:cubicBezTo>
                    <a:pt x="60" y="132"/>
                    <a:pt x="58" y="130"/>
                    <a:pt x="58" y="130"/>
                  </a:cubicBezTo>
                  <a:cubicBezTo>
                    <a:pt x="57" y="129"/>
                    <a:pt x="54" y="128"/>
                    <a:pt x="54" y="128"/>
                  </a:cubicBezTo>
                  <a:cubicBezTo>
                    <a:pt x="54" y="128"/>
                    <a:pt x="53" y="127"/>
                    <a:pt x="52" y="127"/>
                  </a:cubicBezTo>
                  <a:cubicBezTo>
                    <a:pt x="51" y="127"/>
                    <a:pt x="51" y="127"/>
                    <a:pt x="50" y="127"/>
                  </a:cubicBezTo>
                  <a:cubicBezTo>
                    <a:pt x="49" y="126"/>
                    <a:pt x="48" y="125"/>
                    <a:pt x="48" y="125"/>
                  </a:cubicBezTo>
                  <a:cubicBezTo>
                    <a:pt x="47" y="124"/>
                    <a:pt x="46" y="124"/>
                    <a:pt x="46" y="124"/>
                  </a:cubicBezTo>
                  <a:cubicBezTo>
                    <a:pt x="47" y="125"/>
                    <a:pt x="46" y="125"/>
                    <a:pt x="48" y="126"/>
                  </a:cubicBezTo>
                  <a:cubicBezTo>
                    <a:pt x="49" y="127"/>
                    <a:pt x="50" y="127"/>
                    <a:pt x="50" y="127"/>
                  </a:cubicBezTo>
                  <a:cubicBezTo>
                    <a:pt x="50" y="127"/>
                    <a:pt x="51" y="128"/>
                    <a:pt x="51" y="128"/>
                  </a:cubicBezTo>
                  <a:cubicBezTo>
                    <a:pt x="51" y="129"/>
                    <a:pt x="52" y="128"/>
                    <a:pt x="53" y="128"/>
                  </a:cubicBezTo>
                  <a:cubicBezTo>
                    <a:pt x="53" y="129"/>
                    <a:pt x="54" y="129"/>
                    <a:pt x="54" y="130"/>
                  </a:cubicBezTo>
                  <a:cubicBezTo>
                    <a:pt x="54" y="130"/>
                    <a:pt x="57" y="130"/>
                    <a:pt x="57" y="131"/>
                  </a:cubicBezTo>
                  <a:cubicBezTo>
                    <a:pt x="57" y="132"/>
                    <a:pt x="58" y="133"/>
                    <a:pt x="57" y="133"/>
                  </a:cubicBezTo>
                  <a:cubicBezTo>
                    <a:pt x="57" y="133"/>
                    <a:pt x="56" y="134"/>
                    <a:pt x="56" y="134"/>
                  </a:cubicBezTo>
                  <a:cubicBezTo>
                    <a:pt x="57" y="134"/>
                    <a:pt x="58" y="135"/>
                    <a:pt x="59" y="135"/>
                  </a:cubicBezTo>
                  <a:cubicBezTo>
                    <a:pt x="60" y="135"/>
                    <a:pt x="59" y="135"/>
                    <a:pt x="61" y="136"/>
                  </a:cubicBezTo>
                  <a:cubicBezTo>
                    <a:pt x="63" y="136"/>
                    <a:pt x="63" y="138"/>
                    <a:pt x="63" y="138"/>
                  </a:cubicBezTo>
                  <a:cubicBezTo>
                    <a:pt x="63" y="139"/>
                    <a:pt x="65" y="140"/>
                    <a:pt x="65" y="140"/>
                  </a:cubicBezTo>
                  <a:cubicBezTo>
                    <a:pt x="65" y="140"/>
                    <a:pt x="64" y="140"/>
                    <a:pt x="65" y="141"/>
                  </a:cubicBezTo>
                  <a:cubicBezTo>
                    <a:pt x="65" y="141"/>
                    <a:pt x="64" y="141"/>
                    <a:pt x="65" y="142"/>
                  </a:cubicBezTo>
                  <a:cubicBezTo>
                    <a:pt x="66" y="142"/>
                    <a:pt x="67" y="142"/>
                    <a:pt x="67" y="142"/>
                  </a:cubicBezTo>
                  <a:cubicBezTo>
                    <a:pt x="67" y="143"/>
                    <a:pt x="67" y="143"/>
                    <a:pt x="67" y="144"/>
                  </a:cubicBezTo>
                  <a:cubicBezTo>
                    <a:pt x="67" y="144"/>
                    <a:pt x="65" y="146"/>
                    <a:pt x="68" y="146"/>
                  </a:cubicBezTo>
                  <a:cubicBezTo>
                    <a:pt x="70" y="146"/>
                    <a:pt x="70" y="146"/>
                    <a:pt x="70" y="146"/>
                  </a:cubicBezTo>
                  <a:cubicBezTo>
                    <a:pt x="71" y="147"/>
                    <a:pt x="71" y="147"/>
                    <a:pt x="71" y="147"/>
                  </a:cubicBezTo>
                  <a:cubicBezTo>
                    <a:pt x="71" y="147"/>
                    <a:pt x="70" y="148"/>
                    <a:pt x="71" y="149"/>
                  </a:cubicBezTo>
                  <a:cubicBezTo>
                    <a:pt x="71" y="150"/>
                    <a:pt x="75" y="150"/>
                    <a:pt x="75" y="150"/>
                  </a:cubicBezTo>
                  <a:cubicBezTo>
                    <a:pt x="75" y="149"/>
                    <a:pt x="75" y="149"/>
                    <a:pt x="75" y="149"/>
                  </a:cubicBezTo>
                  <a:cubicBezTo>
                    <a:pt x="75" y="149"/>
                    <a:pt x="77" y="150"/>
                    <a:pt x="76" y="150"/>
                  </a:cubicBezTo>
                  <a:cubicBezTo>
                    <a:pt x="76" y="151"/>
                    <a:pt x="75" y="151"/>
                    <a:pt x="75" y="151"/>
                  </a:cubicBezTo>
                  <a:cubicBezTo>
                    <a:pt x="75" y="151"/>
                    <a:pt x="75" y="153"/>
                    <a:pt x="76" y="153"/>
                  </a:cubicBezTo>
                  <a:cubicBezTo>
                    <a:pt x="77" y="153"/>
                    <a:pt x="78" y="154"/>
                    <a:pt x="78" y="154"/>
                  </a:cubicBezTo>
                  <a:cubicBezTo>
                    <a:pt x="78" y="154"/>
                    <a:pt x="79" y="154"/>
                    <a:pt x="79" y="155"/>
                  </a:cubicBezTo>
                  <a:cubicBezTo>
                    <a:pt x="80" y="155"/>
                    <a:pt x="80" y="156"/>
                    <a:pt x="80" y="156"/>
                  </a:cubicBezTo>
                  <a:cubicBezTo>
                    <a:pt x="81" y="156"/>
                    <a:pt x="82" y="156"/>
                    <a:pt x="82" y="157"/>
                  </a:cubicBezTo>
                  <a:cubicBezTo>
                    <a:pt x="83" y="157"/>
                    <a:pt x="84" y="158"/>
                    <a:pt x="84" y="157"/>
                  </a:cubicBezTo>
                  <a:cubicBezTo>
                    <a:pt x="84" y="156"/>
                    <a:pt x="85" y="156"/>
                    <a:pt x="84" y="155"/>
                  </a:cubicBezTo>
                  <a:cubicBezTo>
                    <a:pt x="83" y="154"/>
                    <a:pt x="82" y="154"/>
                    <a:pt x="81" y="154"/>
                  </a:cubicBezTo>
                  <a:cubicBezTo>
                    <a:pt x="81" y="154"/>
                    <a:pt x="80" y="154"/>
                    <a:pt x="80" y="153"/>
                  </a:cubicBezTo>
                  <a:cubicBezTo>
                    <a:pt x="79" y="153"/>
                    <a:pt x="79" y="153"/>
                    <a:pt x="79" y="152"/>
                  </a:cubicBezTo>
                  <a:cubicBezTo>
                    <a:pt x="79" y="151"/>
                    <a:pt x="78" y="150"/>
                    <a:pt x="78" y="150"/>
                  </a:cubicBezTo>
                  <a:cubicBezTo>
                    <a:pt x="78" y="150"/>
                    <a:pt x="78" y="148"/>
                    <a:pt x="78" y="148"/>
                  </a:cubicBezTo>
                  <a:cubicBezTo>
                    <a:pt x="77" y="148"/>
                    <a:pt x="77" y="148"/>
                    <a:pt x="76" y="148"/>
                  </a:cubicBezTo>
                  <a:cubicBezTo>
                    <a:pt x="76" y="148"/>
                    <a:pt x="75" y="147"/>
                    <a:pt x="75" y="147"/>
                  </a:cubicBezTo>
                  <a:cubicBezTo>
                    <a:pt x="74" y="147"/>
                    <a:pt x="73" y="147"/>
                    <a:pt x="73" y="147"/>
                  </a:cubicBezTo>
                  <a:cubicBezTo>
                    <a:pt x="73" y="146"/>
                    <a:pt x="74" y="146"/>
                    <a:pt x="74" y="146"/>
                  </a:cubicBezTo>
                  <a:cubicBezTo>
                    <a:pt x="74" y="146"/>
                    <a:pt x="75" y="146"/>
                    <a:pt x="76" y="146"/>
                  </a:cubicBezTo>
                  <a:cubicBezTo>
                    <a:pt x="77" y="147"/>
                    <a:pt x="77" y="146"/>
                    <a:pt x="78" y="147"/>
                  </a:cubicBezTo>
                  <a:cubicBezTo>
                    <a:pt x="79" y="147"/>
                    <a:pt x="78" y="148"/>
                    <a:pt x="79" y="148"/>
                  </a:cubicBezTo>
                  <a:cubicBezTo>
                    <a:pt x="81" y="148"/>
                    <a:pt x="81" y="147"/>
                    <a:pt x="81" y="147"/>
                  </a:cubicBezTo>
                  <a:cubicBezTo>
                    <a:pt x="83" y="146"/>
                    <a:pt x="83" y="146"/>
                    <a:pt x="83" y="146"/>
                  </a:cubicBezTo>
                  <a:cubicBezTo>
                    <a:pt x="83" y="146"/>
                    <a:pt x="83" y="146"/>
                    <a:pt x="84" y="147"/>
                  </a:cubicBezTo>
                  <a:cubicBezTo>
                    <a:pt x="85" y="147"/>
                    <a:pt x="83" y="148"/>
                    <a:pt x="85" y="148"/>
                  </a:cubicBezTo>
                  <a:cubicBezTo>
                    <a:pt x="87" y="148"/>
                    <a:pt x="88" y="148"/>
                    <a:pt x="88" y="148"/>
                  </a:cubicBezTo>
                  <a:cubicBezTo>
                    <a:pt x="88" y="149"/>
                    <a:pt x="88" y="150"/>
                    <a:pt x="88" y="150"/>
                  </a:cubicBezTo>
                  <a:cubicBezTo>
                    <a:pt x="88" y="150"/>
                    <a:pt x="88" y="151"/>
                    <a:pt x="88" y="151"/>
                  </a:cubicBezTo>
                  <a:cubicBezTo>
                    <a:pt x="89" y="151"/>
                    <a:pt x="91" y="151"/>
                    <a:pt x="91" y="151"/>
                  </a:cubicBezTo>
                  <a:cubicBezTo>
                    <a:pt x="91" y="151"/>
                    <a:pt x="92" y="151"/>
                    <a:pt x="92" y="152"/>
                  </a:cubicBezTo>
                  <a:cubicBezTo>
                    <a:pt x="93" y="153"/>
                    <a:pt x="90" y="154"/>
                    <a:pt x="90" y="154"/>
                  </a:cubicBezTo>
                  <a:cubicBezTo>
                    <a:pt x="90" y="154"/>
                    <a:pt x="89" y="153"/>
                    <a:pt x="89" y="154"/>
                  </a:cubicBezTo>
                  <a:cubicBezTo>
                    <a:pt x="89" y="155"/>
                    <a:pt x="88" y="155"/>
                    <a:pt x="89" y="156"/>
                  </a:cubicBezTo>
                  <a:cubicBezTo>
                    <a:pt x="90" y="156"/>
                    <a:pt x="89" y="156"/>
                    <a:pt x="89" y="156"/>
                  </a:cubicBezTo>
                  <a:cubicBezTo>
                    <a:pt x="88" y="156"/>
                    <a:pt x="87" y="155"/>
                    <a:pt x="88" y="157"/>
                  </a:cubicBezTo>
                  <a:cubicBezTo>
                    <a:pt x="88" y="158"/>
                    <a:pt x="89" y="159"/>
                    <a:pt x="89" y="159"/>
                  </a:cubicBezTo>
                  <a:cubicBezTo>
                    <a:pt x="90" y="159"/>
                    <a:pt x="92" y="159"/>
                    <a:pt x="92" y="159"/>
                  </a:cubicBezTo>
                  <a:cubicBezTo>
                    <a:pt x="93" y="159"/>
                    <a:pt x="94" y="159"/>
                    <a:pt x="93" y="159"/>
                  </a:cubicBezTo>
                  <a:cubicBezTo>
                    <a:pt x="92" y="158"/>
                    <a:pt x="91" y="158"/>
                    <a:pt x="91" y="158"/>
                  </a:cubicBezTo>
                  <a:cubicBezTo>
                    <a:pt x="91" y="158"/>
                    <a:pt x="91" y="158"/>
                    <a:pt x="91" y="157"/>
                  </a:cubicBezTo>
                  <a:cubicBezTo>
                    <a:pt x="91" y="157"/>
                    <a:pt x="92" y="157"/>
                    <a:pt x="92" y="157"/>
                  </a:cubicBezTo>
                  <a:cubicBezTo>
                    <a:pt x="92" y="156"/>
                    <a:pt x="93" y="155"/>
                    <a:pt x="93" y="155"/>
                  </a:cubicBezTo>
                  <a:cubicBezTo>
                    <a:pt x="93" y="155"/>
                    <a:pt x="94" y="153"/>
                    <a:pt x="95" y="154"/>
                  </a:cubicBezTo>
                  <a:cubicBezTo>
                    <a:pt x="95" y="155"/>
                    <a:pt x="95" y="155"/>
                    <a:pt x="96" y="155"/>
                  </a:cubicBezTo>
                  <a:cubicBezTo>
                    <a:pt x="96" y="155"/>
                    <a:pt x="99" y="152"/>
                    <a:pt x="99" y="152"/>
                  </a:cubicBezTo>
                  <a:cubicBezTo>
                    <a:pt x="99" y="152"/>
                    <a:pt x="100" y="152"/>
                    <a:pt x="99" y="153"/>
                  </a:cubicBezTo>
                  <a:cubicBezTo>
                    <a:pt x="99" y="154"/>
                    <a:pt x="98" y="155"/>
                    <a:pt x="99" y="156"/>
                  </a:cubicBezTo>
                  <a:cubicBezTo>
                    <a:pt x="99" y="157"/>
                    <a:pt x="99" y="157"/>
                    <a:pt x="99" y="157"/>
                  </a:cubicBezTo>
                  <a:cubicBezTo>
                    <a:pt x="100" y="158"/>
                    <a:pt x="99" y="158"/>
                    <a:pt x="100" y="159"/>
                  </a:cubicBezTo>
                  <a:cubicBezTo>
                    <a:pt x="100" y="160"/>
                    <a:pt x="100" y="159"/>
                    <a:pt x="100" y="160"/>
                  </a:cubicBezTo>
                  <a:cubicBezTo>
                    <a:pt x="101" y="161"/>
                    <a:pt x="102" y="163"/>
                    <a:pt x="102" y="163"/>
                  </a:cubicBezTo>
                  <a:cubicBezTo>
                    <a:pt x="102" y="163"/>
                    <a:pt x="101" y="164"/>
                    <a:pt x="102" y="164"/>
                  </a:cubicBezTo>
                  <a:cubicBezTo>
                    <a:pt x="103" y="165"/>
                    <a:pt x="105" y="165"/>
                    <a:pt x="105" y="165"/>
                  </a:cubicBezTo>
                  <a:cubicBezTo>
                    <a:pt x="105" y="165"/>
                    <a:pt x="105" y="165"/>
                    <a:pt x="105" y="165"/>
                  </a:cubicBezTo>
                  <a:cubicBezTo>
                    <a:pt x="105" y="165"/>
                    <a:pt x="106" y="166"/>
                    <a:pt x="107" y="165"/>
                  </a:cubicBezTo>
                  <a:cubicBezTo>
                    <a:pt x="107" y="164"/>
                    <a:pt x="108" y="164"/>
                    <a:pt x="108" y="164"/>
                  </a:cubicBezTo>
                  <a:cubicBezTo>
                    <a:pt x="109" y="164"/>
                    <a:pt x="108" y="164"/>
                    <a:pt x="110" y="164"/>
                  </a:cubicBezTo>
                  <a:cubicBezTo>
                    <a:pt x="112" y="164"/>
                    <a:pt x="112" y="165"/>
                    <a:pt x="113" y="164"/>
                  </a:cubicBezTo>
                  <a:cubicBezTo>
                    <a:pt x="114" y="163"/>
                    <a:pt x="113" y="163"/>
                    <a:pt x="115" y="163"/>
                  </a:cubicBezTo>
                  <a:cubicBezTo>
                    <a:pt x="117" y="163"/>
                    <a:pt x="119" y="162"/>
                    <a:pt x="119" y="162"/>
                  </a:cubicBezTo>
                  <a:cubicBezTo>
                    <a:pt x="119" y="162"/>
                    <a:pt x="122" y="162"/>
                    <a:pt x="122" y="162"/>
                  </a:cubicBezTo>
                  <a:cubicBezTo>
                    <a:pt x="124" y="163"/>
                    <a:pt x="124" y="163"/>
                    <a:pt x="124" y="163"/>
                  </a:cubicBezTo>
                  <a:cubicBezTo>
                    <a:pt x="124" y="163"/>
                    <a:pt x="125" y="164"/>
                    <a:pt x="126" y="164"/>
                  </a:cubicBezTo>
                  <a:cubicBezTo>
                    <a:pt x="126" y="164"/>
                    <a:pt x="127" y="164"/>
                    <a:pt x="128" y="164"/>
                  </a:cubicBezTo>
                  <a:cubicBezTo>
                    <a:pt x="128" y="164"/>
                    <a:pt x="132" y="165"/>
                    <a:pt x="132" y="165"/>
                  </a:cubicBezTo>
                  <a:cubicBezTo>
                    <a:pt x="136" y="166"/>
                    <a:pt x="136" y="166"/>
                    <a:pt x="136" y="166"/>
                  </a:cubicBezTo>
                  <a:cubicBezTo>
                    <a:pt x="138" y="167"/>
                    <a:pt x="138" y="167"/>
                    <a:pt x="138" y="167"/>
                  </a:cubicBezTo>
                  <a:cubicBezTo>
                    <a:pt x="142" y="170"/>
                    <a:pt x="142" y="170"/>
                    <a:pt x="142" y="170"/>
                  </a:cubicBezTo>
                  <a:cubicBezTo>
                    <a:pt x="146" y="174"/>
                    <a:pt x="146" y="174"/>
                    <a:pt x="146" y="174"/>
                  </a:cubicBezTo>
                  <a:cubicBezTo>
                    <a:pt x="151" y="176"/>
                    <a:pt x="151" y="176"/>
                    <a:pt x="151" y="176"/>
                  </a:cubicBezTo>
                  <a:cubicBezTo>
                    <a:pt x="154" y="178"/>
                    <a:pt x="154" y="178"/>
                    <a:pt x="154" y="178"/>
                  </a:cubicBezTo>
                  <a:cubicBezTo>
                    <a:pt x="156" y="180"/>
                    <a:pt x="156" y="180"/>
                    <a:pt x="156" y="180"/>
                  </a:cubicBezTo>
                  <a:cubicBezTo>
                    <a:pt x="156" y="180"/>
                    <a:pt x="159" y="182"/>
                    <a:pt x="159" y="182"/>
                  </a:cubicBezTo>
                  <a:cubicBezTo>
                    <a:pt x="160" y="182"/>
                    <a:pt x="163" y="184"/>
                    <a:pt x="163" y="184"/>
                  </a:cubicBezTo>
                  <a:cubicBezTo>
                    <a:pt x="166" y="186"/>
                    <a:pt x="166" y="186"/>
                    <a:pt x="166" y="186"/>
                  </a:cubicBezTo>
                  <a:cubicBezTo>
                    <a:pt x="166" y="186"/>
                    <a:pt x="167" y="188"/>
                    <a:pt x="167" y="188"/>
                  </a:cubicBezTo>
                  <a:cubicBezTo>
                    <a:pt x="167" y="189"/>
                    <a:pt x="166" y="188"/>
                    <a:pt x="165" y="188"/>
                  </a:cubicBezTo>
                  <a:cubicBezTo>
                    <a:pt x="164" y="189"/>
                    <a:pt x="160" y="187"/>
                    <a:pt x="160" y="187"/>
                  </a:cubicBezTo>
                  <a:cubicBezTo>
                    <a:pt x="158" y="185"/>
                    <a:pt x="158" y="185"/>
                    <a:pt x="158" y="185"/>
                  </a:cubicBezTo>
                  <a:cubicBezTo>
                    <a:pt x="155" y="185"/>
                    <a:pt x="155" y="185"/>
                    <a:pt x="155" y="185"/>
                  </a:cubicBezTo>
                  <a:cubicBezTo>
                    <a:pt x="153" y="184"/>
                    <a:pt x="153" y="184"/>
                    <a:pt x="153" y="184"/>
                  </a:cubicBezTo>
                  <a:cubicBezTo>
                    <a:pt x="149" y="185"/>
                    <a:pt x="149" y="185"/>
                    <a:pt x="149" y="185"/>
                  </a:cubicBezTo>
                  <a:cubicBezTo>
                    <a:pt x="146" y="184"/>
                    <a:pt x="146" y="184"/>
                    <a:pt x="146" y="184"/>
                  </a:cubicBezTo>
                  <a:cubicBezTo>
                    <a:pt x="146" y="184"/>
                    <a:pt x="145" y="184"/>
                    <a:pt x="146" y="185"/>
                  </a:cubicBezTo>
                  <a:cubicBezTo>
                    <a:pt x="146" y="185"/>
                    <a:pt x="146" y="186"/>
                    <a:pt x="146" y="186"/>
                  </a:cubicBezTo>
                  <a:cubicBezTo>
                    <a:pt x="143" y="188"/>
                    <a:pt x="143" y="188"/>
                    <a:pt x="143" y="188"/>
                  </a:cubicBezTo>
                  <a:cubicBezTo>
                    <a:pt x="139" y="189"/>
                    <a:pt x="139" y="189"/>
                    <a:pt x="139" y="189"/>
                  </a:cubicBezTo>
                  <a:cubicBezTo>
                    <a:pt x="135" y="189"/>
                    <a:pt x="135" y="189"/>
                    <a:pt x="135" y="189"/>
                  </a:cubicBezTo>
                  <a:cubicBezTo>
                    <a:pt x="132" y="189"/>
                    <a:pt x="132" y="189"/>
                    <a:pt x="132" y="189"/>
                  </a:cubicBezTo>
                  <a:cubicBezTo>
                    <a:pt x="132" y="191"/>
                    <a:pt x="132" y="191"/>
                    <a:pt x="132" y="191"/>
                  </a:cubicBezTo>
                  <a:cubicBezTo>
                    <a:pt x="132" y="191"/>
                    <a:pt x="128" y="191"/>
                    <a:pt x="132" y="192"/>
                  </a:cubicBezTo>
                  <a:cubicBezTo>
                    <a:pt x="136" y="192"/>
                    <a:pt x="138" y="192"/>
                    <a:pt x="138" y="191"/>
                  </a:cubicBezTo>
                  <a:cubicBezTo>
                    <a:pt x="139" y="191"/>
                    <a:pt x="139" y="190"/>
                    <a:pt x="140" y="190"/>
                  </a:cubicBezTo>
                  <a:cubicBezTo>
                    <a:pt x="141" y="190"/>
                    <a:pt x="143" y="190"/>
                    <a:pt x="144" y="190"/>
                  </a:cubicBezTo>
                  <a:cubicBezTo>
                    <a:pt x="144" y="190"/>
                    <a:pt x="145" y="190"/>
                    <a:pt x="147" y="189"/>
                  </a:cubicBezTo>
                  <a:cubicBezTo>
                    <a:pt x="148" y="189"/>
                    <a:pt x="148" y="188"/>
                    <a:pt x="150" y="189"/>
                  </a:cubicBezTo>
                  <a:cubicBezTo>
                    <a:pt x="152" y="190"/>
                    <a:pt x="151" y="187"/>
                    <a:pt x="151" y="187"/>
                  </a:cubicBezTo>
                  <a:cubicBezTo>
                    <a:pt x="151" y="187"/>
                    <a:pt x="151" y="186"/>
                    <a:pt x="152" y="186"/>
                  </a:cubicBezTo>
                  <a:cubicBezTo>
                    <a:pt x="154" y="187"/>
                    <a:pt x="154" y="187"/>
                    <a:pt x="154" y="187"/>
                  </a:cubicBezTo>
                  <a:cubicBezTo>
                    <a:pt x="155" y="187"/>
                    <a:pt x="157" y="188"/>
                    <a:pt x="157" y="188"/>
                  </a:cubicBezTo>
                  <a:cubicBezTo>
                    <a:pt x="158" y="188"/>
                    <a:pt x="162" y="189"/>
                    <a:pt x="162" y="189"/>
                  </a:cubicBezTo>
                  <a:cubicBezTo>
                    <a:pt x="162" y="189"/>
                    <a:pt x="163" y="192"/>
                    <a:pt x="163" y="192"/>
                  </a:cubicBezTo>
                  <a:cubicBezTo>
                    <a:pt x="164" y="192"/>
                    <a:pt x="167" y="192"/>
                    <a:pt x="168" y="192"/>
                  </a:cubicBezTo>
                  <a:cubicBezTo>
                    <a:pt x="169" y="192"/>
                    <a:pt x="171" y="192"/>
                    <a:pt x="172" y="193"/>
                  </a:cubicBezTo>
                  <a:cubicBezTo>
                    <a:pt x="173" y="194"/>
                    <a:pt x="174" y="194"/>
                    <a:pt x="174" y="194"/>
                  </a:cubicBezTo>
                  <a:cubicBezTo>
                    <a:pt x="174" y="194"/>
                    <a:pt x="175" y="195"/>
                    <a:pt x="176" y="196"/>
                  </a:cubicBezTo>
                  <a:cubicBezTo>
                    <a:pt x="176" y="196"/>
                    <a:pt x="179" y="198"/>
                    <a:pt x="179" y="198"/>
                  </a:cubicBezTo>
                  <a:cubicBezTo>
                    <a:pt x="179" y="198"/>
                    <a:pt x="184" y="200"/>
                    <a:pt x="184" y="200"/>
                  </a:cubicBezTo>
                  <a:cubicBezTo>
                    <a:pt x="185" y="199"/>
                    <a:pt x="185" y="199"/>
                    <a:pt x="185" y="199"/>
                  </a:cubicBezTo>
                  <a:cubicBezTo>
                    <a:pt x="185" y="198"/>
                    <a:pt x="185" y="197"/>
                    <a:pt x="185" y="197"/>
                  </a:cubicBezTo>
                  <a:cubicBezTo>
                    <a:pt x="184" y="196"/>
                    <a:pt x="180" y="195"/>
                    <a:pt x="180" y="195"/>
                  </a:cubicBezTo>
                  <a:cubicBezTo>
                    <a:pt x="180" y="195"/>
                    <a:pt x="178" y="194"/>
                    <a:pt x="178" y="194"/>
                  </a:cubicBezTo>
                  <a:cubicBezTo>
                    <a:pt x="177" y="189"/>
                    <a:pt x="178" y="193"/>
                    <a:pt x="175" y="192"/>
                  </a:cubicBezTo>
                  <a:cubicBezTo>
                    <a:pt x="175" y="192"/>
                    <a:pt x="175" y="192"/>
                    <a:pt x="175" y="192"/>
                  </a:cubicBezTo>
                  <a:cubicBezTo>
                    <a:pt x="175" y="192"/>
                    <a:pt x="175" y="192"/>
                    <a:pt x="175" y="192"/>
                  </a:cubicBezTo>
                  <a:cubicBezTo>
                    <a:pt x="173" y="193"/>
                    <a:pt x="173" y="192"/>
                    <a:pt x="173" y="192"/>
                  </a:cubicBezTo>
                  <a:cubicBezTo>
                    <a:pt x="173" y="191"/>
                    <a:pt x="173" y="191"/>
                    <a:pt x="173" y="191"/>
                  </a:cubicBezTo>
                  <a:cubicBezTo>
                    <a:pt x="172" y="190"/>
                    <a:pt x="172" y="190"/>
                    <a:pt x="172" y="190"/>
                  </a:cubicBezTo>
                  <a:cubicBezTo>
                    <a:pt x="172" y="190"/>
                    <a:pt x="171" y="188"/>
                    <a:pt x="172" y="187"/>
                  </a:cubicBezTo>
                  <a:cubicBezTo>
                    <a:pt x="173" y="187"/>
                    <a:pt x="171" y="192"/>
                    <a:pt x="175" y="186"/>
                  </a:cubicBezTo>
                  <a:cubicBezTo>
                    <a:pt x="175" y="186"/>
                    <a:pt x="175" y="185"/>
                    <a:pt x="175" y="185"/>
                  </a:cubicBezTo>
                  <a:cubicBezTo>
                    <a:pt x="174" y="185"/>
                    <a:pt x="174" y="185"/>
                    <a:pt x="174" y="185"/>
                  </a:cubicBezTo>
                  <a:cubicBezTo>
                    <a:pt x="171" y="185"/>
                    <a:pt x="171" y="185"/>
                    <a:pt x="171" y="185"/>
                  </a:cubicBezTo>
                  <a:cubicBezTo>
                    <a:pt x="171" y="185"/>
                    <a:pt x="171" y="186"/>
                    <a:pt x="170" y="187"/>
                  </a:cubicBezTo>
                  <a:cubicBezTo>
                    <a:pt x="169" y="188"/>
                    <a:pt x="169" y="187"/>
                    <a:pt x="169" y="187"/>
                  </a:cubicBezTo>
                  <a:cubicBezTo>
                    <a:pt x="169" y="186"/>
                    <a:pt x="169" y="186"/>
                    <a:pt x="169" y="186"/>
                  </a:cubicBezTo>
                  <a:cubicBezTo>
                    <a:pt x="170" y="185"/>
                    <a:pt x="170" y="185"/>
                    <a:pt x="170" y="185"/>
                  </a:cubicBezTo>
                  <a:cubicBezTo>
                    <a:pt x="170" y="185"/>
                    <a:pt x="170" y="182"/>
                    <a:pt x="170" y="181"/>
                  </a:cubicBezTo>
                  <a:cubicBezTo>
                    <a:pt x="170" y="181"/>
                    <a:pt x="170" y="181"/>
                    <a:pt x="170" y="181"/>
                  </a:cubicBezTo>
                  <a:cubicBezTo>
                    <a:pt x="167" y="179"/>
                    <a:pt x="167" y="179"/>
                    <a:pt x="167" y="179"/>
                  </a:cubicBezTo>
                  <a:cubicBezTo>
                    <a:pt x="165" y="177"/>
                    <a:pt x="165" y="177"/>
                    <a:pt x="165" y="177"/>
                  </a:cubicBezTo>
                  <a:cubicBezTo>
                    <a:pt x="162" y="175"/>
                    <a:pt x="162" y="175"/>
                    <a:pt x="162" y="175"/>
                  </a:cubicBezTo>
                  <a:cubicBezTo>
                    <a:pt x="158" y="171"/>
                    <a:pt x="158" y="171"/>
                    <a:pt x="158" y="171"/>
                  </a:cubicBezTo>
                  <a:cubicBezTo>
                    <a:pt x="156" y="170"/>
                    <a:pt x="156" y="170"/>
                    <a:pt x="156" y="170"/>
                  </a:cubicBezTo>
                  <a:cubicBezTo>
                    <a:pt x="154" y="168"/>
                    <a:pt x="154" y="168"/>
                    <a:pt x="154" y="168"/>
                  </a:cubicBezTo>
                  <a:cubicBezTo>
                    <a:pt x="154" y="166"/>
                    <a:pt x="154" y="166"/>
                    <a:pt x="154" y="166"/>
                  </a:cubicBezTo>
                  <a:cubicBezTo>
                    <a:pt x="153" y="162"/>
                    <a:pt x="153" y="162"/>
                    <a:pt x="153" y="162"/>
                  </a:cubicBezTo>
                  <a:cubicBezTo>
                    <a:pt x="153" y="162"/>
                    <a:pt x="153" y="162"/>
                    <a:pt x="153" y="162"/>
                  </a:cubicBezTo>
                  <a:cubicBezTo>
                    <a:pt x="153" y="162"/>
                    <a:pt x="149" y="161"/>
                    <a:pt x="147" y="160"/>
                  </a:cubicBezTo>
                  <a:cubicBezTo>
                    <a:pt x="145" y="159"/>
                    <a:pt x="145" y="159"/>
                    <a:pt x="145" y="159"/>
                  </a:cubicBezTo>
                  <a:cubicBezTo>
                    <a:pt x="143" y="156"/>
                    <a:pt x="143" y="156"/>
                    <a:pt x="143" y="156"/>
                  </a:cubicBezTo>
                  <a:cubicBezTo>
                    <a:pt x="142" y="155"/>
                    <a:pt x="142" y="155"/>
                    <a:pt x="142" y="155"/>
                  </a:cubicBezTo>
                  <a:cubicBezTo>
                    <a:pt x="139" y="152"/>
                    <a:pt x="139" y="152"/>
                    <a:pt x="139" y="152"/>
                  </a:cubicBezTo>
                  <a:cubicBezTo>
                    <a:pt x="138" y="152"/>
                    <a:pt x="138" y="152"/>
                    <a:pt x="138" y="152"/>
                  </a:cubicBezTo>
                  <a:cubicBezTo>
                    <a:pt x="133" y="150"/>
                    <a:pt x="133" y="150"/>
                    <a:pt x="133" y="150"/>
                  </a:cubicBezTo>
                  <a:cubicBezTo>
                    <a:pt x="132" y="148"/>
                    <a:pt x="132" y="148"/>
                    <a:pt x="132" y="148"/>
                  </a:cubicBezTo>
                  <a:cubicBezTo>
                    <a:pt x="130" y="147"/>
                    <a:pt x="130" y="147"/>
                    <a:pt x="130" y="147"/>
                  </a:cubicBezTo>
                  <a:cubicBezTo>
                    <a:pt x="129" y="145"/>
                    <a:pt x="129" y="145"/>
                    <a:pt x="129" y="145"/>
                  </a:cubicBezTo>
                  <a:cubicBezTo>
                    <a:pt x="126" y="144"/>
                    <a:pt x="126" y="144"/>
                    <a:pt x="126" y="144"/>
                  </a:cubicBezTo>
                  <a:cubicBezTo>
                    <a:pt x="125" y="142"/>
                    <a:pt x="125" y="142"/>
                    <a:pt x="125" y="142"/>
                  </a:cubicBezTo>
                  <a:cubicBezTo>
                    <a:pt x="124" y="141"/>
                    <a:pt x="124" y="141"/>
                    <a:pt x="124" y="141"/>
                  </a:cubicBezTo>
                  <a:cubicBezTo>
                    <a:pt x="121" y="137"/>
                    <a:pt x="121" y="137"/>
                    <a:pt x="121" y="137"/>
                  </a:cubicBezTo>
                  <a:cubicBezTo>
                    <a:pt x="118" y="135"/>
                    <a:pt x="118" y="135"/>
                    <a:pt x="118" y="135"/>
                  </a:cubicBezTo>
                  <a:cubicBezTo>
                    <a:pt x="117" y="134"/>
                    <a:pt x="117" y="134"/>
                    <a:pt x="117" y="134"/>
                  </a:cubicBezTo>
                  <a:cubicBezTo>
                    <a:pt x="116" y="133"/>
                    <a:pt x="116" y="133"/>
                    <a:pt x="116" y="133"/>
                  </a:cubicBezTo>
                  <a:cubicBezTo>
                    <a:pt x="114" y="130"/>
                    <a:pt x="114" y="130"/>
                    <a:pt x="114" y="130"/>
                  </a:cubicBezTo>
                  <a:cubicBezTo>
                    <a:pt x="111" y="127"/>
                    <a:pt x="111" y="127"/>
                    <a:pt x="111" y="127"/>
                  </a:cubicBezTo>
                  <a:cubicBezTo>
                    <a:pt x="109" y="125"/>
                    <a:pt x="109" y="125"/>
                    <a:pt x="109" y="125"/>
                  </a:cubicBezTo>
                  <a:cubicBezTo>
                    <a:pt x="107" y="122"/>
                    <a:pt x="107" y="122"/>
                    <a:pt x="107" y="122"/>
                  </a:cubicBezTo>
                  <a:cubicBezTo>
                    <a:pt x="109" y="120"/>
                    <a:pt x="109" y="120"/>
                    <a:pt x="109" y="120"/>
                  </a:cubicBezTo>
                  <a:cubicBezTo>
                    <a:pt x="108" y="119"/>
                    <a:pt x="107" y="119"/>
                    <a:pt x="107" y="118"/>
                  </a:cubicBezTo>
                  <a:cubicBezTo>
                    <a:pt x="106" y="118"/>
                    <a:pt x="104" y="117"/>
                    <a:pt x="105" y="116"/>
                  </a:cubicBezTo>
                  <a:cubicBezTo>
                    <a:pt x="105" y="115"/>
                    <a:pt x="104" y="114"/>
                    <a:pt x="104" y="112"/>
                  </a:cubicBezTo>
                  <a:cubicBezTo>
                    <a:pt x="104" y="111"/>
                    <a:pt x="104" y="110"/>
                    <a:pt x="103" y="110"/>
                  </a:cubicBezTo>
                  <a:cubicBezTo>
                    <a:pt x="102" y="109"/>
                    <a:pt x="102" y="109"/>
                    <a:pt x="102" y="109"/>
                  </a:cubicBezTo>
                  <a:cubicBezTo>
                    <a:pt x="101" y="109"/>
                    <a:pt x="100" y="109"/>
                    <a:pt x="100" y="109"/>
                  </a:cubicBezTo>
                  <a:cubicBezTo>
                    <a:pt x="99" y="109"/>
                    <a:pt x="99" y="109"/>
                    <a:pt x="99" y="109"/>
                  </a:cubicBezTo>
                  <a:cubicBezTo>
                    <a:pt x="99" y="109"/>
                    <a:pt x="100" y="107"/>
                    <a:pt x="100" y="105"/>
                  </a:cubicBezTo>
                  <a:cubicBezTo>
                    <a:pt x="96" y="104"/>
                    <a:pt x="96" y="104"/>
                    <a:pt x="96" y="104"/>
                  </a:cubicBezTo>
                  <a:cubicBezTo>
                    <a:pt x="96" y="104"/>
                    <a:pt x="96" y="101"/>
                    <a:pt x="94" y="100"/>
                  </a:cubicBezTo>
                  <a:cubicBezTo>
                    <a:pt x="92" y="100"/>
                    <a:pt x="92" y="100"/>
                    <a:pt x="92" y="100"/>
                  </a:cubicBezTo>
                  <a:cubicBezTo>
                    <a:pt x="91" y="101"/>
                    <a:pt x="91" y="102"/>
                    <a:pt x="91" y="102"/>
                  </a:cubicBezTo>
                  <a:cubicBezTo>
                    <a:pt x="87" y="98"/>
                    <a:pt x="87" y="98"/>
                    <a:pt x="87" y="98"/>
                  </a:cubicBezTo>
                  <a:cubicBezTo>
                    <a:pt x="87" y="98"/>
                    <a:pt x="87" y="97"/>
                    <a:pt x="88" y="95"/>
                  </a:cubicBezTo>
                  <a:cubicBezTo>
                    <a:pt x="90" y="93"/>
                    <a:pt x="88" y="92"/>
                    <a:pt x="88" y="92"/>
                  </a:cubicBezTo>
                  <a:cubicBezTo>
                    <a:pt x="87" y="89"/>
                    <a:pt x="87" y="89"/>
                    <a:pt x="87" y="89"/>
                  </a:cubicBezTo>
                  <a:cubicBezTo>
                    <a:pt x="88" y="87"/>
                    <a:pt x="88" y="87"/>
                    <a:pt x="88" y="87"/>
                  </a:cubicBezTo>
                  <a:cubicBezTo>
                    <a:pt x="87" y="86"/>
                    <a:pt x="87" y="86"/>
                    <a:pt x="87" y="86"/>
                  </a:cubicBezTo>
                  <a:cubicBezTo>
                    <a:pt x="86" y="85"/>
                    <a:pt x="86" y="85"/>
                    <a:pt x="86" y="85"/>
                  </a:cubicBezTo>
                  <a:cubicBezTo>
                    <a:pt x="86" y="85"/>
                    <a:pt x="86" y="85"/>
                    <a:pt x="86" y="85"/>
                  </a:cubicBezTo>
                  <a:cubicBezTo>
                    <a:pt x="86" y="85"/>
                    <a:pt x="86" y="85"/>
                    <a:pt x="86" y="85"/>
                  </a:cubicBezTo>
                  <a:cubicBezTo>
                    <a:pt x="88" y="81"/>
                    <a:pt x="88" y="81"/>
                    <a:pt x="88" y="81"/>
                  </a:cubicBezTo>
                  <a:cubicBezTo>
                    <a:pt x="88" y="81"/>
                    <a:pt x="87" y="77"/>
                    <a:pt x="88" y="76"/>
                  </a:cubicBezTo>
                  <a:cubicBezTo>
                    <a:pt x="88" y="76"/>
                    <a:pt x="88" y="76"/>
                    <a:pt x="88" y="76"/>
                  </a:cubicBezTo>
                  <a:cubicBezTo>
                    <a:pt x="88" y="75"/>
                    <a:pt x="88" y="75"/>
                    <a:pt x="89" y="75"/>
                  </a:cubicBezTo>
                  <a:cubicBezTo>
                    <a:pt x="89" y="74"/>
                    <a:pt x="94" y="73"/>
                    <a:pt x="94" y="73"/>
                  </a:cubicBezTo>
                  <a:cubicBezTo>
                    <a:pt x="96" y="72"/>
                    <a:pt x="96" y="72"/>
                    <a:pt x="96" y="72"/>
                  </a:cubicBezTo>
                  <a:cubicBezTo>
                    <a:pt x="100" y="77"/>
                    <a:pt x="100" y="77"/>
                    <a:pt x="100" y="77"/>
                  </a:cubicBezTo>
                  <a:cubicBezTo>
                    <a:pt x="104" y="81"/>
                    <a:pt x="104" y="81"/>
                    <a:pt x="104" y="81"/>
                  </a:cubicBezTo>
                  <a:cubicBezTo>
                    <a:pt x="107" y="83"/>
                    <a:pt x="107" y="83"/>
                    <a:pt x="107" y="83"/>
                  </a:cubicBezTo>
                  <a:cubicBezTo>
                    <a:pt x="107" y="83"/>
                    <a:pt x="108" y="82"/>
                    <a:pt x="109" y="82"/>
                  </a:cubicBezTo>
                  <a:cubicBezTo>
                    <a:pt x="109" y="81"/>
                    <a:pt x="109" y="79"/>
                    <a:pt x="109" y="79"/>
                  </a:cubicBezTo>
                  <a:cubicBezTo>
                    <a:pt x="111" y="77"/>
                    <a:pt x="111" y="77"/>
                    <a:pt x="111" y="77"/>
                  </a:cubicBezTo>
                  <a:cubicBezTo>
                    <a:pt x="112" y="75"/>
                    <a:pt x="112" y="75"/>
                    <a:pt x="112" y="75"/>
                  </a:cubicBezTo>
                  <a:cubicBezTo>
                    <a:pt x="112" y="73"/>
                    <a:pt x="112" y="73"/>
                    <a:pt x="112" y="73"/>
                  </a:cubicBezTo>
                  <a:cubicBezTo>
                    <a:pt x="114" y="72"/>
                    <a:pt x="114" y="72"/>
                    <a:pt x="114" y="72"/>
                  </a:cubicBezTo>
                  <a:cubicBezTo>
                    <a:pt x="117" y="71"/>
                    <a:pt x="117" y="71"/>
                    <a:pt x="117" y="71"/>
                  </a:cubicBezTo>
                  <a:cubicBezTo>
                    <a:pt x="121" y="70"/>
                    <a:pt x="121" y="70"/>
                    <a:pt x="121" y="70"/>
                  </a:cubicBezTo>
                  <a:cubicBezTo>
                    <a:pt x="121" y="70"/>
                    <a:pt x="124" y="71"/>
                    <a:pt x="125" y="71"/>
                  </a:cubicBezTo>
                  <a:cubicBezTo>
                    <a:pt x="125" y="71"/>
                    <a:pt x="126" y="71"/>
                    <a:pt x="126" y="71"/>
                  </a:cubicBezTo>
                  <a:cubicBezTo>
                    <a:pt x="128" y="68"/>
                    <a:pt x="128" y="68"/>
                    <a:pt x="128" y="68"/>
                  </a:cubicBezTo>
                  <a:cubicBezTo>
                    <a:pt x="128" y="68"/>
                    <a:pt x="128" y="68"/>
                    <a:pt x="128" y="68"/>
                  </a:cubicBezTo>
                  <a:cubicBezTo>
                    <a:pt x="129" y="66"/>
                    <a:pt x="129" y="66"/>
                    <a:pt x="129" y="66"/>
                  </a:cubicBezTo>
                  <a:cubicBezTo>
                    <a:pt x="134" y="68"/>
                    <a:pt x="134" y="68"/>
                    <a:pt x="134" y="68"/>
                  </a:cubicBezTo>
                  <a:cubicBezTo>
                    <a:pt x="136" y="70"/>
                    <a:pt x="136" y="70"/>
                    <a:pt x="136" y="70"/>
                  </a:cubicBezTo>
                  <a:cubicBezTo>
                    <a:pt x="141" y="71"/>
                    <a:pt x="141" y="71"/>
                    <a:pt x="141" y="71"/>
                  </a:cubicBezTo>
                  <a:cubicBezTo>
                    <a:pt x="141" y="71"/>
                    <a:pt x="141" y="71"/>
                    <a:pt x="141" y="71"/>
                  </a:cubicBezTo>
                  <a:cubicBezTo>
                    <a:pt x="143" y="71"/>
                    <a:pt x="143" y="71"/>
                    <a:pt x="143" y="71"/>
                  </a:cubicBezTo>
                  <a:cubicBezTo>
                    <a:pt x="143" y="70"/>
                    <a:pt x="143" y="70"/>
                    <a:pt x="143" y="70"/>
                  </a:cubicBezTo>
                  <a:cubicBezTo>
                    <a:pt x="147" y="70"/>
                    <a:pt x="147" y="70"/>
                    <a:pt x="147" y="70"/>
                  </a:cubicBezTo>
                  <a:cubicBezTo>
                    <a:pt x="152" y="71"/>
                    <a:pt x="152" y="71"/>
                    <a:pt x="152" y="71"/>
                  </a:cubicBezTo>
                  <a:cubicBezTo>
                    <a:pt x="155" y="71"/>
                    <a:pt x="155" y="71"/>
                    <a:pt x="155" y="71"/>
                  </a:cubicBezTo>
                  <a:cubicBezTo>
                    <a:pt x="160" y="71"/>
                    <a:pt x="160" y="71"/>
                    <a:pt x="160" y="71"/>
                  </a:cubicBezTo>
                  <a:cubicBezTo>
                    <a:pt x="163" y="72"/>
                    <a:pt x="163" y="72"/>
                    <a:pt x="163" y="72"/>
                  </a:cubicBezTo>
                  <a:cubicBezTo>
                    <a:pt x="165" y="73"/>
                    <a:pt x="165" y="73"/>
                    <a:pt x="165" y="73"/>
                  </a:cubicBezTo>
                  <a:cubicBezTo>
                    <a:pt x="165" y="73"/>
                    <a:pt x="165" y="73"/>
                    <a:pt x="166" y="72"/>
                  </a:cubicBezTo>
                  <a:cubicBezTo>
                    <a:pt x="166" y="72"/>
                    <a:pt x="169" y="72"/>
                    <a:pt x="169" y="72"/>
                  </a:cubicBezTo>
                  <a:cubicBezTo>
                    <a:pt x="170" y="69"/>
                    <a:pt x="170" y="69"/>
                    <a:pt x="170" y="69"/>
                  </a:cubicBezTo>
                  <a:cubicBezTo>
                    <a:pt x="171" y="71"/>
                    <a:pt x="171" y="71"/>
                    <a:pt x="171" y="71"/>
                  </a:cubicBezTo>
                  <a:cubicBezTo>
                    <a:pt x="172" y="71"/>
                    <a:pt x="174" y="71"/>
                    <a:pt x="174" y="71"/>
                  </a:cubicBezTo>
                  <a:cubicBezTo>
                    <a:pt x="175" y="68"/>
                    <a:pt x="175" y="68"/>
                    <a:pt x="175" y="68"/>
                  </a:cubicBezTo>
                  <a:cubicBezTo>
                    <a:pt x="176" y="69"/>
                    <a:pt x="176" y="69"/>
                    <a:pt x="176" y="69"/>
                  </a:cubicBezTo>
                  <a:cubicBezTo>
                    <a:pt x="177" y="69"/>
                    <a:pt x="177" y="69"/>
                    <a:pt x="178" y="69"/>
                  </a:cubicBezTo>
                  <a:cubicBezTo>
                    <a:pt x="179" y="69"/>
                    <a:pt x="180" y="68"/>
                    <a:pt x="180" y="68"/>
                  </a:cubicBezTo>
                  <a:cubicBezTo>
                    <a:pt x="180" y="68"/>
                    <a:pt x="181" y="69"/>
                    <a:pt x="181" y="69"/>
                  </a:cubicBezTo>
                  <a:cubicBezTo>
                    <a:pt x="181" y="69"/>
                    <a:pt x="182" y="68"/>
                    <a:pt x="183" y="68"/>
                  </a:cubicBezTo>
                  <a:cubicBezTo>
                    <a:pt x="185" y="68"/>
                    <a:pt x="186" y="67"/>
                    <a:pt x="186" y="67"/>
                  </a:cubicBezTo>
                  <a:cubicBezTo>
                    <a:pt x="186" y="67"/>
                    <a:pt x="187" y="69"/>
                    <a:pt x="189" y="70"/>
                  </a:cubicBezTo>
                  <a:cubicBezTo>
                    <a:pt x="189" y="70"/>
                    <a:pt x="189" y="70"/>
                    <a:pt x="189" y="70"/>
                  </a:cubicBezTo>
                  <a:cubicBezTo>
                    <a:pt x="191" y="70"/>
                    <a:pt x="191" y="70"/>
                    <a:pt x="191" y="70"/>
                  </a:cubicBezTo>
                  <a:cubicBezTo>
                    <a:pt x="191" y="70"/>
                    <a:pt x="191" y="70"/>
                    <a:pt x="191" y="70"/>
                  </a:cubicBezTo>
                  <a:cubicBezTo>
                    <a:pt x="191" y="70"/>
                    <a:pt x="192" y="69"/>
                    <a:pt x="193" y="69"/>
                  </a:cubicBezTo>
                  <a:cubicBezTo>
                    <a:pt x="195" y="69"/>
                    <a:pt x="196" y="69"/>
                    <a:pt x="197" y="69"/>
                  </a:cubicBezTo>
                  <a:cubicBezTo>
                    <a:pt x="199" y="69"/>
                    <a:pt x="200" y="71"/>
                    <a:pt x="200" y="71"/>
                  </a:cubicBezTo>
                  <a:cubicBezTo>
                    <a:pt x="203" y="74"/>
                    <a:pt x="203" y="74"/>
                    <a:pt x="203" y="74"/>
                  </a:cubicBezTo>
                  <a:cubicBezTo>
                    <a:pt x="203" y="74"/>
                    <a:pt x="204" y="76"/>
                    <a:pt x="204" y="77"/>
                  </a:cubicBezTo>
                  <a:cubicBezTo>
                    <a:pt x="205" y="78"/>
                    <a:pt x="205" y="79"/>
                    <a:pt x="205" y="79"/>
                  </a:cubicBezTo>
                  <a:cubicBezTo>
                    <a:pt x="205" y="79"/>
                    <a:pt x="213" y="82"/>
                    <a:pt x="214" y="82"/>
                  </a:cubicBezTo>
                  <a:cubicBezTo>
                    <a:pt x="214" y="82"/>
                    <a:pt x="215" y="82"/>
                    <a:pt x="215" y="82"/>
                  </a:cubicBezTo>
                  <a:close/>
                  <a:moveTo>
                    <a:pt x="175" y="191"/>
                  </a:moveTo>
                  <a:cubicBezTo>
                    <a:pt x="175" y="191"/>
                    <a:pt x="175" y="191"/>
                    <a:pt x="175" y="191"/>
                  </a:cubicBezTo>
                  <a:cubicBezTo>
                    <a:pt x="176" y="191"/>
                    <a:pt x="176" y="190"/>
                    <a:pt x="176" y="190"/>
                  </a:cubicBezTo>
                  <a:cubicBezTo>
                    <a:pt x="179" y="190"/>
                    <a:pt x="179" y="190"/>
                    <a:pt x="179" y="190"/>
                  </a:cubicBezTo>
                  <a:cubicBezTo>
                    <a:pt x="179" y="190"/>
                    <a:pt x="179" y="190"/>
                    <a:pt x="179" y="190"/>
                  </a:cubicBezTo>
                  <a:cubicBezTo>
                    <a:pt x="182" y="191"/>
                    <a:pt x="182" y="191"/>
                    <a:pt x="182" y="191"/>
                  </a:cubicBezTo>
                  <a:cubicBezTo>
                    <a:pt x="184" y="193"/>
                    <a:pt x="184" y="193"/>
                    <a:pt x="184" y="193"/>
                  </a:cubicBezTo>
                  <a:cubicBezTo>
                    <a:pt x="185" y="195"/>
                    <a:pt x="185" y="195"/>
                    <a:pt x="185" y="195"/>
                  </a:cubicBezTo>
                  <a:cubicBezTo>
                    <a:pt x="187" y="197"/>
                    <a:pt x="187" y="197"/>
                    <a:pt x="187" y="197"/>
                  </a:cubicBezTo>
                  <a:cubicBezTo>
                    <a:pt x="192" y="200"/>
                    <a:pt x="192" y="200"/>
                    <a:pt x="192" y="200"/>
                  </a:cubicBezTo>
                  <a:cubicBezTo>
                    <a:pt x="198" y="203"/>
                    <a:pt x="198" y="203"/>
                    <a:pt x="198" y="203"/>
                  </a:cubicBezTo>
                  <a:cubicBezTo>
                    <a:pt x="198" y="203"/>
                    <a:pt x="202" y="205"/>
                    <a:pt x="203" y="205"/>
                  </a:cubicBezTo>
                  <a:cubicBezTo>
                    <a:pt x="203" y="205"/>
                    <a:pt x="203" y="206"/>
                    <a:pt x="204" y="206"/>
                  </a:cubicBezTo>
                  <a:cubicBezTo>
                    <a:pt x="204" y="207"/>
                    <a:pt x="206" y="210"/>
                    <a:pt x="206" y="210"/>
                  </a:cubicBezTo>
                  <a:cubicBezTo>
                    <a:pt x="207" y="211"/>
                    <a:pt x="204" y="209"/>
                    <a:pt x="204" y="209"/>
                  </a:cubicBezTo>
                  <a:cubicBezTo>
                    <a:pt x="204" y="209"/>
                    <a:pt x="203" y="207"/>
                    <a:pt x="202" y="206"/>
                  </a:cubicBezTo>
                  <a:cubicBezTo>
                    <a:pt x="200" y="206"/>
                    <a:pt x="198" y="206"/>
                    <a:pt x="197" y="205"/>
                  </a:cubicBezTo>
                  <a:cubicBezTo>
                    <a:pt x="196" y="204"/>
                    <a:pt x="196" y="203"/>
                    <a:pt x="196" y="203"/>
                  </a:cubicBezTo>
                  <a:cubicBezTo>
                    <a:pt x="195" y="203"/>
                    <a:pt x="195" y="201"/>
                    <a:pt x="192" y="201"/>
                  </a:cubicBezTo>
                  <a:cubicBezTo>
                    <a:pt x="189" y="200"/>
                    <a:pt x="189" y="201"/>
                    <a:pt x="188" y="199"/>
                  </a:cubicBezTo>
                  <a:cubicBezTo>
                    <a:pt x="187" y="196"/>
                    <a:pt x="187" y="198"/>
                    <a:pt x="186" y="196"/>
                  </a:cubicBezTo>
                  <a:cubicBezTo>
                    <a:pt x="184" y="195"/>
                    <a:pt x="185" y="196"/>
                    <a:pt x="181" y="195"/>
                  </a:cubicBezTo>
                  <a:cubicBezTo>
                    <a:pt x="178" y="193"/>
                    <a:pt x="180" y="194"/>
                    <a:pt x="180" y="193"/>
                  </a:cubicBezTo>
                  <a:cubicBezTo>
                    <a:pt x="179" y="191"/>
                    <a:pt x="180" y="192"/>
                    <a:pt x="178" y="192"/>
                  </a:cubicBezTo>
                  <a:cubicBezTo>
                    <a:pt x="177" y="191"/>
                    <a:pt x="178" y="191"/>
                    <a:pt x="177" y="191"/>
                  </a:cubicBezTo>
                  <a:cubicBezTo>
                    <a:pt x="177" y="191"/>
                    <a:pt x="176" y="192"/>
                    <a:pt x="175" y="192"/>
                  </a:cubicBezTo>
                  <a:cubicBezTo>
                    <a:pt x="175" y="191"/>
                    <a:pt x="175" y="191"/>
                    <a:pt x="175" y="191"/>
                  </a:cubicBezTo>
                  <a:close/>
                  <a:moveTo>
                    <a:pt x="169" y="198"/>
                  </a:moveTo>
                  <a:cubicBezTo>
                    <a:pt x="169" y="198"/>
                    <a:pt x="169" y="198"/>
                    <a:pt x="169" y="198"/>
                  </a:cubicBezTo>
                  <a:cubicBezTo>
                    <a:pt x="169" y="198"/>
                    <a:pt x="167" y="198"/>
                    <a:pt x="166" y="198"/>
                  </a:cubicBezTo>
                  <a:cubicBezTo>
                    <a:pt x="166" y="198"/>
                    <a:pt x="165" y="197"/>
                    <a:pt x="164" y="197"/>
                  </a:cubicBezTo>
                  <a:cubicBezTo>
                    <a:pt x="163" y="197"/>
                    <a:pt x="161" y="197"/>
                    <a:pt x="161" y="197"/>
                  </a:cubicBezTo>
                  <a:cubicBezTo>
                    <a:pt x="160" y="197"/>
                    <a:pt x="159" y="196"/>
                    <a:pt x="159" y="196"/>
                  </a:cubicBezTo>
                  <a:cubicBezTo>
                    <a:pt x="159" y="196"/>
                    <a:pt x="159" y="195"/>
                    <a:pt x="159" y="195"/>
                  </a:cubicBezTo>
                  <a:cubicBezTo>
                    <a:pt x="159" y="195"/>
                    <a:pt x="161" y="194"/>
                    <a:pt x="161" y="194"/>
                  </a:cubicBezTo>
                  <a:cubicBezTo>
                    <a:pt x="161" y="195"/>
                    <a:pt x="167" y="196"/>
                    <a:pt x="167" y="196"/>
                  </a:cubicBezTo>
                  <a:cubicBezTo>
                    <a:pt x="171" y="196"/>
                    <a:pt x="171" y="196"/>
                    <a:pt x="171" y="196"/>
                  </a:cubicBezTo>
                  <a:cubicBezTo>
                    <a:pt x="171" y="196"/>
                    <a:pt x="172" y="196"/>
                    <a:pt x="172" y="196"/>
                  </a:cubicBezTo>
                  <a:cubicBezTo>
                    <a:pt x="172" y="196"/>
                    <a:pt x="173" y="196"/>
                    <a:pt x="174" y="197"/>
                  </a:cubicBezTo>
                  <a:cubicBezTo>
                    <a:pt x="175" y="197"/>
                    <a:pt x="175" y="197"/>
                    <a:pt x="175" y="198"/>
                  </a:cubicBezTo>
                  <a:cubicBezTo>
                    <a:pt x="175" y="198"/>
                    <a:pt x="176" y="199"/>
                    <a:pt x="175" y="199"/>
                  </a:cubicBezTo>
                  <a:cubicBezTo>
                    <a:pt x="175" y="199"/>
                    <a:pt x="174" y="199"/>
                    <a:pt x="174" y="199"/>
                  </a:cubicBezTo>
                  <a:cubicBezTo>
                    <a:pt x="174" y="199"/>
                    <a:pt x="172" y="198"/>
                    <a:pt x="172" y="198"/>
                  </a:cubicBezTo>
                  <a:cubicBezTo>
                    <a:pt x="170" y="198"/>
                    <a:pt x="170" y="198"/>
                    <a:pt x="170" y="198"/>
                  </a:cubicBezTo>
                  <a:cubicBezTo>
                    <a:pt x="169" y="198"/>
                    <a:pt x="169" y="198"/>
                    <a:pt x="169" y="198"/>
                  </a:cubicBezTo>
                  <a:close/>
                  <a:moveTo>
                    <a:pt x="138" y="199"/>
                  </a:moveTo>
                  <a:cubicBezTo>
                    <a:pt x="138" y="199"/>
                    <a:pt x="138" y="199"/>
                    <a:pt x="138" y="199"/>
                  </a:cubicBezTo>
                  <a:cubicBezTo>
                    <a:pt x="138" y="199"/>
                    <a:pt x="142" y="198"/>
                    <a:pt x="142" y="198"/>
                  </a:cubicBezTo>
                  <a:cubicBezTo>
                    <a:pt x="144" y="199"/>
                    <a:pt x="144" y="199"/>
                    <a:pt x="144" y="199"/>
                  </a:cubicBezTo>
                  <a:cubicBezTo>
                    <a:pt x="144" y="199"/>
                    <a:pt x="144" y="200"/>
                    <a:pt x="143" y="200"/>
                  </a:cubicBezTo>
                  <a:cubicBezTo>
                    <a:pt x="143" y="200"/>
                    <a:pt x="141" y="202"/>
                    <a:pt x="141" y="202"/>
                  </a:cubicBezTo>
                  <a:cubicBezTo>
                    <a:pt x="138" y="200"/>
                    <a:pt x="138" y="200"/>
                    <a:pt x="138" y="200"/>
                  </a:cubicBezTo>
                  <a:cubicBezTo>
                    <a:pt x="138" y="199"/>
                    <a:pt x="138" y="199"/>
                    <a:pt x="138" y="199"/>
                  </a:cubicBezTo>
                  <a:close/>
                  <a:moveTo>
                    <a:pt x="107" y="194"/>
                  </a:moveTo>
                  <a:cubicBezTo>
                    <a:pt x="107" y="194"/>
                    <a:pt x="107" y="194"/>
                    <a:pt x="107" y="194"/>
                  </a:cubicBezTo>
                  <a:cubicBezTo>
                    <a:pt x="108" y="194"/>
                    <a:pt x="109" y="193"/>
                    <a:pt x="109" y="194"/>
                  </a:cubicBezTo>
                  <a:cubicBezTo>
                    <a:pt x="109" y="195"/>
                    <a:pt x="108" y="196"/>
                    <a:pt x="108" y="196"/>
                  </a:cubicBezTo>
                  <a:cubicBezTo>
                    <a:pt x="108" y="196"/>
                    <a:pt x="107" y="196"/>
                    <a:pt x="107" y="196"/>
                  </a:cubicBezTo>
                  <a:cubicBezTo>
                    <a:pt x="107" y="195"/>
                    <a:pt x="107" y="194"/>
                    <a:pt x="107" y="194"/>
                  </a:cubicBezTo>
                  <a:close/>
                  <a:moveTo>
                    <a:pt x="113" y="189"/>
                  </a:moveTo>
                  <a:cubicBezTo>
                    <a:pt x="113" y="189"/>
                    <a:pt x="113" y="189"/>
                    <a:pt x="113" y="189"/>
                  </a:cubicBezTo>
                  <a:cubicBezTo>
                    <a:pt x="113" y="189"/>
                    <a:pt x="115" y="188"/>
                    <a:pt x="115" y="188"/>
                  </a:cubicBezTo>
                  <a:cubicBezTo>
                    <a:pt x="116" y="189"/>
                    <a:pt x="117" y="189"/>
                    <a:pt x="116" y="190"/>
                  </a:cubicBezTo>
                  <a:cubicBezTo>
                    <a:pt x="116" y="190"/>
                    <a:pt x="116" y="190"/>
                    <a:pt x="115" y="191"/>
                  </a:cubicBezTo>
                  <a:cubicBezTo>
                    <a:pt x="114" y="192"/>
                    <a:pt x="112" y="193"/>
                    <a:pt x="112" y="193"/>
                  </a:cubicBezTo>
                  <a:cubicBezTo>
                    <a:pt x="112" y="193"/>
                    <a:pt x="112" y="193"/>
                    <a:pt x="111" y="193"/>
                  </a:cubicBezTo>
                  <a:cubicBezTo>
                    <a:pt x="109" y="192"/>
                    <a:pt x="108" y="191"/>
                    <a:pt x="108" y="191"/>
                  </a:cubicBezTo>
                  <a:cubicBezTo>
                    <a:pt x="108" y="191"/>
                    <a:pt x="107" y="190"/>
                    <a:pt x="109" y="190"/>
                  </a:cubicBezTo>
                  <a:cubicBezTo>
                    <a:pt x="110" y="189"/>
                    <a:pt x="111" y="189"/>
                    <a:pt x="111" y="189"/>
                  </a:cubicBezTo>
                  <a:cubicBezTo>
                    <a:pt x="112" y="189"/>
                    <a:pt x="113" y="189"/>
                    <a:pt x="113" y="189"/>
                  </a:cubicBezTo>
                  <a:close/>
                  <a:moveTo>
                    <a:pt x="124" y="178"/>
                  </a:moveTo>
                  <a:cubicBezTo>
                    <a:pt x="124" y="178"/>
                    <a:pt x="124" y="178"/>
                    <a:pt x="124" y="178"/>
                  </a:cubicBezTo>
                  <a:cubicBezTo>
                    <a:pt x="124" y="178"/>
                    <a:pt x="126" y="177"/>
                    <a:pt x="126" y="177"/>
                  </a:cubicBezTo>
                  <a:cubicBezTo>
                    <a:pt x="126" y="177"/>
                    <a:pt x="126" y="177"/>
                    <a:pt x="127" y="177"/>
                  </a:cubicBezTo>
                  <a:cubicBezTo>
                    <a:pt x="127" y="177"/>
                    <a:pt x="127" y="177"/>
                    <a:pt x="128" y="177"/>
                  </a:cubicBezTo>
                  <a:cubicBezTo>
                    <a:pt x="128" y="177"/>
                    <a:pt x="129" y="176"/>
                    <a:pt x="130" y="177"/>
                  </a:cubicBezTo>
                  <a:cubicBezTo>
                    <a:pt x="131" y="177"/>
                    <a:pt x="131" y="178"/>
                    <a:pt x="132" y="178"/>
                  </a:cubicBezTo>
                  <a:cubicBezTo>
                    <a:pt x="132" y="178"/>
                    <a:pt x="133" y="178"/>
                    <a:pt x="133" y="178"/>
                  </a:cubicBezTo>
                  <a:cubicBezTo>
                    <a:pt x="134" y="178"/>
                    <a:pt x="134" y="178"/>
                    <a:pt x="136" y="178"/>
                  </a:cubicBezTo>
                  <a:cubicBezTo>
                    <a:pt x="138" y="178"/>
                    <a:pt x="141" y="178"/>
                    <a:pt x="141" y="178"/>
                  </a:cubicBezTo>
                  <a:cubicBezTo>
                    <a:pt x="141" y="179"/>
                    <a:pt x="142" y="178"/>
                    <a:pt x="143" y="178"/>
                  </a:cubicBezTo>
                  <a:cubicBezTo>
                    <a:pt x="145" y="179"/>
                    <a:pt x="145" y="179"/>
                    <a:pt x="145" y="179"/>
                  </a:cubicBezTo>
                  <a:cubicBezTo>
                    <a:pt x="146" y="179"/>
                    <a:pt x="145" y="180"/>
                    <a:pt x="147" y="179"/>
                  </a:cubicBezTo>
                  <a:cubicBezTo>
                    <a:pt x="148" y="179"/>
                    <a:pt x="148" y="179"/>
                    <a:pt x="148" y="179"/>
                  </a:cubicBezTo>
                  <a:cubicBezTo>
                    <a:pt x="148" y="179"/>
                    <a:pt x="148" y="179"/>
                    <a:pt x="149" y="178"/>
                  </a:cubicBezTo>
                  <a:cubicBezTo>
                    <a:pt x="150" y="178"/>
                    <a:pt x="151" y="177"/>
                    <a:pt x="151" y="177"/>
                  </a:cubicBezTo>
                  <a:cubicBezTo>
                    <a:pt x="152" y="177"/>
                    <a:pt x="152" y="177"/>
                    <a:pt x="152" y="177"/>
                  </a:cubicBezTo>
                  <a:cubicBezTo>
                    <a:pt x="152" y="180"/>
                    <a:pt x="152" y="180"/>
                    <a:pt x="152" y="180"/>
                  </a:cubicBezTo>
                  <a:cubicBezTo>
                    <a:pt x="152" y="180"/>
                    <a:pt x="152" y="180"/>
                    <a:pt x="152" y="181"/>
                  </a:cubicBezTo>
                  <a:cubicBezTo>
                    <a:pt x="152" y="181"/>
                    <a:pt x="151" y="182"/>
                    <a:pt x="150" y="182"/>
                  </a:cubicBezTo>
                  <a:cubicBezTo>
                    <a:pt x="150" y="182"/>
                    <a:pt x="149" y="181"/>
                    <a:pt x="149" y="181"/>
                  </a:cubicBezTo>
                  <a:cubicBezTo>
                    <a:pt x="149" y="180"/>
                    <a:pt x="148" y="180"/>
                    <a:pt x="148" y="180"/>
                  </a:cubicBezTo>
                  <a:cubicBezTo>
                    <a:pt x="147" y="180"/>
                    <a:pt x="146" y="181"/>
                    <a:pt x="145" y="181"/>
                  </a:cubicBezTo>
                  <a:cubicBezTo>
                    <a:pt x="145" y="181"/>
                    <a:pt x="144" y="180"/>
                    <a:pt x="144" y="180"/>
                  </a:cubicBezTo>
                  <a:cubicBezTo>
                    <a:pt x="144" y="180"/>
                    <a:pt x="142" y="180"/>
                    <a:pt x="141" y="180"/>
                  </a:cubicBezTo>
                  <a:cubicBezTo>
                    <a:pt x="141" y="180"/>
                    <a:pt x="140" y="180"/>
                    <a:pt x="139" y="180"/>
                  </a:cubicBezTo>
                  <a:cubicBezTo>
                    <a:pt x="138" y="180"/>
                    <a:pt x="137" y="180"/>
                    <a:pt x="136" y="180"/>
                  </a:cubicBezTo>
                  <a:cubicBezTo>
                    <a:pt x="135" y="181"/>
                    <a:pt x="133" y="180"/>
                    <a:pt x="133" y="181"/>
                  </a:cubicBezTo>
                  <a:cubicBezTo>
                    <a:pt x="133" y="181"/>
                    <a:pt x="133" y="182"/>
                    <a:pt x="133" y="182"/>
                  </a:cubicBezTo>
                  <a:cubicBezTo>
                    <a:pt x="133" y="182"/>
                    <a:pt x="134" y="183"/>
                    <a:pt x="133" y="183"/>
                  </a:cubicBezTo>
                  <a:cubicBezTo>
                    <a:pt x="131" y="183"/>
                    <a:pt x="131" y="183"/>
                    <a:pt x="131" y="182"/>
                  </a:cubicBezTo>
                  <a:cubicBezTo>
                    <a:pt x="130" y="181"/>
                    <a:pt x="132" y="180"/>
                    <a:pt x="129" y="181"/>
                  </a:cubicBezTo>
                  <a:cubicBezTo>
                    <a:pt x="127" y="181"/>
                    <a:pt x="127" y="180"/>
                    <a:pt x="126" y="180"/>
                  </a:cubicBezTo>
                  <a:cubicBezTo>
                    <a:pt x="126" y="181"/>
                    <a:pt x="124" y="179"/>
                    <a:pt x="123" y="180"/>
                  </a:cubicBezTo>
                  <a:cubicBezTo>
                    <a:pt x="123" y="180"/>
                    <a:pt x="122" y="181"/>
                    <a:pt x="122" y="181"/>
                  </a:cubicBezTo>
                  <a:cubicBezTo>
                    <a:pt x="122" y="181"/>
                    <a:pt x="119" y="181"/>
                    <a:pt x="119" y="181"/>
                  </a:cubicBezTo>
                  <a:cubicBezTo>
                    <a:pt x="119" y="181"/>
                    <a:pt x="120" y="178"/>
                    <a:pt x="120" y="178"/>
                  </a:cubicBezTo>
                  <a:cubicBezTo>
                    <a:pt x="120" y="178"/>
                    <a:pt x="120" y="178"/>
                    <a:pt x="121" y="178"/>
                  </a:cubicBezTo>
                  <a:cubicBezTo>
                    <a:pt x="122" y="178"/>
                    <a:pt x="123" y="178"/>
                    <a:pt x="123" y="178"/>
                  </a:cubicBezTo>
                  <a:cubicBezTo>
                    <a:pt x="124" y="178"/>
                    <a:pt x="124" y="178"/>
                    <a:pt x="124" y="178"/>
                  </a:cubicBezTo>
                  <a:close/>
                  <a:moveTo>
                    <a:pt x="120" y="172"/>
                  </a:moveTo>
                  <a:cubicBezTo>
                    <a:pt x="120" y="172"/>
                    <a:pt x="120" y="172"/>
                    <a:pt x="120" y="172"/>
                  </a:cubicBezTo>
                  <a:cubicBezTo>
                    <a:pt x="120" y="172"/>
                    <a:pt x="116" y="170"/>
                    <a:pt x="116" y="170"/>
                  </a:cubicBezTo>
                  <a:cubicBezTo>
                    <a:pt x="115" y="170"/>
                    <a:pt x="114" y="170"/>
                    <a:pt x="113" y="170"/>
                  </a:cubicBezTo>
                  <a:cubicBezTo>
                    <a:pt x="113" y="170"/>
                    <a:pt x="111" y="169"/>
                    <a:pt x="112" y="168"/>
                  </a:cubicBezTo>
                  <a:cubicBezTo>
                    <a:pt x="112" y="168"/>
                    <a:pt x="113" y="167"/>
                    <a:pt x="114" y="168"/>
                  </a:cubicBezTo>
                  <a:cubicBezTo>
                    <a:pt x="115" y="169"/>
                    <a:pt x="116" y="169"/>
                    <a:pt x="116" y="170"/>
                  </a:cubicBezTo>
                  <a:cubicBezTo>
                    <a:pt x="117" y="170"/>
                    <a:pt x="119" y="171"/>
                    <a:pt x="119" y="171"/>
                  </a:cubicBezTo>
                  <a:cubicBezTo>
                    <a:pt x="120" y="171"/>
                    <a:pt x="120" y="172"/>
                    <a:pt x="120" y="171"/>
                  </a:cubicBezTo>
                  <a:cubicBezTo>
                    <a:pt x="121" y="171"/>
                    <a:pt x="121" y="169"/>
                    <a:pt x="121" y="169"/>
                  </a:cubicBezTo>
                  <a:cubicBezTo>
                    <a:pt x="121" y="168"/>
                    <a:pt x="120" y="168"/>
                    <a:pt x="120" y="168"/>
                  </a:cubicBezTo>
                  <a:cubicBezTo>
                    <a:pt x="121" y="168"/>
                    <a:pt x="123" y="167"/>
                    <a:pt x="123" y="167"/>
                  </a:cubicBezTo>
                  <a:cubicBezTo>
                    <a:pt x="124" y="168"/>
                    <a:pt x="125" y="168"/>
                    <a:pt x="126" y="168"/>
                  </a:cubicBezTo>
                  <a:cubicBezTo>
                    <a:pt x="126" y="168"/>
                    <a:pt x="125" y="168"/>
                    <a:pt x="129" y="168"/>
                  </a:cubicBezTo>
                  <a:cubicBezTo>
                    <a:pt x="132" y="168"/>
                    <a:pt x="131" y="168"/>
                    <a:pt x="133" y="168"/>
                  </a:cubicBezTo>
                  <a:cubicBezTo>
                    <a:pt x="134" y="168"/>
                    <a:pt x="136" y="168"/>
                    <a:pt x="136" y="168"/>
                  </a:cubicBezTo>
                  <a:cubicBezTo>
                    <a:pt x="136" y="169"/>
                    <a:pt x="138" y="170"/>
                    <a:pt x="138" y="170"/>
                  </a:cubicBezTo>
                  <a:cubicBezTo>
                    <a:pt x="138" y="171"/>
                    <a:pt x="139" y="171"/>
                    <a:pt x="138" y="172"/>
                  </a:cubicBezTo>
                  <a:cubicBezTo>
                    <a:pt x="136" y="173"/>
                    <a:pt x="136" y="173"/>
                    <a:pt x="134" y="173"/>
                  </a:cubicBezTo>
                  <a:cubicBezTo>
                    <a:pt x="133" y="173"/>
                    <a:pt x="134" y="173"/>
                    <a:pt x="132" y="174"/>
                  </a:cubicBezTo>
                  <a:cubicBezTo>
                    <a:pt x="129" y="174"/>
                    <a:pt x="127" y="174"/>
                    <a:pt x="127" y="174"/>
                  </a:cubicBezTo>
                  <a:cubicBezTo>
                    <a:pt x="127" y="174"/>
                    <a:pt x="128" y="174"/>
                    <a:pt x="125" y="174"/>
                  </a:cubicBezTo>
                  <a:cubicBezTo>
                    <a:pt x="123" y="173"/>
                    <a:pt x="122" y="174"/>
                    <a:pt x="121" y="173"/>
                  </a:cubicBezTo>
                  <a:cubicBezTo>
                    <a:pt x="121" y="173"/>
                    <a:pt x="120" y="172"/>
                    <a:pt x="120" y="172"/>
                  </a:cubicBezTo>
                  <a:close/>
                  <a:moveTo>
                    <a:pt x="50" y="94"/>
                  </a:moveTo>
                  <a:cubicBezTo>
                    <a:pt x="50" y="94"/>
                    <a:pt x="50" y="94"/>
                    <a:pt x="50" y="94"/>
                  </a:cubicBezTo>
                  <a:cubicBezTo>
                    <a:pt x="50" y="94"/>
                    <a:pt x="50" y="93"/>
                    <a:pt x="50" y="93"/>
                  </a:cubicBezTo>
                  <a:cubicBezTo>
                    <a:pt x="50" y="93"/>
                    <a:pt x="50" y="93"/>
                    <a:pt x="50" y="93"/>
                  </a:cubicBezTo>
                  <a:cubicBezTo>
                    <a:pt x="50" y="93"/>
                    <a:pt x="51" y="93"/>
                    <a:pt x="51" y="93"/>
                  </a:cubicBezTo>
                  <a:cubicBezTo>
                    <a:pt x="51" y="94"/>
                    <a:pt x="51" y="94"/>
                    <a:pt x="52" y="94"/>
                  </a:cubicBezTo>
                  <a:cubicBezTo>
                    <a:pt x="52" y="94"/>
                    <a:pt x="52" y="94"/>
                    <a:pt x="53" y="94"/>
                  </a:cubicBezTo>
                  <a:cubicBezTo>
                    <a:pt x="53" y="95"/>
                    <a:pt x="53" y="95"/>
                    <a:pt x="53" y="95"/>
                  </a:cubicBezTo>
                  <a:cubicBezTo>
                    <a:pt x="53" y="95"/>
                    <a:pt x="53" y="97"/>
                    <a:pt x="52" y="96"/>
                  </a:cubicBezTo>
                  <a:cubicBezTo>
                    <a:pt x="51" y="96"/>
                    <a:pt x="50" y="96"/>
                    <a:pt x="50" y="95"/>
                  </a:cubicBezTo>
                  <a:cubicBezTo>
                    <a:pt x="50" y="95"/>
                    <a:pt x="50" y="94"/>
                    <a:pt x="50" y="94"/>
                  </a:cubicBezTo>
                  <a:close/>
                  <a:moveTo>
                    <a:pt x="51" y="103"/>
                  </a:moveTo>
                  <a:cubicBezTo>
                    <a:pt x="51" y="103"/>
                    <a:pt x="51" y="103"/>
                    <a:pt x="51" y="103"/>
                  </a:cubicBezTo>
                  <a:cubicBezTo>
                    <a:pt x="51" y="103"/>
                    <a:pt x="50" y="103"/>
                    <a:pt x="50" y="103"/>
                  </a:cubicBezTo>
                  <a:cubicBezTo>
                    <a:pt x="50" y="103"/>
                    <a:pt x="48" y="102"/>
                    <a:pt x="47" y="102"/>
                  </a:cubicBezTo>
                  <a:cubicBezTo>
                    <a:pt x="47" y="101"/>
                    <a:pt x="47" y="101"/>
                    <a:pt x="48" y="101"/>
                  </a:cubicBezTo>
                  <a:cubicBezTo>
                    <a:pt x="48" y="100"/>
                    <a:pt x="48" y="99"/>
                    <a:pt x="48" y="99"/>
                  </a:cubicBezTo>
                  <a:cubicBezTo>
                    <a:pt x="48" y="99"/>
                    <a:pt x="49" y="98"/>
                    <a:pt x="49" y="98"/>
                  </a:cubicBezTo>
                  <a:cubicBezTo>
                    <a:pt x="50" y="98"/>
                    <a:pt x="50" y="98"/>
                    <a:pt x="50" y="98"/>
                  </a:cubicBezTo>
                  <a:cubicBezTo>
                    <a:pt x="50" y="98"/>
                    <a:pt x="50" y="97"/>
                    <a:pt x="50" y="97"/>
                  </a:cubicBezTo>
                  <a:cubicBezTo>
                    <a:pt x="50" y="96"/>
                    <a:pt x="51" y="96"/>
                    <a:pt x="51" y="96"/>
                  </a:cubicBezTo>
                  <a:cubicBezTo>
                    <a:pt x="51" y="96"/>
                    <a:pt x="53" y="98"/>
                    <a:pt x="53" y="99"/>
                  </a:cubicBezTo>
                  <a:cubicBezTo>
                    <a:pt x="53" y="99"/>
                    <a:pt x="50" y="99"/>
                    <a:pt x="50" y="99"/>
                  </a:cubicBezTo>
                  <a:cubicBezTo>
                    <a:pt x="50" y="99"/>
                    <a:pt x="50" y="99"/>
                    <a:pt x="51" y="101"/>
                  </a:cubicBezTo>
                  <a:cubicBezTo>
                    <a:pt x="52" y="102"/>
                    <a:pt x="52" y="101"/>
                    <a:pt x="52" y="101"/>
                  </a:cubicBezTo>
                  <a:cubicBezTo>
                    <a:pt x="52" y="102"/>
                    <a:pt x="52" y="102"/>
                    <a:pt x="54" y="102"/>
                  </a:cubicBezTo>
                  <a:cubicBezTo>
                    <a:pt x="55" y="103"/>
                    <a:pt x="54" y="103"/>
                    <a:pt x="55" y="104"/>
                  </a:cubicBezTo>
                  <a:cubicBezTo>
                    <a:pt x="55" y="104"/>
                    <a:pt x="54" y="105"/>
                    <a:pt x="54" y="105"/>
                  </a:cubicBezTo>
                  <a:cubicBezTo>
                    <a:pt x="53" y="106"/>
                    <a:pt x="53" y="105"/>
                    <a:pt x="53" y="105"/>
                  </a:cubicBezTo>
                  <a:cubicBezTo>
                    <a:pt x="53" y="105"/>
                    <a:pt x="52" y="103"/>
                    <a:pt x="51" y="103"/>
                  </a:cubicBezTo>
                  <a:close/>
                  <a:moveTo>
                    <a:pt x="55" y="117"/>
                  </a:moveTo>
                  <a:cubicBezTo>
                    <a:pt x="55" y="117"/>
                    <a:pt x="55" y="117"/>
                    <a:pt x="55" y="117"/>
                  </a:cubicBezTo>
                  <a:cubicBezTo>
                    <a:pt x="55" y="117"/>
                    <a:pt x="56" y="116"/>
                    <a:pt x="56" y="117"/>
                  </a:cubicBezTo>
                  <a:cubicBezTo>
                    <a:pt x="57" y="117"/>
                    <a:pt x="57" y="118"/>
                    <a:pt x="57" y="118"/>
                  </a:cubicBezTo>
                  <a:cubicBezTo>
                    <a:pt x="58" y="119"/>
                    <a:pt x="59" y="119"/>
                    <a:pt x="60" y="119"/>
                  </a:cubicBezTo>
                  <a:cubicBezTo>
                    <a:pt x="60" y="120"/>
                    <a:pt x="60" y="121"/>
                    <a:pt x="60" y="121"/>
                  </a:cubicBezTo>
                  <a:cubicBezTo>
                    <a:pt x="60" y="121"/>
                    <a:pt x="59" y="122"/>
                    <a:pt x="59" y="121"/>
                  </a:cubicBezTo>
                  <a:cubicBezTo>
                    <a:pt x="58" y="120"/>
                    <a:pt x="58" y="120"/>
                    <a:pt x="58" y="120"/>
                  </a:cubicBezTo>
                  <a:cubicBezTo>
                    <a:pt x="58" y="120"/>
                    <a:pt x="57" y="119"/>
                    <a:pt x="57" y="119"/>
                  </a:cubicBezTo>
                  <a:cubicBezTo>
                    <a:pt x="57" y="119"/>
                    <a:pt x="55" y="117"/>
                    <a:pt x="55" y="117"/>
                  </a:cubicBezTo>
                  <a:close/>
                  <a:moveTo>
                    <a:pt x="53" y="121"/>
                  </a:moveTo>
                  <a:cubicBezTo>
                    <a:pt x="53" y="121"/>
                    <a:pt x="53" y="121"/>
                    <a:pt x="53" y="121"/>
                  </a:cubicBezTo>
                  <a:cubicBezTo>
                    <a:pt x="53" y="121"/>
                    <a:pt x="53" y="120"/>
                    <a:pt x="53" y="120"/>
                  </a:cubicBezTo>
                  <a:cubicBezTo>
                    <a:pt x="53" y="120"/>
                    <a:pt x="54" y="120"/>
                    <a:pt x="54" y="121"/>
                  </a:cubicBezTo>
                  <a:cubicBezTo>
                    <a:pt x="54" y="121"/>
                    <a:pt x="55" y="122"/>
                    <a:pt x="55" y="122"/>
                  </a:cubicBezTo>
                  <a:cubicBezTo>
                    <a:pt x="55" y="123"/>
                    <a:pt x="54" y="123"/>
                    <a:pt x="54" y="123"/>
                  </a:cubicBezTo>
                  <a:cubicBezTo>
                    <a:pt x="54" y="124"/>
                    <a:pt x="55" y="124"/>
                    <a:pt x="54" y="124"/>
                  </a:cubicBezTo>
                  <a:cubicBezTo>
                    <a:pt x="53" y="124"/>
                    <a:pt x="53" y="124"/>
                    <a:pt x="53" y="124"/>
                  </a:cubicBezTo>
                  <a:cubicBezTo>
                    <a:pt x="53" y="124"/>
                    <a:pt x="53" y="123"/>
                    <a:pt x="53" y="123"/>
                  </a:cubicBezTo>
                  <a:cubicBezTo>
                    <a:pt x="53" y="122"/>
                    <a:pt x="53" y="121"/>
                    <a:pt x="53" y="121"/>
                  </a:cubicBezTo>
                  <a:close/>
                  <a:moveTo>
                    <a:pt x="49" y="121"/>
                  </a:moveTo>
                  <a:cubicBezTo>
                    <a:pt x="49" y="121"/>
                    <a:pt x="49" y="121"/>
                    <a:pt x="49" y="121"/>
                  </a:cubicBezTo>
                  <a:cubicBezTo>
                    <a:pt x="49" y="121"/>
                    <a:pt x="50" y="121"/>
                    <a:pt x="50" y="122"/>
                  </a:cubicBezTo>
                  <a:cubicBezTo>
                    <a:pt x="50" y="122"/>
                    <a:pt x="51" y="122"/>
                    <a:pt x="51" y="123"/>
                  </a:cubicBezTo>
                  <a:cubicBezTo>
                    <a:pt x="51" y="123"/>
                    <a:pt x="51" y="123"/>
                    <a:pt x="51" y="124"/>
                  </a:cubicBezTo>
                  <a:cubicBezTo>
                    <a:pt x="51" y="125"/>
                    <a:pt x="52" y="125"/>
                    <a:pt x="51" y="125"/>
                  </a:cubicBezTo>
                  <a:cubicBezTo>
                    <a:pt x="50" y="124"/>
                    <a:pt x="50" y="124"/>
                    <a:pt x="50" y="124"/>
                  </a:cubicBezTo>
                  <a:cubicBezTo>
                    <a:pt x="49" y="123"/>
                    <a:pt x="49" y="123"/>
                    <a:pt x="49" y="123"/>
                  </a:cubicBezTo>
                  <a:cubicBezTo>
                    <a:pt x="49" y="122"/>
                    <a:pt x="49" y="122"/>
                    <a:pt x="49" y="122"/>
                  </a:cubicBezTo>
                  <a:cubicBezTo>
                    <a:pt x="49" y="121"/>
                    <a:pt x="49" y="121"/>
                    <a:pt x="49" y="121"/>
                  </a:cubicBezTo>
                  <a:close/>
                  <a:moveTo>
                    <a:pt x="34" y="116"/>
                  </a:moveTo>
                  <a:cubicBezTo>
                    <a:pt x="34" y="116"/>
                    <a:pt x="34" y="116"/>
                    <a:pt x="34" y="116"/>
                  </a:cubicBezTo>
                  <a:cubicBezTo>
                    <a:pt x="34" y="116"/>
                    <a:pt x="35" y="116"/>
                    <a:pt x="35" y="116"/>
                  </a:cubicBezTo>
                  <a:cubicBezTo>
                    <a:pt x="36" y="117"/>
                    <a:pt x="35" y="117"/>
                    <a:pt x="36" y="118"/>
                  </a:cubicBezTo>
                  <a:cubicBezTo>
                    <a:pt x="36" y="118"/>
                    <a:pt x="35" y="119"/>
                    <a:pt x="35" y="119"/>
                  </a:cubicBezTo>
                  <a:cubicBezTo>
                    <a:pt x="34" y="118"/>
                    <a:pt x="34" y="118"/>
                    <a:pt x="34" y="118"/>
                  </a:cubicBezTo>
                  <a:cubicBezTo>
                    <a:pt x="34" y="116"/>
                    <a:pt x="34" y="116"/>
                    <a:pt x="34" y="116"/>
                  </a:cubicBezTo>
                  <a:close/>
                  <a:moveTo>
                    <a:pt x="34" y="112"/>
                  </a:moveTo>
                  <a:cubicBezTo>
                    <a:pt x="34" y="112"/>
                    <a:pt x="34" y="112"/>
                    <a:pt x="34" y="112"/>
                  </a:cubicBezTo>
                  <a:cubicBezTo>
                    <a:pt x="34" y="112"/>
                    <a:pt x="32" y="112"/>
                    <a:pt x="32" y="112"/>
                  </a:cubicBezTo>
                  <a:cubicBezTo>
                    <a:pt x="32" y="112"/>
                    <a:pt x="31" y="112"/>
                    <a:pt x="31" y="111"/>
                  </a:cubicBezTo>
                  <a:cubicBezTo>
                    <a:pt x="31" y="111"/>
                    <a:pt x="31" y="110"/>
                    <a:pt x="32" y="110"/>
                  </a:cubicBezTo>
                  <a:cubicBezTo>
                    <a:pt x="32" y="110"/>
                    <a:pt x="32" y="109"/>
                    <a:pt x="32" y="108"/>
                  </a:cubicBezTo>
                  <a:cubicBezTo>
                    <a:pt x="32" y="108"/>
                    <a:pt x="33" y="108"/>
                    <a:pt x="33" y="108"/>
                  </a:cubicBezTo>
                  <a:cubicBezTo>
                    <a:pt x="33" y="108"/>
                    <a:pt x="34" y="109"/>
                    <a:pt x="34" y="109"/>
                  </a:cubicBezTo>
                  <a:cubicBezTo>
                    <a:pt x="34" y="109"/>
                    <a:pt x="34" y="111"/>
                    <a:pt x="34" y="112"/>
                  </a:cubicBezTo>
                  <a:close/>
                  <a:moveTo>
                    <a:pt x="34" y="89"/>
                  </a:moveTo>
                  <a:cubicBezTo>
                    <a:pt x="34" y="89"/>
                    <a:pt x="34" y="89"/>
                    <a:pt x="34" y="89"/>
                  </a:cubicBezTo>
                  <a:cubicBezTo>
                    <a:pt x="34" y="89"/>
                    <a:pt x="36" y="89"/>
                    <a:pt x="36" y="89"/>
                  </a:cubicBezTo>
                  <a:cubicBezTo>
                    <a:pt x="36" y="89"/>
                    <a:pt x="36" y="90"/>
                    <a:pt x="36" y="91"/>
                  </a:cubicBezTo>
                  <a:cubicBezTo>
                    <a:pt x="37" y="91"/>
                    <a:pt x="37" y="92"/>
                    <a:pt x="37" y="92"/>
                  </a:cubicBezTo>
                  <a:cubicBezTo>
                    <a:pt x="38" y="92"/>
                    <a:pt x="38" y="92"/>
                    <a:pt x="38" y="92"/>
                  </a:cubicBezTo>
                  <a:cubicBezTo>
                    <a:pt x="38" y="92"/>
                    <a:pt x="39" y="91"/>
                    <a:pt x="39" y="92"/>
                  </a:cubicBezTo>
                  <a:cubicBezTo>
                    <a:pt x="40" y="92"/>
                    <a:pt x="41" y="91"/>
                    <a:pt x="41" y="91"/>
                  </a:cubicBezTo>
                  <a:cubicBezTo>
                    <a:pt x="41" y="91"/>
                    <a:pt x="42" y="92"/>
                    <a:pt x="42" y="92"/>
                  </a:cubicBezTo>
                  <a:cubicBezTo>
                    <a:pt x="42" y="93"/>
                    <a:pt x="41" y="94"/>
                    <a:pt x="41" y="94"/>
                  </a:cubicBezTo>
                  <a:cubicBezTo>
                    <a:pt x="40" y="94"/>
                    <a:pt x="39" y="93"/>
                    <a:pt x="39" y="93"/>
                  </a:cubicBezTo>
                  <a:cubicBezTo>
                    <a:pt x="39" y="93"/>
                    <a:pt x="38" y="92"/>
                    <a:pt x="38" y="93"/>
                  </a:cubicBezTo>
                  <a:cubicBezTo>
                    <a:pt x="38" y="93"/>
                    <a:pt x="38" y="94"/>
                    <a:pt x="38" y="95"/>
                  </a:cubicBezTo>
                  <a:cubicBezTo>
                    <a:pt x="39" y="95"/>
                    <a:pt x="39" y="95"/>
                    <a:pt x="39" y="96"/>
                  </a:cubicBezTo>
                  <a:cubicBezTo>
                    <a:pt x="38" y="96"/>
                    <a:pt x="38" y="97"/>
                    <a:pt x="38" y="97"/>
                  </a:cubicBezTo>
                  <a:cubicBezTo>
                    <a:pt x="38" y="98"/>
                    <a:pt x="39" y="99"/>
                    <a:pt x="39" y="99"/>
                  </a:cubicBezTo>
                  <a:cubicBezTo>
                    <a:pt x="39" y="99"/>
                    <a:pt x="39" y="99"/>
                    <a:pt x="39" y="100"/>
                  </a:cubicBezTo>
                  <a:cubicBezTo>
                    <a:pt x="39" y="100"/>
                    <a:pt x="40" y="101"/>
                    <a:pt x="40" y="101"/>
                  </a:cubicBezTo>
                  <a:cubicBezTo>
                    <a:pt x="40" y="102"/>
                    <a:pt x="40" y="103"/>
                    <a:pt x="40" y="103"/>
                  </a:cubicBezTo>
                  <a:cubicBezTo>
                    <a:pt x="41" y="104"/>
                    <a:pt x="41" y="104"/>
                    <a:pt x="41" y="104"/>
                  </a:cubicBezTo>
                  <a:cubicBezTo>
                    <a:pt x="40" y="106"/>
                    <a:pt x="40" y="106"/>
                    <a:pt x="40" y="106"/>
                  </a:cubicBezTo>
                  <a:cubicBezTo>
                    <a:pt x="40" y="106"/>
                    <a:pt x="41" y="107"/>
                    <a:pt x="41" y="107"/>
                  </a:cubicBezTo>
                  <a:cubicBezTo>
                    <a:pt x="41" y="108"/>
                    <a:pt x="43" y="109"/>
                    <a:pt x="43" y="110"/>
                  </a:cubicBezTo>
                  <a:cubicBezTo>
                    <a:pt x="43" y="110"/>
                    <a:pt x="43" y="112"/>
                    <a:pt x="42" y="112"/>
                  </a:cubicBezTo>
                  <a:cubicBezTo>
                    <a:pt x="42" y="112"/>
                    <a:pt x="41" y="113"/>
                    <a:pt x="41" y="112"/>
                  </a:cubicBezTo>
                  <a:cubicBezTo>
                    <a:pt x="40" y="111"/>
                    <a:pt x="39" y="109"/>
                    <a:pt x="39" y="109"/>
                  </a:cubicBezTo>
                  <a:cubicBezTo>
                    <a:pt x="39" y="109"/>
                    <a:pt x="39" y="109"/>
                    <a:pt x="39" y="109"/>
                  </a:cubicBezTo>
                  <a:cubicBezTo>
                    <a:pt x="39" y="110"/>
                    <a:pt x="38" y="111"/>
                    <a:pt x="38" y="111"/>
                  </a:cubicBezTo>
                  <a:cubicBezTo>
                    <a:pt x="38" y="112"/>
                    <a:pt x="40" y="113"/>
                    <a:pt x="40" y="113"/>
                  </a:cubicBezTo>
                  <a:cubicBezTo>
                    <a:pt x="40" y="113"/>
                    <a:pt x="39" y="111"/>
                    <a:pt x="40" y="113"/>
                  </a:cubicBezTo>
                  <a:cubicBezTo>
                    <a:pt x="41" y="115"/>
                    <a:pt x="42" y="116"/>
                    <a:pt x="42" y="116"/>
                  </a:cubicBezTo>
                  <a:cubicBezTo>
                    <a:pt x="42" y="116"/>
                    <a:pt x="43" y="117"/>
                    <a:pt x="44" y="117"/>
                  </a:cubicBezTo>
                  <a:cubicBezTo>
                    <a:pt x="44" y="118"/>
                    <a:pt x="44" y="118"/>
                    <a:pt x="45" y="119"/>
                  </a:cubicBezTo>
                  <a:cubicBezTo>
                    <a:pt x="45" y="119"/>
                    <a:pt x="46" y="120"/>
                    <a:pt x="45" y="120"/>
                  </a:cubicBezTo>
                  <a:cubicBezTo>
                    <a:pt x="44" y="121"/>
                    <a:pt x="45" y="121"/>
                    <a:pt x="44" y="121"/>
                  </a:cubicBezTo>
                  <a:cubicBezTo>
                    <a:pt x="44" y="120"/>
                    <a:pt x="43" y="120"/>
                    <a:pt x="43" y="119"/>
                  </a:cubicBezTo>
                  <a:cubicBezTo>
                    <a:pt x="43" y="118"/>
                    <a:pt x="42" y="117"/>
                    <a:pt x="42" y="116"/>
                  </a:cubicBezTo>
                  <a:cubicBezTo>
                    <a:pt x="41" y="116"/>
                    <a:pt x="40" y="115"/>
                    <a:pt x="40" y="115"/>
                  </a:cubicBezTo>
                  <a:cubicBezTo>
                    <a:pt x="39" y="115"/>
                    <a:pt x="39" y="114"/>
                    <a:pt x="39" y="114"/>
                  </a:cubicBezTo>
                  <a:cubicBezTo>
                    <a:pt x="39" y="114"/>
                    <a:pt x="38" y="114"/>
                    <a:pt x="38" y="114"/>
                  </a:cubicBezTo>
                  <a:cubicBezTo>
                    <a:pt x="38" y="114"/>
                    <a:pt x="36" y="114"/>
                    <a:pt x="36" y="114"/>
                  </a:cubicBezTo>
                  <a:cubicBezTo>
                    <a:pt x="36" y="113"/>
                    <a:pt x="36" y="113"/>
                    <a:pt x="37" y="112"/>
                  </a:cubicBezTo>
                  <a:cubicBezTo>
                    <a:pt x="37" y="112"/>
                    <a:pt x="38" y="112"/>
                    <a:pt x="38" y="112"/>
                  </a:cubicBezTo>
                  <a:cubicBezTo>
                    <a:pt x="38" y="112"/>
                    <a:pt x="37" y="111"/>
                    <a:pt x="37" y="111"/>
                  </a:cubicBezTo>
                  <a:cubicBezTo>
                    <a:pt x="37" y="111"/>
                    <a:pt x="37" y="110"/>
                    <a:pt x="37" y="110"/>
                  </a:cubicBezTo>
                  <a:cubicBezTo>
                    <a:pt x="36" y="110"/>
                    <a:pt x="36" y="111"/>
                    <a:pt x="36" y="110"/>
                  </a:cubicBezTo>
                  <a:cubicBezTo>
                    <a:pt x="36" y="109"/>
                    <a:pt x="36" y="109"/>
                    <a:pt x="36" y="108"/>
                  </a:cubicBezTo>
                  <a:cubicBezTo>
                    <a:pt x="36" y="108"/>
                    <a:pt x="36" y="106"/>
                    <a:pt x="36" y="106"/>
                  </a:cubicBezTo>
                  <a:cubicBezTo>
                    <a:pt x="37" y="107"/>
                    <a:pt x="37" y="107"/>
                    <a:pt x="37" y="107"/>
                  </a:cubicBezTo>
                  <a:cubicBezTo>
                    <a:pt x="38" y="105"/>
                    <a:pt x="38" y="105"/>
                    <a:pt x="38" y="105"/>
                  </a:cubicBezTo>
                  <a:cubicBezTo>
                    <a:pt x="38" y="105"/>
                    <a:pt x="38" y="105"/>
                    <a:pt x="37" y="105"/>
                  </a:cubicBezTo>
                  <a:cubicBezTo>
                    <a:pt x="36" y="105"/>
                    <a:pt x="36" y="103"/>
                    <a:pt x="36" y="103"/>
                  </a:cubicBezTo>
                  <a:cubicBezTo>
                    <a:pt x="36" y="103"/>
                    <a:pt x="36" y="102"/>
                    <a:pt x="36" y="102"/>
                  </a:cubicBezTo>
                  <a:cubicBezTo>
                    <a:pt x="36" y="102"/>
                    <a:pt x="35" y="102"/>
                    <a:pt x="35" y="101"/>
                  </a:cubicBezTo>
                  <a:cubicBezTo>
                    <a:pt x="34" y="100"/>
                    <a:pt x="34" y="99"/>
                    <a:pt x="34" y="99"/>
                  </a:cubicBezTo>
                  <a:cubicBezTo>
                    <a:pt x="34" y="99"/>
                    <a:pt x="35" y="99"/>
                    <a:pt x="34" y="98"/>
                  </a:cubicBezTo>
                  <a:cubicBezTo>
                    <a:pt x="34" y="97"/>
                    <a:pt x="34" y="97"/>
                    <a:pt x="33" y="97"/>
                  </a:cubicBezTo>
                  <a:cubicBezTo>
                    <a:pt x="33" y="96"/>
                    <a:pt x="33" y="95"/>
                    <a:pt x="34" y="95"/>
                  </a:cubicBezTo>
                  <a:cubicBezTo>
                    <a:pt x="34" y="95"/>
                    <a:pt x="34" y="95"/>
                    <a:pt x="35" y="95"/>
                  </a:cubicBezTo>
                  <a:cubicBezTo>
                    <a:pt x="35" y="96"/>
                    <a:pt x="36" y="96"/>
                    <a:pt x="36" y="96"/>
                  </a:cubicBezTo>
                  <a:cubicBezTo>
                    <a:pt x="36" y="95"/>
                    <a:pt x="37" y="94"/>
                    <a:pt x="36" y="94"/>
                  </a:cubicBezTo>
                  <a:cubicBezTo>
                    <a:pt x="36" y="93"/>
                    <a:pt x="35" y="92"/>
                    <a:pt x="35" y="92"/>
                  </a:cubicBezTo>
                  <a:cubicBezTo>
                    <a:pt x="34" y="91"/>
                    <a:pt x="34" y="91"/>
                    <a:pt x="34" y="91"/>
                  </a:cubicBezTo>
                  <a:cubicBezTo>
                    <a:pt x="34" y="91"/>
                    <a:pt x="34" y="91"/>
                    <a:pt x="34" y="90"/>
                  </a:cubicBezTo>
                  <a:cubicBezTo>
                    <a:pt x="34" y="90"/>
                    <a:pt x="34" y="89"/>
                    <a:pt x="34" y="89"/>
                  </a:cubicBezTo>
                  <a:close/>
                  <a:moveTo>
                    <a:pt x="33" y="89"/>
                  </a:moveTo>
                  <a:cubicBezTo>
                    <a:pt x="33" y="89"/>
                    <a:pt x="33" y="89"/>
                    <a:pt x="33" y="89"/>
                  </a:cubicBezTo>
                  <a:cubicBezTo>
                    <a:pt x="33" y="89"/>
                    <a:pt x="32" y="88"/>
                    <a:pt x="32" y="87"/>
                  </a:cubicBezTo>
                  <a:cubicBezTo>
                    <a:pt x="32" y="87"/>
                    <a:pt x="32" y="87"/>
                    <a:pt x="32" y="86"/>
                  </a:cubicBezTo>
                  <a:cubicBezTo>
                    <a:pt x="32" y="85"/>
                    <a:pt x="31" y="85"/>
                    <a:pt x="31" y="84"/>
                  </a:cubicBezTo>
                  <a:cubicBezTo>
                    <a:pt x="32" y="84"/>
                    <a:pt x="32" y="83"/>
                    <a:pt x="32" y="83"/>
                  </a:cubicBezTo>
                  <a:cubicBezTo>
                    <a:pt x="33" y="82"/>
                    <a:pt x="34" y="82"/>
                    <a:pt x="34" y="83"/>
                  </a:cubicBezTo>
                  <a:cubicBezTo>
                    <a:pt x="34" y="83"/>
                    <a:pt x="34" y="84"/>
                    <a:pt x="34" y="85"/>
                  </a:cubicBezTo>
                  <a:cubicBezTo>
                    <a:pt x="34" y="85"/>
                    <a:pt x="34" y="86"/>
                    <a:pt x="34" y="86"/>
                  </a:cubicBezTo>
                  <a:cubicBezTo>
                    <a:pt x="34" y="87"/>
                    <a:pt x="35" y="87"/>
                    <a:pt x="35" y="87"/>
                  </a:cubicBezTo>
                  <a:cubicBezTo>
                    <a:pt x="35" y="88"/>
                    <a:pt x="35" y="89"/>
                    <a:pt x="35" y="89"/>
                  </a:cubicBezTo>
                  <a:lnTo>
                    <a:pt x="33" y="89"/>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7" name="Freeform 9">
              <a:extLst>
                <a:ext uri="{FF2B5EF4-FFF2-40B4-BE49-F238E27FC236}">
                  <a16:creationId xmlns:a16="http://schemas.microsoft.com/office/drawing/2014/main" id="{EF2A9725-2424-5FCB-CFCE-95A72D805655}"/>
                </a:ext>
              </a:extLst>
            </p:cNvPr>
            <p:cNvSpPr>
              <a:spLocks/>
            </p:cNvSpPr>
            <p:nvPr/>
          </p:nvSpPr>
          <p:spPr bwMode="auto">
            <a:xfrm>
              <a:off x="10067126" y="3947535"/>
              <a:ext cx="247000" cy="138512"/>
            </a:xfrm>
            <a:custGeom>
              <a:avLst/>
              <a:gdLst>
                <a:gd name="T0" fmla="*/ 2 w 95"/>
                <a:gd name="T1" fmla="*/ 39 h 55"/>
                <a:gd name="T2" fmla="*/ 2 w 95"/>
                <a:gd name="T3" fmla="*/ 36 h 55"/>
                <a:gd name="T4" fmla="*/ 0 w 95"/>
                <a:gd name="T5" fmla="*/ 31 h 55"/>
                <a:gd name="T6" fmla="*/ 2 w 95"/>
                <a:gd name="T7" fmla="*/ 31 h 55"/>
                <a:gd name="T8" fmla="*/ 7 w 95"/>
                <a:gd name="T9" fmla="*/ 32 h 55"/>
                <a:gd name="T10" fmla="*/ 9 w 95"/>
                <a:gd name="T11" fmla="*/ 31 h 55"/>
                <a:gd name="T12" fmla="*/ 12 w 95"/>
                <a:gd name="T13" fmla="*/ 27 h 55"/>
                <a:gd name="T14" fmla="*/ 15 w 95"/>
                <a:gd name="T15" fmla="*/ 27 h 55"/>
                <a:gd name="T16" fmla="*/ 16 w 95"/>
                <a:gd name="T17" fmla="*/ 26 h 55"/>
                <a:gd name="T18" fmla="*/ 18 w 95"/>
                <a:gd name="T19" fmla="*/ 27 h 55"/>
                <a:gd name="T20" fmla="*/ 20 w 95"/>
                <a:gd name="T21" fmla="*/ 27 h 55"/>
                <a:gd name="T22" fmla="*/ 23 w 95"/>
                <a:gd name="T23" fmla="*/ 28 h 55"/>
                <a:gd name="T24" fmla="*/ 26 w 95"/>
                <a:gd name="T25" fmla="*/ 26 h 55"/>
                <a:gd name="T26" fmla="*/ 28 w 95"/>
                <a:gd name="T27" fmla="*/ 20 h 55"/>
                <a:gd name="T28" fmla="*/ 28 w 95"/>
                <a:gd name="T29" fmla="*/ 16 h 55"/>
                <a:gd name="T30" fmla="*/ 33 w 95"/>
                <a:gd name="T31" fmla="*/ 18 h 55"/>
                <a:gd name="T32" fmla="*/ 36 w 95"/>
                <a:gd name="T33" fmla="*/ 18 h 55"/>
                <a:gd name="T34" fmla="*/ 44 w 95"/>
                <a:gd name="T35" fmla="*/ 19 h 55"/>
                <a:gd name="T36" fmla="*/ 58 w 95"/>
                <a:gd name="T37" fmla="*/ 18 h 55"/>
                <a:gd name="T38" fmla="*/ 61 w 95"/>
                <a:gd name="T39" fmla="*/ 16 h 55"/>
                <a:gd name="T40" fmla="*/ 66 w 95"/>
                <a:gd name="T41" fmla="*/ 15 h 55"/>
                <a:gd name="T42" fmla="*/ 70 w 95"/>
                <a:gd name="T43" fmla="*/ 13 h 55"/>
                <a:gd name="T44" fmla="*/ 76 w 95"/>
                <a:gd name="T45" fmla="*/ 10 h 55"/>
                <a:gd name="T46" fmla="*/ 78 w 95"/>
                <a:gd name="T47" fmla="*/ 8 h 55"/>
                <a:gd name="T48" fmla="*/ 80 w 95"/>
                <a:gd name="T49" fmla="*/ 8 h 55"/>
                <a:gd name="T50" fmla="*/ 83 w 95"/>
                <a:gd name="T51" fmla="*/ 7 h 55"/>
                <a:gd name="T52" fmla="*/ 89 w 95"/>
                <a:gd name="T53" fmla="*/ 3 h 55"/>
                <a:gd name="T54" fmla="*/ 94 w 95"/>
                <a:gd name="T55" fmla="*/ 2 h 55"/>
                <a:gd name="T56" fmla="*/ 89 w 95"/>
                <a:gd name="T57" fmla="*/ 6 h 55"/>
                <a:gd name="T58" fmla="*/ 83 w 95"/>
                <a:gd name="T59" fmla="*/ 11 h 55"/>
                <a:gd name="T60" fmla="*/ 76 w 95"/>
                <a:gd name="T61" fmla="*/ 15 h 55"/>
                <a:gd name="T62" fmla="*/ 73 w 95"/>
                <a:gd name="T63" fmla="*/ 19 h 55"/>
                <a:gd name="T64" fmla="*/ 68 w 95"/>
                <a:gd name="T65" fmla="*/ 20 h 55"/>
                <a:gd name="T66" fmla="*/ 67 w 95"/>
                <a:gd name="T67" fmla="*/ 27 h 55"/>
                <a:gd name="T68" fmla="*/ 73 w 95"/>
                <a:gd name="T69" fmla="*/ 34 h 55"/>
                <a:gd name="T70" fmla="*/ 74 w 95"/>
                <a:gd name="T71" fmla="*/ 38 h 55"/>
                <a:gd name="T72" fmla="*/ 70 w 95"/>
                <a:gd name="T73" fmla="*/ 36 h 55"/>
                <a:gd name="T74" fmla="*/ 63 w 95"/>
                <a:gd name="T75" fmla="*/ 37 h 55"/>
                <a:gd name="T76" fmla="*/ 59 w 95"/>
                <a:gd name="T77" fmla="*/ 36 h 55"/>
                <a:gd name="T78" fmla="*/ 55 w 95"/>
                <a:gd name="T79" fmla="*/ 43 h 55"/>
                <a:gd name="T80" fmla="*/ 52 w 95"/>
                <a:gd name="T81" fmla="*/ 46 h 55"/>
                <a:gd name="T82" fmla="*/ 47 w 95"/>
                <a:gd name="T83" fmla="*/ 47 h 55"/>
                <a:gd name="T84" fmla="*/ 43 w 95"/>
                <a:gd name="T85" fmla="*/ 49 h 55"/>
                <a:gd name="T86" fmla="*/ 36 w 95"/>
                <a:gd name="T87" fmla="*/ 50 h 55"/>
                <a:gd name="T88" fmla="*/ 29 w 95"/>
                <a:gd name="T89" fmla="*/ 53 h 55"/>
                <a:gd name="T90" fmla="*/ 24 w 95"/>
                <a:gd name="T91" fmla="*/ 50 h 55"/>
                <a:gd name="T92" fmla="*/ 19 w 95"/>
                <a:gd name="T93" fmla="*/ 53 h 55"/>
                <a:gd name="T94" fmla="*/ 12 w 95"/>
                <a:gd name="T95" fmla="*/ 50 h 55"/>
                <a:gd name="T96" fmla="*/ 8 w 95"/>
                <a:gd name="T97" fmla="*/ 50 h 55"/>
                <a:gd name="T98" fmla="*/ 5 w 95"/>
                <a:gd name="T99" fmla="*/ 45 h 55"/>
                <a:gd name="T100" fmla="*/ 2 w 95"/>
                <a:gd name="T101" fmla="*/ 39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95" h="55">
                  <a:moveTo>
                    <a:pt x="2" y="39"/>
                  </a:moveTo>
                  <a:cubicBezTo>
                    <a:pt x="2" y="39"/>
                    <a:pt x="2" y="38"/>
                    <a:pt x="2" y="36"/>
                  </a:cubicBezTo>
                  <a:cubicBezTo>
                    <a:pt x="1" y="34"/>
                    <a:pt x="0" y="31"/>
                    <a:pt x="0" y="31"/>
                  </a:cubicBezTo>
                  <a:cubicBezTo>
                    <a:pt x="0" y="31"/>
                    <a:pt x="1" y="30"/>
                    <a:pt x="2" y="31"/>
                  </a:cubicBezTo>
                  <a:cubicBezTo>
                    <a:pt x="3" y="32"/>
                    <a:pt x="4" y="34"/>
                    <a:pt x="7" y="32"/>
                  </a:cubicBezTo>
                  <a:cubicBezTo>
                    <a:pt x="8" y="32"/>
                    <a:pt x="9" y="32"/>
                    <a:pt x="9" y="31"/>
                  </a:cubicBezTo>
                  <a:cubicBezTo>
                    <a:pt x="11" y="29"/>
                    <a:pt x="11" y="27"/>
                    <a:pt x="12" y="27"/>
                  </a:cubicBezTo>
                  <a:cubicBezTo>
                    <a:pt x="13" y="26"/>
                    <a:pt x="13" y="27"/>
                    <a:pt x="15" y="27"/>
                  </a:cubicBezTo>
                  <a:cubicBezTo>
                    <a:pt x="15" y="27"/>
                    <a:pt x="16" y="26"/>
                    <a:pt x="16" y="26"/>
                  </a:cubicBezTo>
                  <a:cubicBezTo>
                    <a:pt x="17" y="26"/>
                    <a:pt x="17" y="27"/>
                    <a:pt x="18" y="27"/>
                  </a:cubicBezTo>
                  <a:cubicBezTo>
                    <a:pt x="19" y="27"/>
                    <a:pt x="19" y="26"/>
                    <a:pt x="20" y="27"/>
                  </a:cubicBezTo>
                  <a:cubicBezTo>
                    <a:pt x="21" y="27"/>
                    <a:pt x="22" y="28"/>
                    <a:pt x="23" y="28"/>
                  </a:cubicBezTo>
                  <a:cubicBezTo>
                    <a:pt x="24" y="28"/>
                    <a:pt x="26" y="28"/>
                    <a:pt x="26" y="26"/>
                  </a:cubicBezTo>
                  <a:cubicBezTo>
                    <a:pt x="27" y="25"/>
                    <a:pt x="28" y="23"/>
                    <a:pt x="28" y="20"/>
                  </a:cubicBezTo>
                  <a:cubicBezTo>
                    <a:pt x="28" y="17"/>
                    <a:pt x="27" y="15"/>
                    <a:pt x="28" y="16"/>
                  </a:cubicBezTo>
                  <a:cubicBezTo>
                    <a:pt x="28" y="16"/>
                    <a:pt x="31" y="17"/>
                    <a:pt x="33" y="18"/>
                  </a:cubicBezTo>
                  <a:cubicBezTo>
                    <a:pt x="35" y="18"/>
                    <a:pt x="34" y="17"/>
                    <a:pt x="36" y="18"/>
                  </a:cubicBezTo>
                  <a:cubicBezTo>
                    <a:pt x="38" y="18"/>
                    <a:pt x="42" y="19"/>
                    <a:pt x="44" y="19"/>
                  </a:cubicBezTo>
                  <a:cubicBezTo>
                    <a:pt x="48" y="19"/>
                    <a:pt x="53" y="19"/>
                    <a:pt x="58" y="18"/>
                  </a:cubicBezTo>
                  <a:cubicBezTo>
                    <a:pt x="58" y="17"/>
                    <a:pt x="60" y="16"/>
                    <a:pt x="61" y="16"/>
                  </a:cubicBezTo>
                  <a:cubicBezTo>
                    <a:pt x="62" y="15"/>
                    <a:pt x="64" y="16"/>
                    <a:pt x="66" y="15"/>
                  </a:cubicBezTo>
                  <a:cubicBezTo>
                    <a:pt x="67" y="15"/>
                    <a:pt x="69" y="14"/>
                    <a:pt x="70" y="13"/>
                  </a:cubicBezTo>
                  <a:cubicBezTo>
                    <a:pt x="72" y="12"/>
                    <a:pt x="74" y="11"/>
                    <a:pt x="76" y="10"/>
                  </a:cubicBezTo>
                  <a:cubicBezTo>
                    <a:pt x="77" y="10"/>
                    <a:pt x="77" y="9"/>
                    <a:pt x="78" y="8"/>
                  </a:cubicBezTo>
                  <a:cubicBezTo>
                    <a:pt x="79" y="8"/>
                    <a:pt x="79" y="8"/>
                    <a:pt x="80" y="8"/>
                  </a:cubicBezTo>
                  <a:cubicBezTo>
                    <a:pt x="81" y="8"/>
                    <a:pt x="82" y="7"/>
                    <a:pt x="83" y="7"/>
                  </a:cubicBezTo>
                  <a:cubicBezTo>
                    <a:pt x="85" y="6"/>
                    <a:pt x="86" y="5"/>
                    <a:pt x="89" y="3"/>
                  </a:cubicBezTo>
                  <a:cubicBezTo>
                    <a:pt x="92" y="0"/>
                    <a:pt x="95" y="0"/>
                    <a:pt x="94" y="2"/>
                  </a:cubicBezTo>
                  <a:cubicBezTo>
                    <a:pt x="94" y="3"/>
                    <a:pt x="90" y="5"/>
                    <a:pt x="89" y="6"/>
                  </a:cubicBezTo>
                  <a:cubicBezTo>
                    <a:pt x="87" y="8"/>
                    <a:pt x="85" y="10"/>
                    <a:pt x="83" y="11"/>
                  </a:cubicBezTo>
                  <a:cubicBezTo>
                    <a:pt x="81" y="11"/>
                    <a:pt x="78" y="13"/>
                    <a:pt x="76" y="15"/>
                  </a:cubicBezTo>
                  <a:cubicBezTo>
                    <a:pt x="74" y="16"/>
                    <a:pt x="74" y="18"/>
                    <a:pt x="73" y="19"/>
                  </a:cubicBezTo>
                  <a:cubicBezTo>
                    <a:pt x="70" y="21"/>
                    <a:pt x="69" y="19"/>
                    <a:pt x="68" y="20"/>
                  </a:cubicBezTo>
                  <a:cubicBezTo>
                    <a:pt x="68" y="22"/>
                    <a:pt x="67" y="25"/>
                    <a:pt x="67" y="27"/>
                  </a:cubicBezTo>
                  <a:cubicBezTo>
                    <a:pt x="68" y="30"/>
                    <a:pt x="71" y="32"/>
                    <a:pt x="73" y="34"/>
                  </a:cubicBezTo>
                  <a:cubicBezTo>
                    <a:pt x="73" y="34"/>
                    <a:pt x="76" y="37"/>
                    <a:pt x="74" y="38"/>
                  </a:cubicBezTo>
                  <a:cubicBezTo>
                    <a:pt x="73" y="38"/>
                    <a:pt x="72" y="36"/>
                    <a:pt x="70" y="36"/>
                  </a:cubicBezTo>
                  <a:cubicBezTo>
                    <a:pt x="68" y="36"/>
                    <a:pt x="65" y="36"/>
                    <a:pt x="63" y="37"/>
                  </a:cubicBezTo>
                  <a:cubicBezTo>
                    <a:pt x="62" y="37"/>
                    <a:pt x="61" y="36"/>
                    <a:pt x="59" y="36"/>
                  </a:cubicBezTo>
                  <a:cubicBezTo>
                    <a:pt x="57" y="37"/>
                    <a:pt x="55" y="41"/>
                    <a:pt x="55" y="43"/>
                  </a:cubicBezTo>
                  <a:cubicBezTo>
                    <a:pt x="55" y="44"/>
                    <a:pt x="53" y="44"/>
                    <a:pt x="52" y="46"/>
                  </a:cubicBezTo>
                  <a:cubicBezTo>
                    <a:pt x="50" y="47"/>
                    <a:pt x="49" y="46"/>
                    <a:pt x="47" y="47"/>
                  </a:cubicBezTo>
                  <a:cubicBezTo>
                    <a:pt x="45" y="48"/>
                    <a:pt x="45" y="49"/>
                    <a:pt x="43" y="49"/>
                  </a:cubicBezTo>
                  <a:cubicBezTo>
                    <a:pt x="40" y="49"/>
                    <a:pt x="37" y="50"/>
                    <a:pt x="36" y="50"/>
                  </a:cubicBezTo>
                  <a:cubicBezTo>
                    <a:pt x="30" y="50"/>
                    <a:pt x="33" y="55"/>
                    <a:pt x="29" y="53"/>
                  </a:cubicBezTo>
                  <a:cubicBezTo>
                    <a:pt x="27" y="53"/>
                    <a:pt x="26" y="51"/>
                    <a:pt x="24" y="50"/>
                  </a:cubicBezTo>
                  <a:cubicBezTo>
                    <a:pt x="23" y="50"/>
                    <a:pt x="21" y="52"/>
                    <a:pt x="19" y="53"/>
                  </a:cubicBezTo>
                  <a:cubicBezTo>
                    <a:pt x="17" y="54"/>
                    <a:pt x="14" y="51"/>
                    <a:pt x="12" y="50"/>
                  </a:cubicBezTo>
                  <a:cubicBezTo>
                    <a:pt x="10" y="49"/>
                    <a:pt x="9" y="51"/>
                    <a:pt x="8" y="50"/>
                  </a:cubicBezTo>
                  <a:cubicBezTo>
                    <a:pt x="6" y="48"/>
                    <a:pt x="7" y="46"/>
                    <a:pt x="5" y="45"/>
                  </a:cubicBezTo>
                  <a:cubicBezTo>
                    <a:pt x="4" y="43"/>
                    <a:pt x="2" y="41"/>
                    <a:pt x="2" y="39"/>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8" name="Freeform 21">
              <a:extLst>
                <a:ext uri="{FF2B5EF4-FFF2-40B4-BE49-F238E27FC236}">
                  <a16:creationId xmlns:a16="http://schemas.microsoft.com/office/drawing/2014/main" id="{25C4692C-B84B-DEA3-1A51-4AE876219455}"/>
                </a:ext>
              </a:extLst>
            </p:cNvPr>
            <p:cNvSpPr>
              <a:spLocks/>
            </p:cNvSpPr>
            <p:nvPr/>
          </p:nvSpPr>
          <p:spPr bwMode="auto">
            <a:xfrm>
              <a:off x="8331862" y="2863741"/>
              <a:ext cx="483968" cy="499372"/>
            </a:xfrm>
            <a:custGeom>
              <a:avLst/>
              <a:gdLst>
                <a:gd name="T0" fmla="*/ 13 w 186"/>
                <a:gd name="T1" fmla="*/ 14 h 198"/>
                <a:gd name="T2" fmla="*/ 23 w 186"/>
                <a:gd name="T3" fmla="*/ 6 h 198"/>
                <a:gd name="T4" fmla="*/ 32 w 186"/>
                <a:gd name="T5" fmla="*/ 3 h 198"/>
                <a:gd name="T6" fmla="*/ 48 w 186"/>
                <a:gd name="T7" fmla="*/ 1 h 198"/>
                <a:gd name="T8" fmla="*/ 62 w 186"/>
                <a:gd name="T9" fmla="*/ 9 h 198"/>
                <a:gd name="T10" fmla="*/ 74 w 186"/>
                <a:gd name="T11" fmla="*/ 20 h 198"/>
                <a:gd name="T12" fmla="*/ 77 w 186"/>
                <a:gd name="T13" fmla="*/ 32 h 198"/>
                <a:gd name="T14" fmla="*/ 94 w 186"/>
                <a:gd name="T15" fmla="*/ 40 h 198"/>
                <a:gd name="T16" fmla="*/ 105 w 186"/>
                <a:gd name="T17" fmla="*/ 44 h 198"/>
                <a:gd name="T18" fmla="*/ 109 w 186"/>
                <a:gd name="T19" fmla="*/ 54 h 198"/>
                <a:gd name="T20" fmla="*/ 106 w 186"/>
                <a:gd name="T21" fmla="*/ 63 h 198"/>
                <a:gd name="T22" fmla="*/ 117 w 186"/>
                <a:gd name="T23" fmla="*/ 69 h 198"/>
                <a:gd name="T24" fmla="*/ 131 w 186"/>
                <a:gd name="T25" fmla="*/ 70 h 198"/>
                <a:gd name="T26" fmla="*/ 140 w 186"/>
                <a:gd name="T27" fmla="*/ 68 h 198"/>
                <a:gd name="T28" fmla="*/ 153 w 186"/>
                <a:gd name="T29" fmla="*/ 65 h 198"/>
                <a:gd name="T30" fmla="*/ 154 w 186"/>
                <a:gd name="T31" fmla="*/ 67 h 198"/>
                <a:gd name="T32" fmla="*/ 155 w 186"/>
                <a:gd name="T33" fmla="*/ 77 h 198"/>
                <a:gd name="T34" fmla="*/ 160 w 186"/>
                <a:gd name="T35" fmla="*/ 84 h 198"/>
                <a:gd name="T36" fmla="*/ 156 w 186"/>
                <a:gd name="T37" fmla="*/ 96 h 198"/>
                <a:gd name="T38" fmla="*/ 155 w 186"/>
                <a:gd name="T39" fmla="*/ 112 h 198"/>
                <a:gd name="T40" fmla="*/ 168 w 186"/>
                <a:gd name="T41" fmla="*/ 126 h 198"/>
                <a:gd name="T42" fmla="*/ 182 w 186"/>
                <a:gd name="T43" fmla="*/ 136 h 198"/>
                <a:gd name="T44" fmla="*/ 178 w 186"/>
                <a:gd name="T45" fmla="*/ 151 h 198"/>
                <a:gd name="T46" fmla="*/ 170 w 186"/>
                <a:gd name="T47" fmla="*/ 159 h 198"/>
                <a:gd name="T48" fmla="*/ 170 w 186"/>
                <a:gd name="T49" fmla="*/ 175 h 198"/>
                <a:gd name="T50" fmla="*/ 173 w 186"/>
                <a:gd name="T51" fmla="*/ 185 h 198"/>
                <a:gd name="T52" fmla="*/ 160 w 186"/>
                <a:gd name="T53" fmla="*/ 190 h 198"/>
                <a:gd name="T54" fmla="*/ 150 w 186"/>
                <a:gd name="T55" fmla="*/ 193 h 198"/>
                <a:gd name="T56" fmla="*/ 139 w 186"/>
                <a:gd name="T57" fmla="*/ 197 h 198"/>
                <a:gd name="T58" fmla="*/ 139 w 186"/>
                <a:gd name="T59" fmla="*/ 186 h 198"/>
                <a:gd name="T60" fmla="*/ 144 w 186"/>
                <a:gd name="T61" fmla="*/ 175 h 198"/>
                <a:gd name="T62" fmla="*/ 128 w 186"/>
                <a:gd name="T63" fmla="*/ 172 h 198"/>
                <a:gd name="T64" fmla="*/ 116 w 186"/>
                <a:gd name="T65" fmla="*/ 160 h 198"/>
                <a:gd name="T66" fmla="*/ 101 w 186"/>
                <a:gd name="T67" fmla="*/ 151 h 198"/>
                <a:gd name="T68" fmla="*/ 93 w 186"/>
                <a:gd name="T69" fmla="*/ 157 h 198"/>
                <a:gd name="T70" fmla="*/ 89 w 186"/>
                <a:gd name="T71" fmla="*/ 173 h 198"/>
                <a:gd name="T72" fmla="*/ 81 w 186"/>
                <a:gd name="T73" fmla="*/ 172 h 198"/>
                <a:gd name="T74" fmla="*/ 75 w 186"/>
                <a:gd name="T75" fmla="*/ 168 h 198"/>
                <a:gd name="T76" fmla="*/ 65 w 186"/>
                <a:gd name="T77" fmla="*/ 162 h 198"/>
                <a:gd name="T78" fmla="*/ 57 w 186"/>
                <a:gd name="T79" fmla="*/ 164 h 198"/>
                <a:gd name="T80" fmla="*/ 50 w 186"/>
                <a:gd name="T81" fmla="*/ 161 h 198"/>
                <a:gd name="T82" fmla="*/ 45 w 186"/>
                <a:gd name="T83" fmla="*/ 157 h 198"/>
                <a:gd name="T84" fmla="*/ 40 w 186"/>
                <a:gd name="T85" fmla="*/ 152 h 198"/>
                <a:gd name="T86" fmla="*/ 32 w 186"/>
                <a:gd name="T87" fmla="*/ 148 h 198"/>
                <a:gd name="T88" fmla="*/ 34 w 186"/>
                <a:gd name="T89" fmla="*/ 144 h 198"/>
                <a:gd name="T90" fmla="*/ 43 w 186"/>
                <a:gd name="T91" fmla="*/ 140 h 198"/>
                <a:gd name="T92" fmla="*/ 35 w 186"/>
                <a:gd name="T93" fmla="*/ 127 h 198"/>
                <a:gd name="T94" fmla="*/ 32 w 186"/>
                <a:gd name="T95" fmla="*/ 120 h 198"/>
                <a:gd name="T96" fmla="*/ 43 w 186"/>
                <a:gd name="T97" fmla="*/ 118 h 198"/>
                <a:gd name="T98" fmla="*/ 37 w 186"/>
                <a:gd name="T99" fmla="*/ 111 h 198"/>
                <a:gd name="T100" fmla="*/ 28 w 186"/>
                <a:gd name="T101" fmla="*/ 106 h 198"/>
                <a:gd name="T102" fmla="*/ 22 w 186"/>
                <a:gd name="T103" fmla="*/ 98 h 198"/>
                <a:gd name="T104" fmla="*/ 24 w 186"/>
                <a:gd name="T105" fmla="*/ 87 h 198"/>
                <a:gd name="T106" fmla="*/ 27 w 186"/>
                <a:gd name="T107" fmla="*/ 73 h 198"/>
                <a:gd name="T108" fmla="*/ 15 w 186"/>
                <a:gd name="T109" fmla="*/ 74 h 198"/>
                <a:gd name="T110" fmla="*/ 14 w 186"/>
                <a:gd name="T111" fmla="*/ 63 h 198"/>
                <a:gd name="T112" fmla="*/ 16 w 186"/>
                <a:gd name="T113" fmla="*/ 57 h 198"/>
                <a:gd name="T114" fmla="*/ 24 w 186"/>
                <a:gd name="T115" fmla="*/ 53 h 198"/>
                <a:gd name="T116" fmla="*/ 13 w 186"/>
                <a:gd name="T117" fmla="*/ 51 h 198"/>
                <a:gd name="T118" fmla="*/ 7 w 186"/>
                <a:gd name="T119" fmla="*/ 43 h 198"/>
                <a:gd name="T120" fmla="*/ 5 w 186"/>
                <a:gd name="T121" fmla="*/ 40 h 198"/>
                <a:gd name="T122" fmla="*/ 3 w 186"/>
                <a:gd name="T123" fmla="*/ 31 h 198"/>
                <a:gd name="T124" fmla="*/ 4 w 186"/>
                <a:gd name="T125" fmla="*/ 20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86" h="198">
                  <a:moveTo>
                    <a:pt x="11" y="14"/>
                  </a:moveTo>
                  <a:cubicBezTo>
                    <a:pt x="11" y="14"/>
                    <a:pt x="11" y="14"/>
                    <a:pt x="11" y="14"/>
                  </a:cubicBezTo>
                  <a:cubicBezTo>
                    <a:pt x="11" y="14"/>
                    <a:pt x="11" y="14"/>
                    <a:pt x="11" y="14"/>
                  </a:cubicBezTo>
                  <a:cubicBezTo>
                    <a:pt x="12" y="14"/>
                    <a:pt x="12" y="14"/>
                    <a:pt x="13" y="14"/>
                  </a:cubicBezTo>
                  <a:cubicBezTo>
                    <a:pt x="15" y="14"/>
                    <a:pt x="16" y="14"/>
                    <a:pt x="16" y="14"/>
                  </a:cubicBezTo>
                  <a:cubicBezTo>
                    <a:pt x="17" y="11"/>
                    <a:pt x="17" y="11"/>
                    <a:pt x="17" y="11"/>
                  </a:cubicBezTo>
                  <a:cubicBezTo>
                    <a:pt x="19" y="10"/>
                    <a:pt x="19" y="10"/>
                    <a:pt x="19" y="10"/>
                  </a:cubicBezTo>
                  <a:cubicBezTo>
                    <a:pt x="19" y="10"/>
                    <a:pt x="22" y="6"/>
                    <a:pt x="23" y="6"/>
                  </a:cubicBezTo>
                  <a:cubicBezTo>
                    <a:pt x="25" y="6"/>
                    <a:pt x="23" y="4"/>
                    <a:pt x="23" y="4"/>
                  </a:cubicBezTo>
                  <a:cubicBezTo>
                    <a:pt x="23" y="4"/>
                    <a:pt x="28" y="2"/>
                    <a:pt x="30" y="2"/>
                  </a:cubicBezTo>
                  <a:cubicBezTo>
                    <a:pt x="30" y="2"/>
                    <a:pt x="30" y="2"/>
                    <a:pt x="31" y="2"/>
                  </a:cubicBezTo>
                  <a:cubicBezTo>
                    <a:pt x="32" y="2"/>
                    <a:pt x="32" y="3"/>
                    <a:pt x="32" y="3"/>
                  </a:cubicBezTo>
                  <a:cubicBezTo>
                    <a:pt x="36" y="1"/>
                    <a:pt x="36" y="1"/>
                    <a:pt x="36" y="1"/>
                  </a:cubicBezTo>
                  <a:cubicBezTo>
                    <a:pt x="36" y="1"/>
                    <a:pt x="42" y="0"/>
                    <a:pt x="43" y="0"/>
                  </a:cubicBezTo>
                  <a:cubicBezTo>
                    <a:pt x="44" y="0"/>
                    <a:pt x="46" y="1"/>
                    <a:pt x="46" y="1"/>
                  </a:cubicBezTo>
                  <a:cubicBezTo>
                    <a:pt x="48" y="1"/>
                    <a:pt x="48" y="1"/>
                    <a:pt x="48" y="1"/>
                  </a:cubicBezTo>
                  <a:cubicBezTo>
                    <a:pt x="48" y="1"/>
                    <a:pt x="49" y="2"/>
                    <a:pt x="50" y="2"/>
                  </a:cubicBezTo>
                  <a:cubicBezTo>
                    <a:pt x="52" y="3"/>
                    <a:pt x="53" y="6"/>
                    <a:pt x="54" y="6"/>
                  </a:cubicBezTo>
                  <a:cubicBezTo>
                    <a:pt x="56" y="7"/>
                    <a:pt x="58" y="7"/>
                    <a:pt x="59" y="7"/>
                  </a:cubicBezTo>
                  <a:cubicBezTo>
                    <a:pt x="60" y="8"/>
                    <a:pt x="62" y="9"/>
                    <a:pt x="62" y="9"/>
                  </a:cubicBezTo>
                  <a:cubicBezTo>
                    <a:pt x="62" y="9"/>
                    <a:pt x="67" y="14"/>
                    <a:pt x="68" y="14"/>
                  </a:cubicBezTo>
                  <a:cubicBezTo>
                    <a:pt x="69" y="14"/>
                    <a:pt x="69" y="14"/>
                    <a:pt x="70" y="16"/>
                  </a:cubicBezTo>
                  <a:cubicBezTo>
                    <a:pt x="71" y="17"/>
                    <a:pt x="74" y="16"/>
                    <a:pt x="74" y="16"/>
                  </a:cubicBezTo>
                  <a:cubicBezTo>
                    <a:pt x="74" y="16"/>
                    <a:pt x="75" y="19"/>
                    <a:pt x="74" y="20"/>
                  </a:cubicBezTo>
                  <a:cubicBezTo>
                    <a:pt x="74" y="21"/>
                    <a:pt x="74" y="24"/>
                    <a:pt x="74" y="24"/>
                  </a:cubicBezTo>
                  <a:cubicBezTo>
                    <a:pt x="74" y="24"/>
                    <a:pt x="74" y="25"/>
                    <a:pt x="74" y="26"/>
                  </a:cubicBezTo>
                  <a:cubicBezTo>
                    <a:pt x="75" y="28"/>
                    <a:pt x="76" y="28"/>
                    <a:pt x="76" y="30"/>
                  </a:cubicBezTo>
                  <a:cubicBezTo>
                    <a:pt x="77" y="31"/>
                    <a:pt x="76" y="31"/>
                    <a:pt x="77" y="32"/>
                  </a:cubicBezTo>
                  <a:cubicBezTo>
                    <a:pt x="78" y="33"/>
                    <a:pt x="79" y="35"/>
                    <a:pt x="80" y="35"/>
                  </a:cubicBezTo>
                  <a:cubicBezTo>
                    <a:pt x="81" y="35"/>
                    <a:pt x="82" y="35"/>
                    <a:pt x="85" y="36"/>
                  </a:cubicBezTo>
                  <a:cubicBezTo>
                    <a:pt x="88" y="38"/>
                    <a:pt x="89" y="38"/>
                    <a:pt x="90" y="39"/>
                  </a:cubicBezTo>
                  <a:cubicBezTo>
                    <a:pt x="92" y="40"/>
                    <a:pt x="91" y="39"/>
                    <a:pt x="94" y="40"/>
                  </a:cubicBezTo>
                  <a:cubicBezTo>
                    <a:pt x="98" y="41"/>
                    <a:pt x="97" y="40"/>
                    <a:pt x="98" y="41"/>
                  </a:cubicBezTo>
                  <a:cubicBezTo>
                    <a:pt x="99" y="41"/>
                    <a:pt x="98" y="40"/>
                    <a:pt x="100" y="41"/>
                  </a:cubicBezTo>
                  <a:cubicBezTo>
                    <a:pt x="103" y="41"/>
                    <a:pt x="105" y="42"/>
                    <a:pt x="105" y="42"/>
                  </a:cubicBezTo>
                  <a:cubicBezTo>
                    <a:pt x="105" y="44"/>
                    <a:pt x="105" y="44"/>
                    <a:pt x="105" y="44"/>
                  </a:cubicBezTo>
                  <a:cubicBezTo>
                    <a:pt x="103" y="48"/>
                    <a:pt x="103" y="48"/>
                    <a:pt x="103" y="48"/>
                  </a:cubicBezTo>
                  <a:cubicBezTo>
                    <a:pt x="103" y="51"/>
                    <a:pt x="103" y="51"/>
                    <a:pt x="103" y="51"/>
                  </a:cubicBezTo>
                  <a:cubicBezTo>
                    <a:pt x="103" y="51"/>
                    <a:pt x="101" y="51"/>
                    <a:pt x="103" y="52"/>
                  </a:cubicBezTo>
                  <a:cubicBezTo>
                    <a:pt x="105" y="53"/>
                    <a:pt x="109" y="54"/>
                    <a:pt x="109" y="54"/>
                  </a:cubicBezTo>
                  <a:cubicBezTo>
                    <a:pt x="112" y="56"/>
                    <a:pt x="112" y="56"/>
                    <a:pt x="112" y="56"/>
                  </a:cubicBezTo>
                  <a:cubicBezTo>
                    <a:pt x="112" y="56"/>
                    <a:pt x="110" y="59"/>
                    <a:pt x="109" y="60"/>
                  </a:cubicBezTo>
                  <a:cubicBezTo>
                    <a:pt x="108" y="60"/>
                    <a:pt x="105" y="60"/>
                    <a:pt x="105" y="60"/>
                  </a:cubicBezTo>
                  <a:cubicBezTo>
                    <a:pt x="105" y="60"/>
                    <a:pt x="104" y="63"/>
                    <a:pt x="106" y="63"/>
                  </a:cubicBezTo>
                  <a:cubicBezTo>
                    <a:pt x="107" y="64"/>
                    <a:pt x="109" y="64"/>
                    <a:pt x="110" y="64"/>
                  </a:cubicBezTo>
                  <a:cubicBezTo>
                    <a:pt x="111" y="64"/>
                    <a:pt x="113" y="65"/>
                    <a:pt x="113" y="65"/>
                  </a:cubicBezTo>
                  <a:cubicBezTo>
                    <a:pt x="113" y="65"/>
                    <a:pt x="114" y="65"/>
                    <a:pt x="115" y="66"/>
                  </a:cubicBezTo>
                  <a:cubicBezTo>
                    <a:pt x="115" y="68"/>
                    <a:pt x="116" y="69"/>
                    <a:pt x="117" y="69"/>
                  </a:cubicBezTo>
                  <a:cubicBezTo>
                    <a:pt x="118" y="69"/>
                    <a:pt x="120" y="69"/>
                    <a:pt x="121" y="69"/>
                  </a:cubicBezTo>
                  <a:cubicBezTo>
                    <a:pt x="122" y="69"/>
                    <a:pt x="122" y="68"/>
                    <a:pt x="123" y="68"/>
                  </a:cubicBezTo>
                  <a:cubicBezTo>
                    <a:pt x="124" y="69"/>
                    <a:pt x="130" y="68"/>
                    <a:pt x="130" y="68"/>
                  </a:cubicBezTo>
                  <a:cubicBezTo>
                    <a:pt x="130" y="68"/>
                    <a:pt x="130" y="68"/>
                    <a:pt x="131" y="70"/>
                  </a:cubicBezTo>
                  <a:cubicBezTo>
                    <a:pt x="133" y="73"/>
                    <a:pt x="136" y="74"/>
                    <a:pt x="136" y="74"/>
                  </a:cubicBezTo>
                  <a:cubicBezTo>
                    <a:pt x="136" y="74"/>
                    <a:pt x="137" y="75"/>
                    <a:pt x="137" y="74"/>
                  </a:cubicBezTo>
                  <a:cubicBezTo>
                    <a:pt x="137" y="73"/>
                    <a:pt x="138" y="72"/>
                    <a:pt x="138" y="72"/>
                  </a:cubicBezTo>
                  <a:cubicBezTo>
                    <a:pt x="138" y="72"/>
                    <a:pt x="140" y="69"/>
                    <a:pt x="140" y="68"/>
                  </a:cubicBezTo>
                  <a:cubicBezTo>
                    <a:pt x="141" y="67"/>
                    <a:pt x="142" y="64"/>
                    <a:pt x="143" y="64"/>
                  </a:cubicBezTo>
                  <a:cubicBezTo>
                    <a:pt x="144" y="63"/>
                    <a:pt x="147" y="61"/>
                    <a:pt x="147" y="61"/>
                  </a:cubicBezTo>
                  <a:cubicBezTo>
                    <a:pt x="147" y="61"/>
                    <a:pt x="147" y="60"/>
                    <a:pt x="149" y="61"/>
                  </a:cubicBezTo>
                  <a:cubicBezTo>
                    <a:pt x="150" y="63"/>
                    <a:pt x="153" y="65"/>
                    <a:pt x="153" y="65"/>
                  </a:cubicBezTo>
                  <a:cubicBezTo>
                    <a:pt x="158" y="65"/>
                    <a:pt x="158" y="65"/>
                    <a:pt x="158" y="65"/>
                  </a:cubicBezTo>
                  <a:cubicBezTo>
                    <a:pt x="158" y="65"/>
                    <a:pt x="161" y="66"/>
                    <a:pt x="161" y="67"/>
                  </a:cubicBezTo>
                  <a:cubicBezTo>
                    <a:pt x="161" y="68"/>
                    <a:pt x="160" y="68"/>
                    <a:pt x="158" y="69"/>
                  </a:cubicBezTo>
                  <a:cubicBezTo>
                    <a:pt x="157" y="69"/>
                    <a:pt x="154" y="66"/>
                    <a:pt x="154" y="67"/>
                  </a:cubicBezTo>
                  <a:cubicBezTo>
                    <a:pt x="153" y="68"/>
                    <a:pt x="153" y="70"/>
                    <a:pt x="153" y="70"/>
                  </a:cubicBezTo>
                  <a:cubicBezTo>
                    <a:pt x="149" y="72"/>
                    <a:pt x="149" y="72"/>
                    <a:pt x="149" y="72"/>
                  </a:cubicBezTo>
                  <a:cubicBezTo>
                    <a:pt x="150" y="74"/>
                    <a:pt x="150" y="74"/>
                    <a:pt x="150" y="74"/>
                  </a:cubicBezTo>
                  <a:cubicBezTo>
                    <a:pt x="150" y="74"/>
                    <a:pt x="155" y="76"/>
                    <a:pt x="155" y="77"/>
                  </a:cubicBezTo>
                  <a:cubicBezTo>
                    <a:pt x="155" y="78"/>
                    <a:pt x="155" y="80"/>
                    <a:pt x="155" y="80"/>
                  </a:cubicBezTo>
                  <a:cubicBezTo>
                    <a:pt x="158" y="81"/>
                    <a:pt x="158" y="81"/>
                    <a:pt x="158" y="81"/>
                  </a:cubicBezTo>
                  <a:cubicBezTo>
                    <a:pt x="160" y="80"/>
                    <a:pt x="160" y="80"/>
                    <a:pt x="160" y="80"/>
                  </a:cubicBezTo>
                  <a:cubicBezTo>
                    <a:pt x="160" y="84"/>
                    <a:pt x="160" y="84"/>
                    <a:pt x="160" y="84"/>
                  </a:cubicBezTo>
                  <a:cubicBezTo>
                    <a:pt x="160" y="88"/>
                    <a:pt x="160" y="88"/>
                    <a:pt x="160" y="88"/>
                  </a:cubicBezTo>
                  <a:cubicBezTo>
                    <a:pt x="160" y="91"/>
                    <a:pt x="160" y="91"/>
                    <a:pt x="160" y="91"/>
                  </a:cubicBezTo>
                  <a:cubicBezTo>
                    <a:pt x="160" y="91"/>
                    <a:pt x="161" y="94"/>
                    <a:pt x="160" y="94"/>
                  </a:cubicBezTo>
                  <a:cubicBezTo>
                    <a:pt x="159" y="94"/>
                    <a:pt x="156" y="96"/>
                    <a:pt x="156" y="96"/>
                  </a:cubicBezTo>
                  <a:cubicBezTo>
                    <a:pt x="154" y="99"/>
                    <a:pt x="154" y="99"/>
                    <a:pt x="154" y="99"/>
                  </a:cubicBezTo>
                  <a:cubicBezTo>
                    <a:pt x="154" y="99"/>
                    <a:pt x="154" y="103"/>
                    <a:pt x="154" y="104"/>
                  </a:cubicBezTo>
                  <a:cubicBezTo>
                    <a:pt x="155" y="106"/>
                    <a:pt x="154" y="109"/>
                    <a:pt x="154" y="109"/>
                  </a:cubicBezTo>
                  <a:cubicBezTo>
                    <a:pt x="154" y="109"/>
                    <a:pt x="154" y="111"/>
                    <a:pt x="155" y="112"/>
                  </a:cubicBezTo>
                  <a:cubicBezTo>
                    <a:pt x="156" y="113"/>
                    <a:pt x="157" y="115"/>
                    <a:pt x="157" y="115"/>
                  </a:cubicBezTo>
                  <a:cubicBezTo>
                    <a:pt x="157" y="115"/>
                    <a:pt x="158" y="116"/>
                    <a:pt x="159" y="118"/>
                  </a:cubicBezTo>
                  <a:cubicBezTo>
                    <a:pt x="160" y="120"/>
                    <a:pt x="164" y="125"/>
                    <a:pt x="164" y="125"/>
                  </a:cubicBezTo>
                  <a:cubicBezTo>
                    <a:pt x="164" y="125"/>
                    <a:pt x="167" y="126"/>
                    <a:pt x="168" y="126"/>
                  </a:cubicBezTo>
                  <a:cubicBezTo>
                    <a:pt x="168" y="126"/>
                    <a:pt x="172" y="128"/>
                    <a:pt x="172" y="128"/>
                  </a:cubicBezTo>
                  <a:cubicBezTo>
                    <a:pt x="172" y="128"/>
                    <a:pt x="174" y="128"/>
                    <a:pt x="174" y="129"/>
                  </a:cubicBezTo>
                  <a:cubicBezTo>
                    <a:pt x="174" y="129"/>
                    <a:pt x="178" y="135"/>
                    <a:pt x="178" y="135"/>
                  </a:cubicBezTo>
                  <a:cubicBezTo>
                    <a:pt x="182" y="136"/>
                    <a:pt x="182" y="136"/>
                    <a:pt x="182" y="136"/>
                  </a:cubicBezTo>
                  <a:cubicBezTo>
                    <a:pt x="186" y="136"/>
                    <a:pt x="186" y="136"/>
                    <a:pt x="186" y="136"/>
                  </a:cubicBezTo>
                  <a:cubicBezTo>
                    <a:pt x="186" y="136"/>
                    <a:pt x="185" y="141"/>
                    <a:pt x="184" y="142"/>
                  </a:cubicBezTo>
                  <a:cubicBezTo>
                    <a:pt x="183" y="143"/>
                    <a:pt x="180" y="147"/>
                    <a:pt x="180" y="147"/>
                  </a:cubicBezTo>
                  <a:cubicBezTo>
                    <a:pt x="180" y="147"/>
                    <a:pt x="178" y="149"/>
                    <a:pt x="178" y="151"/>
                  </a:cubicBezTo>
                  <a:cubicBezTo>
                    <a:pt x="179" y="152"/>
                    <a:pt x="179" y="155"/>
                    <a:pt x="179" y="155"/>
                  </a:cubicBezTo>
                  <a:cubicBezTo>
                    <a:pt x="179" y="155"/>
                    <a:pt x="177" y="157"/>
                    <a:pt x="176" y="157"/>
                  </a:cubicBezTo>
                  <a:cubicBezTo>
                    <a:pt x="175" y="157"/>
                    <a:pt x="173" y="157"/>
                    <a:pt x="172" y="158"/>
                  </a:cubicBezTo>
                  <a:cubicBezTo>
                    <a:pt x="171" y="158"/>
                    <a:pt x="170" y="159"/>
                    <a:pt x="170" y="159"/>
                  </a:cubicBezTo>
                  <a:cubicBezTo>
                    <a:pt x="169" y="160"/>
                    <a:pt x="167" y="162"/>
                    <a:pt x="167" y="162"/>
                  </a:cubicBezTo>
                  <a:cubicBezTo>
                    <a:pt x="169" y="165"/>
                    <a:pt x="169" y="165"/>
                    <a:pt x="169" y="165"/>
                  </a:cubicBezTo>
                  <a:cubicBezTo>
                    <a:pt x="170" y="170"/>
                    <a:pt x="170" y="170"/>
                    <a:pt x="170" y="170"/>
                  </a:cubicBezTo>
                  <a:cubicBezTo>
                    <a:pt x="170" y="175"/>
                    <a:pt x="170" y="175"/>
                    <a:pt x="170" y="175"/>
                  </a:cubicBezTo>
                  <a:cubicBezTo>
                    <a:pt x="170" y="175"/>
                    <a:pt x="173" y="176"/>
                    <a:pt x="173" y="177"/>
                  </a:cubicBezTo>
                  <a:cubicBezTo>
                    <a:pt x="174" y="177"/>
                    <a:pt x="175" y="180"/>
                    <a:pt x="175" y="180"/>
                  </a:cubicBezTo>
                  <a:cubicBezTo>
                    <a:pt x="174" y="182"/>
                    <a:pt x="174" y="182"/>
                    <a:pt x="174" y="182"/>
                  </a:cubicBezTo>
                  <a:cubicBezTo>
                    <a:pt x="173" y="185"/>
                    <a:pt x="173" y="185"/>
                    <a:pt x="173" y="185"/>
                  </a:cubicBezTo>
                  <a:cubicBezTo>
                    <a:pt x="173" y="185"/>
                    <a:pt x="172" y="187"/>
                    <a:pt x="171" y="188"/>
                  </a:cubicBezTo>
                  <a:cubicBezTo>
                    <a:pt x="169" y="188"/>
                    <a:pt x="166" y="188"/>
                    <a:pt x="166" y="188"/>
                  </a:cubicBezTo>
                  <a:cubicBezTo>
                    <a:pt x="166" y="188"/>
                    <a:pt x="166" y="187"/>
                    <a:pt x="164" y="188"/>
                  </a:cubicBezTo>
                  <a:cubicBezTo>
                    <a:pt x="162" y="188"/>
                    <a:pt x="160" y="190"/>
                    <a:pt x="160" y="190"/>
                  </a:cubicBezTo>
                  <a:cubicBezTo>
                    <a:pt x="160" y="190"/>
                    <a:pt x="160" y="190"/>
                    <a:pt x="159" y="191"/>
                  </a:cubicBezTo>
                  <a:cubicBezTo>
                    <a:pt x="157" y="191"/>
                    <a:pt x="156" y="191"/>
                    <a:pt x="155" y="191"/>
                  </a:cubicBezTo>
                  <a:cubicBezTo>
                    <a:pt x="154" y="191"/>
                    <a:pt x="152" y="190"/>
                    <a:pt x="152" y="190"/>
                  </a:cubicBezTo>
                  <a:cubicBezTo>
                    <a:pt x="150" y="193"/>
                    <a:pt x="150" y="193"/>
                    <a:pt x="150" y="193"/>
                  </a:cubicBezTo>
                  <a:cubicBezTo>
                    <a:pt x="150" y="193"/>
                    <a:pt x="148" y="194"/>
                    <a:pt x="147" y="194"/>
                  </a:cubicBezTo>
                  <a:cubicBezTo>
                    <a:pt x="147" y="194"/>
                    <a:pt x="144" y="198"/>
                    <a:pt x="144" y="198"/>
                  </a:cubicBezTo>
                  <a:cubicBezTo>
                    <a:pt x="144" y="198"/>
                    <a:pt x="144" y="198"/>
                    <a:pt x="143" y="198"/>
                  </a:cubicBezTo>
                  <a:cubicBezTo>
                    <a:pt x="141" y="198"/>
                    <a:pt x="139" y="197"/>
                    <a:pt x="139" y="197"/>
                  </a:cubicBezTo>
                  <a:cubicBezTo>
                    <a:pt x="136" y="194"/>
                    <a:pt x="136" y="194"/>
                    <a:pt x="136" y="194"/>
                  </a:cubicBezTo>
                  <a:cubicBezTo>
                    <a:pt x="136" y="194"/>
                    <a:pt x="137" y="194"/>
                    <a:pt x="139" y="192"/>
                  </a:cubicBezTo>
                  <a:cubicBezTo>
                    <a:pt x="140" y="191"/>
                    <a:pt x="140" y="191"/>
                    <a:pt x="140" y="190"/>
                  </a:cubicBezTo>
                  <a:cubicBezTo>
                    <a:pt x="139" y="188"/>
                    <a:pt x="138" y="186"/>
                    <a:pt x="139" y="186"/>
                  </a:cubicBezTo>
                  <a:cubicBezTo>
                    <a:pt x="140" y="185"/>
                    <a:pt x="141" y="186"/>
                    <a:pt x="142" y="184"/>
                  </a:cubicBezTo>
                  <a:cubicBezTo>
                    <a:pt x="142" y="183"/>
                    <a:pt x="142" y="182"/>
                    <a:pt x="142" y="180"/>
                  </a:cubicBezTo>
                  <a:cubicBezTo>
                    <a:pt x="142" y="179"/>
                    <a:pt x="142" y="177"/>
                    <a:pt x="143" y="177"/>
                  </a:cubicBezTo>
                  <a:cubicBezTo>
                    <a:pt x="144" y="176"/>
                    <a:pt x="144" y="175"/>
                    <a:pt x="144" y="175"/>
                  </a:cubicBezTo>
                  <a:cubicBezTo>
                    <a:pt x="139" y="174"/>
                    <a:pt x="139" y="174"/>
                    <a:pt x="139" y="174"/>
                  </a:cubicBezTo>
                  <a:cubicBezTo>
                    <a:pt x="136" y="175"/>
                    <a:pt x="136" y="175"/>
                    <a:pt x="136" y="175"/>
                  </a:cubicBezTo>
                  <a:cubicBezTo>
                    <a:pt x="136" y="175"/>
                    <a:pt x="136" y="173"/>
                    <a:pt x="134" y="173"/>
                  </a:cubicBezTo>
                  <a:cubicBezTo>
                    <a:pt x="132" y="172"/>
                    <a:pt x="128" y="172"/>
                    <a:pt x="128" y="172"/>
                  </a:cubicBezTo>
                  <a:cubicBezTo>
                    <a:pt x="127" y="168"/>
                    <a:pt x="127" y="168"/>
                    <a:pt x="127" y="168"/>
                  </a:cubicBezTo>
                  <a:cubicBezTo>
                    <a:pt x="119" y="166"/>
                    <a:pt x="119" y="166"/>
                    <a:pt x="119" y="166"/>
                  </a:cubicBezTo>
                  <a:cubicBezTo>
                    <a:pt x="119" y="166"/>
                    <a:pt x="118" y="162"/>
                    <a:pt x="117" y="161"/>
                  </a:cubicBezTo>
                  <a:cubicBezTo>
                    <a:pt x="116" y="160"/>
                    <a:pt x="116" y="160"/>
                    <a:pt x="116" y="160"/>
                  </a:cubicBezTo>
                  <a:cubicBezTo>
                    <a:pt x="111" y="156"/>
                    <a:pt x="111" y="156"/>
                    <a:pt x="111" y="156"/>
                  </a:cubicBezTo>
                  <a:cubicBezTo>
                    <a:pt x="108" y="156"/>
                    <a:pt x="108" y="156"/>
                    <a:pt x="108" y="156"/>
                  </a:cubicBezTo>
                  <a:cubicBezTo>
                    <a:pt x="108" y="156"/>
                    <a:pt x="107" y="156"/>
                    <a:pt x="105" y="155"/>
                  </a:cubicBezTo>
                  <a:cubicBezTo>
                    <a:pt x="102" y="154"/>
                    <a:pt x="101" y="151"/>
                    <a:pt x="101" y="151"/>
                  </a:cubicBezTo>
                  <a:cubicBezTo>
                    <a:pt x="101" y="151"/>
                    <a:pt x="101" y="149"/>
                    <a:pt x="99" y="150"/>
                  </a:cubicBezTo>
                  <a:cubicBezTo>
                    <a:pt x="97" y="152"/>
                    <a:pt x="95" y="152"/>
                    <a:pt x="94" y="153"/>
                  </a:cubicBezTo>
                  <a:cubicBezTo>
                    <a:pt x="94" y="153"/>
                    <a:pt x="93" y="153"/>
                    <a:pt x="92" y="154"/>
                  </a:cubicBezTo>
                  <a:cubicBezTo>
                    <a:pt x="92" y="155"/>
                    <a:pt x="91" y="155"/>
                    <a:pt x="93" y="157"/>
                  </a:cubicBezTo>
                  <a:cubicBezTo>
                    <a:pt x="94" y="158"/>
                    <a:pt x="95" y="159"/>
                    <a:pt x="95" y="159"/>
                  </a:cubicBezTo>
                  <a:cubicBezTo>
                    <a:pt x="94" y="164"/>
                    <a:pt x="94" y="164"/>
                    <a:pt x="94" y="164"/>
                  </a:cubicBezTo>
                  <a:cubicBezTo>
                    <a:pt x="88" y="170"/>
                    <a:pt x="88" y="170"/>
                    <a:pt x="88" y="170"/>
                  </a:cubicBezTo>
                  <a:cubicBezTo>
                    <a:pt x="89" y="173"/>
                    <a:pt x="89" y="173"/>
                    <a:pt x="89" y="173"/>
                  </a:cubicBezTo>
                  <a:cubicBezTo>
                    <a:pt x="89" y="173"/>
                    <a:pt x="91" y="173"/>
                    <a:pt x="88" y="174"/>
                  </a:cubicBezTo>
                  <a:cubicBezTo>
                    <a:pt x="86" y="175"/>
                    <a:pt x="86" y="176"/>
                    <a:pt x="85" y="176"/>
                  </a:cubicBezTo>
                  <a:cubicBezTo>
                    <a:pt x="85" y="175"/>
                    <a:pt x="84" y="174"/>
                    <a:pt x="82" y="173"/>
                  </a:cubicBezTo>
                  <a:cubicBezTo>
                    <a:pt x="81" y="172"/>
                    <a:pt x="81" y="172"/>
                    <a:pt x="81" y="172"/>
                  </a:cubicBezTo>
                  <a:cubicBezTo>
                    <a:pt x="81" y="172"/>
                    <a:pt x="81" y="172"/>
                    <a:pt x="80" y="171"/>
                  </a:cubicBezTo>
                  <a:cubicBezTo>
                    <a:pt x="80" y="171"/>
                    <a:pt x="80" y="171"/>
                    <a:pt x="80" y="171"/>
                  </a:cubicBezTo>
                  <a:cubicBezTo>
                    <a:pt x="80" y="171"/>
                    <a:pt x="80" y="170"/>
                    <a:pt x="78" y="170"/>
                  </a:cubicBezTo>
                  <a:cubicBezTo>
                    <a:pt x="77" y="170"/>
                    <a:pt x="75" y="168"/>
                    <a:pt x="75" y="168"/>
                  </a:cubicBezTo>
                  <a:cubicBezTo>
                    <a:pt x="72" y="168"/>
                    <a:pt x="72" y="168"/>
                    <a:pt x="72" y="168"/>
                  </a:cubicBezTo>
                  <a:cubicBezTo>
                    <a:pt x="72" y="168"/>
                    <a:pt x="69" y="165"/>
                    <a:pt x="69" y="165"/>
                  </a:cubicBezTo>
                  <a:cubicBezTo>
                    <a:pt x="68" y="165"/>
                    <a:pt x="65" y="164"/>
                    <a:pt x="65" y="164"/>
                  </a:cubicBezTo>
                  <a:cubicBezTo>
                    <a:pt x="65" y="162"/>
                    <a:pt x="65" y="162"/>
                    <a:pt x="65" y="162"/>
                  </a:cubicBezTo>
                  <a:cubicBezTo>
                    <a:pt x="65" y="162"/>
                    <a:pt x="64" y="162"/>
                    <a:pt x="64" y="162"/>
                  </a:cubicBezTo>
                  <a:cubicBezTo>
                    <a:pt x="63" y="162"/>
                    <a:pt x="62" y="163"/>
                    <a:pt x="62" y="163"/>
                  </a:cubicBezTo>
                  <a:cubicBezTo>
                    <a:pt x="59" y="164"/>
                    <a:pt x="59" y="164"/>
                    <a:pt x="59" y="164"/>
                  </a:cubicBezTo>
                  <a:cubicBezTo>
                    <a:pt x="59" y="164"/>
                    <a:pt x="57" y="164"/>
                    <a:pt x="57" y="164"/>
                  </a:cubicBezTo>
                  <a:cubicBezTo>
                    <a:pt x="56" y="163"/>
                    <a:pt x="55" y="161"/>
                    <a:pt x="55" y="161"/>
                  </a:cubicBezTo>
                  <a:cubicBezTo>
                    <a:pt x="55" y="161"/>
                    <a:pt x="55" y="161"/>
                    <a:pt x="54" y="161"/>
                  </a:cubicBezTo>
                  <a:cubicBezTo>
                    <a:pt x="53" y="162"/>
                    <a:pt x="55" y="163"/>
                    <a:pt x="53" y="162"/>
                  </a:cubicBezTo>
                  <a:cubicBezTo>
                    <a:pt x="50" y="161"/>
                    <a:pt x="50" y="161"/>
                    <a:pt x="50" y="161"/>
                  </a:cubicBezTo>
                  <a:cubicBezTo>
                    <a:pt x="48" y="159"/>
                    <a:pt x="48" y="159"/>
                    <a:pt x="48" y="159"/>
                  </a:cubicBezTo>
                  <a:cubicBezTo>
                    <a:pt x="47" y="159"/>
                    <a:pt x="47" y="159"/>
                    <a:pt x="47" y="159"/>
                  </a:cubicBezTo>
                  <a:cubicBezTo>
                    <a:pt x="46" y="159"/>
                    <a:pt x="46" y="159"/>
                    <a:pt x="46" y="159"/>
                  </a:cubicBezTo>
                  <a:cubicBezTo>
                    <a:pt x="46" y="159"/>
                    <a:pt x="45" y="157"/>
                    <a:pt x="45" y="157"/>
                  </a:cubicBezTo>
                  <a:cubicBezTo>
                    <a:pt x="45" y="157"/>
                    <a:pt x="45" y="155"/>
                    <a:pt x="45" y="155"/>
                  </a:cubicBezTo>
                  <a:cubicBezTo>
                    <a:pt x="44" y="155"/>
                    <a:pt x="41" y="154"/>
                    <a:pt x="41" y="154"/>
                  </a:cubicBezTo>
                  <a:cubicBezTo>
                    <a:pt x="40" y="152"/>
                    <a:pt x="40" y="152"/>
                    <a:pt x="40" y="152"/>
                  </a:cubicBezTo>
                  <a:cubicBezTo>
                    <a:pt x="40" y="152"/>
                    <a:pt x="40" y="152"/>
                    <a:pt x="40" y="152"/>
                  </a:cubicBezTo>
                  <a:cubicBezTo>
                    <a:pt x="39" y="152"/>
                    <a:pt x="37" y="151"/>
                    <a:pt x="37" y="151"/>
                  </a:cubicBezTo>
                  <a:cubicBezTo>
                    <a:pt x="36" y="150"/>
                    <a:pt x="36" y="150"/>
                    <a:pt x="36" y="150"/>
                  </a:cubicBezTo>
                  <a:cubicBezTo>
                    <a:pt x="33" y="150"/>
                    <a:pt x="33" y="150"/>
                    <a:pt x="33" y="150"/>
                  </a:cubicBezTo>
                  <a:cubicBezTo>
                    <a:pt x="32" y="148"/>
                    <a:pt x="32" y="148"/>
                    <a:pt x="32" y="148"/>
                  </a:cubicBezTo>
                  <a:cubicBezTo>
                    <a:pt x="32" y="148"/>
                    <a:pt x="31" y="147"/>
                    <a:pt x="31" y="147"/>
                  </a:cubicBezTo>
                  <a:cubicBezTo>
                    <a:pt x="32" y="147"/>
                    <a:pt x="32" y="145"/>
                    <a:pt x="32" y="145"/>
                  </a:cubicBezTo>
                  <a:cubicBezTo>
                    <a:pt x="31" y="145"/>
                    <a:pt x="31" y="145"/>
                    <a:pt x="31" y="145"/>
                  </a:cubicBezTo>
                  <a:cubicBezTo>
                    <a:pt x="32" y="144"/>
                    <a:pt x="34" y="144"/>
                    <a:pt x="34" y="144"/>
                  </a:cubicBezTo>
                  <a:cubicBezTo>
                    <a:pt x="36" y="141"/>
                    <a:pt x="36" y="141"/>
                    <a:pt x="36" y="141"/>
                  </a:cubicBezTo>
                  <a:cubicBezTo>
                    <a:pt x="36" y="141"/>
                    <a:pt x="36" y="141"/>
                    <a:pt x="37" y="141"/>
                  </a:cubicBezTo>
                  <a:cubicBezTo>
                    <a:pt x="39" y="142"/>
                    <a:pt x="40" y="142"/>
                    <a:pt x="41" y="142"/>
                  </a:cubicBezTo>
                  <a:cubicBezTo>
                    <a:pt x="42" y="142"/>
                    <a:pt x="43" y="144"/>
                    <a:pt x="43" y="140"/>
                  </a:cubicBezTo>
                  <a:cubicBezTo>
                    <a:pt x="43" y="137"/>
                    <a:pt x="43" y="136"/>
                    <a:pt x="43" y="136"/>
                  </a:cubicBezTo>
                  <a:cubicBezTo>
                    <a:pt x="38" y="132"/>
                    <a:pt x="38" y="132"/>
                    <a:pt x="38" y="132"/>
                  </a:cubicBezTo>
                  <a:cubicBezTo>
                    <a:pt x="38" y="132"/>
                    <a:pt x="38" y="131"/>
                    <a:pt x="37" y="129"/>
                  </a:cubicBezTo>
                  <a:cubicBezTo>
                    <a:pt x="36" y="128"/>
                    <a:pt x="35" y="127"/>
                    <a:pt x="35" y="127"/>
                  </a:cubicBezTo>
                  <a:cubicBezTo>
                    <a:pt x="34" y="127"/>
                    <a:pt x="32" y="125"/>
                    <a:pt x="32" y="125"/>
                  </a:cubicBezTo>
                  <a:cubicBezTo>
                    <a:pt x="31" y="124"/>
                    <a:pt x="30" y="123"/>
                    <a:pt x="30" y="123"/>
                  </a:cubicBezTo>
                  <a:cubicBezTo>
                    <a:pt x="30" y="123"/>
                    <a:pt x="30" y="121"/>
                    <a:pt x="30" y="120"/>
                  </a:cubicBezTo>
                  <a:cubicBezTo>
                    <a:pt x="31" y="120"/>
                    <a:pt x="31" y="120"/>
                    <a:pt x="32" y="120"/>
                  </a:cubicBezTo>
                  <a:cubicBezTo>
                    <a:pt x="33" y="121"/>
                    <a:pt x="34" y="121"/>
                    <a:pt x="35" y="121"/>
                  </a:cubicBezTo>
                  <a:cubicBezTo>
                    <a:pt x="36" y="121"/>
                    <a:pt x="37" y="121"/>
                    <a:pt x="38" y="121"/>
                  </a:cubicBezTo>
                  <a:cubicBezTo>
                    <a:pt x="38" y="121"/>
                    <a:pt x="41" y="120"/>
                    <a:pt x="41" y="120"/>
                  </a:cubicBezTo>
                  <a:cubicBezTo>
                    <a:pt x="42" y="120"/>
                    <a:pt x="42" y="118"/>
                    <a:pt x="43" y="118"/>
                  </a:cubicBezTo>
                  <a:cubicBezTo>
                    <a:pt x="43" y="118"/>
                    <a:pt x="44" y="117"/>
                    <a:pt x="43" y="116"/>
                  </a:cubicBezTo>
                  <a:cubicBezTo>
                    <a:pt x="43" y="116"/>
                    <a:pt x="41" y="115"/>
                    <a:pt x="41" y="115"/>
                  </a:cubicBezTo>
                  <a:cubicBezTo>
                    <a:pt x="40" y="115"/>
                    <a:pt x="39" y="114"/>
                    <a:pt x="39" y="113"/>
                  </a:cubicBezTo>
                  <a:cubicBezTo>
                    <a:pt x="38" y="113"/>
                    <a:pt x="37" y="112"/>
                    <a:pt x="37" y="111"/>
                  </a:cubicBezTo>
                  <a:cubicBezTo>
                    <a:pt x="36" y="111"/>
                    <a:pt x="36" y="112"/>
                    <a:pt x="35" y="112"/>
                  </a:cubicBezTo>
                  <a:cubicBezTo>
                    <a:pt x="34" y="111"/>
                    <a:pt x="33" y="110"/>
                    <a:pt x="32" y="109"/>
                  </a:cubicBezTo>
                  <a:cubicBezTo>
                    <a:pt x="32" y="108"/>
                    <a:pt x="32" y="108"/>
                    <a:pt x="31" y="107"/>
                  </a:cubicBezTo>
                  <a:cubicBezTo>
                    <a:pt x="30" y="107"/>
                    <a:pt x="29" y="106"/>
                    <a:pt x="28" y="106"/>
                  </a:cubicBezTo>
                  <a:cubicBezTo>
                    <a:pt x="27" y="106"/>
                    <a:pt x="27" y="107"/>
                    <a:pt x="25" y="106"/>
                  </a:cubicBezTo>
                  <a:cubicBezTo>
                    <a:pt x="23" y="106"/>
                    <a:pt x="21" y="105"/>
                    <a:pt x="21" y="104"/>
                  </a:cubicBezTo>
                  <a:cubicBezTo>
                    <a:pt x="22" y="103"/>
                    <a:pt x="21" y="103"/>
                    <a:pt x="22" y="102"/>
                  </a:cubicBezTo>
                  <a:cubicBezTo>
                    <a:pt x="22" y="101"/>
                    <a:pt x="22" y="99"/>
                    <a:pt x="22" y="98"/>
                  </a:cubicBezTo>
                  <a:cubicBezTo>
                    <a:pt x="22" y="97"/>
                    <a:pt x="21" y="98"/>
                    <a:pt x="21" y="95"/>
                  </a:cubicBezTo>
                  <a:cubicBezTo>
                    <a:pt x="20" y="92"/>
                    <a:pt x="22" y="93"/>
                    <a:pt x="22" y="93"/>
                  </a:cubicBezTo>
                  <a:cubicBezTo>
                    <a:pt x="22" y="93"/>
                    <a:pt x="23" y="91"/>
                    <a:pt x="23" y="90"/>
                  </a:cubicBezTo>
                  <a:cubicBezTo>
                    <a:pt x="23" y="90"/>
                    <a:pt x="24" y="87"/>
                    <a:pt x="24" y="87"/>
                  </a:cubicBezTo>
                  <a:cubicBezTo>
                    <a:pt x="27" y="83"/>
                    <a:pt x="27" y="83"/>
                    <a:pt x="27" y="83"/>
                  </a:cubicBezTo>
                  <a:cubicBezTo>
                    <a:pt x="27" y="80"/>
                    <a:pt x="27" y="80"/>
                    <a:pt x="27" y="80"/>
                  </a:cubicBezTo>
                  <a:cubicBezTo>
                    <a:pt x="27" y="76"/>
                    <a:pt x="27" y="76"/>
                    <a:pt x="27" y="76"/>
                  </a:cubicBezTo>
                  <a:cubicBezTo>
                    <a:pt x="27" y="73"/>
                    <a:pt x="27" y="73"/>
                    <a:pt x="27" y="73"/>
                  </a:cubicBezTo>
                  <a:cubicBezTo>
                    <a:pt x="24" y="72"/>
                    <a:pt x="24" y="72"/>
                    <a:pt x="24" y="72"/>
                  </a:cubicBezTo>
                  <a:cubicBezTo>
                    <a:pt x="18" y="71"/>
                    <a:pt x="18" y="71"/>
                    <a:pt x="18" y="71"/>
                  </a:cubicBezTo>
                  <a:cubicBezTo>
                    <a:pt x="18" y="71"/>
                    <a:pt x="18" y="73"/>
                    <a:pt x="17" y="73"/>
                  </a:cubicBezTo>
                  <a:cubicBezTo>
                    <a:pt x="17" y="73"/>
                    <a:pt x="16" y="74"/>
                    <a:pt x="15" y="74"/>
                  </a:cubicBezTo>
                  <a:cubicBezTo>
                    <a:pt x="14" y="73"/>
                    <a:pt x="14" y="73"/>
                    <a:pt x="14" y="73"/>
                  </a:cubicBezTo>
                  <a:cubicBezTo>
                    <a:pt x="16" y="71"/>
                    <a:pt x="16" y="71"/>
                    <a:pt x="16" y="71"/>
                  </a:cubicBezTo>
                  <a:cubicBezTo>
                    <a:pt x="16" y="67"/>
                    <a:pt x="16" y="67"/>
                    <a:pt x="16" y="67"/>
                  </a:cubicBezTo>
                  <a:cubicBezTo>
                    <a:pt x="16" y="67"/>
                    <a:pt x="15" y="65"/>
                    <a:pt x="14" y="63"/>
                  </a:cubicBezTo>
                  <a:cubicBezTo>
                    <a:pt x="13" y="62"/>
                    <a:pt x="12" y="61"/>
                    <a:pt x="12" y="61"/>
                  </a:cubicBezTo>
                  <a:cubicBezTo>
                    <a:pt x="15" y="59"/>
                    <a:pt x="15" y="59"/>
                    <a:pt x="15" y="59"/>
                  </a:cubicBezTo>
                  <a:cubicBezTo>
                    <a:pt x="16" y="58"/>
                    <a:pt x="16" y="58"/>
                    <a:pt x="16" y="58"/>
                  </a:cubicBezTo>
                  <a:cubicBezTo>
                    <a:pt x="16" y="57"/>
                    <a:pt x="16" y="57"/>
                    <a:pt x="16" y="57"/>
                  </a:cubicBezTo>
                  <a:cubicBezTo>
                    <a:pt x="16" y="57"/>
                    <a:pt x="18" y="59"/>
                    <a:pt x="20" y="59"/>
                  </a:cubicBezTo>
                  <a:cubicBezTo>
                    <a:pt x="21" y="59"/>
                    <a:pt x="20" y="59"/>
                    <a:pt x="22" y="58"/>
                  </a:cubicBezTo>
                  <a:cubicBezTo>
                    <a:pt x="24" y="58"/>
                    <a:pt x="27" y="55"/>
                    <a:pt x="27" y="55"/>
                  </a:cubicBezTo>
                  <a:cubicBezTo>
                    <a:pt x="27" y="55"/>
                    <a:pt x="25" y="53"/>
                    <a:pt x="24" y="53"/>
                  </a:cubicBezTo>
                  <a:cubicBezTo>
                    <a:pt x="23" y="54"/>
                    <a:pt x="24" y="54"/>
                    <a:pt x="21" y="54"/>
                  </a:cubicBezTo>
                  <a:cubicBezTo>
                    <a:pt x="18" y="53"/>
                    <a:pt x="17" y="52"/>
                    <a:pt x="17" y="52"/>
                  </a:cubicBezTo>
                  <a:cubicBezTo>
                    <a:pt x="17" y="52"/>
                    <a:pt x="16" y="52"/>
                    <a:pt x="15" y="52"/>
                  </a:cubicBezTo>
                  <a:cubicBezTo>
                    <a:pt x="14" y="52"/>
                    <a:pt x="14" y="52"/>
                    <a:pt x="13" y="51"/>
                  </a:cubicBezTo>
                  <a:cubicBezTo>
                    <a:pt x="11" y="49"/>
                    <a:pt x="9" y="47"/>
                    <a:pt x="9" y="47"/>
                  </a:cubicBezTo>
                  <a:cubicBezTo>
                    <a:pt x="9" y="47"/>
                    <a:pt x="7" y="48"/>
                    <a:pt x="7" y="47"/>
                  </a:cubicBezTo>
                  <a:cubicBezTo>
                    <a:pt x="7" y="46"/>
                    <a:pt x="8" y="45"/>
                    <a:pt x="8" y="45"/>
                  </a:cubicBezTo>
                  <a:cubicBezTo>
                    <a:pt x="7" y="43"/>
                    <a:pt x="7" y="43"/>
                    <a:pt x="7" y="43"/>
                  </a:cubicBezTo>
                  <a:cubicBezTo>
                    <a:pt x="7" y="43"/>
                    <a:pt x="9" y="43"/>
                    <a:pt x="10" y="42"/>
                  </a:cubicBezTo>
                  <a:cubicBezTo>
                    <a:pt x="11" y="42"/>
                    <a:pt x="11" y="39"/>
                    <a:pt x="10" y="39"/>
                  </a:cubicBezTo>
                  <a:cubicBezTo>
                    <a:pt x="9" y="39"/>
                    <a:pt x="8" y="38"/>
                    <a:pt x="7" y="39"/>
                  </a:cubicBezTo>
                  <a:cubicBezTo>
                    <a:pt x="6" y="39"/>
                    <a:pt x="5" y="40"/>
                    <a:pt x="5" y="40"/>
                  </a:cubicBezTo>
                  <a:cubicBezTo>
                    <a:pt x="4" y="40"/>
                    <a:pt x="2" y="39"/>
                    <a:pt x="2" y="38"/>
                  </a:cubicBezTo>
                  <a:cubicBezTo>
                    <a:pt x="2" y="37"/>
                    <a:pt x="1" y="37"/>
                    <a:pt x="3" y="36"/>
                  </a:cubicBezTo>
                  <a:cubicBezTo>
                    <a:pt x="4" y="36"/>
                    <a:pt x="5" y="34"/>
                    <a:pt x="5" y="34"/>
                  </a:cubicBezTo>
                  <a:cubicBezTo>
                    <a:pt x="3" y="31"/>
                    <a:pt x="3" y="31"/>
                    <a:pt x="3" y="31"/>
                  </a:cubicBezTo>
                  <a:cubicBezTo>
                    <a:pt x="4" y="25"/>
                    <a:pt x="4" y="25"/>
                    <a:pt x="4" y="25"/>
                  </a:cubicBezTo>
                  <a:cubicBezTo>
                    <a:pt x="0" y="24"/>
                    <a:pt x="0" y="24"/>
                    <a:pt x="0" y="24"/>
                  </a:cubicBezTo>
                  <a:cubicBezTo>
                    <a:pt x="0" y="22"/>
                    <a:pt x="0" y="22"/>
                    <a:pt x="0" y="22"/>
                  </a:cubicBezTo>
                  <a:cubicBezTo>
                    <a:pt x="4" y="20"/>
                    <a:pt x="4" y="20"/>
                    <a:pt x="4" y="20"/>
                  </a:cubicBezTo>
                  <a:cubicBezTo>
                    <a:pt x="8" y="14"/>
                    <a:pt x="8" y="14"/>
                    <a:pt x="8" y="14"/>
                  </a:cubicBezTo>
                  <a:cubicBezTo>
                    <a:pt x="9" y="15"/>
                    <a:pt x="9" y="15"/>
                    <a:pt x="9" y="15"/>
                  </a:cubicBezTo>
                  <a:cubicBezTo>
                    <a:pt x="9" y="15"/>
                    <a:pt x="10" y="15"/>
                    <a:pt x="11" y="1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19" name="Freeform 25">
              <a:extLst>
                <a:ext uri="{FF2B5EF4-FFF2-40B4-BE49-F238E27FC236}">
                  <a16:creationId xmlns:a16="http://schemas.microsoft.com/office/drawing/2014/main" id="{24CFC59E-73A7-320C-714F-0D284456E8FB}"/>
                </a:ext>
              </a:extLst>
            </p:cNvPr>
            <p:cNvSpPr>
              <a:spLocks/>
            </p:cNvSpPr>
            <p:nvPr/>
          </p:nvSpPr>
          <p:spPr bwMode="auto">
            <a:xfrm>
              <a:off x="7063012" y="2711864"/>
              <a:ext cx="450115" cy="274594"/>
            </a:xfrm>
            <a:custGeom>
              <a:avLst/>
              <a:gdLst>
                <a:gd name="T0" fmla="*/ 33 w 173"/>
                <a:gd name="T1" fmla="*/ 82 h 109"/>
                <a:gd name="T2" fmla="*/ 34 w 173"/>
                <a:gd name="T3" fmla="*/ 96 h 109"/>
                <a:gd name="T4" fmla="*/ 43 w 173"/>
                <a:gd name="T5" fmla="*/ 106 h 109"/>
                <a:gd name="T6" fmla="*/ 57 w 173"/>
                <a:gd name="T7" fmla="*/ 101 h 109"/>
                <a:gd name="T8" fmla="*/ 68 w 173"/>
                <a:gd name="T9" fmla="*/ 103 h 109"/>
                <a:gd name="T10" fmla="*/ 78 w 173"/>
                <a:gd name="T11" fmla="*/ 97 h 109"/>
                <a:gd name="T12" fmla="*/ 81 w 173"/>
                <a:gd name="T13" fmla="*/ 85 h 109"/>
                <a:gd name="T14" fmla="*/ 88 w 173"/>
                <a:gd name="T15" fmla="*/ 77 h 109"/>
                <a:gd name="T16" fmla="*/ 94 w 173"/>
                <a:gd name="T17" fmla="*/ 85 h 109"/>
                <a:gd name="T18" fmla="*/ 103 w 173"/>
                <a:gd name="T19" fmla="*/ 92 h 109"/>
                <a:gd name="T20" fmla="*/ 110 w 173"/>
                <a:gd name="T21" fmla="*/ 96 h 109"/>
                <a:gd name="T22" fmla="*/ 113 w 173"/>
                <a:gd name="T23" fmla="*/ 108 h 109"/>
                <a:gd name="T24" fmla="*/ 117 w 173"/>
                <a:gd name="T25" fmla="*/ 101 h 109"/>
                <a:gd name="T26" fmla="*/ 121 w 173"/>
                <a:gd name="T27" fmla="*/ 89 h 109"/>
                <a:gd name="T28" fmla="*/ 126 w 173"/>
                <a:gd name="T29" fmla="*/ 80 h 109"/>
                <a:gd name="T30" fmla="*/ 130 w 173"/>
                <a:gd name="T31" fmla="*/ 72 h 109"/>
                <a:gd name="T32" fmla="*/ 136 w 173"/>
                <a:gd name="T33" fmla="*/ 81 h 109"/>
                <a:gd name="T34" fmla="*/ 147 w 173"/>
                <a:gd name="T35" fmla="*/ 78 h 109"/>
                <a:gd name="T36" fmla="*/ 156 w 173"/>
                <a:gd name="T37" fmla="*/ 84 h 109"/>
                <a:gd name="T38" fmla="*/ 158 w 173"/>
                <a:gd name="T39" fmla="*/ 79 h 109"/>
                <a:gd name="T40" fmla="*/ 156 w 173"/>
                <a:gd name="T41" fmla="*/ 71 h 109"/>
                <a:gd name="T42" fmla="*/ 161 w 173"/>
                <a:gd name="T43" fmla="*/ 64 h 109"/>
                <a:gd name="T44" fmla="*/ 170 w 173"/>
                <a:gd name="T45" fmla="*/ 67 h 109"/>
                <a:gd name="T46" fmla="*/ 170 w 173"/>
                <a:gd name="T47" fmla="*/ 58 h 109"/>
                <a:gd name="T48" fmla="*/ 170 w 173"/>
                <a:gd name="T49" fmla="*/ 45 h 109"/>
                <a:gd name="T50" fmla="*/ 163 w 173"/>
                <a:gd name="T51" fmla="*/ 46 h 109"/>
                <a:gd name="T52" fmla="*/ 152 w 173"/>
                <a:gd name="T53" fmla="*/ 48 h 109"/>
                <a:gd name="T54" fmla="*/ 138 w 173"/>
                <a:gd name="T55" fmla="*/ 40 h 109"/>
                <a:gd name="T56" fmla="*/ 133 w 173"/>
                <a:gd name="T57" fmla="*/ 40 h 109"/>
                <a:gd name="T58" fmla="*/ 133 w 173"/>
                <a:gd name="T59" fmla="*/ 35 h 109"/>
                <a:gd name="T60" fmla="*/ 137 w 173"/>
                <a:gd name="T61" fmla="*/ 24 h 109"/>
                <a:gd name="T62" fmla="*/ 136 w 173"/>
                <a:gd name="T63" fmla="*/ 15 h 109"/>
                <a:gd name="T64" fmla="*/ 125 w 173"/>
                <a:gd name="T65" fmla="*/ 8 h 109"/>
                <a:gd name="T66" fmla="*/ 110 w 173"/>
                <a:gd name="T67" fmla="*/ 7 h 109"/>
                <a:gd name="T68" fmla="*/ 102 w 173"/>
                <a:gd name="T69" fmla="*/ 6 h 109"/>
                <a:gd name="T70" fmla="*/ 103 w 173"/>
                <a:gd name="T71" fmla="*/ 1 h 109"/>
                <a:gd name="T72" fmla="*/ 95 w 173"/>
                <a:gd name="T73" fmla="*/ 2 h 109"/>
                <a:gd name="T74" fmla="*/ 100 w 173"/>
                <a:gd name="T75" fmla="*/ 8 h 109"/>
                <a:gd name="T76" fmla="*/ 92 w 173"/>
                <a:gd name="T77" fmla="*/ 12 h 109"/>
                <a:gd name="T78" fmla="*/ 76 w 173"/>
                <a:gd name="T79" fmla="*/ 13 h 109"/>
                <a:gd name="T80" fmla="*/ 65 w 173"/>
                <a:gd name="T81" fmla="*/ 13 h 109"/>
                <a:gd name="T82" fmla="*/ 59 w 173"/>
                <a:gd name="T83" fmla="*/ 14 h 109"/>
                <a:gd name="T84" fmla="*/ 56 w 173"/>
                <a:gd name="T85" fmla="*/ 20 h 109"/>
                <a:gd name="T86" fmla="*/ 46 w 173"/>
                <a:gd name="T87" fmla="*/ 16 h 109"/>
                <a:gd name="T88" fmla="*/ 39 w 173"/>
                <a:gd name="T89" fmla="*/ 20 h 109"/>
                <a:gd name="T90" fmla="*/ 42 w 173"/>
                <a:gd name="T91" fmla="*/ 23 h 109"/>
                <a:gd name="T92" fmla="*/ 37 w 173"/>
                <a:gd name="T93" fmla="*/ 33 h 109"/>
                <a:gd name="T94" fmla="*/ 29 w 173"/>
                <a:gd name="T95" fmla="*/ 41 h 109"/>
                <a:gd name="T96" fmla="*/ 19 w 173"/>
                <a:gd name="T97" fmla="*/ 47 h 109"/>
                <a:gd name="T98" fmla="*/ 19 w 173"/>
                <a:gd name="T99" fmla="*/ 56 h 109"/>
                <a:gd name="T100" fmla="*/ 7 w 173"/>
                <a:gd name="T101" fmla="*/ 67 h 109"/>
                <a:gd name="T102" fmla="*/ 7 w 173"/>
                <a:gd name="T103" fmla="*/ 77 h 109"/>
                <a:gd name="T104" fmla="*/ 0 w 173"/>
                <a:gd name="T105" fmla="*/ 87 h 109"/>
                <a:gd name="T106" fmla="*/ 10 w 173"/>
                <a:gd name="T107" fmla="*/ 87 h 109"/>
                <a:gd name="T108" fmla="*/ 12 w 173"/>
                <a:gd name="T109" fmla="*/ 77 h 109"/>
                <a:gd name="T110" fmla="*/ 31 w 173"/>
                <a:gd name="T111" fmla="*/ 75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73" h="109">
                  <a:moveTo>
                    <a:pt x="31" y="75"/>
                  </a:moveTo>
                  <a:cubicBezTo>
                    <a:pt x="33" y="76"/>
                    <a:pt x="33" y="76"/>
                    <a:pt x="33" y="76"/>
                  </a:cubicBezTo>
                  <a:cubicBezTo>
                    <a:pt x="33" y="78"/>
                    <a:pt x="33" y="78"/>
                    <a:pt x="33" y="78"/>
                  </a:cubicBezTo>
                  <a:cubicBezTo>
                    <a:pt x="33" y="78"/>
                    <a:pt x="33" y="77"/>
                    <a:pt x="32" y="79"/>
                  </a:cubicBezTo>
                  <a:cubicBezTo>
                    <a:pt x="31" y="80"/>
                    <a:pt x="31" y="80"/>
                    <a:pt x="31" y="80"/>
                  </a:cubicBezTo>
                  <a:cubicBezTo>
                    <a:pt x="32" y="80"/>
                    <a:pt x="33" y="81"/>
                    <a:pt x="33" y="81"/>
                  </a:cubicBezTo>
                  <a:cubicBezTo>
                    <a:pt x="33" y="81"/>
                    <a:pt x="34" y="81"/>
                    <a:pt x="33" y="82"/>
                  </a:cubicBezTo>
                  <a:cubicBezTo>
                    <a:pt x="33" y="84"/>
                    <a:pt x="33" y="85"/>
                    <a:pt x="33" y="85"/>
                  </a:cubicBezTo>
                  <a:cubicBezTo>
                    <a:pt x="33" y="85"/>
                    <a:pt x="33" y="86"/>
                    <a:pt x="33" y="87"/>
                  </a:cubicBezTo>
                  <a:cubicBezTo>
                    <a:pt x="32" y="87"/>
                    <a:pt x="31" y="90"/>
                    <a:pt x="31" y="90"/>
                  </a:cubicBezTo>
                  <a:cubicBezTo>
                    <a:pt x="31" y="90"/>
                    <a:pt x="31" y="90"/>
                    <a:pt x="31" y="91"/>
                  </a:cubicBezTo>
                  <a:cubicBezTo>
                    <a:pt x="32" y="91"/>
                    <a:pt x="35" y="91"/>
                    <a:pt x="35" y="91"/>
                  </a:cubicBezTo>
                  <a:cubicBezTo>
                    <a:pt x="35" y="91"/>
                    <a:pt x="35" y="93"/>
                    <a:pt x="35" y="94"/>
                  </a:cubicBezTo>
                  <a:cubicBezTo>
                    <a:pt x="34" y="94"/>
                    <a:pt x="33" y="96"/>
                    <a:pt x="34" y="96"/>
                  </a:cubicBezTo>
                  <a:cubicBezTo>
                    <a:pt x="35" y="96"/>
                    <a:pt x="36" y="97"/>
                    <a:pt x="36" y="97"/>
                  </a:cubicBezTo>
                  <a:cubicBezTo>
                    <a:pt x="36" y="97"/>
                    <a:pt x="37" y="98"/>
                    <a:pt x="37" y="98"/>
                  </a:cubicBezTo>
                  <a:cubicBezTo>
                    <a:pt x="38" y="98"/>
                    <a:pt x="39" y="99"/>
                    <a:pt x="39" y="99"/>
                  </a:cubicBezTo>
                  <a:cubicBezTo>
                    <a:pt x="39" y="99"/>
                    <a:pt x="41" y="101"/>
                    <a:pt x="41" y="101"/>
                  </a:cubicBezTo>
                  <a:cubicBezTo>
                    <a:pt x="41" y="102"/>
                    <a:pt x="40" y="103"/>
                    <a:pt x="40" y="103"/>
                  </a:cubicBezTo>
                  <a:cubicBezTo>
                    <a:pt x="40" y="103"/>
                    <a:pt x="42" y="105"/>
                    <a:pt x="42" y="105"/>
                  </a:cubicBezTo>
                  <a:cubicBezTo>
                    <a:pt x="42" y="105"/>
                    <a:pt x="42" y="106"/>
                    <a:pt x="43" y="106"/>
                  </a:cubicBezTo>
                  <a:cubicBezTo>
                    <a:pt x="44" y="106"/>
                    <a:pt x="45" y="105"/>
                    <a:pt x="45" y="105"/>
                  </a:cubicBezTo>
                  <a:cubicBezTo>
                    <a:pt x="45" y="105"/>
                    <a:pt x="47" y="104"/>
                    <a:pt x="47" y="104"/>
                  </a:cubicBezTo>
                  <a:cubicBezTo>
                    <a:pt x="47" y="104"/>
                    <a:pt x="48" y="103"/>
                    <a:pt x="49" y="103"/>
                  </a:cubicBezTo>
                  <a:cubicBezTo>
                    <a:pt x="50" y="103"/>
                    <a:pt x="51" y="104"/>
                    <a:pt x="52" y="104"/>
                  </a:cubicBezTo>
                  <a:cubicBezTo>
                    <a:pt x="53" y="104"/>
                    <a:pt x="56" y="104"/>
                    <a:pt x="56" y="104"/>
                  </a:cubicBezTo>
                  <a:cubicBezTo>
                    <a:pt x="56" y="102"/>
                    <a:pt x="56" y="102"/>
                    <a:pt x="56" y="102"/>
                  </a:cubicBezTo>
                  <a:cubicBezTo>
                    <a:pt x="56" y="102"/>
                    <a:pt x="56" y="101"/>
                    <a:pt x="57" y="101"/>
                  </a:cubicBezTo>
                  <a:cubicBezTo>
                    <a:pt x="58" y="101"/>
                    <a:pt x="59" y="101"/>
                    <a:pt x="59" y="101"/>
                  </a:cubicBezTo>
                  <a:cubicBezTo>
                    <a:pt x="59" y="101"/>
                    <a:pt x="58" y="100"/>
                    <a:pt x="59" y="100"/>
                  </a:cubicBezTo>
                  <a:cubicBezTo>
                    <a:pt x="59" y="100"/>
                    <a:pt x="61" y="100"/>
                    <a:pt x="62" y="101"/>
                  </a:cubicBezTo>
                  <a:cubicBezTo>
                    <a:pt x="62" y="101"/>
                    <a:pt x="64" y="100"/>
                    <a:pt x="64" y="101"/>
                  </a:cubicBezTo>
                  <a:cubicBezTo>
                    <a:pt x="64" y="101"/>
                    <a:pt x="65" y="102"/>
                    <a:pt x="65" y="102"/>
                  </a:cubicBezTo>
                  <a:cubicBezTo>
                    <a:pt x="65" y="102"/>
                    <a:pt x="66" y="104"/>
                    <a:pt x="66" y="103"/>
                  </a:cubicBezTo>
                  <a:cubicBezTo>
                    <a:pt x="67" y="103"/>
                    <a:pt x="67" y="103"/>
                    <a:pt x="68" y="103"/>
                  </a:cubicBezTo>
                  <a:cubicBezTo>
                    <a:pt x="68" y="104"/>
                    <a:pt x="70" y="104"/>
                    <a:pt x="71" y="104"/>
                  </a:cubicBezTo>
                  <a:cubicBezTo>
                    <a:pt x="71" y="103"/>
                    <a:pt x="71" y="103"/>
                    <a:pt x="71" y="103"/>
                  </a:cubicBezTo>
                  <a:cubicBezTo>
                    <a:pt x="71" y="102"/>
                    <a:pt x="70" y="101"/>
                    <a:pt x="72" y="101"/>
                  </a:cubicBezTo>
                  <a:cubicBezTo>
                    <a:pt x="73" y="101"/>
                    <a:pt x="73" y="100"/>
                    <a:pt x="74" y="100"/>
                  </a:cubicBezTo>
                  <a:cubicBezTo>
                    <a:pt x="75" y="100"/>
                    <a:pt x="76" y="100"/>
                    <a:pt x="76" y="100"/>
                  </a:cubicBezTo>
                  <a:cubicBezTo>
                    <a:pt x="76" y="100"/>
                    <a:pt x="76" y="100"/>
                    <a:pt x="77" y="99"/>
                  </a:cubicBezTo>
                  <a:cubicBezTo>
                    <a:pt x="78" y="98"/>
                    <a:pt x="78" y="97"/>
                    <a:pt x="78" y="97"/>
                  </a:cubicBezTo>
                  <a:cubicBezTo>
                    <a:pt x="78" y="96"/>
                    <a:pt x="78" y="95"/>
                    <a:pt x="78" y="95"/>
                  </a:cubicBezTo>
                  <a:cubicBezTo>
                    <a:pt x="79" y="94"/>
                    <a:pt x="79" y="94"/>
                    <a:pt x="79" y="94"/>
                  </a:cubicBezTo>
                  <a:cubicBezTo>
                    <a:pt x="80" y="93"/>
                    <a:pt x="80" y="93"/>
                    <a:pt x="80" y="93"/>
                  </a:cubicBezTo>
                  <a:cubicBezTo>
                    <a:pt x="80" y="93"/>
                    <a:pt x="80" y="93"/>
                    <a:pt x="81" y="91"/>
                  </a:cubicBezTo>
                  <a:cubicBezTo>
                    <a:pt x="81" y="90"/>
                    <a:pt x="81" y="90"/>
                    <a:pt x="81" y="90"/>
                  </a:cubicBezTo>
                  <a:cubicBezTo>
                    <a:pt x="82" y="88"/>
                    <a:pt x="82" y="88"/>
                    <a:pt x="82" y="88"/>
                  </a:cubicBezTo>
                  <a:cubicBezTo>
                    <a:pt x="81" y="85"/>
                    <a:pt x="81" y="85"/>
                    <a:pt x="81" y="85"/>
                  </a:cubicBezTo>
                  <a:cubicBezTo>
                    <a:pt x="80" y="84"/>
                    <a:pt x="80" y="84"/>
                    <a:pt x="80" y="84"/>
                  </a:cubicBezTo>
                  <a:cubicBezTo>
                    <a:pt x="81" y="83"/>
                    <a:pt x="81" y="83"/>
                    <a:pt x="81" y="83"/>
                  </a:cubicBezTo>
                  <a:cubicBezTo>
                    <a:pt x="81" y="83"/>
                    <a:pt x="82" y="82"/>
                    <a:pt x="83" y="82"/>
                  </a:cubicBezTo>
                  <a:cubicBezTo>
                    <a:pt x="84" y="82"/>
                    <a:pt x="84" y="82"/>
                    <a:pt x="84" y="81"/>
                  </a:cubicBezTo>
                  <a:cubicBezTo>
                    <a:pt x="85" y="81"/>
                    <a:pt x="87" y="79"/>
                    <a:pt x="87" y="79"/>
                  </a:cubicBezTo>
                  <a:cubicBezTo>
                    <a:pt x="87" y="79"/>
                    <a:pt x="87" y="79"/>
                    <a:pt x="88" y="79"/>
                  </a:cubicBezTo>
                  <a:cubicBezTo>
                    <a:pt x="88" y="78"/>
                    <a:pt x="88" y="77"/>
                    <a:pt x="88" y="77"/>
                  </a:cubicBezTo>
                  <a:cubicBezTo>
                    <a:pt x="88" y="77"/>
                    <a:pt x="88" y="76"/>
                    <a:pt x="89" y="76"/>
                  </a:cubicBezTo>
                  <a:cubicBezTo>
                    <a:pt x="90" y="75"/>
                    <a:pt x="94" y="74"/>
                    <a:pt x="94" y="74"/>
                  </a:cubicBezTo>
                  <a:cubicBezTo>
                    <a:pt x="94" y="74"/>
                    <a:pt x="93" y="76"/>
                    <a:pt x="93" y="77"/>
                  </a:cubicBezTo>
                  <a:cubicBezTo>
                    <a:pt x="93" y="78"/>
                    <a:pt x="94" y="80"/>
                    <a:pt x="94" y="80"/>
                  </a:cubicBezTo>
                  <a:cubicBezTo>
                    <a:pt x="94" y="80"/>
                    <a:pt x="93" y="82"/>
                    <a:pt x="93" y="82"/>
                  </a:cubicBezTo>
                  <a:cubicBezTo>
                    <a:pt x="93" y="83"/>
                    <a:pt x="93" y="84"/>
                    <a:pt x="93" y="84"/>
                  </a:cubicBezTo>
                  <a:cubicBezTo>
                    <a:pt x="94" y="85"/>
                    <a:pt x="94" y="85"/>
                    <a:pt x="94" y="85"/>
                  </a:cubicBezTo>
                  <a:cubicBezTo>
                    <a:pt x="94" y="85"/>
                    <a:pt x="94" y="86"/>
                    <a:pt x="94" y="86"/>
                  </a:cubicBezTo>
                  <a:cubicBezTo>
                    <a:pt x="95" y="86"/>
                    <a:pt x="96" y="88"/>
                    <a:pt x="96" y="88"/>
                  </a:cubicBezTo>
                  <a:cubicBezTo>
                    <a:pt x="97" y="88"/>
                    <a:pt x="97" y="88"/>
                    <a:pt x="97" y="88"/>
                  </a:cubicBezTo>
                  <a:cubicBezTo>
                    <a:pt x="97" y="88"/>
                    <a:pt x="98" y="89"/>
                    <a:pt x="98" y="90"/>
                  </a:cubicBezTo>
                  <a:cubicBezTo>
                    <a:pt x="98" y="90"/>
                    <a:pt x="99" y="91"/>
                    <a:pt x="100" y="92"/>
                  </a:cubicBezTo>
                  <a:cubicBezTo>
                    <a:pt x="100" y="92"/>
                    <a:pt x="101" y="92"/>
                    <a:pt x="101" y="92"/>
                  </a:cubicBezTo>
                  <a:cubicBezTo>
                    <a:pt x="102" y="92"/>
                    <a:pt x="103" y="92"/>
                    <a:pt x="103" y="92"/>
                  </a:cubicBezTo>
                  <a:cubicBezTo>
                    <a:pt x="103" y="93"/>
                    <a:pt x="105" y="93"/>
                    <a:pt x="106" y="93"/>
                  </a:cubicBezTo>
                  <a:cubicBezTo>
                    <a:pt x="106" y="94"/>
                    <a:pt x="108" y="93"/>
                    <a:pt x="108" y="93"/>
                  </a:cubicBezTo>
                  <a:cubicBezTo>
                    <a:pt x="109" y="94"/>
                    <a:pt x="109" y="94"/>
                    <a:pt x="109" y="94"/>
                  </a:cubicBezTo>
                  <a:cubicBezTo>
                    <a:pt x="110" y="94"/>
                    <a:pt x="110" y="94"/>
                    <a:pt x="110" y="94"/>
                  </a:cubicBezTo>
                  <a:cubicBezTo>
                    <a:pt x="110" y="94"/>
                    <a:pt x="111" y="94"/>
                    <a:pt x="111" y="95"/>
                  </a:cubicBezTo>
                  <a:cubicBezTo>
                    <a:pt x="110" y="96"/>
                    <a:pt x="110" y="96"/>
                    <a:pt x="110" y="96"/>
                  </a:cubicBezTo>
                  <a:cubicBezTo>
                    <a:pt x="110" y="96"/>
                    <a:pt x="110" y="96"/>
                    <a:pt x="110" y="96"/>
                  </a:cubicBezTo>
                  <a:cubicBezTo>
                    <a:pt x="109" y="97"/>
                    <a:pt x="108" y="99"/>
                    <a:pt x="108" y="99"/>
                  </a:cubicBezTo>
                  <a:cubicBezTo>
                    <a:pt x="111" y="101"/>
                    <a:pt x="111" y="101"/>
                    <a:pt x="111" y="101"/>
                  </a:cubicBezTo>
                  <a:cubicBezTo>
                    <a:pt x="111" y="101"/>
                    <a:pt x="112" y="101"/>
                    <a:pt x="112" y="102"/>
                  </a:cubicBezTo>
                  <a:cubicBezTo>
                    <a:pt x="113" y="103"/>
                    <a:pt x="113" y="104"/>
                    <a:pt x="113" y="104"/>
                  </a:cubicBezTo>
                  <a:cubicBezTo>
                    <a:pt x="113" y="104"/>
                    <a:pt x="113" y="104"/>
                    <a:pt x="113" y="104"/>
                  </a:cubicBezTo>
                  <a:cubicBezTo>
                    <a:pt x="113" y="105"/>
                    <a:pt x="113" y="107"/>
                    <a:pt x="113" y="107"/>
                  </a:cubicBezTo>
                  <a:cubicBezTo>
                    <a:pt x="113" y="107"/>
                    <a:pt x="111" y="108"/>
                    <a:pt x="113" y="108"/>
                  </a:cubicBezTo>
                  <a:cubicBezTo>
                    <a:pt x="115" y="108"/>
                    <a:pt x="115" y="108"/>
                    <a:pt x="115" y="108"/>
                  </a:cubicBezTo>
                  <a:cubicBezTo>
                    <a:pt x="116" y="108"/>
                    <a:pt x="117" y="109"/>
                    <a:pt x="117" y="109"/>
                  </a:cubicBezTo>
                  <a:cubicBezTo>
                    <a:pt x="118" y="108"/>
                    <a:pt x="118" y="108"/>
                    <a:pt x="118" y="108"/>
                  </a:cubicBezTo>
                  <a:cubicBezTo>
                    <a:pt x="118" y="108"/>
                    <a:pt x="117" y="106"/>
                    <a:pt x="119" y="105"/>
                  </a:cubicBezTo>
                  <a:cubicBezTo>
                    <a:pt x="120" y="104"/>
                    <a:pt x="120" y="104"/>
                    <a:pt x="120" y="104"/>
                  </a:cubicBezTo>
                  <a:cubicBezTo>
                    <a:pt x="120" y="104"/>
                    <a:pt x="117" y="103"/>
                    <a:pt x="117" y="102"/>
                  </a:cubicBezTo>
                  <a:cubicBezTo>
                    <a:pt x="117" y="102"/>
                    <a:pt x="116" y="102"/>
                    <a:pt x="117" y="101"/>
                  </a:cubicBezTo>
                  <a:cubicBezTo>
                    <a:pt x="117" y="100"/>
                    <a:pt x="116" y="100"/>
                    <a:pt x="117" y="99"/>
                  </a:cubicBezTo>
                  <a:cubicBezTo>
                    <a:pt x="117" y="99"/>
                    <a:pt x="118" y="99"/>
                    <a:pt x="118" y="98"/>
                  </a:cubicBezTo>
                  <a:cubicBezTo>
                    <a:pt x="118" y="98"/>
                    <a:pt x="117" y="96"/>
                    <a:pt x="117" y="96"/>
                  </a:cubicBezTo>
                  <a:cubicBezTo>
                    <a:pt x="119" y="95"/>
                    <a:pt x="119" y="95"/>
                    <a:pt x="119" y="95"/>
                  </a:cubicBezTo>
                  <a:cubicBezTo>
                    <a:pt x="119" y="95"/>
                    <a:pt x="119" y="94"/>
                    <a:pt x="119" y="94"/>
                  </a:cubicBezTo>
                  <a:cubicBezTo>
                    <a:pt x="119" y="93"/>
                    <a:pt x="119" y="91"/>
                    <a:pt x="119" y="91"/>
                  </a:cubicBezTo>
                  <a:cubicBezTo>
                    <a:pt x="120" y="91"/>
                    <a:pt x="121" y="89"/>
                    <a:pt x="121" y="89"/>
                  </a:cubicBezTo>
                  <a:cubicBezTo>
                    <a:pt x="121" y="89"/>
                    <a:pt x="123" y="89"/>
                    <a:pt x="123" y="89"/>
                  </a:cubicBezTo>
                  <a:cubicBezTo>
                    <a:pt x="123" y="88"/>
                    <a:pt x="124" y="87"/>
                    <a:pt x="124" y="87"/>
                  </a:cubicBezTo>
                  <a:cubicBezTo>
                    <a:pt x="124" y="87"/>
                    <a:pt x="124" y="87"/>
                    <a:pt x="125" y="86"/>
                  </a:cubicBezTo>
                  <a:cubicBezTo>
                    <a:pt x="125" y="85"/>
                    <a:pt x="125" y="84"/>
                    <a:pt x="125" y="84"/>
                  </a:cubicBezTo>
                  <a:cubicBezTo>
                    <a:pt x="125" y="83"/>
                    <a:pt x="126" y="82"/>
                    <a:pt x="126" y="82"/>
                  </a:cubicBezTo>
                  <a:cubicBezTo>
                    <a:pt x="126" y="81"/>
                    <a:pt x="126" y="81"/>
                    <a:pt x="126" y="81"/>
                  </a:cubicBezTo>
                  <a:cubicBezTo>
                    <a:pt x="126" y="81"/>
                    <a:pt x="126" y="80"/>
                    <a:pt x="126" y="80"/>
                  </a:cubicBezTo>
                  <a:cubicBezTo>
                    <a:pt x="126" y="79"/>
                    <a:pt x="126" y="78"/>
                    <a:pt x="126" y="78"/>
                  </a:cubicBezTo>
                  <a:cubicBezTo>
                    <a:pt x="126" y="76"/>
                    <a:pt x="126" y="76"/>
                    <a:pt x="126" y="76"/>
                  </a:cubicBezTo>
                  <a:cubicBezTo>
                    <a:pt x="125" y="74"/>
                    <a:pt x="125" y="74"/>
                    <a:pt x="125" y="74"/>
                  </a:cubicBezTo>
                  <a:cubicBezTo>
                    <a:pt x="125" y="73"/>
                    <a:pt x="125" y="73"/>
                    <a:pt x="125" y="73"/>
                  </a:cubicBezTo>
                  <a:cubicBezTo>
                    <a:pt x="127" y="71"/>
                    <a:pt x="127" y="71"/>
                    <a:pt x="127" y="71"/>
                  </a:cubicBezTo>
                  <a:cubicBezTo>
                    <a:pt x="127" y="71"/>
                    <a:pt x="128" y="70"/>
                    <a:pt x="128" y="71"/>
                  </a:cubicBezTo>
                  <a:cubicBezTo>
                    <a:pt x="129" y="71"/>
                    <a:pt x="130" y="72"/>
                    <a:pt x="130" y="72"/>
                  </a:cubicBezTo>
                  <a:cubicBezTo>
                    <a:pt x="131" y="72"/>
                    <a:pt x="131" y="72"/>
                    <a:pt x="131" y="72"/>
                  </a:cubicBezTo>
                  <a:cubicBezTo>
                    <a:pt x="133" y="71"/>
                    <a:pt x="133" y="71"/>
                    <a:pt x="133" y="71"/>
                  </a:cubicBezTo>
                  <a:cubicBezTo>
                    <a:pt x="133" y="71"/>
                    <a:pt x="134" y="71"/>
                    <a:pt x="134" y="72"/>
                  </a:cubicBezTo>
                  <a:cubicBezTo>
                    <a:pt x="133" y="72"/>
                    <a:pt x="132" y="73"/>
                    <a:pt x="133" y="74"/>
                  </a:cubicBezTo>
                  <a:cubicBezTo>
                    <a:pt x="133" y="74"/>
                    <a:pt x="134" y="75"/>
                    <a:pt x="134" y="76"/>
                  </a:cubicBezTo>
                  <a:cubicBezTo>
                    <a:pt x="134" y="77"/>
                    <a:pt x="134" y="77"/>
                    <a:pt x="134" y="79"/>
                  </a:cubicBezTo>
                  <a:cubicBezTo>
                    <a:pt x="134" y="80"/>
                    <a:pt x="136" y="80"/>
                    <a:pt x="136" y="81"/>
                  </a:cubicBezTo>
                  <a:cubicBezTo>
                    <a:pt x="137" y="81"/>
                    <a:pt x="135" y="82"/>
                    <a:pt x="138" y="82"/>
                  </a:cubicBezTo>
                  <a:cubicBezTo>
                    <a:pt x="140" y="82"/>
                    <a:pt x="142" y="83"/>
                    <a:pt x="142" y="82"/>
                  </a:cubicBezTo>
                  <a:cubicBezTo>
                    <a:pt x="143" y="82"/>
                    <a:pt x="143" y="82"/>
                    <a:pt x="143" y="81"/>
                  </a:cubicBezTo>
                  <a:cubicBezTo>
                    <a:pt x="142" y="80"/>
                    <a:pt x="143" y="79"/>
                    <a:pt x="143" y="79"/>
                  </a:cubicBezTo>
                  <a:cubicBezTo>
                    <a:pt x="143" y="79"/>
                    <a:pt x="144" y="79"/>
                    <a:pt x="144" y="79"/>
                  </a:cubicBezTo>
                  <a:cubicBezTo>
                    <a:pt x="145" y="79"/>
                    <a:pt x="145" y="80"/>
                    <a:pt x="146" y="79"/>
                  </a:cubicBezTo>
                  <a:cubicBezTo>
                    <a:pt x="146" y="79"/>
                    <a:pt x="147" y="78"/>
                    <a:pt x="147" y="78"/>
                  </a:cubicBezTo>
                  <a:cubicBezTo>
                    <a:pt x="149" y="78"/>
                    <a:pt x="149" y="78"/>
                    <a:pt x="149" y="78"/>
                  </a:cubicBezTo>
                  <a:cubicBezTo>
                    <a:pt x="149" y="78"/>
                    <a:pt x="148" y="77"/>
                    <a:pt x="150" y="77"/>
                  </a:cubicBezTo>
                  <a:cubicBezTo>
                    <a:pt x="151" y="77"/>
                    <a:pt x="153" y="77"/>
                    <a:pt x="153" y="77"/>
                  </a:cubicBezTo>
                  <a:cubicBezTo>
                    <a:pt x="153" y="77"/>
                    <a:pt x="153" y="78"/>
                    <a:pt x="153" y="79"/>
                  </a:cubicBezTo>
                  <a:cubicBezTo>
                    <a:pt x="154" y="80"/>
                    <a:pt x="154" y="80"/>
                    <a:pt x="154" y="80"/>
                  </a:cubicBezTo>
                  <a:cubicBezTo>
                    <a:pt x="154" y="80"/>
                    <a:pt x="153" y="80"/>
                    <a:pt x="154" y="82"/>
                  </a:cubicBezTo>
                  <a:cubicBezTo>
                    <a:pt x="155" y="83"/>
                    <a:pt x="156" y="83"/>
                    <a:pt x="156" y="84"/>
                  </a:cubicBezTo>
                  <a:cubicBezTo>
                    <a:pt x="157" y="84"/>
                    <a:pt x="156" y="86"/>
                    <a:pt x="156" y="86"/>
                  </a:cubicBezTo>
                  <a:cubicBezTo>
                    <a:pt x="156" y="86"/>
                    <a:pt x="158" y="86"/>
                    <a:pt x="158" y="86"/>
                  </a:cubicBezTo>
                  <a:cubicBezTo>
                    <a:pt x="158" y="85"/>
                    <a:pt x="158" y="85"/>
                    <a:pt x="159" y="85"/>
                  </a:cubicBezTo>
                  <a:cubicBezTo>
                    <a:pt x="159" y="85"/>
                    <a:pt x="159" y="85"/>
                    <a:pt x="159" y="85"/>
                  </a:cubicBezTo>
                  <a:cubicBezTo>
                    <a:pt x="159" y="85"/>
                    <a:pt x="160" y="84"/>
                    <a:pt x="160" y="83"/>
                  </a:cubicBezTo>
                  <a:cubicBezTo>
                    <a:pt x="160" y="83"/>
                    <a:pt x="160" y="80"/>
                    <a:pt x="159" y="80"/>
                  </a:cubicBezTo>
                  <a:cubicBezTo>
                    <a:pt x="159" y="80"/>
                    <a:pt x="158" y="80"/>
                    <a:pt x="158" y="79"/>
                  </a:cubicBezTo>
                  <a:cubicBezTo>
                    <a:pt x="157" y="78"/>
                    <a:pt x="157" y="78"/>
                    <a:pt x="158" y="78"/>
                  </a:cubicBezTo>
                  <a:cubicBezTo>
                    <a:pt x="158" y="78"/>
                    <a:pt x="159" y="77"/>
                    <a:pt x="159" y="77"/>
                  </a:cubicBezTo>
                  <a:cubicBezTo>
                    <a:pt x="159" y="77"/>
                    <a:pt x="160" y="76"/>
                    <a:pt x="159" y="76"/>
                  </a:cubicBezTo>
                  <a:cubicBezTo>
                    <a:pt x="159" y="75"/>
                    <a:pt x="158" y="74"/>
                    <a:pt x="158" y="74"/>
                  </a:cubicBezTo>
                  <a:cubicBezTo>
                    <a:pt x="158" y="74"/>
                    <a:pt x="157" y="75"/>
                    <a:pt x="156" y="74"/>
                  </a:cubicBezTo>
                  <a:cubicBezTo>
                    <a:pt x="156" y="74"/>
                    <a:pt x="156" y="74"/>
                    <a:pt x="156" y="73"/>
                  </a:cubicBezTo>
                  <a:cubicBezTo>
                    <a:pt x="156" y="73"/>
                    <a:pt x="156" y="71"/>
                    <a:pt x="156" y="71"/>
                  </a:cubicBezTo>
                  <a:cubicBezTo>
                    <a:pt x="155" y="71"/>
                    <a:pt x="155" y="71"/>
                    <a:pt x="155" y="71"/>
                  </a:cubicBezTo>
                  <a:cubicBezTo>
                    <a:pt x="156" y="69"/>
                    <a:pt x="156" y="69"/>
                    <a:pt x="156" y="69"/>
                  </a:cubicBezTo>
                  <a:cubicBezTo>
                    <a:pt x="156" y="68"/>
                    <a:pt x="156" y="68"/>
                    <a:pt x="156" y="68"/>
                  </a:cubicBezTo>
                  <a:cubicBezTo>
                    <a:pt x="156" y="68"/>
                    <a:pt x="156" y="67"/>
                    <a:pt x="157" y="67"/>
                  </a:cubicBezTo>
                  <a:cubicBezTo>
                    <a:pt x="157" y="66"/>
                    <a:pt x="157" y="66"/>
                    <a:pt x="157" y="65"/>
                  </a:cubicBezTo>
                  <a:cubicBezTo>
                    <a:pt x="158" y="65"/>
                    <a:pt x="158" y="64"/>
                    <a:pt x="158" y="64"/>
                  </a:cubicBezTo>
                  <a:cubicBezTo>
                    <a:pt x="159" y="64"/>
                    <a:pt x="160" y="64"/>
                    <a:pt x="161" y="64"/>
                  </a:cubicBezTo>
                  <a:cubicBezTo>
                    <a:pt x="161" y="64"/>
                    <a:pt x="161" y="63"/>
                    <a:pt x="162" y="63"/>
                  </a:cubicBezTo>
                  <a:cubicBezTo>
                    <a:pt x="162" y="63"/>
                    <a:pt x="163" y="64"/>
                    <a:pt x="163" y="64"/>
                  </a:cubicBezTo>
                  <a:cubicBezTo>
                    <a:pt x="163" y="64"/>
                    <a:pt x="163" y="64"/>
                    <a:pt x="163" y="65"/>
                  </a:cubicBezTo>
                  <a:cubicBezTo>
                    <a:pt x="163" y="65"/>
                    <a:pt x="166" y="67"/>
                    <a:pt x="166" y="67"/>
                  </a:cubicBezTo>
                  <a:cubicBezTo>
                    <a:pt x="166" y="67"/>
                    <a:pt x="166" y="67"/>
                    <a:pt x="167" y="67"/>
                  </a:cubicBezTo>
                  <a:cubicBezTo>
                    <a:pt x="167" y="67"/>
                    <a:pt x="166" y="67"/>
                    <a:pt x="167" y="67"/>
                  </a:cubicBezTo>
                  <a:cubicBezTo>
                    <a:pt x="167" y="68"/>
                    <a:pt x="170" y="67"/>
                    <a:pt x="170" y="67"/>
                  </a:cubicBezTo>
                  <a:cubicBezTo>
                    <a:pt x="171" y="67"/>
                    <a:pt x="171" y="67"/>
                    <a:pt x="171" y="67"/>
                  </a:cubicBezTo>
                  <a:cubicBezTo>
                    <a:pt x="171" y="67"/>
                    <a:pt x="171" y="67"/>
                    <a:pt x="171" y="66"/>
                  </a:cubicBezTo>
                  <a:cubicBezTo>
                    <a:pt x="172" y="66"/>
                    <a:pt x="172" y="65"/>
                    <a:pt x="172" y="64"/>
                  </a:cubicBezTo>
                  <a:cubicBezTo>
                    <a:pt x="172" y="64"/>
                    <a:pt x="173" y="64"/>
                    <a:pt x="172" y="63"/>
                  </a:cubicBezTo>
                  <a:cubicBezTo>
                    <a:pt x="170" y="62"/>
                    <a:pt x="169" y="62"/>
                    <a:pt x="169" y="62"/>
                  </a:cubicBezTo>
                  <a:cubicBezTo>
                    <a:pt x="169" y="62"/>
                    <a:pt x="167" y="60"/>
                    <a:pt x="168" y="60"/>
                  </a:cubicBezTo>
                  <a:cubicBezTo>
                    <a:pt x="169" y="59"/>
                    <a:pt x="170" y="58"/>
                    <a:pt x="170" y="58"/>
                  </a:cubicBezTo>
                  <a:cubicBezTo>
                    <a:pt x="169" y="56"/>
                    <a:pt x="169" y="56"/>
                    <a:pt x="169" y="56"/>
                  </a:cubicBezTo>
                  <a:cubicBezTo>
                    <a:pt x="170" y="55"/>
                    <a:pt x="170" y="55"/>
                    <a:pt x="170" y="55"/>
                  </a:cubicBezTo>
                  <a:cubicBezTo>
                    <a:pt x="169" y="53"/>
                    <a:pt x="169" y="53"/>
                    <a:pt x="169" y="53"/>
                  </a:cubicBezTo>
                  <a:cubicBezTo>
                    <a:pt x="169" y="53"/>
                    <a:pt x="170" y="52"/>
                    <a:pt x="170" y="52"/>
                  </a:cubicBezTo>
                  <a:cubicBezTo>
                    <a:pt x="170" y="51"/>
                    <a:pt x="171" y="48"/>
                    <a:pt x="171" y="48"/>
                  </a:cubicBezTo>
                  <a:cubicBezTo>
                    <a:pt x="171" y="48"/>
                    <a:pt x="171" y="47"/>
                    <a:pt x="171" y="46"/>
                  </a:cubicBezTo>
                  <a:cubicBezTo>
                    <a:pt x="171" y="46"/>
                    <a:pt x="170" y="45"/>
                    <a:pt x="170" y="45"/>
                  </a:cubicBezTo>
                  <a:cubicBezTo>
                    <a:pt x="169" y="44"/>
                    <a:pt x="169" y="44"/>
                    <a:pt x="169" y="44"/>
                  </a:cubicBezTo>
                  <a:cubicBezTo>
                    <a:pt x="169" y="44"/>
                    <a:pt x="168" y="42"/>
                    <a:pt x="168" y="42"/>
                  </a:cubicBezTo>
                  <a:cubicBezTo>
                    <a:pt x="167" y="43"/>
                    <a:pt x="166" y="43"/>
                    <a:pt x="166" y="43"/>
                  </a:cubicBezTo>
                  <a:cubicBezTo>
                    <a:pt x="166" y="43"/>
                    <a:pt x="166" y="45"/>
                    <a:pt x="166" y="45"/>
                  </a:cubicBezTo>
                  <a:cubicBezTo>
                    <a:pt x="165" y="46"/>
                    <a:pt x="164" y="46"/>
                    <a:pt x="164" y="46"/>
                  </a:cubicBezTo>
                  <a:cubicBezTo>
                    <a:pt x="164" y="46"/>
                    <a:pt x="164" y="46"/>
                    <a:pt x="164" y="46"/>
                  </a:cubicBezTo>
                  <a:cubicBezTo>
                    <a:pt x="163" y="46"/>
                    <a:pt x="163" y="46"/>
                    <a:pt x="163" y="46"/>
                  </a:cubicBezTo>
                  <a:cubicBezTo>
                    <a:pt x="162" y="48"/>
                    <a:pt x="162" y="48"/>
                    <a:pt x="162" y="48"/>
                  </a:cubicBezTo>
                  <a:cubicBezTo>
                    <a:pt x="161" y="49"/>
                    <a:pt x="161" y="49"/>
                    <a:pt x="161" y="49"/>
                  </a:cubicBezTo>
                  <a:cubicBezTo>
                    <a:pt x="161" y="49"/>
                    <a:pt x="159" y="50"/>
                    <a:pt x="158" y="50"/>
                  </a:cubicBezTo>
                  <a:cubicBezTo>
                    <a:pt x="158" y="50"/>
                    <a:pt x="156" y="50"/>
                    <a:pt x="156" y="50"/>
                  </a:cubicBezTo>
                  <a:cubicBezTo>
                    <a:pt x="155" y="49"/>
                    <a:pt x="155" y="49"/>
                    <a:pt x="155" y="49"/>
                  </a:cubicBezTo>
                  <a:cubicBezTo>
                    <a:pt x="152" y="48"/>
                    <a:pt x="152" y="48"/>
                    <a:pt x="152" y="48"/>
                  </a:cubicBezTo>
                  <a:cubicBezTo>
                    <a:pt x="152" y="48"/>
                    <a:pt x="152" y="48"/>
                    <a:pt x="152" y="48"/>
                  </a:cubicBezTo>
                  <a:cubicBezTo>
                    <a:pt x="150" y="47"/>
                    <a:pt x="150" y="47"/>
                    <a:pt x="150" y="47"/>
                  </a:cubicBezTo>
                  <a:cubicBezTo>
                    <a:pt x="149" y="46"/>
                    <a:pt x="149" y="46"/>
                    <a:pt x="149" y="46"/>
                  </a:cubicBezTo>
                  <a:cubicBezTo>
                    <a:pt x="149" y="44"/>
                    <a:pt x="149" y="44"/>
                    <a:pt x="149" y="44"/>
                  </a:cubicBezTo>
                  <a:cubicBezTo>
                    <a:pt x="147" y="42"/>
                    <a:pt x="147" y="42"/>
                    <a:pt x="147" y="42"/>
                  </a:cubicBezTo>
                  <a:cubicBezTo>
                    <a:pt x="143" y="41"/>
                    <a:pt x="143" y="41"/>
                    <a:pt x="143" y="41"/>
                  </a:cubicBezTo>
                  <a:cubicBezTo>
                    <a:pt x="140" y="40"/>
                    <a:pt x="140" y="40"/>
                    <a:pt x="140" y="40"/>
                  </a:cubicBezTo>
                  <a:cubicBezTo>
                    <a:pt x="138" y="40"/>
                    <a:pt x="138" y="40"/>
                    <a:pt x="138" y="40"/>
                  </a:cubicBezTo>
                  <a:cubicBezTo>
                    <a:pt x="138" y="40"/>
                    <a:pt x="134" y="40"/>
                    <a:pt x="134" y="40"/>
                  </a:cubicBezTo>
                  <a:cubicBezTo>
                    <a:pt x="134"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3" y="40"/>
                    <a:pt x="133" y="40"/>
                    <a:pt x="133" y="40"/>
                  </a:cubicBezTo>
                  <a:cubicBezTo>
                    <a:pt x="132" y="40"/>
                    <a:pt x="132" y="40"/>
                    <a:pt x="132" y="40"/>
                  </a:cubicBezTo>
                  <a:cubicBezTo>
                    <a:pt x="133" y="38"/>
                    <a:pt x="133" y="38"/>
                    <a:pt x="133" y="38"/>
                  </a:cubicBezTo>
                  <a:cubicBezTo>
                    <a:pt x="134" y="38"/>
                    <a:pt x="134" y="38"/>
                    <a:pt x="134" y="38"/>
                  </a:cubicBezTo>
                  <a:cubicBezTo>
                    <a:pt x="134" y="37"/>
                    <a:pt x="134" y="37"/>
                    <a:pt x="134" y="37"/>
                  </a:cubicBezTo>
                  <a:cubicBezTo>
                    <a:pt x="134" y="37"/>
                    <a:pt x="133" y="36"/>
                    <a:pt x="133" y="36"/>
                  </a:cubicBezTo>
                  <a:cubicBezTo>
                    <a:pt x="133" y="36"/>
                    <a:pt x="133" y="35"/>
                    <a:pt x="133" y="35"/>
                  </a:cubicBezTo>
                  <a:cubicBezTo>
                    <a:pt x="133" y="35"/>
                    <a:pt x="133" y="35"/>
                    <a:pt x="133" y="35"/>
                  </a:cubicBezTo>
                  <a:cubicBezTo>
                    <a:pt x="133" y="35"/>
                    <a:pt x="133" y="34"/>
                    <a:pt x="133" y="34"/>
                  </a:cubicBezTo>
                  <a:cubicBezTo>
                    <a:pt x="133" y="34"/>
                    <a:pt x="133" y="34"/>
                    <a:pt x="133" y="34"/>
                  </a:cubicBezTo>
                  <a:cubicBezTo>
                    <a:pt x="133" y="33"/>
                    <a:pt x="133" y="33"/>
                    <a:pt x="133" y="33"/>
                  </a:cubicBezTo>
                  <a:cubicBezTo>
                    <a:pt x="134" y="30"/>
                    <a:pt x="134" y="30"/>
                    <a:pt x="134" y="30"/>
                  </a:cubicBezTo>
                  <a:cubicBezTo>
                    <a:pt x="136" y="28"/>
                    <a:pt x="136" y="28"/>
                    <a:pt x="136" y="28"/>
                  </a:cubicBezTo>
                  <a:cubicBezTo>
                    <a:pt x="136" y="28"/>
                    <a:pt x="136" y="26"/>
                    <a:pt x="137" y="26"/>
                  </a:cubicBezTo>
                  <a:cubicBezTo>
                    <a:pt x="137" y="25"/>
                    <a:pt x="137" y="24"/>
                    <a:pt x="137" y="24"/>
                  </a:cubicBezTo>
                  <a:cubicBezTo>
                    <a:pt x="139" y="23"/>
                    <a:pt x="139" y="23"/>
                    <a:pt x="139" y="23"/>
                  </a:cubicBezTo>
                  <a:cubicBezTo>
                    <a:pt x="139" y="23"/>
                    <a:pt x="140" y="22"/>
                    <a:pt x="140" y="22"/>
                  </a:cubicBezTo>
                  <a:cubicBezTo>
                    <a:pt x="140" y="21"/>
                    <a:pt x="139" y="20"/>
                    <a:pt x="139" y="20"/>
                  </a:cubicBezTo>
                  <a:cubicBezTo>
                    <a:pt x="139" y="19"/>
                    <a:pt x="140" y="18"/>
                    <a:pt x="140" y="18"/>
                  </a:cubicBezTo>
                  <a:cubicBezTo>
                    <a:pt x="139" y="18"/>
                    <a:pt x="139" y="17"/>
                    <a:pt x="138" y="17"/>
                  </a:cubicBezTo>
                  <a:cubicBezTo>
                    <a:pt x="138" y="17"/>
                    <a:pt x="137" y="17"/>
                    <a:pt x="137" y="16"/>
                  </a:cubicBezTo>
                  <a:cubicBezTo>
                    <a:pt x="137" y="16"/>
                    <a:pt x="136" y="15"/>
                    <a:pt x="136" y="15"/>
                  </a:cubicBezTo>
                  <a:cubicBezTo>
                    <a:pt x="136" y="15"/>
                    <a:pt x="136" y="13"/>
                    <a:pt x="135" y="13"/>
                  </a:cubicBezTo>
                  <a:cubicBezTo>
                    <a:pt x="135" y="13"/>
                    <a:pt x="134" y="13"/>
                    <a:pt x="133" y="12"/>
                  </a:cubicBezTo>
                  <a:cubicBezTo>
                    <a:pt x="132" y="12"/>
                    <a:pt x="131" y="11"/>
                    <a:pt x="131" y="11"/>
                  </a:cubicBezTo>
                  <a:cubicBezTo>
                    <a:pt x="130" y="11"/>
                    <a:pt x="128" y="9"/>
                    <a:pt x="128" y="9"/>
                  </a:cubicBezTo>
                  <a:cubicBezTo>
                    <a:pt x="128" y="9"/>
                    <a:pt x="128" y="9"/>
                    <a:pt x="127" y="9"/>
                  </a:cubicBezTo>
                  <a:cubicBezTo>
                    <a:pt x="127" y="9"/>
                    <a:pt x="126" y="8"/>
                    <a:pt x="126" y="8"/>
                  </a:cubicBezTo>
                  <a:cubicBezTo>
                    <a:pt x="125" y="8"/>
                    <a:pt x="125" y="8"/>
                    <a:pt x="125" y="8"/>
                  </a:cubicBezTo>
                  <a:cubicBezTo>
                    <a:pt x="125" y="8"/>
                    <a:pt x="125" y="8"/>
                    <a:pt x="125" y="8"/>
                  </a:cubicBezTo>
                  <a:cubicBezTo>
                    <a:pt x="124" y="8"/>
                    <a:pt x="124" y="8"/>
                    <a:pt x="123" y="7"/>
                  </a:cubicBezTo>
                  <a:cubicBezTo>
                    <a:pt x="121" y="7"/>
                    <a:pt x="122" y="7"/>
                    <a:pt x="120" y="7"/>
                  </a:cubicBezTo>
                  <a:cubicBezTo>
                    <a:pt x="119" y="7"/>
                    <a:pt x="118" y="7"/>
                    <a:pt x="118" y="7"/>
                  </a:cubicBezTo>
                  <a:cubicBezTo>
                    <a:pt x="118" y="7"/>
                    <a:pt x="117" y="6"/>
                    <a:pt x="115" y="6"/>
                  </a:cubicBezTo>
                  <a:cubicBezTo>
                    <a:pt x="114" y="7"/>
                    <a:pt x="112" y="8"/>
                    <a:pt x="111" y="8"/>
                  </a:cubicBezTo>
                  <a:cubicBezTo>
                    <a:pt x="111" y="8"/>
                    <a:pt x="110" y="7"/>
                    <a:pt x="110" y="7"/>
                  </a:cubicBezTo>
                  <a:cubicBezTo>
                    <a:pt x="110" y="7"/>
                    <a:pt x="110" y="6"/>
                    <a:pt x="110" y="6"/>
                  </a:cubicBezTo>
                  <a:cubicBezTo>
                    <a:pt x="110" y="6"/>
                    <a:pt x="109" y="5"/>
                    <a:pt x="108" y="4"/>
                  </a:cubicBezTo>
                  <a:cubicBezTo>
                    <a:pt x="108" y="4"/>
                    <a:pt x="107" y="4"/>
                    <a:pt x="107" y="4"/>
                  </a:cubicBezTo>
                  <a:cubicBezTo>
                    <a:pt x="107" y="4"/>
                    <a:pt x="107" y="4"/>
                    <a:pt x="107" y="5"/>
                  </a:cubicBezTo>
                  <a:cubicBezTo>
                    <a:pt x="107" y="6"/>
                    <a:pt x="109" y="6"/>
                    <a:pt x="107" y="6"/>
                  </a:cubicBezTo>
                  <a:cubicBezTo>
                    <a:pt x="106" y="5"/>
                    <a:pt x="105" y="5"/>
                    <a:pt x="105" y="5"/>
                  </a:cubicBezTo>
                  <a:cubicBezTo>
                    <a:pt x="102" y="6"/>
                    <a:pt x="102" y="6"/>
                    <a:pt x="102" y="6"/>
                  </a:cubicBezTo>
                  <a:cubicBezTo>
                    <a:pt x="103" y="5"/>
                    <a:pt x="103" y="5"/>
                    <a:pt x="103" y="5"/>
                  </a:cubicBezTo>
                  <a:cubicBezTo>
                    <a:pt x="103" y="5"/>
                    <a:pt x="104" y="5"/>
                    <a:pt x="104" y="5"/>
                  </a:cubicBezTo>
                  <a:cubicBezTo>
                    <a:pt x="104" y="4"/>
                    <a:pt x="104" y="4"/>
                    <a:pt x="104" y="4"/>
                  </a:cubicBezTo>
                  <a:cubicBezTo>
                    <a:pt x="104" y="4"/>
                    <a:pt x="104" y="3"/>
                    <a:pt x="104" y="3"/>
                  </a:cubicBezTo>
                  <a:cubicBezTo>
                    <a:pt x="105" y="3"/>
                    <a:pt x="106" y="2"/>
                    <a:pt x="105" y="2"/>
                  </a:cubicBezTo>
                  <a:cubicBezTo>
                    <a:pt x="104" y="2"/>
                    <a:pt x="103" y="2"/>
                    <a:pt x="103" y="2"/>
                  </a:cubicBezTo>
                  <a:cubicBezTo>
                    <a:pt x="103" y="1"/>
                    <a:pt x="103" y="1"/>
                    <a:pt x="103" y="1"/>
                  </a:cubicBezTo>
                  <a:cubicBezTo>
                    <a:pt x="103" y="1"/>
                    <a:pt x="102" y="0"/>
                    <a:pt x="102" y="0"/>
                  </a:cubicBezTo>
                  <a:cubicBezTo>
                    <a:pt x="102" y="1"/>
                    <a:pt x="102" y="2"/>
                    <a:pt x="102" y="2"/>
                  </a:cubicBezTo>
                  <a:cubicBezTo>
                    <a:pt x="101" y="2"/>
                    <a:pt x="101" y="2"/>
                    <a:pt x="101" y="1"/>
                  </a:cubicBezTo>
                  <a:cubicBezTo>
                    <a:pt x="101" y="0"/>
                    <a:pt x="101" y="0"/>
                    <a:pt x="101" y="0"/>
                  </a:cubicBezTo>
                  <a:cubicBezTo>
                    <a:pt x="100" y="0"/>
                    <a:pt x="99" y="0"/>
                    <a:pt x="99" y="0"/>
                  </a:cubicBezTo>
                  <a:cubicBezTo>
                    <a:pt x="99" y="0"/>
                    <a:pt x="100" y="1"/>
                    <a:pt x="98" y="1"/>
                  </a:cubicBezTo>
                  <a:cubicBezTo>
                    <a:pt x="97" y="1"/>
                    <a:pt x="96" y="2"/>
                    <a:pt x="95" y="2"/>
                  </a:cubicBezTo>
                  <a:cubicBezTo>
                    <a:pt x="94" y="3"/>
                    <a:pt x="94" y="4"/>
                    <a:pt x="94" y="4"/>
                  </a:cubicBezTo>
                  <a:cubicBezTo>
                    <a:pt x="94" y="5"/>
                    <a:pt x="92" y="5"/>
                    <a:pt x="92" y="6"/>
                  </a:cubicBezTo>
                  <a:cubicBezTo>
                    <a:pt x="93" y="6"/>
                    <a:pt x="92" y="6"/>
                    <a:pt x="94" y="7"/>
                  </a:cubicBezTo>
                  <a:cubicBezTo>
                    <a:pt x="95" y="7"/>
                    <a:pt x="95" y="7"/>
                    <a:pt x="96" y="7"/>
                  </a:cubicBezTo>
                  <a:cubicBezTo>
                    <a:pt x="97" y="8"/>
                    <a:pt x="98" y="7"/>
                    <a:pt x="98" y="7"/>
                  </a:cubicBezTo>
                  <a:cubicBezTo>
                    <a:pt x="98" y="7"/>
                    <a:pt x="98" y="7"/>
                    <a:pt x="99" y="8"/>
                  </a:cubicBezTo>
                  <a:cubicBezTo>
                    <a:pt x="99" y="8"/>
                    <a:pt x="100" y="7"/>
                    <a:pt x="100" y="8"/>
                  </a:cubicBezTo>
                  <a:cubicBezTo>
                    <a:pt x="100" y="9"/>
                    <a:pt x="101" y="10"/>
                    <a:pt x="100" y="10"/>
                  </a:cubicBezTo>
                  <a:cubicBezTo>
                    <a:pt x="99" y="10"/>
                    <a:pt x="98" y="11"/>
                    <a:pt x="98" y="10"/>
                  </a:cubicBezTo>
                  <a:cubicBezTo>
                    <a:pt x="98" y="10"/>
                    <a:pt x="98" y="9"/>
                    <a:pt x="97" y="9"/>
                  </a:cubicBezTo>
                  <a:cubicBezTo>
                    <a:pt x="97" y="9"/>
                    <a:pt x="96" y="9"/>
                    <a:pt x="96" y="9"/>
                  </a:cubicBezTo>
                  <a:cubicBezTo>
                    <a:pt x="95" y="11"/>
                    <a:pt x="95" y="11"/>
                    <a:pt x="95" y="11"/>
                  </a:cubicBezTo>
                  <a:cubicBezTo>
                    <a:pt x="95" y="11"/>
                    <a:pt x="95" y="12"/>
                    <a:pt x="94" y="12"/>
                  </a:cubicBezTo>
                  <a:cubicBezTo>
                    <a:pt x="93" y="12"/>
                    <a:pt x="94" y="12"/>
                    <a:pt x="92" y="12"/>
                  </a:cubicBezTo>
                  <a:cubicBezTo>
                    <a:pt x="90" y="12"/>
                    <a:pt x="90" y="11"/>
                    <a:pt x="89" y="11"/>
                  </a:cubicBezTo>
                  <a:cubicBezTo>
                    <a:pt x="89" y="11"/>
                    <a:pt x="89" y="11"/>
                    <a:pt x="88" y="11"/>
                  </a:cubicBezTo>
                  <a:cubicBezTo>
                    <a:pt x="88" y="11"/>
                    <a:pt x="86" y="9"/>
                    <a:pt x="85" y="11"/>
                  </a:cubicBezTo>
                  <a:cubicBezTo>
                    <a:pt x="84" y="12"/>
                    <a:pt x="83" y="13"/>
                    <a:pt x="83" y="13"/>
                  </a:cubicBezTo>
                  <a:cubicBezTo>
                    <a:pt x="80" y="13"/>
                    <a:pt x="80" y="13"/>
                    <a:pt x="80" y="13"/>
                  </a:cubicBezTo>
                  <a:cubicBezTo>
                    <a:pt x="80" y="13"/>
                    <a:pt x="79" y="13"/>
                    <a:pt x="78" y="13"/>
                  </a:cubicBezTo>
                  <a:cubicBezTo>
                    <a:pt x="77" y="13"/>
                    <a:pt x="76" y="13"/>
                    <a:pt x="76" y="13"/>
                  </a:cubicBezTo>
                  <a:cubicBezTo>
                    <a:pt x="75" y="14"/>
                    <a:pt x="74" y="11"/>
                    <a:pt x="74" y="11"/>
                  </a:cubicBezTo>
                  <a:cubicBezTo>
                    <a:pt x="74" y="11"/>
                    <a:pt x="75" y="9"/>
                    <a:pt x="72" y="11"/>
                  </a:cubicBezTo>
                  <a:cubicBezTo>
                    <a:pt x="69" y="13"/>
                    <a:pt x="68" y="13"/>
                    <a:pt x="68" y="13"/>
                  </a:cubicBezTo>
                  <a:cubicBezTo>
                    <a:pt x="67" y="13"/>
                    <a:pt x="66" y="14"/>
                    <a:pt x="66" y="14"/>
                  </a:cubicBezTo>
                  <a:cubicBezTo>
                    <a:pt x="65" y="13"/>
                    <a:pt x="65" y="13"/>
                    <a:pt x="65" y="13"/>
                  </a:cubicBezTo>
                  <a:cubicBezTo>
                    <a:pt x="65" y="13"/>
                    <a:pt x="65" y="13"/>
                    <a:pt x="65" y="13"/>
                  </a:cubicBezTo>
                  <a:cubicBezTo>
                    <a:pt x="65" y="13"/>
                    <a:pt x="65" y="13"/>
                    <a:pt x="65" y="13"/>
                  </a:cubicBezTo>
                  <a:cubicBezTo>
                    <a:pt x="66" y="13"/>
                    <a:pt x="66" y="12"/>
                    <a:pt x="66" y="12"/>
                  </a:cubicBezTo>
                  <a:cubicBezTo>
                    <a:pt x="65" y="11"/>
                    <a:pt x="65" y="11"/>
                    <a:pt x="65" y="11"/>
                  </a:cubicBezTo>
                  <a:cubicBezTo>
                    <a:pt x="62" y="12"/>
                    <a:pt x="62" y="12"/>
                    <a:pt x="62" y="12"/>
                  </a:cubicBezTo>
                  <a:cubicBezTo>
                    <a:pt x="62" y="12"/>
                    <a:pt x="63" y="12"/>
                    <a:pt x="62" y="12"/>
                  </a:cubicBezTo>
                  <a:cubicBezTo>
                    <a:pt x="62" y="12"/>
                    <a:pt x="60" y="12"/>
                    <a:pt x="60" y="12"/>
                  </a:cubicBezTo>
                  <a:cubicBezTo>
                    <a:pt x="60" y="14"/>
                    <a:pt x="60" y="14"/>
                    <a:pt x="60" y="14"/>
                  </a:cubicBezTo>
                  <a:cubicBezTo>
                    <a:pt x="60" y="14"/>
                    <a:pt x="59" y="14"/>
                    <a:pt x="59" y="14"/>
                  </a:cubicBezTo>
                  <a:cubicBezTo>
                    <a:pt x="59" y="14"/>
                    <a:pt x="59" y="15"/>
                    <a:pt x="59" y="15"/>
                  </a:cubicBezTo>
                  <a:cubicBezTo>
                    <a:pt x="59" y="15"/>
                    <a:pt x="59" y="16"/>
                    <a:pt x="59" y="16"/>
                  </a:cubicBezTo>
                  <a:cubicBezTo>
                    <a:pt x="59" y="16"/>
                    <a:pt x="58" y="16"/>
                    <a:pt x="58" y="16"/>
                  </a:cubicBezTo>
                  <a:cubicBezTo>
                    <a:pt x="58" y="16"/>
                    <a:pt x="57" y="16"/>
                    <a:pt x="57" y="16"/>
                  </a:cubicBezTo>
                  <a:cubicBezTo>
                    <a:pt x="57" y="16"/>
                    <a:pt x="56" y="18"/>
                    <a:pt x="56" y="18"/>
                  </a:cubicBezTo>
                  <a:cubicBezTo>
                    <a:pt x="56" y="18"/>
                    <a:pt x="56" y="19"/>
                    <a:pt x="56" y="19"/>
                  </a:cubicBezTo>
                  <a:cubicBezTo>
                    <a:pt x="56" y="19"/>
                    <a:pt x="56" y="19"/>
                    <a:pt x="56" y="20"/>
                  </a:cubicBezTo>
                  <a:cubicBezTo>
                    <a:pt x="55" y="20"/>
                    <a:pt x="54" y="20"/>
                    <a:pt x="54" y="20"/>
                  </a:cubicBezTo>
                  <a:cubicBezTo>
                    <a:pt x="54" y="20"/>
                    <a:pt x="53" y="20"/>
                    <a:pt x="52" y="20"/>
                  </a:cubicBezTo>
                  <a:cubicBezTo>
                    <a:pt x="52" y="20"/>
                    <a:pt x="51" y="20"/>
                    <a:pt x="51" y="20"/>
                  </a:cubicBezTo>
                  <a:cubicBezTo>
                    <a:pt x="50" y="20"/>
                    <a:pt x="50" y="21"/>
                    <a:pt x="50" y="21"/>
                  </a:cubicBezTo>
                  <a:cubicBezTo>
                    <a:pt x="50" y="21"/>
                    <a:pt x="48" y="20"/>
                    <a:pt x="48" y="20"/>
                  </a:cubicBezTo>
                  <a:cubicBezTo>
                    <a:pt x="47" y="20"/>
                    <a:pt x="47" y="19"/>
                    <a:pt x="47" y="18"/>
                  </a:cubicBezTo>
                  <a:cubicBezTo>
                    <a:pt x="47" y="18"/>
                    <a:pt x="46" y="16"/>
                    <a:pt x="46" y="16"/>
                  </a:cubicBezTo>
                  <a:cubicBezTo>
                    <a:pt x="45" y="17"/>
                    <a:pt x="45" y="17"/>
                    <a:pt x="45" y="17"/>
                  </a:cubicBezTo>
                  <a:cubicBezTo>
                    <a:pt x="42" y="17"/>
                    <a:pt x="42" y="17"/>
                    <a:pt x="42" y="17"/>
                  </a:cubicBezTo>
                  <a:cubicBezTo>
                    <a:pt x="40" y="16"/>
                    <a:pt x="40" y="16"/>
                    <a:pt x="40" y="16"/>
                  </a:cubicBezTo>
                  <a:cubicBezTo>
                    <a:pt x="40" y="18"/>
                    <a:pt x="40" y="18"/>
                    <a:pt x="40" y="18"/>
                  </a:cubicBezTo>
                  <a:cubicBezTo>
                    <a:pt x="40" y="18"/>
                    <a:pt x="41" y="19"/>
                    <a:pt x="41" y="19"/>
                  </a:cubicBezTo>
                  <a:cubicBezTo>
                    <a:pt x="41" y="19"/>
                    <a:pt x="40" y="19"/>
                    <a:pt x="40" y="19"/>
                  </a:cubicBezTo>
                  <a:cubicBezTo>
                    <a:pt x="39" y="20"/>
                    <a:pt x="39" y="20"/>
                    <a:pt x="39" y="20"/>
                  </a:cubicBezTo>
                  <a:cubicBezTo>
                    <a:pt x="38" y="20"/>
                    <a:pt x="38" y="20"/>
                    <a:pt x="38" y="20"/>
                  </a:cubicBezTo>
                  <a:cubicBezTo>
                    <a:pt x="38" y="20"/>
                    <a:pt x="37" y="22"/>
                    <a:pt x="37" y="22"/>
                  </a:cubicBezTo>
                  <a:cubicBezTo>
                    <a:pt x="37" y="23"/>
                    <a:pt x="36" y="23"/>
                    <a:pt x="36" y="23"/>
                  </a:cubicBezTo>
                  <a:cubicBezTo>
                    <a:pt x="36" y="23"/>
                    <a:pt x="35" y="23"/>
                    <a:pt x="36" y="24"/>
                  </a:cubicBezTo>
                  <a:cubicBezTo>
                    <a:pt x="37" y="24"/>
                    <a:pt x="38" y="24"/>
                    <a:pt x="38" y="24"/>
                  </a:cubicBezTo>
                  <a:cubicBezTo>
                    <a:pt x="39" y="24"/>
                    <a:pt x="40" y="24"/>
                    <a:pt x="40" y="24"/>
                  </a:cubicBezTo>
                  <a:cubicBezTo>
                    <a:pt x="40" y="24"/>
                    <a:pt x="42" y="23"/>
                    <a:pt x="42" y="23"/>
                  </a:cubicBezTo>
                  <a:cubicBezTo>
                    <a:pt x="42" y="24"/>
                    <a:pt x="42" y="24"/>
                    <a:pt x="42" y="24"/>
                  </a:cubicBezTo>
                  <a:cubicBezTo>
                    <a:pt x="42" y="26"/>
                    <a:pt x="42" y="26"/>
                    <a:pt x="42" y="26"/>
                  </a:cubicBezTo>
                  <a:cubicBezTo>
                    <a:pt x="41" y="26"/>
                    <a:pt x="41" y="26"/>
                    <a:pt x="41" y="26"/>
                  </a:cubicBezTo>
                  <a:cubicBezTo>
                    <a:pt x="41" y="26"/>
                    <a:pt x="41" y="27"/>
                    <a:pt x="41" y="27"/>
                  </a:cubicBezTo>
                  <a:cubicBezTo>
                    <a:pt x="40" y="28"/>
                    <a:pt x="39" y="28"/>
                    <a:pt x="39" y="28"/>
                  </a:cubicBezTo>
                  <a:cubicBezTo>
                    <a:pt x="38" y="29"/>
                    <a:pt x="38" y="29"/>
                    <a:pt x="38" y="30"/>
                  </a:cubicBezTo>
                  <a:cubicBezTo>
                    <a:pt x="38" y="31"/>
                    <a:pt x="37" y="33"/>
                    <a:pt x="37" y="33"/>
                  </a:cubicBezTo>
                  <a:cubicBezTo>
                    <a:pt x="35" y="34"/>
                    <a:pt x="35" y="34"/>
                    <a:pt x="35" y="34"/>
                  </a:cubicBezTo>
                  <a:cubicBezTo>
                    <a:pt x="33" y="36"/>
                    <a:pt x="33" y="36"/>
                    <a:pt x="33" y="36"/>
                  </a:cubicBezTo>
                  <a:cubicBezTo>
                    <a:pt x="32" y="36"/>
                    <a:pt x="32" y="36"/>
                    <a:pt x="32" y="36"/>
                  </a:cubicBezTo>
                  <a:cubicBezTo>
                    <a:pt x="31" y="37"/>
                    <a:pt x="31" y="37"/>
                    <a:pt x="31" y="37"/>
                  </a:cubicBezTo>
                  <a:cubicBezTo>
                    <a:pt x="31" y="38"/>
                    <a:pt x="31" y="38"/>
                    <a:pt x="31" y="38"/>
                  </a:cubicBezTo>
                  <a:cubicBezTo>
                    <a:pt x="29" y="39"/>
                    <a:pt x="29" y="39"/>
                    <a:pt x="29" y="39"/>
                  </a:cubicBezTo>
                  <a:cubicBezTo>
                    <a:pt x="29" y="41"/>
                    <a:pt x="29" y="41"/>
                    <a:pt x="29" y="41"/>
                  </a:cubicBezTo>
                  <a:cubicBezTo>
                    <a:pt x="28" y="42"/>
                    <a:pt x="28" y="42"/>
                    <a:pt x="28" y="42"/>
                  </a:cubicBezTo>
                  <a:cubicBezTo>
                    <a:pt x="27" y="42"/>
                    <a:pt x="27" y="42"/>
                    <a:pt x="27" y="42"/>
                  </a:cubicBezTo>
                  <a:cubicBezTo>
                    <a:pt x="26" y="44"/>
                    <a:pt x="26" y="44"/>
                    <a:pt x="26" y="44"/>
                  </a:cubicBezTo>
                  <a:cubicBezTo>
                    <a:pt x="26" y="44"/>
                    <a:pt x="25" y="45"/>
                    <a:pt x="25" y="45"/>
                  </a:cubicBezTo>
                  <a:cubicBezTo>
                    <a:pt x="24" y="45"/>
                    <a:pt x="23" y="46"/>
                    <a:pt x="23" y="46"/>
                  </a:cubicBezTo>
                  <a:cubicBezTo>
                    <a:pt x="21" y="46"/>
                    <a:pt x="21" y="46"/>
                    <a:pt x="21" y="46"/>
                  </a:cubicBezTo>
                  <a:cubicBezTo>
                    <a:pt x="21" y="46"/>
                    <a:pt x="20" y="46"/>
                    <a:pt x="19" y="47"/>
                  </a:cubicBezTo>
                  <a:cubicBezTo>
                    <a:pt x="19" y="48"/>
                    <a:pt x="19" y="48"/>
                    <a:pt x="19" y="48"/>
                  </a:cubicBezTo>
                  <a:cubicBezTo>
                    <a:pt x="19" y="49"/>
                    <a:pt x="20" y="50"/>
                    <a:pt x="20" y="50"/>
                  </a:cubicBezTo>
                  <a:cubicBezTo>
                    <a:pt x="20" y="52"/>
                    <a:pt x="20" y="52"/>
                    <a:pt x="20" y="52"/>
                  </a:cubicBezTo>
                  <a:cubicBezTo>
                    <a:pt x="20" y="52"/>
                    <a:pt x="19" y="52"/>
                    <a:pt x="19" y="53"/>
                  </a:cubicBezTo>
                  <a:cubicBezTo>
                    <a:pt x="19" y="53"/>
                    <a:pt x="19" y="54"/>
                    <a:pt x="19" y="54"/>
                  </a:cubicBezTo>
                  <a:cubicBezTo>
                    <a:pt x="19" y="54"/>
                    <a:pt x="19" y="55"/>
                    <a:pt x="19" y="55"/>
                  </a:cubicBezTo>
                  <a:cubicBezTo>
                    <a:pt x="19" y="55"/>
                    <a:pt x="19" y="56"/>
                    <a:pt x="19" y="56"/>
                  </a:cubicBezTo>
                  <a:cubicBezTo>
                    <a:pt x="19" y="56"/>
                    <a:pt x="19" y="57"/>
                    <a:pt x="18" y="58"/>
                  </a:cubicBezTo>
                  <a:cubicBezTo>
                    <a:pt x="18" y="58"/>
                    <a:pt x="17" y="59"/>
                    <a:pt x="17" y="59"/>
                  </a:cubicBezTo>
                  <a:cubicBezTo>
                    <a:pt x="17" y="59"/>
                    <a:pt x="15" y="59"/>
                    <a:pt x="15" y="59"/>
                  </a:cubicBezTo>
                  <a:cubicBezTo>
                    <a:pt x="15" y="60"/>
                    <a:pt x="13" y="60"/>
                    <a:pt x="13" y="60"/>
                  </a:cubicBezTo>
                  <a:cubicBezTo>
                    <a:pt x="11" y="62"/>
                    <a:pt x="11" y="62"/>
                    <a:pt x="11" y="62"/>
                  </a:cubicBezTo>
                  <a:cubicBezTo>
                    <a:pt x="7" y="66"/>
                    <a:pt x="7" y="66"/>
                    <a:pt x="7" y="66"/>
                  </a:cubicBezTo>
                  <a:cubicBezTo>
                    <a:pt x="7" y="66"/>
                    <a:pt x="7" y="67"/>
                    <a:pt x="7" y="67"/>
                  </a:cubicBezTo>
                  <a:cubicBezTo>
                    <a:pt x="7" y="67"/>
                    <a:pt x="7" y="69"/>
                    <a:pt x="7" y="69"/>
                  </a:cubicBezTo>
                  <a:cubicBezTo>
                    <a:pt x="7" y="70"/>
                    <a:pt x="6" y="71"/>
                    <a:pt x="6" y="71"/>
                  </a:cubicBezTo>
                  <a:cubicBezTo>
                    <a:pt x="5" y="72"/>
                    <a:pt x="5" y="72"/>
                    <a:pt x="5" y="72"/>
                  </a:cubicBezTo>
                  <a:cubicBezTo>
                    <a:pt x="5" y="74"/>
                    <a:pt x="5" y="74"/>
                    <a:pt x="5" y="74"/>
                  </a:cubicBezTo>
                  <a:cubicBezTo>
                    <a:pt x="5" y="75"/>
                    <a:pt x="5" y="75"/>
                    <a:pt x="5" y="75"/>
                  </a:cubicBezTo>
                  <a:cubicBezTo>
                    <a:pt x="6" y="76"/>
                    <a:pt x="6" y="76"/>
                    <a:pt x="6" y="76"/>
                  </a:cubicBezTo>
                  <a:cubicBezTo>
                    <a:pt x="7" y="77"/>
                    <a:pt x="7" y="77"/>
                    <a:pt x="7" y="77"/>
                  </a:cubicBezTo>
                  <a:cubicBezTo>
                    <a:pt x="7" y="80"/>
                    <a:pt x="7" y="80"/>
                    <a:pt x="7" y="80"/>
                  </a:cubicBezTo>
                  <a:cubicBezTo>
                    <a:pt x="6" y="82"/>
                    <a:pt x="6" y="82"/>
                    <a:pt x="6" y="82"/>
                  </a:cubicBezTo>
                  <a:cubicBezTo>
                    <a:pt x="6" y="84"/>
                    <a:pt x="6" y="84"/>
                    <a:pt x="6" y="84"/>
                  </a:cubicBezTo>
                  <a:cubicBezTo>
                    <a:pt x="4" y="84"/>
                    <a:pt x="4" y="84"/>
                    <a:pt x="4" y="84"/>
                  </a:cubicBezTo>
                  <a:cubicBezTo>
                    <a:pt x="4" y="84"/>
                    <a:pt x="3" y="85"/>
                    <a:pt x="2" y="85"/>
                  </a:cubicBezTo>
                  <a:cubicBezTo>
                    <a:pt x="2" y="85"/>
                    <a:pt x="1" y="86"/>
                    <a:pt x="1" y="86"/>
                  </a:cubicBezTo>
                  <a:cubicBezTo>
                    <a:pt x="0" y="87"/>
                    <a:pt x="0" y="87"/>
                    <a:pt x="0" y="87"/>
                  </a:cubicBezTo>
                  <a:cubicBezTo>
                    <a:pt x="1" y="88"/>
                    <a:pt x="1" y="88"/>
                    <a:pt x="1" y="88"/>
                  </a:cubicBezTo>
                  <a:cubicBezTo>
                    <a:pt x="1" y="90"/>
                    <a:pt x="1" y="90"/>
                    <a:pt x="1" y="90"/>
                  </a:cubicBezTo>
                  <a:cubicBezTo>
                    <a:pt x="2" y="90"/>
                    <a:pt x="2" y="90"/>
                    <a:pt x="2" y="90"/>
                  </a:cubicBezTo>
                  <a:cubicBezTo>
                    <a:pt x="4" y="89"/>
                    <a:pt x="4" y="89"/>
                    <a:pt x="4" y="89"/>
                  </a:cubicBezTo>
                  <a:cubicBezTo>
                    <a:pt x="6" y="90"/>
                    <a:pt x="6" y="90"/>
                    <a:pt x="6" y="90"/>
                  </a:cubicBezTo>
                  <a:cubicBezTo>
                    <a:pt x="9" y="89"/>
                    <a:pt x="9" y="89"/>
                    <a:pt x="9" y="89"/>
                  </a:cubicBezTo>
                  <a:cubicBezTo>
                    <a:pt x="9" y="89"/>
                    <a:pt x="9" y="88"/>
                    <a:pt x="10" y="87"/>
                  </a:cubicBezTo>
                  <a:cubicBezTo>
                    <a:pt x="11" y="86"/>
                    <a:pt x="12" y="86"/>
                    <a:pt x="12" y="86"/>
                  </a:cubicBezTo>
                  <a:cubicBezTo>
                    <a:pt x="13" y="84"/>
                    <a:pt x="13" y="84"/>
                    <a:pt x="13" y="84"/>
                  </a:cubicBezTo>
                  <a:cubicBezTo>
                    <a:pt x="12" y="84"/>
                    <a:pt x="12" y="84"/>
                    <a:pt x="12" y="84"/>
                  </a:cubicBezTo>
                  <a:cubicBezTo>
                    <a:pt x="12" y="82"/>
                    <a:pt x="12" y="82"/>
                    <a:pt x="12" y="82"/>
                  </a:cubicBezTo>
                  <a:cubicBezTo>
                    <a:pt x="10" y="81"/>
                    <a:pt x="10" y="81"/>
                    <a:pt x="10" y="81"/>
                  </a:cubicBezTo>
                  <a:cubicBezTo>
                    <a:pt x="10" y="81"/>
                    <a:pt x="10" y="80"/>
                    <a:pt x="10" y="80"/>
                  </a:cubicBezTo>
                  <a:cubicBezTo>
                    <a:pt x="11" y="79"/>
                    <a:pt x="12" y="77"/>
                    <a:pt x="12" y="77"/>
                  </a:cubicBezTo>
                  <a:cubicBezTo>
                    <a:pt x="15" y="76"/>
                    <a:pt x="15" y="76"/>
                    <a:pt x="15" y="76"/>
                  </a:cubicBezTo>
                  <a:cubicBezTo>
                    <a:pt x="18" y="75"/>
                    <a:pt x="18" y="75"/>
                    <a:pt x="18" y="75"/>
                  </a:cubicBezTo>
                  <a:cubicBezTo>
                    <a:pt x="19" y="74"/>
                    <a:pt x="19" y="74"/>
                    <a:pt x="19" y="74"/>
                  </a:cubicBezTo>
                  <a:cubicBezTo>
                    <a:pt x="21" y="73"/>
                    <a:pt x="21" y="73"/>
                    <a:pt x="21" y="73"/>
                  </a:cubicBezTo>
                  <a:cubicBezTo>
                    <a:pt x="21" y="73"/>
                    <a:pt x="24" y="73"/>
                    <a:pt x="24" y="73"/>
                  </a:cubicBezTo>
                  <a:cubicBezTo>
                    <a:pt x="24" y="73"/>
                    <a:pt x="28" y="73"/>
                    <a:pt x="28" y="73"/>
                  </a:cubicBezTo>
                  <a:lnTo>
                    <a:pt x="31" y="75"/>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0" name="Freeform 51">
              <a:extLst>
                <a:ext uri="{FF2B5EF4-FFF2-40B4-BE49-F238E27FC236}">
                  <a16:creationId xmlns:a16="http://schemas.microsoft.com/office/drawing/2014/main" id="{C535E7C9-A344-1412-C620-001B43D933CF}"/>
                </a:ext>
              </a:extLst>
            </p:cNvPr>
            <p:cNvSpPr>
              <a:spLocks/>
            </p:cNvSpPr>
            <p:nvPr/>
          </p:nvSpPr>
          <p:spPr bwMode="auto">
            <a:xfrm>
              <a:off x="8285472" y="1194308"/>
              <a:ext cx="564212" cy="337774"/>
            </a:xfrm>
            <a:custGeom>
              <a:avLst/>
              <a:gdLst>
                <a:gd name="T0" fmla="*/ 31 w 217"/>
                <a:gd name="T1" fmla="*/ 35 h 134"/>
                <a:gd name="T2" fmla="*/ 42 w 217"/>
                <a:gd name="T3" fmla="*/ 43 h 134"/>
                <a:gd name="T4" fmla="*/ 55 w 217"/>
                <a:gd name="T5" fmla="*/ 53 h 134"/>
                <a:gd name="T6" fmla="*/ 66 w 217"/>
                <a:gd name="T7" fmla="*/ 68 h 134"/>
                <a:gd name="T8" fmla="*/ 83 w 217"/>
                <a:gd name="T9" fmla="*/ 64 h 134"/>
                <a:gd name="T10" fmla="*/ 87 w 217"/>
                <a:gd name="T11" fmla="*/ 37 h 134"/>
                <a:gd name="T12" fmla="*/ 83 w 217"/>
                <a:gd name="T13" fmla="*/ 16 h 134"/>
                <a:gd name="T14" fmla="*/ 99 w 217"/>
                <a:gd name="T15" fmla="*/ 3 h 134"/>
                <a:gd name="T16" fmla="*/ 112 w 217"/>
                <a:gd name="T17" fmla="*/ 2 h 134"/>
                <a:gd name="T18" fmla="*/ 125 w 217"/>
                <a:gd name="T19" fmla="*/ 5 h 134"/>
                <a:gd name="T20" fmla="*/ 142 w 217"/>
                <a:gd name="T21" fmla="*/ 17 h 134"/>
                <a:gd name="T22" fmla="*/ 152 w 217"/>
                <a:gd name="T23" fmla="*/ 17 h 134"/>
                <a:gd name="T24" fmla="*/ 159 w 217"/>
                <a:gd name="T25" fmla="*/ 11 h 134"/>
                <a:gd name="T26" fmla="*/ 177 w 217"/>
                <a:gd name="T27" fmla="*/ 11 h 134"/>
                <a:gd name="T28" fmla="*/ 184 w 217"/>
                <a:gd name="T29" fmla="*/ 18 h 134"/>
                <a:gd name="T30" fmla="*/ 192 w 217"/>
                <a:gd name="T31" fmla="*/ 31 h 134"/>
                <a:gd name="T32" fmla="*/ 192 w 217"/>
                <a:gd name="T33" fmla="*/ 46 h 134"/>
                <a:gd name="T34" fmla="*/ 198 w 217"/>
                <a:gd name="T35" fmla="*/ 49 h 134"/>
                <a:gd name="T36" fmla="*/ 206 w 217"/>
                <a:gd name="T37" fmla="*/ 58 h 134"/>
                <a:gd name="T38" fmla="*/ 212 w 217"/>
                <a:gd name="T39" fmla="*/ 66 h 134"/>
                <a:gd name="T40" fmla="*/ 216 w 217"/>
                <a:gd name="T41" fmla="*/ 78 h 134"/>
                <a:gd name="T42" fmla="*/ 211 w 217"/>
                <a:gd name="T43" fmla="*/ 83 h 134"/>
                <a:gd name="T44" fmla="*/ 207 w 217"/>
                <a:gd name="T45" fmla="*/ 100 h 134"/>
                <a:gd name="T46" fmla="*/ 192 w 217"/>
                <a:gd name="T47" fmla="*/ 103 h 134"/>
                <a:gd name="T48" fmla="*/ 185 w 217"/>
                <a:gd name="T49" fmla="*/ 112 h 134"/>
                <a:gd name="T50" fmla="*/ 177 w 217"/>
                <a:gd name="T51" fmla="*/ 115 h 134"/>
                <a:gd name="T52" fmla="*/ 165 w 217"/>
                <a:gd name="T53" fmla="*/ 114 h 134"/>
                <a:gd name="T54" fmla="*/ 157 w 217"/>
                <a:gd name="T55" fmla="*/ 105 h 134"/>
                <a:gd name="T56" fmla="*/ 146 w 217"/>
                <a:gd name="T57" fmla="*/ 101 h 134"/>
                <a:gd name="T58" fmla="*/ 139 w 217"/>
                <a:gd name="T59" fmla="*/ 97 h 134"/>
                <a:gd name="T60" fmla="*/ 124 w 217"/>
                <a:gd name="T61" fmla="*/ 97 h 134"/>
                <a:gd name="T62" fmla="*/ 117 w 217"/>
                <a:gd name="T63" fmla="*/ 87 h 134"/>
                <a:gd name="T64" fmla="*/ 108 w 217"/>
                <a:gd name="T65" fmla="*/ 99 h 134"/>
                <a:gd name="T66" fmla="*/ 94 w 217"/>
                <a:gd name="T67" fmla="*/ 100 h 134"/>
                <a:gd name="T68" fmla="*/ 80 w 217"/>
                <a:gd name="T69" fmla="*/ 100 h 134"/>
                <a:gd name="T70" fmla="*/ 67 w 217"/>
                <a:gd name="T71" fmla="*/ 107 h 134"/>
                <a:gd name="T72" fmla="*/ 55 w 217"/>
                <a:gd name="T73" fmla="*/ 104 h 134"/>
                <a:gd name="T74" fmla="*/ 34 w 217"/>
                <a:gd name="T75" fmla="*/ 106 h 134"/>
                <a:gd name="T76" fmla="*/ 21 w 217"/>
                <a:gd name="T77" fmla="*/ 113 h 134"/>
                <a:gd name="T78" fmla="*/ 14 w 217"/>
                <a:gd name="T79" fmla="*/ 122 h 134"/>
                <a:gd name="T80" fmla="*/ 9 w 217"/>
                <a:gd name="T81" fmla="*/ 131 h 134"/>
                <a:gd name="T82" fmla="*/ 5 w 217"/>
                <a:gd name="T83" fmla="*/ 128 h 134"/>
                <a:gd name="T84" fmla="*/ 3 w 217"/>
                <a:gd name="T85" fmla="*/ 108 h 134"/>
                <a:gd name="T86" fmla="*/ 7 w 217"/>
                <a:gd name="T87" fmla="*/ 83 h 134"/>
                <a:gd name="T88" fmla="*/ 8 w 217"/>
                <a:gd name="T89" fmla="*/ 60 h 134"/>
                <a:gd name="T90" fmla="*/ 19 w 217"/>
                <a:gd name="T91" fmla="*/ 45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17" h="134">
                  <a:moveTo>
                    <a:pt x="19" y="45"/>
                  </a:moveTo>
                  <a:cubicBezTo>
                    <a:pt x="24" y="40"/>
                    <a:pt x="24" y="40"/>
                    <a:pt x="24" y="40"/>
                  </a:cubicBezTo>
                  <a:cubicBezTo>
                    <a:pt x="24" y="40"/>
                    <a:pt x="30" y="35"/>
                    <a:pt x="31" y="35"/>
                  </a:cubicBezTo>
                  <a:cubicBezTo>
                    <a:pt x="33" y="34"/>
                    <a:pt x="36" y="32"/>
                    <a:pt x="36" y="33"/>
                  </a:cubicBezTo>
                  <a:cubicBezTo>
                    <a:pt x="36" y="34"/>
                    <a:pt x="37" y="41"/>
                    <a:pt x="37" y="41"/>
                  </a:cubicBezTo>
                  <a:cubicBezTo>
                    <a:pt x="42" y="43"/>
                    <a:pt x="42" y="43"/>
                    <a:pt x="42" y="43"/>
                  </a:cubicBezTo>
                  <a:cubicBezTo>
                    <a:pt x="46" y="46"/>
                    <a:pt x="46" y="46"/>
                    <a:pt x="46" y="46"/>
                  </a:cubicBezTo>
                  <a:cubicBezTo>
                    <a:pt x="54" y="50"/>
                    <a:pt x="54" y="50"/>
                    <a:pt x="54" y="50"/>
                  </a:cubicBezTo>
                  <a:cubicBezTo>
                    <a:pt x="55" y="53"/>
                    <a:pt x="55" y="53"/>
                    <a:pt x="55" y="53"/>
                  </a:cubicBezTo>
                  <a:cubicBezTo>
                    <a:pt x="55" y="53"/>
                    <a:pt x="54" y="55"/>
                    <a:pt x="56" y="58"/>
                  </a:cubicBezTo>
                  <a:cubicBezTo>
                    <a:pt x="59" y="61"/>
                    <a:pt x="60" y="61"/>
                    <a:pt x="61" y="64"/>
                  </a:cubicBezTo>
                  <a:cubicBezTo>
                    <a:pt x="62" y="66"/>
                    <a:pt x="66" y="68"/>
                    <a:pt x="66" y="68"/>
                  </a:cubicBezTo>
                  <a:cubicBezTo>
                    <a:pt x="71" y="69"/>
                    <a:pt x="71" y="69"/>
                    <a:pt x="71" y="69"/>
                  </a:cubicBezTo>
                  <a:cubicBezTo>
                    <a:pt x="71" y="69"/>
                    <a:pt x="76" y="71"/>
                    <a:pt x="77" y="70"/>
                  </a:cubicBezTo>
                  <a:cubicBezTo>
                    <a:pt x="78" y="69"/>
                    <a:pt x="83" y="65"/>
                    <a:pt x="83" y="64"/>
                  </a:cubicBezTo>
                  <a:cubicBezTo>
                    <a:pt x="84" y="63"/>
                    <a:pt x="87" y="59"/>
                    <a:pt x="88" y="58"/>
                  </a:cubicBezTo>
                  <a:cubicBezTo>
                    <a:pt x="89" y="57"/>
                    <a:pt x="92" y="50"/>
                    <a:pt x="92" y="49"/>
                  </a:cubicBezTo>
                  <a:cubicBezTo>
                    <a:pt x="92" y="47"/>
                    <a:pt x="88" y="39"/>
                    <a:pt x="87" y="37"/>
                  </a:cubicBezTo>
                  <a:cubicBezTo>
                    <a:pt x="87" y="35"/>
                    <a:pt x="86" y="29"/>
                    <a:pt x="86" y="29"/>
                  </a:cubicBezTo>
                  <a:cubicBezTo>
                    <a:pt x="82" y="21"/>
                    <a:pt x="82" y="21"/>
                    <a:pt x="82" y="21"/>
                  </a:cubicBezTo>
                  <a:cubicBezTo>
                    <a:pt x="82" y="21"/>
                    <a:pt x="82" y="16"/>
                    <a:pt x="83" y="16"/>
                  </a:cubicBezTo>
                  <a:cubicBezTo>
                    <a:pt x="84" y="15"/>
                    <a:pt x="89" y="11"/>
                    <a:pt x="89" y="11"/>
                  </a:cubicBezTo>
                  <a:cubicBezTo>
                    <a:pt x="94" y="6"/>
                    <a:pt x="94" y="6"/>
                    <a:pt x="94" y="6"/>
                  </a:cubicBezTo>
                  <a:cubicBezTo>
                    <a:pt x="99" y="3"/>
                    <a:pt x="99" y="3"/>
                    <a:pt x="99" y="3"/>
                  </a:cubicBezTo>
                  <a:cubicBezTo>
                    <a:pt x="103" y="0"/>
                    <a:pt x="103" y="0"/>
                    <a:pt x="103" y="0"/>
                  </a:cubicBezTo>
                  <a:cubicBezTo>
                    <a:pt x="108" y="2"/>
                    <a:pt x="108" y="2"/>
                    <a:pt x="108" y="2"/>
                  </a:cubicBezTo>
                  <a:cubicBezTo>
                    <a:pt x="112" y="2"/>
                    <a:pt x="112" y="2"/>
                    <a:pt x="112" y="2"/>
                  </a:cubicBezTo>
                  <a:cubicBezTo>
                    <a:pt x="116" y="4"/>
                    <a:pt x="116" y="4"/>
                    <a:pt x="116" y="4"/>
                  </a:cubicBezTo>
                  <a:cubicBezTo>
                    <a:pt x="121" y="4"/>
                    <a:pt x="121" y="4"/>
                    <a:pt x="121" y="4"/>
                  </a:cubicBezTo>
                  <a:cubicBezTo>
                    <a:pt x="125" y="5"/>
                    <a:pt x="125" y="5"/>
                    <a:pt x="125" y="5"/>
                  </a:cubicBezTo>
                  <a:cubicBezTo>
                    <a:pt x="130" y="7"/>
                    <a:pt x="130" y="7"/>
                    <a:pt x="130" y="7"/>
                  </a:cubicBezTo>
                  <a:cubicBezTo>
                    <a:pt x="139" y="13"/>
                    <a:pt x="139" y="13"/>
                    <a:pt x="139" y="13"/>
                  </a:cubicBezTo>
                  <a:cubicBezTo>
                    <a:pt x="142" y="17"/>
                    <a:pt x="142" y="17"/>
                    <a:pt x="142" y="17"/>
                  </a:cubicBezTo>
                  <a:cubicBezTo>
                    <a:pt x="145" y="18"/>
                    <a:pt x="145" y="18"/>
                    <a:pt x="145" y="18"/>
                  </a:cubicBezTo>
                  <a:cubicBezTo>
                    <a:pt x="145" y="18"/>
                    <a:pt x="147" y="20"/>
                    <a:pt x="149" y="19"/>
                  </a:cubicBezTo>
                  <a:cubicBezTo>
                    <a:pt x="150" y="19"/>
                    <a:pt x="151" y="18"/>
                    <a:pt x="152" y="17"/>
                  </a:cubicBezTo>
                  <a:cubicBezTo>
                    <a:pt x="154" y="16"/>
                    <a:pt x="155" y="14"/>
                    <a:pt x="155" y="14"/>
                  </a:cubicBezTo>
                  <a:cubicBezTo>
                    <a:pt x="157" y="14"/>
                    <a:pt x="157" y="14"/>
                    <a:pt x="157" y="14"/>
                  </a:cubicBezTo>
                  <a:cubicBezTo>
                    <a:pt x="159" y="11"/>
                    <a:pt x="159" y="11"/>
                    <a:pt x="159" y="11"/>
                  </a:cubicBezTo>
                  <a:cubicBezTo>
                    <a:pt x="167" y="13"/>
                    <a:pt x="167" y="13"/>
                    <a:pt x="167" y="13"/>
                  </a:cubicBezTo>
                  <a:cubicBezTo>
                    <a:pt x="171" y="13"/>
                    <a:pt x="171" y="13"/>
                    <a:pt x="171" y="13"/>
                  </a:cubicBezTo>
                  <a:cubicBezTo>
                    <a:pt x="177" y="11"/>
                    <a:pt x="177" y="11"/>
                    <a:pt x="177" y="11"/>
                  </a:cubicBezTo>
                  <a:cubicBezTo>
                    <a:pt x="180" y="14"/>
                    <a:pt x="180" y="14"/>
                    <a:pt x="180" y="14"/>
                  </a:cubicBezTo>
                  <a:cubicBezTo>
                    <a:pt x="180" y="17"/>
                    <a:pt x="180" y="17"/>
                    <a:pt x="180" y="17"/>
                  </a:cubicBezTo>
                  <a:cubicBezTo>
                    <a:pt x="184" y="18"/>
                    <a:pt x="184" y="18"/>
                    <a:pt x="184" y="18"/>
                  </a:cubicBezTo>
                  <a:cubicBezTo>
                    <a:pt x="184" y="18"/>
                    <a:pt x="187" y="20"/>
                    <a:pt x="188" y="20"/>
                  </a:cubicBezTo>
                  <a:cubicBezTo>
                    <a:pt x="189" y="20"/>
                    <a:pt x="191" y="21"/>
                    <a:pt x="191" y="21"/>
                  </a:cubicBezTo>
                  <a:cubicBezTo>
                    <a:pt x="192" y="31"/>
                    <a:pt x="192" y="31"/>
                    <a:pt x="192" y="31"/>
                  </a:cubicBezTo>
                  <a:cubicBezTo>
                    <a:pt x="190" y="34"/>
                    <a:pt x="190" y="34"/>
                    <a:pt x="190" y="34"/>
                  </a:cubicBezTo>
                  <a:cubicBezTo>
                    <a:pt x="192" y="42"/>
                    <a:pt x="192" y="42"/>
                    <a:pt x="192" y="42"/>
                  </a:cubicBezTo>
                  <a:cubicBezTo>
                    <a:pt x="192" y="46"/>
                    <a:pt x="192" y="46"/>
                    <a:pt x="192" y="46"/>
                  </a:cubicBezTo>
                  <a:cubicBezTo>
                    <a:pt x="196" y="43"/>
                    <a:pt x="196" y="43"/>
                    <a:pt x="196" y="43"/>
                  </a:cubicBezTo>
                  <a:cubicBezTo>
                    <a:pt x="200" y="46"/>
                    <a:pt x="200" y="46"/>
                    <a:pt x="200" y="46"/>
                  </a:cubicBezTo>
                  <a:cubicBezTo>
                    <a:pt x="198" y="49"/>
                    <a:pt x="198" y="49"/>
                    <a:pt x="198" y="49"/>
                  </a:cubicBezTo>
                  <a:cubicBezTo>
                    <a:pt x="203" y="53"/>
                    <a:pt x="203" y="53"/>
                    <a:pt x="203" y="53"/>
                  </a:cubicBezTo>
                  <a:cubicBezTo>
                    <a:pt x="207" y="55"/>
                    <a:pt x="207" y="55"/>
                    <a:pt x="207" y="55"/>
                  </a:cubicBezTo>
                  <a:cubicBezTo>
                    <a:pt x="206" y="58"/>
                    <a:pt x="206" y="58"/>
                    <a:pt x="206" y="58"/>
                  </a:cubicBezTo>
                  <a:cubicBezTo>
                    <a:pt x="206" y="58"/>
                    <a:pt x="207" y="59"/>
                    <a:pt x="208" y="59"/>
                  </a:cubicBezTo>
                  <a:cubicBezTo>
                    <a:pt x="209" y="60"/>
                    <a:pt x="211" y="61"/>
                    <a:pt x="211" y="61"/>
                  </a:cubicBezTo>
                  <a:cubicBezTo>
                    <a:pt x="211" y="61"/>
                    <a:pt x="212" y="64"/>
                    <a:pt x="212" y="66"/>
                  </a:cubicBezTo>
                  <a:cubicBezTo>
                    <a:pt x="213" y="67"/>
                    <a:pt x="217" y="70"/>
                    <a:pt x="217" y="70"/>
                  </a:cubicBezTo>
                  <a:cubicBezTo>
                    <a:pt x="216" y="75"/>
                    <a:pt x="216" y="75"/>
                    <a:pt x="216" y="75"/>
                  </a:cubicBezTo>
                  <a:cubicBezTo>
                    <a:pt x="216" y="75"/>
                    <a:pt x="216" y="77"/>
                    <a:pt x="216" y="78"/>
                  </a:cubicBezTo>
                  <a:cubicBezTo>
                    <a:pt x="216" y="79"/>
                    <a:pt x="216" y="80"/>
                    <a:pt x="216" y="81"/>
                  </a:cubicBezTo>
                  <a:cubicBezTo>
                    <a:pt x="216" y="80"/>
                    <a:pt x="216" y="80"/>
                    <a:pt x="216" y="80"/>
                  </a:cubicBezTo>
                  <a:cubicBezTo>
                    <a:pt x="211" y="83"/>
                    <a:pt x="211" y="83"/>
                    <a:pt x="211" y="83"/>
                  </a:cubicBezTo>
                  <a:cubicBezTo>
                    <a:pt x="210" y="90"/>
                    <a:pt x="210" y="90"/>
                    <a:pt x="210" y="90"/>
                  </a:cubicBezTo>
                  <a:cubicBezTo>
                    <a:pt x="205" y="95"/>
                    <a:pt x="205" y="95"/>
                    <a:pt x="205" y="95"/>
                  </a:cubicBezTo>
                  <a:cubicBezTo>
                    <a:pt x="207" y="100"/>
                    <a:pt x="207" y="100"/>
                    <a:pt x="207" y="100"/>
                  </a:cubicBezTo>
                  <a:cubicBezTo>
                    <a:pt x="205" y="103"/>
                    <a:pt x="205" y="103"/>
                    <a:pt x="205" y="103"/>
                  </a:cubicBezTo>
                  <a:cubicBezTo>
                    <a:pt x="197" y="103"/>
                    <a:pt x="197" y="103"/>
                    <a:pt x="197" y="103"/>
                  </a:cubicBezTo>
                  <a:cubicBezTo>
                    <a:pt x="197" y="103"/>
                    <a:pt x="196" y="103"/>
                    <a:pt x="192" y="103"/>
                  </a:cubicBezTo>
                  <a:cubicBezTo>
                    <a:pt x="188" y="103"/>
                    <a:pt x="189" y="103"/>
                    <a:pt x="189" y="103"/>
                  </a:cubicBezTo>
                  <a:cubicBezTo>
                    <a:pt x="186" y="106"/>
                    <a:pt x="186" y="106"/>
                    <a:pt x="186" y="106"/>
                  </a:cubicBezTo>
                  <a:cubicBezTo>
                    <a:pt x="185" y="112"/>
                    <a:pt x="185" y="112"/>
                    <a:pt x="185" y="112"/>
                  </a:cubicBezTo>
                  <a:cubicBezTo>
                    <a:pt x="185" y="112"/>
                    <a:pt x="183" y="112"/>
                    <a:pt x="179" y="113"/>
                  </a:cubicBezTo>
                  <a:cubicBezTo>
                    <a:pt x="177" y="114"/>
                    <a:pt x="177" y="115"/>
                    <a:pt x="177" y="115"/>
                  </a:cubicBezTo>
                  <a:cubicBezTo>
                    <a:pt x="177" y="115"/>
                    <a:pt x="177" y="115"/>
                    <a:pt x="177" y="115"/>
                  </a:cubicBezTo>
                  <a:cubicBezTo>
                    <a:pt x="174" y="115"/>
                    <a:pt x="174" y="115"/>
                    <a:pt x="174" y="115"/>
                  </a:cubicBezTo>
                  <a:cubicBezTo>
                    <a:pt x="169" y="114"/>
                    <a:pt x="169" y="114"/>
                    <a:pt x="169" y="114"/>
                  </a:cubicBezTo>
                  <a:cubicBezTo>
                    <a:pt x="165" y="114"/>
                    <a:pt x="165" y="114"/>
                    <a:pt x="165" y="114"/>
                  </a:cubicBezTo>
                  <a:cubicBezTo>
                    <a:pt x="163" y="110"/>
                    <a:pt x="163" y="110"/>
                    <a:pt x="163" y="110"/>
                  </a:cubicBezTo>
                  <a:cubicBezTo>
                    <a:pt x="160" y="109"/>
                    <a:pt x="160" y="109"/>
                    <a:pt x="160" y="109"/>
                  </a:cubicBezTo>
                  <a:cubicBezTo>
                    <a:pt x="157" y="105"/>
                    <a:pt x="157" y="105"/>
                    <a:pt x="157" y="105"/>
                  </a:cubicBezTo>
                  <a:cubicBezTo>
                    <a:pt x="153" y="104"/>
                    <a:pt x="153" y="104"/>
                    <a:pt x="153" y="104"/>
                  </a:cubicBezTo>
                  <a:cubicBezTo>
                    <a:pt x="151" y="101"/>
                    <a:pt x="151" y="101"/>
                    <a:pt x="151" y="101"/>
                  </a:cubicBezTo>
                  <a:cubicBezTo>
                    <a:pt x="146" y="101"/>
                    <a:pt x="146" y="101"/>
                    <a:pt x="146" y="101"/>
                  </a:cubicBezTo>
                  <a:cubicBezTo>
                    <a:pt x="143" y="99"/>
                    <a:pt x="143" y="99"/>
                    <a:pt x="143" y="99"/>
                  </a:cubicBezTo>
                  <a:cubicBezTo>
                    <a:pt x="142" y="97"/>
                    <a:pt x="142" y="97"/>
                    <a:pt x="142" y="97"/>
                  </a:cubicBezTo>
                  <a:cubicBezTo>
                    <a:pt x="139" y="97"/>
                    <a:pt x="139" y="97"/>
                    <a:pt x="139" y="97"/>
                  </a:cubicBezTo>
                  <a:cubicBezTo>
                    <a:pt x="135" y="98"/>
                    <a:pt x="135" y="98"/>
                    <a:pt x="135" y="98"/>
                  </a:cubicBezTo>
                  <a:cubicBezTo>
                    <a:pt x="128" y="100"/>
                    <a:pt x="128" y="100"/>
                    <a:pt x="128" y="100"/>
                  </a:cubicBezTo>
                  <a:cubicBezTo>
                    <a:pt x="124" y="97"/>
                    <a:pt x="124" y="97"/>
                    <a:pt x="124" y="97"/>
                  </a:cubicBezTo>
                  <a:cubicBezTo>
                    <a:pt x="123" y="96"/>
                    <a:pt x="123" y="96"/>
                    <a:pt x="123" y="96"/>
                  </a:cubicBezTo>
                  <a:cubicBezTo>
                    <a:pt x="119" y="93"/>
                    <a:pt x="119" y="93"/>
                    <a:pt x="119" y="93"/>
                  </a:cubicBezTo>
                  <a:cubicBezTo>
                    <a:pt x="117" y="87"/>
                    <a:pt x="117" y="87"/>
                    <a:pt x="117" y="87"/>
                  </a:cubicBezTo>
                  <a:cubicBezTo>
                    <a:pt x="117" y="87"/>
                    <a:pt x="113" y="90"/>
                    <a:pt x="112" y="90"/>
                  </a:cubicBezTo>
                  <a:cubicBezTo>
                    <a:pt x="112" y="90"/>
                    <a:pt x="109" y="95"/>
                    <a:pt x="109" y="95"/>
                  </a:cubicBezTo>
                  <a:cubicBezTo>
                    <a:pt x="108" y="99"/>
                    <a:pt x="108" y="99"/>
                    <a:pt x="108" y="99"/>
                  </a:cubicBezTo>
                  <a:cubicBezTo>
                    <a:pt x="102" y="97"/>
                    <a:pt x="102" y="97"/>
                    <a:pt x="102" y="97"/>
                  </a:cubicBezTo>
                  <a:cubicBezTo>
                    <a:pt x="102" y="97"/>
                    <a:pt x="99" y="101"/>
                    <a:pt x="99" y="102"/>
                  </a:cubicBezTo>
                  <a:cubicBezTo>
                    <a:pt x="98" y="102"/>
                    <a:pt x="94" y="100"/>
                    <a:pt x="94" y="100"/>
                  </a:cubicBezTo>
                  <a:cubicBezTo>
                    <a:pt x="88" y="100"/>
                    <a:pt x="88" y="100"/>
                    <a:pt x="88" y="100"/>
                  </a:cubicBezTo>
                  <a:cubicBezTo>
                    <a:pt x="88" y="100"/>
                    <a:pt x="82" y="100"/>
                    <a:pt x="81" y="99"/>
                  </a:cubicBezTo>
                  <a:cubicBezTo>
                    <a:pt x="80" y="99"/>
                    <a:pt x="80" y="100"/>
                    <a:pt x="80" y="100"/>
                  </a:cubicBezTo>
                  <a:cubicBezTo>
                    <a:pt x="75" y="101"/>
                    <a:pt x="75" y="101"/>
                    <a:pt x="75" y="101"/>
                  </a:cubicBezTo>
                  <a:cubicBezTo>
                    <a:pt x="69" y="102"/>
                    <a:pt x="69" y="102"/>
                    <a:pt x="69" y="102"/>
                  </a:cubicBezTo>
                  <a:cubicBezTo>
                    <a:pt x="69" y="102"/>
                    <a:pt x="68" y="106"/>
                    <a:pt x="67" y="107"/>
                  </a:cubicBezTo>
                  <a:cubicBezTo>
                    <a:pt x="66" y="107"/>
                    <a:pt x="63" y="104"/>
                    <a:pt x="62" y="103"/>
                  </a:cubicBezTo>
                  <a:cubicBezTo>
                    <a:pt x="62" y="102"/>
                    <a:pt x="59" y="101"/>
                    <a:pt x="59" y="101"/>
                  </a:cubicBezTo>
                  <a:cubicBezTo>
                    <a:pt x="55" y="104"/>
                    <a:pt x="55" y="104"/>
                    <a:pt x="55" y="104"/>
                  </a:cubicBezTo>
                  <a:cubicBezTo>
                    <a:pt x="55" y="104"/>
                    <a:pt x="48" y="105"/>
                    <a:pt x="47" y="105"/>
                  </a:cubicBezTo>
                  <a:cubicBezTo>
                    <a:pt x="46" y="105"/>
                    <a:pt x="41" y="107"/>
                    <a:pt x="41" y="107"/>
                  </a:cubicBezTo>
                  <a:cubicBezTo>
                    <a:pt x="34" y="106"/>
                    <a:pt x="34" y="106"/>
                    <a:pt x="34" y="106"/>
                  </a:cubicBezTo>
                  <a:cubicBezTo>
                    <a:pt x="31" y="109"/>
                    <a:pt x="31" y="109"/>
                    <a:pt x="31" y="109"/>
                  </a:cubicBezTo>
                  <a:cubicBezTo>
                    <a:pt x="25" y="113"/>
                    <a:pt x="25" y="113"/>
                    <a:pt x="25" y="113"/>
                  </a:cubicBezTo>
                  <a:cubicBezTo>
                    <a:pt x="21" y="113"/>
                    <a:pt x="21" y="113"/>
                    <a:pt x="21" y="113"/>
                  </a:cubicBezTo>
                  <a:cubicBezTo>
                    <a:pt x="19" y="118"/>
                    <a:pt x="19" y="118"/>
                    <a:pt x="19" y="118"/>
                  </a:cubicBezTo>
                  <a:cubicBezTo>
                    <a:pt x="15" y="120"/>
                    <a:pt x="15" y="120"/>
                    <a:pt x="15" y="120"/>
                  </a:cubicBezTo>
                  <a:cubicBezTo>
                    <a:pt x="14" y="122"/>
                    <a:pt x="14" y="122"/>
                    <a:pt x="14" y="122"/>
                  </a:cubicBezTo>
                  <a:cubicBezTo>
                    <a:pt x="13" y="128"/>
                    <a:pt x="13" y="128"/>
                    <a:pt x="13" y="128"/>
                  </a:cubicBezTo>
                  <a:cubicBezTo>
                    <a:pt x="13" y="128"/>
                    <a:pt x="10" y="129"/>
                    <a:pt x="8" y="129"/>
                  </a:cubicBezTo>
                  <a:cubicBezTo>
                    <a:pt x="7" y="130"/>
                    <a:pt x="9" y="131"/>
                    <a:pt x="9" y="131"/>
                  </a:cubicBezTo>
                  <a:cubicBezTo>
                    <a:pt x="8" y="134"/>
                    <a:pt x="8" y="134"/>
                    <a:pt x="8" y="134"/>
                  </a:cubicBezTo>
                  <a:cubicBezTo>
                    <a:pt x="8" y="134"/>
                    <a:pt x="7" y="133"/>
                    <a:pt x="7" y="133"/>
                  </a:cubicBezTo>
                  <a:cubicBezTo>
                    <a:pt x="7" y="133"/>
                    <a:pt x="6" y="130"/>
                    <a:pt x="5" y="128"/>
                  </a:cubicBezTo>
                  <a:cubicBezTo>
                    <a:pt x="3" y="126"/>
                    <a:pt x="1" y="117"/>
                    <a:pt x="1" y="117"/>
                  </a:cubicBezTo>
                  <a:cubicBezTo>
                    <a:pt x="3" y="113"/>
                    <a:pt x="3" y="113"/>
                    <a:pt x="3" y="113"/>
                  </a:cubicBezTo>
                  <a:cubicBezTo>
                    <a:pt x="3" y="113"/>
                    <a:pt x="3" y="109"/>
                    <a:pt x="3" y="108"/>
                  </a:cubicBezTo>
                  <a:cubicBezTo>
                    <a:pt x="2" y="106"/>
                    <a:pt x="1" y="97"/>
                    <a:pt x="1" y="97"/>
                  </a:cubicBezTo>
                  <a:cubicBezTo>
                    <a:pt x="1" y="97"/>
                    <a:pt x="0" y="93"/>
                    <a:pt x="0" y="92"/>
                  </a:cubicBezTo>
                  <a:cubicBezTo>
                    <a:pt x="0" y="91"/>
                    <a:pt x="7" y="83"/>
                    <a:pt x="7" y="83"/>
                  </a:cubicBezTo>
                  <a:cubicBezTo>
                    <a:pt x="7" y="82"/>
                    <a:pt x="8" y="74"/>
                    <a:pt x="8" y="74"/>
                  </a:cubicBezTo>
                  <a:cubicBezTo>
                    <a:pt x="6" y="68"/>
                    <a:pt x="6" y="68"/>
                    <a:pt x="6" y="68"/>
                  </a:cubicBezTo>
                  <a:cubicBezTo>
                    <a:pt x="8" y="60"/>
                    <a:pt x="8" y="60"/>
                    <a:pt x="8" y="60"/>
                  </a:cubicBezTo>
                  <a:cubicBezTo>
                    <a:pt x="10" y="51"/>
                    <a:pt x="10" y="51"/>
                    <a:pt x="10" y="51"/>
                  </a:cubicBezTo>
                  <a:cubicBezTo>
                    <a:pt x="10" y="51"/>
                    <a:pt x="11" y="47"/>
                    <a:pt x="12" y="47"/>
                  </a:cubicBezTo>
                  <a:cubicBezTo>
                    <a:pt x="13" y="46"/>
                    <a:pt x="19" y="45"/>
                    <a:pt x="19" y="45"/>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1" name="Freeform 61">
              <a:extLst>
                <a:ext uri="{FF2B5EF4-FFF2-40B4-BE49-F238E27FC236}">
                  <a16:creationId xmlns:a16="http://schemas.microsoft.com/office/drawing/2014/main" id="{109061A7-9FF6-E3FC-7F21-5639055EF77B}"/>
                </a:ext>
              </a:extLst>
            </p:cNvPr>
            <p:cNvSpPr>
              <a:spLocks noEditPoints="1"/>
            </p:cNvSpPr>
            <p:nvPr/>
          </p:nvSpPr>
          <p:spPr bwMode="auto">
            <a:xfrm>
              <a:off x="8035964" y="3019263"/>
              <a:ext cx="409994" cy="351140"/>
            </a:xfrm>
            <a:custGeom>
              <a:avLst/>
              <a:gdLst>
                <a:gd name="T0" fmla="*/ 132 w 158"/>
                <a:gd name="T1" fmla="*/ 9 h 139"/>
                <a:gd name="T2" fmla="*/ 138 w 158"/>
                <a:gd name="T3" fmla="*/ 25 h 139"/>
                <a:gd name="T4" fmla="*/ 135 w 158"/>
                <a:gd name="T5" fmla="*/ 42 h 139"/>
                <a:gd name="T6" fmla="*/ 151 w 158"/>
                <a:gd name="T7" fmla="*/ 49 h 139"/>
                <a:gd name="T8" fmla="*/ 152 w 158"/>
                <a:gd name="T9" fmla="*/ 59 h 139"/>
                <a:gd name="T10" fmla="*/ 149 w 158"/>
                <a:gd name="T11" fmla="*/ 65 h 139"/>
                <a:gd name="T12" fmla="*/ 151 w 158"/>
                <a:gd name="T13" fmla="*/ 79 h 139"/>
                <a:gd name="T14" fmla="*/ 141 w 158"/>
                <a:gd name="T15" fmla="*/ 85 h 139"/>
                <a:gd name="T16" fmla="*/ 135 w 158"/>
                <a:gd name="T17" fmla="*/ 87 h 139"/>
                <a:gd name="T18" fmla="*/ 140 w 158"/>
                <a:gd name="T19" fmla="*/ 93 h 139"/>
                <a:gd name="T20" fmla="*/ 138 w 158"/>
                <a:gd name="T21" fmla="*/ 97 h 139"/>
                <a:gd name="T22" fmla="*/ 129 w 158"/>
                <a:gd name="T23" fmla="*/ 103 h 139"/>
                <a:gd name="T24" fmla="*/ 121 w 158"/>
                <a:gd name="T25" fmla="*/ 115 h 139"/>
                <a:gd name="T26" fmla="*/ 125 w 158"/>
                <a:gd name="T27" fmla="*/ 129 h 139"/>
                <a:gd name="T28" fmla="*/ 126 w 158"/>
                <a:gd name="T29" fmla="*/ 137 h 139"/>
                <a:gd name="T30" fmla="*/ 118 w 158"/>
                <a:gd name="T31" fmla="*/ 139 h 139"/>
                <a:gd name="T32" fmla="*/ 114 w 158"/>
                <a:gd name="T33" fmla="*/ 138 h 139"/>
                <a:gd name="T34" fmla="*/ 113 w 158"/>
                <a:gd name="T35" fmla="*/ 137 h 139"/>
                <a:gd name="T36" fmla="*/ 113 w 158"/>
                <a:gd name="T37" fmla="*/ 137 h 139"/>
                <a:gd name="T38" fmla="*/ 113 w 158"/>
                <a:gd name="T39" fmla="*/ 137 h 139"/>
                <a:gd name="T40" fmla="*/ 112 w 158"/>
                <a:gd name="T41" fmla="*/ 137 h 139"/>
                <a:gd name="T42" fmla="*/ 99 w 158"/>
                <a:gd name="T43" fmla="*/ 129 h 139"/>
                <a:gd name="T44" fmla="*/ 87 w 158"/>
                <a:gd name="T45" fmla="*/ 116 h 139"/>
                <a:gd name="T46" fmla="*/ 68 w 158"/>
                <a:gd name="T47" fmla="*/ 100 h 139"/>
                <a:gd name="T48" fmla="*/ 56 w 158"/>
                <a:gd name="T49" fmla="*/ 89 h 139"/>
                <a:gd name="T50" fmla="*/ 43 w 158"/>
                <a:gd name="T51" fmla="*/ 79 h 139"/>
                <a:gd name="T52" fmla="*/ 31 w 158"/>
                <a:gd name="T53" fmla="*/ 68 h 139"/>
                <a:gd name="T54" fmla="*/ 23 w 158"/>
                <a:gd name="T55" fmla="*/ 54 h 139"/>
                <a:gd name="T56" fmla="*/ 14 w 158"/>
                <a:gd name="T57" fmla="*/ 43 h 139"/>
                <a:gd name="T58" fmla="*/ 5 w 158"/>
                <a:gd name="T59" fmla="*/ 36 h 139"/>
                <a:gd name="T60" fmla="*/ 1 w 158"/>
                <a:gd name="T61" fmla="*/ 20 h 139"/>
                <a:gd name="T62" fmla="*/ 2 w 158"/>
                <a:gd name="T63" fmla="*/ 10 h 139"/>
                <a:gd name="T64" fmla="*/ 8 w 158"/>
                <a:gd name="T65" fmla="*/ 7 h 139"/>
                <a:gd name="T66" fmla="*/ 23 w 158"/>
                <a:gd name="T67" fmla="*/ 13 h 139"/>
                <a:gd name="T68" fmla="*/ 35 w 158"/>
                <a:gd name="T69" fmla="*/ 4 h 139"/>
                <a:gd name="T70" fmla="*/ 48 w 158"/>
                <a:gd name="T71" fmla="*/ 2 h 139"/>
                <a:gd name="T72" fmla="*/ 61 w 158"/>
                <a:gd name="T73" fmla="*/ 4 h 139"/>
                <a:gd name="T74" fmla="*/ 80 w 158"/>
                <a:gd name="T75" fmla="*/ 6 h 139"/>
                <a:gd name="T76" fmla="*/ 90 w 158"/>
                <a:gd name="T77" fmla="*/ 3 h 139"/>
                <a:gd name="T78" fmla="*/ 97 w 158"/>
                <a:gd name="T79" fmla="*/ 2 h 139"/>
                <a:gd name="T80" fmla="*/ 98 w 158"/>
                <a:gd name="T81" fmla="*/ 2 h 139"/>
                <a:gd name="T82" fmla="*/ 98 w 158"/>
                <a:gd name="T83" fmla="*/ 2 h 139"/>
                <a:gd name="T84" fmla="*/ 99 w 158"/>
                <a:gd name="T85" fmla="*/ 2 h 139"/>
                <a:gd name="T86" fmla="*/ 99 w 158"/>
                <a:gd name="T87" fmla="*/ 2 h 139"/>
                <a:gd name="T88" fmla="*/ 99 w 158"/>
                <a:gd name="T89" fmla="*/ 2 h 139"/>
                <a:gd name="T90" fmla="*/ 100 w 158"/>
                <a:gd name="T91" fmla="*/ 1 h 139"/>
                <a:gd name="T92" fmla="*/ 100 w 158"/>
                <a:gd name="T93" fmla="*/ 1 h 139"/>
                <a:gd name="T94" fmla="*/ 100 w 158"/>
                <a:gd name="T95" fmla="*/ 1 h 139"/>
                <a:gd name="T96" fmla="*/ 100 w 158"/>
                <a:gd name="T97" fmla="*/ 1 h 139"/>
                <a:gd name="T98" fmla="*/ 100 w 158"/>
                <a:gd name="T99" fmla="*/ 1 h 139"/>
                <a:gd name="T100" fmla="*/ 103 w 158"/>
                <a:gd name="T101" fmla="*/ 4 h 139"/>
                <a:gd name="T102" fmla="*/ 117 w 158"/>
                <a:gd name="T103" fmla="*/ 8 h 139"/>
                <a:gd name="T104" fmla="*/ 130 w 158"/>
                <a:gd name="T105" fmla="*/ 12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8" h="139">
                  <a:moveTo>
                    <a:pt x="145" y="83"/>
                  </a:moveTo>
                  <a:cubicBezTo>
                    <a:pt x="146" y="83"/>
                    <a:pt x="146" y="83"/>
                    <a:pt x="146" y="83"/>
                  </a:cubicBezTo>
                  <a:cubicBezTo>
                    <a:pt x="146" y="83"/>
                    <a:pt x="146" y="83"/>
                    <a:pt x="146" y="83"/>
                  </a:cubicBezTo>
                  <a:cubicBezTo>
                    <a:pt x="145" y="83"/>
                    <a:pt x="145" y="83"/>
                    <a:pt x="145" y="83"/>
                  </a:cubicBezTo>
                  <a:close/>
                  <a:moveTo>
                    <a:pt x="132" y="9"/>
                  </a:moveTo>
                  <a:cubicBezTo>
                    <a:pt x="132" y="9"/>
                    <a:pt x="132" y="9"/>
                    <a:pt x="132" y="9"/>
                  </a:cubicBezTo>
                  <a:cubicBezTo>
                    <a:pt x="138" y="10"/>
                    <a:pt x="138" y="10"/>
                    <a:pt x="138" y="10"/>
                  </a:cubicBezTo>
                  <a:cubicBezTo>
                    <a:pt x="141" y="11"/>
                    <a:pt x="141" y="11"/>
                    <a:pt x="141" y="11"/>
                  </a:cubicBezTo>
                  <a:cubicBezTo>
                    <a:pt x="141" y="14"/>
                    <a:pt x="141" y="14"/>
                    <a:pt x="141" y="14"/>
                  </a:cubicBezTo>
                  <a:cubicBezTo>
                    <a:pt x="141" y="18"/>
                    <a:pt x="141" y="18"/>
                    <a:pt x="141" y="18"/>
                  </a:cubicBezTo>
                  <a:cubicBezTo>
                    <a:pt x="141" y="21"/>
                    <a:pt x="141" y="21"/>
                    <a:pt x="141" y="21"/>
                  </a:cubicBezTo>
                  <a:cubicBezTo>
                    <a:pt x="138" y="25"/>
                    <a:pt x="138" y="25"/>
                    <a:pt x="138" y="25"/>
                  </a:cubicBezTo>
                  <a:cubicBezTo>
                    <a:pt x="138" y="25"/>
                    <a:pt x="137" y="28"/>
                    <a:pt x="137" y="28"/>
                  </a:cubicBezTo>
                  <a:cubicBezTo>
                    <a:pt x="137" y="29"/>
                    <a:pt x="136" y="31"/>
                    <a:pt x="136" y="31"/>
                  </a:cubicBezTo>
                  <a:cubicBezTo>
                    <a:pt x="136" y="31"/>
                    <a:pt x="134" y="30"/>
                    <a:pt x="135" y="33"/>
                  </a:cubicBezTo>
                  <a:cubicBezTo>
                    <a:pt x="135" y="36"/>
                    <a:pt x="136" y="35"/>
                    <a:pt x="136" y="36"/>
                  </a:cubicBezTo>
                  <a:cubicBezTo>
                    <a:pt x="136" y="37"/>
                    <a:pt x="136" y="39"/>
                    <a:pt x="136" y="40"/>
                  </a:cubicBezTo>
                  <a:cubicBezTo>
                    <a:pt x="135" y="41"/>
                    <a:pt x="136" y="41"/>
                    <a:pt x="135" y="42"/>
                  </a:cubicBezTo>
                  <a:cubicBezTo>
                    <a:pt x="135" y="43"/>
                    <a:pt x="137" y="44"/>
                    <a:pt x="139" y="44"/>
                  </a:cubicBezTo>
                  <a:cubicBezTo>
                    <a:pt x="141" y="45"/>
                    <a:pt x="141" y="44"/>
                    <a:pt x="142" y="44"/>
                  </a:cubicBezTo>
                  <a:cubicBezTo>
                    <a:pt x="143" y="44"/>
                    <a:pt x="144" y="45"/>
                    <a:pt x="145" y="45"/>
                  </a:cubicBezTo>
                  <a:cubicBezTo>
                    <a:pt x="146" y="46"/>
                    <a:pt x="146" y="46"/>
                    <a:pt x="146" y="47"/>
                  </a:cubicBezTo>
                  <a:cubicBezTo>
                    <a:pt x="147" y="48"/>
                    <a:pt x="148" y="49"/>
                    <a:pt x="149" y="50"/>
                  </a:cubicBezTo>
                  <a:cubicBezTo>
                    <a:pt x="150" y="50"/>
                    <a:pt x="150" y="49"/>
                    <a:pt x="151" y="49"/>
                  </a:cubicBezTo>
                  <a:cubicBezTo>
                    <a:pt x="151" y="50"/>
                    <a:pt x="152" y="51"/>
                    <a:pt x="153" y="51"/>
                  </a:cubicBezTo>
                  <a:cubicBezTo>
                    <a:pt x="153" y="52"/>
                    <a:pt x="154" y="53"/>
                    <a:pt x="155" y="53"/>
                  </a:cubicBezTo>
                  <a:cubicBezTo>
                    <a:pt x="155" y="53"/>
                    <a:pt x="157" y="54"/>
                    <a:pt x="157" y="54"/>
                  </a:cubicBezTo>
                  <a:cubicBezTo>
                    <a:pt x="158" y="55"/>
                    <a:pt x="157" y="56"/>
                    <a:pt x="157" y="56"/>
                  </a:cubicBezTo>
                  <a:cubicBezTo>
                    <a:pt x="156" y="56"/>
                    <a:pt x="156" y="58"/>
                    <a:pt x="155" y="58"/>
                  </a:cubicBezTo>
                  <a:cubicBezTo>
                    <a:pt x="155" y="58"/>
                    <a:pt x="152" y="59"/>
                    <a:pt x="152" y="59"/>
                  </a:cubicBezTo>
                  <a:cubicBezTo>
                    <a:pt x="151" y="59"/>
                    <a:pt x="150" y="59"/>
                    <a:pt x="149" y="59"/>
                  </a:cubicBezTo>
                  <a:cubicBezTo>
                    <a:pt x="148" y="59"/>
                    <a:pt x="147" y="59"/>
                    <a:pt x="146" y="58"/>
                  </a:cubicBezTo>
                  <a:cubicBezTo>
                    <a:pt x="145" y="58"/>
                    <a:pt x="145" y="58"/>
                    <a:pt x="144" y="58"/>
                  </a:cubicBezTo>
                  <a:cubicBezTo>
                    <a:pt x="144" y="59"/>
                    <a:pt x="144" y="61"/>
                    <a:pt x="144" y="61"/>
                  </a:cubicBezTo>
                  <a:cubicBezTo>
                    <a:pt x="144" y="61"/>
                    <a:pt x="145" y="62"/>
                    <a:pt x="146" y="63"/>
                  </a:cubicBezTo>
                  <a:cubicBezTo>
                    <a:pt x="146" y="63"/>
                    <a:pt x="148" y="65"/>
                    <a:pt x="149" y="65"/>
                  </a:cubicBezTo>
                  <a:cubicBezTo>
                    <a:pt x="149" y="65"/>
                    <a:pt x="150" y="66"/>
                    <a:pt x="151" y="67"/>
                  </a:cubicBezTo>
                  <a:cubicBezTo>
                    <a:pt x="152" y="69"/>
                    <a:pt x="152" y="70"/>
                    <a:pt x="152" y="70"/>
                  </a:cubicBezTo>
                  <a:cubicBezTo>
                    <a:pt x="157" y="74"/>
                    <a:pt x="157" y="74"/>
                    <a:pt x="157" y="74"/>
                  </a:cubicBezTo>
                  <a:cubicBezTo>
                    <a:pt x="157" y="74"/>
                    <a:pt x="157" y="75"/>
                    <a:pt x="157" y="78"/>
                  </a:cubicBezTo>
                  <a:cubicBezTo>
                    <a:pt x="157" y="82"/>
                    <a:pt x="156" y="80"/>
                    <a:pt x="155" y="80"/>
                  </a:cubicBezTo>
                  <a:cubicBezTo>
                    <a:pt x="154" y="80"/>
                    <a:pt x="153" y="80"/>
                    <a:pt x="151" y="79"/>
                  </a:cubicBezTo>
                  <a:cubicBezTo>
                    <a:pt x="150" y="79"/>
                    <a:pt x="150" y="79"/>
                    <a:pt x="150" y="79"/>
                  </a:cubicBezTo>
                  <a:cubicBezTo>
                    <a:pt x="148" y="82"/>
                    <a:pt x="148" y="82"/>
                    <a:pt x="148" y="82"/>
                  </a:cubicBezTo>
                  <a:cubicBezTo>
                    <a:pt x="148" y="82"/>
                    <a:pt x="146" y="82"/>
                    <a:pt x="145" y="83"/>
                  </a:cubicBezTo>
                  <a:cubicBezTo>
                    <a:pt x="144" y="83"/>
                    <a:pt x="144" y="83"/>
                    <a:pt x="144" y="83"/>
                  </a:cubicBezTo>
                  <a:cubicBezTo>
                    <a:pt x="144" y="83"/>
                    <a:pt x="142" y="84"/>
                    <a:pt x="142" y="84"/>
                  </a:cubicBezTo>
                  <a:cubicBezTo>
                    <a:pt x="142" y="84"/>
                    <a:pt x="141" y="85"/>
                    <a:pt x="141" y="85"/>
                  </a:cubicBezTo>
                  <a:cubicBezTo>
                    <a:pt x="140" y="85"/>
                    <a:pt x="140" y="85"/>
                    <a:pt x="140" y="85"/>
                  </a:cubicBezTo>
                  <a:cubicBezTo>
                    <a:pt x="139" y="84"/>
                    <a:pt x="139" y="84"/>
                    <a:pt x="139" y="84"/>
                  </a:cubicBezTo>
                  <a:cubicBezTo>
                    <a:pt x="138" y="83"/>
                    <a:pt x="138" y="83"/>
                    <a:pt x="138" y="83"/>
                  </a:cubicBezTo>
                  <a:cubicBezTo>
                    <a:pt x="136" y="85"/>
                    <a:pt x="136" y="85"/>
                    <a:pt x="136" y="85"/>
                  </a:cubicBezTo>
                  <a:cubicBezTo>
                    <a:pt x="135" y="86"/>
                    <a:pt x="135" y="86"/>
                    <a:pt x="135" y="86"/>
                  </a:cubicBezTo>
                  <a:cubicBezTo>
                    <a:pt x="135" y="86"/>
                    <a:pt x="135" y="87"/>
                    <a:pt x="135" y="87"/>
                  </a:cubicBezTo>
                  <a:cubicBezTo>
                    <a:pt x="135" y="87"/>
                    <a:pt x="137" y="87"/>
                    <a:pt x="137" y="87"/>
                  </a:cubicBezTo>
                  <a:cubicBezTo>
                    <a:pt x="137" y="89"/>
                    <a:pt x="137" y="89"/>
                    <a:pt x="137" y="89"/>
                  </a:cubicBezTo>
                  <a:cubicBezTo>
                    <a:pt x="137" y="89"/>
                    <a:pt x="137" y="89"/>
                    <a:pt x="138" y="89"/>
                  </a:cubicBezTo>
                  <a:cubicBezTo>
                    <a:pt x="138" y="89"/>
                    <a:pt x="139" y="90"/>
                    <a:pt x="139" y="90"/>
                  </a:cubicBezTo>
                  <a:cubicBezTo>
                    <a:pt x="140" y="91"/>
                    <a:pt x="140" y="91"/>
                    <a:pt x="140" y="91"/>
                  </a:cubicBezTo>
                  <a:cubicBezTo>
                    <a:pt x="140" y="93"/>
                    <a:pt x="140" y="93"/>
                    <a:pt x="140" y="93"/>
                  </a:cubicBezTo>
                  <a:cubicBezTo>
                    <a:pt x="142" y="94"/>
                    <a:pt x="142" y="94"/>
                    <a:pt x="142" y="94"/>
                  </a:cubicBezTo>
                  <a:cubicBezTo>
                    <a:pt x="142" y="96"/>
                    <a:pt x="142" y="96"/>
                    <a:pt x="142" y="96"/>
                  </a:cubicBezTo>
                  <a:cubicBezTo>
                    <a:pt x="141" y="97"/>
                    <a:pt x="141" y="97"/>
                    <a:pt x="141" y="97"/>
                  </a:cubicBezTo>
                  <a:cubicBezTo>
                    <a:pt x="140" y="98"/>
                    <a:pt x="140" y="98"/>
                    <a:pt x="140" y="98"/>
                  </a:cubicBezTo>
                  <a:cubicBezTo>
                    <a:pt x="138" y="98"/>
                    <a:pt x="138" y="98"/>
                    <a:pt x="138" y="98"/>
                  </a:cubicBezTo>
                  <a:cubicBezTo>
                    <a:pt x="138" y="97"/>
                    <a:pt x="138" y="97"/>
                    <a:pt x="138" y="97"/>
                  </a:cubicBezTo>
                  <a:cubicBezTo>
                    <a:pt x="137" y="95"/>
                    <a:pt x="137" y="95"/>
                    <a:pt x="137" y="95"/>
                  </a:cubicBezTo>
                  <a:cubicBezTo>
                    <a:pt x="136" y="94"/>
                    <a:pt x="136" y="94"/>
                    <a:pt x="136" y="94"/>
                  </a:cubicBezTo>
                  <a:cubicBezTo>
                    <a:pt x="133" y="95"/>
                    <a:pt x="133" y="95"/>
                    <a:pt x="133" y="95"/>
                  </a:cubicBezTo>
                  <a:cubicBezTo>
                    <a:pt x="133" y="97"/>
                    <a:pt x="133" y="97"/>
                    <a:pt x="133" y="97"/>
                  </a:cubicBezTo>
                  <a:cubicBezTo>
                    <a:pt x="128" y="101"/>
                    <a:pt x="128" y="101"/>
                    <a:pt x="128" y="101"/>
                  </a:cubicBezTo>
                  <a:cubicBezTo>
                    <a:pt x="129" y="103"/>
                    <a:pt x="129" y="103"/>
                    <a:pt x="129" y="103"/>
                  </a:cubicBezTo>
                  <a:cubicBezTo>
                    <a:pt x="127" y="105"/>
                    <a:pt x="127" y="105"/>
                    <a:pt x="127" y="105"/>
                  </a:cubicBezTo>
                  <a:cubicBezTo>
                    <a:pt x="127" y="108"/>
                    <a:pt x="127" y="108"/>
                    <a:pt x="127" y="108"/>
                  </a:cubicBezTo>
                  <a:cubicBezTo>
                    <a:pt x="128" y="111"/>
                    <a:pt x="128" y="111"/>
                    <a:pt x="128" y="111"/>
                  </a:cubicBezTo>
                  <a:cubicBezTo>
                    <a:pt x="128" y="113"/>
                    <a:pt x="128" y="113"/>
                    <a:pt x="128" y="113"/>
                  </a:cubicBezTo>
                  <a:cubicBezTo>
                    <a:pt x="124" y="114"/>
                    <a:pt x="124" y="114"/>
                    <a:pt x="124" y="114"/>
                  </a:cubicBezTo>
                  <a:cubicBezTo>
                    <a:pt x="121" y="115"/>
                    <a:pt x="121" y="115"/>
                    <a:pt x="121" y="115"/>
                  </a:cubicBezTo>
                  <a:cubicBezTo>
                    <a:pt x="121" y="118"/>
                    <a:pt x="121" y="118"/>
                    <a:pt x="121" y="118"/>
                  </a:cubicBezTo>
                  <a:cubicBezTo>
                    <a:pt x="121" y="119"/>
                    <a:pt x="121" y="119"/>
                    <a:pt x="121" y="119"/>
                  </a:cubicBezTo>
                  <a:cubicBezTo>
                    <a:pt x="124" y="123"/>
                    <a:pt x="124" y="123"/>
                    <a:pt x="124" y="123"/>
                  </a:cubicBezTo>
                  <a:cubicBezTo>
                    <a:pt x="123" y="124"/>
                    <a:pt x="123" y="124"/>
                    <a:pt x="123" y="124"/>
                  </a:cubicBezTo>
                  <a:cubicBezTo>
                    <a:pt x="122" y="125"/>
                    <a:pt x="122" y="125"/>
                    <a:pt x="122" y="125"/>
                  </a:cubicBezTo>
                  <a:cubicBezTo>
                    <a:pt x="125" y="129"/>
                    <a:pt x="125" y="129"/>
                    <a:pt x="125" y="129"/>
                  </a:cubicBezTo>
                  <a:cubicBezTo>
                    <a:pt x="126" y="130"/>
                    <a:pt x="126" y="130"/>
                    <a:pt x="126" y="130"/>
                  </a:cubicBezTo>
                  <a:cubicBezTo>
                    <a:pt x="128" y="130"/>
                    <a:pt x="128" y="130"/>
                    <a:pt x="128" y="130"/>
                  </a:cubicBezTo>
                  <a:cubicBezTo>
                    <a:pt x="128" y="132"/>
                    <a:pt x="128" y="132"/>
                    <a:pt x="128" y="132"/>
                  </a:cubicBezTo>
                  <a:cubicBezTo>
                    <a:pt x="128" y="133"/>
                    <a:pt x="128" y="133"/>
                    <a:pt x="128" y="133"/>
                  </a:cubicBezTo>
                  <a:cubicBezTo>
                    <a:pt x="128" y="135"/>
                    <a:pt x="128" y="135"/>
                    <a:pt x="128" y="135"/>
                  </a:cubicBezTo>
                  <a:cubicBezTo>
                    <a:pt x="126" y="137"/>
                    <a:pt x="126" y="137"/>
                    <a:pt x="126" y="137"/>
                  </a:cubicBezTo>
                  <a:cubicBezTo>
                    <a:pt x="127" y="139"/>
                    <a:pt x="127" y="139"/>
                    <a:pt x="127" y="139"/>
                  </a:cubicBezTo>
                  <a:cubicBezTo>
                    <a:pt x="125" y="138"/>
                    <a:pt x="125" y="138"/>
                    <a:pt x="125" y="138"/>
                  </a:cubicBezTo>
                  <a:cubicBezTo>
                    <a:pt x="124" y="139"/>
                    <a:pt x="124" y="139"/>
                    <a:pt x="124" y="139"/>
                  </a:cubicBezTo>
                  <a:cubicBezTo>
                    <a:pt x="124" y="139"/>
                    <a:pt x="124" y="139"/>
                    <a:pt x="124" y="139"/>
                  </a:cubicBezTo>
                  <a:cubicBezTo>
                    <a:pt x="121" y="138"/>
                    <a:pt x="121" y="138"/>
                    <a:pt x="121" y="138"/>
                  </a:cubicBezTo>
                  <a:cubicBezTo>
                    <a:pt x="121" y="138"/>
                    <a:pt x="119" y="139"/>
                    <a:pt x="118" y="139"/>
                  </a:cubicBezTo>
                  <a:cubicBezTo>
                    <a:pt x="118" y="139"/>
                    <a:pt x="117" y="139"/>
                    <a:pt x="117" y="139"/>
                  </a:cubicBezTo>
                  <a:cubicBezTo>
                    <a:pt x="117" y="139"/>
                    <a:pt x="115"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8"/>
                    <a:pt x="114" y="138"/>
                    <a:pt x="114" y="138"/>
                  </a:cubicBezTo>
                  <a:cubicBezTo>
                    <a:pt x="114" y="137"/>
                    <a:pt x="114" y="137"/>
                    <a:pt x="114" y="137"/>
                  </a:cubicBezTo>
                  <a:cubicBezTo>
                    <a:pt x="114" y="137"/>
                    <a:pt x="114" y="137"/>
                    <a:pt x="114" y="137"/>
                  </a:cubicBezTo>
                  <a:cubicBezTo>
                    <a:pt x="114" y="137"/>
                    <a:pt x="114" y="137"/>
                    <a:pt x="114" y="137"/>
                  </a:cubicBezTo>
                  <a:cubicBezTo>
                    <a:pt x="114" y="137"/>
                    <a:pt x="114" y="137"/>
                    <a:pt x="114"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3" y="137"/>
                    <a:pt x="113" y="137"/>
                    <a:pt x="113"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12" y="137"/>
                    <a:pt x="112" y="137"/>
                    <a:pt x="112" y="137"/>
                  </a:cubicBezTo>
                  <a:cubicBezTo>
                    <a:pt x="106" y="134"/>
                    <a:pt x="106" y="134"/>
                    <a:pt x="106" y="134"/>
                  </a:cubicBezTo>
                  <a:cubicBezTo>
                    <a:pt x="101" y="131"/>
                    <a:pt x="101" y="131"/>
                    <a:pt x="101" y="131"/>
                  </a:cubicBezTo>
                  <a:cubicBezTo>
                    <a:pt x="99" y="129"/>
                    <a:pt x="99" y="129"/>
                    <a:pt x="99" y="129"/>
                  </a:cubicBezTo>
                  <a:cubicBezTo>
                    <a:pt x="98" y="125"/>
                    <a:pt x="98" y="125"/>
                    <a:pt x="98" y="125"/>
                  </a:cubicBezTo>
                  <a:cubicBezTo>
                    <a:pt x="93" y="124"/>
                    <a:pt x="93" y="124"/>
                    <a:pt x="93" y="124"/>
                  </a:cubicBezTo>
                  <a:cubicBezTo>
                    <a:pt x="93" y="121"/>
                    <a:pt x="87" y="126"/>
                    <a:pt x="89" y="120"/>
                  </a:cubicBezTo>
                  <a:cubicBezTo>
                    <a:pt x="89" y="120"/>
                    <a:pt x="89" y="119"/>
                    <a:pt x="89" y="119"/>
                  </a:cubicBezTo>
                  <a:cubicBezTo>
                    <a:pt x="89" y="119"/>
                    <a:pt x="89" y="119"/>
                    <a:pt x="89" y="119"/>
                  </a:cubicBezTo>
                  <a:cubicBezTo>
                    <a:pt x="89" y="118"/>
                    <a:pt x="87" y="116"/>
                    <a:pt x="87" y="116"/>
                  </a:cubicBezTo>
                  <a:cubicBezTo>
                    <a:pt x="81" y="113"/>
                    <a:pt x="80" y="110"/>
                    <a:pt x="77" y="109"/>
                  </a:cubicBezTo>
                  <a:cubicBezTo>
                    <a:pt x="76" y="109"/>
                    <a:pt x="76" y="109"/>
                    <a:pt x="76" y="109"/>
                  </a:cubicBezTo>
                  <a:cubicBezTo>
                    <a:pt x="72" y="105"/>
                    <a:pt x="72" y="105"/>
                    <a:pt x="72" y="105"/>
                  </a:cubicBezTo>
                  <a:cubicBezTo>
                    <a:pt x="70" y="104"/>
                    <a:pt x="70" y="104"/>
                    <a:pt x="70" y="104"/>
                  </a:cubicBezTo>
                  <a:cubicBezTo>
                    <a:pt x="68" y="102"/>
                    <a:pt x="68" y="102"/>
                    <a:pt x="68" y="102"/>
                  </a:cubicBezTo>
                  <a:cubicBezTo>
                    <a:pt x="68" y="100"/>
                    <a:pt x="68" y="100"/>
                    <a:pt x="68" y="100"/>
                  </a:cubicBezTo>
                  <a:cubicBezTo>
                    <a:pt x="67" y="96"/>
                    <a:pt x="67" y="96"/>
                    <a:pt x="67" y="96"/>
                  </a:cubicBezTo>
                  <a:cubicBezTo>
                    <a:pt x="67" y="96"/>
                    <a:pt x="67" y="96"/>
                    <a:pt x="67" y="96"/>
                  </a:cubicBezTo>
                  <a:cubicBezTo>
                    <a:pt x="67" y="96"/>
                    <a:pt x="63" y="95"/>
                    <a:pt x="61" y="94"/>
                  </a:cubicBezTo>
                  <a:cubicBezTo>
                    <a:pt x="59" y="93"/>
                    <a:pt x="59" y="93"/>
                    <a:pt x="59" y="93"/>
                  </a:cubicBezTo>
                  <a:cubicBezTo>
                    <a:pt x="57" y="90"/>
                    <a:pt x="57" y="90"/>
                    <a:pt x="57" y="90"/>
                  </a:cubicBezTo>
                  <a:cubicBezTo>
                    <a:pt x="56" y="89"/>
                    <a:pt x="56" y="89"/>
                    <a:pt x="56" y="89"/>
                  </a:cubicBezTo>
                  <a:cubicBezTo>
                    <a:pt x="53" y="86"/>
                    <a:pt x="53" y="86"/>
                    <a:pt x="53" y="86"/>
                  </a:cubicBezTo>
                  <a:cubicBezTo>
                    <a:pt x="52" y="86"/>
                    <a:pt x="52" y="86"/>
                    <a:pt x="52" y="86"/>
                  </a:cubicBezTo>
                  <a:cubicBezTo>
                    <a:pt x="47" y="84"/>
                    <a:pt x="47" y="84"/>
                    <a:pt x="47" y="84"/>
                  </a:cubicBezTo>
                  <a:cubicBezTo>
                    <a:pt x="46" y="82"/>
                    <a:pt x="46" y="82"/>
                    <a:pt x="46" y="82"/>
                  </a:cubicBezTo>
                  <a:cubicBezTo>
                    <a:pt x="44" y="81"/>
                    <a:pt x="44" y="81"/>
                    <a:pt x="44" y="81"/>
                  </a:cubicBezTo>
                  <a:cubicBezTo>
                    <a:pt x="43" y="79"/>
                    <a:pt x="43" y="79"/>
                    <a:pt x="43" y="79"/>
                  </a:cubicBezTo>
                  <a:cubicBezTo>
                    <a:pt x="40" y="78"/>
                    <a:pt x="40" y="78"/>
                    <a:pt x="40" y="78"/>
                  </a:cubicBezTo>
                  <a:cubicBezTo>
                    <a:pt x="39" y="76"/>
                    <a:pt x="39" y="76"/>
                    <a:pt x="39" y="76"/>
                  </a:cubicBezTo>
                  <a:cubicBezTo>
                    <a:pt x="38" y="75"/>
                    <a:pt x="38" y="75"/>
                    <a:pt x="38" y="75"/>
                  </a:cubicBezTo>
                  <a:cubicBezTo>
                    <a:pt x="35" y="71"/>
                    <a:pt x="35" y="71"/>
                    <a:pt x="35" y="71"/>
                  </a:cubicBezTo>
                  <a:cubicBezTo>
                    <a:pt x="32" y="69"/>
                    <a:pt x="32" y="69"/>
                    <a:pt x="32" y="69"/>
                  </a:cubicBezTo>
                  <a:cubicBezTo>
                    <a:pt x="31" y="68"/>
                    <a:pt x="31" y="68"/>
                    <a:pt x="31" y="68"/>
                  </a:cubicBezTo>
                  <a:cubicBezTo>
                    <a:pt x="30" y="67"/>
                    <a:pt x="30" y="67"/>
                    <a:pt x="30" y="67"/>
                  </a:cubicBezTo>
                  <a:cubicBezTo>
                    <a:pt x="28" y="64"/>
                    <a:pt x="28" y="64"/>
                    <a:pt x="28" y="64"/>
                  </a:cubicBezTo>
                  <a:cubicBezTo>
                    <a:pt x="25" y="61"/>
                    <a:pt x="25" y="61"/>
                    <a:pt x="25" y="61"/>
                  </a:cubicBezTo>
                  <a:cubicBezTo>
                    <a:pt x="23" y="59"/>
                    <a:pt x="23" y="59"/>
                    <a:pt x="23" y="59"/>
                  </a:cubicBezTo>
                  <a:cubicBezTo>
                    <a:pt x="21" y="56"/>
                    <a:pt x="21" y="56"/>
                    <a:pt x="21" y="56"/>
                  </a:cubicBezTo>
                  <a:cubicBezTo>
                    <a:pt x="23" y="54"/>
                    <a:pt x="23" y="54"/>
                    <a:pt x="23" y="54"/>
                  </a:cubicBezTo>
                  <a:cubicBezTo>
                    <a:pt x="22" y="53"/>
                    <a:pt x="21" y="53"/>
                    <a:pt x="21" y="52"/>
                  </a:cubicBezTo>
                  <a:cubicBezTo>
                    <a:pt x="20" y="52"/>
                    <a:pt x="18" y="51"/>
                    <a:pt x="19" y="50"/>
                  </a:cubicBezTo>
                  <a:cubicBezTo>
                    <a:pt x="19" y="49"/>
                    <a:pt x="18" y="48"/>
                    <a:pt x="18" y="46"/>
                  </a:cubicBezTo>
                  <a:cubicBezTo>
                    <a:pt x="18" y="45"/>
                    <a:pt x="18" y="44"/>
                    <a:pt x="17" y="44"/>
                  </a:cubicBezTo>
                  <a:cubicBezTo>
                    <a:pt x="16" y="43"/>
                    <a:pt x="16" y="43"/>
                    <a:pt x="16" y="43"/>
                  </a:cubicBezTo>
                  <a:cubicBezTo>
                    <a:pt x="15" y="43"/>
                    <a:pt x="14" y="43"/>
                    <a:pt x="14" y="43"/>
                  </a:cubicBezTo>
                  <a:cubicBezTo>
                    <a:pt x="13" y="43"/>
                    <a:pt x="13" y="43"/>
                    <a:pt x="13" y="43"/>
                  </a:cubicBezTo>
                  <a:cubicBezTo>
                    <a:pt x="13" y="43"/>
                    <a:pt x="14" y="41"/>
                    <a:pt x="14" y="39"/>
                  </a:cubicBezTo>
                  <a:cubicBezTo>
                    <a:pt x="10" y="38"/>
                    <a:pt x="10" y="38"/>
                    <a:pt x="10" y="38"/>
                  </a:cubicBezTo>
                  <a:cubicBezTo>
                    <a:pt x="10" y="38"/>
                    <a:pt x="10" y="35"/>
                    <a:pt x="8" y="34"/>
                  </a:cubicBezTo>
                  <a:cubicBezTo>
                    <a:pt x="6" y="34"/>
                    <a:pt x="6" y="34"/>
                    <a:pt x="6" y="34"/>
                  </a:cubicBezTo>
                  <a:cubicBezTo>
                    <a:pt x="5" y="35"/>
                    <a:pt x="5" y="36"/>
                    <a:pt x="5" y="36"/>
                  </a:cubicBezTo>
                  <a:cubicBezTo>
                    <a:pt x="1" y="32"/>
                    <a:pt x="1" y="32"/>
                    <a:pt x="1" y="32"/>
                  </a:cubicBezTo>
                  <a:cubicBezTo>
                    <a:pt x="1" y="32"/>
                    <a:pt x="1" y="31"/>
                    <a:pt x="2" y="29"/>
                  </a:cubicBezTo>
                  <a:cubicBezTo>
                    <a:pt x="4" y="27"/>
                    <a:pt x="2" y="26"/>
                    <a:pt x="2" y="26"/>
                  </a:cubicBezTo>
                  <a:cubicBezTo>
                    <a:pt x="1" y="23"/>
                    <a:pt x="1" y="23"/>
                    <a:pt x="1" y="23"/>
                  </a:cubicBezTo>
                  <a:cubicBezTo>
                    <a:pt x="2" y="21"/>
                    <a:pt x="2" y="21"/>
                    <a:pt x="2" y="21"/>
                  </a:cubicBezTo>
                  <a:cubicBezTo>
                    <a:pt x="1" y="20"/>
                    <a:pt x="1" y="20"/>
                    <a:pt x="1" y="20"/>
                  </a:cubicBezTo>
                  <a:cubicBezTo>
                    <a:pt x="0" y="19"/>
                    <a:pt x="0" y="19"/>
                    <a:pt x="0" y="19"/>
                  </a:cubicBezTo>
                  <a:cubicBezTo>
                    <a:pt x="0" y="19"/>
                    <a:pt x="0" y="19"/>
                    <a:pt x="0" y="19"/>
                  </a:cubicBezTo>
                  <a:cubicBezTo>
                    <a:pt x="0" y="19"/>
                    <a:pt x="0" y="19"/>
                    <a:pt x="0" y="19"/>
                  </a:cubicBezTo>
                  <a:cubicBezTo>
                    <a:pt x="2" y="15"/>
                    <a:pt x="2" y="15"/>
                    <a:pt x="2" y="15"/>
                  </a:cubicBezTo>
                  <a:cubicBezTo>
                    <a:pt x="2" y="15"/>
                    <a:pt x="1" y="13"/>
                    <a:pt x="1" y="11"/>
                  </a:cubicBezTo>
                  <a:cubicBezTo>
                    <a:pt x="1" y="11"/>
                    <a:pt x="2" y="10"/>
                    <a:pt x="2" y="10"/>
                  </a:cubicBezTo>
                  <a:cubicBezTo>
                    <a:pt x="2" y="10"/>
                    <a:pt x="2" y="10"/>
                    <a:pt x="2" y="10"/>
                  </a:cubicBezTo>
                  <a:cubicBezTo>
                    <a:pt x="2" y="9"/>
                    <a:pt x="2" y="9"/>
                    <a:pt x="2" y="9"/>
                  </a:cubicBezTo>
                  <a:cubicBezTo>
                    <a:pt x="2" y="9"/>
                    <a:pt x="2" y="9"/>
                    <a:pt x="2" y="9"/>
                  </a:cubicBezTo>
                  <a:cubicBezTo>
                    <a:pt x="3" y="9"/>
                    <a:pt x="3" y="9"/>
                    <a:pt x="3" y="9"/>
                  </a:cubicBezTo>
                  <a:cubicBezTo>
                    <a:pt x="3" y="9"/>
                    <a:pt x="3" y="9"/>
                    <a:pt x="3" y="9"/>
                  </a:cubicBezTo>
                  <a:cubicBezTo>
                    <a:pt x="3" y="8"/>
                    <a:pt x="8" y="7"/>
                    <a:pt x="8" y="7"/>
                  </a:cubicBezTo>
                  <a:cubicBezTo>
                    <a:pt x="10" y="6"/>
                    <a:pt x="10" y="6"/>
                    <a:pt x="10" y="6"/>
                  </a:cubicBezTo>
                  <a:cubicBezTo>
                    <a:pt x="14" y="11"/>
                    <a:pt x="14" y="11"/>
                    <a:pt x="14" y="11"/>
                  </a:cubicBezTo>
                  <a:cubicBezTo>
                    <a:pt x="18" y="15"/>
                    <a:pt x="18" y="15"/>
                    <a:pt x="18" y="15"/>
                  </a:cubicBezTo>
                  <a:cubicBezTo>
                    <a:pt x="21" y="17"/>
                    <a:pt x="21" y="17"/>
                    <a:pt x="21" y="17"/>
                  </a:cubicBezTo>
                  <a:cubicBezTo>
                    <a:pt x="21" y="17"/>
                    <a:pt x="22" y="16"/>
                    <a:pt x="23" y="16"/>
                  </a:cubicBezTo>
                  <a:cubicBezTo>
                    <a:pt x="23" y="15"/>
                    <a:pt x="23" y="13"/>
                    <a:pt x="23" y="13"/>
                  </a:cubicBezTo>
                  <a:cubicBezTo>
                    <a:pt x="25" y="11"/>
                    <a:pt x="25" y="11"/>
                    <a:pt x="25" y="11"/>
                  </a:cubicBezTo>
                  <a:cubicBezTo>
                    <a:pt x="26" y="9"/>
                    <a:pt x="26" y="9"/>
                    <a:pt x="26" y="9"/>
                  </a:cubicBezTo>
                  <a:cubicBezTo>
                    <a:pt x="26" y="7"/>
                    <a:pt x="26" y="7"/>
                    <a:pt x="26" y="7"/>
                  </a:cubicBezTo>
                  <a:cubicBezTo>
                    <a:pt x="28" y="6"/>
                    <a:pt x="28" y="6"/>
                    <a:pt x="28" y="6"/>
                  </a:cubicBezTo>
                  <a:cubicBezTo>
                    <a:pt x="31" y="5"/>
                    <a:pt x="31" y="5"/>
                    <a:pt x="31" y="5"/>
                  </a:cubicBezTo>
                  <a:cubicBezTo>
                    <a:pt x="35" y="4"/>
                    <a:pt x="35" y="4"/>
                    <a:pt x="35" y="4"/>
                  </a:cubicBezTo>
                  <a:cubicBezTo>
                    <a:pt x="35" y="4"/>
                    <a:pt x="38" y="5"/>
                    <a:pt x="39" y="5"/>
                  </a:cubicBezTo>
                  <a:cubicBezTo>
                    <a:pt x="39" y="5"/>
                    <a:pt x="40" y="5"/>
                    <a:pt x="40" y="5"/>
                  </a:cubicBezTo>
                  <a:cubicBezTo>
                    <a:pt x="42" y="2"/>
                    <a:pt x="42" y="2"/>
                    <a:pt x="42" y="2"/>
                  </a:cubicBezTo>
                  <a:cubicBezTo>
                    <a:pt x="42" y="2"/>
                    <a:pt x="42" y="2"/>
                    <a:pt x="42" y="2"/>
                  </a:cubicBezTo>
                  <a:cubicBezTo>
                    <a:pt x="43" y="0"/>
                    <a:pt x="43" y="0"/>
                    <a:pt x="43" y="0"/>
                  </a:cubicBezTo>
                  <a:cubicBezTo>
                    <a:pt x="48" y="2"/>
                    <a:pt x="48" y="2"/>
                    <a:pt x="48" y="2"/>
                  </a:cubicBezTo>
                  <a:cubicBezTo>
                    <a:pt x="50" y="4"/>
                    <a:pt x="50" y="4"/>
                    <a:pt x="50" y="4"/>
                  </a:cubicBezTo>
                  <a:cubicBezTo>
                    <a:pt x="55" y="5"/>
                    <a:pt x="55" y="5"/>
                    <a:pt x="55" y="5"/>
                  </a:cubicBezTo>
                  <a:cubicBezTo>
                    <a:pt x="55" y="5"/>
                    <a:pt x="55" y="5"/>
                    <a:pt x="55" y="5"/>
                  </a:cubicBezTo>
                  <a:cubicBezTo>
                    <a:pt x="57" y="5"/>
                    <a:pt x="57" y="5"/>
                    <a:pt x="57" y="5"/>
                  </a:cubicBezTo>
                  <a:cubicBezTo>
                    <a:pt x="57" y="4"/>
                    <a:pt x="57" y="4"/>
                    <a:pt x="57" y="4"/>
                  </a:cubicBezTo>
                  <a:cubicBezTo>
                    <a:pt x="61" y="4"/>
                    <a:pt x="61" y="4"/>
                    <a:pt x="61" y="4"/>
                  </a:cubicBezTo>
                  <a:cubicBezTo>
                    <a:pt x="66" y="5"/>
                    <a:pt x="66" y="5"/>
                    <a:pt x="66" y="5"/>
                  </a:cubicBezTo>
                  <a:cubicBezTo>
                    <a:pt x="69" y="5"/>
                    <a:pt x="69" y="5"/>
                    <a:pt x="69" y="5"/>
                  </a:cubicBezTo>
                  <a:cubicBezTo>
                    <a:pt x="74" y="5"/>
                    <a:pt x="74" y="5"/>
                    <a:pt x="74" y="5"/>
                  </a:cubicBezTo>
                  <a:cubicBezTo>
                    <a:pt x="77" y="6"/>
                    <a:pt x="77" y="6"/>
                    <a:pt x="77" y="6"/>
                  </a:cubicBezTo>
                  <a:cubicBezTo>
                    <a:pt x="79" y="7"/>
                    <a:pt x="79" y="7"/>
                    <a:pt x="79" y="7"/>
                  </a:cubicBezTo>
                  <a:cubicBezTo>
                    <a:pt x="79" y="7"/>
                    <a:pt x="79" y="7"/>
                    <a:pt x="80" y="6"/>
                  </a:cubicBezTo>
                  <a:cubicBezTo>
                    <a:pt x="80" y="6"/>
                    <a:pt x="83" y="6"/>
                    <a:pt x="83" y="6"/>
                  </a:cubicBezTo>
                  <a:cubicBezTo>
                    <a:pt x="84" y="3"/>
                    <a:pt x="84" y="3"/>
                    <a:pt x="84" y="3"/>
                  </a:cubicBezTo>
                  <a:cubicBezTo>
                    <a:pt x="85" y="5"/>
                    <a:pt x="85" y="5"/>
                    <a:pt x="85" y="5"/>
                  </a:cubicBezTo>
                  <a:cubicBezTo>
                    <a:pt x="86" y="5"/>
                    <a:pt x="88" y="5"/>
                    <a:pt x="88" y="5"/>
                  </a:cubicBezTo>
                  <a:cubicBezTo>
                    <a:pt x="89" y="2"/>
                    <a:pt x="89" y="2"/>
                    <a:pt x="89" y="2"/>
                  </a:cubicBezTo>
                  <a:cubicBezTo>
                    <a:pt x="90" y="3"/>
                    <a:pt x="90" y="3"/>
                    <a:pt x="90" y="3"/>
                  </a:cubicBezTo>
                  <a:cubicBezTo>
                    <a:pt x="91" y="3"/>
                    <a:pt x="91" y="3"/>
                    <a:pt x="92" y="3"/>
                  </a:cubicBezTo>
                  <a:cubicBezTo>
                    <a:pt x="93" y="3"/>
                    <a:pt x="94" y="2"/>
                    <a:pt x="94" y="2"/>
                  </a:cubicBezTo>
                  <a:cubicBezTo>
                    <a:pt x="94" y="2"/>
                    <a:pt x="95" y="3"/>
                    <a:pt x="95" y="3"/>
                  </a:cubicBezTo>
                  <a:cubicBezTo>
                    <a:pt x="95" y="3"/>
                    <a:pt x="96" y="2"/>
                    <a:pt x="97" y="2"/>
                  </a:cubicBezTo>
                  <a:cubicBezTo>
                    <a:pt x="97" y="2"/>
                    <a:pt x="97" y="2"/>
                    <a:pt x="97" y="2"/>
                  </a:cubicBezTo>
                  <a:cubicBezTo>
                    <a:pt x="97" y="2"/>
                    <a:pt x="97" y="2"/>
                    <a:pt x="97"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8" y="2"/>
                    <a:pt x="98" y="2"/>
                    <a:pt x="98"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2"/>
                    <a:pt x="99" y="2"/>
                    <a:pt x="99" y="2"/>
                  </a:cubicBezTo>
                  <a:cubicBezTo>
                    <a:pt x="99" y="1"/>
                    <a:pt x="99" y="1"/>
                    <a:pt x="99" y="1"/>
                  </a:cubicBezTo>
                  <a:cubicBezTo>
                    <a:pt x="99" y="1"/>
                    <a:pt x="99" y="1"/>
                    <a:pt x="99" y="1"/>
                  </a:cubicBezTo>
                  <a:cubicBezTo>
                    <a:pt x="99" y="1"/>
                    <a:pt x="99" y="1"/>
                    <a:pt x="99" y="1"/>
                  </a:cubicBezTo>
                  <a:cubicBezTo>
                    <a:pt x="99" y="1"/>
                    <a:pt x="99" y="1"/>
                    <a:pt x="99" y="1"/>
                  </a:cubicBezTo>
                  <a:cubicBezTo>
                    <a:pt x="99" y="1"/>
                    <a:pt x="99" y="1"/>
                    <a:pt x="99"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0" y="1"/>
                    <a:pt x="100" y="1"/>
                  </a:cubicBezTo>
                  <a:cubicBezTo>
                    <a:pt x="100" y="1"/>
                    <a:pt x="101" y="3"/>
                    <a:pt x="103" y="4"/>
                  </a:cubicBezTo>
                  <a:cubicBezTo>
                    <a:pt x="103" y="4"/>
                    <a:pt x="103" y="4"/>
                    <a:pt x="103" y="4"/>
                  </a:cubicBezTo>
                  <a:cubicBezTo>
                    <a:pt x="105" y="4"/>
                    <a:pt x="105" y="4"/>
                    <a:pt x="105" y="4"/>
                  </a:cubicBezTo>
                  <a:cubicBezTo>
                    <a:pt x="105" y="4"/>
                    <a:pt x="105" y="4"/>
                    <a:pt x="105" y="4"/>
                  </a:cubicBezTo>
                  <a:cubicBezTo>
                    <a:pt x="105" y="4"/>
                    <a:pt x="106" y="3"/>
                    <a:pt x="107" y="3"/>
                  </a:cubicBezTo>
                  <a:cubicBezTo>
                    <a:pt x="109" y="3"/>
                    <a:pt x="110" y="3"/>
                    <a:pt x="111" y="3"/>
                  </a:cubicBezTo>
                  <a:cubicBezTo>
                    <a:pt x="113" y="3"/>
                    <a:pt x="114" y="5"/>
                    <a:pt x="114" y="5"/>
                  </a:cubicBezTo>
                  <a:cubicBezTo>
                    <a:pt x="117" y="8"/>
                    <a:pt x="117" y="8"/>
                    <a:pt x="117" y="8"/>
                  </a:cubicBezTo>
                  <a:cubicBezTo>
                    <a:pt x="117" y="8"/>
                    <a:pt x="118" y="10"/>
                    <a:pt x="118" y="11"/>
                  </a:cubicBezTo>
                  <a:cubicBezTo>
                    <a:pt x="119" y="12"/>
                    <a:pt x="119" y="13"/>
                    <a:pt x="119" y="13"/>
                  </a:cubicBezTo>
                  <a:cubicBezTo>
                    <a:pt x="119" y="13"/>
                    <a:pt x="119" y="13"/>
                    <a:pt x="119" y="13"/>
                  </a:cubicBezTo>
                  <a:cubicBezTo>
                    <a:pt x="120" y="13"/>
                    <a:pt x="127" y="16"/>
                    <a:pt x="128" y="16"/>
                  </a:cubicBezTo>
                  <a:cubicBezTo>
                    <a:pt x="128" y="16"/>
                    <a:pt x="129" y="16"/>
                    <a:pt x="129" y="16"/>
                  </a:cubicBezTo>
                  <a:cubicBezTo>
                    <a:pt x="129" y="14"/>
                    <a:pt x="128" y="13"/>
                    <a:pt x="130" y="12"/>
                  </a:cubicBezTo>
                  <a:cubicBezTo>
                    <a:pt x="131" y="12"/>
                    <a:pt x="132" y="14"/>
                    <a:pt x="132" y="12"/>
                  </a:cubicBezTo>
                  <a:cubicBezTo>
                    <a:pt x="132" y="10"/>
                    <a:pt x="133" y="11"/>
                    <a:pt x="132" y="9"/>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2" name="Freeform 63">
              <a:extLst>
                <a:ext uri="{FF2B5EF4-FFF2-40B4-BE49-F238E27FC236}">
                  <a16:creationId xmlns:a16="http://schemas.microsoft.com/office/drawing/2014/main" id="{5E5FA395-0A35-DC88-9EDD-56CF650093A3}"/>
                </a:ext>
              </a:extLst>
            </p:cNvPr>
            <p:cNvSpPr>
              <a:spLocks noEditPoints="1"/>
            </p:cNvSpPr>
            <p:nvPr/>
          </p:nvSpPr>
          <p:spPr bwMode="auto">
            <a:xfrm>
              <a:off x="7286190" y="1363197"/>
              <a:ext cx="367364" cy="421610"/>
            </a:xfrm>
            <a:custGeom>
              <a:avLst/>
              <a:gdLst>
                <a:gd name="T0" fmla="*/ 71 w 141"/>
                <a:gd name="T1" fmla="*/ 5 h 167"/>
                <a:gd name="T2" fmla="*/ 67 w 141"/>
                <a:gd name="T3" fmla="*/ 47 h 167"/>
                <a:gd name="T4" fmla="*/ 87 w 141"/>
                <a:gd name="T5" fmla="*/ 73 h 167"/>
                <a:gd name="T6" fmla="*/ 76 w 141"/>
                <a:gd name="T7" fmla="*/ 89 h 167"/>
                <a:gd name="T8" fmla="*/ 66 w 141"/>
                <a:gd name="T9" fmla="*/ 95 h 167"/>
                <a:gd name="T10" fmla="*/ 60 w 141"/>
                <a:gd name="T11" fmla="*/ 106 h 167"/>
                <a:gd name="T12" fmla="*/ 51 w 141"/>
                <a:gd name="T13" fmla="*/ 115 h 167"/>
                <a:gd name="T14" fmla="*/ 47 w 141"/>
                <a:gd name="T15" fmla="*/ 129 h 167"/>
                <a:gd name="T16" fmla="*/ 44 w 141"/>
                <a:gd name="T17" fmla="*/ 146 h 167"/>
                <a:gd name="T18" fmla="*/ 36 w 141"/>
                <a:gd name="T19" fmla="*/ 157 h 167"/>
                <a:gd name="T20" fmla="*/ 17 w 141"/>
                <a:gd name="T21" fmla="*/ 140 h 167"/>
                <a:gd name="T22" fmla="*/ 4 w 141"/>
                <a:gd name="T23" fmla="*/ 120 h 167"/>
                <a:gd name="T24" fmla="*/ 8 w 141"/>
                <a:gd name="T25" fmla="*/ 95 h 167"/>
                <a:gd name="T26" fmla="*/ 6 w 141"/>
                <a:gd name="T27" fmla="*/ 60 h 167"/>
                <a:gd name="T28" fmla="*/ 18 w 141"/>
                <a:gd name="T29" fmla="*/ 62 h 167"/>
                <a:gd name="T30" fmla="*/ 24 w 141"/>
                <a:gd name="T31" fmla="*/ 44 h 167"/>
                <a:gd name="T32" fmla="*/ 25 w 141"/>
                <a:gd name="T33" fmla="*/ 54 h 167"/>
                <a:gd name="T34" fmla="*/ 33 w 141"/>
                <a:gd name="T35" fmla="*/ 60 h 167"/>
                <a:gd name="T36" fmla="*/ 36 w 141"/>
                <a:gd name="T37" fmla="*/ 56 h 167"/>
                <a:gd name="T38" fmla="*/ 47 w 141"/>
                <a:gd name="T39" fmla="*/ 40 h 167"/>
                <a:gd name="T40" fmla="*/ 34 w 141"/>
                <a:gd name="T41" fmla="*/ 40 h 167"/>
                <a:gd name="T42" fmla="*/ 18 w 141"/>
                <a:gd name="T43" fmla="*/ 46 h 167"/>
                <a:gd name="T44" fmla="*/ 17 w 141"/>
                <a:gd name="T45" fmla="*/ 59 h 167"/>
                <a:gd name="T46" fmla="*/ 5 w 141"/>
                <a:gd name="T47" fmla="*/ 51 h 167"/>
                <a:gd name="T48" fmla="*/ 24 w 141"/>
                <a:gd name="T49" fmla="*/ 33 h 167"/>
                <a:gd name="T50" fmla="*/ 11 w 141"/>
                <a:gd name="T51" fmla="*/ 144 h 167"/>
                <a:gd name="T52" fmla="*/ 68 w 141"/>
                <a:gd name="T53" fmla="*/ 112 h 167"/>
                <a:gd name="T54" fmla="*/ 68 w 141"/>
                <a:gd name="T55" fmla="*/ 112 h 167"/>
                <a:gd name="T56" fmla="*/ 107 w 141"/>
                <a:gd name="T57" fmla="*/ 153 h 167"/>
                <a:gd name="T58" fmla="*/ 105 w 141"/>
                <a:gd name="T59" fmla="*/ 151 h 167"/>
                <a:gd name="T60" fmla="*/ 128 w 141"/>
                <a:gd name="T61" fmla="*/ 143 h 167"/>
                <a:gd name="T62" fmla="*/ 124 w 141"/>
                <a:gd name="T63" fmla="*/ 138 h 167"/>
                <a:gd name="T64" fmla="*/ 132 w 141"/>
                <a:gd name="T65" fmla="*/ 124 h 167"/>
                <a:gd name="T66" fmla="*/ 139 w 141"/>
                <a:gd name="T67" fmla="*/ 110 h 167"/>
                <a:gd name="T68" fmla="*/ 133 w 141"/>
                <a:gd name="T69" fmla="*/ 87 h 167"/>
                <a:gd name="T70" fmla="*/ 119 w 141"/>
                <a:gd name="T71" fmla="*/ 97 h 167"/>
                <a:gd name="T72" fmla="*/ 111 w 141"/>
                <a:gd name="T73" fmla="*/ 108 h 167"/>
                <a:gd name="T74" fmla="*/ 113 w 141"/>
                <a:gd name="T75" fmla="*/ 95 h 167"/>
                <a:gd name="T76" fmla="*/ 105 w 141"/>
                <a:gd name="T77" fmla="*/ 99 h 167"/>
                <a:gd name="T78" fmla="*/ 88 w 141"/>
                <a:gd name="T79" fmla="*/ 108 h 167"/>
                <a:gd name="T80" fmla="*/ 96 w 141"/>
                <a:gd name="T81" fmla="*/ 127 h 167"/>
                <a:gd name="T82" fmla="*/ 112 w 141"/>
                <a:gd name="T83" fmla="*/ 136 h 167"/>
                <a:gd name="T84" fmla="*/ 125 w 141"/>
                <a:gd name="T85" fmla="*/ 147 h 167"/>
                <a:gd name="T86" fmla="*/ 132 w 141"/>
                <a:gd name="T87" fmla="*/ 149 h 167"/>
                <a:gd name="T88" fmla="*/ 128 w 141"/>
                <a:gd name="T89" fmla="*/ 147 h 167"/>
                <a:gd name="T90" fmla="*/ 111 w 141"/>
                <a:gd name="T91" fmla="*/ 154 h 167"/>
                <a:gd name="T92" fmla="*/ 93 w 141"/>
                <a:gd name="T93" fmla="*/ 154 h 167"/>
                <a:gd name="T94" fmla="*/ 106 w 141"/>
                <a:gd name="T95" fmla="*/ 167 h 167"/>
                <a:gd name="T96" fmla="*/ 77 w 141"/>
                <a:gd name="T97" fmla="*/ 121 h 167"/>
                <a:gd name="T98" fmla="*/ 52 w 141"/>
                <a:gd name="T99" fmla="*/ 119 h 167"/>
                <a:gd name="T100" fmla="*/ 61 w 141"/>
                <a:gd name="T101" fmla="*/ 139 h 167"/>
                <a:gd name="T102" fmla="*/ 83 w 141"/>
                <a:gd name="T103" fmla="*/ 143 h 167"/>
                <a:gd name="T104" fmla="*/ 84 w 141"/>
                <a:gd name="T105" fmla="*/ 120 h 167"/>
                <a:gd name="T106" fmla="*/ 74 w 141"/>
                <a:gd name="T107" fmla="*/ 115 h 167"/>
                <a:gd name="T108" fmla="*/ 78 w 141"/>
                <a:gd name="T109" fmla="*/ 99 h 167"/>
                <a:gd name="T110" fmla="*/ 75 w 141"/>
                <a:gd name="T111" fmla="*/ 107 h 167"/>
                <a:gd name="T112" fmla="*/ 89 w 141"/>
                <a:gd name="T113" fmla="*/ 142 h 167"/>
                <a:gd name="T114" fmla="*/ 80 w 141"/>
                <a:gd name="T115" fmla="*/ 157 h 167"/>
                <a:gd name="T116" fmla="*/ 66 w 141"/>
                <a:gd name="T117" fmla="*/ 150 h 167"/>
                <a:gd name="T118" fmla="*/ 67 w 141"/>
                <a:gd name="T119" fmla="*/ 150 h 167"/>
                <a:gd name="T120" fmla="*/ 61 w 141"/>
                <a:gd name="T121" fmla="*/ 155 h 167"/>
                <a:gd name="T122" fmla="*/ 83 w 141"/>
                <a:gd name="T123" fmla="*/ 25 h 167"/>
                <a:gd name="T124" fmla="*/ 85 w 141"/>
                <a:gd name="T125" fmla="*/ 23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41" h="167">
                  <a:moveTo>
                    <a:pt x="38" y="33"/>
                  </a:moveTo>
                  <a:cubicBezTo>
                    <a:pt x="44" y="30"/>
                    <a:pt x="44" y="30"/>
                    <a:pt x="44" y="30"/>
                  </a:cubicBezTo>
                  <a:cubicBezTo>
                    <a:pt x="47" y="24"/>
                    <a:pt x="47" y="24"/>
                    <a:pt x="47" y="24"/>
                  </a:cubicBezTo>
                  <a:cubicBezTo>
                    <a:pt x="51" y="17"/>
                    <a:pt x="51" y="17"/>
                    <a:pt x="51" y="17"/>
                  </a:cubicBezTo>
                  <a:cubicBezTo>
                    <a:pt x="53" y="14"/>
                    <a:pt x="53" y="14"/>
                    <a:pt x="53" y="14"/>
                  </a:cubicBezTo>
                  <a:cubicBezTo>
                    <a:pt x="55" y="9"/>
                    <a:pt x="55" y="9"/>
                    <a:pt x="55" y="9"/>
                  </a:cubicBezTo>
                  <a:cubicBezTo>
                    <a:pt x="61" y="7"/>
                    <a:pt x="61" y="7"/>
                    <a:pt x="61" y="7"/>
                  </a:cubicBezTo>
                  <a:cubicBezTo>
                    <a:pt x="61" y="7"/>
                    <a:pt x="65" y="6"/>
                    <a:pt x="66" y="6"/>
                  </a:cubicBezTo>
                  <a:cubicBezTo>
                    <a:pt x="67" y="5"/>
                    <a:pt x="73" y="0"/>
                    <a:pt x="73" y="0"/>
                  </a:cubicBezTo>
                  <a:cubicBezTo>
                    <a:pt x="74" y="0"/>
                    <a:pt x="74" y="0"/>
                    <a:pt x="74" y="0"/>
                  </a:cubicBezTo>
                  <a:cubicBezTo>
                    <a:pt x="71" y="5"/>
                    <a:pt x="71" y="5"/>
                    <a:pt x="71" y="5"/>
                  </a:cubicBezTo>
                  <a:cubicBezTo>
                    <a:pt x="71" y="8"/>
                    <a:pt x="71" y="8"/>
                    <a:pt x="71" y="8"/>
                  </a:cubicBezTo>
                  <a:cubicBezTo>
                    <a:pt x="71" y="10"/>
                    <a:pt x="71" y="10"/>
                    <a:pt x="71" y="10"/>
                  </a:cubicBezTo>
                  <a:cubicBezTo>
                    <a:pt x="72" y="14"/>
                    <a:pt x="72" y="14"/>
                    <a:pt x="72" y="14"/>
                  </a:cubicBezTo>
                  <a:cubicBezTo>
                    <a:pt x="73" y="15"/>
                    <a:pt x="73" y="15"/>
                    <a:pt x="73" y="15"/>
                  </a:cubicBezTo>
                  <a:cubicBezTo>
                    <a:pt x="73" y="19"/>
                    <a:pt x="73" y="19"/>
                    <a:pt x="73" y="19"/>
                  </a:cubicBezTo>
                  <a:cubicBezTo>
                    <a:pt x="73" y="23"/>
                    <a:pt x="73" y="23"/>
                    <a:pt x="73" y="23"/>
                  </a:cubicBezTo>
                  <a:cubicBezTo>
                    <a:pt x="73" y="23"/>
                    <a:pt x="76" y="25"/>
                    <a:pt x="75" y="26"/>
                  </a:cubicBezTo>
                  <a:cubicBezTo>
                    <a:pt x="73" y="27"/>
                    <a:pt x="71" y="30"/>
                    <a:pt x="71" y="30"/>
                  </a:cubicBezTo>
                  <a:cubicBezTo>
                    <a:pt x="70" y="36"/>
                    <a:pt x="70" y="36"/>
                    <a:pt x="70" y="36"/>
                  </a:cubicBezTo>
                  <a:cubicBezTo>
                    <a:pt x="66" y="41"/>
                    <a:pt x="66" y="41"/>
                    <a:pt x="66" y="41"/>
                  </a:cubicBezTo>
                  <a:cubicBezTo>
                    <a:pt x="67" y="47"/>
                    <a:pt x="67" y="47"/>
                    <a:pt x="67" y="47"/>
                  </a:cubicBezTo>
                  <a:cubicBezTo>
                    <a:pt x="68" y="52"/>
                    <a:pt x="68" y="52"/>
                    <a:pt x="68" y="52"/>
                  </a:cubicBezTo>
                  <a:cubicBezTo>
                    <a:pt x="67" y="56"/>
                    <a:pt x="67" y="56"/>
                    <a:pt x="67" y="56"/>
                  </a:cubicBezTo>
                  <a:cubicBezTo>
                    <a:pt x="70" y="59"/>
                    <a:pt x="70" y="59"/>
                    <a:pt x="70" y="59"/>
                  </a:cubicBezTo>
                  <a:cubicBezTo>
                    <a:pt x="69" y="61"/>
                    <a:pt x="69" y="61"/>
                    <a:pt x="69" y="61"/>
                  </a:cubicBezTo>
                  <a:cubicBezTo>
                    <a:pt x="70" y="64"/>
                    <a:pt x="70" y="64"/>
                    <a:pt x="70" y="64"/>
                  </a:cubicBezTo>
                  <a:cubicBezTo>
                    <a:pt x="73" y="66"/>
                    <a:pt x="73" y="66"/>
                    <a:pt x="73" y="66"/>
                  </a:cubicBezTo>
                  <a:cubicBezTo>
                    <a:pt x="73" y="66"/>
                    <a:pt x="75" y="66"/>
                    <a:pt x="76" y="66"/>
                  </a:cubicBezTo>
                  <a:cubicBezTo>
                    <a:pt x="77" y="66"/>
                    <a:pt x="80" y="65"/>
                    <a:pt x="81" y="65"/>
                  </a:cubicBezTo>
                  <a:cubicBezTo>
                    <a:pt x="82" y="65"/>
                    <a:pt x="84" y="66"/>
                    <a:pt x="84" y="66"/>
                  </a:cubicBezTo>
                  <a:cubicBezTo>
                    <a:pt x="87" y="70"/>
                    <a:pt x="87" y="70"/>
                    <a:pt x="87" y="70"/>
                  </a:cubicBezTo>
                  <a:cubicBezTo>
                    <a:pt x="87" y="73"/>
                    <a:pt x="87" y="73"/>
                    <a:pt x="87" y="73"/>
                  </a:cubicBezTo>
                  <a:cubicBezTo>
                    <a:pt x="87" y="73"/>
                    <a:pt x="86" y="75"/>
                    <a:pt x="86" y="76"/>
                  </a:cubicBezTo>
                  <a:cubicBezTo>
                    <a:pt x="85" y="77"/>
                    <a:pt x="84" y="79"/>
                    <a:pt x="84" y="79"/>
                  </a:cubicBezTo>
                  <a:cubicBezTo>
                    <a:pt x="82" y="81"/>
                    <a:pt x="82" y="81"/>
                    <a:pt x="82" y="81"/>
                  </a:cubicBezTo>
                  <a:cubicBezTo>
                    <a:pt x="81" y="84"/>
                    <a:pt x="81" y="84"/>
                    <a:pt x="81" y="84"/>
                  </a:cubicBezTo>
                  <a:cubicBezTo>
                    <a:pt x="80" y="86"/>
                    <a:pt x="80" y="86"/>
                    <a:pt x="80" y="86"/>
                  </a:cubicBezTo>
                  <a:cubicBezTo>
                    <a:pt x="80" y="86"/>
                    <a:pt x="80" y="86"/>
                    <a:pt x="80" y="86"/>
                  </a:cubicBezTo>
                  <a:cubicBezTo>
                    <a:pt x="78" y="84"/>
                    <a:pt x="78" y="84"/>
                    <a:pt x="78" y="84"/>
                  </a:cubicBezTo>
                  <a:cubicBezTo>
                    <a:pt x="78" y="84"/>
                    <a:pt x="78" y="81"/>
                    <a:pt x="77" y="82"/>
                  </a:cubicBezTo>
                  <a:cubicBezTo>
                    <a:pt x="76" y="82"/>
                    <a:pt x="75" y="84"/>
                    <a:pt x="75" y="84"/>
                  </a:cubicBezTo>
                  <a:cubicBezTo>
                    <a:pt x="76" y="86"/>
                    <a:pt x="76" y="86"/>
                    <a:pt x="76" y="86"/>
                  </a:cubicBezTo>
                  <a:cubicBezTo>
                    <a:pt x="76" y="86"/>
                    <a:pt x="77" y="89"/>
                    <a:pt x="76" y="89"/>
                  </a:cubicBezTo>
                  <a:cubicBezTo>
                    <a:pt x="75" y="89"/>
                    <a:pt x="74" y="89"/>
                    <a:pt x="74" y="89"/>
                  </a:cubicBezTo>
                  <a:cubicBezTo>
                    <a:pt x="73" y="85"/>
                    <a:pt x="73" y="85"/>
                    <a:pt x="73" y="85"/>
                  </a:cubicBezTo>
                  <a:cubicBezTo>
                    <a:pt x="70" y="84"/>
                    <a:pt x="70" y="84"/>
                    <a:pt x="70" y="84"/>
                  </a:cubicBezTo>
                  <a:cubicBezTo>
                    <a:pt x="72" y="80"/>
                    <a:pt x="72" y="80"/>
                    <a:pt x="72" y="80"/>
                  </a:cubicBezTo>
                  <a:cubicBezTo>
                    <a:pt x="70" y="79"/>
                    <a:pt x="70" y="79"/>
                    <a:pt x="70" y="79"/>
                  </a:cubicBezTo>
                  <a:cubicBezTo>
                    <a:pt x="70" y="79"/>
                    <a:pt x="69" y="79"/>
                    <a:pt x="68" y="80"/>
                  </a:cubicBezTo>
                  <a:cubicBezTo>
                    <a:pt x="68" y="81"/>
                    <a:pt x="67" y="85"/>
                    <a:pt x="67" y="85"/>
                  </a:cubicBezTo>
                  <a:cubicBezTo>
                    <a:pt x="66" y="89"/>
                    <a:pt x="66" y="89"/>
                    <a:pt x="66" y="89"/>
                  </a:cubicBezTo>
                  <a:cubicBezTo>
                    <a:pt x="66" y="89"/>
                    <a:pt x="67" y="90"/>
                    <a:pt x="67" y="91"/>
                  </a:cubicBezTo>
                  <a:cubicBezTo>
                    <a:pt x="67" y="92"/>
                    <a:pt x="66" y="93"/>
                    <a:pt x="66" y="93"/>
                  </a:cubicBezTo>
                  <a:cubicBezTo>
                    <a:pt x="66" y="93"/>
                    <a:pt x="66" y="94"/>
                    <a:pt x="66" y="95"/>
                  </a:cubicBezTo>
                  <a:cubicBezTo>
                    <a:pt x="66" y="95"/>
                    <a:pt x="67" y="97"/>
                    <a:pt x="67" y="98"/>
                  </a:cubicBezTo>
                  <a:cubicBezTo>
                    <a:pt x="67" y="98"/>
                    <a:pt x="67" y="99"/>
                    <a:pt x="66" y="99"/>
                  </a:cubicBezTo>
                  <a:cubicBezTo>
                    <a:pt x="66" y="100"/>
                    <a:pt x="66" y="100"/>
                    <a:pt x="66" y="101"/>
                  </a:cubicBezTo>
                  <a:cubicBezTo>
                    <a:pt x="65" y="101"/>
                    <a:pt x="64" y="102"/>
                    <a:pt x="64" y="102"/>
                  </a:cubicBezTo>
                  <a:cubicBezTo>
                    <a:pt x="64" y="102"/>
                    <a:pt x="62" y="103"/>
                    <a:pt x="62" y="103"/>
                  </a:cubicBezTo>
                  <a:cubicBezTo>
                    <a:pt x="62" y="103"/>
                    <a:pt x="61" y="102"/>
                    <a:pt x="60" y="102"/>
                  </a:cubicBezTo>
                  <a:cubicBezTo>
                    <a:pt x="59" y="102"/>
                    <a:pt x="59" y="101"/>
                    <a:pt x="58" y="102"/>
                  </a:cubicBezTo>
                  <a:cubicBezTo>
                    <a:pt x="57" y="103"/>
                    <a:pt x="57" y="103"/>
                    <a:pt x="57" y="103"/>
                  </a:cubicBezTo>
                  <a:cubicBezTo>
                    <a:pt x="58" y="104"/>
                    <a:pt x="58" y="104"/>
                    <a:pt x="58" y="104"/>
                  </a:cubicBezTo>
                  <a:cubicBezTo>
                    <a:pt x="60" y="104"/>
                    <a:pt x="60" y="104"/>
                    <a:pt x="60" y="104"/>
                  </a:cubicBezTo>
                  <a:cubicBezTo>
                    <a:pt x="60" y="106"/>
                    <a:pt x="60" y="106"/>
                    <a:pt x="60" y="106"/>
                  </a:cubicBezTo>
                  <a:cubicBezTo>
                    <a:pt x="60" y="106"/>
                    <a:pt x="61" y="106"/>
                    <a:pt x="61" y="107"/>
                  </a:cubicBezTo>
                  <a:cubicBezTo>
                    <a:pt x="60" y="108"/>
                    <a:pt x="59" y="109"/>
                    <a:pt x="59" y="109"/>
                  </a:cubicBezTo>
                  <a:cubicBezTo>
                    <a:pt x="57" y="111"/>
                    <a:pt x="57" y="111"/>
                    <a:pt x="57" y="111"/>
                  </a:cubicBezTo>
                  <a:cubicBezTo>
                    <a:pt x="55" y="112"/>
                    <a:pt x="55" y="112"/>
                    <a:pt x="55" y="112"/>
                  </a:cubicBezTo>
                  <a:cubicBezTo>
                    <a:pt x="55" y="112"/>
                    <a:pt x="53" y="111"/>
                    <a:pt x="53" y="112"/>
                  </a:cubicBezTo>
                  <a:cubicBezTo>
                    <a:pt x="52" y="112"/>
                    <a:pt x="51" y="112"/>
                    <a:pt x="51" y="112"/>
                  </a:cubicBezTo>
                  <a:cubicBezTo>
                    <a:pt x="51" y="113"/>
                    <a:pt x="53" y="115"/>
                    <a:pt x="53" y="115"/>
                  </a:cubicBezTo>
                  <a:cubicBezTo>
                    <a:pt x="49" y="111"/>
                    <a:pt x="49" y="111"/>
                    <a:pt x="49" y="111"/>
                  </a:cubicBezTo>
                  <a:cubicBezTo>
                    <a:pt x="47" y="111"/>
                    <a:pt x="47" y="111"/>
                    <a:pt x="47" y="111"/>
                  </a:cubicBezTo>
                  <a:cubicBezTo>
                    <a:pt x="50" y="113"/>
                    <a:pt x="50" y="113"/>
                    <a:pt x="50" y="113"/>
                  </a:cubicBezTo>
                  <a:cubicBezTo>
                    <a:pt x="51" y="115"/>
                    <a:pt x="51" y="115"/>
                    <a:pt x="51" y="115"/>
                  </a:cubicBezTo>
                  <a:cubicBezTo>
                    <a:pt x="53" y="116"/>
                    <a:pt x="53" y="116"/>
                    <a:pt x="53" y="116"/>
                  </a:cubicBezTo>
                  <a:cubicBezTo>
                    <a:pt x="52" y="117"/>
                    <a:pt x="52" y="117"/>
                    <a:pt x="52" y="117"/>
                  </a:cubicBezTo>
                  <a:cubicBezTo>
                    <a:pt x="51" y="118"/>
                    <a:pt x="51" y="118"/>
                    <a:pt x="51" y="118"/>
                  </a:cubicBezTo>
                  <a:cubicBezTo>
                    <a:pt x="49" y="120"/>
                    <a:pt x="49" y="120"/>
                    <a:pt x="49" y="120"/>
                  </a:cubicBezTo>
                  <a:cubicBezTo>
                    <a:pt x="49" y="120"/>
                    <a:pt x="48" y="121"/>
                    <a:pt x="47" y="121"/>
                  </a:cubicBezTo>
                  <a:cubicBezTo>
                    <a:pt x="47" y="121"/>
                    <a:pt x="44" y="121"/>
                    <a:pt x="44" y="121"/>
                  </a:cubicBezTo>
                  <a:cubicBezTo>
                    <a:pt x="45" y="122"/>
                    <a:pt x="45" y="122"/>
                    <a:pt x="45" y="122"/>
                  </a:cubicBezTo>
                  <a:cubicBezTo>
                    <a:pt x="47" y="123"/>
                    <a:pt x="47" y="123"/>
                    <a:pt x="47" y="123"/>
                  </a:cubicBezTo>
                  <a:cubicBezTo>
                    <a:pt x="47" y="123"/>
                    <a:pt x="48" y="122"/>
                    <a:pt x="48" y="123"/>
                  </a:cubicBezTo>
                  <a:cubicBezTo>
                    <a:pt x="47" y="123"/>
                    <a:pt x="47" y="123"/>
                    <a:pt x="47" y="124"/>
                  </a:cubicBezTo>
                  <a:cubicBezTo>
                    <a:pt x="47" y="126"/>
                    <a:pt x="47" y="129"/>
                    <a:pt x="47" y="129"/>
                  </a:cubicBezTo>
                  <a:cubicBezTo>
                    <a:pt x="49" y="132"/>
                    <a:pt x="49" y="132"/>
                    <a:pt x="49" y="132"/>
                  </a:cubicBezTo>
                  <a:cubicBezTo>
                    <a:pt x="50" y="133"/>
                    <a:pt x="50" y="133"/>
                    <a:pt x="50" y="133"/>
                  </a:cubicBezTo>
                  <a:cubicBezTo>
                    <a:pt x="50" y="133"/>
                    <a:pt x="50" y="133"/>
                    <a:pt x="50" y="134"/>
                  </a:cubicBezTo>
                  <a:cubicBezTo>
                    <a:pt x="50" y="134"/>
                    <a:pt x="50" y="135"/>
                    <a:pt x="50" y="135"/>
                  </a:cubicBezTo>
                  <a:cubicBezTo>
                    <a:pt x="50" y="137"/>
                    <a:pt x="50" y="137"/>
                    <a:pt x="50" y="137"/>
                  </a:cubicBezTo>
                  <a:cubicBezTo>
                    <a:pt x="50" y="137"/>
                    <a:pt x="49" y="138"/>
                    <a:pt x="48" y="138"/>
                  </a:cubicBezTo>
                  <a:cubicBezTo>
                    <a:pt x="48" y="138"/>
                    <a:pt x="44" y="139"/>
                    <a:pt x="44" y="139"/>
                  </a:cubicBezTo>
                  <a:cubicBezTo>
                    <a:pt x="43" y="141"/>
                    <a:pt x="43" y="141"/>
                    <a:pt x="43" y="141"/>
                  </a:cubicBezTo>
                  <a:cubicBezTo>
                    <a:pt x="45" y="142"/>
                    <a:pt x="45" y="142"/>
                    <a:pt x="45" y="142"/>
                  </a:cubicBezTo>
                  <a:cubicBezTo>
                    <a:pt x="45" y="142"/>
                    <a:pt x="45" y="144"/>
                    <a:pt x="45" y="144"/>
                  </a:cubicBezTo>
                  <a:cubicBezTo>
                    <a:pt x="45" y="145"/>
                    <a:pt x="44" y="146"/>
                    <a:pt x="44" y="146"/>
                  </a:cubicBezTo>
                  <a:cubicBezTo>
                    <a:pt x="46" y="146"/>
                    <a:pt x="46" y="146"/>
                    <a:pt x="46" y="146"/>
                  </a:cubicBezTo>
                  <a:cubicBezTo>
                    <a:pt x="49" y="147"/>
                    <a:pt x="49" y="147"/>
                    <a:pt x="49" y="147"/>
                  </a:cubicBezTo>
                  <a:cubicBezTo>
                    <a:pt x="53" y="152"/>
                    <a:pt x="53" y="152"/>
                    <a:pt x="53" y="152"/>
                  </a:cubicBezTo>
                  <a:cubicBezTo>
                    <a:pt x="52" y="156"/>
                    <a:pt x="52" y="156"/>
                    <a:pt x="52" y="156"/>
                  </a:cubicBezTo>
                  <a:cubicBezTo>
                    <a:pt x="50" y="158"/>
                    <a:pt x="50" y="158"/>
                    <a:pt x="50" y="158"/>
                  </a:cubicBezTo>
                  <a:cubicBezTo>
                    <a:pt x="48" y="154"/>
                    <a:pt x="48" y="154"/>
                    <a:pt x="48" y="154"/>
                  </a:cubicBezTo>
                  <a:cubicBezTo>
                    <a:pt x="48" y="154"/>
                    <a:pt x="47" y="154"/>
                    <a:pt x="47" y="155"/>
                  </a:cubicBezTo>
                  <a:cubicBezTo>
                    <a:pt x="46" y="155"/>
                    <a:pt x="43" y="157"/>
                    <a:pt x="43" y="157"/>
                  </a:cubicBezTo>
                  <a:cubicBezTo>
                    <a:pt x="43" y="157"/>
                    <a:pt x="41" y="158"/>
                    <a:pt x="40" y="158"/>
                  </a:cubicBezTo>
                  <a:cubicBezTo>
                    <a:pt x="40" y="158"/>
                    <a:pt x="39" y="158"/>
                    <a:pt x="39" y="158"/>
                  </a:cubicBezTo>
                  <a:cubicBezTo>
                    <a:pt x="36" y="157"/>
                    <a:pt x="36" y="157"/>
                    <a:pt x="36" y="157"/>
                  </a:cubicBezTo>
                  <a:cubicBezTo>
                    <a:pt x="32" y="155"/>
                    <a:pt x="32" y="155"/>
                    <a:pt x="32" y="155"/>
                  </a:cubicBezTo>
                  <a:cubicBezTo>
                    <a:pt x="32" y="155"/>
                    <a:pt x="30" y="154"/>
                    <a:pt x="29" y="154"/>
                  </a:cubicBezTo>
                  <a:cubicBezTo>
                    <a:pt x="28" y="154"/>
                    <a:pt x="23" y="152"/>
                    <a:pt x="23" y="152"/>
                  </a:cubicBezTo>
                  <a:cubicBezTo>
                    <a:pt x="21" y="153"/>
                    <a:pt x="21" y="153"/>
                    <a:pt x="21" y="153"/>
                  </a:cubicBezTo>
                  <a:cubicBezTo>
                    <a:pt x="18" y="153"/>
                    <a:pt x="18" y="153"/>
                    <a:pt x="18" y="153"/>
                  </a:cubicBezTo>
                  <a:cubicBezTo>
                    <a:pt x="16" y="152"/>
                    <a:pt x="16" y="152"/>
                    <a:pt x="16" y="152"/>
                  </a:cubicBezTo>
                  <a:cubicBezTo>
                    <a:pt x="14" y="149"/>
                    <a:pt x="14" y="149"/>
                    <a:pt x="14" y="149"/>
                  </a:cubicBezTo>
                  <a:cubicBezTo>
                    <a:pt x="14" y="149"/>
                    <a:pt x="13" y="147"/>
                    <a:pt x="13" y="147"/>
                  </a:cubicBezTo>
                  <a:cubicBezTo>
                    <a:pt x="13" y="147"/>
                    <a:pt x="16" y="145"/>
                    <a:pt x="16" y="145"/>
                  </a:cubicBezTo>
                  <a:cubicBezTo>
                    <a:pt x="17" y="145"/>
                    <a:pt x="17" y="144"/>
                    <a:pt x="17" y="144"/>
                  </a:cubicBezTo>
                  <a:cubicBezTo>
                    <a:pt x="17" y="140"/>
                    <a:pt x="17" y="140"/>
                    <a:pt x="17" y="140"/>
                  </a:cubicBezTo>
                  <a:cubicBezTo>
                    <a:pt x="17" y="140"/>
                    <a:pt x="17" y="138"/>
                    <a:pt x="17" y="138"/>
                  </a:cubicBezTo>
                  <a:cubicBezTo>
                    <a:pt x="17" y="137"/>
                    <a:pt x="18" y="136"/>
                    <a:pt x="18" y="136"/>
                  </a:cubicBezTo>
                  <a:cubicBezTo>
                    <a:pt x="18" y="136"/>
                    <a:pt x="18" y="133"/>
                    <a:pt x="17" y="132"/>
                  </a:cubicBezTo>
                  <a:cubicBezTo>
                    <a:pt x="17" y="130"/>
                    <a:pt x="17" y="128"/>
                    <a:pt x="17" y="128"/>
                  </a:cubicBezTo>
                  <a:cubicBezTo>
                    <a:pt x="15" y="125"/>
                    <a:pt x="15" y="125"/>
                    <a:pt x="15" y="125"/>
                  </a:cubicBezTo>
                  <a:cubicBezTo>
                    <a:pt x="15" y="125"/>
                    <a:pt x="14" y="125"/>
                    <a:pt x="12" y="124"/>
                  </a:cubicBezTo>
                  <a:cubicBezTo>
                    <a:pt x="10" y="123"/>
                    <a:pt x="7" y="122"/>
                    <a:pt x="7" y="122"/>
                  </a:cubicBezTo>
                  <a:cubicBezTo>
                    <a:pt x="7" y="119"/>
                    <a:pt x="7" y="119"/>
                    <a:pt x="7" y="119"/>
                  </a:cubicBezTo>
                  <a:cubicBezTo>
                    <a:pt x="6" y="118"/>
                    <a:pt x="6" y="118"/>
                    <a:pt x="6" y="118"/>
                  </a:cubicBezTo>
                  <a:cubicBezTo>
                    <a:pt x="6" y="118"/>
                    <a:pt x="4" y="118"/>
                    <a:pt x="4" y="119"/>
                  </a:cubicBezTo>
                  <a:cubicBezTo>
                    <a:pt x="4" y="119"/>
                    <a:pt x="4" y="120"/>
                    <a:pt x="4" y="120"/>
                  </a:cubicBezTo>
                  <a:cubicBezTo>
                    <a:pt x="2" y="119"/>
                    <a:pt x="2" y="119"/>
                    <a:pt x="2" y="119"/>
                  </a:cubicBezTo>
                  <a:cubicBezTo>
                    <a:pt x="2" y="119"/>
                    <a:pt x="0" y="116"/>
                    <a:pt x="0" y="115"/>
                  </a:cubicBezTo>
                  <a:cubicBezTo>
                    <a:pt x="1" y="115"/>
                    <a:pt x="2" y="114"/>
                    <a:pt x="2" y="113"/>
                  </a:cubicBezTo>
                  <a:cubicBezTo>
                    <a:pt x="3" y="112"/>
                    <a:pt x="4" y="110"/>
                    <a:pt x="4" y="109"/>
                  </a:cubicBezTo>
                  <a:cubicBezTo>
                    <a:pt x="4" y="109"/>
                    <a:pt x="4" y="105"/>
                    <a:pt x="4" y="105"/>
                  </a:cubicBezTo>
                  <a:cubicBezTo>
                    <a:pt x="4" y="105"/>
                    <a:pt x="3" y="104"/>
                    <a:pt x="4" y="104"/>
                  </a:cubicBezTo>
                  <a:cubicBezTo>
                    <a:pt x="5" y="104"/>
                    <a:pt x="4" y="104"/>
                    <a:pt x="5" y="104"/>
                  </a:cubicBezTo>
                  <a:cubicBezTo>
                    <a:pt x="6" y="103"/>
                    <a:pt x="9" y="101"/>
                    <a:pt x="9" y="101"/>
                  </a:cubicBezTo>
                  <a:cubicBezTo>
                    <a:pt x="9" y="99"/>
                    <a:pt x="9" y="99"/>
                    <a:pt x="9" y="99"/>
                  </a:cubicBezTo>
                  <a:cubicBezTo>
                    <a:pt x="9" y="99"/>
                    <a:pt x="8" y="97"/>
                    <a:pt x="8" y="96"/>
                  </a:cubicBezTo>
                  <a:cubicBezTo>
                    <a:pt x="8" y="96"/>
                    <a:pt x="8" y="96"/>
                    <a:pt x="8" y="95"/>
                  </a:cubicBezTo>
                  <a:cubicBezTo>
                    <a:pt x="8" y="93"/>
                    <a:pt x="4" y="89"/>
                    <a:pt x="4" y="89"/>
                  </a:cubicBezTo>
                  <a:cubicBezTo>
                    <a:pt x="2" y="89"/>
                    <a:pt x="2" y="89"/>
                    <a:pt x="2" y="89"/>
                  </a:cubicBezTo>
                  <a:cubicBezTo>
                    <a:pt x="2" y="89"/>
                    <a:pt x="2" y="88"/>
                    <a:pt x="2" y="87"/>
                  </a:cubicBezTo>
                  <a:cubicBezTo>
                    <a:pt x="2" y="87"/>
                    <a:pt x="2" y="84"/>
                    <a:pt x="2" y="84"/>
                  </a:cubicBezTo>
                  <a:cubicBezTo>
                    <a:pt x="3" y="80"/>
                    <a:pt x="3" y="80"/>
                    <a:pt x="3" y="80"/>
                  </a:cubicBezTo>
                  <a:cubicBezTo>
                    <a:pt x="2" y="73"/>
                    <a:pt x="2" y="73"/>
                    <a:pt x="2" y="73"/>
                  </a:cubicBezTo>
                  <a:cubicBezTo>
                    <a:pt x="2" y="68"/>
                    <a:pt x="2" y="68"/>
                    <a:pt x="2" y="68"/>
                  </a:cubicBezTo>
                  <a:cubicBezTo>
                    <a:pt x="2" y="68"/>
                    <a:pt x="2" y="64"/>
                    <a:pt x="2" y="63"/>
                  </a:cubicBezTo>
                  <a:cubicBezTo>
                    <a:pt x="2" y="63"/>
                    <a:pt x="4" y="59"/>
                    <a:pt x="4" y="59"/>
                  </a:cubicBezTo>
                  <a:cubicBezTo>
                    <a:pt x="5" y="57"/>
                    <a:pt x="5" y="57"/>
                    <a:pt x="5" y="57"/>
                  </a:cubicBezTo>
                  <a:cubicBezTo>
                    <a:pt x="6" y="60"/>
                    <a:pt x="6" y="60"/>
                    <a:pt x="6" y="60"/>
                  </a:cubicBezTo>
                  <a:cubicBezTo>
                    <a:pt x="6" y="60"/>
                    <a:pt x="5" y="61"/>
                    <a:pt x="6" y="62"/>
                  </a:cubicBezTo>
                  <a:cubicBezTo>
                    <a:pt x="7" y="62"/>
                    <a:pt x="8" y="62"/>
                    <a:pt x="9" y="62"/>
                  </a:cubicBezTo>
                  <a:cubicBezTo>
                    <a:pt x="9" y="62"/>
                    <a:pt x="10" y="63"/>
                    <a:pt x="10" y="63"/>
                  </a:cubicBezTo>
                  <a:cubicBezTo>
                    <a:pt x="13" y="65"/>
                    <a:pt x="13" y="65"/>
                    <a:pt x="13" y="65"/>
                  </a:cubicBezTo>
                  <a:cubicBezTo>
                    <a:pt x="15" y="67"/>
                    <a:pt x="15" y="67"/>
                    <a:pt x="15" y="67"/>
                  </a:cubicBezTo>
                  <a:cubicBezTo>
                    <a:pt x="17" y="68"/>
                    <a:pt x="17" y="68"/>
                    <a:pt x="17" y="68"/>
                  </a:cubicBezTo>
                  <a:cubicBezTo>
                    <a:pt x="19" y="68"/>
                    <a:pt x="19" y="68"/>
                    <a:pt x="19" y="68"/>
                  </a:cubicBezTo>
                  <a:cubicBezTo>
                    <a:pt x="20" y="67"/>
                    <a:pt x="20" y="67"/>
                    <a:pt x="20" y="67"/>
                  </a:cubicBezTo>
                  <a:cubicBezTo>
                    <a:pt x="20" y="67"/>
                    <a:pt x="20" y="66"/>
                    <a:pt x="20" y="66"/>
                  </a:cubicBezTo>
                  <a:cubicBezTo>
                    <a:pt x="20" y="66"/>
                    <a:pt x="19" y="64"/>
                    <a:pt x="19" y="64"/>
                  </a:cubicBezTo>
                  <a:cubicBezTo>
                    <a:pt x="19" y="63"/>
                    <a:pt x="18" y="62"/>
                    <a:pt x="18" y="62"/>
                  </a:cubicBezTo>
                  <a:cubicBezTo>
                    <a:pt x="21" y="60"/>
                    <a:pt x="21" y="60"/>
                    <a:pt x="21" y="60"/>
                  </a:cubicBezTo>
                  <a:cubicBezTo>
                    <a:pt x="22" y="58"/>
                    <a:pt x="22" y="58"/>
                    <a:pt x="22" y="58"/>
                  </a:cubicBezTo>
                  <a:cubicBezTo>
                    <a:pt x="22" y="58"/>
                    <a:pt x="22" y="57"/>
                    <a:pt x="21" y="57"/>
                  </a:cubicBezTo>
                  <a:cubicBezTo>
                    <a:pt x="20" y="57"/>
                    <a:pt x="18" y="57"/>
                    <a:pt x="18" y="57"/>
                  </a:cubicBezTo>
                  <a:cubicBezTo>
                    <a:pt x="18" y="57"/>
                    <a:pt x="17" y="56"/>
                    <a:pt x="17" y="56"/>
                  </a:cubicBezTo>
                  <a:cubicBezTo>
                    <a:pt x="17" y="56"/>
                    <a:pt x="16" y="54"/>
                    <a:pt x="16" y="54"/>
                  </a:cubicBezTo>
                  <a:cubicBezTo>
                    <a:pt x="16" y="54"/>
                    <a:pt x="16" y="52"/>
                    <a:pt x="17" y="52"/>
                  </a:cubicBezTo>
                  <a:cubicBezTo>
                    <a:pt x="17" y="51"/>
                    <a:pt x="18" y="48"/>
                    <a:pt x="18" y="48"/>
                  </a:cubicBezTo>
                  <a:cubicBezTo>
                    <a:pt x="18" y="48"/>
                    <a:pt x="17" y="46"/>
                    <a:pt x="19" y="46"/>
                  </a:cubicBezTo>
                  <a:cubicBezTo>
                    <a:pt x="21" y="46"/>
                    <a:pt x="22" y="46"/>
                    <a:pt x="22" y="46"/>
                  </a:cubicBezTo>
                  <a:cubicBezTo>
                    <a:pt x="22" y="46"/>
                    <a:pt x="23" y="44"/>
                    <a:pt x="24" y="44"/>
                  </a:cubicBezTo>
                  <a:cubicBezTo>
                    <a:pt x="24" y="44"/>
                    <a:pt x="25" y="43"/>
                    <a:pt x="25" y="44"/>
                  </a:cubicBezTo>
                  <a:cubicBezTo>
                    <a:pt x="26" y="44"/>
                    <a:pt x="25" y="47"/>
                    <a:pt x="25" y="47"/>
                  </a:cubicBezTo>
                  <a:cubicBezTo>
                    <a:pt x="23" y="49"/>
                    <a:pt x="23" y="49"/>
                    <a:pt x="23" y="49"/>
                  </a:cubicBezTo>
                  <a:cubicBezTo>
                    <a:pt x="23" y="49"/>
                    <a:pt x="24" y="50"/>
                    <a:pt x="24" y="51"/>
                  </a:cubicBezTo>
                  <a:cubicBezTo>
                    <a:pt x="24" y="52"/>
                    <a:pt x="24" y="53"/>
                    <a:pt x="24" y="53"/>
                  </a:cubicBezTo>
                  <a:cubicBezTo>
                    <a:pt x="22" y="56"/>
                    <a:pt x="22" y="56"/>
                    <a:pt x="22" y="56"/>
                  </a:cubicBezTo>
                  <a:cubicBezTo>
                    <a:pt x="22" y="56"/>
                    <a:pt x="23" y="56"/>
                    <a:pt x="23" y="56"/>
                  </a:cubicBezTo>
                  <a:cubicBezTo>
                    <a:pt x="23" y="57"/>
                    <a:pt x="23" y="58"/>
                    <a:pt x="23" y="58"/>
                  </a:cubicBezTo>
                  <a:cubicBezTo>
                    <a:pt x="26" y="57"/>
                    <a:pt x="26" y="57"/>
                    <a:pt x="26" y="57"/>
                  </a:cubicBezTo>
                  <a:cubicBezTo>
                    <a:pt x="26" y="57"/>
                    <a:pt x="25" y="56"/>
                    <a:pt x="25" y="56"/>
                  </a:cubicBezTo>
                  <a:cubicBezTo>
                    <a:pt x="25" y="56"/>
                    <a:pt x="24" y="55"/>
                    <a:pt x="25" y="54"/>
                  </a:cubicBezTo>
                  <a:cubicBezTo>
                    <a:pt x="26" y="53"/>
                    <a:pt x="26" y="52"/>
                    <a:pt x="27" y="52"/>
                  </a:cubicBezTo>
                  <a:cubicBezTo>
                    <a:pt x="27" y="51"/>
                    <a:pt x="27" y="51"/>
                    <a:pt x="29" y="51"/>
                  </a:cubicBezTo>
                  <a:cubicBezTo>
                    <a:pt x="30" y="51"/>
                    <a:pt x="32" y="53"/>
                    <a:pt x="32" y="53"/>
                  </a:cubicBezTo>
                  <a:cubicBezTo>
                    <a:pt x="32" y="53"/>
                    <a:pt x="33" y="54"/>
                    <a:pt x="32" y="54"/>
                  </a:cubicBezTo>
                  <a:cubicBezTo>
                    <a:pt x="32" y="55"/>
                    <a:pt x="31" y="56"/>
                    <a:pt x="31" y="56"/>
                  </a:cubicBezTo>
                  <a:cubicBezTo>
                    <a:pt x="33" y="59"/>
                    <a:pt x="33" y="59"/>
                    <a:pt x="33" y="59"/>
                  </a:cubicBezTo>
                  <a:cubicBezTo>
                    <a:pt x="33" y="59"/>
                    <a:pt x="32" y="59"/>
                    <a:pt x="31" y="60"/>
                  </a:cubicBezTo>
                  <a:cubicBezTo>
                    <a:pt x="31" y="60"/>
                    <a:pt x="31" y="61"/>
                    <a:pt x="31" y="61"/>
                  </a:cubicBezTo>
                  <a:cubicBezTo>
                    <a:pt x="31" y="62"/>
                    <a:pt x="28" y="63"/>
                    <a:pt x="31" y="63"/>
                  </a:cubicBezTo>
                  <a:cubicBezTo>
                    <a:pt x="33" y="63"/>
                    <a:pt x="33" y="63"/>
                    <a:pt x="33" y="62"/>
                  </a:cubicBezTo>
                  <a:cubicBezTo>
                    <a:pt x="33" y="62"/>
                    <a:pt x="33" y="60"/>
                    <a:pt x="33" y="60"/>
                  </a:cubicBezTo>
                  <a:cubicBezTo>
                    <a:pt x="33" y="60"/>
                    <a:pt x="34" y="60"/>
                    <a:pt x="34" y="60"/>
                  </a:cubicBezTo>
                  <a:cubicBezTo>
                    <a:pt x="35" y="60"/>
                    <a:pt x="36" y="60"/>
                    <a:pt x="36" y="60"/>
                  </a:cubicBezTo>
                  <a:cubicBezTo>
                    <a:pt x="37" y="61"/>
                    <a:pt x="37" y="61"/>
                    <a:pt x="37" y="61"/>
                  </a:cubicBezTo>
                  <a:cubicBezTo>
                    <a:pt x="37" y="61"/>
                    <a:pt x="37" y="62"/>
                    <a:pt x="37" y="63"/>
                  </a:cubicBezTo>
                  <a:cubicBezTo>
                    <a:pt x="37" y="63"/>
                    <a:pt x="37" y="64"/>
                    <a:pt x="37" y="64"/>
                  </a:cubicBezTo>
                  <a:cubicBezTo>
                    <a:pt x="37" y="64"/>
                    <a:pt x="39" y="66"/>
                    <a:pt x="39" y="65"/>
                  </a:cubicBezTo>
                  <a:cubicBezTo>
                    <a:pt x="39" y="64"/>
                    <a:pt x="40" y="65"/>
                    <a:pt x="39" y="63"/>
                  </a:cubicBezTo>
                  <a:cubicBezTo>
                    <a:pt x="38" y="62"/>
                    <a:pt x="38" y="60"/>
                    <a:pt x="38" y="60"/>
                  </a:cubicBezTo>
                  <a:cubicBezTo>
                    <a:pt x="38" y="60"/>
                    <a:pt x="38" y="60"/>
                    <a:pt x="38" y="59"/>
                  </a:cubicBezTo>
                  <a:cubicBezTo>
                    <a:pt x="38" y="59"/>
                    <a:pt x="38" y="58"/>
                    <a:pt x="38" y="58"/>
                  </a:cubicBezTo>
                  <a:cubicBezTo>
                    <a:pt x="37" y="57"/>
                    <a:pt x="36" y="57"/>
                    <a:pt x="36" y="56"/>
                  </a:cubicBezTo>
                  <a:cubicBezTo>
                    <a:pt x="36" y="56"/>
                    <a:pt x="33" y="53"/>
                    <a:pt x="33" y="53"/>
                  </a:cubicBezTo>
                  <a:cubicBezTo>
                    <a:pt x="33" y="53"/>
                    <a:pt x="33" y="52"/>
                    <a:pt x="33" y="51"/>
                  </a:cubicBezTo>
                  <a:cubicBezTo>
                    <a:pt x="33" y="49"/>
                    <a:pt x="33" y="48"/>
                    <a:pt x="33" y="47"/>
                  </a:cubicBezTo>
                  <a:cubicBezTo>
                    <a:pt x="33" y="47"/>
                    <a:pt x="34" y="45"/>
                    <a:pt x="34" y="45"/>
                  </a:cubicBezTo>
                  <a:cubicBezTo>
                    <a:pt x="34" y="45"/>
                    <a:pt x="34" y="43"/>
                    <a:pt x="35" y="42"/>
                  </a:cubicBezTo>
                  <a:cubicBezTo>
                    <a:pt x="36" y="42"/>
                    <a:pt x="35" y="41"/>
                    <a:pt x="36" y="41"/>
                  </a:cubicBezTo>
                  <a:cubicBezTo>
                    <a:pt x="38" y="40"/>
                    <a:pt x="37" y="40"/>
                    <a:pt x="39" y="40"/>
                  </a:cubicBezTo>
                  <a:cubicBezTo>
                    <a:pt x="40" y="40"/>
                    <a:pt x="42" y="41"/>
                    <a:pt x="43" y="41"/>
                  </a:cubicBezTo>
                  <a:cubicBezTo>
                    <a:pt x="43" y="41"/>
                    <a:pt x="46" y="42"/>
                    <a:pt x="46" y="42"/>
                  </a:cubicBezTo>
                  <a:cubicBezTo>
                    <a:pt x="46" y="42"/>
                    <a:pt x="46" y="41"/>
                    <a:pt x="46" y="41"/>
                  </a:cubicBezTo>
                  <a:cubicBezTo>
                    <a:pt x="47" y="41"/>
                    <a:pt x="47" y="39"/>
                    <a:pt x="47" y="40"/>
                  </a:cubicBezTo>
                  <a:cubicBezTo>
                    <a:pt x="48" y="40"/>
                    <a:pt x="48" y="41"/>
                    <a:pt x="49" y="40"/>
                  </a:cubicBezTo>
                  <a:cubicBezTo>
                    <a:pt x="50" y="39"/>
                    <a:pt x="50" y="38"/>
                    <a:pt x="50" y="38"/>
                  </a:cubicBezTo>
                  <a:cubicBezTo>
                    <a:pt x="50" y="38"/>
                    <a:pt x="51" y="38"/>
                    <a:pt x="52" y="37"/>
                  </a:cubicBezTo>
                  <a:cubicBezTo>
                    <a:pt x="52" y="37"/>
                    <a:pt x="51" y="36"/>
                    <a:pt x="50" y="36"/>
                  </a:cubicBezTo>
                  <a:cubicBezTo>
                    <a:pt x="50" y="36"/>
                    <a:pt x="48" y="36"/>
                    <a:pt x="47" y="37"/>
                  </a:cubicBezTo>
                  <a:cubicBezTo>
                    <a:pt x="46" y="37"/>
                    <a:pt x="47" y="37"/>
                    <a:pt x="45" y="37"/>
                  </a:cubicBezTo>
                  <a:cubicBezTo>
                    <a:pt x="44" y="38"/>
                    <a:pt x="44" y="38"/>
                    <a:pt x="42" y="38"/>
                  </a:cubicBezTo>
                  <a:cubicBezTo>
                    <a:pt x="40" y="38"/>
                    <a:pt x="40" y="38"/>
                    <a:pt x="39" y="39"/>
                  </a:cubicBezTo>
                  <a:cubicBezTo>
                    <a:pt x="38" y="40"/>
                    <a:pt x="37" y="40"/>
                    <a:pt x="37" y="40"/>
                  </a:cubicBezTo>
                  <a:cubicBezTo>
                    <a:pt x="36" y="40"/>
                    <a:pt x="36" y="40"/>
                    <a:pt x="36" y="40"/>
                  </a:cubicBezTo>
                  <a:cubicBezTo>
                    <a:pt x="36" y="40"/>
                    <a:pt x="35" y="40"/>
                    <a:pt x="34" y="40"/>
                  </a:cubicBezTo>
                  <a:cubicBezTo>
                    <a:pt x="34" y="40"/>
                    <a:pt x="33" y="39"/>
                    <a:pt x="33" y="39"/>
                  </a:cubicBezTo>
                  <a:cubicBezTo>
                    <a:pt x="33" y="39"/>
                    <a:pt x="33" y="39"/>
                    <a:pt x="32" y="39"/>
                  </a:cubicBezTo>
                  <a:cubicBezTo>
                    <a:pt x="31" y="39"/>
                    <a:pt x="30" y="40"/>
                    <a:pt x="30" y="40"/>
                  </a:cubicBezTo>
                  <a:cubicBezTo>
                    <a:pt x="28" y="40"/>
                    <a:pt x="28" y="40"/>
                    <a:pt x="28" y="40"/>
                  </a:cubicBezTo>
                  <a:cubicBezTo>
                    <a:pt x="28" y="40"/>
                    <a:pt x="27" y="40"/>
                    <a:pt x="26" y="40"/>
                  </a:cubicBezTo>
                  <a:cubicBezTo>
                    <a:pt x="26" y="41"/>
                    <a:pt x="24" y="41"/>
                    <a:pt x="24" y="41"/>
                  </a:cubicBezTo>
                  <a:cubicBezTo>
                    <a:pt x="24" y="41"/>
                    <a:pt x="24" y="41"/>
                    <a:pt x="23" y="41"/>
                  </a:cubicBezTo>
                  <a:cubicBezTo>
                    <a:pt x="23" y="42"/>
                    <a:pt x="24" y="42"/>
                    <a:pt x="23" y="43"/>
                  </a:cubicBezTo>
                  <a:cubicBezTo>
                    <a:pt x="22" y="43"/>
                    <a:pt x="20" y="43"/>
                    <a:pt x="20" y="43"/>
                  </a:cubicBezTo>
                  <a:cubicBezTo>
                    <a:pt x="19" y="44"/>
                    <a:pt x="19" y="44"/>
                    <a:pt x="19" y="44"/>
                  </a:cubicBezTo>
                  <a:cubicBezTo>
                    <a:pt x="18" y="46"/>
                    <a:pt x="18" y="46"/>
                    <a:pt x="18" y="46"/>
                  </a:cubicBezTo>
                  <a:cubicBezTo>
                    <a:pt x="17" y="46"/>
                    <a:pt x="17" y="46"/>
                    <a:pt x="17" y="46"/>
                  </a:cubicBezTo>
                  <a:cubicBezTo>
                    <a:pt x="16" y="49"/>
                    <a:pt x="16" y="49"/>
                    <a:pt x="16" y="49"/>
                  </a:cubicBezTo>
                  <a:cubicBezTo>
                    <a:pt x="16" y="50"/>
                    <a:pt x="16" y="50"/>
                    <a:pt x="16" y="50"/>
                  </a:cubicBezTo>
                  <a:cubicBezTo>
                    <a:pt x="14" y="52"/>
                    <a:pt x="14" y="52"/>
                    <a:pt x="14" y="52"/>
                  </a:cubicBezTo>
                  <a:cubicBezTo>
                    <a:pt x="13" y="53"/>
                    <a:pt x="13" y="53"/>
                    <a:pt x="13" y="53"/>
                  </a:cubicBezTo>
                  <a:cubicBezTo>
                    <a:pt x="13" y="53"/>
                    <a:pt x="13" y="53"/>
                    <a:pt x="14" y="54"/>
                  </a:cubicBezTo>
                  <a:cubicBezTo>
                    <a:pt x="14" y="54"/>
                    <a:pt x="14" y="55"/>
                    <a:pt x="14" y="55"/>
                  </a:cubicBezTo>
                  <a:cubicBezTo>
                    <a:pt x="13" y="56"/>
                    <a:pt x="13" y="56"/>
                    <a:pt x="13" y="56"/>
                  </a:cubicBezTo>
                  <a:cubicBezTo>
                    <a:pt x="14" y="58"/>
                    <a:pt x="14" y="58"/>
                    <a:pt x="14" y="58"/>
                  </a:cubicBezTo>
                  <a:cubicBezTo>
                    <a:pt x="16" y="57"/>
                    <a:pt x="16" y="57"/>
                    <a:pt x="16" y="57"/>
                  </a:cubicBezTo>
                  <a:cubicBezTo>
                    <a:pt x="17" y="59"/>
                    <a:pt x="17" y="59"/>
                    <a:pt x="17" y="59"/>
                  </a:cubicBezTo>
                  <a:cubicBezTo>
                    <a:pt x="16" y="61"/>
                    <a:pt x="16" y="61"/>
                    <a:pt x="16" y="61"/>
                  </a:cubicBezTo>
                  <a:cubicBezTo>
                    <a:pt x="16" y="61"/>
                    <a:pt x="15" y="62"/>
                    <a:pt x="14" y="62"/>
                  </a:cubicBezTo>
                  <a:cubicBezTo>
                    <a:pt x="14" y="62"/>
                    <a:pt x="13" y="61"/>
                    <a:pt x="13" y="61"/>
                  </a:cubicBezTo>
                  <a:cubicBezTo>
                    <a:pt x="12" y="59"/>
                    <a:pt x="12" y="59"/>
                    <a:pt x="12" y="59"/>
                  </a:cubicBezTo>
                  <a:cubicBezTo>
                    <a:pt x="12" y="58"/>
                    <a:pt x="12" y="58"/>
                    <a:pt x="12" y="58"/>
                  </a:cubicBezTo>
                  <a:cubicBezTo>
                    <a:pt x="12" y="57"/>
                    <a:pt x="12" y="57"/>
                    <a:pt x="12" y="57"/>
                  </a:cubicBezTo>
                  <a:cubicBezTo>
                    <a:pt x="9" y="58"/>
                    <a:pt x="9" y="58"/>
                    <a:pt x="9" y="58"/>
                  </a:cubicBezTo>
                  <a:cubicBezTo>
                    <a:pt x="9" y="57"/>
                    <a:pt x="9" y="57"/>
                    <a:pt x="9" y="57"/>
                  </a:cubicBezTo>
                  <a:cubicBezTo>
                    <a:pt x="9" y="57"/>
                    <a:pt x="8" y="56"/>
                    <a:pt x="8" y="56"/>
                  </a:cubicBezTo>
                  <a:cubicBezTo>
                    <a:pt x="8" y="55"/>
                    <a:pt x="7" y="54"/>
                    <a:pt x="7" y="54"/>
                  </a:cubicBezTo>
                  <a:cubicBezTo>
                    <a:pt x="5" y="51"/>
                    <a:pt x="5" y="51"/>
                    <a:pt x="5" y="51"/>
                  </a:cubicBezTo>
                  <a:cubicBezTo>
                    <a:pt x="5" y="51"/>
                    <a:pt x="5" y="51"/>
                    <a:pt x="6" y="51"/>
                  </a:cubicBezTo>
                  <a:cubicBezTo>
                    <a:pt x="6" y="50"/>
                    <a:pt x="6" y="50"/>
                    <a:pt x="7" y="49"/>
                  </a:cubicBezTo>
                  <a:cubicBezTo>
                    <a:pt x="7" y="48"/>
                    <a:pt x="9" y="46"/>
                    <a:pt x="9" y="46"/>
                  </a:cubicBezTo>
                  <a:cubicBezTo>
                    <a:pt x="10" y="43"/>
                    <a:pt x="10" y="43"/>
                    <a:pt x="10" y="43"/>
                  </a:cubicBezTo>
                  <a:cubicBezTo>
                    <a:pt x="12" y="41"/>
                    <a:pt x="12" y="41"/>
                    <a:pt x="12" y="41"/>
                  </a:cubicBezTo>
                  <a:cubicBezTo>
                    <a:pt x="13" y="39"/>
                    <a:pt x="13" y="39"/>
                    <a:pt x="13" y="39"/>
                  </a:cubicBezTo>
                  <a:cubicBezTo>
                    <a:pt x="15" y="36"/>
                    <a:pt x="15" y="36"/>
                    <a:pt x="15" y="36"/>
                  </a:cubicBezTo>
                  <a:cubicBezTo>
                    <a:pt x="17" y="34"/>
                    <a:pt x="17" y="34"/>
                    <a:pt x="17" y="34"/>
                  </a:cubicBezTo>
                  <a:cubicBezTo>
                    <a:pt x="20" y="34"/>
                    <a:pt x="20" y="34"/>
                    <a:pt x="20" y="34"/>
                  </a:cubicBezTo>
                  <a:cubicBezTo>
                    <a:pt x="20" y="34"/>
                    <a:pt x="22" y="35"/>
                    <a:pt x="22" y="35"/>
                  </a:cubicBezTo>
                  <a:cubicBezTo>
                    <a:pt x="23" y="34"/>
                    <a:pt x="24" y="33"/>
                    <a:pt x="24" y="33"/>
                  </a:cubicBezTo>
                  <a:cubicBezTo>
                    <a:pt x="28" y="32"/>
                    <a:pt x="28" y="32"/>
                    <a:pt x="28" y="32"/>
                  </a:cubicBezTo>
                  <a:cubicBezTo>
                    <a:pt x="29" y="32"/>
                    <a:pt x="29" y="32"/>
                    <a:pt x="29" y="32"/>
                  </a:cubicBezTo>
                  <a:cubicBezTo>
                    <a:pt x="32" y="33"/>
                    <a:pt x="32" y="33"/>
                    <a:pt x="32" y="33"/>
                  </a:cubicBezTo>
                  <a:cubicBezTo>
                    <a:pt x="34" y="33"/>
                    <a:pt x="34" y="33"/>
                    <a:pt x="34" y="33"/>
                  </a:cubicBezTo>
                  <a:cubicBezTo>
                    <a:pt x="38" y="33"/>
                    <a:pt x="38" y="33"/>
                    <a:pt x="38" y="33"/>
                  </a:cubicBezTo>
                  <a:close/>
                  <a:moveTo>
                    <a:pt x="16" y="139"/>
                  </a:moveTo>
                  <a:cubicBezTo>
                    <a:pt x="16" y="139"/>
                    <a:pt x="16" y="139"/>
                    <a:pt x="16" y="139"/>
                  </a:cubicBezTo>
                  <a:cubicBezTo>
                    <a:pt x="16" y="139"/>
                    <a:pt x="14" y="138"/>
                    <a:pt x="14" y="138"/>
                  </a:cubicBezTo>
                  <a:cubicBezTo>
                    <a:pt x="14" y="139"/>
                    <a:pt x="13" y="140"/>
                    <a:pt x="13" y="140"/>
                  </a:cubicBezTo>
                  <a:cubicBezTo>
                    <a:pt x="12" y="143"/>
                    <a:pt x="12" y="143"/>
                    <a:pt x="12" y="143"/>
                  </a:cubicBezTo>
                  <a:cubicBezTo>
                    <a:pt x="11" y="144"/>
                    <a:pt x="11" y="144"/>
                    <a:pt x="11" y="144"/>
                  </a:cubicBezTo>
                  <a:cubicBezTo>
                    <a:pt x="11" y="146"/>
                    <a:pt x="11" y="146"/>
                    <a:pt x="11" y="146"/>
                  </a:cubicBezTo>
                  <a:cubicBezTo>
                    <a:pt x="8" y="147"/>
                    <a:pt x="8" y="147"/>
                    <a:pt x="8" y="147"/>
                  </a:cubicBezTo>
                  <a:cubicBezTo>
                    <a:pt x="8" y="147"/>
                    <a:pt x="8" y="148"/>
                    <a:pt x="9" y="148"/>
                  </a:cubicBezTo>
                  <a:cubicBezTo>
                    <a:pt x="10" y="148"/>
                    <a:pt x="11" y="148"/>
                    <a:pt x="11" y="148"/>
                  </a:cubicBezTo>
                  <a:cubicBezTo>
                    <a:pt x="11" y="147"/>
                    <a:pt x="12" y="146"/>
                    <a:pt x="12" y="146"/>
                  </a:cubicBezTo>
                  <a:cubicBezTo>
                    <a:pt x="12" y="146"/>
                    <a:pt x="13" y="145"/>
                    <a:pt x="13" y="145"/>
                  </a:cubicBezTo>
                  <a:cubicBezTo>
                    <a:pt x="14" y="145"/>
                    <a:pt x="16" y="145"/>
                    <a:pt x="16" y="144"/>
                  </a:cubicBezTo>
                  <a:cubicBezTo>
                    <a:pt x="16" y="143"/>
                    <a:pt x="16" y="142"/>
                    <a:pt x="16" y="142"/>
                  </a:cubicBezTo>
                  <a:cubicBezTo>
                    <a:pt x="16" y="141"/>
                    <a:pt x="16" y="141"/>
                    <a:pt x="16" y="141"/>
                  </a:cubicBezTo>
                  <a:cubicBezTo>
                    <a:pt x="16" y="139"/>
                    <a:pt x="16" y="139"/>
                    <a:pt x="16" y="139"/>
                  </a:cubicBezTo>
                  <a:close/>
                  <a:moveTo>
                    <a:pt x="68" y="112"/>
                  </a:moveTo>
                  <a:cubicBezTo>
                    <a:pt x="68" y="112"/>
                    <a:pt x="68" y="112"/>
                    <a:pt x="68" y="112"/>
                  </a:cubicBezTo>
                  <a:cubicBezTo>
                    <a:pt x="68" y="112"/>
                    <a:pt x="68" y="112"/>
                    <a:pt x="68" y="112"/>
                  </a:cubicBezTo>
                  <a:cubicBezTo>
                    <a:pt x="68" y="112"/>
                    <a:pt x="69" y="111"/>
                    <a:pt x="69" y="111"/>
                  </a:cubicBezTo>
                  <a:cubicBezTo>
                    <a:pt x="69" y="110"/>
                    <a:pt x="68" y="109"/>
                    <a:pt x="68" y="109"/>
                  </a:cubicBezTo>
                  <a:cubicBezTo>
                    <a:pt x="68" y="108"/>
                    <a:pt x="69" y="108"/>
                    <a:pt x="69" y="108"/>
                  </a:cubicBezTo>
                  <a:cubicBezTo>
                    <a:pt x="69" y="108"/>
                    <a:pt x="69" y="107"/>
                    <a:pt x="69" y="107"/>
                  </a:cubicBezTo>
                  <a:cubicBezTo>
                    <a:pt x="69" y="107"/>
                    <a:pt x="68" y="107"/>
                    <a:pt x="68" y="107"/>
                  </a:cubicBezTo>
                  <a:cubicBezTo>
                    <a:pt x="67" y="107"/>
                    <a:pt x="67" y="108"/>
                    <a:pt x="67" y="108"/>
                  </a:cubicBezTo>
                  <a:cubicBezTo>
                    <a:pt x="67" y="108"/>
                    <a:pt x="67" y="109"/>
                    <a:pt x="67" y="109"/>
                  </a:cubicBezTo>
                  <a:cubicBezTo>
                    <a:pt x="67" y="109"/>
                    <a:pt x="67" y="110"/>
                    <a:pt x="67" y="110"/>
                  </a:cubicBezTo>
                  <a:cubicBezTo>
                    <a:pt x="67" y="110"/>
                    <a:pt x="68" y="112"/>
                    <a:pt x="68" y="112"/>
                  </a:cubicBezTo>
                  <a:close/>
                  <a:moveTo>
                    <a:pt x="95" y="139"/>
                  </a:moveTo>
                  <a:cubicBezTo>
                    <a:pt x="95" y="139"/>
                    <a:pt x="95" y="139"/>
                    <a:pt x="95" y="139"/>
                  </a:cubicBezTo>
                  <a:cubicBezTo>
                    <a:pt x="96" y="138"/>
                    <a:pt x="96" y="138"/>
                    <a:pt x="96" y="138"/>
                  </a:cubicBezTo>
                  <a:cubicBezTo>
                    <a:pt x="97" y="139"/>
                    <a:pt x="97" y="139"/>
                    <a:pt x="97" y="139"/>
                  </a:cubicBezTo>
                  <a:cubicBezTo>
                    <a:pt x="97" y="139"/>
                    <a:pt x="96" y="140"/>
                    <a:pt x="96" y="140"/>
                  </a:cubicBezTo>
                  <a:cubicBezTo>
                    <a:pt x="96" y="140"/>
                    <a:pt x="95" y="139"/>
                    <a:pt x="95" y="139"/>
                  </a:cubicBezTo>
                  <a:cubicBezTo>
                    <a:pt x="95" y="139"/>
                    <a:pt x="95" y="139"/>
                    <a:pt x="95" y="139"/>
                  </a:cubicBezTo>
                  <a:close/>
                  <a:moveTo>
                    <a:pt x="106" y="152"/>
                  </a:moveTo>
                  <a:cubicBezTo>
                    <a:pt x="106" y="152"/>
                    <a:pt x="106" y="152"/>
                    <a:pt x="106" y="152"/>
                  </a:cubicBezTo>
                  <a:cubicBezTo>
                    <a:pt x="107" y="152"/>
                    <a:pt x="107" y="152"/>
                    <a:pt x="107" y="152"/>
                  </a:cubicBezTo>
                  <a:cubicBezTo>
                    <a:pt x="107" y="153"/>
                    <a:pt x="107" y="153"/>
                    <a:pt x="107" y="153"/>
                  </a:cubicBezTo>
                  <a:cubicBezTo>
                    <a:pt x="106" y="154"/>
                    <a:pt x="106" y="154"/>
                    <a:pt x="106" y="154"/>
                  </a:cubicBezTo>
                  <a:cubicBezTo>
                    <a:pt x="106" y="153"/>
                    <a:pt x="106" y="153"/>
                    <a:pt x="106" y="153"/>
                  </a:cubicBezTo>
                  <a:cubicBezTo>
                    <a:pt x="106" y="152"/>
                    <a:pt x="106" y="152"/>
                    <a:pt x="106" y="152"/>
                  </a:cubicBezTo>
                  <a:close/>
                  <a:moveTo>
                    <a:pt x="103" y="150"/>
                  </a:moveTo>
                  <a:cubicBezTo>
                    <a:pt x="103" y="150"/>
                    <a:pt x="103" y="150"/>
                    <a:pt x="103" y="150"/>
                  </a:cubicBezTo>
                  <a:cubicBezTo>
                    <a:pt x="102" y="149"/>
                    <a:pt x="102" y="149"/>
                    <a:pt x="102" y="149"/>
                  </a:cubicBezTo>
                  <a:cubicBezTo>
                    <a:pt x="104" y="149"/>
                    <a:pt x="104" y="149"/>
                    <a:pt x="104" y="149"/>
                  </a:cubicBezTo>
                  <a:cubicBezTo>
                    <a:pt x="104" y="149"/>
                    <a:pt x="104" y="149"/>
                    <a:pt x="105" y="149"/>
                  </a:cubicBezTo>
                  <a:cubicBezTo>
                    <a:pt x="105" y="149"/>
                    <a:pt x="106" y="150"/>
                    <a:pt x="106" y="150"/>
                  </a:cubicBezTo>
                  <a:cubicBezTo>
                    <a:pt x="106" y="150"/>
                    <a:pt x="106" y="150"/>
                    <a:pt x="106" y="150"/>
                  </a:cubicBezTo>
                  <a:cubicBezTo>
                    <a:pt x="105" y="150"/>
                    <a:pt x="105" y="151"/>
                    <a:pt x="105" y="151"/>
                  </a:cubicBezTo>
                  <a:cubicBezTo>
                    <a:pt x="104" y="151"/>
                    <a:pt x="103" y="150"/>
                    <a:pt x="103" y="150"/>
                  </a:cubicBezTo>
                  <a:close/>
                  <a:moveTo>
                    <a:pt x="108" y="150"/>
                  </a:moveTo>
                  <a:cubicBezTo>
                    <a:pt x="108" y="150"/>
                    <a:pt x="108" y="150"/>
                    <a:pt x="108" y="150"/>
                  </a:cubicBezTo>
                  <a:cubicBezTo>
                    <a:pt x="107" y="148"/>
                    <a:pt x="107" y="148"/>
                    <a:pt x="107" y="148"/>
                  </a:cubicBezTo>
                  <a:cubicBezTo>
                    <a:pt x="108" y="147"/>
                    <a:pt x="108" y="147"/>
                    <a:pt x="108" y="147"/>
                  </a:cubicBezTo>
                  <a:cubicBezTo>
                    <a:pt x="108" y="147"/>
                    <a:pt x="109" y="148"/>
                    <a:pt x="109" y="148"/>
                  </a:cubicBezTo>
                  <a:cubicBezTo>
                    <a:pt x="109" y="148"/>
                    <a:pt x="108" y="149"/>
                    <a:pt x="108" y="149"/>
                  </a:cubicBezTo>
                  <a:cubicBezTo>
                    <a:pt x="108" y="150"/>
                    <a:pt x="108" y="150"/>
                    <a:pt x="108" y="150"/>
                  </a:cubicBezTo>
                  <a:close/>
                  <a:moveTo>
                    <a:pt x="129" y="144"/>
                  </a:moveTo>
                  <a:cubicBezTo>
                    <a:pt x="129" y="144"/>
                    <a:pt x="129" y="144"/>
                    <a:pt x="129" y="144"/>
                  </a:cubicBezTo>
                  <a:cubicBezTo>
                    <a:pt x="128" y="143"/>
                    <a:pt x="128" y="143"/>
                    <a:pt x="128" y="143"/>
                  </a:cubicBezTo>
                  <a:cubicBezTo>
                    <a:pt x="128" y="143"/>
                    <a:pt x="129" y="142"/>
                    <a:pt x="129" y="142"/>
                  </a:cubicBezTo>
                  <a:cubicBezTo>
                    <a:pt x="130" y="142"/>
                    <a:pt x="131" y="142"/>
                    <a:pt x="131" y="142"/>
                  </a:cubicBezTo>
                  <a:cubicBezTo>
                    <a:pt x="129" y="144"/>
                    <a:pt x="129" y="144"/>
                    <a:pt x="129" y="144"/>
                  </a:cubicBezTo>
                  <a:close/>
                  <a:moveTo>
                    <a:pt x="127" y="145"/>
                  </a:moveTo>
                  <a:cubicBezTo>
                    <a:pt x="127" y="145"/>
                    <a:pt x="127" y="145"/>
                    <a:pt x="127" y="145"/>
                  </a:cubicBezTo>
                  <a:cubicBezTo>
                    <a:pt x="127" y="142"/>
                    <a:pt x="127" y="142"/>
                    <a:pt x="127" y="142"/>
                  </a:cubicBezTo>
                  <a:cubicBezTo>
                    <a:pt x="128" y="141"/>
                    <a:pt x="128" y="141"/>
                    <a:pt x="128" y="141"/>
                  </a:cubicBezTo>
                  <a:cubicBezTo>
                    <a:pt x="127" y="140"/>
                    <a:pt x="127" y="140"/>
                    <a:pt x="127" y="140"/>
                  </a:cubicBezTo>
                  <a:cubicBezTo>
                    <a:pt x="126" y="140"/>
                    <a:pt x="126" y="140"/>
                    <a:pt x="126" y="140"/>
                  </a:cubicBezTo>
                  <a:cubicBezTo>
                    <a:pt x="126" y="140"/>
                    <a:pt x="125" y="138"/>
                    <a:pt x="125" y="138"/>
                  </a:cubicBezTo>
                  <a:cubicBezTo>
                    <a:pt x="125" y="138"/>
                    <a:pt x="124" y="138"/>
                    <a:pt x="124" y="138"/>
                  </a:cubicBezTo>
                  <a:cubicBezTo>
                    <a:pt x="124" y="138"/>
                    <a:pt x="123" y="138"/>
                    <a:pt x="123" y="138"/>
                  </a:cubicBezTo>
                  <a:cubicBezTo>
                    <a:pt x="123" y="138"/>
                    <a:pt x="124" y="137"/>
                    <a:pt x="124" y="137"/>
                  </a:cubicBezTo>
                  <a:cubicBezTo>
                    <a:pt x="124" y="137"/>
                    <a:pt x="124" y="137"/>
                    <a:pt x="125" y="137"/>
                  </a:cubicBezTo>
                  <a:cubicBezTo>
                    <a:pt x="126" y="136"/>
                    <a:pt x="126" y="136"/>
                    <a:pt x="126" y="136"/>
                  </a:cubicBezTo>
                  <a:cubicBezTo>
                    <a:pt x="126" y="136"/>
                    <a:pt x="128" y="133"/>
                    <a:pt x="130" y="133"/>
                  </a:cubicBezTo>
                  <a:cubicBezTo>
                    <a:pt x="131" y="133"/>
                    <a:pt x="133" y="133"/>
                    <a:pt x="133" y="133"/>
                  </a:cubicBezTo>
                  <a:cubicBezTo>
                    <a:pt x="135" y="131"/>
                    <a:pt x="135" y="131"/>
                    <a:pt x="135" y="131"/>
                  </a:cubicBezTo>
                  <a:cubicBezTo>
                    <a:pt x="135" y="131"/>
                    <a:pt x="135" y="130"/>
                    <a:pt x="135" y="130"/>
                  </a:cubicBezTo>
                  <a:cubicBezTo>
                    <a:pt x="136" y="130"/>
                    <a:pt x="135" y="128"/>
                    <a:pt x="135" y="128"/>
                  </a:cubicBezTo>
                  <a:cubicBezTo>
                    <a:pt x="135" y="126"/>
                    <a:pt x="135" y="126"/>
                    <a:pt x="135" y="126"/>
                  </a:cubicBezTo>
                  <a:cubicBezTo>
                    <a:pt x="135" y="126"/>
                    <a:pt x="132" y="124"/>
                    <a:pt x="132" y="124"/>
                  </a:cubicBezTo>
                  <a:cubicBezTo>
                    <a:pt x="132" y="124"/>
                    <a:pt x="128" y="122"/>
                    <a:pt x="128" y="122"/>
                  </a:cubicBezTo>
                  <a:cubicBezTo>
                    <a:pt x="128" y="122"/>
                    <a:pt x="128" y="120"/>
                    <a:pt x="127" y="120"/>
                  </a:cubicBezTo>
                  <a:cubicBezTo>
                    <a:pt x="127" y="120"/>
                    <a:pt x="128" y="118"/>
                    <a:pt x="128" y="118"/>
                  </a:cubicBezTo>
                  <a:cubicBezTo>
                    <a:pt x="128" y="118"/>
                    <a:pt x="130" y="115"/>
                    <a:pt x="132" y="114"/>
                  </a:cubicBezTo>
                  <a:cubicBezTo>
                    <a:pt x="133" y="113"/>
                    <a:pt x="134" y="113"/>
                    <a:pt x="134" y="113"/>
                  </a:cubicBezTo>
                  <a:cubicBezTo>
                    <a:pt x="135" y="113"/>
                    <a:pt x="136" y="114"/>
                    <a:pt x="137" y="115"/>
                  </a:cubicBezTo>
                  <a:cubicBezTo>
                    <a:pt x="137" y="115"/>
                    <a:pt x="138" y="115"/>
                    <a:pt x="139" y="115"/>
                  </a:cubicBezTo>
                  <a:cubicBezTo>
                    <a:pt x="140" y="115"/>
                    <a:pt x="141" y="115"/>
                    <a:pt x="141" y="115"/>
                  </a:cubicBezTo>
                  <a:cubicBezTo>
                    <a:pt x="141" y="115"/>
                    <a:pt x="141" y="113"/>
                    <a:pt x="141" y="112"/>
                  </a:cubicBezTo>
                  <a:cubicBezTo>
                    <a:pt x="141" y="111"/>
                    <a:pt x="141" y="112"/>
                    <a:pt x="140" y="111"/>
                  </a:cubicBezTo>
                  <a:cubicBezTo>
                    <a:pt x="140" y="111"/>
                    <a:pt x="139" y="110"/>
                    <a:pt x="139" y="110"/>
                  </a:cubicBezTo>
                  <a:cubicBezTo>
                    <a:pt x="139" y="110"/>
                    <a:pt x="139" y="109"/>
                    <a:pt x="139" y="109"/>
                  </a:cubicBezTo>
                  <a:cubicBezTo>
                    <a:pt x="139" y="109"/>
                    <a:pt x="139" y="108"/>
                    <a:pt x="139" y="107"/>
                  </a:cubicBezTo>
                  <a:cubicBezTo>
                    <a:pt x="139" y="107"/>
                    <a:pt x="139" y="104"/>
                    <a:pt x="139" y="104"/>
                  </a:cubicBezTo>
                  <a:cubicBezTo>
                    <a:pt x="139" y="103"/>
                    <a:pt x="138" y="101"/>
                    <a:pt x="138" y="101"/>
                  </a:cubicBezTo>
                  <a:cubicBezTo>
                    <a:pt x="138" y="100"/>
                    <a:pt x="137" y="99"/>
                    <a:pt x="137" y="99"/>
                  </a:cubicBezTo>
                  <a:cubicBezTo>
                    <a:pt x="136" y="97"/>
                    <a:pt x="136" y="97"/>
                    <a:pt x="136" y="97"/>
                  </a:cubicBezTo>
                  <a:cubicBezTo>
                    <a:pt x="136" y="97"/>
                    <a:pt x="136" y="97"/>
                    <a:pt x="136" y="96"/>
                  </a:cubicBezTo>
                  <a:cubicBezTo>
                    <a:pt x="136" y="94"/>
                    <a:pt x="137" y="92"/>
                    <a:pt x="137" y="92"/>
                  </a:cubicBezTo>
                  <a:cubicBezTo>
                    <a:pt x="138" y="91"/>
                    <a:pt x="138" y="89"/>
                    <a:pt x="138" y="89"/>
                  </a:cubicBezTo>
                  <a:cubicBezTo>
                    <a:pt x="137" y="88"/>
                    <a:pt x="137" y="88"/>
                    <a:pt x="137" y="88"/>
                  </a:cubicBezTo>
                  <a:cubicBezTo>
                    <a:pt x="137" y="88"/>
                    <a:pt x="133" y="87"/>
                    <a:pt x="133" y="87"/>
                  </a:cubicBezTo>
                  <a:cubicBezTo>
                    <a:pt x="133" y="87"/>
                    <a:pt x="132" y="86"/>
                    <a:pt x="132" y="86"/>
                  </a:cubicBezTo>
                  <a:cubicBezTo>
                    <a:pt x="132" y="85"/>
                    <a:pt x="131" y="85"/>
                    <a:pt x="131" y="85"/>
                  </a:cubicBezTo>
                  <a:cubicBezTo>
                    <a:pt x="131" y="85"/>
                    <a:pt x="127" y="86"/>
                    <a:pt x="127" y="86"/>
                  </a:cubicBezTo>
                  <a:cubicBezTo>
                    <a:pt x="127" y="86"/>
                    <a:pt x="125" y="87"/>
                    <a:pt x="124" y="88"/>
                  </a:cubicBezTo>
                  <a:cubicBezTo>
                    <a:pt x="122" y="88"/>
                    <a:pt x="122" y="88"/>
                    <a:pt x="121" y="89"/>
                  </a:cubicBezTo>
                  <a:cubicBezTo>
                    <a:pt x="119" y="90"/>
                    <a:pt x="119" y="91"/>
                    <a:pt x="118" y="92"/>
                  </a:cubicBezTo>
                  <a:cubicBezTo>
                    <a:pt x="117" y="92"/>
                    <a:pt x="116" y="94"/>
                    <a:pt x="116" y="94"/>
                  </a:cubicBezTo>
                  <a:cubicBezTo>
                    <a:pt x="115" y="95"/>
                    <a:pt x="115" y="95"/>
                    <a:pt x="116" y="96"/>
                  </a:cubicBezTo>
                  <a:cubicBezTo>
                    <a:pt x="116" y="97"/>
                    <a:pt x="117" y="96"/>
                    <a:pt x="117" y="96"/>
                  </a:cubicBezTo>
                  <a:cubicBezTo>
                    <a:pt x="117" y="96"/>
                    <a:pt x="118" y="96"/>
                    <a:pt x="119" y="96"/>
                  </a:cubicBezTo>
                  <a:cubicBezTo>
                    <a:pt x="120" y="96"/>
                    <a:pt x="120" y="97"/>
                    <a:pt x="119" y="97"/>
                  </a:cubicBezTo>
                  <a:cubicBezTo>
                    <a:pt x="119" y="97"/>
                    <a:pt x="119" y="98"/>
                    <a:pt x="119" y="98"/>
                  </a:cubicBezTo>
                  <a:cubicBezTo>
                    <a:pt x="119" y="98"/>
                    <a:pt x="119" y="98"/>
                    <a:pt x="118" y="99"/>
                  </a:cubicBezTo>
                  <a:cubicBezTo>
                    <a:pt x="118" y="99"/>
                    <a:pt x="118" y="100"/>
                    <a:pt x="118" y="101"/>
                  </a:cubicBezTo>
                  <a:cubicBezTo>
                    <a:pt x="118" y="102"/>
                    <a:pt x="117" y="102"/>
                    <a:pt x="117" y="102"/>
                  </a:cubicBezTo>
                  <a:cubicBezTo>
                    <a:pt x="116" y="103"/>
                    <a:pt x="116" y="103"/>
                    <a:pt x="115" y="104"/>
                  </a:cubicBezTo>
                  <a:cubicBezTo>
                    <a:pt x="114" y="104"/>
                    <a:pt x="114" y="105"/>
                    <a:pt x="114" y="105"/>
                  </a:cubicBezTo>
                  <a:cubicBezTo>
                    <a:pt x="114" y="106"/>
                    <a:pt x="114" y="106"/>
                    <a:pt x="115" y="107"/>
                  </a:cubicBezTo>
                  <a:cubicBezTo>
                    <a:pt x="115" y="108"/>
                    <a:pt x="115" y="108"/>
                    <a:pt x="115" y="108"/>
                  </a:cubicBezTo>
                  <a:cubicBezTo>
                    <a:pt x="115" y="109"/>
                    <a:pt x="114" y="110"/>
                    <a:pt x="114" y="109"/>
                  </a:cubicBezTo>
                  <a:cubicBezTo>
                    <a:pt x="114" y="109"/>
                    <a:pt x="114" y="108"/>
                    <a:pt x="114" y="108"/>
                  </a:cubicBezTo>
                  <a:cubicBezTo>
                    <a:pt x="111" y="108"/>
                    <a:pt x="111" y="108"/>
                    <a:pt x="111" y="108"/>
                  </a:cubicBezTo>
                  <a:cubicBezTo>
                    <a:pt x="111" y="108"/>
                    <a:pt x="111" y="108"/>
                    <a:pt x="110" y="108"/>
                  </a:cubicBezTo>
                  <a:cubicBezTo>
                    <a:pt x="110" y="108"/>
                    <a:pt x="112" y="106"/>
                    <a:pt x="112" y="106"/>
                  </a:cubicBezTo>
                  <a:cubicBezTo>
                    <a:pt x="113" y="105"/>
                    <a:pt x="113" y="105"/>
                    <a:pt x="113" y="105"/>
                  </a:cubicBezTo>
                  <a:cubicBezTo>
                    <a:pt x="113" y="104"/>
                    <a:pt x="113" y="104"/>
                    <a:pt x="113" y="104"/>
                  </a:cubicBezTo>
                  <a:cubicBezTo>
                    <a:pt x="110" y="104"/>
                    <a:pt x="110" y="104"/>
                    <a:pt x="110" y="104"/>
                  </a:cubicBezTo>
                  <a:cubicBezTo>
                    <a:pt x="109" y="104"/>
                    <a:pt x="109" y="104"/>
                    <a:pt x="109" y="104"/>
                  </a:cubicBezTo>
                  <a:cubicBezTo>
                    <a:pt x="110" y="103"/>
                    <a:pt x="110" y="103"/>
                    <a:pt x="110" y="103"/>
                  </a:cubicBezTo>
                  <a:cubicBezTo>
                    <a:pt x="110" y="101"/>
                    <a:pt x="110" y="101"/>
                    <a:pt x="110" y="101"/>
                  </a:cubicBezTo>
                  <a:cubicBezTo>
                    <a:pt x="111" y="99"/>
                    <a:pt x="111" y="99"/>
                    <a:pt x="111" y="99"/>
                  </a:cubicBezTo>
                  <a:cubicBezTo>
                    <a:pt x="111" y="99"/>
                    <a:pt x="111" y="97"/>
                    <a:pt x="112" y="97"/>
                  </a:cubicBezTo>
                  <a:cubicBezTo>
                    <a:pt x="112" y="97"/>
                    <a:pt x="113" y="96"/>
                    <a:pt x="113" y="95"/>
                  </a:cubicBezTo>
                  <a:cubicBezTo>
                    <a:pt x="114" y="95"/>
                    <a:pt x="113" y="94"/>
                    <a:pt x="113" y="94"/>
                  </a:cubicBezTo>
                  <a:cubicBezTo>
                    <a:pt x="111" y="94"/>
                    <a:pt x="111" y="94"/>
                    <a:pt x="111" y="94"/>
                  </a:cubicBezTo>
                  <a:cubicBezTo>
                    <a:pt x="109" y="95"/>
                    <a:pt x="109" y="95"/>
                    <a:pt x="109" y="95"/>
                  </a:cubicBezTo>
                  <a:cubicBezTo>
                    <a:pt x="109" y="95"/>
                    <a:pt x="106" y="96"/>
                    <a:pt x="105" y="96"/>
                  </a:cubicBezTo>
                  <a:cubicBezTo>
                    <a:pt x="104" y="96"/>
                    <a:pt x="105" y="96"/>
                    <a:pt x="104" y="96"/>
                  </a:cubicBezTo>
                  <a:cubicBezTo>
                    <a:pt x="104" y="95"/>
                    <a:pt x="103" y="95"/>
                    <a:pt x="103" y="95"/>
                  </a:cubicBezTo>
                  <a:cubicBezTo>
                    <a:pt x="103" y="95"/>
                    <a:pt x="101" y="95"/>
                    <a:pt x="101" y="95"/>
                  </a:cubicBezTo>
                  <a:cubicBezTo>
                    <a:pt x="100" y="95"/>
                    <a:pt x="100" y="96"/>
                    <a:pt x="100" y="96"/>
                  </a:cubicBezTo>
                  <a:cubicBezTo>
                    <a:pt x="100" y="96"/>
                    <a:pt x="103" y="97"/>
                    <a:pt x="104" y="98"/>
                  </a:cubicBezTo>
                  <a:cubicBezTo>
                    <a:pt x="104" y="98"/>
                    <a:pt x="105" y="98"/>
                    <a:pt x="105" y="98"/>
                  </a:cubicBezTo>
                  <a:cubicBezTo>
                    <a:pt x="105" y="99"/>
                    <a:pt x="105" y="99"/>
                    <a:pt x="105" y="99"/>
                  </a:cubicBezTo>
                  <a:cubicBezTo>
                    <a:pt x="105" y="99"/>
                    <a:pt x="104" y="101"/>
                    <a:pt x="103" y="101"/>
                  </a:cubicBezTo>
                  <a:cubicBezTo>
                    <a:pt x="103" y="102"/>
                    <a:pt x="102" y="102"/>
                    <a:pt x="102" y="102"/>
                  </a:cubicBezTo>
                  <a:cubicBezTo>
                    <a:pt x="100" y="103"/>
                    <a:pt x="100" y="103"/>
                    <a:pt x="100" y="103"/>
                  </a:cubicBezTo>
                  <a:cubicBezTo>
                    <a:pt x="100" y="103"/>
                    <a:pt x="101" y="105"/>
                    <a:pt x="101" y="105"/>
                  </a:cubicBezTo>
                  <a:cubicBezTo>
                    <a:pt x="101" y="105"/>
                    <a:pt x="101" y="107"/>
                    <a:pt x="101" y="107"/>
                  </a:cubicBezTo>
                  <a:cubicBezTo>
                    <a:pt x="99" y="106"/>
                    <a:pt x="99" y="106"/>
                    <a:pt x="99" y="106"/>
                  </a:cubicBezTo>
                  <a:cubicBezTo>
                    <a:pt x="96" y="108"/>
                    <a:pt x="96" y="108"/>
                    <a:pt x="96" y="108"/>
                  </a:cubicBezTo>
                  <a:cubicBezTo>
                    <a:pt x="96" y="108"/>
                    <a:pt x="95" y="108"/>
                    <a:pt x="95" y="108"/>
                  </a:cubicBezTo>
                  <a:cubicBezTo>
                    <a:pt x="94" y="108"/>
                    <a:pt x="94" y="107"/>
                    <a:pt x="94" y="107"/>
                  </a:cubicBezTo>
                  <a:cubicBezTo>
                    <a:pt x="93" y="109"/>
                    <a:pt x="93" y="109"/>
                    <a:pt x="93" y="109"/>
                  </a:cubicBezTo>
                  <a:cubicBezTo>
                    <a:pt x="93" y="109"/>
                    <a:pt x="89" y="108"/>
                    <a:pt x="88" y="108"/>
                  </a:cubicBezTo>
                  <a:cubicBezTo>
                    <a:pt x="88" y="108"/>
                    <a:pt x="88" y="110"/>
                    <a:pt x="88" y="110"/>
                  </a:cubicBezTo>
                  <a:cubicBezTo>
                    <a:pt x="90" y="111"/>
                    <a:pt x="90" y="111"/>
                    <a:pt x="90" y="111"/>
                  </a:cubicBezTo>
                  <a:cubicBezTo>
                    <a:pt x="88" y="112"/>
                    <a:pt x="88" y="112"/>
                    <a:pt x="88" y="112"/>
                  </a:cubicBezTo>
                  <a:cubicBezTo>
                    <a:pt x="92" y="114"/>
                    <a:pt x="92" y="114"/>
                    <a:pt x="92" y="114"/>
                  </a:cubicBezTo>
                  <a:cubicBezTo>
                    <a:pt x="93" y="115"/>
                    <a:pt x="93" y="115"/>
                    <a:pt x="93" y="115"/>
                  </a:cubicBezTo>
                  <a:cubicBezTo>
                    <a:pt x="94" y="118"/>
                    <a:pt x="94" y="118"/>
                    <a:pt x="94" y="118"/>
                  </a:cubicBezTo>
                  <a:cubicBezTo>
                    <a:pt x="93" y="119"/>
                    <a:pt x="93" y="119"/>
                    <a:pt x="93" y="119"/>
                  </a:cubicBezTo>
                  <a:cubicBezTo>
                    <a:pt x="95" y="121"/>
                    <a:pt x="95" y="121"/>
                    <a:pt x="95" y="121"/>
                  </a:cubicBezTo>
                  <a:cubicBezTo>
                    <a:pt x="95" y="121"/>
                    <a:pt x="95" y="122"/>
                    <a:pt x="96" y="123"/>
                  </a:cubicBezTo>
                  <a:cubicBezTo>
                    <a:pt x="96" y="123"/>
                    <a:pt x="96" y="125"/>
                    <a:pt x="96" y="125"/>
                  </a:cubicBezTo>
                  <a:cubicBezTo>
                    <a:pt x="96" y="127"/>
                    <a:pt x="96" y="127"/>
                    <a:pt x="96" y="127"/>
                  </a:cubicBezTo>
                  <a:cubicBezTo>
                    <a:pt x="96" y="128"/>
                    <a:pt x="96" y="128"/>
                    <a:pt x="96" y="128"/>
                  </a:cubicBezTo>
                  <a:cubicBezTo>
                    <a:pt x="96" y="128"/>
                    <a:pt x="94" y="129"/>
                    <a:pt x="94" y="130"/>
                  </a:cubicBezTo>
                  <a:cubicBezTo>
                    <a:pt x="94" y="130"/>
                    <a:pt x="95" y="130"/>
                    <a:pt x="95" y="130"/>
                  </a:cubicBezTo>
                  <a:cubicBezTo>
                    <a:pt x="97" y="132"/>
                    <a:pt x="97" y="132"/>
                    <a:pt x="97" y="132"/>
                  </a:cubicBezTo>
                  <a:cubicBezTo>
                    <a:pt x="98" y="134"/>
                    <a:pt x="98" y="134"/>
                    <a:pt x="98" y="134"/>
                  </a:cubicBezTo>
                  <a:cubicBezTo>
                    <a:pt x="98" y="134"/>
                    <a:pt x="97" y="135"/>
                    <a:pt x="97" y="136"/>
                  </a:cubicBezTo>
                  <a:cubicBezTo>
                    <a:pt x="97" y="136"/>
                    <a:pt x="99" y="137"/>
                    <a:pt x="99" y="137"/>
                  </a:cubicBezTo>
                  <a:cubicBezTo>
                    <a:pt x="103" y="137"/>
                    <a:pt x="103" y="137"/>
                    <a:pt x="103" y="137"/>
                  </a:cubicBezTo>
                  <a:cubicBezTo>
                    <a:pt x="105" y="137"/>
                    <a:pt x="105" y="137"/>
                    <a:pt x="105" y="137"/>
                  </a:cubicBezTo>
                  <a:cubicBezTo>
                    <a:pt x="105" y="137"/>
                    <a:pt x="108" y="137"/>
                    <a:pt x="109" y="137"/>
                  </a:cubicBezTo>
                  <a:cubicBezTo>
                    <a:pt x="109" y="137"/>
                    <a:pt x="112" y="136"/>
                    <a:pt x="112" y="136"/>
                  </a:cubicBezTo>
                  <a:cubicBezTo>
                    <a:pt x="112" y="136"/>
                    <a:pt x="114" y="138"/>
                    <a:pt x="115" y="138"/>
                  </a:cubicBezTo>
                  <a:cubicBezTo>
                    <a:pt x="116" y="139"/>
                    <a:pt x="115" y="140"/>
                    <a:pt x="115" y="140"/>
                  </a:cubicBezTo>
                  <a:cubicBezTo>
                    <a:pt x="115" y="141"/>
                    <a:pt x="114" y="141"/>
                    <a:pt x="114" y="141"/>
                  </a:cubicBezTo>
                  <a:cubicBezTo>
                    <a:pt x="114" y="141"/>
                    <a:pt x="115" y="144"/>
                    <a:pt x="115" y="144"/>
                  </a:cubicBezTo>
                  <a:cubicBezTo>
                    <a:pt x="116" y="145"/>
                    <a:pt x="116" y="144"/>
                    <a:pt x="116" y="144"/>
                  </a:cubicBezTo>
                  <a:cubicBezTo>
                    <a:pt x="116" y="144"/>
                    <a:pt x="117" y="145"/>
                    <a:pt x="118" y="146"/>
                  </a:cubicBezTo>
                  <a:cubicBezTo>
                    <a:pt x="118" y="147"/>
                    <a:pt x="119" y="147"/>
                    <a:pt x="119" y="147"/>
                  </a:cubicBezTo>
                  <a:cubicBezTo>
                    <a:pt x="120" y="147"/>
                    <a:pt x="120" y="147"/>
                    <a:pt x="120" y="147"/>
                  </a:cubicBezTo>
                  <a:cubicBezTo>
                    <a:pt x="120" y="147"/>
                    <a:pt x="121" y="147"/>
                    <a:pt x="121" y="148"/>
                  </a:cubicBezTo>
                  <a:cubicBezTo>
                    <a:pt x="122" y="148"/>
                    <a:pt x="123" y="148"/>
                    <a:pt x="124" y="148"/>
                  </a:cubicBezTo>
                  <a:cubicBezTo>
                    <a:pt x="124" y="148"/>
                    <a:pt x="125" y="148"/>
                    <a:pt x="125" y="147"/>
                  </a:cubicBezTo>
                  <a:cubicBezTo>
                    <a:pt x="125" y="147"/>
                    <a:pt x="126" y="147"/>
                    <a:pt x="127" y="147"/>
                  </a:cubicBezTo>
                  <a:cubicBezTo>
                    <a:pt x="127" y="146"/>
                    <a:pt x="127" y="145"/>
                    <a:pt x="127" y="145"/>
                  </a:cubicBezTo>
                  <a:cubicBezTo>
                    <a:pt x="127" y="145"/>
                    <a:pt x="127" y="145"/>
                    <a:pt x="127" y="145"/>
                  </a:cubicBezTo>
                  <a:close/>
                  <a:moveTo>
                    <a:pt x="127" y="150"/>
                  </a:moveTo>
                  <a:cubicBezTo>
                    <a:pt x="127" y="150"/>
                    <a:pt x="127" y="150"/>
                    <a:pt x="127" y="150"/>
                  </a:cubicBezTo>
                  <a:cubicBezTo>
                    <a:pt x="126" y="151"/>
                    <a:pt x="126" y="151"/>
                    <a:pt x="126" y="151"/>
                  </a:cubicBezTo>
                  <a:cubicBezTo>
                    <a:pt x="127" y="151"/>
                    <a:pt x="127" y="151"/>
                    <a:pt x="127" y="151"/>
                  </a:cubicBezTo>
                  <a:cubicBezTo>
                    <a:pt x="127" y="151"/>
                    <a:pt x="129" y="152"/>
                    <a:pt x="129" y="152"/>
                  </a:cubicBezTo>
                  <a:cubicBezTo>
                    <a:pt x="130" y="152"/>
                    <a:pt x="130" y="152"/>
                    <a:pt x="130" y="152"/>
                  </a:cubicBezTo>
                  <a:cubicBezTo>
                    <a:pt x="131" y="151"/>
                    <a:pt x="131" y="151"/>
                    <a:pt x="131" y="151"/>
                  </a:cubicBezTo>
                  <a:cubicBezTo>
                    <a:pt x="132" y="149"/>
                    <a:pt x="132" y="149"/>
                    <a:pt x="132" y="149"/>
                  </a:cubicBezTo>
                  <a:cubicBezTo>
                    <a:pt x="135" y="148"/>
                    <a:pt x="135" y="148"/>
                    <a:pt x="135" y="148"/>
                  </a:cubicBezTo>
                  <a:cubicBezTo>
                    <a:pt x="135" y="148"/>
                    <a:pt x="138" y="148"/>
                    <a:pt x="138" y="148"/>
                  </a:cubicBezTo>
                  <a:cubicBezTo>
                    <a:pt x="138" y="148"/>
                    <a:pt x="139" y="147"/>
                    <a:pt x="139" y="147"/>
                  </a:cubicBezTo>
                  <a:cubicBezTo>
                    <a:pt x="139" y="146"/>
                    <a:pt x="139" y="146"/>
                    <a:pt x="139" y="146"/>
                  </a:cubicBezTo>
                  <a:cubicBezTo>
                    <a:pt x="137" y="144"/>
                    <a:pt x="137" y="144"/>
                    <a:pt x="137" y="144"/>
                  </a:cubicBezTo>
                  <a:cubicBezTo>
                    <a:pt x="135" y="144"/>
                    <a:pt x="135" y="144"/>
                    <a:pt x="135" y="144"/>
                  </a:cubicBezTo>
                  <a:cubicBezTo>
                    <a:pt x="135" y="144"/>
                    <a:pt x="133" y="144"/>
                    <a:pt x="132" y="144"/>
                  </a:cubicBezTo>
                  <a:cubicBezTo>
                    <a:pt x="132" y="144"/>
                    <a:pt x="131" y="144"/>
                    <a:pt x="131" y="144"/>
                  </a:cubicBezTo>
                  <a:cubicBezTo>
                    <a:pt x="131" y="144"/>
                    <a:pt x="131" y="145"/>
                    <a:pt x="131" y="146"/>
                  </a:cubicBezTo>
                  <a:cubicBezTo>
                    <a:pt x="130" y="147"/>
                    <a:pt x="130" y="147"/>
                    <a:pt x="129" y="147"/>
                  </a:cubicBezTo>
                  <a:cubicBezTo>
                    <a:pt x="129" y="147"/>
                    <a:pt x="128" y="147"/>
                    <a:pt x="128" y="147"/>
                  </a:cubicBezTo>
                  <a:cubicBezTo>
                    <a:pt x="127" y="150"/>
                    <a:pt x="127" y="150"/>
                    <a:pt x="127" y="150"/>
                  </a:cubicBezTo>
                  <a:close/>
                  <a:moveTo>
                    <a:pt x="116" y="162"/>
                  </a:moveTo>
                  <a:cubicBezTo>
                    <a:pt x="116" y="162"/>
                    <a:pt x="116" y="162"/>
                    <a:pt x="116" y="162"/>
                  </a:cubicBezTo>
                  <a:cubicBezTo>
                    <a:pt x="117" y="162"/>
                    <a:pt x="117" y="162"/>
                    <a:pt x="117" y="162"/>
                  </a:cubicBezTo>
                  <a:cubicBezTo>
                    <a:pt x="118" y="161"/>
                    <a:pt x="118" y="161"/>
                    <a:pt x="118" y="161"/>
                  </a:cubicBezTo>
                  <a:cubicBezTo>
                    <a:pt x="117" y="159"/>
                    <a:pt x="117" y="159"/>
                    <a:pt x="117" y="159"/>
                  </a:cubicBezTo>
                  <a:cubicBezTo>
                    <a:pt x="116" y="158"/>
                    <a:pt x="116" y="158"/>
                    <a:pt x="116" y="158"/>
                  </a:cubicBezTo>
                  <a:cubicBezTo>
                    <a:pt x="115" y="155"/>
                    <a:pt x="115" y="155"/>
                    <a:pt x="115" y="155"/>
                  </a:cubicBezTo>
                  <a:cubicBezTo>
                    <a:pt x="113" y="153"/>
                    <a:pt x="113" y="153"/>
                    <a:pt x="113" y="153"/>
                  </a:cubicBezTo>
                  <a:cubicBezTo>
                    <a:pt x="112" y="152"/>
                    <a:pt x="112" y="152"/>
                    <a:pt x="112" y="152"/>
                  </a:cubicBezTo>
                  <a:cubicBezTo>
                    <a:pt x="111" y="154"/>
                    <a:pt x="111" y="154"/>
                    <a:pt x="111" y="154"/>
                  </a:cubicBezTo>
                  <a:cubicBezTo>
                    <a:pt x="110" y="155"/>
                    <a:pt x="110" y="155"/>
                    <a:pt x="110" y="155"/>
                  </a:cubicBezTo>
                  <a:cubicBezTo>
                    <a:pt x="109" y="156"/>
                    <a:pt x="109" y="156"/>
                    <a:pt x="109" y="156"/>
                  </a:cubicBezTo>
                  <a:cubicBezTo>
                    <a:pt x="109" y="156"/>
                    <a:pt x="106" y="155"/>
                    <a:pt x="105" y="154"/>
                  </a:cubicBezTo>
                  <a:cubicBezTo>
                    <a:pt x="103" y="153"/>
                    <a:pt x="103" y="153"/>
                    <a:pt x="103" y="153"/>
                  </a:cubicBezTo>
                  <a:cubicBezTo>
                    <a:pt x="103" y="153"/>
                    <a:pt x="102" y="153"/>
                    <a:pt x="101" y="152"/>
                  </a:cubicBezTo>
                  <a:cubicBezTo>
                    <a:pt x="101" y="152"/>
                    <a:pt x="100" y="151"/>
                    <a:pt x="100" y="151"/>
                  </a:cubicBezTo>
                  <a:cubicBezTo>
                    <a:pt x="100" y="151"/>
                    <a:pt x="100" y="150"/>
                    <a:pt x="99" y="150"/>
                  </a:cubicBezTo>
                  <a:cubicBezTo>
                    <a:pt x="99" y="149"/>
                    <a:pt x="98" y="150"/>
                    <a:pt x="97" y="150"/>
                  </a:cubicBezTo>
                  <a:cubicBezTo>
                    <a:pt x="95" y="150"/>
                    <a:pt x="95" y="150"/>
                    <a:pt x="94" y="150"/>
                  </a:cubicBezTo>
                  <a:cubicBezTo>
                    <a:pt x="94" y="151"/>
                    <a:pt x="93" y="151"/>
                    <a:pt x="93" y="151"/>
                  </a:cubicBezTo>
                  <a:cubicBezTo>
                    <a:pt x="92" y="152"/>
                    <a:pt x="93" y="154"/>
                    <a:pt x="93" y="154"/>
                  </a:cubicBezTo>
                  <a:cubicBezTo>
                    <a:pt x="93" y="155"/>
                    <a:pt x="93" y="155"/>
                    <a:pt x="93" y="155"/>
                  </a:cubicBezTo>
                  <a:cubicBezTo>
                    <a:pt x="94" y="157"/>
                    <a:pt x="94" y="157"/>
                    <a:pt x="94" y="157"/>
                  </a:cubicBezTo>
                  <a:cubicBezTo>
                    <a:pt x="92" y="157"/>
                    <a:pt x="92" y="157"/>
                    <a:pt x="92" y="157"/>
                  </a:cubicBezTo>
                  <a:cubicBezTo>
                    <a:pt x="91" y="157"/>
                    <a:pt x="91" y="157"/>
                    <a:pt x="91" y="157"/>
                  </a:cubicBezTo>
                  <a:cubicBezTo>
                    <a:pt x="92" y="159"/>
                    <a:pt x="92" y="159"/>
                    <a:pt x="92" y="159"/>
                  </a:cubicBezTo>
                  <a:cubicBezTo>
                    <a:pt x="92" y="159"/>
                    <a:pt x="92" y="160"/>
                    <a:pt x="93" y="161"/>
                  </a:cubicBezTo>
                  <a:cubicBezTo>
                    <a:pt x="93" y="161"/>
                    <a:pt x="94" y="162"/>
                    <a:pt x="94" y="162"/>
                  </a:cubicBezTo>
                  <a:cubicBezTo>
                    <a:pt x="94" y="162"/>
                    <a:pt x="99" y="163"/>
                    <a:pt x="99" y="163"/>
                  </a:cubicBezTo>
                  <a:cubicBezTo>
                    <a:pt x="100" y="163"/>
                    <a:pt x="100" y="163"/>
                    <a:pt x="100" y="163"/>
                  </a:cubicBezTo>
                  <a:cubicBezTo>
                    <a:pt x="100" y="163"/>
                    <a:pt x="102" y="164"/>
                    <a:pt x="104" y="165"/>
                  </a:cubicBezTo>
                  <a:cubicBezTo>
                    <a:pt x="105" y="166"/>
                    <a:pt x="106" y="167"/>
                    <a:pt x="106" y="167"/>
                  </a:cubicBezTo>
                  <a:cubicBezTo>
                    <a:pt x="106" y="167"/>
                    <a:pt x="108" y="167"/>
                    <a:pt x="108" y="167"/>
                  </a:cubicBezTo>
                  <a:cubicBezTo>
                    <a:pt x="109" y="166"/>
                    <a:pt x="109" y="166"/>
                    <a:pt x="109" y="166"/>
                  </a:cubicBezTo>
                  <a:cubicBezTo>
                    <a:pt x="112" y="165"/>
                    <a:pt x="112" y="165"/>
                    <a:pt x="112" y="165"/>
                  </a:cubicBezTo>
                  <a:cubicBezTo>
                    <a:pt x="114" y="165"/>
                    <a:pt x="114" y="165"/>
                    <a:pt x="114" y="165"/>
                  </a:cubicBezTo>
                  <a:cubicBezTo>
                    <a:pt x="117" y="166"/>
                    <a:pt x="117" y="166"/>
                    <a:pt x="117" y="166"/>
                  </a:cubicBezTo>
                  <a:cubicBezTo>
                    <a:pt x="118" y="166"/>
                    <a:pt x="118" y="166"/>
                    <a:pt x="118" y="166"/>
                  </a:cubicBezTo>
                  <a:cubicBezTo>
                    <a:pt x="118" y="164"/>
                    <a:pt x="118" y="164"/>
                    <a:pt x="118" y="164"/>
                  </a:cubicBezTo>
                  <a:cubicBezTo>
                    <a:pt x="118" y="163"/>
                    <a:pt x="118" y="163"/>
                    <a:pt x="118" y="163"/>
                  </a:cubicBezTo>
                  <a:cubicBezTo>
                    <a:pt x="116" y="162"/>
                    <a:pt x="116" y="162"/>
                    <a:pt x="116" y="162"/>
                  </a:cubicBezTo>
                  <a:close/>
                  <a:moveTo>
                    <a:pt x="77" y="121"/>
                  </a:moveTo>
                  <a:cubicBezTo>
                    <a:pt x="77" y="121"/>
                    <a:pt x="77" y="121"/>
                    <a:pt x="77" y="121"/>
                  </a:cubicBezTo>
                  <a:cubicBezTo>
                    <a:pt x="75" y="120"/>
                    <a:pt x="75" y="120"/>
                    <a:pt x="75" y="120"/>
                  </a:cubicBezTo>
                  <a:cubicBezTo>
                    <a:pt x="73" y="117"/>
                    <a:pt x="73" y="117"/>
                    <a:pt x="73" y="117"/>
                  </a:cubicBezTo>
                  <a:cubicBezTo>
                    <a:pt x="70" y="116"/>
                    <a:pt x="70" y="116"/>
                    <a:pt x="70" y="116"/>
                  </a:cubicBezTo>
                  <a:cubicBezTo>
                    <a:pt x="70" y="116"/>
                    <a:pt x="69" y="113"/>
                    <a:pt x="69" y="113"/>
                  </a:cubicBezTo>
                  <a:cubicBezTo>
                    <a:pt x="68" y="112"/>
                    <a:pt x="68" y="113"/>
                    <a:pt x="68" y="113"/>
                  </a:cubicBezTo>
                  <a:cubicBezTo>
                    <a:pt x="68" y="113"/>
                    <a:pt x="68" y="115"/>
                    <a:pt x="67" y="116"/>
                  </a:cubicBezTo>
                  <a:cubicBezTo>
                    <a:pt x="66" y="116"/>
                    <a:pt x="65" y="116"/>
                    <a:pt x="65" y="116"/>
                  </a:cubicBezTo>
                  <a:cubicBezTo>
                    <a:pt x="63" y="118"/>
                    <a:pt x="63" y="118"/>
                    <a:pt x="63" y="118"/>
                  </a:cubicBezTo>
                  <a:cubicBezTo>
                    <a:pt x="63" y="118"/>
                    <a:pt x="60" y="119"/>
                    <a:pt x="59" y="119"/>
                  </a:cubicBezTo>
                  <a:cubicBezTo>
                    <a:pt x="59" y="119"/>
                    <a:pt x="58" y="120"/>
                    <a:pt x="58" y="120"/>
                  </a:cubicBezTo>
                  <a:cubicBezTo>
                    <a:pt x="52" y="119"/>
                    <a:pt x="52" y="119"/>
                    <a:pt x="52" y="119"/>
                  </a:cubicBezTo>
                  <a:cubicBezTo>
                    <a:pt x="50" y="121"/>
                    <a:pt x="50" y="121"/>
                    <a:pt x="50" y="121"/>
                  </a:cubicBezTo>
                  <a:cubicBezTo>
                    <a:pt x="50" y="122"/>
                    <a:pt x="50" y="122"/>
                    <a:pt x="50" y="122"/>
                  </a:cubicBezTo>
                  <a:cubicBezTo>
                    <a:pt x="51" y="124"/>
                    <a:pt x="51" y="124"/>
                    <a:pt x="51" y="124"/>
                  </a:cubicBezTo>
                  <a:cubicBezTo>
                    <a:pt x="52" y="125"/>
                    <a:pt x="52" y="125"/>
                    <a:pt x="52" y="125"/>
                  </a:cubicBezTo>
                  <a:cubicBezTo>
                    <a:pt x="53" y="125"/>
                    <a:pt x="53" y="125"/>
                    <a:pt x="53" y="125"/>
                  </a:cubicBezTo>
                  <a:cubicBezTo>
                    <a:pt x="53" y="127"/>
                    <a:pt x="53" y="127"/>
                    <a:pt x="53" y="127"/>
                  </a:cubicBezTo>
                  <a:cubicBezTo>
                    <a:pt x="54" y="129"/>
                    <a:pt x="54" y="129"/>
                    <a:pt x="54" y="129"/>
                  </a:cubicBezTo>
                  <a:cubicBezTo>
                    <a:pt x="54" y="129"/>
                    <a:pt x="55" y="130"/>
                    <a:pt x="56" y="132"/>
                  </a:cubicBezTo>
                  <a:cubicBezTo>
                    <a:pt x="57" y="134"/>
                    <a:pt x="56" y="135"/>
                    <a:pt x="56" y="135"/>
                  </a:cubicBezTo>
                  <a:cubicBezTo>
                    <a:pt x="59" y="138"/>
                    <a:pt x="59" y="138"/>
                    <a:pt x="59" y="138"/>
                  </a:cubicBezTo>
                  <a:cubicBezTo>
                    <a:pt x="61" y="139"/>
                    <a:pt x="61" y="139"/>
                    <a:pt x="61" y="139"/>
                  </a:cubicBezTo>
                  <a:cubicBezTo>
                    <a:pt x="61" y="139"/>
                    <a:pt x="62" y="140"/>
                    <a:pt x="63" y="140"/>
                  </a:cubicBezTo>
                  <a:cubicBezTo>
                    <a:pt x="63" y="140"/>
                    <a:pt x="63" y="141"/>
                    <a:pt x="63" y="141"/>
                  </a:cubicBezTo>
                  <a:cubicBezTo>
                    <a:pt x="63" y="143"/>
                    <a:pt x="63" y="143"/>
                    <a:pt x="63" y="143"/>
                  </a:cubicBezTo>
                  <a:cubicBezTo>
                    <a:pt x="64" y="145"/>
                    <a:pt x="64" y="145"/>
                    <a:pt x="64" y="145"/>
                  </a:cubicBezTo>
                  <a:cubicBezTo>
                    <a:pt x="65" y="144"/>
                    <a:pt x="65" y="144"/>
                    <a:pt x="65" y="144"/>
                  </a:cubicBezTo>
                  <a:cubicBezTo>
                    <a:pt x="66" y="143"/>
                    <a:pt x="66" y="143"/>
                    <a:pt x="66" y="143"/>
                  </a:cubicBezTo>
                  <a:cubicBezTo>
                    <a:pt x="71" y="145"/>
                    <a:pt x="71" y="145"/>
                    <a:pt x="71" y="145"/>
                  </a:cubicBezTo>
                  <a:cubicBezTo>
                    <a:pt x="71" y="145"/>
                    <a:pt x="75" y="147"/>
                    <a:pt x="76" y="147"/>
                  </a:cubicBezTo>
                  <a:cubicBezTo>
                    <a:pt x="76" y="147"/>
                    <a:pt x="78" y="145"/>
                    <a:pt x="78" y="145"/>
                  </a:cubicBezTo>
                  <a:cubicBezTo>
                    <a:pt x="79" y="144"/>
                    <a:pt x="82" y="144"/>
                    <a:pt x="82" y="144"/>
                  </a:cubicBezTo>
                  <a:cubicBezTo>
                    <a:pt x="83" y="144"/>
                    <a:pt x="83" y="143"/>
                    <a:pt x="83" y="143"/>
                  </a:cubicBezTo>
                  <a:cubicBezTo>
                    <a:pt x="83" y="142"/>
                    <a:pt x="84" y="141"/>
                    <a:pt x="84" y="140"/>
                  </a:cubicBezTo>
                  <a:cubicBezTo>
                    <a:pt x="84" y="139"/>
                    <a:pt x="85" y="138"/>
                    <a:pt x="85" y="138"/>
                  </a:cubicBezTo>
                  <a:cubicBezTo>
                    <a:pt x="85" y="136"/>
                    <a:pt x="85" y="136"/>
                    <a:pt x="85" y="136"/>
                  </a:cubicBezTo>
                  <a:cubicBezTo>
                    <a:pt x="84" y="133"/>
                    <a:pt x="84" y="133"/>
                    <a:pt x="84" y="133"/>
                  </a:cubicBezTo>
                  <a:cubicBezTo>
                    <a:pt x="85" y="129"/>
                    <a:pt x="85" y="129"/>
                    <a:pt x="85" y="129"/>
                  </a:cubicBezTo>
                  <a:cubicBezTo>
                    <a:pt x="83" y="127"/>
                    <a:pt x="83" y="127"/>
                    <a:pt x="83" y="127"/>
                  </a:cubicBezTo>
                  <a:cubicBezTo>
                    <a:pt x="82" y="126"/>
                    <a:pt x="82" y="126"/>
                    <a:pt x="82" y="126"/>
                  </a:cubicBezTo>
                  <a:cubicBezTo>
                    <a:pt x="82" y="125"/>
                    <a:pt x="82" y="125"/>
                    <a:pt x="82" y="125"/>
                  </a:cubicBezTo>
                  <a:cubicBezTo>
                    <a:pt x="82" y="124"/>
                    <a:pt x="82" y="124"/>
                    <a:pt x="82" y="124"/>
                  </a:cubicBezTo>
                  <a:cubicBezTo>
                    <a:pt x="84" y="123"/>
                    <a:pt x="84" y="123"/>
                    <a:pt x="84" y="123"/>
                  </a:cubicBezTo>
                  <a:cubicBezTo>
                    <a:pt x="84" y="120"/>
                    <a:pt x="84" y="120"/>
                    <a:pt x="84" y="120"/>
                  </a:cubicBezTo>
                  <a:cubicBezTo>
                    <a:pt x="87" y="118"/>
                    <a:pt x="87" y="118"/>
                    <a:pt x="87" y="118"/>
                  </a:cubicBezTo>
                  <a:cubicBezTo>
                    <a:pt x="88" y="115"/>
                    <a:pt x="88" y="115"/>
                    <a:pt x="88" y="115"/>
                  </a:cubicBezTo>
                  <a:cubicBezTo>
                    <a:pt x="88" y="115"/>
                    <a:pt x="84" y="114"/>
                    <a:pt x="83" y="114"/>
                  </a:cubicBezTo>
                  <a:cubicBezTo>
                    <a:pt x="81" y="114"/>
                    <a:pt x="82" y="114"/>
                    <a:pt x="82" y="113"/>
                  </a:cubicBezTo>
                  <a:cubicBezTo>
                    <a:pt x="82" y="113"/>
                    <a:pt x="81" y="112"/>
                    <a:pt x="81" y="112"/>
                  </a:cubicBezTo>
                  <a:cubicBezTo>
                    <a:pt x="81" y="112"/>
                    <a:pt x="79" y="113"/>
                    <a:pt x="79" y="113"/>
                  </a:cubicBezTo>
                  <a:cubicBezTo>
                    <a:pt x="78" y="113"/>
                    <a:pt x="78" y="111"/>
                    <a:pt x="78" y="111"/>
                  </a:cubicBezTo>
                  <a:cubicBezTo>
                    <a:pt x="78" y="111"/>
                    <a:pt x="76" y="112"/>
                    <a:pt x="76" y="112"/>
                  </a:cubicBezTo>
                  <a:cubicBezTo>
                    <a:pt x="75" y="112"/>
                    <a:pt x="73" y="112"/>
                    <a:pt x="73" y="112"/>
                  </a:cubicBezTo>
                  <a:cubicBezTo>
                    <a:pt x="73" y="112"/>
                    <a:pt x="73" y="113"/>
                    <a:pt x="73" y="113"/>
                  </a:cubicBezTo>
                  <a:cubicBezTo>
                    <a:pt x="72" y="114"/>
                    <a:pt x="73" y="115"/>
                    <a:pt x="74" y="115"/>
                  </a:cubicBezTo>
                  <a:cubicBezTo>
                    <a:pt x="74" y="116"/>
                    <a:pt x="75" y="118"/>
                    <a:pt x="75" y="118"/>
                  </a:cubicBezTo>
                  <a:cubicBezTo>
                    <a:pt x="76" y="120"/>
                    <a:pt x="76" y="120"/>
                    <a:pt x="76" y="120"/>
                  </a:cubicBezTo>
                  <a:cubicBezTo>
                    <a:pt x="77" y="121"/>
                    <a:pt x="77" y="121"/>
                    <a:pt x="77" y="121"/>
                  </a:cubicBezTo>
                  <a:close/>
                  <a:moveTo>
                    <a:pt x="75" y="107"/>
                  </a:moveTo>
                  <a:cubicBezTo>
                    <a:pt x="75" y="107"/>
                    <a:pt x="75" y="107"/>
                    <a:pt x="75" y="107"/>
                  </a:cubicBezTo>
                  <a:cubicBezTo>
                    <a:pt x="77" y="107"/>
                    <a:pt x="77" y="107"/>
                    <a:pt x="77" y="107"/>
                  </a:cubicBezTo>
                  <a:cubicBezTo>
                    <a:pt x="78" y="105"/>
                    <a:pt x="78" y="105"/>
                    <a:pt x="78" y="105"/>
                  </a:cubicBezTo>
                  <a:cubicBezTo>
                    <a:pt x="78" y="105"/>
                    <a:pt x="79" y="104"/>
                    <a:pt x="79" y="103"/>
                  </a:cubicBezTo>
                  <a:cubicBezTo>
                    <a:pt x="79" y="103"/>
                    <a:pt x="79" y="102"/>
                    <a:pt x="79" y="102"/>
                  </a:cubicBezTo>
                  <a:cubicBezTo>
                    <a:pt x="79" y="100"/>
                    <a:pt x="79" y="100"/>
                    <a:pt x="79" y="100"/>
                  </a:cubicBezTo>
                  <a:cubicBezTo>
                    <a:pt x="78" y="99"/>
                    <a:pt x="78" y="99"/>
                    <a:pt x="78" y="99"/>
                  </a:cubicBezTo>
                  <a:cubicBezTo>
                    <a:pt x="77" y="97"/>
                    <a:pt x="77" y="97"/>
                    <a:pt x="77" y="97"/>
                  </a:cubicBezTo>
                  <a:cubicBezTo>
                    <a:pt x="76" y="94"/>
                    <a:pt x="76" y="94"/>
                    <a:pt x="76" y="94"/>
                  </a:cubicBezTo>
                  <a:cubicBezTo>
                    <a:pt x="74" y="94"/>
                    <a:pt x="74" y="94"/>
                    <a:pt x="74" y="94"/>
                  </a:cubicBezTo>
                  <a:cubicBezTo>
                    <a:pt x="74" y="94"/>
                    <a:pt x="74" y="96"/>
                    <a:pt x="74" y="96"/>
                  </a:cubicBezTo>
                  <a:cubicBezTo>
                    <a:pt x="74" y="97"/>
                    <a:pt x="75" y="98"/>
                    <a:pt x="75" y="98"/>
                  </a:cubicBezTo>
                  <a:cubicBezTo>
                    <a:pt x="76" y="99"/>
                    <a:pt x="76" y="99"/>
                    <a:pt x="76" y="99"/>
                  </a:cubicBezTo>
                  <a:cubicBezTo>
                    <a:pt x="76" y="100"/>
                    <a:pt x="76" y="100"/>
                    <a:pt x="76" y="100"/>
                  </a:cubicBezTo>
                  <a:cubicBezTo>
                    <a:pt x="75" y="101"/>
                    <a:pt x="75" y="101"/>
                    <a:pt x="75" y="101"/>
                  </a:cubicBezTo>
                  <a:cubicBezTo>
                    <a:pt x="74" y="103"/>
                    <a:pt x="74" y="103"/>
                    <a:pt x="74" y="103"/>
                  </a:cubicBezTo>
                  <a:cubicBezTo>
                    <a:pt x="75" y="105"/>
                    <a:pt x="75" y="105"/>
                    <a:pt x="75" y="105"/>
                  </a:cubicBezTo>
                  <a:cubicBezTo>
                    <a:pt x="75" y="107"/>
                    <a:pt x="75" y="107"/>
                    <a:pt x="75" y="107"/>
                  </a:cubicBezTo>
                  <a:close/>
                  <a:moveTo>
                    <a:pt x="80" y="157"/>
                  </a:moveTo>
                  <a:cubicBezTo>
                    <a:pt x="80" y="157"/>
                    <a:pt x="80" y="157"/>
                    <a:pt x="80" y="157"/>
                  </a:cubicBezTo>
                  <a:cubicBezTo>
                    <a:pt x="81" y="160"/>
                    <a:pt x="81" y="160"/>
                    <a:pt x="81" y="160"/>
                  </a:cubicBezTo>
                  <a:cubicBezTo>
                    <a:pt x="82" y="162"/>
                    <a:pt x="82" y="162"/>
                    <a:pt x="82" y="162"/>
                  </a:cubicBezTo>
                  <a:cubicBezTo>
                    <a:pt x="82" y="162"/>
                    <a:pt x="84" y="163"/>
                    <a:pt x="84" y="162"/>
                  </a:cubicBezTo>
                  <a:cubicBezTo>
                    <a:pt x="84" y="161"/>
                    <a:pt x="83" y="160"/>
                    <a:pt x="84" y="159"/>
                  </a:cubicBezTo>
                  <a:cubicBezTo>
                    <a:pt x="84" y="158"/>
                    <a:pt x="85" y="156"/>
                    <a:pt x="85" y="155"/>
                  </a:cubicBezTo>
                  <a:cubicBezTo>
                    <a:pt x="85" y="154"/>
                    <a:pt x="86" y="153"/>
                    <a:pt x="86" y="152"/>
                  </a:cubicBezTo>
                  <a:cubicBezTo>
                    <a:pt x="87" y="151"/>
                    <a:pt x="88" y="149"/>
                    <a:pt x="88" y="148"/>
                  </a:cubicBezTo>
                  <a:cubicBezTo>
                    <a:pt x="88" y="148"/>
                    <a:pt x="89" y="146"/>
                    <a:pt x="89" y="145"/>
                  </a:cubicBezTo>
                  <a:cubicBezTo>
                    <a:pt x="89" y="145"/>
                    <a:pt x="89" y="142"/>
                    <a:pt x="89" y="142"/>
                  </a:cubicBezTo>
                  <a:cubicBezTo>
                    <a:pt x="89" y="142"/>
                    <a:pt x="88" y="139"/>
                    <a:pt x="88" y="139"/>
                  </a:cubicBezTo>
                  <a:cubicBezTo>
                    <a:pt x="87" y="141"/>
                    <a:pt x="87" y="141"/>
                    <a:pt x="87" y="141"/>
                  </a:cubicBezTo>
                  <a:cubicBezTo>
                    <a:pt x="87" y="143"/>
                    <a:pt x="87" y="143"/>
                    <a:pt x="87" y="143"/>
                  </a:cubicBezTo>
                  <a:cubicBezTo>
                    <a:pt x="85" y="147"/>
                    <a:pt x="85" y="147"/>
                    <a:pt x="85" y="147"/>
                  </a:cubicBezTo>
                  <a:cubicBezTo>
                    <a:pt x="84" y="149"/>
                    <a:pt x="84" y="149"/>
                    <a:pt x="84" y="149"/>
                  </a:cubicBezTo>
                  <a:cubicBezTo>
                    <a:pt x="82" y="151"/>
                    <a:pt x="82" y="151"/>
                    <a:pt x="82" y="151"/>
                  </a:cubicBezTo>
                  <a:cubicBezTo>
                    <a:pt x="82" y="152"/>
                    <a:pt x="82" y="152"/>
                    <a:pt x="82" y="152"/>
                  </a:cubicBezTo>
                  <a:cubicBezTo>
                    <a:pt x="82" y="154"/>
                    <a:pt x="82" y="154"/>
                    <a:pt x="82" y="154"/>
                  </a:cubicBezTo>
                  <a:cubicBezTo>
                    <a:pt x="81" y="155"/>
                    <a:pt x="81" y="155"/>
                    <a:pt x="81" y="155"/>
                  </a:cubicBezTo>
                  <a:cubicBezTo>
                    <a:pt x="81" y="156"/>
                    <a:pt x="81" y="156"/>
                    <a:pt x="81" y="156"/>
                  </a:cubicBezTo>
                  <a:cubicBezTo>
                    <a:pt x="80" y="157"/>
                    <a:pt x="80" y="157"/>
                    <a:pt x="80" y="157"/>
                  </a:cubicBezTo>
                  <a:close/>
                  <a:moveTo>
                    <a:pt x="75" y="148"/>
                  </a:moveTo>
                  <a:cubicBezTo>
                    <a:pt x="75" y="148"/>
                    <a:pt x="75" y="148"/>
                    <a:pt x="75" y="148"/>
                  </a:cubicBezTo>
                  <a:cubicBezTo>
                    <a:pt x="76" y="149"/>
                    <a:pt x="76" y="149"/>
                    <a:pt x="76" y="149"/>
                  </a:cubicBezTo>
                  <a:cubicBezTo>
                    <a:pt x="76" y="149"/>
                    <a:pt x="77" y="152"/>
                    <a:pt x="78" y="152"/>
                  </a:cubicBezTo>
                  <a:cubicBezTo>
                    <a:pt x="78" y="152"/>
                    <a:pt x="81" y="149"/>
                    <a:pt x="81" y="149"/>
                  </a:cubicBezTo>
                  <a:cubicBezTo>
                    <a:pt x="81" y="147"/>
                    <a:pt x="81" y="147"/>
                    <a:pt x="81" y="147"/>
                  </a:cubicBezTo>
                  <a:cubicBezTo>
                    <a:pt x="82" y="145"/>
                    <a:pt x="82" y="145"/>
                    <a:pt x="82" y="145"/>
                  </a:cubicBezTo>
                  <a:cubicBezTo>
                    <a:pt x="79" y="146"/>
                    <a:pt x="79" y="146"/>
                    <a:pt x="79" y="146"/>
                  </a:cubicBezTo>
                  <a:cubicBezTo>
                    <a:pt x="77" y="148"/>
                    <a:pt x="77" y="148"/>
                    <a:pt x="77" y="148"/>
                  </a:cubicBezTo>
                  <a:cubicBezTo>
                    <a:pt x="75" y="148"/>
                    <a:pt x="75" y="148"/>
                    <a:pt x="75" y="148"/>
                  </a:cubicBezTo>
                  <a:close/>
                  <a:moveTo>
                    <a:pt x="66" y="150"/>
                  </a:moveTo>
                  <a:cubicBezTo>
                    <a:pt x="66" y="150"/>
                    <a:pt x="66" y="150"/>
                    <a:pt x="66" y="150"/>
                  </a:cubicBezTo>
                  <a:cubicBezTo>
                    <a:pt x="66" y="150"/>
                    <a:pt x="67" y="153"/>
                    <a:pt x="67" y="153"/>
                  </a:cubicBezTo>
                  <a:cubicBezTo>
                    <a:pt x="68" y="153"/>
                    <a:pt x="69" y="154"/>
                    <a:pt x="69" y="154"/>
                  </a:cubicBezTo>
                  <a:cubicBezTo>
                    <a:pt x="71" y="156"/>
                    <a:pt x="71" y="156"/>
                    <a:pt x="71" y="156"/>
                  </a:cubicBezTo>
                  <a:cubicBezTo>
                    <a:pt x="71" y="156"/>
                    <a:pt x="71" y="157"/>
                    <a:pt x="72" y="157"/>
                  </a:cubicBezTo>
                  <a:cubicBezTo>
                    <a:pt x="72" y="157"/>
                    <a:pt x="74" y="156"/>
                    <a:pt x="74" y="156"/>
                  </a:cubicBezTo>
                  <a:cubicBezTo>
                    <a:pt x="75" y="154"/>
                    <a:pt x="75" y="154"/>
                    <a:pt x="75" y="154"/>
                  </a:cubicBezTo>
                  <a:cubicBezTo>
                    <a:pt x="75" y="154"/>
                    <a:pt x="73" y="154"/>
                    <a:pt x="73" y="154"/>
                  </a:cubicBezTo>
                  <a:cubicBezTo>
                    <a:pt x="72" y="154"/>
                    <a:pt x="71" y="152"/>
                    <a:pt x="71" y="152"/>
                  </a:cubicBezTo>
                  <a:cubicBezTo>
                    <a:pt x="71" y="152"/>
                    <a:pt x="70" y="152"/>
                    <a:pt x="70" y="152"/>
                  </a:cubicBezTo>
                  <a:cubicBezTo>
                    <a:pt x="69" y="152"/>
                    <a:pt x="67" y="150"/>
                    <a:pt x="67" y="150"/>
                  </a:cubicBezTo>
                  <a:cubicBezTo>
                    <a:pt x="66" y="150"/>
                    <a:pt x="66" y="150"/>
                    <a:pt x="66" y="150"/>
                  </a:cubicBezTo>
                  <a:close/>
                  <a:moveTo>
                    <a:pt x="50" y="147"/>
                  </a:moveTo>
                  <a:cubicBezTo>
                    <a:pt x="50" y="147"/>
                    <a:pt x="50" y="147"/>
                    <a:pt x="50" y="147"/>
                  </a:cubicBezTo>
                  <a:cubicBezTo>
                    <a:pt x="52" y="148"/>
                    <a:pt x="52" y="148"/>
                    <a:pt x="52" y="148"/>
                  </a:cubicBezTo>
                  <a:cubicBezTo>
                    <a:pt x="53" y="149"/>
                    <a:pt x="53" y="149"/>
                    <a:pt x="53" y="149"/>
                  </a:cubicBezTo>
                  <a:cubicBezTo>
                    <a:pt x="55" y="150"/>
                    <a:pt x="55" y="150"/>
                    <a:pt x="55" y="150"/>
                  </a:cubicBezTo>
                  <a:cubicBezTo>
                    <a:pt x="53" y="152"/>
                    <a:pt x="53" y="152"/>
                    <a:pt x="53" y="152"/>
                  </a:cubicBezTo>
                  <a:cubicBezTo>
                    <a:pt x="53" y="152"/>
                    <a:pt x="54" y="154"/>
                    <a:pt x="55" y="153"/>
                  </a:cubicBezTo>
                  <a:cubicBezTo>
                    <a:pt x="56" y="153"/>
                    <a:pt x="56" y="153"/>
                    <a:pt x="56" y="153"/>
                  </a:cubicBezTo>
                  <a:cubicBezTo>
                    <a:pt x="56" y="153"/>
                    <a:pt x="58" y="154"/>
                    <a:pt x="58" y="154"/>
                  </a:cubicBezTo>
                  <a:cubicBezTo>
                    <a:pt x="59" y="155"/>
                    <a:pt x="60" y="155"/>
                    <a:pt x="61" y="155"/>
                  </a:cubicBezTo>
                  <a:cubicBezTo>
                    <a:pt x="62" y="155"/>
                    <a:pt x="62" y="154"/>
                    <a:pt x="62" y="154"/>
                  </a:cubicBezTo>
                  <a:cubicBezTo>
                    <a:pt x="62" y="153"/>
                    <a:pt x="62" y="152"/>
                    <a:pt x="62" y="152"/>
                  </a:cubicBezTo>
                  <a:cubicBezTo>
                    <a:pt x="61" y="150"/>
                    <a:pt x="61" y="150"/>
                    <a:pt x="61" y="150"/>
                  </a:cubicBezTo>
                  <a:cubicBezTo>
                    <a:pt x="60" y="148"/>
                    <a:pt x="60" y="148"/>
                    <a:pt x="60" y="148"/>
                  </a:cubicBezTo>
                  <a:cubicBezTo>
                    <a:pt x="56" y="147"/>
                    <a:pt x="56" y="147"/>
                    <a:pt x="56" y="147"/>
                  </a:cubicBezTo>
                  <a:cubicBezTo>
                    <a:pt x="54" y="145"/>
                    <a:pt x="54" y="145"/>
                    <a:pt x="54" y="145"/>
                  </a:cubicBezTo>
                  <a:cubicBezTo>
                    <a:pt x="51" y="144"/>
                    <a:pt x="51" y="144"/>
                    <a:pt x="51" y="144"/>
                  </a:cubicBezTo>
                  <a:cubicBezTo>
                    <a:pt x="50" y="144"/>
                    <a:pt x="50" y="144"/>
                    <a:pt x="50" y="144"/>
                  </a:cubicBezTo>
                  <a:cubicBezTo>
                    <a:pt x="50" y="147"/>
                    <a:pt x="50" y="147"/>
                    <a:pt x="50" y="147"/>
                  </a:cubicBezTo>
                  <a:close/>
                  <a:moveTo>
                    <a:pt x="83" y="25"/>
                  </a:moveTo>
                  <a:cubicBezTo>
                    <a:pt x="83" y="25"/>
                    <a:pt x="83" y="25"/>
                    <a:pt x="83" y="25"/>
                  </a:cubicBezTo>
                  <a:cubicBezTo>
                    <a:pt x="83" y="26"/>
                    <a:pt x="83" y="26"/>
                    <a:pt x="83" y="26"/>
                  </a:cubicBezTo>
                  <a:cubicBezTo>
                    <a:pt x="83" y="26"/>
                    <a:pt x="84" y="26"/>
                    <a:pt x="84" y="26"/>
                  </a:cubicBezTo>
                  <a:cubicBezTo>
                    <a:pt x="84" y="26"/>
                    <a:pt x="85" y="26"/>
                    <a:pt x="85" y="26"/>
                  </a:cubicBezTo>
                  <a:cubicBezTo>
                    <a:pt x="85" y="26"/>
                    <a:pt x="87" y="27"/>
                    <a:pt x="87" y="27"/>
                  </a:cubicBezTo>
                  <a:cubicBezTo>
                    <a:pt x="87" y="28"/>
                    <a:pt x="88" y="27"/>
                    <a:pt x="88" y="27"/>
                  </a:cubicBezTo>
                  <a:cubicBezTo>
                    <a:pt x="89" y="27"/>
                    <a:pt x="89" y="26"/>
                    <a:pt x="89" y="25"/>
                  </a:cubicBezTo>
                  <a:cubicBezTo>
                    <a:pt x="89" y="25"/>
                    <a:pt x="90" y="24"/>
                    <a:pt x="90" y="24"/>
                  </a:cubicBezTo>
                  <a:cubicBezTo>
                    <a:pt x="90" y="24"/>
                    <a:pt x="93" y="22"/>
                    <a:pt x="93" y="22"/>
                  </a:cubicBezTo>
                  <a:cubicBezTo>
                    <a:pt x="93" y="21"/>
                    <a:pt x="91" y="21"/>
                    <a:pt x="91" y="21"/>
                  </a:cubicBezTo>
                  <a:cubicBezTo>
                    <a:pt x="91" y="21"/>
                    <a:pt x="88" y="22"/>
                    <a:pt x="88" y="22"/>
                  </a:cubicBezTo>
                  <a:cubicBezTo>
                    <a:pt x="88" y="22"/>
                    <a:pt x="85" y="23"/>
                    <a:pt x="85" y="23"/>
                  </a:cubicBezTo>
                  <a:lnTo>
                    <a:pt x="83" y="25"/>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3" name="Freeform 144">
              <a:extLst>
                <a:ext uri="{FF2B5EF4-FFF2-40B4-BE49-F238E27FC236}">
                  <a16:creationId xmlns:a16="http://schemas.microsoft.com/office/drawing/2014/main" id="{A8E9A935-2A30-A931-4F44-7B892CBCD777}"/>
                </a:ext>
              </a:extLst>
            </p:cNvPr>
            <p:cNvSpPr>
              <a:spLocks noEditPoints="1"/>
            </p:cNvSpPr>
            <p:nvPr/>
          </p:nvSpPr>
          <p:spPr bwMode="auto">
            <a:xfrm>
              <a:off x="6876196" y="1905093"/>
              <a:ext cx="353572" cy="400955"/>
            </a:xfrm>
            <a:custGeom>
              <a:avLst/>
              <a:gdLst>
                <a:gd name="T0" fmla="*/ 75 w 136"/>
                <a:gd name="T1" fmla="*/ 25 h 159"/>
                <a:gd name="T2" fmla="*/ 117 w 136"/>
                <a:gd name="T3" fmla="*/ 17 h 159"/>
                <a:gd name="T4" fmla="*/ 125 w 136"/>
                <a:gd name="T5" fmla="*/ 49 h 159"/>
                <a:gd name="T6" fmla="*/ 112 w 136"/>
                <a:gd name="T7" fmla="*/ 67 h 159"/>
                <a:gd name="T8" fmla="*/ 121 w 136"/>
                <a:gd name="T9" fmla="*/ 84 h 159"/>
                <a:gd name="T10" fmla="*/ 114 w 136"/>
                <a:gd name="T11" fmla="*/ 97 h 159"/>
                <a:gd name="T12" fmla="*/ 96 w 136"/>
                <a:gd name="T13" fmla="*/ 100 h 159"/>
                <a:gd name="T14" fmla="*/ 90 w 136"/>
                <a:gd name="T15" fmla="*/ 108 h 159"/>
                <a:gd name="T16" fmla="*/ 92 w 136"/>
                <a:gd name="T17" fmla="*/ 130 h 159"/>
                <a:gd name="T18" fmla="*/ 85 w 136"/>
                <a:gd name="T19" fmla="*/ 141 h 159"/>
                <a:gd name="T20" fmla="*/ 88 w 136"/>
                <a:gd name="T21" fmla="*/ 149 h 159"/>
                <a:gd name="T22" fmla="*/ 85 w 136"/>
                <a:gd name="T23" fmla="*/ 159 h 159"/>
                <a:gd name="T24" fmla="*/ 76 w 136"/>
                <a:gd name="T25" fmla="*/ 148 h 159"/>
                <a:gd name="T26" fmla="*/ 69 w 136"/>
                <a:gd name="T27" fmla="*/ 128 h 159"/>
                <a:gd name="T28" fmla="*/ 56 w 136"/>
                <a:gd name="T29" fmla="*/ 121 h 159"/>
                <a:gd name="T30" fmla="*/ 42 w 136"/>
                <a:gd name="T31" fmla="*/ 119 h 159"/>
                <a:gd name="T32" fmla="*/ 27 w 136"/>
                <a:gd name="T33" fmla="*/ 121 h 159"/>
                <a:gd name="T34" fmla="*/ 13 w 136"/>
                <a:gd name="T35" fmla="*/ 121 h 159"/>
                <a:gd name="T36" fmla="*/ 6 w 136"/>
                <a:gd name="T37" fmla="*/ 112 h 159"/>
                <a:gd name="T38" fmla="*/ 22 w 136"/>
                <a:gd name="T39" fmla="*/ 114 h 159"/>
                <a:gd name="T40" fmla="*/ 27 w 136"/>
                <a:gd name="T41" fmla="*/ 116 h 159"/>
                <a:gd name="T42" fmla="*/ 9 w 136"/>
                <a:gd name="T43" fmla="*/ 111 h 159"/>
                <a:gd name="T44" fmla="*/ 15 w 136"/>
                <a:gd name="T45" fmla="*/ 103 h 159"/>
                <a:gd name="T46" fmla="*/ 25 w 136"/>
                <a:gd name="T47" fmla="*/ 111 h 159"/>
                <a:gd name="T48" fmla="*/ 22 w 136"/>
                <a:gd name="T49" fmla="*/ 105 h 159"/>
                <a:gd name="T50" fmla="*/ 20 w 136"/>
                <a:gd name="T51" fmla="*/ 102 h 159"/>
                <a:gd name="T52" fmla="*/ 20 w 136"/>
                <a:gd name="T53" fmla="*/ 96 h 159"/>
                <a:gd name="T54" fmla="*/ 32 w 136"/>
                <a:gd name="T55" fmla="*/ 104 h 159"/>
                <a:gd name="T56" fmla="*/ 48 w 136"/>
                <a:gd name="T57" fmla="*/ 100 h 159"/>
                <a:gd name="T58" fmla="*/ 30 w 136"/>
                <a:gd name="T59" fmla="*/ 95 h 159"/>
                <a:gd name="T60" fmla="*/ 37 w 136"/>
                <a:gd name="T61" fmla="*/ 73 h 159"/>
                <a:gd name="T62" fmla="*/ 58 w 136"/>
                <a:gd name="T63" fmla="*/ 37 h 159"/>
                <a:gd name="T64" fmla="*/ 67 w 136"/>
                <a:gd name="T65" fmla="*/ 52 h 159"/>
                <a:gd name="T66" fmla="*/ 61 w 136"/>
                <a:gd name="T67" fmla="*/ 64 h 159"/>
                <a:gd name="T68" fmla="*/ 67 w 136"/>
                <a:gd name="T69" fmla="*/ 74 h 159"/>
                <a:gd name="T70" fmla="*/ 66 w 136"/>
                <a:gd name="T71" fmla="*/ 66 h 159"/>
                <a:gd name="T72" fmla="*/ 85 w 136"/>
                <a:gd name="T73" fmla="*/ 65 h 159"/>
                <a:gd name="T74" fmla="*/ 77 w 136"/>
                <a:gd name="T75" fmla="*/ 51 h 159"/>
                <a:gd name="T76" fmla="*/ 71 w 136"/>
                <a:gd name="T77" fmla="*/ 41 h 159"/>
                <a:gd name="T78" fmla="*/ 134 w 136"/>
                <a:gd name="T79" fmla="*/ 0 h 159"/>
                <a:gd name="T80" fmla="*/ 118 w 136"/>
                <a:gd name="T81" fmla="*/ 6 h 159"/>
                <a:gd name="T82" fmla="*/ 111 w 136"/>
                <a:gd name="T83" fmla="*/ 8 h 159"/>
                <a:gd name="T84" fmla="*/ 112 w 136"/>
                <a:gd name="T85" fmla="*/ 9 h 159"/>
                <a:gd name="T86" fmla="*/ 96 w 136"/>
                <a:gd name="T87" fmla="*/ 12 h 159"/>
                <a:gd name="T88" fmla="*/ 98 w 136"/>
                <a:gd name="T89" fmla="*/ 13 h 159"/>
                <a:gd name="T90" fmla="*/ 93 w 136"/>
                <a:gd name="T91" fmla="*/ 13 h 159"/>
                <a:gd name="T92" fmla="*/ 91 w 136"/>
                <a:gd name="T93" fmla="*/ 13 h 159"/>
                <a:gd name="T94" fmla="*/ 81 w 136"/>
                <a:gd name="T95" fmla="*/ 14 h 159"/>
                <a:gd name="T96" fmla="*/ 78 w 136"/>
                <a:gd name="T97" fmla="*/ 14 h 159"/>
                <a:gd name="T98" fmla="*/ 56 w 136"/>
                <a:gd name="T99" fmla="*/ 22 h 159"/>
                <a:gd name="T100" fmla="*/ 60 w 136"/>
                <a:gd name="T101" fmla="*/ 18 h 159"/>
                <a:gd name="T102" fmla="*/ 54 w 136"/>
                <a:gd name="T103" fmla="*/ 25 h 159"/>
                <a:gd name="T104" fmla="*/ 22 w 136"/>
                <a:gd name="T105" fmla="*/ 94 h 159"/>
                <a:gd name="T106" fmla="*/ 29 w 136"/>
                <a:gd name="T107" fmla="*/ 101 h 159"/>
                <a:gd name="T108" fmla="*/ 30 w 136"/>
                <a:gd name="T109" fmla="*/ 97 h 159"/>
                <a:gd name="T110" fmla="*/ 20 w 136"/>
                <a:gd name="T111" fmla="*/ 94 h 159"/>
                <a:gd name="T112" fmla="*/ 76 w 136"/>
                <a:gd name="T113" fmla="*/ 74 h 159"/>
                <a:gd name="T114" fmla="*/ 74 w 136"/>
                <a:gd name="T115" fmla="*/ 72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6" h="159">
                  <a:moveTo>
                    <a:pt x="72" y="35"/>
                  </a:moveTo>
                  <a:cubicBezTo>
                    <a:pt x="71" y="33"/>
                    <a:pt x="71" y="33"/>
                    <a:pt x="71" y="33"/>
                  </a:cubicBezTo>
                  <a:cubicBezTo>
                    <a:pt x="69" y="33"/>
                    <a:pt x="69" y="33"/>
                    <a:pt x="69" y="33"/>
                  </a:cubicBezTo>
                  <a:cubicBezTo>
                    <a:pt x="66" y="35"/>
                    <a:pt x="66" y="35"/>
                    <a:pt x="66" y="35"/>
                  </a:cubicBezTo>
                  <a:cubicBezTo>
                    <a:pt x="66" y="33"/>
                    <a:pt x="66" y="33"/>
                    <a:pt x="66" y="33"/>
                  </a:cubicBezTo>
                  <a:cubicBezTo>
                    <a:pt x="70" y="31"/>
                    <a:pt x="70" y="31"/>
                    <a:pt x="70" y="31"/>
                  </a:cubicBezTo>
                  <a:cubicBezTo>
                    <a:pt x="72" y="30"/>
                    <a:pt x="72" y="30"/>
                    <a:pt x="72" y="30"/>
                  </a:cubicBezTo>
                  <a:cubicBezTo>
                    <a:pt x="73" y="28"/>
                    <a:pt x="73" y="28"/>
                    <a:pt x="73" y="28"/>
                  </a:cubicBezTo>
                  <a:cubicBezTo>
                    <a:pt x="75" y="25"/>
                    <a:pt x="75" y="25"/>
                    <a:pt x="75" y="25"/>
                  </a:cubicBezTo>
                  <a:cubicBezTo>
                    <a:pt x="75" y="25"/>
                    <a:pt x="77" y="23"/>
                    <a:pt x="78" y="22"/>
                  </a:cubicBezTo>
                  <a:cubicBezTo>
                    <a:pt x="79" y="22"/>
                    <a:pt x="83" y="20"/>
                    <a:pt x="83" y="20"/>
                  </a:cubicBezTo>
                  <a:cubicBezTo>
                    <a:pt x="83" y="20"/>
                    <a:pt x="87" y="18"/>
                    <a:pt x="88" y="18"/>
                  </a:cubicBezTo>
                  <a:cubicBezTo>
                    <a:pt x="89" y="18"/>
                    <a:pt x="96" y="17"/>
                    <a:pt x="96" y="17"/>
                  </a:cubicBezTo>
                  <a:cubicBezTo>
                    <a:pt x="103" y="19"/>
                    <a:pt x="103" y="19"/>
                    <a:pt x="103" y="19"/>
                  </a:cubicBezTo>
                  <a:cubicBezTo>
                    <a:pt x="103" y="19"/>
                    <a:pt x="105" y="17"/>
                    <a:pt x="107" y="17"/>
                  </a:cubicBezTo>
                  <a:cubicBezTo>
                    <a:pt x="107" y="17"/>
                    <a:pt x="109" y="18"/>
                    <a:pt x="110" y="18"/>
                  </a:cubicBezTo>
                  <a:cubicBezTo>
                    <a:pt x="111" y="18"/>
                    <a:pt x="113" y="17"/>
                    <a:pt x="113" y="17"/>
                  </a:cubicBezTo>
                  <a:cubicBezTo>
                    <a:pt x="117" y="17"/>
                    <a:pt x="117" y="17"/>
                    <a:pt x="117" y="17"/>
                  </a:cubicBezTo>
                  <a:cubicBezTo>
                    <a:pt x="120" y="21"/>
                    <a:pt x="120" y="21"/>
                    <a:pt x="120" y="21"/>
                  </a:cubicBezTo>
                  <a:cubicBezTo>
                    <a:pt x="121" y="25"/>
                    <a:pt x="121" y="25"/>
                    <a:pt x="121" y="25"/>
                  </a:cubicBezTo>
                  <a:cubicBezTo>
                    <a:pt x="126" y="26"/>
                    <a:pt x="126" y="26"/>
                    <a:pt x="126" y="26"/>
                  </a:cubicBezTo>
                  <a:cubicBezTo>
                    <a:pt x="126" y="26"/>
                    <a:pt x="125" y="28"/>
                    <a:pt x="125" y="29"/>
                  </a:cubicBezTo>
                  <a:cubicBezTo>
                    <a:pt x="126" y="29"/>
                    <a:pt x="129" y="30"/>
                    <a:pt x="129" y="30"/>
                  </a:cubicBezTo>
                  <a:cubicBezTo>
                    <a:pt x="129" y="31"/>
                    <a:pt x="129" y="31"/>
                    <a:pt x="129" y="31"/>
                  </a:cubicBezTo>
                  <a:cubicBezTo>
                    <a:pt x="129" y="31"/>
                    <a:pt x="129" y="35"/>
                    <a:pt x="129" y="36"/>
                  </a:cubicBezTo>
                  <a:cubicBezTo>
                    <a:pt x="129" y="37"/>
                    <a:pt x="129" y="43"/>
                    <a:pt x="129" y="43"/>
                  </a:cubicBezTo>
                  <a:cubicBezTo>
                    <a:pt x="129" y="43"/>
                    <a:pt x="126" y="49"/>
                    <a:pt x="125" y="49"/>
                  </a:cubicBezTo>
                  <a:cubicBezTo>
                    <a:pt x="124" y="50"/>
                    <a:pt x="125" y="54"/>
                    <a:pt x="125" y="54"/>
                  </a:cubicBezTo>
                  <a:cubicBezTo>
                    <a:pt x="124" y="59"/>
                    <a:pt x="124" y="59"/>
                    <a:pt x="124" y="59"/>
                  </a:cubicBezTo>
                  <a:cubicBezTo>
                    <a:pt x="124" y="59"/>
                    <a:pt x="124" y="63"/>
                    <a:pt x="123" y="62"/>
                  </a:cubicBezTo>
                  <a:cubicBezTo>
                    <a:pt x="122" y="62"/>
                    <a:pt x="117" y="60"/>
                    <a:pt x="117" y="60"/>
                  </a:cubicBezTo>
                  <a:cubicBezTo>
                    <a:pt x="113" y="61"/>
                    <a:pt x="113" y="61"/>
                    <a:pt x="113" y="61"/>
                  </a:cubicBezTo>
                  <a:cubicBezTo>
                    <a:pt x="113" y="64"/>
                    <a:pt x="113" y="64"/>
                    <a:pt x="113" y="64"/>
                  </a:cubicBezTo>
                  <a:cubicBezTo>
                    <a:pt x="115" y="65"/>
                    <a:pt x="115" y="65"/>
                    <a:pt x="115" y="65"/>
                  </a:cubicBezTo>
                  <a:cubicBezTo>
                    <a:pt x="112" y="65"/>
                    <a:pt x="112" y="65"/>
                    <a:pt x="112" y="65"/>
                  </a:cubicBezTo>
                  <a:cubicBezTo>
                    <a:pt x="112" y="67"/>
                    <a:pt x="112" y="67"/>
                    <a:pt x="112" y="67"/>
                  </a:cubicBezTo>
                  <a:cubicBezTo>
                    <a:pt x="112" y="67"/>
                    <a:pt x="113" y="69"/>
                    <a:pt x="114" y="70"/>
                  </a:cubicBezTo>
                  <a:cubicBezTo>
                    <a:pt x="114" y="71"/>
                    <a:pt x="117" y="71"/>
                    <a:pt x="117" y="71"/>
                  </a:cubicBezTo>
                  <a:cubicBezTo>
                    <a:pt x="119" y="73"/>
                    <a:pt x="119" y="73"/>
                    <a:pt x="119" y="73"/>
                  </a:cubicBezTo>
                  <a:cubicBezTo>
                    <a:pt x="122" y="72"/>
                    <a:pt x="122" y="72"/>
                    <a:pt x="122" y="72"/>
                  </a:cubicBezTo>
                  <a:cubicBezTo>
                    <a:pt x="124" y="76"/>
                    <a:pt x="124" y="76"/>
                    <a:pt x="124" y="76"/>
                  </a:cubicBezTo>
                  <a:cubicBezTo>
                    <a:pt x="123" y="78"/>
                    <a:pt x="123" y="78"/>
                    <a:pt x="123" y="78"/>
                  </a:cubicBezTo>
                  <a:cubicBezTo>
                    <a:pt x="123" y="78"/>
                    <a:pt x="123" y="80"/>
                    <a:pt x="123" y="81"/>
                  </a:cubicBezTo>
                  <a:cubicBezTo>
                    <a:pt x="123" y="82"/>
                    <a:pt x="124" y="83"/>
                    <a:pt x="123" y="83"/>
                  </a:cubicBezTo>
                  <a:cubicBezTo>
                    <a:pt x="123" y="83"/>
                    <a:pt x="121" y="84"/>
                    <a:pt x="121" y="84"/>
                  </a:cubicBezTo>
                  <a:cubicBezTo>
                    <a:pt x="120" y="86"/>
                    <a:pt x="120" y="86"/>
                    <a:pt x="120" y="86"/>
                  </a:cubicBezTo>
                  <a:cubicBezTo>
                    <a:pt x="120" y="86"/>
                    <a:pt x="118" y="87"/>
                    <a:pt x="117" y="87"/>
                  </a:cubicBezTo>
                  <a:cubicBezTo>
                    <a:pt x="116" y="88"/>
                    <a:pt x="116" y="88"/>
                    <a:pt x="116" y="89"/>
                  </a:cubicBezTo>
                  <a:cubicBezTo>
                    <a:pt x="116" y="89"/>
                    <a:pt x="112" y="88"/>
                    <a:pt x="112" y="88"/>
                  </a:cubicBezTo>
                  <a:cubicBezTo>
                    <a:pt x="112" y="91"/>
                    <a:pt x="112" y="91"/>
                    <a:pt x="112" y="91"/>
                  </a:cubicBezTo>
                  <a:cubicBezTo>
                    <a:pt x="110" y="91"/>
                    <a:pt x="110" y="91"/>
                    <a:pt x="110" y="91"/>
                  </a:cubicBezTo>
                  <a:cubicBezTo>
                    <a:pt x="112" y="94"/>
                    <a:pt x="112" y="94"/>
                    <a:pt x="112" y="94"/>
                  </a:cubicBezTo>
                  <a:cubicBezTo>
                    <a:pt x="115" y="96"/>
                    <a:pt x="115" y="96"/>
                    <a:pt x="115" y="96"/>
                  </a:cubicBezTo>
                  <a:cubicBezTo>
                    <a:pt x="114" y="97"/>
                    <a:pt x="114" y="97"/>
                    <a:pt x="114" y="97"/>
                  </a:cubicBezTo>
                  <a:cubicBezTo>
                    <a:pt x="112" y="98"/>
                    <a:pt x="112" y="98"/>
                    <a:pt x="112" y="98"/>
                  </a:cubicBezTo>
                  <a:cubicBezTo>
                    <a:pt x="111" y="100"/>
                    <a:pt x="111" y="100"/>
                    <a:pt x="111" y="100"/>
                  </a:cubicBezTo>
                  <a:cubicBezTo>
                    <a:pt x="108" y="100"/>
                    <a:pt x="108" y="100"/>
                    <a:pt x="108" y="100"/>
                  </a:cubicBezTo>
                  <a:cubicBezTo>
                    <a:pt x="105" y="101"/>
                    <a:pt x="105" y="101"/>
                    <a:pt x="105" y="101"/>
                  </a:cubicBezTo>
                  <a:cubicBezTo>
                    <a:pt x="104" y="101"/>
                    <a:pt x="104" y="101"/>
                    <a:pt x="104" y="101"/>
                  </a:cubicBezTo>
                  <a:cubicBezTo>
                    <a:pt x="101" y="101"/>
                    <a:pt x="101" y="101"/>
                    <a:pt x="101" y="101"/>
                  </a:cubicBezTo>
                  <a:cubicBezTo>
                    <a:pt x="100" y="103"/>
                    <a:pt x="100" y="103"/>
                    <a:pt x="100" y="103"/>
                  </a:cubicBezTo>
                  <a:cubicBezTo>
                    <a:pt x="99" y="101"/>
                    <a:pt x="99" y="101"/>
                    <a:pt x="99" y="101"/>
                  </a:cubicBezTo>
                  <a:cubicBezTo>
                    <a:pt x="96" y="100"/>
                    <a:pt x="96" y="100"/>
                    <a:pt x="96" y="100"/>
                  </a:cubicBezTo>
                  <a:cubicBezTo>
                    <a:pt x="94" y="98"/>
                    <a:pt x="94" y="98"/>
                    <a:pt x="94" y="98"/>
                  </a:cubicBezTo>
                  <a:cubicBezTo>
                    <a:pt x="91" y="99"/>
                    <a:pt x="91" y="99"/>
                    <a:pt x="91" y="99"/>
                  </a:cubicBezTo>
                  <a:cubicBezTo>
                    <a:pt x="94" y="101"/>
                    <a:pt x="94" y="101"/>
                    <a:pt x="94" y="101"/>
                  </a:cubicBezTo>
                  <a:cubicBezTo>
                    <a:pt x="92" y="101"/>
                    <a:pt x="92" y="101"/>
                    <a:pt x="92" y="101"/>
                  </a:cubicBezTo>
                  <a:cubicBezTo>
                    <a:pt x="87" y="100"/>
                    <a:pt x="87" y="100"/>
                    <a:pt x="87" y="100"/>
                  </a:cubicBezTo>
                  <a:cubicBezTo>
                    <a:pt x="87" y="103"/>
                    <a:pt x="87" y="103"/>
                    <a:pt x="87" y="103"/>
                  </a:cubicBezTo>
                  <a:cubicBezTo>
                    <a:pt x="87" y="105"/>
                    <a:pt x="87" y="105"/>
                    <a:pt x="87" y="105"/>
                  </a:cubicBezTo>
                  <a:cubicBezTo>
                    <a:pt x="87" y="105"/>
                    <a:pt x="86" y="106"/>
                    <a:pt x="87" y="106"/>
                  </a:cubicBezTo>
                  <a:cubicBezTo>
                    <a:pt x="88" y="106"/>
                    <a:pt x="90" y="108"/>
                    <a:pt x="90" y="108"/>
                  </a:cubicBezTo>
                  <a:cubicBezTo>
                    <a:pt x="90" y="110"/>
                    <a:pt x="90" y="110"/>
                    <a:pt x="90" y="110"/>
                  </a:cubicBezTo>
                  <a:cubicBezTo>
                    <a:pt x="91" y="112"/>
                    <a:pt x="91" y="112"/>
                    <a:pt x="91" y="112"/>
                  </a:cubicBezTo>
                  <a:cubicBezTo>
                    <a:pt x="91" y="113"/>
                    <a:pt x="91" y="113"/>
                    <a:pt x="91" y="113"/>
                  </a:cubicBezTo>
                  <a:cubicBezTo>
                    <a:pt x="93" y="116"/>
                    <a:pt x="93" y="116"/>
                    <a:pt x="93" y="116"/>
                  </a:cubicBezTo>
                  <a:cubicBezTo>
                    <a:pt x="93" y="119"/>
                    <a:pt x="93" y="119"/>
                    <a:pt x="93" y="119"/>
                  </a:cubicBezTo>
                  <a:cubicBezTo>
                    <a:pt x="95" y="122"/>
                    <a:pt x="95" y="122"/>
                    <a:pt x="95" y="122"/>
                  </a:cubicBezTo>
                  <a:cubicBezTo>
                    <a:pt x="94" y="125"/>
                    <a:pt x="94" y="125"/>
                    <a:pt x="94" y="125"/>
                  </a:cubicBezTo>
                  <a:cubicBezTo>
                    <a:pt x="94" y="125"/>
                    <a:pt x="95" y="127"/>
                    <a:pt x="94" y="128"/>
                  </a:cubicBezTo>
                  <a:cubicBezTo>
                    <a:pt x="94" y="128"/>
                    <a:pt x="92" y="130"/>
                    <a:pt x="92" y="130"/>
                  </a:cubicBezTo>
                  <a:cubicBezTo>
                    <a:pt x="91" y="132"/>
                    <a:pt x="91" y="132"/>
                    <a:pt x="91" y="132"/>
                  </a:cubicBezTo>
                  <a:cubicBezTo>
                    <a:pt x="89" y="133"/>
                    <a:pt x="89" y="133"/>
                    <a:pt x="89" y="133"/>
                  </a:cubicBezTo>
                  <a:cubicBezTo>
                    <a:pt x="89" y="135"/>
                    <a:pt x="89" y="135"/>
                    <a:pt x="89" y="135"/>
                  </a:cubicBezTo>
                  <a:cubicBezTo>
                    <a:pt x="89" y="135"/>
                    <a:pt x="89" y="138"/>
                    <a:pt x="90" y="138"/>
                  </a:cubicBezTo>
                  <a:cubicBezTo>
                    <a:pt x="90" y="138"/>
                    <a:pt x="92" y="136"/>
                    <a:pt x="92" y="136"/>
                  </a:cubicBezTo>
                  <a:cubicBezTo>
                    <a:pt x="92" y="136"/>
                    <a:pt x="94" y="138"/>
                    <a:pt x="93" y="139"/>
                  </a:cubicBezTo>
                  <a:cubicBezTo>
                    <a:pt x="93" y="139"/>
                    <a:pt x="89" y="139"/>
                    <a:pt x="89" y="139"/>
                  </a:cubicBezTo>
                  <a:cubicBezTo>
                    <a:pt x="87" y="139"/>
                    <a:pt x="87" y="139"/>
                    <a:pt x="87" y="139"/>
                  </a:cubicBezTo>
                  <a:cubicBezTo>
                    <a:pt x="87" y="139"/>
                    <a:pt x="86" y="141"/>
                    <a:pt x="85" y="141"/>
                  </a:cubicBezTo>
                  <a:cubicBezTo>
                    <a:pt x="85" y="142"/>
                    <a:pt x="85" y="143"/>
                    <a:pt x="85" y="143"/>
                  </a:cubicBezTo>
                  <a:cubicBezTo>
                    <a:pt x="83" y="141"/>
                    <a:pt x="83" y="141"/>
                    <a:pt x="83" y="141"/>
                  </a:cubicBezTo>
                  <a:cubicBezTo>
                    <a:pt x="82" y="142"/>
                    <a:pt x="82" y="142"/>
                    <a:pt x="82" y="142"/>
                  </a:cubicBezTo>
                  <a:cubicBezTo>
                    <a:pt x="83" y="144"/>
                    <a:pt x="83" y="144"/>
                    <a:pt x="83" y="144"/>
                  </a:cubicBezTo>
                  <a:cubicBezTo>
                    <a:pt x="83" y="146"/>
                    <a:pt x="83" y="146"/>
                    <a:pt x="83" y="146"/>
                  </a:cubicBezTo>
                  <a:cubicBezTo>
                    <a:pt x="83" y="146"/>
                    <a:pt x="85" y="146"/>
                    <a:pt x="85" y="146"/>
                  </a:cubicBezTo>
                  <a:cubicBezTo>
                    <a:pt x="85" y="146"/>
                    <a:pt x="87" y="147"/>
                    <a:pt x="87" y="147"/>
                  </a:cubicBezTo>
                  <a:cubicBezTo>
                    <a:pt x="87" y="147"/>
                    <a:pt x="86" y="148"/>
                    <a:pt x="87" y="148"/>
                  </a:cubicBezTo>
                  <a:cubicBezTo>
                    <a:pt x="87" y="149"/>
                    <a:pt x="87" y="149"/>
                    <a:pt x="88" y="149"/>
                  </a:cubicBezTo>
                  <a:cubicBezTo>
                    <a:pt x="89" y="150"/>
                    <a:pt x="89" y="150"/>
                    <a:pt x="89" y="150"/>
                  </a:cubicBezTo>
                  <a:cubicBezTo>
                    <a:pt x="89" y="150"/>
                    <a:pt x="89" y="152"/>
                    <a:pt x="89" y="153"/>
                  </a:cubicBezTo>
                  <a:cubicBezTo>
                    <a:pt x="88" y="153"/>
                    <a:pt x="88" y="154"/>
                    <a:pt x="88" y="154"/>
                  </a:cubicBezTo>
                  <a:cubicBezTo>
                    <a:pt x="87" y="154"/>
                    <a:pt x="87" y="154"/>
                    <a:pt x="87" y="154"/>
                  </a:cubicBezTo>
                  <a:cubicBezTo>
                    <a:pt x="86" y="155"/>
                    <a:pt x="86" y="156"/>
                    <a:pt x="86" y="156"/>
                  </a:cubicBezTo>
                  <a:cubicBezTo>
                    <a:pt x="86" y="156"/>
                    <a:pt x="85" y="156"/>
                    <a:pt x="85" y="156"/>
                  </a:cubicBezTo>
                  <a:cubicBezTo>
                    <a:pt x="85" y="157"/>
                    <a:pt x="86" y="158"/>
                    <a:pt x="86" y="159"/>
                  </a:cubicBezTo>
                  <a:cubicBezTo>
                    <a:pt x="86" y="159"/>
                    <a:pt x="86" y="159"/>
                    <a:pt x="85" y="159"/>
                  </a:cubicBezTo>
                  <a:cubicBezTo>
                    <a:pt x="85" y="159"/>
                    <a:pt x="85" y="159"/>
                    <a:pt x="85" y="159"/>
                  </a:cubicBezTo>
                  <a:cubicBezTo>
                    <a:pt x="85" y="159"/>
                    <a:pt x="83" y="157"/>
                    <a:pt x="83" y="157"/>
                  </a:cubicBezTo>
                  <a:cubicBezTo>
                    <a:pt x="82" y="157"/>
                    <a:pt x="81" y="158"/>
                    <a:pt x="79" y="158"/>
                  </a:cubicBezTo>
                  <a:cubicBezTo>
                    <a:pt x="78" y="157"/>
                    <a:pt x="78" y="157"/>
                    <a:pt x="78" y="157"/>
                  </a:cubicBezTo>
                  <a:cubicBezTo>
                    <a:pt x="74" y="158"/>
                    <a:pt x="74" y="158"/>
                    <a:pt x="74" y="158"/>
                  </a:cubicBezTo>
                  <a:cubicBezTo>
                    <a:pt x="74" y="156"/>
                    <a:pt x="74" y="156"/>
                    <a:pt x="74" y="156"/>
                  </a:cubicBezTo>
                  <a:cubicBezTo>
                    <a:pt x="73" y="154"/>
                    <a:pt x="73" y="154"/>
                    <a:pt x="73" y="154"/>
                  </a:cubicBezTo>
                  <a:cubicBezTo>
                    <a:pt x="73" y="154"/>
                    <a:pt x="73" y="152"/>
                    <a:pt x="73" y="151"/>
                  </a:cubicBezTo>
                  <a:cubicBezTo>
                    <a:pt x="73" y="151"/>
                    <a:pt x="74" y="150"/>
                    <a:pt x="74" y="150"/>
                  </a:cubicBezTo>
                  <a:cubicBezTo>
                    <a:pt x="75" y="150"/>
                    <a:pt x="76" y="148"/>
                    <a:pt x="76" y="148"/>
                  </a:cubicBezTo>
                  <a:cubicBezTo>
                    <a:pt x="76" y="148"/>
                    <a:pt x="77" y="146"/>
                    <a:pt x="78" y="145"/>
                  </a:cubicBezTo>
                  <a:cubicBezTo>
                    <a:pt x="78" y="145"/>
                    <a:pt x="79" y="142"/>
                    <a:pt x="79" y="142"/>
                  </a:cubicBezTo>
                  <a:cubicBezTo>
                    <a:pt x="79" y="141"/>
                    <a:pt x="80" y="140"/>
                    <a:pt x="80" y="140"/>
                  </a:cubicBezTo>
                  <a:cubicBezTo>
                    <a:pt x="80" y="140"/>
                    <a:pt x="82" y="138"/>
                    <a:pt x="82" y="137"/>
                  </a:cubicBezTo>
                  <a:cubicBezTo>
                    <a:pt x="82" y="136"/>
                    <a:pt x="81" y="136"/>
                    <a:pt x="80" y="136"/>
                  </a:cubicBezTo>
                  <a:cubicBezTo>
                    <a:pt x="80" y="136"/>
                    <a:pt x="77" y="135"/>
                    <a:pt x="76" y="134"/>
                  </a:cubicBezTo>
                  <a:cubicBezTo>
                    <a:pt x="75" y="134"/>
                    <a:pt x="73" y="133"/>
                    <a:pt x="71" y="133"/>
                  </a:cubicBezTo>
                  <a:cubicBezTo>
                    <a:pt x="69" y="132"/>
                    <a:pt x="70" y="132"/>
                    <a:pt x="71" y="130"/>
                  </a:cubicBezTo>
                  <a:cubicBezTo>
                    <a:pt x="71" y="129"/>
                    <a:pt x="69" y="129"/>
                    <a:pt x="69" y="128"/>
                  </a:cubicBezTo>
                  <a:cubicBezTo>
                    <a:pt x="69" y="128"/>
                    <a:pt x="68" y="129"/>
                    <a:pt x="67" y="130"/>
                  </a:cubicBezTo>
                  <a:cubicBezTo>
                    <a:pt x="66" y="130"/>
                    <a:pt x="65" y="129"/>
                    <a:pt x="64" y="129"/>
                  </a:cubicBezTo>
                  <a:cubicBezTo>
                    <a:pt x="64" y="129"/>
                    <a:pt x="61" y="129"/>
                    <a:pt x="61" y="129"/>
                  </a:cubicBezTo>
                  <a:cubicBezTo>
                    <a:pt x="61" y="129"/>
                    <a:pt x="61" y="128"/>
                    <a:pt x="61" y="127"/>
                  </a:cubicBezTo>
                  <a:cubicBezTo>
                    <a:pt x="61" y="126"/>
                    <a:pt x="60" y="126"/>
                    <a:pt x="60" y="126"/>
                  </a:cubicBezTo>
                  <a:cubicBezTo>
                    <a:pt x="60" y="126"/>
                    <a:pt x="58" y="126"/>
                    <a:pt x="58" y="125"/>
                  </a:cubicBezTo>
                  <a:cubicBezTo>
                    <a:pt x="57" y="125"/>
                    <a:pt x="58" y="125"/>
                    <a:pt x="58" y="124"/>
                  </a:cubicBezTo>
                  <a:cubicBezTo>
                    <a:pt x="58" y="123"/>
                    <a:pt x="58" y="124"/>
                    <a:pt x="57" y="124"/>
                  </a:cubicBezTo>
                  <a:cubicBezTo>
                    <a:pt x="56" y="124"/>
                    <a:pt x="56" y="121"/>
                    <a:pt x="56" y="121"/>
                  </a:cubicBezTo>
                  <a:cubicBezTo>
                    <a:pt x="56" y="121"/>
                    <a:pt x="55" y="119"/>
                    <a:pt x="55" y="118"/>
                  </a:cubicBezTo>
                  <a:cubicBezTo>
                    <a:pt x="54" y="116"/>
                    <a:pt x="54" y="118"/>
                    <a:pt x="54" y="118"/>
                  </a:cubicBezTo>
                  <a:cubicBezTo>
                    <a:pt x="52" y="121"/>
                    <a:pt x="52" y="121"/>
                    <a:pt x="52" y="121"/>
                  </a:cubicBezTo>
                  <a:cubicBezTo>
                    <a:pt x="52" y="121"/>
                    <a:pt x="51" y="121"/>
                    <a:pt x="48" y="120"/>
                  </a:cubicBezTo>
                  <a:cubicBezTo>
                    <a:pt x="46" y="119"/>
                    <a:pt x="47" y="119"/>
                    <a:pt x="47" y="119"/>
                  </a:cubicBezTo>
                  <a:cubicBezTo>
                    <a:pt x="49" y="117"/>
                    <a:pt x="49" y="117"/>
                    <a:pt x="49" y="117"/>
                  </a:cubicBezTo>
                  <a:cubicBezTo>
                    <a:pt x="49" y="117"/>
                    <a:pt x="47" y="116"/>
                    <a:pt x="46" y="116"/>
                  </a:cubicBezTo>
                  <a:cubicBezTo>
                    <a:pt x="45" y="115"/>
                    <a:pt x="45" y="115"/>
                    <a:pt x="44" y="117"/>
                  </a:cubicBezTo>
                  <a:cubicBezTo>
                    <a:pt x="43" y="118"/>
                    <a:pt x="43" y="118"/>
                    <a:pt x="42" y="119"/>
                  </a:cubicBezTo>
                  <a:cubicBezTo>
                    <a:pt x="41" y="120"/>
                    <a:pt x="41" y="120"/>
                    <a:pt x="39" y="120"/>
                  </a:cubicBezTo>
                  <a:cubicBezTo>
                    <a:pt x="38" y="120"/>
                    <a:pt x="38" y="119"/>
                    <a:pt x="37" y="119"/>
                  </a:cubicBezTo>
                  <a:cubicBezTo>
                    <a:pt x="37" y="118"/>
                    <a:pt x="37" y="118"/>
                    <a:pt x="36" y="117"/>
                  </a:cubicBezTo>
                  <a:cubicBezTo>
                    <a:pt x="36" y="116"/>
                    <a:pt x="35" y="116"/>
                    <a:pt x="35" y="116"/>
                  </a:cubicBezTo>
                  <a:cubicBezTo>
                    <a:pt x="35" y="116"/>
                    <a:pt x="33" y="117"/>
                    <a:pt x="33" y="118"/>
                  </a:cubicBezTo>
                  <a:cubicBezTo>
                    <a:pt x="32" y="118"/>
                    <a:pt x="33" y="119"/>
                    <a:pt x="33" y="120"/>
                  </a:cubicBezTo>
                  <a:cubicBezTo>
                    <a:pt x="34" y="121"/>
                    <a:pt x="33" y="122"/>
                    <a:pt x="33" y="122"/>
                  </a:cubicBezTo>
                  <a:cubicBezTo>
                    <a:pt x="33" y="122"/>
                    <a:pt x="31" y="122"/>
                    <a:pt x="30" y="122"/>
                  </a:cubicBezTo>
                  <a:cubicBezTo>
                    <a:pt x="29" y="122"/>
                    <a:pt x="28" y="122"/>
                    <a:pt x="27" y="121"/>
                  </a:cubicBezTo>
                  <a:cubicBezTo>
                    <a:pt x="25" y="120"/>
                    <a:pt x="26" y="122"/>
                    <a:pt x="26" y="123"/>
                  </a:cubicBezTo>
                  <a:cubicBezTo>
                    <a:pt x="26" y="123"/>
                    <a:pt x="24" y="125"/>
                    <a:pt x="24" y="125"/>
                  </a:cubicBezTo>
                  <a:cubicBezTo>
                    <a:pt x="24" y="125"/>
                    <a:pt x="24" y="125"/>
                    <a:pt x="24" y="125"/>
                  </a:cubicBezTo>
                  <a:cubicBezTo>
                    <a:pt x="22" y="125"/>
                    <a:pt x="20" y="124"/>
                    <a:pt x="20" y="124"/>
                  </a:cubicBezTo>
                  <a:cubicBezTo>
                    <a:pt x="19" y="125"/>
                    <a:pt x="19" y="125"/>
                    <a:pt x="19" y="125"/>
                  </a:cubicBezTo>
                  <a:cubicBezTo>
                    <a:pt x="16" y="124"/>
                    <a:pt x="16" y="124"/>
                    <a:pt x="16" y="124"/>
                  </a:cubicBezTo>
                  <a:cubicBezTo>
                    <a:pt x="15" y="124"/>
                    <a:pt x="15" y="124"/>
                    <a:pt x="15" y="124"/>
                  </a:cubicBezTo>
                  <a:cubicBezTo>
                    <a:pt x="14" y="121"/>
                    <a:pt x="14" y="121"/>
                    <a:pt x="14" y="121"/>
                  </a:cubicBezTo>
                  <a:cubicBezTo>
                    <a:pt x="13" y="121"/>
                    <a:pt x="13" y="121"/>
                    <a:pt x="13" y="121"/>
                  </a:cubicBezTo>
                  <a:cubicBezTo>
                    <a:pt x="9" y="119"/>
                    <a:pt x="9" y="119"/>
                    <a:pt x="9" y="119"/>
                  </a:cubicBezTo>
                  <a:cubicBezTo>
                    <a:pt x="8" y="118"/>
                    <a:pt x="8" y="118"/>
                    <a:pt x="8" y="118"/>
                  </a:cubicBezTo>
                  <a:cubicBezTo>
                    <a:pt x="6" y="119"/>
                    <a:pt x="6" y="119"/>
                    <a:pt x="6" y="119"/>
                  </a:cubicBezTo>
                  <a:cubicBezTo>
                    <a:pt x="5" y="120"/>
                    <a:pt x="5" y="120"/>
                    <a:pt x="5" y="120"/>
                  </a:cubicBezTo>
                  <a:cubicBezTo>
                    <a:pt x="5" y="120"/>
                    <a:pt x="3" y="121"/>
                    <a:pt x="2" y="121"/>
                  </a:cubicBezTo>
                  <a:cubicBezTo>
                    <a:pt x="2" y="120"/>
                    <a:pt x="0" y="116"/>
                    <a:pt x="0" y="116"/>
                  </a:cubicBezTo>
                  <a:cubicBezTo>
                    <a:pt x="1" y="113"/>
                    <a:pt x="1" y="113"/>
                    <a:pt x="1" y="113"/>
                  </a:cubicBezTo>
                  <a:cubicBezTo>
                    <a:pt x="1" y="113"/>
                    <a:pt x="4" y="112"/>
                    <a:pt x="4" y="112"/>
                  </a:cubicBezTo>
                  <a:cubicBezTo>
                    <a:pt x="4" y="112"/>
                    <a:pt x="6" y="112"/>
                    <a:pt x="6" y="112"/>
                  </a:cubicBezTo>
                  <a:cubicBezTo>
                    <a:pt x="6" y="112"/>
                    <a:pt x="7" y="112"/>
                    <a:pt x="7" y="113"/>
                  </a:cubicBezTo>
                  <a:cubicBezTo>
                    <a:pt x="8" y="113"/>
                    <a:pt x="10" y="115"/>
                    <a:pt x="11" y="115"/>
                  </a:cubicBezTo>
                  <a:cubicBezTo>
                    <a:pt x="11" y="115"/>
                    <a:pt x="13" y="116"/>
                    <a:pt x="13" y="116"/>
                  </a:cubicBezTo>
                  <a:cubicBezTo>
                    <a:pt x="14" y="116"/>
                    <a:pt x="16" y="117"/>
                    <a:pt x="16" y="117"/>
                  </a:cubicBezTo>
                  <a:cubicBezTo>
                    <a:pt x="16" y="117"/>
                    <a:pt x="18" y="117"/>
                    <a:pt x="18" y="117"/>
                  </a:cubicBezTo>
                  <a:cubicBezTo>
                    <a:pt x="18" y="117"/>
                    <a:pt x="20" y="116"/>
                    <a:pt x="20" y="116"/>
                  </a:cubicBezTo>
                  <a:cubicBezTo>
                    <a:pt x="20" y="116"/>
                    <a:pt x="20" y="116"/>
                    <a:pt x="20" y="116"/>
                  </a:cubicBezTo>
                  <a:cubicBezTo>
                    <a:pt x="21" y="115"/>
                    <a:pt x="21" y="114"/>
                    <a:pt x="21" y="114"/>
                  </a:cubicBezTo>
                  <a:cubicBezTo>
                    <a:pt x="21" y="114"/>
                    <a:pt x="22" y="114"/>
                    <a:pt x="22" y="114"/>
                  </a:cubicBezTo>
                  <a:cubicBezTo>
                    <a:pt x="22" y="115"/>
                    <a:pt x="23" y="116"/>
                    <a:pt x="23" y="116"/>
                  </a:cubicBezTo>
                  <a:cubicBezTo>
                    <a:pt x="23" y="116"/>
                    <a:pt x="24" y="117"/>
                    <a:pt x="24" y="117"/>
                  </a:cubicBezTo>
                  <a:cubicBezTo>
                    <a:pt x="25" y="118"/>
                    <a:pt x="26" y="118"/>
                    <a:pt x="26" y="118"/>
                  </a:cubicBezTo>
                  <a:cubicBezTo>
                    <a:pt x="26" y="118"/>
                    <a:pt x="27" y="117"/>
                    <a:pt x="27" y="117"/>
                  </a:cubicBezTo>
                  <a:cubicBezTo>
                    <a:pt x="27" y="117"/>
                    <a:pt x="28" y="118"/>
                    <a:pt x="28" y="117"/>
                  </a:cubicBezTo>
                  <a:cubicBezTo>
                    <a:pt x="28" y="117"/>
                    <a:pt x="29" y="117"/>
                    <a:pt x="29" y="117"/>
                  </a:cubicBezTo>
                  <a:cubicBezTo>
                    <a:pt x="29" y="117"/>
                    <a:pt x="30" y="116"/>
                    <a:pt x="29" y="116"/>
                  </a:cubicBezTo>
                  <a:cubicBezTo>
                    <a:pt x="29" y="116"/>
                    <a:pt x="29" y="115"/>
                    <a:pt x="29" y="116"/>
                  </a:cubicBezTo>
                  <a:cubicBezTo>
                    <a:pt x="28" y="116"/>
                    <a:pt x="28" y="116"/>
                    <a:pt x="27" y="116"/>
                  </a:cubicBezTo>
                  <a:cubicBezTo>
                    <a:pt x="26" y="116"/>
                    <a:pt x="24" y="115"/>
                    <a:pt x="24" y="115"/>
                  </a:cubicBezTo>
                  <a:cubicBezTo>
                    <a:pt x="24" y="114"/>
                    <a:pt x="23" y="114"/>
                    <a:pt x="23" y="113"/>
                  </a:cubicBezTo>
                  <a:cubicBezTo>
                    <a:pt x="22" y="113"/>
                    <a:pt x="22" y="112"/>
                    <a:pt x="21" y="112"/>
                  </a:cubicBezTo>
                  <a:cubicBezTo>
                    <a:pt x="20" y="112"/>
                    <a:pt x="20" y="112"/>
                    <a:pt x="20" y="112"/>
                  </a:cubicBezTo>
                  <a:cubicBezTo>
                    <a:pt x="20" y="112"/>
                    <a:pt x="19" y="113"/>
                    <a:pt x="19" y="114"/>
                  </a:cubicBezTo>
                  <a:cubicBezTo>
                    <a:pt x="19" y="114"/>
                    <a:pt x="20" y="115"/>
                    <a:pt x="18" y="114"/>
                  </a:cubicBezTo>
                  <a:cubicBezTo>
                    <a:pt x="16" y="114"/>
                    <a:pt x="14" y="114"/>
                    <a:pt x="14" y="114"/>
                  </a:cubicBezTo>
                  <a:cubicBezTo>
                    <a:pt x="11" y="111"/>
                    <a:pt x="11" y="111"/>
                    <a:pt x="11" y="111"/>
                  </a:cubicBezTo>
                  <a:cubicBezTo>
                    <a:pt x="11" y="111"/>
                    <a:pt x="10" y="111"/>
                    <a:pt x="9" y="111"/>
                  </a:cubicBezTo>
                  <a:cubicBezTo>
                    <a:pt x="9" y="111"/>
                    <a:pt x="7" y="110"/>
                    <a:pt x="7" y="109"/>
                  </a:cubicBezTo>
                  <a:cubicBezTo>
                    <a:pt x="7" y="109"/>
                    <a:pt x="6" y="108"/>
                    <a:pt x="6" y="107"/>
                  </a:cubicBezTo>
                  <a:cubicBezTo>
                    <a:pt x="6" y="107"/>
                    <a:pt x="5" y="107"/>
                    <a:pt x="5" y="106"/>
                  </a:cubicBezTo>
                  <a:cubicBezTo>
                    <a:pt x="5" y="106"/>
                    <a:pt x="4" y="105"/>
                    <a:pt x="4" y="105"/>
                  </a:cubicBezTo>
                  <a:cubicBezTo>
                    <a:pt x="4" y="105"/>
                    <a:pt x="4" y="104"/>
                    <a:pt x="5" y="103"/>
                  </a:cubicBezTo>
                  <a:cubicBezTo>
                    <a:pt x="7" y="103"/>
                    <a:pt x="7" y="103"/>
                    <a:pt x="8" y="103"/>
                  </a:cubicBezTo>
                  <a:cubicBezTo>
                    <a:pt x="9" y="103"/>
                    <a:pt x="8" y="103"/>
                    <a:pt x="10" y="103"/>
                  </a:cubicBezTo>
                  <a:cubicBezTo>
                    <a:pt x="12" y="103"/>
                    <a:pt x="11" y="103"/>
                    <a:pt x="12" y="103"/>
                  </a:cubicBezTo>
                  <a:cubicBezTo>
                    <a:pt x="13" y="103"/>
                    <a:pt x="15" y="103"/>
                    <a:pt x="15" y="103"/>
                  </a:cubicBezTo>
                  <a:cubicBezTo>
                    <a:pt x="15" y="103"/>
                    <a:pt x="13" y="102"/>
                    <a:pt x="16" y="103"/>
                  </a:cubicBezTo>
                  <a:cubicBezTo>
                    <a:pt x="16" y="103"/>
                    <a:pt x="20" y="104"/>
                    <a:pt x="19" y="106"/>
                  </a:cubicBezTo>
                  <a:cubicBezTo>
                    <a:pt x="19" y="106"/>
                    <a:pt x="18" y="107"/>
                    <a:pt x="18" y="107"/>
                  </a:cubicBezTo>
                  <a:cubicBezTo>
                    <a:pt x="18" y="107"/>
                    <a:pt x="20" y="108"/>
                    <a:pt x="20" y="108"/>
                  </a:cubicBezTo>
                  <a:cubicBezTo>
                    <a:pt x="20" y="108"/>
                    <a:pt x="21" y="107"/>
                    <a:pt x="21" y="107"/>
                  </a:cubicBezTo>
                  <a:cubicBezTo>
                    <a:pt x="22" y="108"/>
                    <a:pt x="22" y="108"/>
                    <a:pt x="22" y="108"/>
                  </a:cubicBezTo>
                  <a:cubicBezTo>
                    <a:pt x="24" y="110"/>
                    <a:pt x="24" y="110"/>
                    <a:pt x="24" y="110"/>
                  </a:cubicBezTo>
                  <a:cubicBezTo>
                    <a:pt x="24" y="110"/>
                    <a:pt x="26" y="110"/>
                    <a:pt x="26" y="110"/>
                  </a:cubicBezTo>
                  <a:cubicBezTo>
                    <a:pt x="25" y="111"/>
                    <a:pt x="24" y="109"/>
                    <a:pt x="25" y="111"/>
                  </a:cubicBezTo>
                  <a:cubicBezTo>
                    <a:pt x="26" y="113"/>
                    <a:pt x="27" y="114"/>
                    <a:pt x="27" y="114"/>
                  </a:cubicBezTo>
                  <a:cubicBezTo>
                    <a:pt x="28" y="114"/>
                    <a:pt x="28" y="114"/>
                    <a:pt x="28" y="114"/>
                  </a:cubicBezTo>
                  <a:cubicBezTo>
                    <a:pt x="28" y="114"/>
                    <a:pt x="28" y="113"/>
                    <a:pt x="29" y="113"/>
                  </a:cubicBezTo>
                  <a:cubicBezTo>
                    <a:pt x="29" y="114"/>
                    <a:pt x="31" y="114"/>
                    <a:pt x="32" y="114"/>
                  </a:cubicBezTo>
                  <a:cubicBezTo>
                    <a:pt x="32" y="114"/>
                    <a:pt x="32" y="113"/>
                    <a:pt x="31" y="111"/>
                  </a:cubicBezTo>
                  <a:cubicBezTo>
                    <a:pt x="30" y="110"/>
                    <a:pt x="29" y="109"/>
                    <a:pt x="29" y="109"/>
                  </a:cubicBezTo>
                  <a:cubicBezTo>
                    <a:pt x="28" y="109"/>
                    <a:pt x="29" y="110"/>
                    <a:pt x="27" y="109"/>
                  </a:cubicBezTo>
                  <a:cubicBezTo>
                    <a:pt x="25" y="108"/>
                    <a:pt x="25" y="109"/>
                    <a:pt x="24" y="108"/>
                  </a:cubicBezTo>
                  <a:cubicBezTo>
                    <a:pt x="23" y="106"/>
                    <a:pt x="22" y="106"/>
                    <a:pt x="22" y="105"/>
                  </a:cubicBezTo>
                  <a:cubicBezTo>
                    <a:pt x="22" y="105"/>
                    <a:pt x="23" y="105"/>
                    <a:pt x="24" y="104"/>
                  </a:cubicBezTo>
                  <a:cubicBezTo>
                    <a:pt x="25" y="104"/>
                    <a:pt x="23" y="103"/>
                    <a:pt x="25" y="104"/>
                  </a:cubicBezTo>
                  <a:cubicBezTo>
                    <a:pt x="28" y="105"/>
                    <a:pt x="28" y="105"/>
                    <a:pt x="29" y="105"/>
                  </a:cubicBezTo>
                  <a:cubicBezTo>
                    <a:pt x="29" y="105"/>
                    <a:pt x="31" y="105"/>
                    <a:pt x="29" y="104"/>
                  </a:cubicBezTo>
                  <a:cubicBezTo>
                    <a:pt x="27" y="104"/>
                    <a:pt x="26" y="103"/>
                    <a:pt x="26" y="103"/>
                  </a:cubicBezTo>
                  <a:cubicBezTo>
                    <a:pt x="24" y="103"/>
                    <a:pt x="24" y="103"/>
                    <a:pt x="24" y="103"/>
                  </a:cubicBezTo>
                  <a:cubicBezTo>
                    <a:pt x="24" y="103"/>
                    <a:pt x="24" y="103"/>
                    <a:pt x="23" y="103"/>
                  </a:cubicBezTo>
                  <a:cubicBezTo>
                    <a:pt x="22" y="103"/>
                    <a:pt x="22" y="104"/>
                    <a:pt x="22" y="103"/>
                  </a:cubicBezTo>
                  <a:cubicBezTo>
                    <a:pt x="21" y="103"/>
                    <a:pt x="20" y="103"/>
                    <a:pt x="20" y="102"/>
                  </a:cubicBezTo>
                  <a:cubicBezTo>
                    <a:pt x="19" y="102"/>
                    <a:pt x="18" y="101"/>
                    <a:pt x="18" y="101"/>
                  </a:cubicBezTo>
                  <a:cubicBezTo>
                    <a:pt x="18" y="100"/>
                    <a:pt x="17" y="99"/>
                    <a:pt x="17" y="99"/>
                  </a:cubicBezTo>
                  <a:cubicBezTo>
                    <a:pt x="17" y="99"/>
                    <a:pt x="17" y="99"/>
                    <a:pt x="17" y="99"/>
                  </a:cubicBezTo>
                  <a:cubicBezTo>
                    <a:pt x="16" y="99"/>
                    <a:pt x="15" y="99"/>
                    <a:pt x="14" y="99"/>
                  </a:cubicBezTo>
                  <a:cubicBezTo>
                    <a:pt x="14" y="99"/>
                    <a:pt x="13" y="99"/>
                    <a:pt x="13" y="99"/>
                  </a:cubicBezTo>
                  <a:cubicBezTo>
                    <a:pt x="13" y="98"/>
                    <a:pt x="13" y="98"/>
                    <a:pt x="13" y="97"/>
                  </a:cubicBezTo>
                  <a:cubicBezTo>
                    <a:pt x="13" y="97"/>
                    <a:pt x="13" y="96"/>
                    <a:pt x="14" y="96"/>
                  </a:cubicBezTo>
                  <a:cubicBezTo>
                    <a:pt x="15" y="96"/>
                    <a:pt x="16" y="96"/>
                    <a:pt x="17" y="96"/>
                  </a:cubicBezTo>
                  <a:cubicBezTo>
                    <a:pt x="18" y="96"/>
                    <a:pt x="19" y="96"/>
                    <a:pt x="20" y="96"/>
                  </a:cubicBezTo>
                  <a:cubicBezTo>
                    <a:pt x="20" y="96"/>
                    <a:pt x="21" y="97"/>
                    <a:pt x="21" y="97"/>
                  </a:cubicBezTo>
                  <a:cubicBezTo>
                    <a:pt x="22" y="98"/>
                    <a:pt x="23" y="98"/>
                    <a:pt x="23" y="98"/>
                  </a:cubicBezTo>
                  <a:cubicBezTo>
                    <a:pt x="23" y="99"/>
                    <a:pt x="23" y="99"/>
                    <a:pt x="24" y="99"/>
                  </a:cubicBezTo>
                  <a:cubicBezTo>
                    <a:pt x="24" y="100"/>
                    <a:pt x="25" y="100"/>
                    <a:pt x="25" y="100"/>
                  </a:cubicBezTo>
                  <a:cubicBezTo>
                    <a:pt x="26" y="102"/>
                    <a:pt x="26" y="102"/>
                    <a:pt x="26" y="102"/>
                  </a:cubicBezTo>
                  <a:cubicBezTo>
                    <a:pt x="26" y="102"/>
                    <a:pt x="26" y="102"/>
                    <a:pt x="26" y="102"/>
                  </a:cubicBezTo>
                  <a:cubicBezTo>
                    <a:pt x="28" y="103"/>
                    <a:pt x="28" y="103"/>
                    <a:pt x="28" y="103"/>
                  </a:cubicBezTo>
                  <a:cubicBezTo>
                    <a:pt x="28" y="103"/>
                    <a:pt x="31" y="104"/>
                    <a:pt x="31" y="104"/>
                  </a:cubicBezTo>
                  <a:cubicBezTo>
                    <a:pt x="31" y="104"/>
                    <a:pt x="31" y="104"/>
                    <a:pt x="32" y="104"/>
                  </a:cubicBezTo>
                  <a:cubicBezTo>
                    <a:pt x="33" y="104"/>
                    <a:pt x="33" y="103"/>
                    <a:pt x="33" y="103"/>
                  </a:cubicBezTo>
                  <a:cubicBezTo>
                    <a:pt x="33" y="103"/>
                    <a:pt x="34" y="103"/>
                    <a:pt x="34" y="103"/>
                  </a:cubicBezTo>
                  <a:cubicBezTo>
                    <a:pt x="34" y="103"/>
                    <a:pt x="37" y="101"/>
                    <a:pt x="37" y="101"/>
                  </a:cubicBezTo>
                  <a:cubicBezTo>
                    <a:pt x="37" y="102"/>
                    <a:pt x="38" y="102"/>
                    <a:pt x="39" y="102"/>
                  </a:cubicBezTo>
                  <a:cubicBezTo>
                    <a:pt x="39" y="102"/>
                    <a:pt x="42" y="104"/>
                    <a:pt x="42" y="104"/>
                  </a:cubicBezTo>
                  <a:cubicBezTo>
                    <a:pt x="42" y="103"/>
                    <a:pt x="42" y="102"/>
                    <a:pt x="42" y="102"/>
                  </a:cubicBezTo>
                  <a:cubicBezTo>
                    <a:pt x="42" y="102"/>
                    <a:pt x="43" y="101"/>
                    <a:pt x="43" y="101"/>
                  </a:cubicBezTo>
                  <a:cubicBezTo>
                    <a:pt x="47" y="101"/>
                    <a:pt x="47" y="101"/>
                    <a:pt x="47" y="101"/>
                  </a:cubicBezTo>
                  <a:cubicBezTo>
                    <a:pt x="47" y="101"/>
                    <a:pt x="48" y="100"/>
                    <a:pt x="48" y="100"/>
                  </a:cubicBezTo>
                  <a:cubicBezTo>
                    <a:pt x="47" y="100"/>
                    <a:pt x="46" y="100"/>
                    <a:pt x="46" y="100"/>
                  </a:cubicBezTo>
                  <a:cubicBezTo>
                    <a:pt x="44" y="101"/>
                    <a:pt x="44" y="101"/>
                    <a:pt x="44" y="101"/>
                  </a:cubicBezTo>
                  <a:cubicBezTo>
                    <a:pt x="42" y="101"/>
                    <a:pt x="42" y="101"/>
                    <a:pt x="42" y="101"/>
                  </a:cubicBezTo>
                  <a:cubicBezTo>
                    <a:pt x="42" y="101"/>
                    <a:pt x="41" y="102"/>
                    <a:pt x="41" y="102"/>
                  </a:cubicBezTo>
                  <a:cubicBezTo>
                    <a:pt x="40" y="102"/>
                    <a:pt x="39" y="101"/>
                    <a:pt x="39" y="101"/>
                  </a:cubicBezTo>
                  <a:cubicBezTo>
                    <a:pt x="38" y="100"/>
                    <a:pt x="36" y="99"/>
                    <a:pt x="36" y="99"/>
                  </a:cubicBezTo>
                  <a:cubicBezTo>
                    <a:pt x="35" y="99"/>
                    <a:pt x="36" y="99"/>
                    <a:pt x="34" y="98"/>
                  </a:cubicBezTo>
                  <a:cubicBezTo>
                    <a:pt x="32" y="97"/>
                    <a:pt x="31" y="96"/>
                    <a:pt x="31" y="96"/>
                  </a:cubicBezTo>
                  <a:cubicBezTo>
                    <a:pt x="30" y="95"/>
                    <a:pt x="30" y="95"/>
                    <a:pt x="30" y="95"/>
                  </a:cubicBezTo>
                  <a:cubicBezTo>
                    <a:pt x="30" y="95"/>
                    <a:pt x="30" y="94"/>
                    <a:pt x="29" y="94"/>
                  </a:cubicBezTo>
                  <a:cubicBezTo>
                    <a:pt x="28" y="93"/>
                    <a:pt x="25" y="92"/>
                    <a:pt x="25" y="92"/>
                  </a:cubicBezTo>
                  <a:cubicBezTo>
                    <a:pt x="25" y="92"/>
                    <a:pt x="25" y="91"/>
                    <a:pt x="25" y="91"/>
                  </a:cubicBezTo>
                  <a:cubicBezTo>
                    <a:pt x="25" y="91"/>
                    <a:pt x="25" y="88"/>
                    <a:pt x="25" y="88"/>
                  </a:cubicBezTo>
                  <a:cubicBezTo>
                    <a:pt x="25" y="87"/>
                    <a:pt x="24" y="85"/>
                    <a:pt x="24" y="85"/>
                  </a:cubicBezTo>
                  <a:cubicBezTo>
                    <a:pt x="24" y="85"/>
                    <a:pt x="26" y="84"/>
                    <a:pt x="26" y="84"/>
                  </a:cubicBezTo>
                  <a:cubicBezTo>
                    <a:pt x="27" y="84"/>
                    <a:pt x="28" y="85"/>
                    <a:pt x="28" y="85"/>
                  </a:cubicBezTo>
                  <a:cubicBezTo>
                    <a:pt x="29" y="84"/>
                    <a:pt x="29" y="84"/>
                    <a:pt x="29" y="84"/>
                  </a:cubicBezTo>
                  <a:cubicBezTo>
                    <a:pt x="37" y="73"/>
                    <a:pt x="37" y="73"/>
                    <a:pt x="37" y="73"/>
                  </a:cubicBezTo>
                  <a:cubicBezTo>
                    <a:pt x="44" y="63"/>
                    <a:pt x="44" y="63"/>
                    <a:pt x="44" y="63"/>
                  </a:cubicBezTo>
                  <a:cubicBezTo>
                    <a:pt x="47" y="48"/>
                    <a:pt x="47" y="48"/>
                    <a:pt x="47" y="48"/>
                  </a:cubicBezTo>
                  <a:cubicBezTo>
                    <a:pt x="49" y="41"/>
                    <a:pt x="49" y="41"/>
                    <a:pt x="49" y="41"/>
                  </a:cubicBezTo>
                  <a:cubicBezTo>
                    <a:pt x="51" y="35"/>
                    <a:pt x="51" y="35"/>
                    <a:pt x="51" y="35"/>
                  </a:cubicBezTo>
                  <a:cubicBezTo>
                    <a:pt x="51" y="35"/>
                    <a:pt x="51" y="34"/>
                    <a:pt x="52" y="35"/>
                  </a:cubicBezTo>
                  <a:cubicBezTo>
                    <a:pt x="52" y="35"/>
                    <a:pt x="53" y="37"/>
                    <a:pt x="53" y="37"/>
                  </a:cubicBezTo>
                  <a:cubicBezTo>
                    <a:pt x="54" y="38"/>
                    <a:pt x="54" y="38"/>
                    <a:pt x="54" y="38"/>
                  </a:cubicBezTo>
                  <a:cubicBezTo>
                    <a:pt x="55" y="38"/>
                    <a:pt x="55" y="38"/>
                    <a:pt x="55" y="38"/>
                  </a:cubicBezTo>
                  <a:cubicBezTo>
                    <a:pt x="55" y="38"/>
                    <a:pt x="57" y="37"/>
                    <a:pt x="58" y="37"/>
                  </a:cubicBezTo>
                  <a:cubicBezTo>
                    <a:pt x="58" y="37"/>
                    <a:pt x="62" y="39"/>
                    <a:pt x="62" y="39"/>
                  </a:cubicBezTo>
                  <a:cubicBezTo>
                    <a:pt x="62" y="39"/>
                    <a:pt x="62" y="41"/>
                    <a:pt x="62" y="42"/>
                  </a:cubicBezTo>
                  <a:cubicBezTo>
                    <a:pt x="62" y="42"/>
                    <a:pt x="64" y="44"/>
                    <a:pt x="63" y="45"/>
                  </a:cubicBezTo>
                  <a:cubicBezTo>
                    <a:pt x="63" y="45"/>
                    <a:pt x="62" y="47"/>
                    <a:pt x="62" y="47"/>
                  </a:cubicBezTo>
                  <a:cubicBezTo>
                    <a:pt x="62" y="47"/>
                    <a:pt x="63" y="48"/>
                    <a:pt x="63" y="48"/>
                  </a:cubicBezTo>
                  <a:cubicBezTo>
                    <a:pt x="64" y="48"/>
                    <a:pt x="64" y="48"/>
                    <a:pt x="65" y="48"/>
                  </a:cubicBezTo>
                  <a:cubicBezTo>
                    <a:pt x="66" y="48"/>
                    <a:pt x="67" y="49"/>
                    <a:pt x="67" y="49"/>
                  </a:cubicBezTo>
                  <a:cubicBezTo>
                    <a:pt x="67" y="49"/>
                    <a:pt x="67" y="50"/>
                    <a:pt x="67" y="50"/>
                  </a:cubicBezTo>
                  <a:cubicBezTo>
                    <a:pt x="67" y="50"/>
                    <a:pt x="67" y="52"/>
                    <a:pt x="67" y="52"/>
                  </a:cubicBezTo>
                  <a:cubicBezTo>
                    <a:pt x="67" y="53"/>
                    <a:pt x="65" y="53"/>
                    <a:pt x="65" y="53"/>
                  </a:cubicBezTo>
                  <a:cubicBezTo>
                    <a:pt x="65" y="53"/>
                    <a:pt x="65" y="54"/>
                    <a:pt x="65" y="54"/>
                  </a:cubicBezTo>
                  <a:cubicBezTo>
                    <a:pt x="64" y="55"/>
                    <a:pt x="63" y="56"/>
                    <a:pt x="62" y="56"/>
                  </a:cubicBezTo>
                  <a:cubicBezTo>
                    <a:pt x="62" y="56"/>
                    <a:pt x="60" y="54"/>
                    <a:pt x="60" y="54"/>
                  </a:cubicBezTo>
                  <a:cubicBezTo>
                    <a:pt x="60" y="54"/>
                    <a:pt x="59" y="55"/>
                    <a:pt x="59" y="55"/>
                  </a:cubicBezTo>
                  <a:cubicBezTo>
                    <a:pt x="60" y="57"/>
                    <a:pt x="60" y="57"/>
                    <a:pt x="60" y="57"/>
                  </a:cubicBezTo>
                  <a:cubicBezTo>
                    <a:pt x="61" y="60"/>
                    <a:pt x="61" y="60"/>
                    <a:pt x="61" y="60"/>
                  </a:cubicBezTo>
                  <a:cubicBezTo>
                    <a:pt x="60" y="61"/>
                    <a:pt x="60" y="61"/>
                    <a:pt x="60" y="61"/>
                  </a:cubicBezTo>
                  <a:cubicBezTo>
                    <a:pt x="61" y="64"/>
                    <a:pt x="61" y="64"/>
                    <a:pt x="61" y="64"/>
                  </a:cubicBezTo>
                  <a:cubicBezTo>
                    <a:pt x="61" y="66"/>
                    <a:pt x="61" y="66"/>
                    <a:pt x="61" y="66"/>
                  </a:cubicBezTo>
                  <a:cubicBezTo>
                    <a:pt x="59" y="67"/>
                    <a:pt x="59" y="67"/>
                    <a:pt x="59" y="67"/>
                  </a:cubicBezTo>
                  <a:cubicBezTo>
                    <a:pt x="59" y="67"/>
                    <a:pt x="58" y="68"/>
                    <a:pt x="57" y="68"/>
                  </a:cubicBezTo>
                  <a:cubicBezTo>
                    <a:pt x="57" y="68"/>
                    <a:pt x="56" y="67"/>
                    <a:pt x="56" y="68"/>
                  </a:cubicBezTo>
                  <a:cubicBezTo>
                    <a:pt x="57" y="69"/>
                    <a:pt x="57" y="70"/>
                    <a:pt x="58" y="70"/>
                  </a:cubicBezTo>
                  <a:cubicBezTo>
                    <a:pt x="59" y="70"/>
                    <a:pt x="61" y="70"/>
                    <a:pt x="61" y="70"/>
                  </a:cubicBezTo>
                  <a:cubicBezTo>
                    <a:pt x="63" y="73"/>
                    <a:pt x="63" y="73"/>
                    <a:pt x="63" y="73"/>
                  </a:cubicBezTo>
                  <a:cubicBezTo>
                    <a:pt x="63" y="73"/>
                    <a:pt x="64" y="73"/>
                    <a:pt x="65" y="73"/>
                  </a:cubicBezTo>
                  <a:cubicBezTo>
                    <a:pt x="65" y="73"/>
                    <a:pt x="67" y="74"/>
                    <a:pt x="67" y="74"/>
                  </a:cubicBezTo>
                  <a:cubicBezTo>
                    <a:pt x="67" y="74"/>
                    <a:pt x="67" y="74"/>
                    <a:pt x="68" y="75"/>
                  </a:cubicBezTo>
                  <a:cubicBezTo>
                    <a:pt x="69" y="75"/>
                    <a:pt x="71" y="76"/>
                    <a:pt x="71" y="76"/>
                  </a:cubicBezTo>
                  <a:cubicBezTo>
                    <a:pt x="71" y="76"/>
                    <a:pt x="71" y="75"/>
                    <a:pt x="70" y="75"/>
                  </a:cubicBezTo>
                  <a:cubicBezTo>
                    <a:pt x="70" y="75"/>
                    <a:pt x="69" y="72"/>
                    <a:pt x="67" y="72"/>
                  </a:cubicBezTo>
                  <a:cubicBezTo>
                    <a:pt x="66" y="71"/>
                    <a:pt x="65" y="71"/>
                    <a:pt x="64" y="71"/>
                  </a:cubicBezTo>
                  <a:cubicBezTo>
                    <a:pt x="63" y="71"/>
                    <a:pt x="61" y="70"/>
                    <a:pt x="61" y="70"/>
                  </a:cubicBezTo>
                  <a:cubicBezTo>
                    <a:pt x="61" y="69"/>
                    <a:pt x="60" y="68"/>
                    <a:pt x="61" y="68"/>
                  </a:cubicBezTo>
                  <a:cubicBezTo>
                    <a:pt x="61" y="67"/>
                    <a:pt x="61" y="66"/>
                    <a:pt x="63" y="66"/>
                  </a:cubicBezTo>
                  <a:cubicBezTo>
                    <a:pt x="64" y="66"/>
                    <a:pt x="65" y="67"/>
                    <a:pt x="66" y="66"/>
                  </a:cubicBezTo>
                  <a:cubicBezTo>
                    <a:pt x="67" y="66"/>
                    <a:pt x="69" y="63"/>
                    <a:pt x="69" y="63"/>
                  </a:cubicBezTo>
                  <a:cubicBezTo>
                    <a:pt x="71" y="61"/>
                    <a:pt x="71" y="61"/>
                    <a:pt x="71" y="61"/>
                  </a:cubicBezTo>
                  <a:cubicBezTo>
                    <a:pt x="74" y="60"/>
                    <a:pt x="74" y="60"/>
                    <a:pt x="74" y="60"/>
                  </a:cubicBezTo>
                  <a:cubicBezTo>
                    <a:pt x="74" y="60"/>
                    <a:pt x="78" y="58"/>
                    <a:pt x="78" y="58"/>
                  </a:cubicBezTo>
                  <a:cubicBezTo>
                    <a:pt x="78" y="58"/>
                    <a:pt x="79" y="58"/>
                    <a:pt x="80" y="59"/>
                  </a:cubicBezTo>
                  <a:cubicBezTo>
                    <a:pt x="81" y="60"/>
                    <a:pt x="81" y="60"/>
                    <a:pt x="81" y="60"/>
                  </a:cubicBezTo>
                  <a:cubicBezTo>
                    <a:pt x="82" y="60"/>
                    <a:pt x="84" y="61"/>
                    <a:pt x="84" y="61"/>
                  </a:cubicBezTo>
                  <a:cubicBezTo>
                    <a:pt x="84" y="61"/>
                    <a:pt x="84" y="61"/>
                    <a:pt x="85" y="62"/>
                  </a:cubicBezTo>
                  <a:cubicBezTo>
                    <a:pt x="85" y="62"/>
                    <a:pt x="86" y="63"/>
                    <a:pt x="85" y="65"/>
                  </a:cubicBezTo>
                  <a:cubicBezTo>
                    <a:pt x="85" y="66"/>
                    <a:pt x="85" y="67"/>
                    <a:pt x="85" y="67"/>
                  </a:cubicBezTo>
                  <a:cubicBezTo>
                    <a:pt x="85" y="67"/>
                    <a:pt x="86" y="66"/>
                    <a:pt x="86" y="65"/>
                  </a:cubicBezTo>
                  <a:cubicBezTo>
                    <a:pt x="86" y="63"/>
                    <a:pt x="86" y="62"/>
                    <a:pt x="86" y="61"/>
                  </a:cubicBezTo>
                  <a:cubicBezTo>
                    <a:pt x="86" y="60"/>
                    <a:pt x="85" y="59"/>
                    <a:pt x="85" y="59"/>
                  </a:cubicBezTo>
                  <a:cubicBezTo>
                    <a:pt x="85" y="59"/>
                    <a:pt x="83" y="60"/>
                    <a:pt x="81" y="59"/>
                  </a:cubicBezTo>
                  <a:cubicBezTo>
                    <a:pt x="80" y="58"/>
                    <a:pt x="80" y="57"/>
                    <a:pt x="79" y="57"/>
                  </a:cubicBezTo>
                  <a:cubicBezTo>
                    <a:pt x="79" y="57"/>
                    <a:pt x="78" y="56"/>
                    <a:pt x="77" y="56"/>
                  </a:cubicBezTo>
                  <a:cubicBezTo>
                    <a:pt x="77" y="56"/>
                    <a:pt x="77" y="55"/>
                    <a:pt x="77" y="54"/>
                  </a:cubicBezTo>
                  <a:cubicBezTo>
                    <a:pt x="77" y="53"/>
                    <a:pt x="77" y="52"/>
                    <a:pt x="77" y="51"/>
                  </a:cubicBezTo>
                  <a:cubicBezTo>
                    <a:pt x="77" y="51"/>
                    <a:pt x="76" y="50"/>
                    <a:pt x="77" y="49"/>
                  </a:cubicBezTo>
                  <a:cubicBezTo>
                    <a:pt x="78" y="48"/>
                    <a:pt x="78" y="48"/>
                    <a:pt x="79" y="48"/>
                  </a:cubicBezTo>
                  <a:cubicBezTo>
                    <a:pt x="79" y="47"/>
                    <a:pt x="81" y="46"/>
                    <a:pt x="80" y="46"/>
                  </a:cubicBezTo>
                  <a:cubicBezTo>
                    <a:pt x="80" y="45"/>
                    <a:pt x="79" y="45"/>
                    <a:pt x="78" y="45"/>
                  </a:cubicBezTo>
                  <a:cubicBezTo>
                    <a:pt x="77" y="45"/>
                    <a:pt x="78" y="46"/>
                    <a:pt x="77" y="46"/>
                  </a:cubicBezTo>
                  <a:cubicBezTo>
                    <a:pt x="75" y="46"/>
                    <a:pt x="75" y="45"/>
                    <a:pt x="74" y="44"/>
                  </a:cubicBezTo>
                  <a:cubicBezTo>
                    <a:pt x="74" y="43"/>
                    <a:pt x="74" y="43"/>
                    <a:pt x="73" y="44"/>
                  </a:cubicBezTo>
                  <a:cubicBezTo>
                    <a:pt x="72" y="44"/>
                    <a:pt x="71" y="43"/>
                    <a:pt x="71" y="43"/>
                  </a:cubicBezTo>
                  <a:cubicBezTo>
                    <a:pt x="71" y="43"/>
                    <a:pt x="70" y="42"/>
                    <a:pt x="71" y="41"/>
                  </a:cubicBezTo>
                  <a:cubicBezTo>
                    <a:pt x="71" y="41"/>
                    <a:pt x="72" y="39"/>
                    <a:pt x="72" y="39"/>
                  </a:cubicBezTo>
                  <a:cubicBezTo>
                    <a:pt x="72" y="39"/>
                    <a:pt x="72" y="36"/>
                    <a:pt x="72" y="36"/>
                  </a:cubicBezTo>
                  <a:cubicBezTo>
                    <a:pt x="72" y="35"/>
                    <a:pt x="72" y="35"/>
                    <a:pt x="72" y="35"/>
                  </a:cubicBezTo>
                  <a:close/>
                  <a:moveTo>
                    <a:pt x="127" y="1"/>
                  </a:moveTo>
                  <a:cubicBezTo>
                    <a:pt x="127" y="1"/>
                    <a:pt x="127" y="1"/>
                    <a:pt x="127" y="1"/>
                  </a:cubicBezTo>
                  <a:cubicBezTo>
                    <a:pt x="127" y="1"/>
                    <a:pt x="127" y="0"/>
                    <a:pt x="128" y="0"/>
                  </a:cubicBezTo>
                  <a:cubicBezTo>
                    <a:pt x="129" y="0"/>
                    <a:pt x="129" y="0"/>
                    <a:pt x="130" y="0"/>
                  </a:cubicBezTo>
                  <a:cubicBezTo>
                    <a:pt x="130" y="0"/>
                    <a:pt x="132" y="0"/>
                    <a:pt x="132" y="0"/>
                  </a:cubicBezTo>
                  <a:cubicBezTo>
                    <a:pt x="132" y="0"/>
                    <a:pt x="133" y="0"/>
                    <a:pt x="134" y="0"/>
                  </a:cubicBezTo>
                  <a:cubicBezTo>
                    <a:pt x="134" y="0"/>
                    <a:pt x="135" y="0"/>
                    <a:pt x="135" y="0"/>
                  </a:cubicBezTo>
                  <a:cubicBezTo>
                    <a:pt x="136" y="0"/>
                    <a:pt x="135" y="1"/>
                    <a:pt x="135" y="1"/>
                  </a:cubicBezTo>
                  <a:cubicBezTo>
                    <a:pt x="133" y="1"/>
                    <a:pt x="133" y="1"/>
                    <a:pt x="133" y="1"/>
                  </a:cubicBezTo>
                  <a:cubicBezTo>
                    <a:pt x="133" y="1"/>
                    <a:pt x="132" y="1"/>
                    <a:pt x="131" y="1"/>
                  </a:cubicBezTo>
                  <a:cubicBezTo>
                    <a:pt x="131" y="2"/>
                    <a:pt x="130" y="2"/>
                    <a:pt x="130" y="2"/>
                  </a:cubicBezTo>
                  <a:cubicBezTo>
                    <a:pt x="130" y="2"/>
                    <a:pt x="129" y="2"/>
                    <a:pt x="129" y="2"/>
                  </a:cubicBezTo>
                  <a:cubicBezTo>
                    <a:pt x="128" y="2"/>
                    <a:pt x="128" y="1"/>
                    <a:pt x="128" y="2"/>
                  </a:cubicBezTo>
                  <a:cubicBezTo>
                    <a:pt x="127" y="2"/>
                    <a:pt x="127" y="1"/>
                    <a:pt x="127" y="1"/>
                  </a:cubicBezTo>
                  <a:close/>
                  <a:moveTo>
                    <a:pt x="118" y="6"/>
                  </a:moveTo>
                  <a:cubicBezTo>
                    <a:pt x="118" y="6"/>
                    <a:pt x="118" y="6"/>
                    <a:pt x="118" y="6"/>
                  </a:cubicBezTo>
                  <a:cubicBezTo>
                    <a:pt x="118" y="6"/>
                    <a:pt x="118" y="5"/>
                    <a:pt x="119" y="5"/>
                  </a:cubicBezTo>
                  <a:cubicBezTo>
                    <a:pt x="119" y="5"/>
                    <a:pt x="119" y="4"/>
                    <a:pt x="120" y="5"/>
                  </a:cubicBezTo>
                  <a:cubicBezTo>
                    <a:pt x="120" y="5"/>
                    <a:pt x="120" y="7"/>
                    <a:pt x="120" y="7"/>
                  </a:cubicBezTo>
                  <a:cubicBezTo>
                    <a:pt x="119" y="7"/>
                    <a:pt x="119" y="7"/>
                    <a:pt x="118" y="7"/>
                  </a:cubicBezTo>
                  <a:cubicBezTo>
                    <a:pt x="118" y="7"/>
                    <a:pt x="118" y="6"/>
                    <a:pt x="118" y="6"/>
                  </a:cubicBezTo>
                  <a:close/>
                  <a:moveTo>
                    <a:pt x="112" y="9"/>
                  </a:moveTo>
                  <a:cubicBezTo>
                    <a:pt x="112" y="9"/>
                    <a:pt x="112" y="9"/>
                    <a:pt x="112" y="9"/>
                  </a:cubicBezTo>
                  <a:cubicBezTo>
                    <a:pt x="112" y="9"/>
                    <a:pt x="111" y="8"/>
                    <a:pt x="111" y="8"/>
                  </a:cubicBezTo>
                  <a:cubicBezTo>
                    <a:pt x="111" y="8"/>
                    <a:pt x="111" y="7"/>
                    <a:pt x="112" y="7"/>
                  </a:cubicBezTo>
                  <a:cubicBezTo>
                    <a:pt x="112" y="7"/>
                    <a:pt x="113" y="7"/>
                    <a:pt x="113" y="7"/>
                  </a:cubicBezTo>
                  <a:cubicBezTo>
                    <a:pt x="114" y="7"/>
                    <a:pt x="114" y="7"/>
                    <a:pt x="114" y="7"/>
                  </a:cubicBezTo>
                  <a:cubicBezTo>
                    <a:pt x="114" y="7"/>
                    <a:pt x="115" y="6"/>
                    <a:pt x="115" y="6"/>
                  </a:cubicBezTo>
                  <a:cubicBezTo>
                    <a:pt x="115" y="6"/>
                    <a:pt x="116" y="8"/>
                    <a:pt x="116" y="8"/>
                  </a:cubicBezTo>
                  <a:cubicBezTo>
                    <a:pt x="116" y="8"/>
                    <a:pt x="116" y="8"/>
                    <a:pt x="115" y="8"/>
                  </a:cubicBezTo>
                  <a:cubicBezTo>
                    <a:pt x="115" y="8"/>
                    <a:pt x="114" y="9"/>
                    <a:pt x="114" y="9"/>
                  </a:cubicBezTo>
                  <a:cubicBezTo>
                    <a:pt x="113" y="10"/>
                    <a:pt x="113" y="10"/>
                    <a:pt x="113" y="10"/>
                  </a:cubicBezTo>
                  <a:cubicBezTo>
                    <a:pt x="112" y="9"/>
                    <a:pt x="112" y="9"/>
                    <a:pt x="112" y="9"/>
                  </a:cubicBezTo>
                  <a:close/>
                  <a:moveTo>
                    <a:pt x="108" y="12"/>
                  </a:moveTo>
                  <a:cubicBezTo>
                    <a:pt x="108" y="12"/>
                    <a:pt x="108" y="12"/>
                    <a:pt x="108" y="12"/>
                  </a:cubicBezTo>
                  <a:cubicBezTo>
                    <a:pt x="108" y="11"/>
                    <a:pt x="107" y="11"/>
                    <a:pt x="107" y="11"/>
                  </a:cubicBezTo>
                  <a:cubicBezTo>
                    <a:pt x="107" y="11"/>
                    <a:pt x="106" y="10"/>
                    <a:pt x="106" y="10"/>
                  </a:cubicBezTo>
                  <a:cubicBezTo>
                    <a:pt x="106" y="10"/>
                    <a:pt x="106" y="9"/>
                    <a:pt x="107" y="9"/>
                  </a:cubicBezTo>
                  <a:cubicBezTo>
                    <a:pt x="107" y="9"/>
                    <a:pt x="107" y="9"/>
                    <a:pt x="107" y="10"/>
                  </a:cubicBezTo>
                  <a:cubicBezTo>
                    <a:pt x="108" y="10"/>
                    <a:pt x="108" y="11"/>
                    <a:pt x="108" y="11"/>
                  </a:cubicBezTo>
                  <a:cubicBezTo>
                    <a:pt x="108" y="12"/>
                    <a:pt x="108" y="12"/>
                    <a:pt x="108" y="12"/>
                  </a:cubicBezTo>
                  <a:close/>
                  <a:moveTo>
                    <a:pt x="96" y="12"/>
                  </a:moveTo>
                  <a:cubicBezTo>
                    <a:pt x="96" y="12"/>
                    <a:pt x="96" y="12"/>
                    <a:pt x="96" y="12"/>
                  </a:cubicBezTo>
                  <a:cubicBezTo>
                    <a:pt x="96" y="12"/>
                    <a:pt x="96" y="12"/>
                    <a:pt x="97" y="12"/>
                  </a:cubicBezTo>
                  <a:cubicBezTo>
                    <a:pt x="98" y="11"/>
                    <a:pt x="98" y="10"/>
                    <a:pt x="99" y="11"/>
                  </a:cubicBezTo>
                  <a:cubicBezTo>
                    <a:pt x="100" y="11"/>
                    <a:pt x="102" y="12"/>
                    <a:pt x="102" y="12"/>
                  </a:cubicBezTo>
                  <a:cubicBezTo>
                    <a:pt x="102" y="12"/>
                    <a:pt x="102" y="11"/>
                    <a:pt x="102" y="11"/>
                  </a:cubicBezTo>
                  <a:cubicBezTo>
                    <a:pt x="103" y="11"/>
                    <a:pt x="103" y="12"/>
                    <a:pt x="103" y="12"/>
                  </a:cubicBezTo>
                  <a:cubicBezTo>
                    <a:pt x="103" y="12"/>
                    <a:pt x="102" y="12"/>
                    <a:pt x="102" y="12"/>
                  </a:cubicBezTo>
                  <a:cubicBezTo>
                    <a:pt x="101" y="13"/>
                    <a:pt x="101" y="13"/>
                    <a:pt x="100" y="13"/>
                  </a:cubicBezTo>
                  <a:cubicBezTo>
                    <a:pt x="99" y="13"/>
                    <a:pt x="99" y="12"/>
                    <a:pt x="98" y="13"/>
                  </a:cubicBezTo>
                  <a:cubicBezTo>
                    <a:pt x="98" y="13"/>
                    <a:pt x="98" y="14"/>
                    <a:pt x="97" y="14"/>
                  </a:cubicBezTo>
                  <a:cubicBezTo>
                    <a:pt x="97" y="14"/>
                    <a:pt x="96" y="14"/>
                    <a:pt x="96" y="14"/>
                  </a:cubicBezTo>
                  <a:cubicBezTo>
                    <a:pt x="96" y="13"/>
                    <a:pt x="96" y="12"/>
                    <a:pt x="96" y="12"/>
                  </a:cubicBezTo>
                  <a:close/>
                  <a:moveTo>
                    <a:pt x="93" y="13"/>
                  </a:moveTo>
                  <a:cubicBezTo>
                    <a:pt x="93" y="13"/>
                    <a:pt x="93" y="13"/>
                    <a:pt x="93" y="13"/>
                  </a:cubicBezTo>
                  <a:cubicBezTo>
                    <a:pt x="93" y="13"/>
                    <a:pt x="93" y="12"/>
                    <a:pt x="94" y="13"/>
                  </a:cubicBezTo>
                  <a:cubicBezTo>
                    <a:pt x="94" y="13"/>
                    <a:pt x="94" y="12"/>
                    <a:pt x="94" y="13"/>
                  </a:cubicBezTo>
                  <a:cubicBezTo>
                    <a:pt x="95" y="14"/>
                    <a:pt x="95" y="15"/>
                    <a:pt x="94" y="15"/>
                  </a:cubicBezTo>
                  <a:cubicBezTo>
                    <a:pt x="93" y="14"/>
                    <a:pt x="93" y="13"/>
                    <a:pt x="93" y="13"/>
                  </a:cubicBezTo>
                  <a:close/>
                  <a:moveTo>
                    <a:pt x="81" y="13"/>
                  </a:moveTo>
                  <a:cubicBezTo>
                    <a:pt x="81" y="13"/>
                    <a:pt x="81" y="13"/>
                    <a:pt x="81" y="13"/>
                  </a:cubicBezTo>
                  <a:cubicBezTo>
                    <a:pt x="81" y="13"/>
                    <a:pt x="81" y="12"/>
                    <a:pt x="82" y="12"/>
                  </a:cubicBezTo>
                  <a:cubicBezTo>
                    <a:pt x="82" y="12"/>
                    <a:pt x="82" y="12"/>
                    <a:pt x="83" y="12"/>
                  </a:cubicBezTo>
                  <a:cubicBezTo>
                    <a:pt x="83" y="13"/>
                    <a:pt x="84" y="13"/>
                    <a:pt x="84" y="13"/>
                  </a:cubicBezTo>
                  <a:cubicBezTo>
                    <a:pt x="85" y="13"/>
                    <a:pt x="85" y="13"/>
                    <a:pt x="85" y="13"/>
                  </a:cubicBezTo>
                  <a:cubicBezTo>
                    <a:pt x="86" y="13"/>
                    <a:pt x="86" y="12"/>
                    <a:pt x="87" y="13"/>
                  </a:cubicBezTo>
                  <a:cubicBezTo>
                    <a:pt x="88" y="13"/>
                    <a:pt x="88" y="13"/>
                    <a:pt x="89" y="13"/>
                  </a:cubicBezTo>
                  <a:cubicBezTo>
                    <a:pt x="89" y="13"/>
                    <a:pt x="91" y="13"/>
                    <a:pt x="91" y="13"/>
                  </a:cubicBezTo>
                  <a:cubicBezTo>
                    <a:pt x="91" y="13"/>
                    <a:pt x="91" y="14"/>
                    <a:pt x="91" y="14"/>
                  </a:cubicBezTo>
                  <a:cubicBezTo>
                    <a:pt x="90" y="14"/>
                    <a:pt x="90" y="14"/>
                    <a:pt x="89" y="14"/>
                  </a:cubicBezTo>
                  <a:cubicBezTo>
                    <a:pt x="89" y="14"/>
                    <a:pt x="90" y="14"/>
                    <a:pt x="88" y="14"/>
                  </a:cubicBezTo>
                  <a:cubicBezTo>
                    <a:pt x="87" y="14"/>
                    <a:pt x="87" y="14"/>
                    <a:pt x="86" y="14"/>
                  </a:cubicBezTo>
                  <a:cubicBezTo>
                    <a:pt x="86" y="14"/>
                    <a:pt x="86" y="14"/>
                    <a:pt x="85" y="14"/>
                  </a:cubicBezTo>
                  <a:cubicBezTo>
                    <a:pt x="85" y="14"/>
                    <a:pt x="85" y="14"/>
                    <a:pt x="85" y="14"/>
                  </a:cubicBezTo>
                  <a:cubicBezTo>
                    <a:pt x="84" y="14"/>
                    <a:pt x="87" y="13"/>
                    <a:pt x="84" y="14"/>
                  </a:cubicBezTo>
                  <a:cubicBezTo>
                    <a:pt x="81" y="15"/>
                    <a:pt x="81" y="15"/>
                    <a:pt x="81" y="15"/>
                  </a:cubicBezTo>
                  <a:cubicBezTo>
                    <a:pt x="81" y="15"/>
                    <a:pt x="81" y="14"/>
                    <a:pt x="81" y="14"/>
                  </a:cubicBezTo>
                  <a:cubicBezTo>
                    <a:pt x="81" y="14"/>
                    <a:pt x="81" y="13"/>
                    <a:pt x="81" y="13"/>
                  </a:cubicBezTo>
                  <a:close/>
                  <a:moveTo>
                    <a:pt x="68" y="16"/>
                  </a:moveTo>
                  <a:cubicBezTo>
                    <a:pt x="68" y="16"/>
                    <a:pt x="68" y="16"/>
                    <a:pt x="68" y="16"/>
                  </a:cubicBezTo>
                  <a:cubicBezTo>
                    <a:pt x="69" y="16"/>
                    <a:pt x="69" y="16"/>
                    <a:pt x="69" y="16"/>
                  </a:cubicBezTo>
                  <a:cubicBezTo>
                    <a:pt x="69" y="16"/>
                    <a:pt x="71" y="16"/>
                    <a:pt x="71" y="15"/>
                  </a:cubicBezTo>
                  <a:cubicBezTo>
                    <a:pt x="72" y="15"/>
                    <a:pt x="72" y="15"/>
                    <a:pt x="72" y="15"/>
                  </a:cubicBezTo>
                  <a:cubicBezTo>
                    <a:pt x="72" y="15"/>
                    <a:pt x="74" y="14"/>
                    <a:pt x="74" y="14"/>
                  </a:cubicBezTo>
                  <a:cubicBezTo>
                    <a:pt x="75" y="14"/>
                    <a:pt x="76" y="13"/>
                    <a:pt x="76" y="13"/>
                  </a:cubicBezTo>
                  <a:cubicBezTo>
                    <a:pt x="76" y="13"/>
                    <a:pt x="78" y="14"/>
                    <a:pt x="78" y="14"/>
                  </a:cubicBezTo>
                  <a:cubicBezTo>
                    <a:pt x="79" y="14"/>
                    <a:pt x="79" y="13"/>
                    <a:pt x="79" y="13"/>
                  </a:cubicBezTo>
                  <a:cubicBezTo>
                    <a:pt x="77" y="12"/>
                    <a:pt x="77" y="12"/>
                    <a:pt x="77" y="12"/>
                  </a:cubicBezTo>
                  <a:cubicBezTo>
                    <a:pt x="73" y="13"/>
                    <a:pt x="73" y="13"/>
                    <a:pt x="73" y="13"/>
                  </a:cubicBezTo>
                  <a:cubicBezTo>
                    <a:pt x="73" y="13"/>
                    <a:pt x="70" y="14"/>
                    <a:pt x="69" y="14"/>
                  </a:cubicBezTo>
                  <a:cubicBezTo>
                    <a:pt x="68" y="13"/>
                    <a:pt x="67" y="14"/>
                    <a:pt x="67" y="14"/>
                  </a:cubicBezTo>
                  <a:cubicBezTo>
                    <a:pt x="66" y="15"/>
                    <a:pt x="66" y="15"/>
                    <a:pt x="66" y="15"/>
                  </a:cubicBezTo>
                  <a:cubicBezTo>
                    <a:pt x="66" y="15"/>
                    <a:pt x="67" y="16"/>
                    <a:pt x="67" y="16"/>
                  </a:cubicBezTo>
                  <a:cubicBezTo>
                    <a:pt x="67" y="17"/>
                    <a:pt x="68" y="16"/>
                    <a:pt x="68" y="16"/>
                  </a:cubicBezTo>
                  <a:close/>
                  <a:moveTo>
                    <a:pt x="56" y="22"/>
                  </a:moveTo>
                  <a:cubicBezTo>
                    <a:pt x="56" y="22"/>
                    <a:pt x="56" y="22"/>
                    <a:pt x="56" y="22"/>
                  </a:cubicBezTo>
                  <a:cubicBezTo>
                    <a:pt x="56" y="22"/>
                    <a:pt x="56" y="22"/>
                    <a:pt x="56" y="22"/>
                  </a:cubicBezTo>
                  <a:cubicBezTo>
                    <a:pt x="57" y="23"/>
                    <a:pt x="57" y="23"/>
                    <a:pt x="57" y="23"/>
                  </a:cubicBezTo>
                  <a:cubicBezTo>
                    <a:pt x="57" y="23"/>
                    <a:pt x="58" y="22"/>
                    <a:pt x="58" y="22"/>
                  </a:cubicBezTo>
                  <a:cubicBezTo>
                    <a:pt x="58" y="21"/>
                    <a:pt x="59" y="21"/>
                    <a:pt x="59" y="21"/>
                  </a:cubicBezTo>
                  <a:cubicBezTo>
                    <a:pt x="59" y="21"/>
                    <a:pt x="60" y="20"/>
                    <a:pt x="61" y="20"/>
                  </a:cubicBezTo>
                  <a:cubicBezTo>
                    <a:pt x="61" y="20"/>
                    <a:pt x="63" y="19"/>
                    <a:pt x="63" y="19"/>
                  </a:cubicBezTo>
                  <a:cubicBezTo>
                    <a:pt x="63" y="18"/>
                    <a:pt x="63" y="18"/>
                    <a:pt x="63" y="18"/>
                  </a:cubicBezTo>
                  <a:cubicBezTo>
                    <a:pt x="63" y="18"/>
                    <a:pt x="60" y="18"/>
                    <a:pt x="60" y="18"/>
                  </a:cubicBezTo>
                  <a:cubicBezTo>
                    <a:pt x="60" y="18"/>
                    <a:pt x="58" y="20"/>
                    <a:pt x="58" y="20"/>
                  </a:cubicBezTo>
                  <a:cubicBezTo>
                    <a:pt x="58" y="20"/>
                    <a:pt x="56" y="22"/>
                    <a:pt x="56" y="22"/>
                  </a:cubicBezTo>
                  <a:close/>
                  <a:moveTo>
                    <a:pt x="55" y="32"/>
                  </a:moveTo>
                  <a:cubicBezTo>
                    <a:pt x="55" y="32"/>
                    <a:pt x="55" y="32"/>
                    <a:pt x="55" y="32"/>
                  </a:cubicBezTo>
                  <a:cubicBezTo>
                    <a:pt x="55" y="32"/>
                    <a:pt x="57" y="30"/>
                    <a:pt x="57" y="29"/>
                  </a:cubicBezTo>
                  <a:cubicBezTo>
                    <a:pt x="57" y="29"/>
                    <a:pt x="57" y="27"/>
                    <a:pt x="57" y="27"/>
                  </a:cubicBezTo>
                  <a:cubicBezTo>
                    <a:pt x="57" y="25"/>
                    <a:pt x="57" y="25"/>
                    <a:pt x="57" y="25"/>
                  </a:cubicBezTo>
                  <a:cubicBezTo>
                    <a:pt x="55" y="23"/>
                    <a:pt x="55" y="23"/>
                    <a:pt x="55" y="23"/>
                  </a:cubicBezTo>
                  <a:cubicBezTo>
                    <a:pt x="55" y="23"/>
                    <a:pt x="54" y="25"/>
                    <a:pt x="54" y="25"/>
                  </a:cubicBezTo>
                  <a:cubicBezTo>
                    <a:pt x="54" y="26"/>
                    <a:pt x="53" y="26"/>
                    <a:pt x="52" y="27"/>
                  </a:cubicBezTo>
                  <a:cubicBezTo>
                    <a:pt x="51" y="28"/>
                    <a:pt x="51" y="29"/>
                    <a:pt x="51" y="30"/>
                  </a:cubicBezTo>
                  <a:cubicBezTo>
                    <a:pt x="51" y="30"/>
                    <a:pt x="50" y="31"/>
                    <a:pt x="50" y="32"/>
                  </a:cubicBezTo>
                  <a:cubicBezTo>
                    <a:pt x="50" y="33"/>
                    <a:pt x="51" y="33"/>
                    <a:pt x="52" y="33"/>
                  </a:cubicBezTo>
                  <a:cubicBezTo>
                    <a:pt x="53" y="33"/>
                    <a:pt x="52" y="33"/>
                    <a:pt x="52" y="33"/>
                  </a:cubicBezTo>
                  <a:cubicBezTo>
                    <a:pt x="55" y="32"/>
                    <a:pt x="55" y="32"/>
                    <a:pt x="55" y="32"/>
                  </a:cubicBezTo>
                  <a:close/>
                  <a:moveTo>
                    <a:pt x="21" y="94"/>
                  </a:moveTo>
                  <a:cubicBezTo>
                    <a:pt x="21" y="94"/>
                    <a:pt x="21" y="94"/>
                    <a:pt x="21" y="94"/>
                  </a:cubicBezTo>
                  <a:cubicBezTo>
                    <a:pt x="21" y="94"/>
                    <a:pt x="21" y="94"/>
                    <a:pt x="22" y="94"/>
                  </a:cubicBezTo>
                  <a:cubicBezTo>
                    <a:pt x="22" y="94"/>
                    <a:pt x="22" y="93"/>
                    <a:pt x="22" y="93"/>
                  </a:cubicBezTo>
                  <a:cubicBezTo>
                    <a:pt x="23" y="93"/>
                    <a:pt x="23" y="94"/>
                    <a:pt x="23" y="94"/>
                  </a:cubicBezTo>
                  <a:cubicBezTo>
                    <a:pt x="24" y="94"/>
                    <a:pt x="24" y="95"/>
                    <a:pt x="24" y="95"/>
                  </a:cubicBezTo>
                  <a:cubicBezTo>
                    <a:pt x="25" y="97"/>
                    <a:pt x="25" y="97"/>
                    <a:pt x="25" y="97"/>
                  </a:cubicBezTo>
                  <a:cubicBezTo>
                    <a:pt x="25" y="97"/>
                    <a:pt x="25" y="98"/>
                    <a:pt x="25" y="98"/>
                  </a:cubicBezTo>
                  <a:cubicBezTo>
                    <a:pt x="25" y="99"/>
                    <a:pt x="25" y="99"/>
                    <a:pt x="25" y="99"/>
                  </a:cubicBezTo>
                  <a:cubicBezTo>
                    <a:pt x="25" y="99"/>
                    <a:pt x="26" y="99"/>
                    <a:pt x="27" y="99"/>
                  </a:cubicBezTo>
                  <a:cubicBezTo>
                    <a:pt x="27" y="99"/>
                    <a:pt x="27" y="100"/>
                    <a:pt x="28" y="100"/>
                  </a:cubicBezTo>
                  <a:cubicBezTo>
                    <a:pt x="29" y="101"/>
                    <a:pt x="29" y="101"/>
                    <a:pt x="29" y="101"/>
                  </a:cubicBezTo>
                  <a:cubicBezTo>
                    <a:pt x="30" y="102"/>
                    <a:pt x="30" y="102"/>
                    <a:pt x="31" y="103"/>
                  </a:cubicBezTo>
                  <a:cubicBezTo>
                    <a:pt x="32" y="103"/>
                    <a:pt x="32" y="103"/>
                    <a:pt x="33" y="103"/>
                  </a:cubicBezTo>
                  <a:cubicBezTo>
                    <a:pt x="33" y="102"/>
                    <a:pt x="33" y="102"/>
                    <a:pt x="34" y="102"/>
                  </a:cubicBezTo>
                  <a:cubicBezTo>
                    <a:pt x="34" y="102"/>
                    <a:pt x="34" y="102"/>
                    <a:pt x="35" y="102"/>
                  </a:cubicBezTo>
                  <a:cubicBezTo>
                    <a:pt x="35" y="101"/>
                    <a:pt x="34" y="101"/>
                    <a:pt x="34" y="101"/>
                  </a:cubicBezTo>
                  <a:cubicBezTo>
                    <a:pt x="34" y="101"/>
                    <a:pt x="33" y="100"/>
                    <a:pt x="32" y="99"/>
                  </a:cubicBezTo>
                  <a:cubicBezTo>
                    <a:pt x="32" y="99"/>
                    <a:pt x="32" y="99"/>
                    <a:pt x="32" y="98"/>
                  </a:cubicBezTo>
                  <a:cubicBezTo>
                    <a:pt x="32" y="98"/>
                    <a:pt x="32" y="98"/>
                    <a:pt x="31" y="97"/>
                  </a:cubicBezTo>
                  <a:cubicBezTo>
                    <a:pt x="30" y="97"/>
                    <a:pt x="30" y="97"/>
                    <a:pt x="30" y="97"/>
                  </a:cubicBezTo>
                  <a:cubicBezTo>
                    <a:pt x="29" y="96"/>
                    <a:pt x="29" y="95"/>
                    <a:pt x="29" y="95"/>
                  </a:cubicBezTo>
                  <a:cubicBezTo>
                    <a:pt x="29" y="95"/>
                    <a:pt x="27" y="95"/>
                    <a:pt x="27" y="94"/>
                  </a:cubicBezTo>
                  <a:cubicBezTo>
                    <a:pt x="27" y="94"/>
                    <a:pt x="26" y="94"/>
                    <a:pt x="26" y="94"/>
                  </a:cubicBezTo>
                  <a:cubicBezTo>
                    <a:pt x="26" y="94"/>
                    <a:pt x="24" y="93"/>
                    <a:pt x="24" y="92"/>
                  </a:cubicBezTo>
                  <a:cubicBezTo>
                    <a:pt x="24" y="92"/>
                    <a:pt x="24" y="91"/>
                    <a:pt x="24" y="91"/>
                  </a:cubicBezTo>
                  <a:cubicBezTo>
                    <a:pt x="24" y="91"/>
                    <a:pt x="23" y="91"/>
                    <a:pt x="22" y="91"/>
                  </a:cubicBezTo>
                  <a:cubicBezTo>
                    <a:pt x="21" y="92"/>
                    <a:pt x="20" y="92"/>
                    <a:pt x="20" y="92"/>
                  </a:cubicBezTo>
                  <a:cubicBezTo>
                    <a:pt x="19" y="92"/>
                    <a:pt x="19" y="93"/>
                    <a:pt x="19" y="93"/>
                  </a:cubicBezTo>
                  <a:cubicBezTo>
                    <a:pt x="19" y="93"/>
                    <a:pt x="19" y="94"/>
                    <a:pt x="20" y="94"/>
                  </a:cubicBezTo>
                  <a:cubicBezTo>
                    <a:pt x="20" y="95"/>
                    <a:pt x="21" y="94"/>
                    <a:pt x="21" y="94"/>
                  </a:cubicBezTo>
                  <a:close/>
                  <a:moveTo>
                    <a:pt x="71" y="75"/>
                  </a:moveTo>
                  <a:cubicBezTo>
                    <a:pt x="71" y="75"/>
                    <a:pt x="71" y="75"/>
                    <a:pt x="71" y="75"/>
                  </a:cubicBezTo>
                  <a:cubicBezTo>
                    <a:pt x="71" y="76"/>
                    <a:pt x="71" y="76"/>
                    <a:pt x="71" y="76"/>
                  </a:cubicBezTo>
                  <a:cubicBezTo>
                    <a:pt x="71" y="76"/>
                    <a:pt x="71" y="76"/>
                    <a:pt x="72" y="76"/>
                  </a:cubicBezTo>
                  <a:cubicBezTo>
                    <a:pt x="72" y="75"/>
                    <a:pt x="72" y="76"/>
                    <a:pt x="73" y="76"/>
                  </a:cubicBezTo>
                  <a:cubicBezTo>
                    <a:pt x="73" y="76"/>
                    <a:pt x="73" y="76"/>
                    <a:pt x="73" y="76"/>
                  </a:cubicBezTo>
                  <a:cubicBezTo>
                    <a:pt x="74" y="76"/>
                    <a:pt x="75" y="74"/>
                    <a:pt x="75" y="74"/>
                  </a:cubicBezTo>
                  <a:cubicBezTo>
                    <a:pt x="75" y="74"/>
                    <a:pt x="75" y="74"/>
                    <a:pt x="76" y="74"/>
                  </a:cubicBezTo>
                  <a:cubicBezTo>
                    <a:pt x="76" y="74"/>
                    <a:pt x="77" y="74"/>
                    <a:pt x="77" y="73"/>
                  </a:cubicBezTo>
                  <a:cubicBezTo>
                    <a:pt x="77" y="73"/>
                    <a:pt x="77" y="73"/>
                    <a:pt x="78" y="73"/>
                  </a:cubicBezTo>
                  <a:cubicBezTo>
                    <a:pt x="78" y="72"/>
                    <a:pt x="78" y="72"/>
                    <a:pt x="78" y="72"/>
                  </a:cubicBezTo>
                  <a:cubicBezTo>
                    <a:pt x="79" y="71"/>
                    <a:pt x="80" y="71"/>
                    <a:pt x="80" y="71"/>
                  </a:cubicBezTo>
                  <a:cubicBezTo>
                    <a:pt x="81" y="70"/>
                    <a:pt x="81" y="70"/>
                    <a:pt x="81" y="69"/>
                  </a:cubicBezTo>
                  <a:cubicBezTo>
                    <a:pt x="81" y="69"/>
                    <a:pt x="80" y="69"/>
                    <a:pt x="80" y="70"/>
                  </a:cubicBezTo>
                  <a:cubicBezTo>
                    <a:pt x="79" y="70"/>
                    <a:pt x="78" y="70"/>
                    <a:pt x="78" y="70"/>
                  </a:cubicBezTo>
                  <a:cubicBezTo>
                    <a:pt x="78" y="71"/>
                    <a:pt x="77" y="71"/>
                    <a:pt x="77" y="71"/>
                  </a:cubicBezTo>
                  <a:cubicBezTo>
                    <a:pt x="76" y="71"/>
                    <a:pt x="75" y="72"/>
                    <a:pt x="74" y="72"/>
                  </a:cubicBezTo>
                  <a:cubicBezTo>
                    <a:pt x="74" y="72"/>
                    <a:pt x="74" y="73"/>
                    <a:pt x="73" y="74"/>
                  </a:cubicBezTo>
                  <a:cubicBezTo>
                    <a:pt x="73" y="74"/>
                    <a:pt x="73" y="74"/>
                    <a:pt x="73" y="75"/>
                  </a:cubicBezTo>
                  <a:cubicBezTo>
                    <a:pt x="72" y="75"/>
                    <a:pt x="71" y="75"/>
                    <a:pt x="71" y="75"/>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4" name="Freeform 217">
              <a:extLst>
                <a:ext uri="{FF2B5EF4-FFF2-40B4-BE49-F238E27FC236}">
                  <a16:creationId xmlns:a16="http://schemas.microsoft.com/office/drawing/2014/main" id="{ED5561E9-2871-E15D-26F7-E36D75929E8F}"/>
                </a:ext>
              </a:extLst>
            </p:cNvPr>
            <p:cNvSpPr>
              <a:spLocks/>
            </p:cNvSpPr>
            <p:nvPr/>
          </p:nvSpPr>
          <p:spPr bwMode="auto">
            <a:xfrm>
              <a:off x="10909682" y="2868601"/>
              <a:ext cx="438832" cy="300109"/>
            </a:xfrm>
            <a:custGeom>
              <a:avLst/>
              <a:gdLst>
                <a:gd name="T0" fmla="*/ 4 w 169"/>
                <a:gd name="T1" fmla="*/ 28 h 119"/>
                <a:gd name="T2" fmla="*/ 17 w 169"/>
                <a:gd name="T3" fmla="*/ 23 h 119"/>
                <a:gd name="T4" fmla="*/ 24 w 169"/>
                <a:gd name="T5" fmla="*/ 19 h 119"/>
                <a:gd name="T6" fmla="*/ 29 w 169"/>
                <a:gd name="T7" fmla="*/ 16 h 119"/>
                <a:gd name="T8" fmla="*/ 32 w 169"/>
                <a:gd name="T9" fmla="*/ 14 h 119"/>
                <a:gd name="T10" fmla="*/ 38 w 169"/>
                <a:gd name="T11" fmla="*/ 12 h 119"/>
                <a:gd name="T12" fmla="*/ 44 w 169"/>
                <a:gd name="T13" fmla="*/ 11 h 119"/>
                <a:gd name="T14" fmla="*/ 48 w 169"/>
                <a:gd name="T15" fmla="*/ 8 h 119"/>
                <a:gd name="T16" fmla="*/ 56 w 169"/>
                <a:gd name="T17" fmla="*/ 7 h 119"/>
                <a:gd name="T18" fmla="*/ 55 w 169"/>
                <a:gd name="T19" fmla="*/ 2 h 119"/>
                <a:gd name="T20" fmla="*/ 63 w 169"/>
                <a:gd name="T21" fmla="*/ 0 h 119"/>
                <a:gd name="T22" fmla="*/ 69 w 169"/>
                <a:gd name="T23" fmla="*/ 4 h 119"/>
                <a:gd name="T24" fmla="*/ 73 w 169"/>
                <a:gd name="T25" fmla="*/ 8 h 119"/>
                <a:gd name="T26" fmla="*/ 72 w 169"/>
                <a:gd name="T27" fmla="*/ 11 h 119"/>
                <a:gd name="T28" fmla="*/ 78 w 169"/>
                <a:gd name="T29" fmla="*/ 12 h 119"/>
                <a:gd name="T30" fmla="*/ 85 w 169"/>
                <a:gd name="T31" fmla="*/ 10 h 119"/>
                <a:gd name="T32" fmla="*/ 88 w 169"/>
                <a:gd name="T33" fmla="*/ 13 h 119"/>
                <a:gd name="T34" fmla="*/ 95 w 169"/>
                <a:gd name="T35" fmla="*/ 16 h 119"/>
                <a:gd name="T36" fmla="*/ 95 w 169"/>
                <a:gd name="T37" fmla="*/ 21 h 119"/>
                <a:gd name="T38" fmla="*/ 91 w 169"/>
                <a:gd name="T39" fmla="*/ 27 h 119"/>
                <a:gd name="T40" fmla="*/ 95 w 169"/>
                <a:gd name="T41" fmla="*/ 34 h 119"/>
                <a:gd name="T42" fmla="*/ 106 w 169"/>
                <a:gd name="T43" fmla="*/ 41 h 119"/>
                <a:gd name="T44" fmla="*/ 116 w 169"/>
                <a:gd name="T45" fmla="*/ 45 h 119"/>
                <a:gd name="T46" fmla="*/ 123 w 169"/>
                <a:gd name="T47" fmla="*/ 47 h 119"/>
                <a:gd name="T48" fmla="*/ 123 w 169"/>
                <a:gd name="T49" fmla="*/ 53 h 119"/>
                <a:gd name="T50" fmla="*/ 119 w 169"/>
                <a:gd name="T51" fmla="*/ 59 h 119"/>
                <a:gd name="T52" fmla="*/ 110 w 169"/>
                <a:gd name="T53" fmla="*/ 64 h 119"/>
                <a:gd name="T54" fmla="*/ 119 w 169"/>
                <a:gd name="T55" fmla="*/ 66 h 119"/>
                <a:gd name="T56" fmla="*/ 125 w 169"/>
                <a:gd name="T57" fmla="*/ 71 h 119"/>
                <a:gd name="T58" fmla="*/ 140 w 169"/>
                <a:gd name="T59" fmla="*/ 76 h 119"/>
                <a:gd name="T60" fmla="*/ 147 w 169"/>
                <a:gd name="T61" fmla="*/ 76 h 119"/>
                <a:gd name="T62" fmla="*/ 158 w 169"/>
                <a:gd name="T63" fmla="*/ 75 h 119"/>
                <a:gd name="T64" fmla="*/ 155 w 169"/>
                <a:gd name="T65" fmla="*/ 83 h 119"/>
                <a:gd name="T66" fmla="*/ 156 w 169"/>
                <a:gd name="T67" fmla="*/ 87 h 119"/>
                <a:gd name="T68" fmla="*/ 164 w 169"/>
                <a:gd name="T69" fmla="*/ 93 h 119"/>
                <a:gd name="T70" fmla="*/ 158 w 169"/>
                <a:gd name="T71" fmla="*/ 96 h 119"/>
                <a:gd name="T72" fmla="*/ 164 w 169"/>
                <a:gd name="T73" fmla="*/ 101 h 119"/>
                <a:gd name="T74" fmla="*/ 167 w 169"/>
                <a:gd name="T75" fmla="*/ 111 h 119"/>
                <a:gd name="T76" fmla="*/ 162 w 169"/>
                <a:gd name="T77" fmla="*/ 114 h 119"/>
                <a:gd name="T78" fmla="*/ 154 w 169"/>
                <a:gd name="T79" fmla="*/ 119 h 119"/>
                <a:gd name="T80" fmla="*/ 142 w 169"/>
                <a:gd name="T81" fmla="*/ 107 h 119"/>
                <a:gd name="T82" fmla="*/ 138 w 169"/>
                <a:gd name="T83" fmla="*/ 98 h 119"/>
                <a:gd name="T84" fmla="*/ 129 w 169"/>
                <a:gd name="T85" fmla="*/ 97 h 119"/>
                <a:gd name="T86" fmla="*/ 126 w 169"/>
                <a:gd name="T87" fmla="*/ 85 h 119"/>
                <a:gd name="T88" fmla="*/ 114 w 169"/>
                <a:gd name="T89" fmla="*/ 91 h 119"/>
                <a:gd name="T90" fmla="*/ 101 w 169"/>
                <a:gd name="T91" fmla="*/ 90 h 119"/>
                <a:gd name="T92" fmla="*/ 96 w 169"/>
                <a:gd name="T93" fmla="*/ 86 h 119"/>
                <a:gd name="T94" fmla="*/ 88 w 169"/>
                <a:gd name="T95" fmla="*/ 84 h 119"/>
                <a:gd name="T96" fmla="*/ 76 w 169"/>
                <a:gd name="T97" fmla="*/ 88 h 119"/>
                <a:gd name="T98" fmla="*/ 69 w 169"/>
                <a:gd name="T99" fmla="*/ 84 h 119"/>
                <a:gd name="T100" fmla="*/ 56 w 169"/>
                <a:gd name="T101" fmla="*/ 80 h 119"/>
                <a:gd name="T102" fmla="*/ 41 w 169"/>
                <a:gd name="T103" fmla="*/ 83 h 119"/>
                <a:gd name="T104" fmla="*/ 30 w 169"/>
                <a:gd name="T105" fmla="*/ 83 h 119"/>
                <a:gd name="T106" fmla="*/ 26 w 169"/>
                <a:gd name="T107" fmla="*/ 77 h 119"/>
                <a:gd name="T108" fmla="*/ 20 w 169"/>
                <a:gd name="T109" fmla="*/ 71 h 119"/>
                <a:gd name="T110" fmla="*/ 15 w 169"/>
                <a:gd name="T111" fmla="*/ 61 h 119"/>
                <a:gd name="T112" fmla="*/ 18 w 169"/>
                <a:gd name="T113" fmla="*/ 46 h 119"/>
                <a:gd name="T114" fmla="*/ 13 w 169"/>
                <a:gd name="T115" fmla="*/ 37 h 119"/>
                <a:gd name="T116" fmla="*/ 2 w 169"/>
                <a:gd name="T117" fmla="*/ 33 h 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9" h="119">
                  <a:moveTo>
                    <a:pt x="2" y="33"/>
                  </a:moveTo>
                  <a:cubicBezTo>
                    <a:pt x="0" y="31"/>
                    <a:pt x="0" y="31"/>
                    <a:pt x="0" y="31"/>
                  </a:cubicBezTo>
                  <a:cubicBezTo>
                    <a:pt x="4" y="28"/>
                    <a:pt x="4" y="28"/>
                    <a:pt x="4" y="28"/>
                  </a:cubicBezTo>
                  <a:cubicBezTo>
                    <a:pt x="4" y="28"/>
                    <a:pt x="6" y="28"/>
                    <a:pt x="7" y="27"/>
                  </a:cubicBezTo>
                  <a:cubicBezTo>
                    <a:pt x="9" y="27"/>
                    <a:pt x="15" y="25"/>
                    <a:pt x="15" y="25"/>
                  </a:cubicBezTo>
                  <a:cubicBezTo>
                    <a:pt x="17" y="23"/>
                    <a:pt x="17" y="23"/>
                    <a:pt x="17" y="23"/>
                  </a:cubicBezTo>
                  <a:cubicBezTo>
                    <a:pt x="17" y="23"/>
                    <a:pt x="19" y="21"/>
                    <a:pt x="19" y="21"/>
                  </a:cubicBezTo>
                  <a:cubicBezTo>
                    <a:pt x="20" y="21"/>
                    <a:pt x="22" y="21"/>
                    <a:pt x="23" y="20"/>
                  </a:cubicBezTo>
                  <a:cubicBezTo>
                    <a:pt x="23" y="20"/>
                    <a:pt x="24" y="19"/>
                    <a:pt x="24" y="19"/>
                  </a:cubicBezTo>
                  <a:cubicBezTo>
                    <a:pt x="24" y="19"/>
                    <a:pt x="24" y="18"/>
                    <a:pt x="25" y="18"/>
                  </a:cubicBezTo>
                  <a:cubicBezTo>
                    <a:pt x="25" y="18"/>
                    <a:pt x="26" y="18"/>
                    <a:pt x="27" y="17"/>
                  </a:cubicBezTo>
                  <a:cubicBezTo>
                    <a:pt x="28" y="17"/>
                    <a:pt x="28" y="17"/>
                    <a:pt x="29" y="16"/>
                  </a:cubicBezTo>
                  <a:cubicBezTo>
                    <a:pt x="29" y="16"/>
                    <a:pt x="30" y="13"/>
                    <a:pt x="30" y="13"/>
                  </a:cubicBezTo>
                  <a:cubicBezTo>
                    <a:pt x="30" y="13"/>
                    <a:pt x="30" y="13"/>
                    <a:pt x="30" y="13"/>
                  </a:cubicBezTo>
                  <a:cubicBezTo>
                    <a:pt x="31" y="13"/>
                    <a:pt x="32" y="14"/>
                    <a:pt x="32" y="14"/>
                  </a:cubicBezTo>
                  <a:cubicBezTo>
                    <a:pt x="32" y="14"/>
                    <a:pt x="34" y="14"/>
                    <a:pt x="35" y="14"/>
                  </a:cubicBezTo>
                  <a:cubicBezTo>
                    <a:pt x="35" y="14"/>
                    <a:pt x="37" y="13"/>
                    <a:pt x="37" y="13"/>
                  </a:cubicBezTo>
                  <a:cubicBezTo>
                    <a:pt x="37" y="13"/>
                    <a:pt x="37" y="12"/>
                    <a:pt x="38" y="12"/>
                  </a:cubicBezTo>
                  <a:cubicBezTo>
                    <a:pt x="39" y="12"/>
                    <a:pt x="40" y="12"/>
                    <a:pt x="41" y="12"/>
                  </a:cubicBezTo>
                  <a:cubicBezTo>
                    <a:pt x="41" y="12"/>
                    <a:pt x="43" y="12"/>
                    <a:pt x="43" y="12"/>
                  </a:cubicBezTo>
                  <a:cubicBezTo>
                    <a:pt x="44" y="11"/>
                    <a:pt x="44" y="11"/>
                    <a:pt x="44" y="11"/>
                  </a:cubicBezTo>
                  <a:cubicBezTo>
                    <a:pt x="45" y="11"/>
                    <a:pt x="44" y="10"/>
                    <a:pt x="45" y="11"/>
                  </a:cubicBezTo>
                  <a:cubicBezTo>
                    <a:pt x="46" y="11"/>
                    <a:pt x="45" y="12"/>
                    <a:pt x="46" y="11"/>
                  </a:cubicBezTo>
                  <a:cubicBezTo>
                    <a:pt x="47" y="10"/>
                    <a:pt x="48" y="8"/>
                    <a:pt x="48" y="8"/>
                  </a:cubicBezTo>
                  <a:cubicBezTo>
                    <a:pt x="48" y="8"/>
                    <a:pt x="47" y="8"/>
                    <a:pt x="49" y="8"/>
                  </a:cubicBezTo>
                  <a:cubicBezTo>
                    <a:pt x="51" y="8"/>
                    <a:pt x="51" y="8"/>
                    <a:pt x="53" y="8"/>
                  </a:cubicBezTo>
                  <a:cubicBezTo>
                    <a:pt x="54" y="8"/>
                    <a:pt x="56" y="7"/>
                    <a:pt x="56" y="7"/>
                  </a:cubicBezTo>
                  <a:cubicBezTo>
                    <a:pt x="57" y="7"/>
                    <a:pt x="58" y="6"/>
                    <a:pt x="58" y="6"/>
                  </a:cubicBezTo>
                  <a:cubicBezTo>
                    <a:pt x="58" y="5"/>
                    <a:pt x="54" y="3"/>
                    <a:pt x="54" y="3"/>
                  </a:cubicBezTo>
                  <a:cubicBezTo>
                    <a:pt x="54" y="3"/>
                    <a:pt x="52" y="2"/>
                    <a:pt x="55" y="2"/>
                  </a:cubicBezTo>
                  <a:cubicBezTo>
                    <a:pt x="58" y="3"/>
                    <a:pt x="59" y="3"/>
                    <a:pt x="59" y="3"/>
                  </a:cubicBezTo>
                  <a:cubicBezTo>
                    <a:pt x="60" y="3"/>
                    <a:pt x="60" y="2"/>
                    <a:pt x="61" y="2"/>
                  </a:cubicBezTo>
                  <a:cubicBezTo>
                    <a:pt x="62" y="1"/>
                    <a:pt x="63" y="0"/>
                    <a:pt x="63" y="0"/>
                  </a:cubicBezTo>
                  <a:cubicBezTo>
                    <a:pt x="64" y="0"/>
                    <a:pt x="66" y="2"/>
                    <a:pt x="66" y="2"/>
                  </a:cubicBezTo>
                  <a:cubicBezTo>
                    <a:pt x="66" y="4"/>
                    <a:pt x="66" y="4"/>
                    <a:pt x="66" y="4"/>
                  </a:cubicBezTo>
                  <a:cubicBezTo>
                    <a:pt x="69" y="4"/>
                    <a:pt x="69" y="4"/>
                    <a:pt x="69" y="4"/>
                  </a:cubicBezTo>
                  <a:cubicBezTo>
                    <a:pt x="69" y="4"/>
                    <a:pt x="70" y="3"/>
                    <a:pt x="71" y="4"/>
                  </a:cubicBezTo>
                  <a:cubicBezTo>
                    <a:pt x="72" y="4"/>
                    <a:pt x="74" y="6"/>
                    <a:pt x="74" y="6"/>
                  </a:cubicBezTo>
                  <a:cubicBezTo>
                    <a:pt x="73" y="8"/>
                    <a:pt x="73" y="8"/>
                    <a:pt x="73" y="8"/>
                  </a:cubicBezTo>
                  <a:cubicBezTo>
                    <a:pt x="69" y="9"/>
                    <a:pt x="69" y="9"/>
                    <a:pt x="69" y="9"/>
                  </a:cubicBezTo>
                  <a:cubicBezTo>
                    <a:pt x="69" y="9"/>
                    <a:pt x="69" y="11"/>
                    <a:pt x="70" y="11"/>
                  </a:cubicBezTo>
                  <a:cubicBezTo>
                    <a:pt x="70" y="11"/>
                    <a:pt x="71" y="12"/>
                    <a:pt x="72" y="11"/>
                  </a:cubicBezTo>
                  <a:cubicBezTo>
                    <a:pt x="73" y="11"/>
                    <a:pt x="73" y="10"/>
                    <a:pt x="73" y="10"/>
                  </a:cubicBezTo>
                  <a:cubicBezTo>
                    <a:pt x="73" y="10"/>
                    <a:pt x="76" y="10"/>
                    <a:pt x="76" y="11"/>
                  </a:cubicBezTo>
                  <a:cubicBezTo>
                    <a:pt x="76" y="11"/>
                    <a:pt x="78" y="12"/>
                    <a:pt x="78" y="12"/>
                  </a:cubicBezTo>
                  <a:cubicBezTo>
                    <a:pt x="79" y="11"/>
                    <a:pt x="80" y="11"/>
                    <a:pt x="81" y="11"/>
                  </a:cubicBezTo>
                  <a:cubicBezTo>
                    <a:pt x="81" y="11"/>
                    <a:pt x="82" y="12"/>
                    <a:pt x="83" y="12"/>
                  </a:cubicBezTo>
                  <a:cubicBezTo>
                    <a:pt x="84" y="12"/>
                    <a:pt x="85" y="10"/>
                    <a:pt x="85" y="10"/>
                  </a:cubicBezTo>
                  <a:cubicBezTo>
                    <a:pt x="85" y="10"/>
                    <a:pt x="86" y="10"/>
                    <a:pt x="86" y="11"/>
                  </a:cubicBezTo>
                  <a:cubicBezTo>
                    <a:pt x="87" y="11"/>
                    <a:pt x="86" y="11"/>
                    <a:pt x="87" y="12"/>
                  </a:cubicBezTo>
                  <a:cubicBezTo>
                    <a:pt x="87" y="13"/>
                    <a:pt x="87" y="13"/>
                    <a:pt x="88" y="13"/>
                  </a:cubicBezTo>
                  <a:cubicBezTo>
                    <a:pt x="89" y="14"/>
                    <a:pt x="91" y="14"/>
                    <a:pt x="91" y="15"/>
                  </a:cubicBezTo>
                  <a:cubicBezTo>
                    <a:pt x="91" y="15"/>
                    <a:pt x="92" y="17"/>
                    <a:pt x="93" y="17"/>
                  </a:cubicBezTo>
                  <a:cubicBezTo>
                    <a:pt x="94" y="16"/>
                    <a:pt x="94" y="16"/>
                    <a:pt x="95" y="16"/>
                  </a:cubicBezTo>
                  <a:cubicBezTo>
                    <a:pt x="96" y="17"/>
                    <a:pt x="98" y="16"/>
                    <a:pt x="98" y="17"/>
                  </a:cubicBezTo>
                  <a:cubicBezTo>
                    <a:pt x="97" y="18"/>
                    <a:pt x="97" y="19"/>
                    <a:pt x="97" y="20"/>
                  </a:cubicBezTo>
                  <a:cubicBezTo>
                    <a:pt x="97" y="20"/>
                    <a:pt x="96" y="21"/>
                    <a:pt x="95" y="21"/>
                  </a:cubicBezTo>
                  <a:cubicBezTo>
                    <a:pt x="94" y="21"/>
                    <a:pt x="93" y="22"/>
                    <a:pt x="93" y="22"/>
                  </a:cubicBezTo>
                  <a:cubicBezTo>
                    <a:pt x="93" y="23"/>
                    <a:pt x="92" y="24"/>
                    <a:pt x="92" y="25"/>
                  </a:cubicBezTo>
                  <a:cubicBezTo>
                    <a:pt x="91" y="26"/>
                    <a:pt x="91" y="27"/>
                    <a:pt x="91" y="27"/>
                  </a:cubicBezTo>
                  <a:cubicBezTo>
                    <a:pt x="90" y="28"/>
                    <a:pt x="90" y="28"/>
                    <a:pt x="90" y="28"/>
                  </a:cubicBezTo>
                  <a:cubicBezTo>
                    <a:pt x="90" y="29"/>
                    <a:pt x="93" y="33"/>
                    <a:pt x="93" y="33"/>
                  </a:cubicBezTo>
                  <a:cubicBezTo>
                    <a:pt x="95" y="34"/>
                    <a:pt x="95" y="34"/>
                    <a:pt x="95" y="34"/>
                  </a:cubicBezTo>
                  <a:cubicBezTo>
                    <a:pt x="96" y="36"/>
                    <a:pt x="96" y="36"/>
                    <a:pt x="96" y="36"/>
                  </a:cubicBezTo>
                  <a:cubicBezTo>
                    <a:pt x="102" y="40"/>
                    <a:pt x="102" y="40"/>
                    <a:pt x="102" y="40"/>
                  </a:cubicBezTo>
                  <a:cubicBezTo>
                    <a:pt x="102" y="40"/>
                    <a:pt x="104" y="41"/>
                    <a:pt x="106" y="41"/>
                  </a:cubicBezTo>
                  <a:cubicBezTo>
                    <a:pt x="108" y="42"/>
                    <a:pt x="110" y="42"/>
                    <a:pt x="110" y="42"/>
                  </a:cubicBezTo>
                  <a:cubicBezTo>
                    <a:pt x="113" y="45"/>
                    <a:pt x="113" y="45"/>
                    <a:pt x="113" y="45"/>
                  </a:cubicBezTo>
                  <a:cubicBezTo>
                    <a:pt x="113" y="45"/>
                    <a:pt x="115" y="45"/>
                    <a:pt x="116" y="45"/>
                  </a:cubicBezTo>
                  <a:cubicBezTo>
                    <a:pt x="116" y="46"/>
                    <a:pt x="119" y="46"/>
                    <a:pt x="119" y="46"/>
                  </a:cubicBezTo>
                  <a:cubicBezTo>
                    <a:pt x="121" y="46"/>
                    <a:pt x="121" y="46"/>
                    <a:pt x="121" y="46"/>
                  </a:cubicBezTo>
                  <a:cubicBezTo>
                    <a:pt x="121" y="46"/>
                    <a:pt x="122" y="45"/>
                    <a:pt x="123" y="47"/>
                  </a:cubicBezTo>
                  <a:cubicBezTo>
                    <a:pt x="123" y="48"/>
                    <a:pt x="124" y="50"/>
                    <a:pt x="124" y="50"/>
                  </a:cubicBezTo>
                  <a:cubicBezTo>
                    <a:pt x="124" y="50"/>
                    <a:pt x="124" y="51"/>
                    <a:pt x="124" y="52"/>
                  </a:cubicBezTo>
                  <a:cubicBezTo>
                    <a:pt x="123" y="52"/>
                    <a:pt x="123" y="52"/>
                    <a:pt x="123" y="53"/>
                  </a:cubicBezTo>
                  <a:cubicBezTo>
                    <a:pt x="123" y="53"/>
                    <a:pt x="123" y="57"/>
                    <a:pt x="123" y="57"/>
                  </a:cubicBezTo>
                  <a:cubicBezTo>
                    <a:pt x="123" y="57"/>
                    <a:pt x="123" y="58"/>
                    <a:pt x="122" y="58"/>
                  </a:cubicBezTo>
                  <a:cubicBezTo>
                    <a:pt x="120" y="59"/>
                    <a:pt x="120" y="59"/>
                    <a:pt x="119" y="59"/>
                  </a:cubicBezTo>
                  <a:cubicBezTo>
                    <a:pt x="117" y="59"/>
                    <a:pt x="114" y="60"/>
                    <a:pt x="113" y="61"/>
                  </a:cubicBezTo>
                  <a:cubicBezTo>
                    <a:pt x="113" y="61"/>
                    <a:pt x="111" y="61"/>
                    <a:pt x="111" y="61"/>
                  </a:cubicBezTo>
                  <a:cubicBezTo>
                    <a:pt x="111" y="62"/>
                    <a:pt x="110" y="64"/>
                    <a:pt x="110" y="64"/>
                  </a:cubicBezTo>
                  <a:cubicBezTo>
                    <a:pt x="110" y="64"/>
                    <a:pt x="110" y="66"/>
                    <a:pt x="112" y="66"/>
                  </a:cubicBezTo>
                  <a:cubicBezTo>
                    <a:pt x="115" y="66"/>
                    <a:pt x="115" y="66"/>
                    <a:pt x="116" y="66"/>
                  </a:cubicBezTo>
                  <a:cubicBezTo>
                    <a:pt x="117" y="66"/>
                    <a:pt x="117" y="65"/>
                    <a:pt x="119" y="66"/>
                  </a:cubicBezTo>
                  <a:cubicBezTo>
                    <a:pt x="120" y="66"/>
                    <a:pt x="121" y="68"/>
                    <a:pt x="121" y="68"/>
                  </a:cubicBezTo>
                  <a:cubicBezTo>
                    <a:pt x="123" y="70"/>
                    <a:pt x="123" y="70"/>
                    <a:pt x="123" y="70"/>
                  </a:cubicBezTo>
                  <a:cubicBezTo>
                    <a:pt x="125" y="71"/>
                    <a:pt x="125" y="71"/>
                    <a:pt x="125" y="71"/>
                  </a:cubicBezTo>
                  <a:cubicBezTo>
                    <a:pt x="131" y="71"/>
                    <a:pt x="131" y="71"/>
                    <a:pt x="131" y="71"/>
                  </a:cubicBezTo>
                  <a:cubicBezTo>
                    <a:pt x="135" y="75"/>
                    <a:pt x="135" y="75"/>
                    <a:pt x="135" y="75"/>
                  </a:cubicBezTo>
                  <a:cubicBezTo>
                    <a:pt x="140" y="76"/>
                    <a:pt x="140" y="76"/>
                    <a:pt x="140" y="76"/>
                  </a:cubicBezTo>
                  <a:cubicBezTo>
                    <a:pt x="140" y="76"/>
                    <a:pt x="140" y="79"/>
                    <a:pt x="141" y="79"/>
                  </a:cubicBezTo>
                  <a:cubicBezTo>
                    <a:pt x="143" y="79"/>
                    <a:pt x="144" y="78"/>
                    <a:pt x="144" y="78"/>
                  </a:cubicBezTo>
                  <a:cubicBezTo>
                    <a:pt x="144" y="78"/>
                    <a:pt x="146" y="76"/>
                    <a:pt x="147" y="76"/>
                  </a:cubicBezTo>
                  <a:cubicBezTo>
                    <a:pt x="149" y="75"/>
                    <a:pt x="148" y="74"/>
                    <a:pt x="150" y="75"/>
                  </a:cubicBezTo>
                  <a:cubicBezTo>
                    <a:pt x="152" y="77"/>
                    <a:pt x="156" y="75"/>
                    <a:pt x="156" y="75"/>
                  </a:cubicBezTo>
                  <a:cubicBezTo>
                    <a:pt x="158" y="75"/>
                    <a:pt x="158" y="75"/>
                    <a:pt x="158" y="75"/>
                  </a:cubicBezTo>
                  <a:cubicBezTo>
                    <a:pt x="158" y="78"/>
                    <a:pt x="158" y="78"/>
                    <a:pt x="158" y="78"/>
                  </a:cubicBezTo>
                  <a:cubicBezTo>
                    <a:pt x="158" y="81"/>
                    <a:pt x="158" y="81"/>
                    <a:pt x="158" y="81"/>
                  </a:cubicBezTo>
                  <a:cubicBezTo>
                    <a:pt x="155" y="83"/>
                    <a:pt x="155" y="83"/>
                    <a:pt x="155" y="83"/>
                  </a:cubicBezTo>
                  <a:cubicBezTo>
                    <a:pt x="154" y="84"/>
                    <a:pt x="154" y="84"/>
                    <a:pt x="154" y="84"/>
                  </a:cubicBezTo>
                  <a:cubicBezTo>
                    <a:pt x="154" y="84"/>
                    <a:pt x="154" y="85"/>
                    <a:pt x="154" y="86"/>
                  </a:cubicBezTo>
                  <a:cubicBezTo>
                    <a:pt x="155" y="86"/>
                    <a:pt x="156" y="87"/>
                    <a:pt x="156" y="87"/>
                  </a:cubicBezTo>
                  <a:cubicBezTo>
                    <a:pt x="160" y="88"/>
                    <a:pt x="160" y="88"/>
                    <a:pt x="160" y="88"/>
                  </a:cubicBezTo>
                  <a:cubicBezTo>
                    <a:pt x="163" y="90"/>
                    <a:pt x="163" y="90"/>
                    <a:pt x="163" y="90"/>
                  </a:cubicBezTo>
                  <a:cubicBezTo>
                    <a:pt x="163" y="90"/>
                    <a:pt x="163" y="93"/>
                    <a:pt x="164" y="93"/>
                  </a:cubicBezTo>
                  <a:cubicBezTo>
                    <a:pt x="165" y="93"/>
                    <a:pt x="167" y="94"/>
                    <a:pt x="167" y="94"/>
                  </a:cubicBezTo>
                  <a:cubicBezTo>
                    <a:pt x="167" y="94"/>
                    <a:pt x="163" y="97"/>
                    <a:pt x="162" y="97"/>
                  </a:cubicBezTo>
                  <a:cubicBezTo>
                    <a:pt x="161" y="97"/>
                    <a:pt x="158" y="96"/>
                    <a:pt x="158" y="96"/>
                  </a:cubicBezTo>
                  <a:cubicBezTo>
                    <a:pt x="159" y="100"/>
                    <a:pt x="159" y="100"/>
                    <a:pt x="159" y="100"/>
                  </a:cubicBezTo>
                  <a:cubicBezTo>
                    <a:pt x="163" y="100"/>
                    <a:pt x="163" y="100"/>
                    <a:pt x="163" y="100"/>
                  </a:cubicBezTo>
                  <a:cubicBezTo>
                    <a:pt x="163" y="100"/>
                    <a:pt x="163" y="100"/>
                    <a:pt x="164" y="101"/>
                  </a:cubicBezTo>
                  <a:cubicBezTo>
                    <a:pt x="164" y="102"/>
                    <a:pt x="165" y="103"/>
                    <a:pt x="165" y="103"/>
                  </a:cubicBezTo>
                  <a:cubicBezTo>
                    <a:pt x="165" y="103"/>
                    <a:pt x="169" y="102"/>
                    <a:pt x="169" y="106"/>
                  </a:cubicBezTo>
                  <a:cubicBezTo>
                    <a:pt x="168" y="107"/>
                    <a:pt x="167" y="110"/>
                    <a:pt x="167" y="111"/>
                  </a:cubicBezTo>
                  <a:cubicBezTo>
                    <a:pt x="168" y="111"/>
                    <a:pt x="168" y="112"/>
                    <a:pt x="168" y="112"/>
                  </a:cubicBezTo>
                  <a:cubicBezTo>
                    <a:pt x="166" y="114"/>
                    <a:pt x="166" y="114"/>
                    <a:pt x="166" y="114"/>
                  </a:cubicBezTo>
                  <a:cubicBezTo>
                    <a:pt x="162" y="114"/>
                    <a:pt x="162" y="114"/>
                    <a:pt x="162" y="114"/>
                  </a:cubicBezTo>
                  <a:cubicBezTo>
                    <a:pt x="158" y="116"/>
                    <a:pt x="158" y="116"/>
                    <a:pt x="158" y="116"/>
                  </a:cubicBezTo>
                  <a:cubicBezTo>
                    <a:pt x="156" y="118"/>
                    <a:pt x="156" y="118"/>
                    <a:pt x="156" y="118"/>
                  </a:cubicBezTo>
                  <a:cubicBezTo>
                    <a:pt x="154" y="119"/>
                    <a:pt x="154" y="119"/>
                    <a:pt x="154" y="119"/>
                  </a:cubicBezTo>
                  <a:cubicBezTo>
                    <a:pt x="151" y="115"/>
                    <a:pt x="151" y="115"/>
                    <a:pt x="151" y="115"/>
                  </a:cubicBezTo>
                  <a:cubicBezTo>
                    <a:pt x="145" y="110"/>
                    <a:pt x="145" y="110"/>
                    <a:pt x="145" y="110"/>
                  </a:cubicBezTo>
                  <a:cubicBezTo>
                    <a:pt x="142" y="107"/>
                    <a:pt x="142" y="107"/>
                    <a:pt x="142" y="107"/>
                  </a:cubicBezTo>
                  <a:cubicBezTo>
                    <a:pt x="140" y="103"/>
                    <a:pt x="140" y="103"/>
                    <a:pt x="140" y="103"/>
                  </a:cubicBezTo>
                  <a:cubicBezTo>
                    <a:pt x="140" y="100"/>
                    <a:pt x="140" y="100"/>
                    <a:pt x="140" y="100"/>
                  </a:cubicBezTo>
                  <a:cubicBezTo>
                    <a:pt x="138" y="98"/>
                    <a:pt x="138" y="98"/>
                    <a:pt x="138" y="98"/>
                  </a:cubicBezTo>
                  <a:cubicBezTo>
                    <a:pt x="138" y="98"/>
                    <a:pt x="137" y="98"/>
                    <a:pt x="135" y="98"/>
                  </a:cubicBezTo>
                  <a:cubicBezTo>
                    <a:pt x="134" y="98"/>
                    <a:pt x="131" y="97"/>
                    <a:pt x="131" y="97"/>
                  </a:cubicBezTo>
                  <a:cubicBezTo>
                    <a:pt x="129" y="97"/>
                    <a:pt x="129" y="97"/>
                    <a:pt x="129" y="97"/>
                  </a:cubicBezTo>
                  <a:cubicBezTo>
                    <a:pt x="129" y="92"/>
                    <a:pt x="129" y="92"/>
                    <a:pt x="129" y="92"/>
                  </a:cubicBezTo>
                  <a:cubicBezTo>
                    <a:pt x="129" y="92"/>
                    <a:pt x="128" y="88"/>
                    <a:pt x="127" y="88"/>
                  </a:cubicBezTo>
                  <a:cubicBezTo>
                    <a:pt x="127" y="87"/>
                    <a:pt x="126" y="85"/>
                    <a:pt x="126" y="85"/>
                  </a:cubicBezTo>
                  <a:cubicBezTo>
                    <a:pt x="126" y="85"/>
                    <a:pt x="123" y="86"/>
                    <a:pt x="121" y="86"/>
                  </a:cubicBezTo>
                  <a:cubicBezTo>
                    <a:pt x="120" y="87"/>
                    <a:pt x="118" y="88"/>
                    <a:pt x="117" y="89"/>
                  </a:cubicBezTo>
                  <a:cubicBezTo>
                    <a:pt x="116" y="90"/>
                    <a:pt x="114" y="91"/>
                    <a:pt x="114" y="91"/>
                  </a:cubicBezTo>
                  <a:cubicBezTo>
                    <a:pt x="109" y="93"/>
                    <a:pt x="109" y="93"/>
                    <a:pt x="109" y="93"/>
                  </a:cubicBezTo>
                  <a:cubicBezTo>
                    <a:pt x="106" y="91"/>
                    <a:pt x="106" y="91"/>
                    <a:pt x="106" y="91"/>
                  </a:cubicBezTo>
                  <a:cubicBezTo>
                    <a:pt x="101" y="90"/>
                    <a:pt x="101" y="90"/>
                    <a:pt x="101" y="90"/>
                  </a:cubicBezTo>
                  <a:cubicBezTo>
                    <a:pt x="99" y="94"/>
                    <a:pt x="99" y="94"/>
                    <a:pt x="99" y="94"/>
                  </a:cubicBezTo>
                  <a:cubicBezTo>
                    <a:pt x="99" y="94"/>
                    <a:pt x="98" y="92"/>
                    <a:pt x="97" y="91"/>
                  </a:cubicBezTo>
                  <a:cubicBezTo>
                    <a:pt x="97" y="89"/>
                    <a:pt x="96" y="86"/>
                    <a:pt x="96" y="86"/>
                  </a:cubicBezTo>
                  <a:cubicBezTo>
                    <a:pt x="96" y="86"/>
                    <a:pt x="95" y="85"/>
                    <a:pt x="94" y="85"/>
                  </a:cubicBezTo>
                  <a:cubicBezTo>
                    <a:pt x="93" y="85"/>
                    <a:pt x="91" y="84"/>
                    <a:pt x="91" y="84"/>
                  </a:cubicBezTo>
                  <a:cubicBezTo>
                    <a:pt x="88" y="84"/>
                    <a:pt x="88" y="84"/>
                    <a:pt x="88" y="84"/>
                  </a:cubicBezTo>
                  <a:cubicBezTo>
                    <a:pt x="85" y="88"/>
                    <a:pt x="85" y="88"/>
                    <a:pt x="85" y="88"/>
                  </a:cubicBezTo>
                  <a:cubicBezTo>
                    <a:pt x="80" y="90"/>
                    <a:pt x="80" y="90"/>
                    <a:pt x="80" y="90"/>
                  </a:cubicBezTo>
                  <a:cubicBezTo>
                    <a:pt x="76" y="88"/>
                    <a:pt x="76" y="88"/>
                    <a:pt x="76" y="88"/>
                  </a:cubicBezTo>
                  <a:cubicBezTo>
                    <a:pt x="76" y="88"/>
                    <a:pt x="75" y="86"/>
                    <a:pt x="74" y="87"/>
                  </a:cubicBezTo>
                  <a:cubicBezTo>
                    <a:pt x="73" y="87"/>
                    <a:pt x="70" y="86"/>
                    <a:pt x="70" y="86"/>
                  </a:cubicBezTo>
                  <a:cubicBezTo>
                    <a:pt x="70" y="86"/>
                    <a:pt x="69" y="85"/>
                    <a:pt x="69" y="84"/>
                  </a:cubicBezTo>
                  <a:cubicBezTo>
                    <a:pt x="69" y="83"/>
                    <a:pt x="66" y="81"/>
                    <a:pt x="66" y="81"/>
                  </a:cubicBezTo>
                  <a:cubicBezTo>
                    <a:pt x="66" y="81"/>
                    <a:pt x="62" y="79"/>
                    <a:pt x="61" y="79"/>
                  </a:cubicBezTo>
                  <a:cubicBezTo>
                    <a:pt x="60" y="80"/>
                    <a:pt x="57" y="80"/>
                    <a:pt x="56" y="80"/>
                  </a:cubicBezTo>
                  <a:cubicBezTo>
                    <a:pt x="54" y="80"/>
                    <a:pt x="49" y="79"/>
                    <a:pt x="49" y="79"/>
                  </a:cubicBezTo>
                  <a:cubicBezTo>
                    <a:pt x="45" y="82"/>
                    <a:pt x="45" y="82"/>
                    <a:pt x="45" y="82"/>
                  </a:cubicBezTo>
                  <a:cubicBezTo>
                    <a:pt x="45" y="82"/>
                    <a:pt x="43" y="82"/>
                    <a:pt x="41" y="83"/>
                  </a:cubicBezTo>
                  <a:cubicBezTo>
                    <a:pt x="40" y="83"/>
                    <a:pt x="38" y="84"/>
                    <a:pt x="38" y="84"/>
                  </a:cubicBezTo>
                  <a:cubicBezTo>
                    <a:pt x="38" y="84"/>
                    <a:pt x="34" y="83"/>
                    <a:pt x="33" y="83"/>
                  </a:cubicBezTo>
                  <a:cubicBezTo>
                    <a:pt x="32" y="83"/>
                    <a:pt x="32" y="83"/>
                    <a:pt x="30" y="83"/>
                  </a:cubicBezTo>
                  <a:cubicBezTo>
                    <a:pt x="28" y="83"/>
                    <a:pt x="23" y="83"/>
                    <a:pt x="23" y="83"/>
                  </a:cubicBezTo>
                  <a:cubicBezTo>
                    <a:pt x="26" y="80"/>
                    <a:pt x="26" y="80"/>
                    <a:pt x="26" y="80"/>
                  </a:cubicBezTo>
                  <a:cubicBezTo>
                    <a:pt x="26" y="80"/>
                    <a:pt x="27" y="78"/>
                    <a:pt x="26" y="77"/>
                  </a:cubicBezTo>
                  <a:cubicBezTo>
                    <a:pt x="25" y="76"/>
                    <a:pt x="25" y="75"/>
                    <a:pt x="24" y="75"/>
                  </a:cubicBezTo>
                  <a:cubicBezTo>
                    <a:pt x="23" y="74"/>
                    <a:pt x="20" y="72"/>
                    <a:pt x="20" y="72"/>
                  </a:cubicBezTo>
                  <a:cubicBezTo>
                    <a:pt x="20" y="72"/>
                    <a:pt x="20" y="72"/>
                    <a:pt x="20" y="71"/>
                  </a:cubicBezTo>
                  <a:cubicBezTo>
                    <a:pt x="19" y="70"/>
                    <a:pt x="18" y="67"/>
                    <a:pt x="18" y="67"/>
                  </a:cubicBezTo>
                  <a:cubicBezTo>
                    <a:pt x="17" y="65"/>
                    <a:pt x="17" y="65"/>
                    <a:pt x="17" y="65"/>
                  </a:cubicBezTo>
                  <a:cubicBezTo>
                    <a:pt x="17" y="65"/>
                    <a:pt x="14" y="63"/>
                    <a:pt x="15" y="61"/>
                  </a:cubicBezTo>
                  <a:cubicBezTo>
                    <a:pt x="16" y="59"/>
                    <a:pt x="18" y="54"/>
                    <a:pt x="18" y="54"/>
                  </a:cubicBezTo>
                  <a:cubicBezTo>
                    <a:pt x="19" y="49"/>
                    <a:pt x="19" y="49"/>
                    <a:pt x="19" y="49"/>
                  </a:cubicBezTo>
                  <a:cubicBezTo>
                    <a:pt x="18" y="46"/>
                    <a:pt x="18" y="46"/>
                    <a:pt x="18" y="46"/>
                  </a:cubicBezTo>
                  <a:cubicBezTo>
                    <a:pt x="16" y="43"/>
                    <a:pt x="16" y="43"/>
                    <a:pt x="16" y="43"/>
                  </a:cubicBezTo>
                  <a:cubicBezTo>
                    <a:pt x="16" y="43"/>
                    <a:pt x="15" y="43"/>
                    <a:pt x="14" y="41"/>
                  </a:cubicBezTo>
                  <a:cubicBezTo>
                    <a:pt x="14" y="38"/>
                    <a:pt x="14" y="38"/>
                    <a:pt x="13" y="37"/>
                  </a:cubicBezTo>
                  <a:cubicBezTo>
                    <a:pt x="12" y="35"/>
                    <a:pt x="8" y="34"/>
                    <a:pt x="8" y="34"/>
                  </a:cubicBezTo>
                  <a:cubicBezTo>
                    <a:pt x="3" y="34"/>
                    <a:pt x="3" y="34"/>
                    <a:pt x="3" y="34"/>
                  </a:cubicBezTo>
                  <a:lnTo>
                    <a:pt x="2" y="33"/>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5" name="Freeform 219">
              <a:extLst>
                <a:ext uri="{FF2B5EF4-FFF2-40B4-BE49-F238E27FC236}">
                  <a16:creationId xmlns:a16="http://schemas.microsoft.com/office/drawing/2014/main" id="{23313FA1-AFCE-F58A-9A13-1E28407B7C99}"/>
                </a:ext>
              </a:extLst>
            </p:cNvPr>
            <p:cNvSpPr>
              <a:spLocks/>
            </p:cNvSpPr>
            <p:nvPr/>
          </p:nvSpPr>
          <p:spPr bwMode="auto">
            <a:xfrm>
              <a:off x="8053517" y="2515031"/>
              <a:ext cx="624394" cy="428901"/>
            </a:xfrm>
            <a:custGeom>
              <a:avLst/>
              <a:gdLst>
                <a:gd name="T0" fmla="*/ 28 w 240"/>
                <a:gd name="T1" fmla="*/ 61 h 170"/>
                <a:gd name="T2" fmla="*/ 31 w 240"/>
                <a:gd name="T3" fmla="*/ 54 h 170"/>
                <a:gd name="T4" fmla="*/ 44 w 240"/>
                <a:gd name="T5" fmla="*/ 55 h 170"/>
                <a:gd name="T6" fmla="*/ 64 w 240"/>
                <a:gd name="T7" fmla="*/ 59 h 170"/>
                <a:gd name="T8" fmla="*/ 96 w 240"/>
                <a:gd name="T9" fmla="*/ 52 h 170"/>
                <a:gd name="T10" fmla="*/ 95 w 240"/>
                <a:gd name="T11" fmla="*/ 41 h 170"/>
                <a:gd name="T12" fmla="*/ 115 w 240"/>
                <a:gd name="T13" fmla="*/ 36 h 170"/>
                <a:gd name="T14" fmla="*/ 127 w 240"/>
                <a:gd name="T15" fmla="*/ 30 h 170"/>
                <a:gd name="T16" fmla="*/ 139 w 240"/>
                <a:gd name="T17" fmla="*/ 24 h 170"/>
                <a:gd name="T18" fmla="*/ 148 w 240"/>
                <a:gd name="T19" fmla="*/ 9 h 170"/>
                <a:gd name="T20" fmla="*/ 168 w 240"/>
                <a:gd name="T21" fmla="*/ 5 h 170"/>
                <a:gd name="T22" fmla="*/ 186 w 240"/>
                <a:gd name="T23" fmla="*/ 1 h 170"/>
                <a:gd name="T24" fmla="*/ 207 w 240"/>
                <a:gd name="T25" fmla="*/ 6 h 170"/>
                <a:gd name="T26" fmla="*/ 218 w 240"/>
                <a:gd name="T27" fmla="*/ 11 h 170"/>
                <a:gd name="T28" fmla="*/ 229 w 240"/>
                <a:gd name="T29" fmla="*/ 17 h 170"/>
                <a:gd name="T30" fmla="*/ 238 w 240"/>
                <a:gd name="T31" fmla="*/ 23 h 170"/>
                <a:gd name="T32" fmla="*/ 234 w 240"/>
                <a:gd name="T33" fmla="*/ 33 h 170"/>
                <a:gd name="T34" fmla="*/ 224 w 240"/>
                <a:gd name="T35" fmla="*/ 39 h 170"/>
                <a:gd name="T36" fmla="*/ 217 w 240"/>
                <a:gd name="T37" fmla="*/ 48 h 170"/>
                <a:gd name="T38" fmla="*/ 213 w 240"/>
                <a:gd name="T39" fmla="*/ 62 h 170"/>
                <a:gd name="T40" fmla="*/ 206 w 240"/>
                <a:gd name="T41" fmla="*/ 75 h 170"/>
                <a:gd name="T42" fmla="*/ 201 w 240"/>
                <a:gd name="T43" fmla="*/ 90 h 170"/>
                <a:gd name="T44" fmla="*/ 199 w 240"/>
                <a:gd name="T45" fmla="*/ 106 h 170"/>
                <a:gd name="T46" fmla="*/ 196 w 240"/>
                <a:gd name="T47" fmla="*/ 117 h 170"/>
                <a:gd name="T48" fmla="*/ 192 w 240"/>
                <a:gd name="T49" fmla="*/ 126 h 170"/>
                <a:gd name="T50" fmla="*/ 177 w 240"/>
                <a:gd name="T51" fmla="*/ 135 h 170"/>
                <a:gd name="T52" fmla="*/ 168 w 240"/>
                <a:gd name="T53" fmla="*/ 139 h 170"/>
                <a:gd name="T54" fmla="*/ 153 w 240"/>
                <a:gd name="T55" fmla="*/ 139 h 170"/>
                <a:gd name="T56" fmla="*/ 139 w 240"/>
                <a:gd name="T57" fmla="*/ 141 h 170"/>
                <a:gd name="T58" fmla="*/ 130 w 240"/>
                <a:gd name="T59" fmla="*/ 144 h 170"/>
                <a:gd name="T60" fmla="*/ 123 w 240"/>
                <a:gd name="T61" fmla="*/ 152 h 170"/>
                <a:gd name="T62" fmla="*/ 115 w 240"/>
                <a:gd name="T63" fmla="*/ 152 h 170"/>
                <a:gd name="T64" fmla="*/ 105 w 240"/>
                <a:gd name="T65" fmla="*/ 159 h 170"/>
                <a:gd name="T66" fmla="*/ 94 w 240"/>
                <a:gd name="T67" fmla="*/ 167 h 170"/>
                <a:gd name="T68" fmla="*/ 80 w 240"/>
                <a:gd name="T69" fmla="*/ 170 h 170"/>
                <a:gd name="T70" fmla="*/ 64 w 240"/>
                <a:gd name="T71" fmla="*/ 168 h 170"/>
                <a:gd name="T72" fmla="*/ 55 w 240"/>
                <a:gd name="T73" fmla="*/ 162 h 170"/>
                <a:gd name="T74" fmla="*/ 42 w 240"/>
                <a:gd name="T75" fmla="*/ 152 h 170"/>
                <a:gd name="T76" fmla="*/ 26 w 240"/>
                <a:gd name="T77" fmla="*/ 143 h 170"/>
                <a:gd name="T78" fmla="*/ 16 w 240"/>
                <a:gd name="T79" fmla="*/ 135 h 170"/>
                <a:gd name="T80" fmla="*/ 7 w 240"/>
                <a:gd name="T81" fmla="*/ 121 h 170"/>
                <a:gd name="T82" fmla="*/ 0 w 240"/>
                <a:gd name="T83" fmla="*/ 117 h 170"/>
                <a:gd name="T84" fmla="*/ 3 w 240"/>
                <a:gd name="T85" fmla="*/ 109 h 170"/>
                <a:gd name="T86" fmla="*/ 8 w 240"/>
                <a:gd name="T87" fmla="*/ 97 h 170"/>
                <a:gd name="T88" fmla="*/ 7 w 240"/>
                <a:gd name="T89" fmla="*/ 88 h 170"/>
                <a:gd name="T90" fmla="*/ 12 w 240"/>
                <a:gd name="T91" fmla="*/ 74 h 170"/>
                <a:gd name="T92" fmla="*/ 8 w 240"/>
                <a:gd name="T93" fmla="*/ 69 h 170"/>
                <a:gd name="T94" fmla="*/ 20 w 240"/>
                <a:gd name="T95" fmla="*/ 70 h 170"/>
                <a:gd name="T96" fmla="*/ 27 w 240"/>
                <a:gd name="T97" fmla="*/ 64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40" h="170">
                  <a:moveTo>
                    <a:pt x="28" y="61"/>
                  </a:moveTo>
                  <a:cubicBezTo>
                    <a:pt x="28" y="61"/>
                    <a:pt x="28" y="61"/>
                    <a:pt x="28" y="61"/>
                  </a:cubicBezTo>
                  <a:cubicBezTo>
                    <a:pt x="28" y="61"/>
                    <a:pt x="28" y="61"/>
                    <a:pt x="28" y="61"/>
                  </a:cubicBezTo>
                  <a:cubicBezTo>
                    <a:pt x="28" y="60"/>
                    <a:pt x="28" y="60"/>
                    <a:pt x="28" y="60"/>
                  </a:cubicBezTo>
                  <a:cubicBezTo>
                    <a:pt x="28" y="58"/>
                    <a:pt x="28" y="58"/>
                    <a:pt x="28" y="58"/>
                  </a:cubicBezTo>
                  <a:cubicBezTo>
                    <a:pt x="31" y="54"/>
                    <a:pt x="31" y="54"/>
                    <a:pt x="31" y="54"/>
                  </a:cubicBezTo>
                  <a:cubicBezTo>
                    <a:pt x="31" y="49"/>
                    <a:pt x="31" y="49"/>
                    <a:pt x="31" y="49"/>
                  </a:cubicBezTo>
                  <a:cubicBezTo>
                    <a:pt x="39" y="50"/>
                    <a:pt x="39" y="50"/>
                    <a:pt x="39" y="50"/>
                  </a:cubicBezTo>
                  <a:cubicBezTo>
                    <a:pt x="44" y="55"/>
                    <a:pt x="44" y="55"/>
                    <a:pt x="44" y="55"/>
                  </a:cubicBezTo>
                  <a:cubicBezTo>
                    <a:pt x="51" y="59"/>
                    <a:pt x="51" y="59"/>
                    <a:pt x="51" y="59"/>
                  </a:cubicBezTo>
                  <a:cubicBezTo>
                    <a:pt x="55" y="61"/>
                    <a:pt x="55" y="61"/>
                    <a:pt x="55" y="61"/>
                  </a:cubicBezTo>
                  <a:cubicBezTo>
                    <a:pt x="64" y="59"/>
                    <a:pt x="64" y="59"/>
                    <a:pt x="64" y="59"/>
                  </a:cubicBezTo>
                  <a:cubicBezTo>
                    <a:pt x="81" y="58"/>
                    <a:pt x="81" y="58"/>
                    <a:pt x="81" y="58"/>
                  </a:cubicBezTo>
                  <a:cubicBezTo>
                    <a:pt x="81" y="58"/>
                    <a:pt x="90" y="57"/>
                    <a:pt x="91" y="56"/>
                  </a:cubicBezTo>
                  <a:cubicBezTo>
                    <a:pt x="92" y="55"/>
                    <a:pt x="98" y="54"/>
                    <a:pt x="96" y="52"/>
                  </a:cubicBezTo>
                  <a:cubicBezTo>
                    <a:pt x="94" y="51"/>
                    <a:pt x="90" y="48"/>
                    <a:pt x="90" y="48"/>
                  </a:cubicBezTo>
                  <a:cubicBezTo>
                    <a:pt x="90" y="46"/>
                    <a:pt x="90" y="46"/>
                    <a:pt x="90" y="46"/>
                  </a:cubicBezTo>
                  <a:cubicBezTo>
                    <a:pt x="95" y="41"/>
                    <a:pt x="95" y="41"/>
                    <a:pt x="95" y="41"/>
                  </a:cubicBezTo>
                  <a:cubicBezTo>
                    <a:pt x="104" y="38"/>
                    <a:pt x="104" y="38"/>
                    <a:pt x="104" y="38"/>
                  </a:cubicBezTo>
                  <a:cubicBezTo>
                    <a:pt x="111" y="37"/>
                    <a:pt x="111" y="37"/>
                    <a:pt x="111" y="37"/>
                  </a:cubicBezTo>
                  <a:cubicBezTo>
                    <a:pt x="115" y="36"/>
                    <a:pt x="115" y="36"/>
                    <a:pt x="115" y="36"/>
                  </a:cubicBezTo>
                  <a:cubicBezTo>
                    <a:pt x="117" y="30"/>
                    <a:pt x="117" y="30"/>
                    <a:pt x="117" y="30"/>
                  </a:cubicBezTo>
                  <a:cubicBezTo>
                    <a:pt x="123" y="29"/>
                    <a:pt x="123" y="29"/>
                    <a:pt x="123" y="29"/>
                  </a:cubicBezTo>
                  <a:cubicBezTo>
                    <a:pt x="127" y="30"/>
                    <a:pt x="127" y="30"/>
                    <a:pt x="127" y="30"/>
                  </a:cubicBezTo>
                  <a:cubicBezTo>
                    <a:pt x="133" y="30"/>
                    <a:pt x="133" y="30"/>
                    <a:pt x="133" y="30"/>
                  </a:cubicBezTo>
                  <a:cubicBezTo>
                    <a:pt x="136" y="26"/>
                    <a:pt x="136" y="26"/>
                    <a:pt x="136" y="26"/>
                  </a:cubicBezTo>
                  <a:cubicBezTo>
                    <a:pt x="139" y="24"/>
                    <a:pt x="139" y="24"/>
                    <a:pt x="139" y="24"/>
                  </a:cubicBezTo>
                  <a:cubicBezTo>
                    <a:pt x="143" y="22"/>
                    <a:pt x="143" y="22"/>
                    <a:pt x="143" y="22"/>
                  </a:cubicBezTo>
                  <a:cubicBezTo>
                    <a:pt x="146" y="16"/>
                    <a:pt x="146" y="16"/>
                    <a:pt x="146" y="16"/>
                  </a:cubicBezTo>
                  <a:cubicBezTo>
                    <a:pt x="148" y="9"/>
                    <a:pt x="148" y="9"/>
                    <a:pt x="148" y="9"/>
                  </a:cubicBezTo>
                  <a:cubicBezTo>
                    <a:pt x="149" y="6"/>
                    <a:pt x="149" y="6"/>
                    <a:pt x="149" y="6"/>
                  </a:cubicBezTo>
                  <a:cubicBezTo>
                    <a:pt x="163" y="2"/>
                    <a:pt x="163" y="2"/>
                    <a:pt x="163" y="2"/>
                  </a:cubicBezTo>
                  <a:cubicBezTo>
                    <a:pt x="168" y="5"/>
                    <a:pt x="168" y="5"/>
                    <a:pt x="168" y="5"/>
                  </a:cubicBezTo>
                  <a:cubicBezTo>
                    <a:pt x="175" y="4"/>
                    <a:pt x="175" y="4"/>
                    <a:pt x="175" y="4"/>
                  </a:cubicBezTo>
                  <a:cubicBezTo>
                    <a:pt x="180" y="0"/>
                    <a:pt x="180" y="0"/>
                    <a:pt x="180" y="0"/>
                  </a:cubicBezTo>
                  <a:cubicBezTo>
                    <a:pt x="186" y="1"/>
                    <a:pt x="186" y="1"/>
                    <a:pt x="186" y="1"/>
                  </a:cubicBezTo>
                  <a:cubicBezTo>
                    <a:pt x="194" y="9"/>
                    <a:pt x="194" y="9"/>
                    <a:pt x="194" y="9"/>
                  </a:cubicBezTo>
                  <a:cubicBezTo>
                    <a:pt x="202" y="9"/>
                    <a:pt x="202" y="9"/>
                    <a:pt x="202" y="9"/>
                  </a:cubicBezTo>
                  <a:cubicBezTo>
                    <a:pt x="207" y="6"/>
                    <a:pt x="207" y="6"/>
                    <a:pt x="207" y="6"/>
                  </a:cubicBezTo>
                  <a:cubicBezTo>
                    <a:pt x="212" y="4"/>
                    <a:pt x="212" y="4"/>
                    <a:pt x="212" y="4"/>
                  </a:cubicBezTo>
                  <a:cubicBezTo>
                    <a:pt x="215" y="7"/>
                    <a:pt x="215" y="7"/>
                    <a:pt x="215" y="7"/>
                  </a:cubicBezTo>
                  <a:cubicBezTo>
                    <a:pt x="218" y="11"/>
                    <a:pt x="218" y="11"/>
                    <a:pt x="218" y="11"/>
                  </a:cubicBezTo>
                  <a:cubicBezTo>
                    <a:pt x="223" y="10"/>
                    <a:pt x="223" y="10"/>
                    <a:pt x="223" y="10"/>
                  </a:cubicBezTo>
                  <a:cubicBezTo>
                    <a:pt x="226" y="14"/>
                    <a:pt x="226" y="14"/>
                    <a:pt x="226" y="14"/>
                  </a:cubicBezTo>
                  <a:cubicBezTo>
                    <a:pt x="229" y="17"/>
                    <a:pt x="229" y="17"/>
                    <a:pt x="229" y="17"/>
                  </a:cubicBezTo>
                  <a:cubicBezTo>
                    <a:pt x="234" y="16"/>
                    <a:pt x="234" y="16"/>
                    <a:pt x="234" y="16"/>
                  </a:cubicBezTo>
                  <a:cubicBezTo>
                    <a:pt x="239" y="19"/>
                    <a:pt x="239" y="19"/>
                    <a:pt x="239" y="19"/>
                  </a:cubicBezTo>
                  <a:cubicBezTo>
                    <a:pt x="238" y="23"/>
                    <a:pt x="238" y="23"/>
                    <a:pt x="238" y="23"/>
                  </a:cubicBezTo>
                  <a:cubicBezTo>
                    <a:pt x="240" y="28"/>
                    <a:pt x="240" y="28"/>
                    <a:pt x="240" y="28"/>
                  </a:cubicBezTo>
                  <a:cubicBezTo>
                    <a:pt x="237" y="31"/>
                    <a:pt x="237" y="31"/>
                    <a:pt x="237" y="31"/>
                  </a:cubicBezTo>
                  <a:cubicBezTo>
                    <a:pt x="237" y="31"/>
                    <a:pt x="236" y="33"/>
                    <a:pt x="234" y="33"/>
                  </a:cubicBezTo>
                  <a:cubicBezTo>
                    <a:pt x="233" y="34"/>
                    <a:pt x="231" y="35"/>
                    <a:pt x="231" y="35"/>
                  </a:cubicBezTo>
                  <a:cubicBezTo>
                    <a:pt x="228" y="38"/>
                    <a:pt x="228" y="38"/>
                    <a:pt x="228" y="38"/>
                  </a:cubicBezTo>
                  <a:cubicBezTo>
                    <a:pt x="224" y="39"/>
                    <a:pt x="224" y="39"/>
                    <a:pt x="224" y="39"/>
                  </a:cubicBezTo>
                  <a:cubicBezTo>
                    <a:pt x="221" y="40"/>
                    <a:pt x="221" y="40"/>
                    <a:pt x="221" y="40"/>
                  </a:cubicBezTo>
                  <a:cubicBezTo>
                    <a:pt x="219" y="42"/>
                    <a:pt x="219" y="42"/>
                    <a:pt x="219" y="42"/>
                  </a:cubicBezTo>
                  <a:cubicBezTo>
                    <a:pt x="217" y="48"/>
                    <a:pt x="217" y="48"/>
                    <a:pt x="217" y="48"/>
                  </a:cubicBezTo>
                  <a:cubicBezTo>
                    <a:pt x="214" y="51"/>
                    <a:pt x="214" y="51"/>
                    <a:pt x="214" y="51"/>
                  </a:cubicBezTo>
                  <a:cubicBezTo>
                    <a:pt x="213" y="56"/>
                    <a:pt x="213" y="56"/>
                    <a:pt x="213" y="56"/>
                  </a:cubicBezTo>
                  <a:cubicBezTo>
                    <a:pt x="213" y="56"/>
                    <a:pt x="215" y="61"/>
                    <a:pt x="213" y="62"/>
                  </a:cubicBezTo>
                  <a:cubicBezTo>
                    <a:pt x="212" y="62"/>
                    <a:pt x="211" y="63"/>
                    <a:pt x="211" y="63"/>
                  </a:cubicBezTo>
                  <a:cubicBezTo>
                    <a:pt x="210" y="71"/>
                    <a:pt x="210" y="71"/>
                    <a:pt x="210" y="71"/>
                  </a:cubicBezTo>
                  <a:cubicBezTo>
                    <a:pt x="206" y="75"/>
                    <a:pt x="206" y="75"/>
                    <a:pt x="206" y="75"/>
                  </a:cubicBezTo>
                  <a:cubicBezTo>
                    <a:pt x="205" y="83"/>
                    <a:pt x="205" y="83"/>
                    <a:pt x="205" y="83"/>
                  </a:cubicBezTo>
                  <a:cubicBezTo>
                    <a:pt x="205" y="83"/>
                    <a:pt x="207" y="87"/>
                    <a:pt x="204" y="87"/>
                  </a:cubicBezTo>
                  <a:cubicBezTo>
                    <a:pt x="202" y="88"/>
                    <a:pt x="201" y="90"/>
                    <a:pt x="201" y="90"/>
                  </a:cubicBezTo>
                  <a:cubicBezTo>
                    <a:pt x="201" y="97"/>
                    <a:pt x="201" y="97"/>
                    <a:pt x="201" y="97"/>
                  </a:cubicBezTo>
                  <a:cubicBezTo>
                    <a:pt x="198" y="102"/>
                    <a:pt x="198" y="102"/>
                    <a:pt x="198" y="102"/>
                  </a:cubicBezTo>
                  <a:cubicBezTo>
                    <a:pt x="199" y="106"/>
                    <a:pt x="199" y="106"/>
                    <a:pt x="199" y="106"/>
                  </a:cubicBezTo>
                  <a:cubicBezTo>
                    <a:pt x="197" y="109"/>
                    <a:pt x="197" y="109"/>
                    <a:pt x="197" y="109"/>
                  </a:cubicBezTo>
                  <a:cubicBezTo>
                    <a:pt x="198" y="114"/>
                    <a:pt x="198" y="114"/>
                    <a:pt x="198" y="114"/>
                  </a:cubicBezTo>
                  <a:cubicBezTo>
                    <a:pt x="196" y="117"/>
                    <a:pt x="196" y="117"/>
                    <a:pt x="196" y="117"/>
                  </a:cubicBezTo>
                  <a:cubicBezTo>
                    <a:pt x="195" y="118"/>
                    <a:pt x="195" y="118"/>
                    <a:pt x="195" y="118"/>
                  </a:cubicBezTo>
                  <a:cubicBezTo>
                    <a:pt x="194" y="121"/>
                    <a:pt x="194" y="121"/>
                    <a:pt x="194" y="121"/>
                  </a:cubicBezTo>
                  <a:cubicBezTo>
                    <a:pt x="192" y="126"/>
                    <a:pt x="192" y="126"/>
                    <a:pt x="192" y="126"/>
                  </a:cubicBezTo>
                  <a:cubicBezTo>
                    <a:pt x="184" y="133"/>
                    <a:pt x="184" y="133"/>
                    <a:pt x="184" y="133"/>
                  </a:cubicBezTo>
                  <a:cubicBezTo>
                    <a:pt x="180" y="132"/>
                    <a:pt x="180" y="132"/>
                    <a:pt x="180" y="132"/>
                  </a:cubicBezTo>
                  <a:cubicBezTo>
                    <a:pt x="177" y="135"/>
                    <a:pt x="177" y="135"/>
                    <a:pt x="177" y="135"/>
                  </a:cubicBezTo>
                  <a:cubicBezTo>
                    <a:pt x="177" y="135"/>
                    <a:pt x="178" y="135"/>
                    <a:pt x="176" y="137"/>
                  </a:cubicBezTo>
                  <a:cubicBezTo>
                    <a:pt x="174" y="138"/>
                    <a:pt x="170" y="139"/>
                    <a:pt x="170" y="139"/>
                  </a:cubicBezTo>
                  <a:cubicBezTo>
                    <a:pt x="168" y="139"/>
                    <a:pt x="168" y="139"/>
                    <a:pt x="168" y="139"/>
                  </a:cubicBezTo>
                  <a:cubicBezTo>
                    <a:pt x="161" y="139"/>
                    <a:pt x="161" y="139"/>
                    <a:pt x="161" y="139"/>
                  </a:cubicBezTo>
                  <a:cubicBezTo>
                    <a:pt x="161" y="139"/>
                    <a:pt x="160" y="138"/>
                    <a:pt x="159" y="139"/>
                  </a:cubicBezTo>
                  <a:cubicBezTo>
                    <a:pt x="158" y="139"/>
                    <a:pt x="153" y="139"/>
                    <a:pt x="153" y="139"/>
                  </a:cubicBezTo>
                  <a:cubicBezTo>
                    <a:pt x="153" y="139"/>
                    <a:pt x="151" y="138"/>
                    <a:pt x="150" y="138"/>
                  </a:cubicBezTo>
                  <a:cubicBezTo>
                    <a:pt x="149" y="138"/>
                    <a:pt x="143" y="139"/>
                    <a:pt x="143" y="139"/>
                  </a:cubicBezTo>
                  <a:cubicBezTo>
                    <a:pt x="139" y="141"/>
                    <a:pt x="139" y="141"/>
                    <a:pt x="139" y="141"/>
                  </a:cubicBezTo>
                  <a:cubicBezTo>
                    <a:pt x="139" y="141"/>
                    <a:pt x="138" y="139"/>
                    <a:pt x="137" y="140"/>
                  </a:cubicBezTo>
                  <a:cubicBezTo>
                    <a:pt x="135" y="140"/>
                    <a:pt x="130" y="142"/>
                    <a:pt x="130" y="142"/>
                  </a:cubicBezTo>
                  <a:cubicBezTo>
                    <a:pt x="130" y="142"/>
                    <a:pt x="132" y="144"/>
                    <a:pt x="130" y="144"/>
                  </a:cubicBezTo>
                  <a:cubicBezTo>
                    <a:pt x="129" y="144"/>
                    <a:pt x="126" y="148"/>
                    <a:pt x="126" y="148"/>
                  </a:cubicBezTo>
                  <a:cubicBezTo>
                    <a:pt x="124" y="149"/>
                    <a:pt x="124" y="149"/>
                    <a:pt x="124" y="149"/>
                  </a:cubicBezTo>
                  <a:cubicBezTo>
                    <a:pt x="123" y="152"/>
                    <a:pt x="123" y="152"/>
                    <a:pt x="123" y="152"/>
                  </a:cubicBezTo>
                  <a:cubicBezTo>
                    <a:pt x="123" y="152"/>
                    <a:pt x="122" y="152"/>
                    <a:pt x="120" y="152"/>
                  </a:cubicBezTo>
                  <a:cubicBezTo>
                    <a:pt x="119" y="152"/>
                    <a:pt x="116" y="153"/>
                    <a:pt x="116" y="153"/>
                  </a:cubicBezTo>
                  <a:cubicBezTo>
                    <a:pt x="115" y="152"/>
                    <a:pt x="115" y="152"/>
                    <a:pt x="115" y="152"/>
                  </a:cubicBezTo>
                  <a:cubicBezTo>
                    <a:pt x="111" y="158"/>
                    <a:pt x="111" y="158"/>
                    <a:pt x="111" y="158"/>
                  </a:cubicBezTo>
                  <a:cubicBezTo>
                    <a:pt x="107" y="160"/>
                    <a:pt x="107" y="160"/>
                    <a:pt x="107" y="160"/>
                  </a:cubicBezTo>
                  <a:cubicBezTo>
                    <a:pt x="105" y="159"/>
                    <a:pt x="105" y="159"/>
                    <a:pt x="105" y="159"/>
                  </a:cubicBezTo>
                  <a:cubicBezTo>
                    <a:pt x="103" y="164"/>
                    <a:pt x="103" y="164"/>
                    <a:pt x="103" y="164"/>
                  </a:cubicBezTo>
                  <a:cubicBezTo>
                    <a:pt x="103" y="164"/>
                    <a:pt x="100" y="165"/>
                    <a:pt x="100" y="166"/>
                  </a:cubicBezTo>
                  <a:cubicBezTo>
                    <a:pt x="99" y="167"/>
                    <a:pt x="94" y="167"/>
                    <a:pt x="94" y="167"/>
                  </a:cubicBezTo>
                  <a:cubicBezTo>
                    <a:pt x="90" y="167"/>
                    <a:pt x="90" y="167"/>
                    <a:pt x="90" y="167"/>
                  </a:cubicBezTo>
                  <a:cubicBezTo>
                    <a:pt x="83" y="169"/>
                    <a:pt x="83" y="169"/>
                    <a:pt x="83" y="169"/>
                  </a:cubicBezTo>
                  <a:cubicBezTo>
                    <a:pt x="83" y="169"/>
                    <a:pt x="81" y="170"/>
                    <a:pt x="80" y="170"/>
                  </a:cubicBezTo>
                  <a:cubicBezTo>
                    <a:pt x="79" y="170"/>
                    <a:pt x="74" y="169"/>
                    <a:pt x="74" y="169"/>
                  </a:cubicBezTo>
                  <a:cubicBezTo>
                    <a:pt x="71" y="170"/>
                    <a:pt x="71" y="170"/>
                    <a:pt x="71" y="170"/>
                  </a:cubicBezTo>
                  <a:cubicBezTo>
                    <a:pt x="64" y="168"/>
                    <a:pt x="64" y="168"/>
                    <a:pt x="64" y="168"/>
                  </a:cubicBezTo>
                  <a:cubicBezTo>
                    <a:pt x="62" y="165"/>
                    <a:pt x="62" y="165"/>
                    <a:pt x="62" y="165"/>
                  </a:cubicBezTo>
                  <a:cubicBezTo>
                    <a:pt x="56" y="164"/>
                    <a:pt x="56" y="164"/>
                    <a:pt x="56" y="164"/>
                  </a:cubicBezTo>
                  <a:cubicBezTo>
                    <a:pt x="55" y="162"/>
                    <a:pt x="55" y="162"/>
                    <a:pt x="55" y="162"/>
                  </a:cubicBezTo>
                  <a:cubicBezTo>
                    <a:pt x="51" y="162"/>
                    <a:pt x="51" y="162"/>
                    <a:pt x="51" y="162"/>
                  </a:cubicBezTo>
                  <a:cubicBezTo>
                    <a:pt x="47" y="158"/>
                    <a:pt x="47" y="158"/>
                    <a:pt x="47" y="158"/>
                  </a:cubicBezTo>
                  <a:cubicBezTo>
                    <a:pt x="42" y="152"/>
                    <a:pt x="42" y="152"/>
                    <a:pt x="42" y="152"/>
                  </a:cubicBezTo>
                  <a:cubicBezTo>
                    <a:pt x="32" y="149"/>
                    <a:pt x="32" y="149"/>
                    <a:pt x="32" y="149"/>
                  </a:cubicBezTo>
                  <a:cubicBezTo>
                    <a:pt x="29" y="145"/>
                    <a:pt x="29" y="145"/>
                    <a:pt x="29" y="145"/>
                  </a:cubicBezTo>
                  <a:cubicBezTo>
                    <a:pt x="26" y="143"/>
                    <a:pt x="26" y="143"/>
                    <a:pt x="26" y="143"/>
                  </a:cubicBezTo>
                  <a:cubicBezTo>
                    <a:pt x="22" y="140"/>
                    <a:pt x="22" y="140"/>
                    <a:pt x="22" y="140"/>
                  </a:cubicBezTo>
                  <a:cubicBezTo>
                    <a:pt x="18" y="137"/>
                    <a:pt x="18" y="137"/>
                    <a:pt x="18" y="137"/>
                  </a:cubicBezTo>
                  <a:cubicBezTo>
                    <a:pt x="16" y="135"/>
                    <a:pt x="16" y="135"/>
                    <a:pt x="16" y="135"/>
                  </a:cubicBezTo>
                  <a:cubicBezTo>
                    <a:pt x="10" y="127"/>
                    <a:pt x="10" y="127"/>
                    <a:pt x="10" y="127"/>
                  </a:cubicBezTo>
                  <a:cubicBezTo>
                    <a:pt x="10" y="125"/>
                    <a:pt x="10" y="125"/>
                    <a:pt x="10" y="125"/>
                  </a:cubicBezTo>
                  <a:cubicBezTo>
                    <a:pt x="7" y="121"/>
                    <a:pt x="7" y="121"/>
                    <a:pt x="7" y="121"/>
                  </a:cubicBezTo>
                  <a:cubicBezTo>
                    <a:pt x="6" y="117"/>
                    <a:pt x="6" y="117"/>
                    <a:pt x="6" y="117"/>
                  </a:cubicBezTo>
                  <a:cubicBezTo>
                    <a:pt x="4" y="115"/>
                    <a:pt x="4" y="115"/>
                    <a:pt x="4" y="115"/>
                  </a:cubicBezTo>
                  <a:cubicBezTo>
                    <a:pt x="0" y="117"/>
                    <a:pt x="0" y="117"/>
                    <a:pt x="0" y="117"/>
                  </a:cubicBezTo>
                  <a:cubicBezTo>
                    <a:pt x="0" y="117"/>
                    <a:pt x="0" y="117"/>
                    <a:pt x="0" y="117"/>
                  </a:cubicBezTo>
                  <a:cubicBezTo>
                    <a:pt x="0" y="116"/>
                    <a:pt x="0" y="116"/>
                    <a:pt x="0" y="116"/>
                  </a:cubicBezTo>
                  <a:cubicBezTo>
                    <a:pt x="3" y="109"/>
                    <a:pt x="3" y="109"/>
                    <a:pt x="3" y="109"/>
                  </a:cubicBezTo>
                  <a:cubicBezTo>
                    <a:pt x="6" y="108"/>
                    <a:pt x="6" y="108"/>
                    <a:pt x="6" y="108"/>
                  </a:cubicBezTo>
                  <a:cubicBezTo>
                    <a:pt x="9" y="103"/>
                    <a:pt x="9" y="103"/>
                    <a:pt x="9" y="103"/>
                  </a:cubicBezTo>
                  <a:cubicBezTo>
                    <a:pt x="8" y="97"/>
                    <a:pt x="8" y="97"/>
                    <a:pt x="8" y="97"/>
                  </a:cubicBezTo>
                  <a:cubicBezTo>
                    <a:pt x="8" y="95"/>
                    <a:pt x="8" y="95"/>
                    <a:pt x="8" y="95"/>
                  </a:cubicBezTo>
                  <a:cubicBezTo>
                    <a:pt x="5" y="89"/>
                    <a:pt x="5" y="89"/>
                    <a:pt x="5" y="89"/>
                  </a:cubicBezTo>
                  <a:cubicBezTo>
                    <a:pt x="5" y="89"/>
                    <a:pt x="6" y="88"/>
                    <a:pt x="7" y="88"/>
                  </a:cubicBezTo>
                  <a:cubicBezTo>
                    <a:pt x="8" y="88"/>
                    <a:pt x="11" y="86"/>
                    <a:pt x="11" y="86"/>
                  </a:cubicBezTo>
                  <a:cubicBezTo>
                    <a:pt x="17" y="82"/>
                    <a:pt x="17" y="82"/>
                    <a:pt x="17" y="82"/>
                  </a:cubicBezTo>
                  <a:cubicBezTo>
                    <a:pt x="12" y="74"/>
                    <a:pt x="12" y="74"/>
                    <a:pt x="12" y="74"/>
                  </a:cubicBezTo>
                  <a:cubicBezTo>
                    <a:pt x="10" y="74"/>
                    <a:pt x="10" y="74"/>
                    <a:pt x="10" y="74"/>
                  </a:cubicBezTo>
                  <a:cubicBezTo>
                    <a:pt x="4" y="72"/>
                    <a:pt x="4" y="72"/>
                    <a:pt x="4" y="72"/>
                  </a:cubicBezTo>
                  <a:cubicBezTo>
                    <a:pt x="8" y="69"/>
                    <a:pt x="8" y="69"/>
                    <a:pt x="8" y="69"/>
                  </a:cubicBezTo>
                  <a:cubicBezTo>
                    <a:pt x="10" y="67"/>
                    <a:pt x="10" y="67"/>
                    <a:pt x="10" y="67"/>
                  </a:cubicBezTo>
                  <a:cubicBezTo>
                    <a:pt x="18" y="70"/>
                    <a:pt x="18" y="70"/>
                    <a:pt x="18" y="70"/>
                  </a:cubicBezTo>
                  <a:cubicBezTo>
                    <a:pt x="18" y="70"/>
                    <a:pt x="21" y="71"/>
                    <a:pt x="20" y="70"/>
                  </a:cubicBezTo>
                  <a:cubicBezTo>
                    <a:pt x="20" y="67"/>
                    <a:pt x="21" y="69"/>
                    <a:pt x="21" y="69"/>
                  </a:cubicBezTo>
                  <a:cubicBezTo>
                    <a:pt x="22" y="71"/>
                    <a:pt x="25" y="69"/>
                    <a:pt x="27" y="69"/>
                  </a:cubicBezTo>
                  <a:cubicBezTo>
                    <a:pt x="30" y="68"/>
                    <a:pt x="28" y="66"/>
                    <a:pt x="27" y="64"/>
                  </a:cubicBezTo>
                  <a:cubicBezTo>
                    <a:pt x="27" y="63"/>
                    <a:pt x="27" y="62"/>
                    <a:pt x="28" y="61"/>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6" name="Freeform 7">
              <a:extLst>
                <a:ext uri="{FF2B5EF4-FFF2-40B4-BE49-F238E27FC236}">
                  <a16:creationId xmlns:a16="http://schemas.microsoft.com/office/drawing/2014/main" id="{58B7B8FC-4640-B790-CE49-7D900AD980D7}"/>
                </a:ext>
              </a:extLst>
            </p:cNvPr>
            <p:cNvSpPr>
              <a:spLocks/>
            </p:cNvSpPr>
            <p:nvPr/>
          </p:nvSpPr>
          <p:spPr bwMode="auto">
            <a:xfrm>
              <a:off x="8556293" y="1393571"/>
              <a:ext cx="748521" cy="680409"/>
            </a:xfrm>
            <a:custGeom>
              <a:avLst/>
              <a:gdLst>
                <a:gd name="T0" fmla="*/ 83 w 288"/>
                <a:gd name="T1" fmla="*/ 55 h 270"/>
                <a:gd name="T2" fmla="*/ 75 w 288"/>
                <a:gd name="T3" fmla="*/ 45 h 270"/>
                <a:gd name="T4" fmla="*/ 82 w 288"/>
                <a:gd name="T5" fmla="*/ 27 h 270"/>
                <a:gd name="T6" fmla="*/ 101 w 288"/>
                <a:gd name="T7" fmla="*/ 24 h 270"/>
                <a:gd name="T8" fmla="*/ 107 w 288"/>
                <a:gd name="T9" fmla="*/ 4 h 270"/>
                <a:gd name="T10" fmla="*/ 121 w 288"/>
                <a:gd name="T11" fmla="*/ 2 h 270"/>
                <a:gd name="T12" fmla="*/ 136 w 288"/>
                <a:gd name="T13" fmla="*/ 5 h 270"/>
                <a:gd name="T14" fmla="*/ 153 w 288"/>
                <a:gd name="T15" fmla="*/ 7 h 270"/>
                <a:gd name="T16" fmla="*/ 166 w 288"/>
                <a:gd name="T17" fmla="*/ 4 h 270"/>
                <a:gd name="T18" fmla="*/ 189 w 288"/>
                <a:gd name="T19" fmla="*/ 5 h 270"/>
                <a:gd name="T20" fmla="*/ 200 w 288"/>
                <a:gd name="T21" fmla="*/ 6 h 270"/>
                <a:gd name="T22" fmla="*/ 202 w 288"/>
                <a:gd name="T23" fmla="*/ 24 h 270"/>
                <a:gd name="T24" fmla="*/ 210 w 288"/>
                <a:gd name="T25" fmla="*/ 39 h 270"/>
                <a:gd name="T26" fmla="*/ 222 w 288"/>
                <a:gd name="T27" fmla="*/ 53 h 270"/>
                <a:gd name="T28" fmla="*/ 228 w 288"/>
                <a:gd name="T29" fmla="*/ 65 h 270"/>
                <a:gd name="T30" fmla="*/ 251 w 288"/>
                <a:gd name="T31" fmla="*/ 80 h 270"/>
                <a:gd name="T32" fmla="*/ 263 w 288"/>
                <a:gd name="T33" fmla="*/ 85 h 270"/>
                <a:gd name="T34" fmla="*/ 275 w 288"/>
                <a:gd name="T35" fmla="*/ 92 h 270"/>
                <a:gd name="T36" fmla="*/ 288 w 288"/>
                <a:gd name="T37" fmla="*/ 104 h 270"/>
                <a:gd name="T38" fmla="*/ 274 w 288"/>
                <a:gd name="T39" fmla="*/ 121 h 270"/>
                <a:gd name="T40" fmla="*/ 252 w 288"/>
                <a:gd name="T41" fmla="*/ 124 h 270"/>
                <a:gd name="T42" fmla="*/ 259 w 288"/>
                <a:gd name="T43" fmla="*/ 138 h 270"/>
                <a:gd name="T44" fmla="*/ 264 w 288"/>
                <a:gd name="T45" fmla="*/ 151 h 270"/>
                <a:gd name="T46" fmla="*/ 271 w 288"/>
                <a:gd name="T47" fmla="*/ 164 h 270"/>
                <a:gd name="T48" fmla="*/ 276 w 288"/>
                <a:gd name="T49" fmla="*/ 170 h 270"/>
                <a:gd name="T50" fmla="*/ 269 w 288"/>
                <a:gd name="T51" fmla="*/ 182 h 270"/>
                <a:gd name="T52" fmla="*/ 249 w 288"/>
                <a:gd name="T53" fmla="*/ 211 h 270"/>
                <a:gd name="T54" fmla="*/ 260 w 288"/>
                <a:gd name="T55" fmla="*/ 230 h 270"/>
                <a:gd name="T56" fmla="*/ 240 w 288"/>
                <a:gd name="T57" fmla="*/ 225 h 270"/>
                <a:gd name="T58" fmla="*/ 222 w 288"/>
                <a:gd name="T59" fmla="*/ 234 h 270"/>
                <a:gd name="T60" fmla="*/ 207 w 288"/>
                <a:gd name="T61" fmla="*/ 228 h 270"/>
                <a:gd name="T62" fmla="*/ 188 w 288"/>
                <a:gd name="T63" fmla="*/ 235 h 270"/>
                <a:gd name="T64" fmla="*/ 171 w 288"/>
                <a:gd name="T65" fmla="*/ 242 h 270"/>
                <a:gd name="T66" fmla="*/ 154 w 288"/>
                <a:gd name="T67" fmla="*/ 242 h 270"/>
                <a:gd name="T68" fmla="*/ 129 w 288"/>
                <a:gd name="T69" fmla="*/ 240 h 270"/>
                <a:gd name="T70" fmla="*/ 87 w 288"/>
                <a:gd name="T71" fmla="*/ 242 h 270"/>
                <a:gd name="T72" fmla="*/ 56 w 288"/>
                <a:gd name="T73" fmla="*/ 249 h 270"/>
                <a:gd name="T74" fmla="*/ 51 w 288"/>
                <a:gd name="T75" fmla="*/ 253 h 270"/>
                <a:gd name="T76" fmla="*/ 44 w 288"/>
                <a:gd name="T77" fmla="*/ 266 h 270"/>
                <a:gd name="T78" fmla="*/ 27 w 288"/>
                <a:gd name="T79" fmla="*/ 270 h 270"/>
                <a:gd name="T80" fmla="*/ 25 w 288"/>
                <a:gd name="T81" fmla="*/ 249 h 270"/>
                <a:gd name="T82" fmla="*/ 8 w 288"/>
                <a:gd name="T83" fmla="*/ 237 h 270"/>
                <a:gd name="T84" fmla="*/ 21 w 288"/>
                <a:gd name="T85" fmla="*/ 216 h 270"/>
                <a:gd name="T86" fmla="*/ 22 w 288"/>
                <a:gd name="T87" fmla="*/ 194 h 270"/>
                <a:gd name="T88" fmla="*/ 13 w 288"/>
                <a:gd name="T89" fmla="*/ 175 h 270"/>
                <a:gd name="T90" fmla="*/ 9 w 288"/>
                <a:gd name="T91" fmla="*/ 145 h 270"/>
                <a:gd name="T92" fmla="*/ 36 w 288"/>
                <a:gd name="T93" fmla="*/ 136 h 270"/>
                <a:gd name="T94" fmla="*/ 47 w 288"/>
                <a:gd name="T95" fmla="*/ 127 h 270"/>
                <a:gd name="T96" fmla="*/ 59 w 288"/>
                <a:gd name="T97" fmla="*/ 116 h 270"/>
                <a:gd name="T98" fmla="*/ 67 w 288"/>
                <a:gd name="T99" fmla="*/ 115 h 270"/>
                <a:gd name="T100" fmla="*/ 61 w 288"/>
                <a:gd name="T101" fmla="*/ 103 h 270"/>
                <a:gd name="T102" fmla="*/ 60 w 288"/>
                <a:gd name="T103" fmla="*/ 82 h 270"/>
                <a:gd name="T104" fmla="*/ 73 w 288"/>
                <a:gd name="T105" fmla="*/ 65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288" h="270">
                  <a:moveTo>
                    <a:pt x="81" y="66"/>
                  </a:moveTo>
                  <a:cubicBezTo>
                    <a:pt x="80" y="61"/>
                    <a:pt x="80" y="61"/>
                    <a:pt x="80" y="61"/>
                  </a:cubicBezTo>
                  <a:cubicBezTo>
                    <a:pt x="84" y="59"/>
                    <a:pt x="84" y="59"/>
                    <a:pt x="84" y="59"/>
                  </a:cubicBezTo>
                  <a:cubicBezTo>
                    <a:pt x="83" y="55"/>
                    <a:pt x="83" y="55"/>
                    <a:pt x="83" y="55"/>
                  </a:cubicBezTo>
                  <a:cubicBezTo>
                    <a:pt x="76" y="56"/>
                    <a:pt x="76" y="56"/>
                    <a:pt x="76" y="56"/>
                  </a:cubicBezTo>
                  <a:cubicBezTo>
                    <a:pt x="73" y="55"/>
                    <a:pt x="73" y="55"/>
                    <a:pt x="73" y="55"/>
                  </a:cubicBezTo>
                  <a:cubicBezTo>
                    <a:pt x="73" y="50"/>
                    <a:pt x="73" y="50"/>
                    <a:pt x="73" y="50"/>
                  </a:cubicBezTo>
                  <a:cubicBezTo>
                    <a:pt x="75" y="45"/>
                    <a:pt x="75" y="45"/>
                    <a:pt x="75" y="45"/>
                  </a:cubicBezTo>
                  <a:cubicBezTo>
                    <a:pt x="74" y="36"/>
                    <a:pt x="74" y="36"/>
                    <a:pt x="74" y="36"/>
                  </a:cubicBezTo>
                  <a:cubicBezTo>
                    <a:pt x="74" y="36"/>
                    <a:pt x="72" y="36"/>
                    <a:pt x="75" y="34"/>
                  </a:cubicBezTo>
                  <a:cubicBezTo>
                    <a:pt x="79" y="33"/>
                    <a:pt x="81" y="33"/>
                    <a:pt x="81" y="33"/>
                  </a:cubicBezTo>
                  <a:cubicBezTo>
                    <a:pt x="82" y="27"/>
                    <a:pt x="82" y="27"/>
                    <a:pt x="82" y="27"/>
                  </a:cubicBezTo>
                  <a:cubicBezTo>
                    <a:pt x="85" y="24"/>
                    <a:pt x="85" y="24"/>
                    <a:pt x="85" y="24"/>
                  </a:cubicBezTo>
                  <a:cubicBezTo>
                    <a:pt x="85" y="24"/>
                    <a:pt x="84" y="24"/>
                    <a:pt x="88" y="24"/>
                  </a:cubicBezTo>
                  <a:cubicBezTo>
                    <a:pt x="92" y="24"/>
                    <a:pt x="93" y="24"/>
                    <a:pt x="93" y="24"/>
                  </a:cubicBezTo>
                  <a:cubicBezTo>
                    <a:pt x="101" y="24"/>
                    <a:pt x="101" y="24"/>
                    <a:pt x="101" y="24"/>
                  </a:cubicBezTo>
                  <a:cubicBezTo>
                    <a:pt x="103" y="21"/>
                    <a:pt x="103" y="21"/>
                    <a:pt x="103" y="21"/>
                  </a:cubicBezTo>
                  <a:cubicBezTo>
                    <a:pt x="101" y="16"/>
                    <a:pt x="101" y="16"/>
                    <a:pt x="101" y="16"/>
                  </a:cubicBezTo>
                  <a:cubicBezTo>
                    <a:pt x="106" y="11"/>
                    <a:pt x="106" y="11"/>
                    <a:pt x="106" y="11"/>
                  </a:cubicBezTo>
                  <a:cubicBezTo>
                    <a:pt x="107" y="4"/>
                    <a:pt x="107" y="4"/>
                    <a:pt x="107" y="4"/>
                  </a:cubicBezTo>
                  <a:cubicBezTo>
                    <a:pt x="112" y="1"/>
                    <a:pt x="112" y="1"/>
                    <a:pt x="112" y="1"/>
                  </a:cubicBezTo>
                  <a:cubicBezTo>
                    <a:pt x="112" y="1"/>
                    <a:pt x="115" y="4"/>
                    <a:pt x="116" y="4"/>
                  </a:cubicBezTo>
                  <a:cubicBezTo>
                    <a:pt x="117" y="4"/>
                    <a:pt x="118" y="5"/>
                    <a:pt x="119" y="4"/>
                  </a:cubicBezTo>
                  <a:cubicBezTo>
                    <a:pt x="120" y="4"/>
                    <a:pt x="121" y="2"/>
                    <a:pt x="121" y="2"/>
                  </a:cubicBezTo>
                  <a:cubicBezTo>
                    <a:pt x="126" y="0"/>
                    <a:pt x="126" y="0"/>
                    <a:pt x="126" y="0"/>
                  </a:cubicBezTo>
                  <a:cubicBezTo>
                    <a:pt x="129" y="1"/>
                    <a:pt x="129" y="1"/>
                    <a:pt x="129" y="1"/>
                  </a:cubicBezTo>
                  <a:cubicBezTo>
                    <a:pt x="131" y="5"/>
                    <a:pt x="131" y="5"/>
                    <a:pt x="131" y="5"/>
                  </a:cubicBezTo>
                  <a:cubicBezTo>
                    <a:pt x="136" y="5"/>
                    <a:pt x="136" y="5"/>
                    <a:pt x="136" y="5"/>
                  </a:cubicBezTo>
                  <a:cubicBezTo>
                    <a:pt x="137" y="3"/>
                    <a:pt x="137" y="3"/>
                    <a:pt x="137" y="3"/>
                  </a:cubicBezTo>
                  <a:cubicBezTo>
                    <a:pt x="144" y="1"/>
                    <a:pt x="144" y="1"/>
                    <a:pt x="144" y="1"/>
                  </a:cubicBezTo>
                  <a:cubicBezTo>
                    <a:pt x="152" y="1"/>
                    <a:pt x="152" y="1"/>
                    <a:pt x="152" y="1"/>
                  </a:cubicBezTo>
                  <a:cubicBezTo>
                    <a:pt x="153" y="7"/>
                    <a:pt x="153" y="7"/>
                    <a:pt x="153" y="7"/>
                  </a:cubicBezTo>
                  <a:cubicBezTo>
                    <a:pt x="153" y="10"/>
                    <a:pt x="153" y="10"/>
                    <a:pt x="153" y="10"/>
                  </a:cubicBezTo>
                  <a:cubicBezTo>
                    <a:pt x="153" y="10"/>
                    <a:pt x="155" y="13"/>
                    <a:pt x="157" y="12"/>
                  </a:cubicBezTo>
                  <a:cubicBezTo>
                    <a:pt x="158" y="12"/>
                    <a:pt x="162" y="11"/>
                    <a:pt x="163" y="9"/>
                  </a:cubicBezTo>
                  <a:cubicBezTo>
                    <a:pt x="163" y="7"/>
                    <a:pt x="164" y="5"/>
                    <a:pt x="166" y="4"/>
                  </a:cubicBezTo>
                  <a:cubicBezTo>
                    <a:pt x="168" y="4"/>
                    <a:pt x="167" y="3"/>
                    <a:pt x="170" y="2"/>
                  </a:cubicBezTo>
                  <a:cubicBezTo>
                    <a:pt x="174" y="1"/>
                    <a:pt x="177" y="0"/>
                    <a:pt x="177" y="0"/>
                  </a:cubicBezTo>
                  <a:cubicBezTo>
                    <a:pt x="186" y="2"/>
                    <a:pt x="186" y="2"/>
                    <a:pt x="186" y="2"/>
                  </a:cubicBezTo>
                  <a:cubicBezTo>
                    <a:pt x="189" y="5"/>
                    <a:pt x="189" y="5"/>
                    <a:pt x="189" y="5"/>
                  </a:cubicBezTo>
                  <a:cubicBezTo>
                    <a:pt x="192" y="7"/>
                    <a:pt x="192" y="7"/>
                    <a:pt x="192" y="7"/>
                  </a:cubicBezTo>
                  <a:cubicBezTo>
                    <a:pt x="195" y="6"/>
                    <a:pt x="195" y="6"/>
                    <a:pt x="195" y="6"/>
                  </a:cubicBezTo>
                  <a:cubicBezTo>
                    <a:pt x="196" y="8"/>
                    <a:pt x="196" y="8"/>
                    <a:pt x="196" y="8"/>
                  </a:cubicBezTo>
                  <a:cubicBezTo>
                    <a:pt x="200" y="6"/>
                    <a:pt x="200" y="6"/>
                    <a:pt x="200" y="6"/>
                  </a:cubicBezTo>
                  <a:cubicBezTo>
                    <a:pt x="202" y="10"/>
                    <a:pt x="202" y="10"/>
                    <a:pt x="202" y="10"/>
                  </a:cubicBezTo>
                  <a:cubicBezTo>
                    <a:pt x="202" y="18"/>
                    <a:pt x="202" y="18"/>
                    <a:pt x="202" y="18"/>
                  </a:cubicBezTo>
                  <a:cubicBezTo>
                    <a:pt x="202" y="21"/>
                    <a:pt x="202" y="21"/>
                    <a:pt x="202" y="21"/>
                  </a:cubicBezTo>
                  <a:cubicBezTo>
                    <a:pt x="202" y="24"/>
                    <a:pt x="202" y="24"/>
                    <a:pt x="202" y="24"/>
                  </a:cubicBezTo>
                  <a:cubicBezTo>
                    <a:pt x="208" y="28"/>
                    <a:pt x="208" y="28"/>
                    <a:pt x="208" y="28"/>
                  </a:cubicBezTo>
                  <a:cubicBezTo>
                    <a:pt x="211" y="31"/>
                    <a:pt x="211" y="31"/>
                    <a:pt x="211" y="31"/>
                  </a:cubicBezTo>
                  <a:cubicBezTo>
                    <a:pt x="210" y="36"/>
                    <a:pt x="210" y="36"/>
                    <a:pt x="210" y="36"/>
                  </a:cubicBezTo>
                  <a:cubicBezTo>
                    <a:pt x="210" y="39"/>
                    <a:pt x="210" y="39"/>
                    <a:pt x="210" y="39"/>
                  </a:cubicBezTo>
                  <a:cubicBezTo>
                    <a:pt x="207" y="47"/>
                    <a:pt x="207" y="47"/>
                    <a:pt x="207" y="47"/>
                  </a:cubicBezTo>
                  <a:cubicBezTo>
                    <a:pt x="214" y="49"/>
                    <a:pt x="214" y="49"/>
                    <a:pt x="214" y="49"/>
                  </a:cubicBezTo>
                  <a:cubicBezTo>
                    <a:pt x="218" y="53"/>
                    <a:pt x="218" y="53"/>
                    <a:pt x="218" y="53"/>
                  </a:cubicBezTo>
                  <a:cubicBezTo>
                    <a:pt x="222" y="53"/>
                    <a:pt x="222" y="53"/>
                    <a:pt x="222" y="53"/>
                  </a:cubicBezTo>
                  <a:cubicBezTo>
                    <a:pt x="222" y="58"/>
                    <a:pt x="222" y="58"/>
                    <a:pt x="222" y="58"/>
                  </a:cubicBezTo>
                  <a:cubicBezTo>
                    <a:pt x="222" y="58"/>
                    <a:pt x="220" y="61"/>
                    <a:pt x="223" y="61"/>
                  </a:cubicBezTo>
                  <a:cubicBezTo>
                    <a:pt x="226" y="62"/>
                    <a:pt x="227" y="62"/>
                    <a:pt x="227" y="62"/>
                  </a:cubicBezTo>
                  <a:cubicBezTo>
                    <a:pt x="228" y="65"/>
                    <a:pt x="228" y="65"/>
                    <a:pt x="228" y="65"/>
                  </a:cubicBezTo>
                  <a:cubicBezTo>
                    <a:pt x="233" y="72"/>
                    <a:pt x="233" y="72"/>
                    <a:pt x="233" y="72"/>
                  </a:cubicBezTo>
                  <a:cubicBezTo>
                    <a:pt x="244" y="74"/>
                    <a:pt x="244" y="74"/>
                    <a:pt x="244" y="74"/>
                  </a:cubicBezTo>
                  <a:cubicBezTo>
                    <a:pt x="249" y="76"/>
                    <a:pt x="249" y="76"/>
                    <a:pt x="249" y="76"/>
                  </a:cubicBezTo>
                  <a:cubicBezTo>
                    <a:pt x="251" y="80"/>
                    <a:pt x="251" y="80"/>
                    <a:pt x="251" y="80"/>
                  </a:cubicBezTo>
                  <a:cubicBezTo>
                    <a:pt x="252" y="89"/>
                    <a:pt x="252" y="89"/>
                    <a:pt x="252" y="89"/>
                  </a:cubicBezTo>
                  <a:cubicBezTo>
                    <a:pt x="257" y="89"/>
                    <a:pt x="257" y="89"/>
                    <a:pt x="257" y="89"/>
                  </a:cubicBezTo>
                  <a:cubicBezTo>
                    <a:pt x="260" y="86"/>
                    <a:pt x="260" y="86"/>
                    <a:pt x="260" y="86"/>
                  </a:cubicBezTo>
                  <a:cubicBezTo>
                    <a:pt x="263" y="85"/>
                    <a:pt x="263" y="85"/>
                    <a:pt x="263" y="85"/>
                  </a:cubicBezTo>
                  <a:cubicBezTo>
                    <a:pt x="267" y="86"/>
                    <a:pt x="267" y="86"/>
                    <a:pt x="267" y="86"/>
                  </a:cubicBezTo>
                  <a:cubicBezTo>
                    <a:pt x="272" y="87"/>
                    <a:pt x="272" y="87"/>
                    <a:pt x="272" y="87"/>
                  </a:cubicBezTo>
                  <a:cubicBezTo>
                    <a:pt x="277" y="87"/>
                    <a:pt x="277" y="87"/>
                    <a:pt x="277" y="87"/>
                  </a:cubicBezTo>
                  <a:cubicBezTo>
                    <a:pt x="275" y="92"/>
                    <a:pt x="275" y="92"/>
                    <a:pt x="275" y="92"/>
                  </a:cubicBezTo>
                  <a:cubicBezTo>
                    <a:pt x="279" y="95"/>
                    <a:pt x="279" y="95"/>
                    <a:pt x="279" y="95"/>
                  </a:cubicBezTo>
                  <a:cubicBezTo>
                    <a:pt x="283" y="96"/>
                    <a:pt x="283" y="96"/>
                    <a:pt x="283" y="96"/>
                  </a:cubicBezTo>
                  <a:cubicBezTo>
                    <a:pt x="288" y="98"/>
                    <a:pt x="288" y="98"/>
                    <a:pt x="288" y="98"/>
                  </a:cubicBezTo>
                  <a:cubicBezTo>
                    <a:pt x="288" y="104"/>
                    <a:pt x="288" y="104"/>
                    <a:pt x="288" y="104"/>
                  </a:cubicBezTo>
                  <a:cubicBezTo>
                    <a:pt x="286" y="107"/>
                    <a:pt x="286" y="107"/>
                    <a:pt x="286" y="107"/>
                  </a:cubicBezTo>
                  <a:cubicBezTo>
                    <a:pt x="282" y="108"/>
                    <a:pt x="282" y="108"/>
                    <a:pt x="282" y="108"/>
                  </a:cubicBezTo>
                  <a:cubicBezTo>
                    <a:pt x="282" y="108"/>
                    <a:pt x="284" y="113"/>
                    <a:pt x="282" y="114"/>
                  </a:cubicBezTo>
                  <a:cubicBezTo>
                    <a:pt x="281" y="115"/>
                    <a:pt x="274" y="121"/>
                    <a:pt x="274" y="121"/>
                  </a:cubicBezTo>
                  <a:cubicBezTo>
                    <a:pt x="267" y="123"/>
                    <a:pt x="267" y="123"/>
                    <a:pt x="267" y="123"/>
                  </a:cubicBezTo>
                  <a:cubicBezTo>
                    <a:pt x="261" y="121"/>
                    <a:pt x="261" y="121"/>
                    <a:pt x="261" y="121"/>
                  </a:cubicBezTo>
                  <a:cubicBezTo>
                    <a:pt x="261" y="121"/>
                    <a:pt x="260" y="120"/>
                    <a:pt x="256" y="121"/>
                  </a:cubicBezTo>
                  <a:cubicBezTo>
                    <a:pt x="252" y="123"/>
                    <a:pt x="252" y="124"/>
                    <a:pt x="252" y="124"/>
                  </a:cubicBezTo>
                  <a:cubicBezTo>
                    <a:pt x="250" y="131"/>
                    <a:pt x="250" y="131"/>
                    <a:pt x="250" y="131"/>
                  </a:cubicBezTo>
                  <a:cubicBezTo>
                    <a:pt x="250" y="134"/>
                    <a:pt x="250" y="134"/>
                    <a:pt x="250" y="134"/>
                  </a:cubicBezTo>
                  <a:cubicBezTo>
                    <a:pt x="254" y="137"/>
                    <a:pt x="254" y="137"/>
                    <a:pt x="254" y="137"/>
                  </a:cubicBezTo>
                  <a:cubicBezTo>
                    <a:pt x="259" y="138"/>
                    <a:pt x="259" y="138"/>
                    <a:pt x="259" y="138"/>
                  </a:cubicBezTo>
                  <a:cubicBezTo>
                    <a:pt x="262" y="142"/>
                    <a:pt x="262" y="142"/>
                    <a:pt x="262" y="142"/>
                  </a:cubicBezTo>
                  <a:cubicBezTo>
                    <a:pt x="264" y="145"/>
                    <a:pt x="264" y="145"/>
                    <a:pt x="264" y="145"/>
                  </a:cubicBezTo>
                  <a:cubicBezTo>
                    <a:pt x="262" y="149"/>
                    <a:pt x="262" y="149"/>
                    <a:pt x="262" y="149"/>
                  </a:cubicBezTo>
                  <a:cubicBezTo>
                    <a:pt x="264" y="151"/>
                    <a:pt x="264" y="151"/>
                    <a:pt x="264" y="151"/>
                  </a:cubicBezTo>
                  <a:cubicBezTo>
                    <a:pt x="268" y="153"/>
                    <a:pt x="268" y="153"/>
                    <a:pt x="268" y="153"/>
                  </a:cubicBezTo>
                  <a:cubicBezTo>
                    <a:pt x="266" y="155"/>
                    <a:pt x="266" y="155"/>
                    <a:pt x="266" y="155"/>
                  </a:cubicBezTo>
                  <a:cubicBezTo>
                    <a:pt x="269" y="161"/>
                    <a:pt x="269" y="161"/>
                    <a:pt x="269" y="161"/>
                  </a:cubicBezTo>
                  <a:cubicBezTo>
                    <a:pt x="271" y="164"/>
                    <a:pt x="271" y="164"/>
                    <a:pt x="271" y="164"/>
                  </a:cubicBezTo>
                  <a:cubicBezTo>
                    <a:pt x="269" y="166"/>
                    <a:pt x="269" y="166"/>
                    <a:pt x="269" y="166"/>
                  </a:cubicBezTo>
                  <a:cubicBezTo>
                    <a:pt x="272" y="167"/>
                    <a:pt x="272" y="167"/>
                    <a:pt x="272" y="167"/>
                  </a:cubicBezTo>
                  <a:cubicBezTo>
                    <a:pt x="276" y="167"/>
                    <a:pt x="276" y="167"/>
                    <a:pt x="276" y="167"/>
                  </a:cubicBezTo>
                  <a:cubicBezTo>
                    <a:pt x="276" y="170"/>
                    <a:pt x="276" y="170"/>
                    <a:pt x="276" y="170"/>
                  </a:cubicBezTo>
                  <a:cubicBezTo>
                    <a:pt x="283" y="174"/>
                    <a:pt x="283" y="174"/>
                    <a:pt x="283" y="174"/>
                  </a:cubicBezTo>
                  <a:cubicBezTo>
                    <a:pt x="281" y="174"/>
                    <a:pt x="281" y="174"/>
                    <a:pt x="281" y="174"/>
                  </a:cubicBezTo>
                  <a:cubicBezTo>
                    <a:pt x="273" y="176"/>
                    <a:pt x="273" y="176"/>
                    <a:pt x="273" y="176"/>
                  </a:cubicBezTo>
                  <a:cubicBezTo>
                    <a:pt x="269" y="182"/>
                    <a:pt x="269" y="182"/>
                    <a:pt x="269" y="182"/>
                  </a:cubicBezTo>
                  <a:cubicBezTo>
                    <a:pt x="257" y="182"/>
                    <a:pt x="257" y="182"/>
                    <a:pt x="257" y="182"/>
                  </a:cubicBezTo>
                  <a:cubicBezTo>
                    <a:pt x="255" y="194"/>
                    <a:pt x="255" y="194"/>
                    <a:pt x="255" y="194"/>
                  </a:cubicBezTo>
                  <a:cubicBezTo>
                    <a:pt x="252" y="202"/>
                    <a:pt x="252" y="202"/>
                    <a:pt x="252" y="202"/>
                  </a:cubicBezTo>
                  <a:cubicBezTo>
                    <a:pt x="249" y="211"/>
                    <a:pt x="249" y="211"/>
                    <a:pt x="249" y="211"/>
                  </a:cubicBezTo>
                  <a:cubicBezTo>
                    <a:pt x="251" y="216"/>
                    <a:pt x="251" y="216"/>
                    <a:pt x="251" y="216"/>
                  </a:cubicBezTo>
                  <a:cubicBezTo>
                    <a:pt x="254" y="223"/>
                    <a:pt x="254" y="223"/>
                    <a:pt x="254" y="223"/>
                  </a:cubicBezTo>
                  <a:cubicBezTo>
                    <a:pt x="260" y="230"/>
                    <a:pt x="260" y="230"/>
                    <a:pt x="260" y="230"/>
                  </a:cubicBezTo>
                  <a:cubicBezTo>
                    <a:pt x="260" y="230"/>
                    <a:pt x="260" y="230"/>
                    <a:pt x="260" y="230"/>
                  </a:cubicBezTo>
                  <a:cubicBezTo>
                    <a:pt x="254" y="232"/>
                    <a:pt x="254" y="232"/>
                    <a:pt x="254" y="232"/>
                  </a:cubicBezTo>
                  <a:cubicBezTo>
                    <a:pt x="250" y="233"/>
                    <a:pt x="250" y="233"/>
                    <a:pt x="250" y="233"/>
                  </a:cubicBezTo>
                  <a:cubicBezTo>
                    <a:pt x="246" y="227"/>
                    <a:pt x="246" y="227"/>
                    <a:pt x="246" y="227"/>
                  </a:cubicBezTo>
                  <a:cubicBezTo>
                    <a:pt x="240" y="225"/>
                    <a:pt x="240" y="225"/>
                    <a:pt x="240" y="225"/>
                  </a:cubicBezTo>
                  <a:cubicBezTo>
                    <a:pt x="233" y="228"/>
                    <a:pt x="233" y="228"/>
                    <a:pt x="233" y="228"/>
                  </a:cubicBezTo>
                  <a:cubicBezTo>
                    <a:pt x="226" y="230"/>
                    <a:pt x="226" y="230"/>
                    <a:pt x="226" y="230"/>
                  </a:cubicBezTo>
                  <a:cubicBezTo>
                    <a:pt x="224" y="230"/>
                    <a:pt x="224" y="230"/>
                    <a:pt x="224" y="230"/>
                  </a:cubicBezTo>
                  <a:cubicBezTo>
                    <a:pt x="222" y="234"/>
                    <a:pt x="222" y="234"/>
                    <a:pt x="222" y="234"/>
                  </a:cubicBezTo>
                  <a:cubicBezTo>
                    <a:pt x="216" y="237"/>
                    <a:pt x="216" y="237"/>
                    <a:pt x="216" y="237"/>
                  </a:cubicBezTo>
                  <a:cubicBezTo>
                    <a:pt x="216" y="237"/>
                    <a:pt x="214" y="235"/>
                    <a:pt x="213" y="234"/>
                  </a:cubicBezTo>
                  <a:cubicBezTo>
                    <a:pt x="212" y="233"/>
                    <a:pt x="209" y="231"/>
                    <a:pt x="209" y="231"/>
                  </a:cubicBezTo>
                  <a:cubicBezTo>
                    <a:pt x="209" y="231"/>
                    <a:pt x="208" y="229"/>
                    <a:pt x="207" y="228"/>
                  </a:cubicBezTo>
                  <a:cubicBezTo>
                    <a:pt x="206" y="228"/>
                    <a:pt x="200" y="232"/>
                    <a:pt x="200" y="232"/>
                  </a:cubicBezTo>
                  <a:cubicBezTo>
                    <a:pt x="200" y="232"/>
                    <a:pt x="195" y="235"/>
                    <a:pt x="195" y="236"/>
                  </a:cubicBezTo>
                  <a:cubicBezTo>
                    <a:pt x="196" y="236"/>
                    <a:pt x="195" y="241"/>
                    <a:pt x="195" y="241"/>
                  </a:cubicBezTo>
                  <a:cubicBezTo>
                    <a:pt x="188" y="235"/>
                    <a:pt x="188" y="235"/>
                    <a:pt x="188" y="235"/>
                  </a:cubicBezTo>
                  <a:cubicBezTo>
                    <a:pt x="183" y="239"/>
                    <a:pt x="183" y="239"/>
                    <a:pt x="183" y="239"/>
                  </a:cubicBezTo>
                  <a:cubicBezTo>
                    <a:pt x="179" y="236"/>
                    <a:pt x="179" y="236"/>
                    <a:pt x="179" y="236"/>
                  </a:cubicBezTo>
                  <a:cubicBezTo>
                    <a:pt x="177" y="235"/>
                    <a:pt x="177" y="235"/>
                    <a:pt x="177" y="235"/>
                  </a:cubicBezTo>
                  <a:cubicBezTo>
                    <a:pt x="171" y="242"/>
                    <a:pt x="171" y="242"/>
                    <a:pt x="171" y="242"/>
                  </a:cubicBezTo>
                  <a:cubicBezTo>
                    <a:pt x="167" y="240"/>
                    <a:pt x="167" y="240"/>
                    <a:pt x="167" y="240"/>
                  </a:cubicBezTo>
                  <a:cubicBezTo>
                    <a:pt x="165" y="247"/>
                    <a:pt x="165" y="247"/>
                    <a:pt x="165" y="247"/>
                  </a:cubicBezTo>
                  <a:cubicBezTo>
                    <a:pt x="160" y="243"/>
                    <a:pt x="160" y="243"/>
                    <a:pt x="160" y="243"/>
                  </a:cubicBezTo>
                  <a:cubicBezTo>
                    <a:pt x="160" y="243"/>
                    <a:pt x="155" y="242"/>
                    <a:pt x="154" y="242"/>
                  </a:cubicBezTo>
                  <a:cubicBezTo>
                    <a:pt x="153" y="242"/>
                    <a:pt x="150" y="246"/>
                    <a:pt x="150" y="246"/>
                  </a:cubicBezTo>
                  <a:cubicBezTo>
                    <a:pt x="145" y="242"/>
                    <a:pt x="145" y="242"/>
                    <a:pt x="145" y="242"/>
                  </a:cubicBezTo>
                  <a:cubicBezTo>
                    <a:pt x="141" y="239"/>
                    <a:pt x="141" y="239"/>
                    <a:pt x="141" y="239"/>
                  </a:cubicBezTo>
                  <a:cubicBezTo>
                    <a:pt x="141" y="239"/>
                    <a:pt x="130" y="240"/>
                    <a:pt x="129" y="240"/>
                  </a:cubicBezTo>
                  <a:cubicBezTo>
                    <a:pt x="128" y="240"/>
                    <a:pt x="121" y="239"/>
                    <a:pt x="121" y="239"/>
                  </a:cubicBezTo>
                  <a:cubicBezTo>
                    <a:pt x="112" y="241"/>
                    <a:pt x="112" y="241"/>
                    <a:pt x="112" y="241"/>
                  </a:cubicBezTo>
                  <a:cubicBezTo>
                    <a:pt x="99" y="241"/>
                    <a:pt x="99" y="241"/>
                    <a:pt x="99" y="241"/>
                  </a:cubicBezTo>
                  <a:cubicBezTo>
                    <a:pt x="87" y="242"/>
                    <a:pt x="87" y="242"/>
                    <a:pt x="87" y="242"/>
                  </a:cubicBezTo>
                  <a:cubicBezTo>
                    <a:pt x="78" y="242"/>
                    <a:pt x="78" y="242"/>
                    <a:pt x="78" y="242"/>
                  </a:cubicBezTo>
                  <a:cubicBezTo>
                    <a:pt x="71" y="247"/>
                    <a:pt x="71" y="247"/>
                    <a:pt x="71" y="247"/>
                  </a:cubicBezTo>
                  <a:cubicBezTo>
                    <a:pt x="64" y="248"/>
                    <a:pt x="64" y="248"/>
                    <a:pt x="64" y="248"/>
                  </a:cubicBezTo>
                  <a:cubicBezTo>
                    <a:pt x="56" y="249"/>
                    <a:pt x="56" y="249"/>
                    <a:pt x="56" y="249"/>
                  </a:cubicBezTo>
                  <a:cubicBezTo>
                    <a:pt x="55" y="249"/>
                    <a:pt x="55" y="249"/>
                    <a:pt x="55" y="249"/>
                  </a:cubicBezTo>
                  <a:cubicBezTo>
                    <a:pt x="54" y="250"/>
                    <a:pt x="54" y="250"/>
                    <a:pt x="54" y="250"/>
                  </a:cubicBezTo>
                  <a:cubicBezTo>
                    <a:pt x="51" y="252"/>
                    <a:pt x="51" y="252"/>
                    <a:pt x="51" y="252"/>
                  </a:cubicBezTo>
                  <a:cubicBezTo>
                    <a:pt x="51" y="253"/>
                    <a:pt x="51" y="253"/>
                    <a:pt x="51" y="253"/>
                  </a:cubicBezTo>
                  <a:cubicBezTo>
                    <a:pt x="49" y="255"/>
                    <a:pt x="49" y="255"/>
                    <a:pt x="49" y="255"/>
                  </a:cubicBezTo>
                  <a:cubicBezTo>
                    <a:pt x="48" y="260"/>
                    <a:pt x="48" y="260"/>
                    <a:pt x="48" y="260"/>
                  </a:cubicBezTo>
                  <a:cubicBezTo>
                    <a:pt x="47" y="262"/>
                    <a:pt x="45" y="264"/>
                    <a:pt x="44" y="266"/>
                  </a:cubicBezTo>
                  <a:cubicBezTo>
                    <a:pt x="44" y="266"/>
                    <a:pt x="44" y="266"/>
                    <a:pt x="44" y="266"/>
                  </a:cubicBezTo>
                  <a:cubicBezTo>
                    <a:pt x="44" y="266"/>
                    <a:pt x="41" y="265"/>
                    <a:pt x="41" y="267"/>
                  </a:cubicBezTo>
                  <a:cubicBezTo>
                    <a:pt x="41" y="268"/>
                    <a:pt x="41" y="268"/>
                    <a:pt x="41" y="268"/>
                  </a:cubicBezTo>
                  <a:cubicBezTo>
                    <a:pt x="38" y="269"/>
                    <a:pt x="33" y="267"/>
                    <a:pt x="33" y="267"/>
                  </a:cubicBezTo>
                  <a:cubicBezTo>
                    <a:pt x="27" y="270"/>
                    <a:pt x="27" y="270"/>
                    <a:pt x="27" y="270"/>
                  </a:cubicBezTo>
                  <a:cubicBezTo>
                    <a:pt x="27" y="270"/>
                    <a:pt x="27" y="270"/>
                    <a:pt x="27" y="270"/>
                  </a:cubicBezTo>
                  <a:cubicBezTo>
                    <a:pt x="27" y="269"/>
                    <a:pt x="25" y="265"/>
                    <a:pt x="25" y="265"/>
                  </a:cubicBezTo>
                  <a:cubicBezTo>
                    <a:pt x="25" y="265"/>
                    <a:pt x="26" y="258"/>
                    <a:pt x="26" y="258"/>
                  </a:cubicBezTo>
                  <a:cubicBezTo>
                    <a:pt x="26" y="257"/>
                    <a:pt x="25" y="249"/>
                    <a:pt x="25" y="249"/>
                  </a:cubicBezTo>
                  <a:cubicBezTo>
                    <a:pt x="25" y="245"/>
                    <a:pt x="25" y="245"/>
                    <a:pt x="25" y="245"/>
                  </a:cubicBezTo>
                  <a:cubicBezTo>
                    <a:pt x="19" y="241"/>
                    <a:pt x="19" y="241"/>
                    <a:pt x="19" y="241"/>
                  </a:cubicBezTo>
                  <a:cubicBezTo>
                    <a:pt x="19" y="241"/>
                    <a:pt x="12" y="240"/>
                    <a:pt x="10" y="240"/>
                  </a:cubicBezTo>
                  <a:cubicBezTo>
                    <a:pt x="9" y="240"/>
                    <a:pt x="8" y="237"/>
                    <a:pt x="8" y="237"/>
                  </a:cubicBezTo>
                  <a:cubicBezTo>
                    <a:pt x="9" y="234"/>
                    <a:pt x="9" y="234"/>
                    <a:pt x="9" y="234"/>
                  </a:cubicBezTo>
                  <a:cubicBezTo>
                    <a:pt x="12" y="225"/>
                    <a:pt x="12" y="225"/>
                    <a:pt x="12" y="225"/>
                  </a:cubicBezTo>
                  <a:cubicBezTo>
                    <a:pt x="17" y="218"/>
                    <a:pt x="17" y="218"/>
                    <a:pt x="17" y="218"/>
                  </a:cubicBezTo>
                  <a:cubicBezTo>
                    <a:pt x="21" y="216"/>
                    <a:pt x="21" y="216"/>
                    <a:pt x="21" y="216"/>
                  </a:cubicBezTo>
                  <a:cubicBezTo>
                    <a:pt x="21" y="216"/>
                    <a:pt x="25" y="210"/>
                    <a:pt x="26" y="209"/>
                  </a:cubicBezTo>
                  <a:cubicBezTo>
                    <a:pt x="27" y="209"/>
                    <a:pt x="26" y="204"/>
                    <a:pt x="25" y="204"/>
                  </a:cubicBezTo>
                  <a:cubicBezTo>
                    <a:pt x="25" y="203"/>
                    <a:pt x="25" y="200"/>
                    <a:pt x="25" y="199"/>
                  </a:cubicBezTo>
                  <a:cubicBezTo>
                    <a:pt x="25" y="197"/>
                    <a:pt x="22" y="194"/>
                    <a:pt x="22" y="194"/>
                  </a:cubicBezTo>
                  <a:cubicBezTo>
                    <a:pt x="21" y="186"/>
                    <a:pt x="21" y="186"/>
                    <a:pt x="21" y="186"/>
                  </a:cubicBezTo>
                  <a:cubicBezTo>
                    <a:pt x="19" y="184"/>
                    <a:pt x="19" y="184"/>
                    <a:pt x="19" y="184"/>
                  </a:cubicBezTo>
                  <a:cubicBezTo>
                    <a:pt x="19" y="183"/>
                    <a:pt x="19" y="183"/>
                    <a:pt x="19" y="183"/>
                  </a:cubicBezTo>
                  <a:cubicBezTo>
                    <a:pt x="13" y="175"/>
                    <a:pt x="13" y="175"/>
                    <a:pt x="13" y="175"/>
                  </a:cubicBezTo>
                  <a:cubicBezTo>
                    <a:pt x="8" y="164"/>
                    <a:pt x="8" y="164"/>
                    <a:pt x="8" y="164"/>
                  </a:cubicBezTo>
                  <a:cubicBezTo>
                    <a:pt x="8" y="164"/>
                    <a:pt x="2" y="154"/>
                    <a:pt x="1" y="150"/>
                  </a:cubicBezTo>
                  <a:cubicBezTo>
                    <a:pt x="0" y="147"/>
                    <a:pt x="0" y="147"/>
                    <a:pt x="0" y="147"/>
                  </a:cubicBezTo>
                  <a:cubicBezTo>
                    <a:pt x="9" y="145"/>
                    <a:pt x="9" y="145"/>
                    <a:pt x="9" y="145"/>
                  </a:cubicBezTo>
                  <a:cubicBezTo>
                    <a:pt x="19" y="141"/>
                    <a:pt x="19" y="141"/>
                    <a:pt x="19" y="141"/>
                  </a:cubicBezTo>
                  <a:cubicBezTo>
                    <a:pt x="25" y="142"/>
                    <a:pt x="25" y="142"/>
                    <a:pt x="25" y="142"/>
                  </a:cubicBezTo>
                  <a:cubicBezTo>
                    <a:pt x="32" y="141"/>
                    <a:pt x="32" y="141"/>
                    <a:pt x="32" y="141"/>
                  </a:cubicBezTo>
                  <a:cubicBezTo>
                    <a:pt x="36" y="136"/>
                    <a:pt x="36" y="136"/>
                    <a:pt x="36" y="136"/>
                  </a:cubicBezTo>
                  <a:cubicBezTo>
                    <a:pt x="41" y="136"/>
                    <a:pt x="41" y="136"/>
                    <a:pt x="41" y="136"/>
                  </a:cubicBezTo>
                  <a:cubicBezTo>
                    <a:pt x="39" y="129"/>
                    <a:pt x="39" y="129"/>
                    <a:pt x="39" y="129"/>
                  </a:cubicBezTo>
                  <a:cubicBezTo>
                    <a:pt x="39" y="129"/>
                    <a:pt x="40" y="126"/>
                    <a:pt x="41" y="127"/>
                  </a:cubicBezTo>
                  <a:cubicBezTo>
                    <a:pt x="43" y="127"/>
                    <a:pt x="47" y="127"/>
                    <a:pt x="47" y="127"/>
                  </a:cubicBezTo>
                  <a:cubicBezTo>
                    <a:pt x="49" y="123"/>
                    <a:pt x="49" y="123"/>
                    <a:pt x="49" y="123"/>
                  </a:cubicBezTo>
                  <a:cubicBezTo>
                    <a:pt x="49" y="121"/>
                    <a:pt x="49" y="121"/>
                    <a:pt x="49" y="121"/>
                  </a:cubicBezTo>
                  <a:cubicBezTo>
                    <a:pt x="56" y="119"/>
                    <a:pt x="56" y="119"/>
                    <a:pt x="56" y="119"/>
                  </a:cubicBezTo>
                  <a:cubicBezTo>
                    <a:pt x="59" y="116"/>
                    <a:pt x="59" y="116"/>
                    <a:pt x="59" y="116"/>
                  </a:cubicBezTo>
                  <a:cubicBezTo>
                    <a:pt x="61" y="118"/>
                    <a:pt x="61" y="118"/>
                    <a:pt x="61" y="118"/>
                  </a:cubicBezTo>
                  <a:cubicBezTo>
                    <a:pt x="60" y="122"/>
                    <a:pt x="60" y="122"/>
                    <a:pt x="60" y="122"/>
                  </a:cubicBezTo>
                  <a:cubicBezTo>
                    <a:pt x="65" y="121"/>
                    <a:pt x="65" y="121"/>
                    <a:pt x="65" y="121"/>
                  </a:cubicBezTo>
                  <a:cubicBezTo>
                    <a:pt x="67" y="115"/>
                    <a:pt x="67" y="115"/>
                    <a:pt x="67" y="115"/>
                  </a:cubicBezTo>
                  <a:cubicBezTo>
                    <a:pt x="65" y="114"/>
                    <a:pt x="65" y="114"/>
                    <a:pt x="65" y="114"/>
                  </a:cubicBezTo>
                  <a:cubicBezTo>
                    <a:pt x="60" y="112"/>
                    <a:pt x="60" y="112"/>
                    <a:pt x="60" y="112"/>
                  </a:cubicBezTo>
                  <a:cubicBezTo>
                    <a:pt x="60" y="112"/>
                    <a:pt x="58" y="113"/>
                    <a:pt x="58" y="111"/>
                  </a:cubicBezTo>
                  <a:cubicBezTo>
                    <a:pt x="59" y="108"/>
                    <a:pt x="61" y="103"/>
                    <a:pt x="61" y="103"/>
                  </a:cubicBezTo>
                  <a:cubicBezTo>
                    <a:pt x="60" y="97"/>
                    <a:pt x="60" y="97"/>
                    <a:pt x="60" y="97"/>
                  </a:cubicBezTo>
                  <a:cubicBezTo>
                    <a:pt x="59" y="90"/>
                    <a:pt x="59" y="90"/>
                    <a:pt x="59" y="90"/>
                  </a:cubicBezTo>
                  <a:cubicBezTo>
                    <a:pt x="60" y="86"/>
                    <a:pt x="60" y="86"/>
                    <a:pt x="60" y="86"/>
                  </a:cubicBezTo>
                  <a:cubicBezTo>
                    <a:pt x="60" y="82"/>
                    <a:pt x="60" y="82"/>
                    <a:pt x="60" y="82"/>
                  </a:cubicBezTo>
                  <a:cubicBezTo>
                    <a:pt x="62" y="78"/>
                    <a:pt x="62" y="78"/>
                    <a:pt x="62" y="78"/>
                  </a:cubicBezTo>
                  <a:cubicBezTo>
                    <a:pt x="70" y="75"/>
                    <a:pt x="70" y="75"/>
                    <a:pt x="70" y="75"/>
                  </a:cubicBezTo>
                  <a:cubicBezTo>
                    <a:pt x="70" y="68"/>
                    <a:pt x="70" y="68"/>
                    <a:pt x="70" y="68"/>
                  </a:cubicBezTo>
                  <a:cubicBezTo>
                    <a:pt x="73" y="65"/>
                    <a:pt x="73" y="65"/>
                    <a:pt x="73" y="65"/>
                  </a:cubicBezTo>
                  <a:lnTo>
                    <a:pt x="81" y="66"/>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7" name="Freeform 17">
              <a:extLst>
                <a:ext uri="{FF2B5EF4-FFF2-40B4-BE49-F238E27FC236}">
                  <a16:creationId xmlns:a16="http://schemas.microsoft.com/office/drawing/2014/main" id="{34506A26-49CB-B0B3-7811-AFB48929814B}"/>
                </a:ext>
              </a:extLst>
            </p:cNvPr>
            <p:cNvSpPr>
              <a:spLocks/>
            </p:cNvSpPr>
            <p:nvPr/>
          </p:nvSpPr>
          <p:spPr bwMode="auto">
            <a:xfrm>
              <a:off x="8995124" y="2406895"/>
              <a:ext cx="403725" cy="383945"/>
            </a:xfrm>
            <a:custGeom>
              <a:avLst/>
              <a:gdLst>
                <a:gd name="T0" fmla="*/ 110 w 155"/>
                <a:gd name="T1" fmla="*/ 145 h 152"/>
                <a:gd name="T2" fmla="*/ 107 w 155"/>
                <a:gd name="T3" fmla="*/ 137 h 152"/>
                <a:gd name="T4" fmla="*/ 112 w 155"/>
                <a:gd name="T5" fmla="*/ 127 h 152"/>
                <a:gd name="T6" fmla="*/ 117 w 155"/>
                <a:gd name="T7" fmla="*/ 116 h 152"/>
                <a:gd name="T8" fmla="*/ 115 w 155"/>
                <a:gd name="T9" fmla="*/ 104 h 152"/>
                <a:gd name="T10" fmla="*/ 114 w 155"/>
                <a:gd name="T11" fmla="*/ 88 h 152"/>
                <a:gd name="T12" fmla="*/ 123 w 155"/>
                <a:gd name="T13" fmla="*/ 92 h 152"/>
                <a:gd name="T14" fmla="*/ 128 w 155"/>
                <a:gd name="T15" fmla="*/ 90 h 152"/>
                <a:gd name="T16" fmla="*/ 136 w 155"/>
                <a:gd name="T17" fmla="*/ 90 h 152"/>
                <a:gd name="T18" fmla="*/ 143 w 155"/>
                <a:gd name="T19" fmla="*/ 86 h 152"/>
                <a:gd name="T20" fmla="*/ 155 w 155"/>
                <a:gd name="T21" fmla="*/ 83 h 152"/>
                <a:gd name="T22" fmla="*/ 143 w 155"/>
                <a:gd name="T23" fmla="*/ 77 h 152"/>
                <a:gd name="T24" fmla="*/ 141 w 155"/>
                <a:gd name="T25" fmla="*/ 63 h 152"/>
                <a:gd name="T26" fmla="*/ 131 w 155"/>
                <a:gd name="T27" fmla="*/ 62 h 152"/>
                <a:gd name="T28" fmla="*/ 125 w 155"/>
                <a:gd name="T29" fmla="*/ 54 h 152"/>
                <a:gd name="T30" fmla="*/ 122 w 155"/>
                <a:gd name="T31" fmla="*/ 48 h 152"/>
                <a:gd name="T32" fmla="*/ 116 w 155"/>
                <a:gd name="T33" fmla="*/ 44 h 152"/>
                <a:gd name="T34" fmla="*/ 108 w 155"/>
                <a:gd name="T35" fmla="*/ 38 h 152"/>
                <a:gd name="T36" fmla="*/ 103 w 155"/>
                <a:gd name="T37" fmla="*/ 32 h 152"/>
                <a:gd name="T38" fmla="*/ 100 w 155"/>
                <a:gd name="T39" fmla="*/ 21 h 152"/>
                <a:gd name="T40" fmla="*/ 94 w 155"/>
                <a:gd name="T41" fmla="*/ 12 h 152"/>
                <a:gd name="T42" fmla="*/ 83 w 155"/>
                <a:gd name="T43" fmla="*/ 12 h 152"/>
                <a:gd name="T44" fmla="*/ 70 w 155"/>
                <a:gd name="T45" fmla="*/ 11 h 152"/>
                <a:gd name="T46" fmla="*/ 66 w 155"/>
                <a:gd name="T47" fmla="*/ 9 h 152"/>
                <a:gd name="T48" fmla="*/ 65 w 155"/>
                <a:gd name="T49" fmla="*/ 9 h 152"/>
                <a:gd name="T50" fmla="*/ 59 w 155"/>
                <a:gd name="T51" fmla="*/ 10 h 152"/>
                <a:gd name="T52" fmla="*/ 54 w 155"/>
                <a:gd name="T53" fmla="*/ 7 h 152"/>
                <a:gd name="T54" fmla="*/ 44 w 155"/>
                <a:gd name="T55" fmla="*/ 3 h 152"/>
                <a:gd name="T56" fmla="*/ 34 w 155"/>
                <a:gd name="T57" fmla="*/ 2 h 152"/>
                <a:gd name="T58" fmla="*/ 28 w 155"/>
                <a:gd name="T59" fmla="*/ 7 h 152"/>
                <a:gd name="T60" fmla="*/ 24 w 155"/>
                <a:gd name="T61" fmla="*/ 10 h 152"/>
                <a:gd name="T62" fmla="*/ 16 w 155"/>
                <a:gd name="T63" fmla="*/ 12 h 152"/>
                <a:gd name="T64" fmla="*/ 9 w 155"/>
                <a:gd name="T65" fmla="*/ 14 h 152"/>
                <a:gd name="T66" fmla="*/ 8 w 155"/>
                <a:gd name="T67" fmla="*/ 19 h 152"/>
                <a:gd name="T68" fmla="*/ 0 w 155"/>
                <a:gd name="T69" fmla="*/ 22 h 152"/>
                <a:gd name="T70" fmla="*/ 10 w 155"/>
                <a:gd name="T71" fmla="*/ 22 h 152"/>
                <a:gd name="T72" fmla="*/ 16 w 155"/>
                <a:gd name="T73" fmla="*/ 24 h 152"/>
                <a:gd name="T74" fmla="*/ 20 w 155"/>
                <a:gd name="T75" fmla="*/ 27 h 152"/>
                <a:gd name="T76" fmla="*/ 26 w 155"/>
                <a:gd name="T77" fmla="*/ 33 h 152"/>
                <a:gd name="T78" fmla="*/ 29 w 155"/>
                <a:gd name="T79" fmla="*/ 37 h 152"/>
                <a:gd name="T80" fmla="*/ 32 w 155"/>
                <a:gd name="T81" fmla="*/ 42 h 152"/>
                <a:gd name="T82" fmla="*/ 38 w 155"/>
                <a:gd name="T83" fmla="*/ 49 h 152"/>
                <a:gd name="T84" fmla="*/ 44 w 155"/>
                <a:gd name="T85" fmla="*/ 54 h 152"/>
                <a:gd name="T86" fmla="*/ 50 w 155"/>
                <a:gd name="T87" fmla="*/ 61 h 152"/>
                <a:gd name="T88" fmla="*/ 63 w 155"/>
                <a:gd name="T89" fmla="*/ 71 h 152"/>
                <a:gd name="T90" fmla="*/ 76 w 155"/>
                <a:gd name="T91" fmla="*/ 82 h 152"/>
                <a:gd name="T92" fmla="*/ 83 w 155"/>
                <a:gd name="T93" fmla="*/ 94 h 152"/>
                <a:gd name="T94" fmla="*/ 86 w 155"/>
                <a:gd name="T95" fmla="*/ 104 h 152"/>
                <a:gd name="T96" fmla="*/ 85 w 155"/>
                <a:gd name="T97" fmla="*/ 112 h 152"/>
                <a:gd name="T98" fmla="*/ 86 w 155"/>
                <a:gd name="T99" fmla="*/ 122 h 152"/>
                <a:gd name="T100" fmla="*/ 91 w 155"/>
                <a:gd name="T101" fmla="*/ 135 h 152"/>
                <a:gd name="T102" fmla="*/ 94 w 155"/>
                <a:gd name="T103" fmla="*/ 144 h 152"/>
                <a:gd name="T104" fmla="*/ 97 w 155"/>
                <a:gd name="T105" fmla="*/ 150 h 1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55" h="152">
                  <a:moveTo>
                    <a:pt x="99" y="152"/>
                  </a:moveTo>
                  <a:cubicBezTo>
                    <a:pt x="100" y="148"/>
                    <a:pt x="100" y="148"/>
                    <a:pt x="100" y="148"/>
                  </a:cubicBezTo>
                  <a:cubicBezTo>
                    <a:pt x="100" y="148"/>
                    <a:pt x="103" y="147"/>
                    <a:pt x="104" y="147"/>
                  </a:cubicBezTo>
                  <a:cubicBezTo>
                    <a:pt x="105" y="146"/>
                    <a:pt x="106" y="147"/>
                    <a:pt x="107" y="146"/>
                  </a:cubicBezTo>
                  <a:cubicBezTo>
                    <a:pt x="108" y="146"/>
                    <a:pt x="110" y="145"/>
                    <a:pt x="110" y="145"/>
                  </a:cubicBezTo>
                  <a:cubicBezTo>
                    <a:pt x="109" y="145"/>
                    <a:pt x="109" y="145"/>
                    <a:pt x="109" y="145"/>
                  </a:cubicBezTo>
                  <a:cubicBezTo>
                    <a:pt x="109" y="143"/>
                    <a:pt x="109" y="143"/>
                    <a:pt x="109" y="143"/>
                  </a:cubicBezTo>
                  <a:cubicBezTo>
                    <a:pt x="110" y="141"/>
                    <a:pt x="110" y="141"/>
                    <a:pt x="110" y="141"/>
                  </a:cubicBezTo>
                  <a:cubicBezTo>
                    <a:pt x="106" y="139"/>
                    <a:pt x="106" y="139"/>
                    <a:pt x="106" y="139"/>
                  </a:cubicBezTo>
                  <a:cubicBezTo>
                    <a:pt x="107" y="137"/>
                    <a:pt x="107" y="137"/>
                    <a:pt x="107" y="137"/>
                  </a:cubicBezTo>
                  <a:cubicBezTo>
                    <a:pt x="107" y="137"/>
                    <a:pt x="106" y="135"/>
                    <a:pt x="107" y="135"/>
                  </a:cubicBezTo>
                  <a:cubicBezTo>
                    <a:pt x="108" y="135"/>
                    <a:pt x="108" y="132"/>
                    <a:pt x="108" y="132"/>
                  </a:cubicBezTo>
                  <a:cubicBezTo>
                    <a:pt x="109" y="130"/>
                    <a:pt x="109" y="130"/>
                    <a:pt x="109" y="130"/>
                  </a:cubicBezTo>
                  <a:cubicBezTo>
                    <a:pt x="111" y="130"/>
                    <a:pt x="111" y="130"/>
                    <a:pt x="111" y="130"/>
                  </a:cubicBezTo>
                  <a:cubicBezTo>
                    <a:pt x="111" y="130"/>
                    <a:pt x="111" y="128"/>
                    <a:pt x="112" y="127"/>
                  </a:cubicBezTo>
                  <a:cubicBezTo>
                    <a:pt x="112" y="127"/>
                    <a:pt x="113" y="126"/>
                    <a:pt x="113" y="126"/>
                  </a:cubicBezTo>
                  <a:cubicBezTo>
                    <a:pt x="112" y="123"/>
                    <a:pt x="112" y="123"/>
                    <a:pt x="112" y="123"/>
                  </a:cubicBezTo>
                  <a:cubicBezTo>
                    <a:pt x="112" y="123"/>
                    <a:pt x="110" y="120"/>
                    <a:pt x="111" y="120"/>
                  </a:cubicBezTo>
                  <a:cubicBezTo>
                    <a:pt x="112" y="120"/>
                    <a:pt x="113" y="119"/>
                    <a:pt x="113" y="119"/>
                  </a:cubicBezTo>
                  <a:cubicBezTo>
                    <a:pt x="113" y="119"/>
                    <a:pt x="116" y="116"/>
                    <a:pt x="117" y="116"/>
                  </a:cubicBezTo>
                  <a:cubicBezTo>
                    <a:pt x="117" y="116"/>
                    <a:pt x="119" y="114"/>
                    <a:pt x="119" y="113"/>
                  </a:cubicBezTo>
                  <a:cubicBezTo>
                    <a:pt x="118" y="112"/>
                    <a:pt x="117" y="111"/>
                    <a:pt x="117" y="111"/>
                  </a:cubicBezTo>
                  <a:cubicBezTo>
                    <a:pt x="118" y="107"/>
                    <a:pt x="118" y="107"/>
                    <a:pt x="118" y="107"/>
                  </a:cubicBezTo>
                  <a:cubicBezTo>
                    <a:pt x="118" y="107"/>
                    <a:pt x="119" y="105"/>
                    <a:pt x="118" y="105"/>
                  </a:cubicBezTo>
                  <a:cubicBezTo>
                    <a:pt x="117" y="104"/>
                    <a:pt x="115" y="104"/>
                    <a:pt x="115" y="104"/>
                  </a:cubicBezTo>
                  <a:cubicBezTo>
                    <a:pt x="113" y="102"/>
                    <a:pt x="113" y="102"/>
                    <a:pt x="113" y="102"/>
                  </a:cubicBezTo>
                  <a:cubicBezTo>
                    <a:pt x="113" y="99"/>
                    <a:pt x="113" y="99"/>
                    <a:pt x="113" y="99"/>
                  </a:cubicBezTo>
                  <a:cubicBezTo>
                    <a:pt x="111" y="96"/>
                    <a:pt x="111" y="96"/>
                    <a:pt x="111" y="96"/>
                  </a:cubicBezTo>
                  <a:cubicBezTo>
                    <a:pt x="111" y="96"/>
                    <a:pt x="111" y="94"/>
                    <a:pt x="111" y="93"/>
                  </a:cubicBezTo>
                  <a:cubicBezTo>
                    <a:pt x="112" y="93"/>
                    <a:pt x="114" y="89"/>
                    <a:pt x="114" y="88"/>
                  </a:cubicBezTo>
                  <a:cubicBezTo>
                    <a:pt x="115" y="88"/>
                    <a:pt x="119" y="84"/>
                    <a:pt x="119" y="84"/>
                  </a:cubicBezTo>
                  <a:cubicBezTo>
                    <a:pt x="121" y="89"/>
                    <a:pt x="121" y="89"/>
                    <a:pt x="121" y="89"/>
                  </a:cubicBezTo>
                  <a:cubicBezTo>
                    <a:pt x="121" y="93"/>
                    <a:pt x="121" y="93"/>
                    <a:pt x="121" y="93"/>
                  </a:cubicBezTo>
                  <a:cubicBezTo>
                    <a:pt x="121" y="93"/>
                    <a:pt x="120" y="95"/>
                    <a:pt x="121" y="95"/>
                  </a:cubicBezTo>
                  <a:cubicBezTo>
                    <a:pt x="123" y="94"/>
                    <a:pt x="123" y="92"/>
                    <a:pt x="123" y="92"/>
                  </a:cubicBezTo>
                  <a:cubicBezTo>
                    <a:pt x="124" y="91"/>
                    <a:pt x="124" y="91"/>
                    <a:pt x="124" y="91"/>
                  </a:cubicBezTo>
                  <a:cubicBezTo>
                    <a:pt x="124" y="91"/>
                    <a:pt x="122" y="88"/>
                    <a:pt x="123" y="88"/>
                  </a:cubicBezTo>
                  <a:cubicBezTo>
                    <a:pt x="124" y="88"/>
                    <a:pt x="124" y="86"/>
                    <a:pt x="124" y="88"/>
                  </a:cubicBezTo>
                  <a:cubicBezTo>
                    <a:pt x="125" y="89"/>
                    <a:pt x="125" y="91"/>
                    <a:pt x="126" y="90"/>
                  </a:cubicBezTo>
                  <a:cubicBezTo>
                    <a:pt x="128" y="90"/>
                    <a:pt x="128" y="91"/>
                    <a:pt x="128" y="90"/>
                  </a:cubicBezTo>
                  <a:cubicBezTo>
                    <a:pt x="129" y="89"/>
                    <a:pt x="129" y="88"/>
                    <a:pt x="129" y="88"/>
                  </a:cubicBezTo>
                  <a:cubicBezTo>
                    <a:pt x="130" y="87"/>
                    <a:pt x="130" y="87"/>
                    <a:pt x="130" y="87"/>
                  </a:cubicBezTo>
                  <a:cubicBezTo>
                    <a:pt x="130" y="87"/>
                    <a:pt x="130" y="89"/>
                    <a:pt x="131" y="89"/>
                  </a:cubicBezTo>
                  <a:cubicBezTo>
                    <a:pt x="132" y="89"/>
                    <a:pt x="134" y="89"/>
                    <a:pt x="134" y="89"/>
                  </a:cubicBezTo>
                  <a:cubicBezTo>
                    <a:pt x="136" y="90"/>
                    <a:pt x="136" y="90"/>
                    <a:pt x="136" y="90"/>
                  </a:cubicBezTo>
                  <a:cubicBezTo>
                    <a:pt x="136" y="90"/>
                    <a:pt x="137" y="90"/>
                    <a:pt x="137" y="89"/>
                  </a:cubicBezTo>
                  <a:cubicBezTo>
                    <a:pt x="137" y="88"/>
                    <a:pt x="137" y="87"/>
                    <a:pt x="137" y="87"/>
                  </a:cubicBezTo>
                  <a:cubicBezTo>
                    <a:pt x="139" y="86"/>
                    <a:pt x="139" y="86"/>
                    <a:pt x="139" y="86"/>
                  </a:cubicBezTo>
                  <a:cubicBezTo>
                    <a:pt x="139" y="83"/>
                    <a:pt x="139" y="83"/>
                    <a:pt x="139" y="83"/>
                  </a:cubicBezTo>
                  <a:cubicBezTo>
                    <a:pt x="143" y="86"/>
                    <a:pt x="143" y="86"/>
                    <a:pt x="143" y="86"/>
                  </a:cubicBezTo>
                  <a:cubicBezTo>
                    <a:pt x="144" y="89"/>
                    <a:pt x="144" y="89"/>
                    <a:pt x="144" y="89"/>
                  </a:cubicBezTo>
                  <a:cubicBezTo>
                    <a:pt x="146" y="88"/>
                    <a:pt x="146" y="88"/>
                    <a:pt x="146" y="88"/>
                  </a:cubicBezTo>
                  <a:cubicBezTo>
                    <a:pt x="147" y="85"/>
                    <a:pt x="147" y="85"/>
                    <a:pt x="147" y="85"/>
                  </a:cubicBezTo>
                  <a:cubicBezTo>
                    <a:pt x="147" y="85"/>
                    <a:pt x="150" y="85"/>
                    <a:pt x="151" y="84"/>
                  </a:cubicBezTo>
                  <a:cubicBezTo>
                    <a:pt x="152" y="84"/>
                    <a:pt x="155" y="83"/>
                    <a:pt x="155" y="83"/>
                  </a:cubicBezTo>
                  <a:cubicBezTo>
                    <a:pt x="155" y="82"/>
                    <a:pt x="153" y="81"/>
                    <a:pt x="152" y="82"/>
                  </a:cubicBezTo>
                  <a:cubicBezTo>
                    <a:pt x="151" y="82"/>
                    <a:pt x="149" y="83"/>
                    <a:pt x="148" y="82"/>
                  </a:cubicBezTo>
                  <a:cubicBezTo>
                    <a:pt x="148" y="81"/>
                    <a:pt x="146" y="79"/>
                    <a:pt x="146" y="79"/>
                  </a:cubicBezTo>
                  <a:cubicBezTo>
                    <a:pt x="144" y="79"/>
                    <a:pt x="144" y="79"/>
                    <a:pt x="144" y="79"/>
                  </a:cubicBezTo>
                  <a:cubicBezTo>
                    <a:pt x="144" y="79"/>
                    <a:pt x="142" y="78"/>
                    <a:pt x="143" y="77"/>
                  </a:cubicBezTo>
                  <a:cubicBezTo>
                    <a:pt x="144" y="76"/>
                    <a:pt x="145" y="76"/>
                    <a:pt x="145" y="76"/>
                  </a:cubicBezTo>
                  <a:cubicBezTo>
                    <a:pt x="145" y="76"/>
                    <a:pt x="144" y="74"/>
                    <a:pt x="144" y="73"/>
                  </a:cubicBezTo>
                  <a:cubicBezTo>
                    <a:pt x="144" y="72"/>
                    <a:pt x="144" y="70"/>
                    <a:pt x="143" y="69"/>
                  </a:cubicBezTo>
                  <a:cubicBezTo>
                    <a:pt x="143" y="69"/>
                    <a:pt x="141" y="65"/>
                    <a:pt x="141" y="65"/>
                  </a:cubicBezTo>
                  <a:cubicBezTo>
                    <a:pt x="141" y="63"/>
                    <a:pt x="141" y="63"/>
                    <a:pt x="141" y="63"/>
                  </a:cubicBezTo>
                  <a:cubicBezTo>
                    <a:pt x="139" y="64"/>
                    <a:pt x="139" y="64"/>
                    <a:pt x="139" y="64"/>
                  </a:cubicBezTo>
                  <a:cubicBezTo>
                    <a:pt x="137" y="62"/>
                    <a:pt x="137" y="62"/>
                    <a:pt x="137" y="62"/>
                  </a:cubicBezTo>
                  <a:cubicBezTo>
                    <a:pt x="137" y="62"/>
                    <a:pt x="135" y="62"/>
                    <a:pt x="135" y="63"/>
                  </a:cubicBezTo>
                  <a:cubicBezTo>
                    <a:pt x="134" y="63"/>
                    <a:pt x="133" y="62"/>
                    <a:pt x="133" y="62"/>
                  </a:cubicBezTo>
                  <a:cubicBezTo>
                    <a:pt x="131" y="62"/>
                    <a:pt x="131" y="62"/>
                    <a:pt x="131" y="62"/>
                  </a:cubicBezTo>
                  <a:cubicBezTo>
                    <a:pt x="131" y="62"/>
                    <a:pt x="131" y="62"/>
                    <a:pt x="129" y="62"/>
                  </a:cubicBezTo>
                  <a:cubicBezTo>
                    <a:pt x="128" y="62"/>
                    <a:pt x="126" y="61"/>
                    <a:pt x="125" y="61"/>
                  </a:cubicBezTo>
                  <a:cubicBezTo>
                    <a:pt x="125" y="60"/>
                    <a:pt x="125" y="59"/>
                    <a:pt x="125" y="59"/>
                  </a:cubicBezTo>
                  <a:cubicBezTo>
                    <a:pt x="126" y="58"/>
                    <a:pt x="126" y="57"/>
                    <a:pt x="126" y="57"/>
                  </a:cubicBezTo>
                  <a:cubicBezTo>
                    <a:pt x="126" y="57"/>
                    <a:pt x="126" y="54"/>
                    <a:pt x="125" y="54"/>
                  </a:cubicBezTo>
                  <a:cubicBezTo>
                    <a:pt x="124" y="54"/>
                    <a:pt x="122" y="54"/>
                    <a:pt x="122" y="54"/>
                  </a:cubicBezTo>
                  <a:cubicBezTo>
                    <a:pt x="120" y="53"/>
                    <a:pt x="120" y="53"/>
                    <a:pt x="120" y="53"/>
                  </a:cubicBezTo>
                  <a:cubicBezTo>
                    <a:pt x="123" y="52"/>
                    <a:pt x="123" y="52"/>
                    <a:pt x="123" y="52"/>
                  </a:cubicBezTo>
                  <a:cubicBezTo>
                    <a:pt x="122" y="50"/>
                    <a:pt x="122" y="50"/>
                    <a:pt x="122" y="50"/>
                  </a:cubicBezTo>
                  <a:cubicBezTo>
                    <a:pt x="122" y="50"/>
                    <a:pt x="122" y="48"/>
                    <a:pt x="122" y="48"/>
                  </a:cubicBezTo>
                  <a:cubicBezTo>
                    <a:pt x="122" y="47"/>
                    <a:pt x="121" y="46"/>
                    <a:pt x="121" y="46"/>
                  </a:cubicBezTo>
                  <a:cubicBezTo>
                    <a:pt x="121" y="42"/>
                    <a:pt x="121" y="42"/>
                    <a:pt x="121" y="42"/>
                  </a:cubicBezTo>
                  <a:cubicBezTo>
                    <a:pt x="119" y="42"/>
                    <a:pt x="119" y="42"/>
                    <a:pt x="119" y="42"/>
                  </a:cubicBezTo>
                  <a:cubicBezTo>
                    <a:pt x="117" y="41"/>
                    <a:pt x="117" y="41"/>
                    <a:pt x="117" y="41"/>
                  </a:cubicBezTo>
                  <a:cubicBezTo>
                    <a:pt x="116" y="44"/>
                    <a:pt x="116" y="44"/>
                    <a:pt x="116" y="44"/>
                  </a:cubicBezTo>
                  <a:cubicBezTo>
                    <a:pt x="114" y="45"/>
                    <a:pt x="114" y="45"/>
                    <a:pt x="114" y="45"/>
                  </a:cubicBezTo>
                  <a:cubicBezTo>
                    <a:pt x="113" y="42"/>
                    <a:pt x="113" y="42"/>
                    <a:pt x="113" y="42"/>
                  </a:cubicBezTo>
                  <a:cubicBezTo>
                    <a:pt x="111" y="41"/>
                    <a:pt x="111" y="41"/>
                    <a:pt x="111" y="41"/>
                  </a:cubicBezTo>
                  <a:cubicBezTo>
                    <a:pt x="110" y="41"/>
                    <a:pt x="110" y="41"/>
                    <a:pt x="110" y="41"/>
                  </a:cubicBezTo>
                  <a:cubicBezTo>
                    <a:pt x="108" y="38"/>
                    <a:pt x="108" y="38"/>
                    <a:pt x="108" y="38"/>
                  </a:cubicBezTo>
                  <a:cubicBezTo>
                    <a:pt x="106" y="38"/>
                    <a:pt x="106" y="38"/>
                    <a:pt x="106" y="38"/>
                  </a:cubicBezTo>
                  <a:cubicBezTo>
                    <a:pt x="106" y="38"/>
                    <a:pt x="105" y="41"/>
                    <a:pt x="104" y="39"/>
                  </a:cubicBezTo>
                  <a:cubicBezTo>
                    <a:pt x="103" y="38"/>
                    <a:pt x="103" y="35"/>
                    <a:pt x="103" y="35"/>
                  </a:cubicBezTo>
                  <a:cubicBezTo>
                    <a:pt x="102" y="34"/>
                    <a:pt x="102" y="34"/>
                    <a:pt x="102" y="34"/>
                  </a:cubicBezTo>
                  <a:cubicBezTo>
                    <a:pt x="103" y="32"/>
                    <a:pt x="103" y="32"/>
                    <a:pt x="103" y="32"/>
                  </a:cubicBezTo>
                  <a:cubicBezTo>
                    <a:pt x="103" y="29"/>
                    <a:pt x="103" y="29"/>
                    <a:pt x="103" y="29"/>
                  </a:cubicBezTo>
                  <a:cubicBezTo>
                    <a:pt x="103" y="29"/>
                    <a:pt x="102" y="27"/>
                    <a:pt x="102" y="27"/>
                  </a:cubicBezTo>
                  <a:cubicBezTo>
                    <a:pt x="102" y="26"/>
                    <a:pt x="101" y="24"/>
                    <a:pt x="101" y="24"/>
                  </a:cubicBezTo>
                  <a:cubicBezTo>
                    <a:pt x="102" y="22"/>
                    <a:pt x="102" y="22"/>
                    <a:pt x="102" y="22"/>
                  </a:cubicBezTo>
                  <a:cubicBezTo>
                    <a:pt x="100" y="21"/>
                    <a:pt x="100" y="21"/>
                    <a:pt x="100" y="21"/>
                  </a:cubicBezTo>
                  <a:cubicBezTo>
                    <a:pt x="100" y="18"/>
                    <a:pt x="100" y="18"/>
                    <a:pt x="100" y="18"/>
                  </a:cubicBezTo>
                  <a:cubicBezTo>
                    <a:pt x="100" y="17"/>
                    <a:pt x="100" y="17"/>
                    <a:pt x="100" y="17"/>
                  </a:cubicBezTo>
                  <a:cubicBezTo>
                    <a:pt x="97" y="16"/>
                    <a:pt x="97" y="16"/>
                    <a:pt x="97" y="16"/>
                  </a:cubicBezTo>
                  <a:cubicBezTo>
                    <a:pt x="97" y="16"/>
                    <a:pt x="97" y="15"/>
                    <a:pt x="96" y="14"/>
                  </a:cubicBezTo>
                  <a:cubicBezTo>
                    <a:pt x="96" y="14"/>
                    <a:pt x="94" y="12"/>
                    <a:pt x="94" y="12"/>
                  </a:cubicBezTo>
                  <a:cubicBezTo>
                    <a:pt x="94" y="12"/>
                    <a:pt x="93" y="12"/>
                    <a:pt x="93" y="13"/>
                  </a:cubicBezTo>
                  <a:cubicBezTo>
                    <a:pt x="92" y="14"/>
                    <a:pt x="92" y="16"/>
                    <a:pt x="91" y="16"/>
                  </a:cubicBezTo>
                  <a:cubicBezTo>
                    <a:pt x="91" y="16"/>
                    <a:pt x="92" y="16"/>
                    <a:pt x="89" y="16"/>
                  </a:cubicBezTo>
                  <a:cubicBezTo>
                    <a:pt x="87" y="15"/>
                    <a:pt x="87" y="15"/>
                    <a:pt x="86" y="14"/>
                  </a:cubicBezTo>
                  <a:cubicBezTo>
                    <a:pt x="85" y="14"/>
                    <a:pt x="83" y="12"/>
                    <a:pt x="83" y="12"/>
                  </a:cubicBezTo>
                  <a:cubicBezTo>
                    <a:pt x="82" y="8"/>
                    <a:pt x="82" y="8"/>
                    <a:pt x="82" y="8"/>
                  </a:cubicBezTo>
                  <a:cubicBezTo>
                    <a:pt x="80" y="8"/>
                    <a:pt x="80" y="8"/>
                    <a:pt x="80" y="8"/>
                  </a:cubicBezTo>
                  <a:cubicBezTo>
                    <a:pt x="80" y="8"/>
                    <a:pt x="83" y="9"/>
                    <a:pt x="79" y="9"/>
                  </a:cubicBezTo>
                  <a:cubicBezTo>
                    <a:pt x="75" y="9"/>
                    <a:pt x="71" y="9"/>
                    <a:pt x="71" y="9"/>
                  </a:cubicBezTo>
                  <a:cubicBezTo>
                    <a:pt x="70" y="11"/>
                    <a:pt x="70" y="11"/>
                    <a:pt x="70" y="11"/>
                  </a:cubicBezTo>
                  <a:cubicBezTo>
                    <a:pt x="70" y="11"/>
                    <a:pt x="69" y="13"/>
                    <a:pt x="69" y="14"/>
                  </a:cubicBezTo>
                  <a:cubicBezTo>
                    <a:pt x="69" y="14"/>
                    <a:pt x="70" y="15"/>
                    <a:pt x="69" y="14"/>
                  </a:cubicBezTo>
                  <a:cubicBezTo>
                    <a:pt x="69" y="13"/>
                    <a:pt x="68" y="13"/>
                    <a:pt x="68" y="12"/>
                  </a:cubicBezTo>
                  <a:cubicBezTo>
                    <a:pt x="68" y="12"/>
                    <a:pt x="68" y="11"/>
                    <a:pt x="68" y="11"/>
                  </a:cubicBezTo>
                  <a:cubicBezTo>
                    <a:pt x="68" y="10"/>
                    <a:pt x="66" y="9"/>
                    <a:pt x="66" y="9"/>
                  </a:cubicBezTo>
                  <a:cubicBezTo>
                    <a:pt x="65" y="11"/>
                    <a:pt x="65" y="11"/>
                    <a:pt x="65" y="11"/>
                  </a:cubicBezTo>
                  <a:cubicBezTo>
                    <a:pt x="65" y="11"/>
                    <a:pt x="66" y="12"/>
                    <a:pt x="64" y="12"/>
                  </a:cubicBezTo>
                  <a:cubicBezTo>
                    <a:pt x="63" y="13"/>
                    <a:pt x="63" y="13"/>
                    <a:pt x="63" y="13"/>
                  </a:cubicBezTo>
                  <a:cubicBezTo>
                    <a:pt x="63" y="12"/>
                    <a:pt x="64" y="11"/>
                    <a:pt x="64" y="11"/>
                  </a:cubicBezTo>
                  <a:cubicBezTo>
                    <a:pt x="64" y="11"/>
                    <a:pt x="65" y="9"/>
                    <a:pt x="65" y="9"/>
                  </a:cubicBezTo>
                  <a:cubicBezTo>
                    <a:pt x="65" y="9"/>
                    <a:pt x="65" y="7"/>
                    <a:pt x="64" y="7"/>
                  </a:cubicBezTo>
                  <a:cubicBezTo>
                    <a:pt x="64" y="7"/>
                    <a:pt x="62" y="7"/>
                    <a:pt x="61" y="7"/>
                  </a:cubicBezTo>
                  <a:cubicBezTo>
                    <a:pt x="61" y="7"/>
                    <a:pt x="60" y="8"/>
                    <a:pt x="60" y="8"/>
                  </a:cubicBezTo>
                  <a:cubicBezTo>
                    <a:pt x="60" y="8"/>
                    <a:pt x="61" y="9"/>
                    <a:pt x="60" y="9"/>
                  </a:cubicBezTo>
                  <a:cubicBezTo>
                    <a:pt x="60" y="9"/>
                    <a:pt x="59" y="9"/>
                    <a:pt x="59" y="10"/>
                  </a:cubicBezTo>
                  <a:cubicBezTo>
                    <a:pt x="58" y="10"/>
                    <a:pt x="58" y="8"/>
                    <a:pt x="58" y="8"/>
                  </a:cubicBezTo>
                  <a:cubicBezTo>
                    <a:pt x="58" y="8"/>
                    <a:pt x="57" y="7"/>
                    <a:pt x="57" y="7"/>
                  </a:cubicBezTo>
                  <a:cubicBezTo>
                    <a:pt x="57" y="8"/>
                    <a:pt x="56" y="10"/>
                    <a:pt x="56" y="10"/>
                  </a:cubicBezTo>
                  <a:cubicBezTo>
                    <a:pt x="55" y="10"/>
                    <a:pt x="55" y="10"/>
                    <a:pt x="55" y="9"/>
                  </a:cubicBezTo>
                  <a:cubicBezTo>
                    <a:pt x="54" y="9"/>
                    <a:pt x="54" y="7"/>
                    <a:pt x="54" y="7"/>
                  </a:cubicBezTo>
                  <a:cubicBezTo>
                    <a:pt x="53" y="6"/>
                    <a:pt x="53" y="6"/>
                    <a:pt x="53" y="6"/>
                  </a:cubicBezTo>
                  <a:cubicBezTo>
                    <a:pt x="53" y="6"/>
                    <a:pt x="50" y="6"/>
                    <a:pt x="49" y="6"/>
                  </a:cubicBezTo>
                  <a:cubicBezTo>
                    <a:pt x="49" y="6"/>
                    <a:pt x="47" y="6"/>
                    <a:pt x="47" y="5"/>
                  </a:cubicBezTo>
                  <a:cubicBezTo>
                    <a:pt x="46" y="4"/>
                    <a:pt x="45" y="4"/>
                    <a:pt x="45" y="4"/>
                  </a:cubicBezTo>
                  <a:cubicBezTo>
                    <a:pt x="45" y="4"/>
                    <a:pt x="45" y="4"/>
                    <a:pt x="44" y="3"/>
                  </a:cubicBezTo>
                  <a:cubicBezTo>
                    <a:pt x="43" y="3"/>
                    <a:pt x="43" y="3"/>
                    <a:pt x="42" y="3"/>
                  </a:cubicBezTo>
                  <a:cubicBezTo>
                    <a:pt x="41" y="2"/>
                    <a:pt x="42" y="2"/>
                    <a:pt x="40" y="2"/>
                  </a:cubicBezTo>
                  <a:cubicBezTo>
                    <a:pt x="38" y="2"/>
                    <a:pt x="38" y="4"/>
                    <a:pt x="37" y="3"/>
                  </a:cubicBezTo>
                  <a:cubicBezTo>
                    <a:pt x="35" y="3"/>
                    <a:pt x="35" y="3"/>
                    <a:pt x="35" y="3"/>
                  </a:cubicBezTo>
                  <a:cubicBezTo>
                    <a:pt x="34" y="2"/>
                    <a:pt x="34" y="2"/>
                    <a:pt x="34" y="2"/>
                  </a:cubicBezTo>
                  <a:cubicBezTo>
                    <a:pt x="34" y="1"/>
                    <a:pt x="33" y="0"/>
                    <a:pt x="33" y="1"/>
                  </a:cubicBezTo>
                  <a:cubicBezTo>
                    <a:pt x="33" y="3"/>
                    <a:pt x="33" y="2"/>
                    <a:pt x="32" y="3"/>
                  </a:cubicBezTo>
                  <a:cubicBezTo>
                    <a:pt x="32" y="4"/>
                    <a:pt x="30" y="5"/>
                    <a:pt x="30" y="5"/>
                  </a:cubicBezTo>
                  <a:cubicBezTo>
                    <a:pt x="30" y="5"/>
                    <a:pt x="29" y="5"/>
                    <a:pt x="29" y="6"/>
                  </a:cubicBezTo>
                  <a:cubicBezTo>
                    <a:pt x="29" y="6"/>
                    <a:pt x="28" y="7"/>
                    <a:pt x="28" y="7"/>
                  </a:cubicBezTo>
                  <a:cubicBezTo>
                    <a:pt x="28" y="7"/>
                    <a:pt x="28" y="6"/>
                    <a:pt x="27" y="6"/>
                  </a:cubicBezTo>
                  <a:cubicBezTo>
                    <a:pt x="27" y="6"/>
                    <a:pt x="27" y="6"/>
                    <a:pt x="27" y="6"/>
                  </a:cubicBezTo>
                  <a:cubicBezTo>
                    <a:pt x="27" y="6"/>
                    <a:pt x="25" y="6"/>
                    <a:pt x="25" y="7"/>
                  </a:cubicBezTo>
                  <a:cubicBezTo>
                    <a:pt x="25" y="7"/>
                    <a:pt x="25" y="8"/>
                    <a:pt x="25" y="9"/>
                  </a:cubicBezTo>
                  <a:cubicBezTo>
                    <a:pt x="25" y="9"/>
                    <a:pt x="24" y="10"/>
                    <a:pt x="24" y="10"/>
                  </a:cubicBezTo>
                  <a:cubicBezTo>
                    <a:pt x="22" y="11"/>
                    <a:pt x="22" y="11"/>
                    <a:pt x="22" y="11"/>
                  </a:cubicBezTo>
                  <a:cubicBezTo>
                    <a:pt x="22" y="11"/>
                    <a:pt x="22" y="11"/>
                    <a:pt x="21" y="11"/>
                  </a:cubicBezTo>
                  <a:cubicBezTo>
                    <a:pt x="20" y="11"/>
                    <a:pt x="18" y="11"/>
                    <a:pt x="18" y="11"/>
                  </a:cubicBezTo>
                  <a:cubicBezTo>
                    <a:pt x="17" y="11"/>
                    <a:pt x="16" y="11"/>
                    <a:pt x="16" y="11"/>
                  </a:cubicBezTo>
                  <a:cubicBezTo>
                    <a:pt x="16" y="12"/>
                    <a:pt x="16" y="12"/>
                    <a:pt x="16" y="12"/>
                  </a:cubicBezTo>
                  <a:cubicBezTo>
                    <a:pt x="15" y="13"/>
                    <a:pt x="15" y="13"/>
                    <a:pt x="15" y="13"/>
                  </a:cubicBezTo>
                  <a:cubicBezTo>
                    <a:pt x="15" y="13"/>
                    <a:pt x="14" y="15"/>
                    <a:pt x="13" y="14"/>
                  </a:cubicBezTo>
                  <a:cubicBezTo>
                    <a:pt x="13" y="14"/>
                    <a:pt x="12" y="14"/>
                    <a:pt x="12" y="14"/>
                  </a:cubicBezTo>
                  <a:cubicBezTo>
                    <a:pt x="10" y="13"/>
                    <a:pt x="10" y="13"/>
                    <a:pt x="10" y="13"/>
                  </a:cubicBezTo>
                  <a:cubicBezTo>
                    <a:pt x="10" y="13"/>
                    <a:pt x="9" y="14"/>
                    <a:pt x="9" y="14"/>
                  </a:cubicBezTo>
                  <a:cubicBezTo>
                    <a:pt x="9" y="14"/>
                    <a:pt x="8" y="14"/>
                    <a:pt x="8" y="14"/>
                  </a:cubicBezTo>
                  <a:cubicBezTo>
                    <a:pt x="8" y="14"/>
                    <a:pt x="8" y="14"/>
                    <a:pt x="8" y="14"/>
                  </a:cubicBezTo>
                  <a:cubicBezTo>
                    <a:pt x="8" y="14"/>
                    <a:pt x="8" y="15"/>
                    <a:pt x="9" y="16"/>
                  </a:cubicBezTo>
                  <a:cubicBezTo>
                    <a:pt x="9" y="16"/>
                    <a:pt x="9" y="17"/>
                    <a:pt x="9" y="18"/>
                  </a:cubicBezTo>
                  <a:cubicBezTo>
                    <a:pt x="9" y="18"/>
                    <a:pt x="8" y="19"/>
                    <a:pt x="8" y="19"/>
                  </a:cubicBezTo>
                  <a:cubicBezTo>
                    <a:pt x="7" y="19"/>
                    <a:pt x="6" y="18"/>
                    <a:pt x="6" y="18"/>
                  </a:cubicBezTo>
                  <a:cubicBezTo>
                    <a:pt x="6" y="18"/>
                    <a:pt x="6" y="17"/>
                    <a:pt x="5" y="17"/>
                  </a:cubicBezTo>
                  <a:cubicBezTo>
                    <a:pt x="5" y="18"/>
                    <a:pt x="2" y="19"/>
                    <a:pt x="2" y="19"/>
                  </a:cubicBezTo>
                  <a:cubicBezTo>
                    <a:pt x="2" y="21"/>
                    <a:pt x="2" y="21"/>
                    <a:pt x="2" y="21"/>
                  </a:cubicBezTo>
                  <a:cubicBezTo>
                    <a:pt x="0" y="22"/>
                    <a:pt x="0" y="22"/>
                    <a:pt x="0" y="22"/>
                  </a:cubicBezTo>
                  <a:cubicBezTo>
                    <a:pt x="5" y="22"/>
                    <a:pt x="5" y="22"/>
                    <a:pt x="5" y="22"/>
                  </a:cubicBezTo>
                  <a:cubicBezTo>
                    <a:pt x="6" y="22"/>
                    <a:pt x="6" y="22"/>
                    <a:pt x="6" y="22"/>
                  </a:cubicBezTo>
                  <a:cubicBezTo>
                    <a:pt x="8" y="22"/>
                    <a:pt x="8" y="22"/>
                    <a:pt x="8" y="22"/>
                  </a:cubicBezTo>
                  <a:cubicBezTo>
                    <a:pt x="9" y="21"/>
                    <a:pt x="9" y="21"/>
                    <a:pt x="9" y="21"/>
                  </a:cubicBezTo>
                  <a:cubicBezTo>
                    <a:pt x="9" y="21"/>
                    <a:pt x="10" y="21"/>
                    <a:pt x="10" y="22"/>
                  </a:cubicBezTo>
                  <a:cubicBezTo>
                    <a:pt x="10" y="22"/>
                    <a:pt x="12" y="23"/>
                    <a:pt x="12" y="23"/>
                  </a:cubicBezTo>
                  <a:cubicBezTo>
                    <a:pt x="12" y="23"/>
                    <a:pt x="12" y="23"/>
                    <a:pt x="12" y="23"/>
                  </a:cubicBezTo>
                  <a:cubicBezTo>
                    <a:pt x="15" y="22"/>
                    <a:pt x="15" y="22"/>
                    <a:pt x="15" y="22"/>
                  </a:cubicBezTo>
                  <a:cubicBezTo>
                    <a:pt x="15" y="23"/>
                    <a:pt x="15" y="23"/>
                    <a:pt x="15" y="23"/>
                  </a:cubicBezTo>
                  <a:cubicBezTo>
                    <a:pt x="15" y="23"/>
                    <a:pt x="15" y="24"/>
                    <a:pt x="16" y="24"/>
                  </a:cubicBezTo>
                  <a:cubicBezTo>
                    <a:pt x="17" y="24"/>
                    <a:pt x="17" y="24"/>
                    <a:pt x="17" y="24"/>
                  </a:cubicBezTo>
                  <a:cubicBezTo>
                    <a:pt x="17" y="26"/>
                    <a:pt x="17" y="26"/>
                    <a:pt x="17" y="26"/>
                  </a:cubicBezTo>
                  <a:cubicBezTo>
                    <a:pt x="19" y="26"/>
                    <a:pt x="19" y="26"/>
                    <a:pt x="19" y="26"/>
                  </a:cubicBezTo>
                  <a:cubicBezTo>
                    <a:pt x="19" y="26"/>
                    <a:pt x="20" y="26"/>
                    <a:pt x="20" y="26"/>
                  </a:cubicBezTo>
                  <a:cubicBezTo>
                    <a:pt x="20" y="26"/>
                    <a:pt x="20" y="27"/>
                    <a:pt x="20" y="27"/>
                  </a:cubicBezTo>
                  <a:cubicBezTo>
                    <a:pt x="20" y="27"/>
                    <a:pt x="21" y="28"/>
                    <a:pt x="22" y="29"/>
                  </a:cubicBezTo>
                  <a:cubicBezTo>
                    <a:pt x="22" y="29"/>
                    <a:pt x="23" y="30"/>
                    <a:pt x="23" y="30"/>
                  </a:cubicBezTo>
                  <a:cubicBezTo>
                    <a:pt x="24" y="31"/>
                    <a:pt x="24" y="31"/>
                    <a:pt x="24" y="31"/>
                  </a:cubicBezTo>
                  <a:cubicBezTo>
                    <a:pt x="25" y="32"/>
                    <a:pt x="25" y="32"/>
                    <a:pt x="25" y="32"/>
                  </a:cubicBezTo>
                  <a:cubicBezTo>
                    <a:pt x="26" y="33"/>
                    <a:pt x="26" y="33"/>
                    <a:pt x="26" y="33"/>
                  </a:cubicBezTo>
                  <a:cubicBezTo>
                    <a:pt x="26" y="33"/>
                    <a:pt x="26" y="33"/>
                    <a:pt x="26" y="33"/>
                  </a:cubicBezTo>
                  <a:cubicBezTo>
                    <a:pt x="26" y="34"/>
                    <a:pt x="26" y="35"/>
                    <a:pt x="27" y="35"/>
                  </a:cubicBezTo>
                  <a:cubicBezTo>
                    <a:pt x="27" y="35"/>
                    <a:pt x="27" y="35"/>
                    <a:pt x="28" y="35"/>
                  </a:cubicBezTo>
                  <a:cubicBezTo>
                    <a:pt x="28" y="35"/>
                    <a:pt x="28" y="35"/>
                    <a:pt x="28" y="36"/>
                  </a:cubicBezTo>
                  <a:cubicBezTo>
                    <a:pt x="28" y="36"/>
                    <a:pt x="28" y="36"/>
                    <a:pt x="29" y="37"/>
                  </a:cubicBezTo>
                  <a:cubicBezTo>
                    <a:pt x="29" y="37"/>
                    <a:pt x="30" y="38"/>
                    <a:pt x="30" y="38"/>
                  </a:cubicBezTo>
                  <a:cubicBezTo>
                    <a:pt x="30" y="38"/>
                    <a:pt x="30" y="38"/>
                    <a:pt x="30" y="39"/>
                  </a:cubicBezTo>
                  <a:cubicBezTo>
                    <a:pt x="30" y="40"/>
                    <a:pt x="31" y="41"/>
                    <a:pt x="31" y="41"/>
                  </a:cubicBezTo>
                  <a:cubicBezTo>
                    <a:pt x="31" y="42"/>
                    <a:pt x="32" y="42"/>
                    <a:pt x="32" y="42"/>
                  </a:cubicBezTo>
                  <a:cubicBezTo>
                    <a:pt x="32" y="42"/>
                    <a:pt x="32" y="42"/>
                    <a:pt x="32" y="42"/>
                  </a:cubicBezTo>
                  <a:cubicBezTo>
                    <a:pt x="32" y="42"/>
                    <a:pt x="33" y="42"/>
                    <a:pt x="33" y="43"/>
                  </a:cubicBezTo>
                  <a:cubicBezTo>
                    <a:pt x="33" y="44"/>
                    <a:pt x="32" y="45"/>
                    <a:pt x="33" y="45"/>
                  </a:cubicBezTo>
                  <a:cubicBezTo>
                    <a:pt x="33" y="45"/>
                    <a:pt x="34" y="47"/>
                    <a:pt x="35" y="47"/>
                  </a:cubicBezTo>
                  <a:cubicBezTo>
                    <a:pt x="36" y="47"/>
                    <a:pt x="36" y="47"/>
                    <a:pt x="36" y="47"/>
                  </a:cubicBezTo>
                  <a:cubicBezTo>
                    <a:pt x="37" y="47"/>
                    <a:pt x="37" y="49"/>
                    <a:pt x="38" y="49"/>
                  </a:cubicBezTo>
                  <a:cubicBezTo>
                    <a:pt x="38" y="50"/>
                    <a:pt x="38" y="50"/>
                    <a:pt x="39" y="50"/>
                  </a:cubicBezTo>
                  <a:cubicBezTo>
                    <a:pt x="40" y="50"/>
                    <a:pt x="40" y="50"/>
                    <a:pt x="40" y="50"/>
                  </a:cubicBezTo>
                  <a:cubicBezTo>
                    <a:pt x="40" y="50"/>
                    <a:pt x="40" y="50"/>
                    <a:pt x="40" y="51"/>
                  </a:cubicBezTo>
                  <a:cubicBezTo>
                    <a:pt x="41" y="51"/>
                    <a:pt x="43" y="53"/>
                    <a:pt x="43" y="53"/>
                  </a:cubicBezTo>
                  <a:cubicBezTo>
                    <a:pt x="43" y="53"/>
                    <a:pt x="44" y="54"/>
                    <a:pt x="44" y="54"/>
                  </a:cubicBezTo>
                  <a:cubicBezTo>
                    <a:pt x="44" y="54"/>
                    <a:pt x="45" y="54"/>
                    <a:pt x="46" y="54"/>
                  </a:cubicBezTo>
                  <a:cubicBezTo>
                    <a:pt x="46" y="54"/>
                    <a:pt x="47" y="54"/>
                    <a:pt x="47" y="55"/>
                  </a:cubicBezTo>
                  <a:cubicBezTo>
                    <a:pt x="47" y="56"/>
                    <a:pt x="48" y="56"/>
                    <a:pt x="48" y="57"/>
                  </a:cubicBezTo>
                  <a:cubicBezTo>
                    <a:pt x="48" y="58"/>
                    <a:pt x="49" y="58"/>
                    <a:pt x="49" y="59"/>
                  </a:cubicBezTo>
                  <a:cubicBezTo>
                    <a:pt x="49" y="59"/>
                    <a:pt x="50" y="61"/>
                    <a:pt x="50" y="61"/>
                  </a:cubicBezTo>
                  <a:cubicBezTo>
                    <a:pt x="56" y="63"/>
                    <a:pt x="56" y="63"/>
                    <a:pt x="56" y="63"/>
                  </a:cubicBezTo>
                  <a:cubicBezTo>
                    <a:pt x="57" y="65"/>
                    <a:pt x="57" y="65"/>
                    <a:pt x="57" y="65"/>
                  </a:cubicBezTo>
                  <a:cubicBezTo>
                    <a:pt x="57" y="65"/>
                    <a:pt x="58" y="67"/>
                    <a:pt x="58" y="67"/>
                  </a:cubicBezTo>
                  <a:cubicBezTo>
                    <a:pt x="59" y="68"/>
                    <a:pt x="60" y="68"/>
                    <a:pt x="60" y="68"/>
                  </a:cubicBezTo>
                  <a:cubicBezTo>
                    <a:pt x="63" y="71"/>
                    <a:pt x="63" y="71"/>
                    <a:pt x="63" y="71"/>
                  </a:cubicBezTo>
                  <a:cubicBezTo>
                    <a:pt x="66" y="72"/>
                    <a:pt x="66" y="72"/>
                    <a:pt x="66" y="72"/>
                  </a:cubicBezTo>
                  <a:cubicBezTo>
                    <a:pt x="66" y="72"/>
                    <a:pt x="68" y="73"/>
                    <a:pt x="69" y="73"/>
                  </a:cubicBezTo>
                  <a:cubicBezTo>
                    <a:pt x="69" y="73"/>
                    <a:pt x="71" y="74"/>
                    <a:pt x="72" y="74"/>
                  </a:cubicBezTo>
                  <a:cubicBezTo>
                    <a:pt x="72" y="75"/>
                    <a:pt x="73" y="78"/>
                    <a:pt x="73" y="78"/>
                  </a:cubicBezTo>
                  <a:cubicBezTo>
                    <a:pt x="74" y="78"/>
                    <a:pt x="76" y="80"/>
                    <a:pt x="76" y="82"/>
                  </a:cubicBezTo>
                  <a:cubicBezTo>
                    <a:pt x="77" y="83"/>
                    <a:pt x="77" y="83"/>
                    <a:pt x="77" y="85"/>
                  </a:cubicBezTo>
                  <a:cubicBezTo>
                    <a:pt x="78" y="86"/>
                    <a:pt x="80" y="88"/>
                    <a:pt x="80" y="88"/>
                  </a:cubicBezTo>
                  <a:cubicBezTo>
                    <a:pt x="80" y="88"/>
                    <a:pt x="80" y="88"/>
                    <a:pt x="81" y="90"/>
                  </a:cubicBezTo>
                  <a:cubicBezTo>
                    <a:pt x="82" y="91"/>
                    <a:pt x="83" y="92"/>
                    <a:pt x="83" y="93"/>
                  </a:cubicBezTo>
                  <a:cubicBezTo>
                    <a:pt x="83" y="93"/>
                    <a:pt x="83" y="93"/>
                    <a:pt x="83" y="94"/>
                  </a:cubicBezTo>
                  <a:cubicBezTo>
                    <a:pt x="83" y="94"/>
                    <a:pt x="83" y="95"/>
                    <a:pt x="83" y="95"/>
                  </a:cubicBezTo>
                  <a:cubicBezTo>
                    <a:pt x="83" y="95"/>
                    <a:pt x="84" y="97"/>
                    <a:pt x="84" y="98"/>
                  </a:cubicBezTo>
                  <a:cubicBezTo>
                    <a:pt x="84" y="98"/>
                    <a:pt x="85" y="100"/>
                    <a:pt x="85" y="100"/>
                  </a:cubicBezTo>
                  <a:cubicBezTo>
                    <a:pt x="85" y="101"/>
                    <a:pt x="85" y="101"/>
                    <a:pt x="85" y="101"/>
                  </a:cubicBezTo>
                  <a:cubicBezTo>
                    <a:pt x="86" y="104"/>
                    <a:pt x="86" y="104"/>
                    <a:pt x="86" y="104"/>
                  </a:cubicBezTo>
                  <a:cubicBezTo>
                    <a:pt x="85" y="106"/>
                    <a:pt x="85" y="106"/>
                    <a:pt x="85" y="106"/>
                  </a:cubicBezTo>
                  <a:cubicBezTo>
                    <a:pt x="85" y="106"/>
                    <a:pt x="84" y="107"/>
                    <a:pt x="85" y="107"/>
                  </a:cubicBezTo>
                  <a:cubicBezTo>
                    <a:pt x="86" y="107"/>
                    <a:pt x="87" y="108"/>
                    <a:pt x="86" y="109"/>
                  </a:cubicBezTo>
                  <a:cubicBezTo>
                    <a:pt x="86" y="109"/>
                    <a:pt x="85" y="111"/>
                    <a:pt x="85" y="111"/>
                  </a:cubicBezTo>
                  <a:cubicBezTo>
                    <a:pt x="85" y="112"/>
                    <a:pt x="85" y="112"/>
                    <a:pt x="85" y="112"/>
                  </a:cubicBezTo>
                  <a:cubicBezTo>
                    <a:pt x="84" y="114"/>
                    <a:pt x="84" y="114"/>
                    <a:pt x="84" y="114"/>
                  </a:cubicBezTo>
                  <a:cubicBezTo>
                    <a:pt x="84" y="114"/>
                    <a:pt x="86" y="115"/>
                    <a:pt x="86" y="115"/>
                  </a:cubicBezTo>
                  <a:cubicBezTo>
                    <a:pt x="86" y="116"/>
                    <a:pt x="87" y="117"/>
                    <a:pt x="86" y="118"/>
                  </a:cubicBezTo>
                  <a:cubicBezTo>
                    <a:pt x="86" y="118"/>
                    <a:pt x="86" y="120"/>
                    <a:pt x="86" y="120"/>
                  </a:cubicBezTo>
                  <a:cubicBezTo>
                    <a:pt x="86" y="120"/>
                    <a:pt x="86" y="122"/>
                    <a:pt x="86" y="122"/>
                  </a:cubicBezTo>
                  <a:cubicBezTo>
                    <a:pt x="86" y="122"/>
                    <a:pt x="88" y="123"/>
                    <a:pt x="87" y="124"/>
                  </a:cubicBezTo>
                  <a:cubicBezTo>
                    <a:pt x="87" y="124"/>
                    <a:pt x="87" y="125"/>
                    <a:pt x="87" y="126"/>
                  </a:cubicBezTo>
                  <a:cubicBezTo>
                    <a:pt x="88" y="128"/>
                    <a:pt x="90" y="131"/>
                    <a:pt x="90" y="131"/>
                  </a:cubicBezTo>
                  <a:cubicBezTo>
                    <a:pt x="90" y="131"/>
                    <a:pt x="91" y="133"/>
                    <a:pt x="91" y="133"/>
                  </a:cubicBezTo>
                  <a:cubicBezTo>
                    <a:pt x="91" y="134"/>
                    <a:pt x="90" y="134"/>
                    <a:pt x="91" y="135"/>
                  </a:cubicBezTo>
                  <a:cubicBezTo>
                    <a:pt x="91" y="135"/>
                    <a:pt x="90" y="136"/>
                    <a:pt x="91" y="136"/>
                  </a:cubicBezTo>
                  <a:cubicBezTo>
                    <a:pt x="92" y="137"/>
                    <a:pt x="93" y="139"/>
                    <a:pt x="93" y="139"/>
                  </a:cubicBezTo>
                  <a:cubicBezTo>
                    <a:pt x="93" y="139"/>
                    <a:pt x="93" y="139"/>
                    <a:pt x="94" y="140"/>
                  </a:cubicBezTo>
                  <a:cubicBezTo>
                    <a:pt x="94" y="141"/>
                    <a:pt x="94" y="143"/>
                    <a:pt x="94" y="143"/>
                  </a:cubicBezTo>
                  <a:cubicBezTo>
                    <a:pt x="94" y="144"/>
                    <a:pt x="95" y="144"/>
                    <a:pt x="94" y="144"/>
                  </a:cubicBezTo>
                  <a:cubicBezTo>
                    <a:pt x="94" y="144"/>
                    <a:pt x="93" y="145"/>
                    <a:pt x="93" y="145"/>
                  </a:cubicBezTo>
                  <a:cubicBezTo>
                    <a:pt x="92" y="147"/>
                    <a:pt x="92" y="147"/>
                    <a:pt x="92" y="147"/>
                  </a:cubicBezTo>
                  <a:cubicBezTo>
                    <a:pt x="92" y="147"/>
                    <a:pt x="93" y="148"/>
                    <a:pt x="94" y="148"/>
                  </a:cubicBezTo>
                  <a:cubicBezTo>
                    <a:pt x="94" y="148"/>
                    <a:pt x="95" y="148"/>
                    <a:pt x="95" y="148"/>
                  </a:cubicBezTo>
                  <a:cubicBezTo>
                    <a:pt x="97" y="150"/>
                    <a:pt x="97" y="150"/>
                    <a:pt x="97" y="150"/>
                  </a:cubicBezTo>
                  <a:cubicBezTo>
                    <a:pt x="97" y="152"/>
                    <a:pt x="97" y="152"/>
                    <a:pt x="97" y="152"/>
                  </a:cubicBezTo>
                  <a:lnTo>
                    <a:pt x="99" y="152"/>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8" name="Freeform 29">
              <a:extLst>
                <a:ext uri="{FF2B5EF4-FFF2-40B4-BE49-F238E27FC236}">
                  <a16:creationId xmlns:a16="http://schemas.microsoft.com/office/drawing/2014/main" id="{3942A215-28BD-D666-F25E-ECFA8C21478C}"/>
                </a:ext>
              </a:extLst>
            </p:cNvPr>
            <p:cNvSpPr>
              <a:spLocks/>
            </p:cNvSpPr>
            <p:nvPr/>
          </p:nvSpPr>
          <p:spPr bwMode="auto">
            <a:xfrm>
              <a:off x="6794698" y="2195482"/>
              <a:ext cx="336019" cy="274594"/>
            </a:xfrm>
            <a:custGeom>
              <a:avLst/>
              <a:gdLst>
                <a:gd name="T0" fmla="*/ 27 w 129"/>
                <a:gd name="T1" fmla="*/ 5 h 109"/>
                <a:gd name="T2" fmla="*/ 33 w 129"/>
                <a:gd name="T3" fmla="*/ 7 h 109"/>
                <a:gd name="T4" fmla="*/ 40 w 129"/>
                <a:gd name="T5" fmla="*/ 5 h 109"/>
                <a:gd name="T6" fmla="*/ 57 w 129"/>
                <a:gd name="T7" fmla="*/ 8 h 109"/>
                <a:gd name="T8" fmla="*/ 64 w 129"/>
                <a:gd name="T9" fmla="*/ 7 h 109"/>
                <a:gd name="T10" fmla="*/ 66 w 129"/>
                <a:gd name="T11" fmla="*/ 1 h 109"/>
                <a:gd name="T12" fmla="*/ 70 w 129"/>
                <a:gd name="T13" fmla="*/ 5 h 109"/>
                <a:gd name="T14" fmla="*/ 77 w 129"/>
                <a:gd name="T15" fmla="*/ 1 h 109"/>
                <a:gd name="T16" fmla="*/ 79 w 129"/>
                <a:gd name="T17" fmla="*/ 5 h 109"/>
                <a:gd name="T18" fmla="*/ 86 w 129"/>
                <a:gd name="T19" fmla="*/ 3 h 109"/>
                <a:gd name="T20" fmla="*/ 89 w 129"/>
                <a:gd name="T21" fmla="*/ 9 h 109"/>
                <a:gd name="T22" fmla="*/ 92 w 129"/>
                <a:gd name="T23" fmla="*/ 12 h 109"/>
                <a:gd name="T24" fmla="*/ 98 w 129"/>
                <a:gd name="T25" fmla="*/ 15 h 109"/>
                <a:gd name="T26" fmla="*/ 102 w 129"/>
                <a:gd name="T27" fmla="*/ 18 h 109"/>
                <a:gd name="T28" fmla="*/ 113 w 129"/>
                <a:gd name="T29" fmla="*/ 22 h 109"/>
                <a:gd name="T30" fmla="*/ 109 w 129"/>
                <a:gd name="T31" fmla="*/ 30 h 109"/>
                <a:gd name="T32" fmla="*/ 104 w 129"/>
                <a:gd name="T33" fmla="*/ 36 h 109"/>
                <a:gd name="T34" fmla="*/ 105 w 129"/>
                <a:gd name="T35" fmla="*/ 43 h 109"/>
                <a:gd name="T36" fmla="*/ 114 w 129"/>
                <a:gd name="T37" fmla="*/ 42 h 109"/>
                <a:gd name="T38" fmla="*/ 120 w 129"/>
                <a:gd name="T39" fmla="*/ 46 h 109"/>
                <a:gd name="T40" fmla="*/ 124 w 129"/>
                <a:gd name="T41" fmla="*/ 50 h 109"/>
                <a:gd name="T42" fmla="*/ 124 w 129"/>
                <a:gd name="T43" fmla="*/ 57 h 109"/>
                <a:gd name="T44" fmla="*/ 129 w 129"/>
                <a:gd name="T45" fmla="*/ 61 h 109"/>
                <a:gd name="T46" fmla="*/ 127 w 129"/>
                <a:gd name="T47" fmla="*/ 67 h 109"/>
                <a:gd name="T48" fmla="*/ 123 w 129"/>
                <a:gd name="T49" fmla="*/ 70 h 109"/>
                <a:gd name="T50" fmla="*/ 120 w 129"/>
                <a:gd name="T51" fmla="*/ 74 h 109"/>
                <a:gd name="T52" fmla="*/ 117 w 129"/>
                <a:gd name="T53" fmla="*/ 75 h 109"/>
                <a:gd name="T54" fmla="*/ 112 w 129"/>
                <a:gd name="T55" fmla="*/ 77 h 109"/>
                <a:gd name="T56" fmla="*/ 109 w 129"/>
                <a:gd name="T57" fmla="*/ 82 h 109"/>
                <a:gd name="T58" fmla="*/ 105 w 129"/>
                <a:gd name="T59" fmla="*/ 88 h 109"/>
                <a:gd name="T60" fmla="*/ 106 w 129"/>
                <a:gd name="T61" fmla="*/ 92 h 109"/>
                <a:gd name="T62" fmla="*/ 107 w 129"/>
                <a:gd name="T63" fmla="*/ 96 h 109"/>
                <a:gd name="T64" fmla="*/ 110 w 129"/>
                <a:gd name="T65" fmla="*/ 101 h 109"/>
                <a:gd name="T66" fmla="*/ 107 w 129"/>
                <a:gd name="T67" fmla="*/ 107 h 109"/>
                <a:gd name="T68" fmla="*/ 103 w 129"/>
                <a:gd name="T69" fmla="*/ 108 h 109"/>
                <a:gd name="T70" fmla="*/ 96 w 129"/>
                <a:gd name="T71" fmla="*/ 109 h 109"/>
                <a:gd name="T72" fmla="*/ 93 w 129"/>
                <a:gd name="T73" fmla="*/ 104 h 109"/>
                <a:gd name="T74" fmla="*/ 90 w 129"/>
                <a:gd name="T75" fmla="*/ 101 h 109"/>
                <a:gd name="T76" fmla="*/ 85 w 129"/>
                <a:gd name="T77" fmla="*/ 97 h 109"/>
                <a:gd name="T78" fmla="*/ 79 w 129"/>
                <a:gd name="T79" fmla="*/ 94 h 109"/>
                <a:gd name="T80" fmla="*/ 74 w 129"/>
                <a:gd name="T81" fmla="*/ 89 h 109"/>
                <a:gd name="T82" fmla="*/ 74 w 129"/>
                <a:gd name="T83" fmla="*/ 81 h 109"/>
                <a:gd name="T84" fmla="*/ 74 w 129"/>
                <a:gd name="T85" fmla="*/ 73 h 109"/>
                <a:gd name="T86" fmla="*/ 69 w 129"/>
                <a:gd name="T87" fmla="*/ 78 h 109"/>
                <a:gd name="T88" fmla="*/ 63 w 129"/>
                <a:gd name="T89" fmla="*/ 82 h 109"/>
                <a:gd name="T90" fmla="*/ 55 w 129"/>
                <a:gd name="T91" fmla="*/ 82 h 109"/>
                <a:gd name="T92" fmla="*/ 51 w 129"/>
                <a:gd name="T93" fmla="*/ 77 h 109"/>
                <a:gd name="T94" fmla="*/ 52 w 129"/>
                <a:gd name="T95" fmla="*/ 73 h 109"/>
                <a:gd name="T96" fmla="*/ 53 w 129"/>
                <a:gd name="T97" fmla="*/ 66 h 109"/>
                <a:gd name="T98" fmla="*/ 49 w 129"/>
                <a:gd name="T99" fmla="*/ 62 h 109"/>
                <a:gd name="T100" fmla="*/ 42 w 129"/>
                <a:gd name="T101" fmla="*/ 61 h 109"/>
                <a:gd name="T102" fmla="*/ 35 w 129"/>
                <a:gd name="T103" fmla="*/ 60 h 109"/>
                <a:gd name="T104" fmla="*/ 33 w 129"/>
                <a:gd name="T105" fmla="*/ 52 h 109"/>
                <a:gd name="T106" fmla="*/ 27 w 129"/>
                <a:gd name="T107" fmla="*/ 51 h 109"/>
                <a:gd name="T108" fmla="*/ 23 w 129"/>
                <a:gd name="T109" fmla="*/ 46 h 109"/>
                <a:gd name="T110" fmla="*/ 19 w 129"/>
                <a:gd name="T111" fmla="*/ 37 h 109"/>
                <a:gd name="T112" fmla="*/ 11 w 129"/>
                <a:gd name="T113" fmla="*/ 37 h 109"/>
                <a:gd name="T114" fmla="*/ 6 w 129"/>
                <a:gd name="T115" fmla="*/ 35 h 109"/>
                <a:gd name="T116" fmla="*/ 2 w 129"/>
                <a:gd name="T117" fmla="*/ 29 h 109"/>
                <a:gd name="T118" fmla="*/ 0 w 129"/>
                <a:gd name="T119" fmla="*/ 22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129" h="109">
                  <a:moveTo>
                    <a:pt x="1" y="18"/>
                  </a:moveTo>
                  <a:cubicBezTo>
                    <a:pt x="1" y="18"/>
                    <a:pt x="21" y="6"/>
                    <a:pt x="21" y="6"/>
                  </a:cubicBezTo>
                  <a:cubicBezTo>
                    <a:pt x="27" y="5"/>
                    <a:pt x="27" y="5"/>
                    <a:pt x="27" y="5"/>
                  </a:cubicBezTo>
                  <a:cubicBezTo>
                    <a:pt x="30" y="5"/>
                    <a:pt x="30" y="5"/>
                    <a:pt x="30" y="5"/>
                  </a:cubicBezTo>
                  <a:cubicBezTo>
                    <a:pt x="31" y="4"/>
                    <a:pt x="31" y="4"/>
                    <a:pt x="31" y="4"/>
                  </a:cubicBezTo>
                  <a:cubicBezTo>
                    <a:pt x="31" y="4"/>
                    <a:pt x="32" y="7"/>
                    <a:pt x="33" y="7"/>
                  </a:cubicBezTo>
                  <a:cubicBezTo>
                    <a:pt x="33" y="7"/>
                    <a:pt x="35" y="9"/>
                    <a:pt x="35" y="8"/>
                  </a:cubicBezTo>
                  <a:cubicBezTo>
                    <a:pt x="36" y="7"/>
                    <a:pt x="36" y="6"/>
                    <a:pt x="37" y="6"/>
                  </a:cubicBezTo>
                  <a:cubicBezTo>
                    <a:pt x="37" y="5"/>
                    <a:pt x="38" y="4"/>
                    <a:pt x="40" y="5"/>
                  </a:cubicBezTo>
                  <a:cubicBezTo>
                    <a:pt x="41" y="6"/>
                    <a:pt x="41" y="10"/>
                    <a:pt x="41" y="10"/>
                  </a:cubicBezTo>
                  <a:cubicBezTo>
                    <a:pt x="49" y="12"/>
                    <a:pt x="44" y="13"/>
                    <a:pt x="55" y="10"/>
                  </a:cubicBezTo>
                  <a:cubicBezTo>
                    <a:pt x="55" y="10"/>
                    <a:pt x="57" y="8"/>
                    <a:pt x="57" y="8"/>
                  </a:cubicBezTo>
                  <a:cubicBezTo>
                    <a:pt x="57" y="7"/>
                    <a:pt x="56" y="5"/>
                    <a:pt x="58" y="6"/>
                  </a:cubicBezTo>
                  <a:cubicBezTo>
                    <a:pt x="59" y="7"/>
                    <a:pt x="60" y="7"/>
                    <a:pt x="61" y="7"/>
                  </a:cubicBezTo>
                  <a:cubicBezTo>
                    <a:pt x="62" y="7"/>
                    <a:pt x="64" y="7"/>
                    <a:pt x="64" y="7"/>
                  </a:cubicBezTo>
                  <a:cubicBezTo>
                    <a:pt x="64" y="7"/>
                    <a:pt x="65" y="6"/>
                    <a:pt x="64" y="5"/>
                  </a:cubicBezTo>
                  <a:cubicBezTo>
                    <a:pt x="64" y="4"/>
                    <a:pt x="63" y="3"/>
                    <a:pt x="64" y="3"/>
                  </a:cubicBezTo>
                  <a:cubicBezTo>
                    <a:pt x="64" y="2"/>
                    <a:pt x="66" y="1"/>
                    <a:pt x="66" y="1"/>
                  </a:cubicBezTo>
                  <a:cubicBezTo>
                    <a:pt x="66" y="1"/>
                    <a:pt x="67" y="1"/>
                    <a:pt x="67" y="2"/>
                  </a:cubicBezTo>
                  <a:cubicBezTo>
                    <a:pt x="68" y="3"/>
                    <a:pt x="68" y="3"/>
                    <a:pt x="68" y="4"/>
                  </a:cubicBezTo>
                  <a:cubicBezTo>
                    <a:pt x="69" y="4"/>
                    <a:pt x="69" y="5"/>
                    <a:pt x="70" y="5"/>
                  </a:cubicBezTo>
                  <a:cubicBezTo>
                    <a:pt x="72" y="5"/>
                    <a:pt x="72" y="5"/>
                    <a:pt x="73" y="4"/>
                  </a:cubicBezTo>
                  <a:cubicBezTo>
                    <a:pt x="74" y="3"/>
                    <a:pt x="74" y="3"/>
                    <a:pt x="75" y="2"/>
                  </a:cubicBezTo>
                  <a:cubicBezTo>
                    <a:pt x="76" y="0"/>
                    <a:pt x="76" y="0"/>
                    <a:pt x="77" y="1"/>
                  </a:cubicBezTo>
                  <a:cubicBezTo>
                    <a:pt x="78" y="1"/>
                    <a:pt x="80" y="2"/>
                    <a:pt x="80" y="2"/>
                  </a:cubicBezTo>
                  <a:cubicBezTo>
                    <a:pt x="78" y="4"/>
                    <a:pt x="78" y="4"/>
                    <a:pt x="78" y="4"/>
                  </a:cubicBezTo>
                  <a:cubicBezTo>
                    <a:pt x="78" y="4"/>
                    <a:pt x="77" y="4"/>
                    <a:pt x="79" y="5"/>
                  </a:cubicBezTo>
                  <a:cubicBezTo>
                    <a:pt x="82" y="6"/>
                    <a:pt x="83" y="6"/>
                    <a:pt x="83" y="6"/>
                  </a:cubicBezTo>
                  <a:cubicBezTo>
                    <a:pt x="85" y="3"/>
                    <a:pt x="85" y="3"/>
                    <a:pt x="85" y="3"/>
                  </a:cubicBezTo>
                  <a:cubicBezTo>
                    <a:pt x="85" y="3"/>
                    <a:pt x="85" y="1"/>
                    <a:pt x="86" y="3"/>
                  </a:cubicBezTo>
                  <a:cubicBezTo>
                    <a:pt x="86" y="4"/>
                    <a:pt x="87" y="6"/>
                    <a:pt x="87" y="6"/>
                  </a:cubicBezTo>
                  <a:cubicBezTo>
                    <a:pt x="87" y="6"/>
                    <a:pt x="87" y="9"/>
                    <a:pt x="88" y="9"/>
                  </a:cubicBezTo>
                  <a:cubicBezTo>
                    <a:pt x="89" y="9"/>
                    <a:pt x="89" y="8"/>
                    <a:pt x="89" y="9"/>
                  </a:cubicBezTo>
                  <a:cubicBezTo>
                    <a:pt x="89" y="10"/>
                    <a:pt x="88" y="10"/>
                    <a:pt x="89" y="10"/>
                  </a:cubicBezTo>
                  <a:cubicBezTo>
                    <a:pt x="89" y="11"/>
                    <a:pt x="91" y="11"/>
                    <a:pt x="91" y="11"/>
                  </a:cubicBezTo>
                  <a:cubicBezTo>
                    <a:pt x="91" y="11"/>
                    <a:pt x="92" y="11"/>
                    <a:pt x="92" y="12"/>
                  </a:cubicBezTo>
                  <a:cubicBezTo>
                    <a:pt x="92" y="13"/>
                    <a:pt x="92" y="14"/>
                    <a:pt x="92" y="14"/>
                  </a:cubicBezTo>
                  <a:cubicBezTo>
                    <a:pt x="92" y="14"/>
                    <a:pt x="95" y="14"/>
                    <a:pt x="95" y="14"/>
                  </a:cubicBezTo>
                  <a:cubicBezTo>
                    <a:pt x="96" y="14"/>
                    <a:pt x="97" y="15"/>
                    <a:pt x="98" y="15"/>
                  </a:cubicBezTo>
                  <a:cubicBezTo>
                    <a:pt x="99" y="14"/>
                    <a:pt x="100" y="13"/>
                    <a:pt x="100" y="13"/>
                  </a:cubicBezTo>
                  <a:cubicBezTo>
                    <a:pt x="100" y="14"/>
                    <a:pt x="102" y="14"/>
                    <a:pt x="102" y="15"/>
                  </a:cubicBezTo>
                  <a:cubicBezTo>
                    <a:pt x="101" y="17"/>
                    <a:pt x="100" y="17"/>
                    <a:pt x="102" y="18"/>
                  </a:cubicBezTo>
                  <a:cubicBezTo>
                    <a:pt x="104" y="18"/>
                    <a:pt x="106" y="19"/>
                    <a:pt x="107" y="19"/>
                  </a:cubicBezTo>
                  <a:cubicBezTo>
                    <a:pt x="108" y="20"/>
                    <a:pt x="111" y="21"/>
                    <a:pt x="111" y="21"/>
                  </a:cubicBezTo>
                  <a:cubicBezTo>
                    <a:pt x="112" y="21"/>
                    <a:pt x="113" y="21"/>
                    <a:pt x="113" y="22"/>
                  </a:cubicBezTo>
                  <a:cubicBezTo>
                    <a:pt x="113" y="23"/>
                    <a:pt x="111" y="25"/>
                    <a:pt x="111" y="25"/>
                  </a:cubicBezTo>
                  <a:cubicBezTo>
                    <a:pt x="111" y="25"/>
                    <a:pt x="110" y="26"/>
                    <a:pt x="110" y="27"/>
                  </a:cubicBezTo>
                  <a:cubicBezTo>
                    <a:pt x="110" y="27"/>
                    <a:pt x="109" y="30"/>
                    <a:pt x="109" y="30"/>
                  </a:cubicBezTo>
                  <a:cubicBezTo>
                    <a:pt x="108" y="31"/>
                    <a:pt x="107" y="33"/>
                    <a:pt x="107" y="33"/>
                  </a:cubicBezTo>
                  <a:cubicBezTo>
                    <a:pt x="107" y="33"/>
                    <a:pt x="106" y="35"/>
                    <a:pt x="105" y="35"/>
                  </a:cubicBezTo>
                  <a:cubicBezTo>
                    <a:pt x="105" y="35"/>
                    <a:pt x="104" y="36"/>
                    <a:pt x="104" y="36"/>
                  </a:cubicBezTo>
                  <a:cubicBezTo>
                    <a:pt x="104" y="37"/>
                    <a:pt x="104" y="39"/>
                    <a:pt x="104" y="39"/>
                  </a:cubicBezTo>
                  <a:cubicBezTo>
                    <a:pt x="105" y="41"/>
                    <a:pt x="105" y="41"/>
                    <a:pt x="105" y="41"/>
                  </a:cubicBezTo>
                  <a:cubicBezTo>
                    <a:pt x="105" y="43"/>
                    <a:pt x="105" y="43"/>
                    <a:pt x="105" y="43"/>
                  </a:cubicBezTo>
                  <a:cubicBezTo>
                    <a:pt x="109" y="42"/>
                    <a:pt x="109" y="42"/>
                    <a:pt x="109" y="42"/>
                  </a:cubicBezTo>
                  <a:cubicBezTo>
                    <a:pt x="109" y="42"/>
                    <a:pt x="109" y="42"/>
                    <a:pt x="110" y="43"/>
                  </a:cubicBezTo>
                  <a:cubicBezTo>
                    <a:pt x="112" y="43"/>
                    <a:pt x="113" y="42"/>
                    <a:pt x="114" y="42"/>
                  </a:cubicBezTo>
                  <a:cubicBezTo>
                    <a:pt x="114" y="42"/>
                    <a:pt x="116" y="44"/>
                    <a:pt x="116" y="44"/>
                  </a:cubicBezTo>
                  <a:cubicBezTo>
                    <a:pt x="116" y="44"/>
                    <a:pt x="117" y="45"/>
                    <a:pt x="117" y="45"/>
                  </a:cubicBezTo>
                  <a:cubicBezTo>
                    <a:pt x="118" y="45"/>
                    <a:pt x="120" y="46"/>
                    <a:pt x="120" y="46"/>
                  </a:cubicBezTo>
                  <a:cubicBezTo>
                    <a:pt x="120" y="49"/>
                    <a:pt x="120" y="49"/>
                    <a:pt x="120" y="49"/>
                  </a:cubicBezTo>
                  <a:cubicBezTo>
                    <a:pt x="120" y="49"/>
                    <a:pt x="122" y="49"/>
                    <a:pt x="122" y="49"/>
                  </a:cubicBezTo>
                  <a:cubicBezTo>
                    <a:pt x="123" y="49"/>
                    <a:pt x="124" y="50"/>
                    <a:pt x="124" y="50"/>
                  </a:cubicBezTo>
                  <a:cubicBezTo>
                    <a:pt x="124" y="50"/>
                    <a:pt x="124" y="53"/>
                    <a:pt x="123" y="53"/>
                  </a:cubicBezTo>
                  <a:cubicBezTo>
                    <a:pt x="123" y="54"/>
                    <a:pt x="122" y="55"/>
                    <a:pt x="122" y="55"/>
                  </a:cubicBezTo>
                  <a:cubicBezTo>
                    <a:pt x="122" y="55"/>
                    <a:pt x="123" y="57"/>
                    <a:pt x="124" y="57"/>
                  </a:cubicBezTo>
                  <a:cubicBezTo>
                    <a:pt x="124" y="57"/>
                    <a:pt x="126" y="57"/>
                    <a:pt x="126" y="57"/>
                  </a:cubicBezTo>
                  <a:cubicBezTo>
                    <a:pt x="127" y="57"/>
                    <a:pt x="128" y="59"/>
                    <a:pt x="128" y="59"/>
                  </a:cubicBezTo>
                  <a:cubicBezTo>
                    <a:pt x="128" y="59"/>
                    <a:pt x="129" y="60"/>
                    <a:pt x="129" y="61"/>
                  </a:cubicBezTo>
                  <a:cubicBezTo>
                    <a:pt x="129" y="62"/>
                    <a:pt x="128" y="64"/>
                    <a:pt x="128" y="64"/>
                  </a:cubicBezTo>
                  <a:cubicBezTo>
                    <a:pt x="128" y="64"/>
                    <a:pt x="128" y="65"/>
                    <a:pt x="128" y="66"/>
                  </a:cubicBezTo>
                  <a:cubicBezTo>
                    <a:pt x="128" y="66"/>
                    <a:pt x="127" y="67"/>
                    <a:pt x="127" y="67"/>
                  </a:cubicBezTo>
                  <a:cubicBezTo>
                    <a:pt x="125" y="67"/>
                    <a:pt x="125" y="67"/>
                    <a:pt x="125" y="67"/>
                  </a:cubicBezTo>
                  <a:cubicBezTo>
                    <a:pt x="125" y="67"/>
                    <a:pt x="125" y="70"/>
                    <a:pt x="124" y="70"/>
                  </a:cubicBezTo>
                  <a:cubicBezTo>
                    <a:pt x="124" y="70"/>
                    <a:pt x="123" y="70"/>
                    <a:pt x="123" y="70"/>
                  </a:cubicBezTo>
                  <a:cubicBezTo>
                    <a:pt x="122" y="70"/>
                    <a:pt x="121" y="71"/>
                    <a:pt x="121" y="71"/>
                  </a:cubicBezTo>
                  <a:cubicBezTo>
                    <a:pt x="121" y="72"/>
                    <a:pt x="121" y="72"/>
                    <a:pt x="121" y="72"/>
                  </a:cubicBezTo>
                  <a:cubicBezTo>
                    <a:pt x="120" y="74"/>
                    <a:pt x="120" y="74"/>
                    <a:pt x="120" y="74"/>
                  </a:cubicBezTo>
                  <a:cubicBezTo>
                    <a:pt x="120" y="74"/>
                    <a:pt x="120" y="74"/>
                    <a:pt x="119" y="74"/>
                  </a:cubicBezTo>
                  <a:cubicBezTo>
                    <a:pt x="119" y="74"/>
                    <a:pt x="119" y="74"/>
                    <a:pt x="118" y="74"/>
                  </a:cubicBezTo>
                  <a:cubicBezTo>
                    <a:pt x="118" y="75"/>
                    <a:pt x="117" y="75"/>
                    <a:pt x="117" y="75"/>
                  </a:cubicBezTo>
                  <a:cubicBezTo>
                    <a:pt x="117" y="75"/>
                    <a:pt x="116" y="74"/>
                    <a:pt x="115" y="74"/>
                  </a:cubicBezTo>
                  <a:cubicBezTo>
                    <a:pt x="115" y="74"/>
                    <a:pt x="114" y="74"/>
                    <a:pt x="114" y="75"/>
                  </a:cubicBezTo>
                  <a:cubicBezTo>
                    <a:pt x="113" y="76"/>
                    <a:pt x="113" y="77"/>
                    <a:pt x="112" y="77"/>
                  </a:cubicBezTo>
                  <a:cubicBezTo>
                    <a:pt x="112" y="77"/>
                    <a:pt x="111" y="78"/>
                    <a:pt x="111" y="78"/>
                  </a:cubicBezTo>
                  <a:cubicBezTo>
                    <a:pt x="111" y="78"/>
                    <a:pt x="111" y="80"/>
                    <a:pt x="110" y="80"/>
                  </a:cubicBezTo>
                  <a:cubicBezTo>
                    <a:pt x="110" y="81"/>
                    <a:pt x="109" y="82"/>
                    <a:pt x="109" y="82"/>
                  </a:cubicBezTo>
                  <a:cubicBezTo>
                    <a:pt x="109" y="82"/>
                    <a:pt x="109" y="83"/>
                    <a:pt x="109" y="83"/>
                  </a:cubicBezTo>
                  <a:cubicBezTo>
                    <a:pt x="109" y="84"/>
                    <a:pt x="109" y="85"/>
                    <a:pt x="108" y="86"/>
                  </a:cubicBezTo>
                  <a:cubicBezTo>
                    <a:pt x="107" y="86"/>
                    <a:pt x="105" y="88"/>
                    <a:pt x="105" y="88"/>
                  </a:cubicBezTo>
                  <a:cubicBezTo>
                    <a:pt x="105" y="88"/>
                    <a:pt x="105" y="88"/>
                    <a:pt x="105" y="89"/>
                  </a:cubicBezTo>
                  <a:cubicBezTo>
                    <a:pt x="106" y="89"/>
                    <a:pt x="106" y="90"/>
                    <a:pt x="106" y="90"/>
                  </a:cubicBezTo>
                  <a:cubicBezTo>
                    <a:pt x="106" y="92"/>
                    <a:pt x="106" y="92"/>
                    <a:pt x="106" y="92"/>
                  </a:cubicBezTo>
                  <a:cubicBezTo>
                    <a:pt x="106" y="92"/>
                    <a:pt x="105" y="93"/>
                    <a:pt x="105" y="94"/>
                  </a:cubicBezTo>
                  <a:cubicBezTo>
                    <a:pt x="106" y="94"/>
                    <a:pt x="106" y="94"/>
                    <a:pt x="106" y="94"/>
                  </a:cubicBezTo>
                  <a:cubicBezTo>
                    <a:pt x="107" y="96"/>
                    <a:pt x="107" y="96"/>
                    <a:pt x="107" y="96"/>
                  </a:cubicBezTo>
                  <a:cubicBezTo>
                    <a:pt x="108" y="98"/>
                    <a:pt x="108" y="98"/>
                    <a:pt x="108" y="98"/>
                  </a:cubicBezTo>
                  <a:cubicBezTo>
                    <a:pt x="109" y="98"/>
                    <a:pt x="109" y="98"/>
                    <a:pt x="109" y="98"/>
                  </a:cubicBezTo>
                  <a:cubicBezTo>
                    <a:pt x="109" y="98"/>
                    <a:pt x="110" y="100"/>
                    <a:pt x="110" y="101"/>
                  </a:cubicBezTo>
                  <a:cubicBezTo>
                    <a:pt x="110" y="101"/>
                    <a:pt x="110" y="103"/>
                    <a:pt x="110" y="103"/>
                  </a:cubicBezTo>
                  <a:cubicBezTo>
                    <a:pt x="108" y="105"/>
                    <a:pt x="108" y="105"/>
                    <a:pt x="108" y="105"/>
                  </a:cubicBezTo>
                  <a:cubicBezTo>
                    <a:pt x="107" y="107"/>
                    <a:pt x="107" y="107"/>
                    <a:pt x="107" y="107"/>
                  </a:cubicBezTo>
                  <a:cubicBezTo>
                    <a:pt x="107" y="107"/>
                    <a:pt x="106" y="107"/>
                    <a:pt x="106" y="107"/>
                  </a:cubicBezTo>
                  <a:cubicBezTo>
                    <a:pt x="105" y="107"/>
                    <a:pt x="104" y="107"/>
                    <a:pt x="104" y="107"/>
                  </a:cubicBezTo>
                  <a:cubicBezTo>
                    <a:pt x="103" y="108"/>
                    <a:pt x="103" y="108"/>
                    <a:pt x="103" y="108"/>
                  </a:cubicBezTo>
                  <a:cubicBezTo>
                    <a:pt x="101" y="108"/>
                    <a:pt x="101" y="108"/>
                    <a:pt x="101" y="108"/>
                  </a:cubicBezTo>
                  <a:cubicBezTo>
                    <a:pt x="99" y="109"/>
                    <a:pt x="99" y="109"/>
                    <a:pt x="99" y="109"/>
                  </a:cubicBezTo>
                  <a:cubicBezTo>
                    <a:pt x="96" y="109"/>
                    <a:pt x="96" y="109"/>
                    <a:pt x="96" y="109"/>
                  </a:cubicBezTo>
                  <a:cubicBezTo>
                    <a:pt x="95" y="107"/>
                    <a:pt x="95" y="107"/>
                    <a:pt x="95" y="107"/>
                  </a:cubicBezTo>
                  <a:cubicBezTo>
                    <a:pt x="94" y="105"/>
                    <a:pt x="94" y="105"/>
                    <a:pt x="94" y="105"/>
                  </a:cubicBezTo>
                  <a:cubicBezTo>
                    <a:pt x="93" y="104"/>
                    <a:pt x="93" y="104"/>
                    <a:pt x="93" y="104"/>
                  </a:cubicBezTo>
                  <a:cubicBezTo>
                    <a:pt x="92" y="104"/>
                    <a:pt x="92" y="104"/>
                    <a:pt x="92" y="104"/>
                  </a:cubicBezTo>
                  <a:cubicBezTo>
                    <a:pt x="89" y="103"/>
                    <a:pt x="89" y="103"/>
                    <a:pt x="89" y="103"/>
                  </a:cubicBezTo>
                  <a:cubicBezTo>
                    <a:pt x="90" y="101"/>
                    <a:pt x="90" y="101"/>
                    <a:pt x="90" y="101"/>
                  </a:cubicBezTo>
                  <a:cubicBezTo>
                    <a:pt x="90" y="101"/>
                    <a:pt x="89" y="99"/>
                    <a:pt x="89" y="99"/>
                  </a:cubicBezTo>
                  <a:cubicBezTo>
                    <a:pt x="88" y="99"/>
                    <a:pt x="87" y="99"/>
                    <a:pt x="87" y="99"/>
                  </a:cubicBezTo>
                  <a:cubicBezTo>
                    <a:pt x="85" y="97"/>
                    <a:pt x="85" y="97"/>
                    <a:pt x="85" y="97"/>
                  </a:cubicBezTo>
                  <a:cubicBezTo>
                    <a:pt x="85" y="97"/>
                    <a:pt x="85" y="96"/>
                    <a:pt x="84" y="95"/>
                  </a:cubicBezTo>
                  <a:cubicBezTo>
                    <a:pt x="83" y="95"/>
                    <a:pt x="83" y="94"/>
                    <a:pt x="82" y="94"/>
                  </a:cubicBezTo>
                  <a:cubicBezTo>
                    <a:pt x="81" y="94"/>
                    <a:pt x="79" y="94"/>
                    <a:pt x="79" y="94"/>
                  </a:cubicBezTo>
                  <a:cubicBezTo>
                    <a:pt x="79" y="94"/>
                    <a:pt x="78" y="92"/>
                    <a:pt x="77" y="92"/>
                  </a:cubicBezTo>
                  <a:cubicBezTo>
                    <a:pt x="77" y="92"/>
                    <a:pt x="73" y="92"/>
                    <a:pt x="73" y="92"/>
                  </a:cubicBezTo>
                  <a:cubicBezTo>
                    <a:pt x="73" y="92"/>
                    <a:pt x="74" y="89"/>
                    <a:pt x="74" y="89"/>
                  </a:cubicBezTo>
                  <a:cubicBezTo>
                    <a:pt x="74" y="88"/>
                    <a:pt x="74" y="85"/>
                    <a:pt x="74" y="85"/>
                  </a:cubicBezTo>
                  <a:cubicBezTo>
                    <a:pt x="74" y="84"/>
                    <a:pt x="74" y="84"/>
                    <a:pt x="74" y="84"/>
                  </a:cubicBezTo>
                  <a:cubicBezTo>
                    <a:pt x="74" y="84"/>
                    <a:pt x="73" y="83"/>
                    <a:pt x="74" y="81"/>
                  </a:cubicBezTo>
                  <a:cubicBezTo>
                    <a:pt x="75" y="79"/>
                    <a:pt x="74" y="80"/>
                    <a:pt x="75" y="78"/>
                  </a:cubicBezTo>
                  <a:cubicBezTo>
                    <a:pt x="76" y="75"/>
                    <a:pt x="76" y="74"/>
                    <a:pt x="76" y="74"/>
                  </a:cubicBezTo>
                  <a:cubicBezTo>
                    <a:pt x="74" y="73"/>
                    <a:pt x="74" y="73"/>
                    <a:pt x="74" y="73"/>
                  </a:cubicBezTo>
                  <a:cubicBezTo>
                    <a:pt x="74" y="73"/>
                    <a:pt x="73" y="72"/>
                    <a:pt x="72" y="73"/>
                  </a:cubicBezTo>
                  <a:cubicBezTo>
                    <a:pt x="72" y="75"/>
                    <a:pt x="71" y="75"/>
                    <a:pt x="71" y="75"/>
                  </a:cubicBezTo>
                  <a:cubicBezTo>
                    <a:pt x="69" y="78"/>
                    <a:pt x="69" y="78"/>
                    <a:pt x="69" y="78"/>
                  </a:cubicBezTo>
                  <a:cubicBezTo>
                    <a:pt x="69" y="81"/>
                    <a:pt x="69" y="81"/>
                    <a:pt x="69" y="81"/>
                  </a:cubicBezTo>
                  <a:cubicBezTo>
                    <a:pt x="69" y="81"/>
                    <a:pt x="70" y="82"/>
                    <a:pt x="67" y="82"/>
                  </a:cubicBezTo>
                  <a:cubicBezTo>
                    <a:pt x="65" y="82"/>
                    <a:pt x="63" y="82"/>
                    <a:pt x="63" y="82"/>
                  </a:cubicBezTo>
                  <a:cubicBezTo>
                    <a:pt x="63" y="82"/>
                    <a:pt x="65" y="84"/>
                    <a:pt x="63" y="84"/>
                  </a:cubicBezTo>
                  <a:cubicBezTo>
                    <a:pt x="60" y="84"/>
                    <a:pt x="57" y="84"/>
                    <a:pt x="57" y="84"/>
                  </a:cubicBezTo>
                  <a:cubicBezTo>
                    <a:pt x="55" y="82"/>
                    <a:pt x="55" y="82"/>
                    <a:pt x="55" y="82"/>
                  </a:cubicBezTo>
                  <a:cubicBezTo>
                    <a:pt x="51" y="83"/>
                    <a:pt x="51" y="83"/>
                    <a:pt x="51" y="83"/>
                  </a:cubicBezTo>
                  <a:cubicBezTo>
                    <a:pt x="51" y="83"/>
                    <a:pt x="51" y="82"/>
                    <a:pt x="51" y="80"/>
                  </a:cubicBezTo>
                  <a:cubicBezTo>
                    <a:pt x="51" y="79"/>
                    <a:pt x="50" y="77"/>
                    <a:pt x="51" y="77"/>
                  </a:cubicBezTo>
                  <a:cubicBezTo>
                    <a:pt x="52" y="77"/>
                    <a:pt x="53" y="76"/>
                    <a:pt x="53" y="76"/>
                  </a:cubicBezTo>
                  <a:cubicBezTo>
                    <a:pt x="52" y="73"/>
                    <a:pt x="52" y="73"/>
                    <a:pt x="52" y="73"/>
                  </a:cubicBezTo>
                  <a:cubicBezTo>
                    <a:pt x="52" y="73"/>
                    <a:pt x="52" y="73"/>
                    <a:pt x="52" y="73"/>
                  </a:cubicBezTo>
                  <a:cubicBezTo>
                    <a:pt x="52" y="73"/>
                    <a:pt x="51" y="73"/>
                    <a:pt x="51" y="72"/>
                  </a:cubicBezTo>
                  <a:cubicBezTo>
                    <a:pt x="51" y="71"/>
                    <a:pt x="52" y="69"/>
                    <a:pt x="52" y="69"/>
                  </a:cubicBezTo>
                  <a:cubicBezTo>
                    <a:pt x="53" y="68"/>
                    <a:pt x="53" y="66"/>
                    <a:pt x="53" y="66"/>
                  </a:cubicBezTo>
                  <a:cubicBezTo>
                    <a:pt x="52" y="66"/>
                    <a:pt x="52" y="66"/>
                    <a:pt x="52" y="66"/>
                  </a:cubicBezTo>
                  <a:cubicBezTo>
                    <a:pt x="52" y="66"/>
                    <a:pt x="50" y="67"/>
                    <a:pt x="50" y="65"/>
                  </a:cubicBezTo>
                  <a:cubicBezTo>
                    <a:pt x="50" y="64"/>
                    <a:pt x="49" y="62"/>
                    <a:pt x="49" y="62"/>
                  </a:cubicBezTo>
                  <a:cubicBezTo>
                    <a:pt x="49" y="62"/>
                    <a:pt x="47" y="61"/>
                    <a:pt x="47" y="61"/>
                  </a:cubicBezTo>
                  <a:cubicBezTo>
                    <a:pt x="46" y="61"/>
                    <a:pt x="46" y="61"/>
                    <a:pt x="45" y="62"/>
                  </a:cubicBezTo>
                  <a:cubicBezTo>
                    <a:pt x="45" y="62"/>
                    <a:pt x="42" y="61"/>
                    <a:pt x="42" y="61"/>
                  </a:cubicBezTo>
                  <a:cubicBezTo>
                    <a:pt x="42" y="61"/>
                    <a:pt x="39" y="61"/>
                    <a:pt x="39" y="61"/>
                  </a:cubicBezTo>
                  <a:cubicBezTo>
                    <a:pt x="38" y="61"/>
                    <a:pt x="37" y="63"/>
                    <a:pt x="37" y="63"/>
                  </a:cubicBezTo>
                  <a:cubicBezTo>
                    <a:pt x="35" y="60"/>
                    <a:pt x="35" y="60"/>
                    <a:pt x="35" y="60"/>
                  </a:cubicBezTo>
                  <a:cubicBezTo>
                    <a:pt x="36" y="57"/>
                    <a:pt x="36" y="57"/>
                    <a:pt x="36" y="57"/>
                  </a:cubicBezTo>
                  <a:cubicBezTo>
                    <a:pt x="36" y="57"/>
                    <a:pt x="34" y="55"/>
                    <a:pt x="34" y="54"/>
                  </a:cubicBezTo>
                  <a:cubicBezTo>
                    <a:pt x="34" y="54"/>
                    <a:pt x="33" y="52"/>
                    <a:pt x="33" y="52"/>
                  </a:cubicBezTo>
                  <a:cubicBezTo>
                    <a:pt x="31" y="52"/>
                    <a:pt x="31" y="52"/>
                    <a:pt x="31" y="52"/>
                  </a:cubicBezTo>
                  <a:cubicBezTo>
                    <a:pt x="30" y="51"/>
                    <a:pt x="30" y="51"/>
                    <a:pt x="30" y="51"/>
                  </a:cubicBezTo>
                  <a:cubicBezTo>
                    <a:pt x="30" y="51"/>
                    <a:pt x="28" y="51"/>
                    <a:pt x="27" y="51"/>
                  </a:cubicBezTo>
                  <a:cubicBezTo>
                    <a:pt x="26" y="51"/>
                    <a:pt x="26" y="51"/>
                    <a:pt x="25" y="51"/>
                  </a:cubicBezTo>
                  <a:cubicBezTo>
                    <a:pt x="25" y="51"/>
                    <a:pt x="23" y="49"/>
                    <a:pt x="23" y="49"/>
                  </a:cubicBezTo>
                  <a:cubicBezTo>
                    <a:pt x="23" y="48"/>
                    <a:pt x="23" y="47"/>
                    <a:pt x="23" y="46"/>
                  </a:cubicBezTo>
                  <a:cubicBezTo>
                    <a:pt x="22" y="45"/>
                    <a:pt x="21" y="43"/>
                    <a:pt x="21" y="42"/>
                  </a:cubicBezTo>
                  <a:cubicBezTo>
                    <a:pt x="21" y="42"/>
                    <a:pt x="22" y="40"/>
                    <a:pt x="22" y="40"/>
                  </a:cubicBezTo>
                  <a:cubicBezTo>
                    <a:pt x="21" y="39"/>
                    <a:pt x="19" y="37"/>
                    <a:pt x="19" y="37"/>
                  </a:cubicBezTo>
                  <a:cubicBezTo>
                    <a:pt x="18" y="35"/>
                    <a:pt x="18" y="35"/>
                    <a:pt x="18" y="35"/>
                  </a:cubicBezTo>
                  <a:cubicBezTo>
                    <a:pt x="18" y="35"/>
                    <a:pt x="15" y="37"/>
                    <a:pt x="14" y="37"/>
                  </a:cubicBezTo>
                  <a:cubicBezTo>
                    <a:pt x="13" y="37"/>
                    <a:pt x="11" y="36"/>
                    <a:pt x="11" y="37"/>
                  </a:cubicBezTo>
                  <a:cubicBezTo>
                    <a:pt x="11" y="37"/>
                    <a:pt x="12" y="39"/>
                    <a:pt x="11" y="39"/>
                  </a:cubicBezTo>
                  <a:cubicBezTo>
                    <a:pt x="10" y="39"/>
                    <a:pt x="8" y="39"/>
                    <a:pt x="7" y="38"/>
                  </a:cubicBezTo>
                  <a:cubicBezTo>
                    <a:pt x="6" y="37"/>
                    <a:pt x="6" y="36"/>
                    <a:pt x="6" y="35"/>
                  </a:cubicBezTo>
                  <a:cubicBezTo>
                    <a:pt x="5" y="35"/>
                    <a:pt x="5" y="33"/>
                    <a:pt x="4" y="33"/>
                  </a:cubicBezTo>
                  <a:cubicBezTo>
                    <a:pt x="3" y="33"/>
                    <a:pt x="2" y="33"/>
                    <a:pt x="2" y="32"/>
                  </a:cubicBezTo>
                  <a:cubicBezTo>
                    <a:pt x="2" y="32"/>
                    <a:pt x="2" y="29"/>
                    <a:pt x="2" y="29"/>
                  </a:cubicBezTo>
                  <a:cubicBezTo>
                    <a:pt x="2" y="27"/>
                    <a:pt x="2" y="27"/>
                    <a:pt x="2" y="27"/>
                  </a:cubicBezTo>
                  <a:cubicBezTo>
                    <a:pt x="2" y="27"/>
                    <a:pt x="2" y="24"/>
                    <a:pt x="1" y="24"/>
                  </a:cubicBezTo>
                  <a:cubicBezTo>
                    <a:pt x="1" y="23"/>
                    <a:pt x="0" y="22"/>
                    <a:pt x="0" y="22"/>
                  </a:cubicBezTo>
                  <a:cubicBezTo>
                    <a:pt x="0" y="19"/>
                    <a:pt x="0" y="19"/>
                    <a:pt x="0" y="19"/>
                  </a:cubicBezTo>
                  <a:lnTo>
                    <a:pt x="1" y="18"/>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29" name="Freeform 31">
              <a:extLst>
                <a:ext uri="{FF2B5EF4-FFF2-40B4-BE49-F238E27FC236}">
                  <a16:creationId xmlns:a16="http://schemas.microsoft.com/office/drawing/2014/main" id="{1F240D01-E2D6-066F-8246-BFADD5BC5465}"/>
                </a:ext>
              </a:extLst>
            </p:cNvPr>
            <p:cNvSpPr>
              <a:spLocks/>
            </p:cNvSpPr>
            <p:nvPr/>
          </p:nvSpPr>
          <p:spPr bwMode="auto">
            <a:xfrm>
              <a:off x="7639762" y="2256233"/>
              <a:ext cx="624394" cy="335344"/>
            </a:xfrm>
            <a:custGeom>
              <a:avLst/>
              <a:gdLst>
                <a:gd name="T0" fmla="*/ 56 w 240"/>
                <a:gd name="T1" fmla="*/ 20 h 133"/>
                <a:gd name="T2" fmla="*/ 62 w 240"/>
                <a:gd name="T3" fmla="*/ 12 h 133"/>
                <a:gd name="T4" fmla="*/ 73 w 240"/>
                <a:gd name="T5" fmla="*/ 5 h 133"/>
                <a:gd name="T6" fmla="*/ 85 w 240"/>
                <a:gd name="T7" fmla="*/ 3 h 133"/>
                <a:gd name="T8" fmla="*/ 87 w 240"/>
                <a:gd name="T9" fmla="*/ 11 h 133"/>
                <a:gd name="T10" fmla="*/ 93 w 240"/>
                <a:gd name="T11" fmla="*/ 10 h 133"/>
                <a:gd name="T12" fmla="*/ 99 w 240"/>
                <a:gd name="T13" fmla="*/ 6 h 133"/>
                <a:gd name="T14" fmla="*/ 103 w 240"/>
                <a:gd name="T15" fmla="*/ 3 h 133"/>
                <a:gd name="T16" fmla="*/ 110 w 240"/>
                <a:gd name="T17" fmla="*/ 10 h 133"/>
                <a:gd name="T18" fmla="*/ 118 w 240"/>
                <a:gd name="T19" fmla="*/ 12 h 133"/>
                <a:gd name="T20" fmla="*/ 126 w 240"/>
                <a:gd name="T21" fmla="*/ 15 h 133"/>
                <a:gd name="T22" fmla="*/ 133 w 240"/>
                <a:gd name="T23" fmla="*/ 17 h 133"/>
                <a:gd name="T24" fmla="*/ 142 w 240"/>
                <a:gd name="T25" fmla="*/ 18 h 133"/>
                <a:gd name="T26" fmla="*/ 146 w 240"/>
                <a:gd name="T27" fmla="*/ 25 h 133"/>
                <a:gd name="T28" fmla="*/ 146 w 240"/>
                <a:gd name="T29" fmla="*/ 31 h 133"/>
                <a:gd name="T30" fmla="*/ 154 w 240"/>
                <a:gd name="T31" fmla="*/ 38 h 133"/>
                <a:gd name="T32" fmla="*/ 164 w 240"/>
                <a:gd name="T33" fmla="*/ 44 h 133"/>
                <a:gd name="T34" fmla="*/ 169 w 240"/>
                <a:gd name="T35" fmla="*/ 31 h 133"/>
                <a:gd name="T36" fmla="*/ 176 w 240"/>
                <a:gd name="T37" fmla="*/ 28 h 133"/>
                <a:gd name="T38" fmla="*/ 194 w 240"/>
                <a:gd name="T39" fmla="*/ 29 h 133"/>
                <a:gd name="T40" fmla="*/ 193 w 240"/>
                <a:gd name="T41" fmla="*/ 39 h 133"/>
                <a:gd name="T42" fmla="*/ 203 w 240"/>
                <a:gd name="T43" fmla="*/ 46 h 133"/>
                <a:gd name="T44" fmla="*/ 213 w 240"/>
                <a:gd name="T45" fmla="*/ 45 h 133"/>
                <a:gd name="T46" fmla="*/ 228 w 240"/>
                <a:gd name="T47" fmla="*/ 54 h 133"/>
                <a:gd name="T48" fmla="*/ 237 w 240"/>
                <a:gd name="T49" fmla="*/ 60 h 133"/>
                <a:gd name="T50" fmla="*/ 236 w 240"/>
                <a:gd name="T51" fmla="*/ 68 h 133"/>
                <a:gd name="T52" fmla="*/ 229 w 240"/>
                <a:gd name="T53" fmla="*/ 70 h 133"/>
                <a:gd name="T54" fmla="*/ 223 w 240"/>
                <a:gd name="T55" fmla="*/ 78 h 133"/>
                <a:gd name="T56" fmla="*/ 216 w 240"/>
                <a:gd name="T57" fmla="*/ 85 h 133"/>
                <a:gd name="T58" fmla="*/ 215 w 240"/>
                <a:gd name="T59" fmla="*/ 97 h 133"/>
                <a:gd name="T60" fmla="*/ 208 w 240"/>
                <a:gd name="T61" fmla="*/ 104 h 133"/>
                <a:gd name="T62" fmla="*/ 203 w 240"/>
                <a:gd name="T63" fmla="*/ 109 h 133"/>
                <a:gd name="T64" fmla="*/ 198 w 240"/>
                <a:gd name="T65" fmla="*/ 111 h 133"/>
                <a:gd name="T66" fmla="*/ 193 w 240"/>
                <a:gd name="T67" fmla="*/ 111 h 133"/>
                <a:gd name="T68" fmla="*/ 189 w 240"/>
                <a:gd name="T69" fmla="*/ 110 h 133"/>
                <a:gd name="T70" fmla="*/ 184 w 240"/>
                <a:gd name="T71" fmla="*/ 111 h 133"/>
                <a:gd name="T72" fmla="*/ 181 w 240"/>
                <a:gd name="T73" fmla="*/ 115 h 133"/>
                <a:gd name="T74" fmla="*/ 179 w 240"/>
                <a:gd name="T75" fmla="*/ 121 h 133"/>
                <a:gd name="T76" fmla="*/ 177 w 240"/>
                <a:gd name="T77" fmla="*/ 123 h 133"/>
                <a:gd name="T78" fmla="*/ 163 w 240"/>
                <a:gd name="T79" fmla="*/ 115 h 133"/>
                <a:gd name="T80" fmla="*/ 147 w 240"/>
                <a:gd name="T81" fmla="*/ 118 h 133"/>
                <a:gd name="T82" fmla="*/ 134 w 240"/>
                <a:gd name="T83" fmla="*/ 112 h 133"/>
                <a:gd name="T84" fmla="*/ 119 w 240"/>
                <a:gd name="T85" fmla="*/ 110 h 133"/>
                <a:gd name="T86" fmla="*/ 106 w 240"/>
                <a:gd name="T87" fmla="*/ 108 h 133"/>
                <a:gd name="T88" fmla="*/ 104 w 240"/>
                <a:gd name="T89" fmla="*/ 121 h 133"/>
                <a:gd name="T90" fmla="*/ 97 w 240"/>
                <a:gd name="T91" fmla="*/ 131 h 133"/>
                <a:gd name="T92" fmla="*/ 86 w 240"/>
                <a:gd name="T93" fmla="*/ 131 h 133"/>
                <a:gd name="T94" fmla="*/ 74 w 240"/>
                <a:gd name="T95" fmla="*/ 131 h 133"/>
                <a:gd name="T96" fmla="*/ 63 w 240"/>
                <a:gd name="T97" fmla="*/ 122 h 133"/>
                <a:gd name="T98" fmla="*/ 55 w 240"/>
                <a:gd name="T99" fmla="*/ 114 h 133"/>
                <a:gd name="T100" fmla="*/ 45 w 240"/>
                <a:gd name="T101" fmla="*/ 107 h 133"/>
                <a:gd name="T102" fmla="*/ 39 w 240"/>
                <a:gd name="T103" fmla="*/ 100 h 133"/>
                <a:gd name="T104" fmla="*/ 24 w 240"/>
                <a:gd name="T105" fmla="*/ 93 h 133"/>
                <a:gd name="T106" fmla="*/ 17 w 240"/>
                <a:gd name="T107" fmla="*/ 79 h 133"/>
                <a:gd name="T108" fmla="*/ 16 w 240"/>
                <a:gd name="T109" fmla="*/ 66 h 133"/>
                <a:gd name="T110" fmla="*/ 4 w 240"/>
                <a:gd name="T111" fmla="*/ 55 h 133"/>
                <a:gd name="T112" fmla="*/ 5 w 240"/>
                <a:gd name="T113" fmla="*/ 44 h 133"/>
                <a:gd name="T114" fmla="*/ 10 w 240"/>
                <a:gd name="T115" fmla="*/ 45 h 133"/>
                <a:gd name="T116" fmla="*/ 23 w 240"/>
                <a:gd name="T117" fmla="*/ 38 h 133"/>
                <a:gd name="T118" fmla="*/ 35 w 240"/>
                <a:gd name="T119" fmla="*/ 32 h 1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40" h="133">
                  <a:moveTo>
                    <a:pt x="43" y="27"/>
                  </a:moveTo>
                  <a:cubicBezTo>
                    <a:pt x="44" y="27"/>
                    <a:pt x="50" y="22"/>
                    <a:pt x="50" y="22"/>
                  </a:cubicBezTo>
                  <a:cubicBezTo>
                    <a:pt x="56" y="20"/>
                    <a:pt x="56" y="20"/>
                    <a:pt x="56" y="20"/>
                  </a:cubicBezTo>
                  <a:cubicBezTo>
                    <a:pt x="58" y="18"/>
                    <a:pt x="58" y="18"/>
                    <a:pt x="58" y="18"/>
                  </a:cubicBezTo>
                  <a:cubicBezTo>
                    <a:pt x="60" y="14"/>
                    <a:pt x="60" y="14"/>
                    <a:pt x="60" y="14"/>
                  </a:cubicBezTo>
                  <a:cubicBezTo>
                    <a:pt x="60" y="14"/>
                    <a:pt x="59" y="12"/>
                    <a:pt x="62" y="12"/>
                  </a:cubicBezTo>
                  <a:cubicBezTo>
                    <a:pt x="65" y="12"/>
                    <a:pt x="74" y="10"/>
                    <a:pt x="74" y="10"/>
                  </a:cubicBezTo>
                  <a:cubicBezTo>
                    <a:pt x="75" y="8"/>
                    <a:pt x="75" y="8"/>
                    <a:pt x="75" y="8"/>
                  </a:cubicBezTo>
                  <a:cubicBezTo>
                    <a:pt x="73" y="5"/>
                    <a:pt x="73" y="5"/>
                    <a:pt x="73" y="5"/>
                  </a:cubicBezTo>
                  <a:cubicBezTo>
                    <a:pt x="73" y="5"/>
                    <a:pt x="73" y="1"/>
                    <a:pt x="73" y="1"/>
                  </a:cubicBezTo>
                  <a:cubicBezTo>
                    <a:pt x="74" y="0"/>
                    <a:pt x="78" y="0"/>
                    <a:pt x="80" y="0"/>
                  </a:cubicBezTo>
                  <a:cubicBezTo>
                    <a:pt x="82" y="1"/>
                    <a:pt x="84" y="2"/>
                    <a:pt x="85" y="3"/>
                  </a:cubicBezTo>
                  <a:cubicBezTo>
                    <a:pt x="85" y="4"/>
                    <a:pt x="85" y="3"/>
                    <a:pt x="85" y="5"/>
                  </a:cubicBezTo>
                  <a:cubicBezTo>
                    <a:pt x="85" y="7"/>
                    <a:pt x="85" y="9"/>
                    <a:pt x="85" y="9"/>
                  </a:cubicBezTo>
                  <a:cubicBezTo>
                    <a:pt x="85" y="9"/>
                    <a:pt x="86" y="10"/>
                    <a:pt x="87" y="11"/>
                  </a:cubicBezTo>
                  <a:cubicBezTo>
                    <a:pt x="89" y="11"/>
                    <a:pt x="91" y="13"/>
                    <a:pt x="91" y="12"/>
                  </a:cubicBezTo>
                  <a:cubicBezTo>
                    <a:pt x="91" y="12"/>
                    <a:pt x="92" y="11"/>
                    <a:pt x="93" y="10"/>
                  </a:cubicBezTo>
                  <a:cubicBezTo>
                    <a:pt x="93" y="10"/>
                    <a:pt x="93" y="10"/>
                    <a:pt x="93" y="10"/>
                  </a:cubicBezTo>
                  <a:cubicBezTo>
                    <a:pt x="93" y="12"/>
                    <a:pt x="94" y="11"/>
                    <a:pt x="95" y="11"/>
                  </a:cubicBezTo>
                  <a:cubicBezTo>
                    <a:pt x="96" y="11"/>
                    <a:pt x="100" y="9"/>
                    <a:pt x="100" y="9"/>
                  </a:cubicBezTo>
                  <a:cubicBezTo>
                    <a:pt x="100" y="9"/>
                    <a:pt x="99" y="6"/>
                    <a:pt x="99" y="6"/>
                  </a:cubicBezTo>
                  <a:cubicBezTo>
                    <a:pt x="99" y="5"/>
                    <a:pt x="99" y="4"/>
                    <a:pt x="99" y="3"/>
                  </a:cubicBezTo>
                  <a:cubicBezTo>
                    <a:pt x="100" y="2"/>
                    <a:pt x="100" y="2"/>
                    <a:pt x="100" y="2"/>
                  </a:cubicBezTo>
                  <a:cubicBezTo>
                    <a:pt x="101" y="2"/>
                    <a:pt x="103" y="3"/>
                    <a:pt x="103" y="3"/>
                  </a:cubicBezTo>
                  <a:cubicBezTo>
                    <a:pt x="103" y="3"/>
                    <a:pt x="105" y="4"/>
                    <a:pt x="106" y="4"/>
                  </a:cubicBezTo>
                  <a:cubicBezTo>
                    <a:pt x="108" y="4"/>
                    <a:pt x="107" y="6"/>
                    <a:pt x="107" y="6"/>
                  </a:cubicBezTo>
                  <a:cubicBezTo>
                    <a:pt x="107" y="6"/>
                    <a:pt x="108" y="9"/>
                    <a:pt x="110" y="10"/>
                  </a:cubicBezTo>
                  <a:cubicBezTo>
                    <a:pt x="112" y="11"/>
                    <a:pt x="112" y="12"/>
                    <a:pt x="112" y="13"/>
                  </a:cubicBezTo>
                  <a:cubicBezTo>
                    <a:pt x="113" y="13"/>
                    <a:pt x="115" y="13"/>
                    <a:pt x="115" y="13"/>
                  </a:cubicBezTo>
                  <a:cubicBezTo>
                    <a:pt x="118" y="12"/>
                    <a:pt x="118" y="12"/>
                    <a:pt x="118" y="12"/>
                  </a:cubicBezTo>
                  <a:cubicBezTo>
                    <a:pt x="118" y="12"/>
                    <a:pt x="120" y="13"/>
                    <a:pt x="121" y="15"/>
                  </a:cubicBezTo>
                  <a:cubicBezTo>
                    <a:pt x="121" y="16"/>
                    <a:pt x="124" y="16"/>
                    <a:pt x="125" y="15"/>
                  </a:cubicBezTo>
                  <a:cubicBezTo>
                    <a:pt x="126" y="15"/>
                    <a:pt x="126" y="15"/>
                    <a:pt x="126" y="15"/>
                  </a:cubicBezTo>
                  <a:cubicBezTo>
                    <a:pt x="127" y="16"/>
                    <a:pt x="127" y="16"/>
                    <a:pt x="127" y="16"/>
                  </a:cubicBezTo>
                  <a:cubicBezTo>
                    <a:pt x="127" y="16"/>
                    <a:pt x="129" y="20"/>
                    <a:pt x="132" y="17"/>
                  </a:cubicBezTo>
                  <a:cubicBezTo>
                    <a:pt x="135" y="14"/>
                    <a:pt x="133" y="17"/>
                    <a:pt x="133" y="17"/>
                  </a:cubicBezTo>
                  <a:cubicBezTo>
                    <a:pt x="133" y="17"/>
                    <a:pt x="135" y="20"/>
                    <a:pt x="136" y="20"/>
                  </a:cubicBezTo>
                  <a:cubicBezTo>
                    <a:pt x="138" y="20"/>
                    <a:pt x="138" y="20"/>
                    <a:pt x="138" y="20"/>
                  </a:cubicBezTo>
                  <a:cubicBezTo>
                    <a:pt x="142" y="18"/>
                    <a:pt x="142" y="18"/>
                    <a:pt x="142" y="18"/>
                  </a:cubicBezTo>
                  <a:cubicBezTo>
                    <a:pt x="145" y="17"/>
                    <a:pt x="145" y="17"/>
                    <a:pt x="145" y="17"/>
                  </a:cubicBezTo>
                  <a:cubicBezTo>
                    <a:pt x="145" y="17"/>
                    <a:pt x="148" y="17"/>
                    <a:pt x="147" y="22"/>
                  </a:cubicBezTo>
                  <a:cubicBezTo>
                    <a:pt x="147" y="26"/>
                    <a:pt x="146" y="25"/>
                    <a:pt x="146" y="25"/>
                  </a:cubicBezTo>
                  <a:cubicBezTo>
                    <a:pt x="144" y="28"/>
                    <a:pt x="144" y="28"/>
                    <a:pt x="144" y="28"/>
                  </a:cubicBezTo>
                  <a:cubicBezTo>
                    <a:pt x="144" y="31"/>
                    <a:pt x="144" y="31"/>
                    <a:pt x="144" y="31"/>
                  </a:cubicBezTo>
                  <a:cubicBezTo>
                    <a:pt x="144" y="31"/>
                    <a:pt x="145" y="31"/>
                    <a:pt x="146" y="31"/>
                  </a:cubicBezTo>
                  <a:cubicBezTo>
                    <a:pt x="147" y="31"/>
                    <a:pt x="148" y="35"/>
                    <a:pt x="148" y="35"/>
                  </a:cubicBezTo>
                  <a:cubicBezTo>
                    <a:pt x="151" y="36"/>
                    <a:pt x="151" y="36"/>
                    <a:pt x="151" y="36"/>
                  </a:cubicBezTo>
                  <a:cubicBezTo>
                    <a:pt x="151" y="36"/>
                    <a:pt x="152" y="37"/>
                    <a:pt x="154" y="38"/>
                  </a:cubicBezTo>
                  <a:cubicBezTo>
                    <a:pt x="155" y="39"/>
                    <a:pt x="156" y="41"/>
                    <a:pt x="156" y="41"/>
                  </a:cubicBezTo>
                  <a:cubicBezTo>
                    <a:pt x="156" y="41"/>
                    <a:pt x="157" y="45"/>
                    <a:pt x="158" y="46"/>
                  </a:cubicBezTo>
                  <a:cubicBezTo>
                    <a:pt x="158" y="48"/>
                    <a:pt x="164" y="44"/>
                    <a:pt x="164" y="44"/>
                  </a:cubicBezTo>
                  <a:cubicBezTo>
                    <a:pt x="165" y="39"/>
                    <a:pt x="165" y="39"/>
                    <a:pt x="165" y="39"/>
                  </a:cubicBezTo>
                  <a:cubicBezTo>
                    <a:pt x="171" y="37"/>
                    <a:pt x="171" y="37"/>
                    <a:pt x="171" y="37"/>
                  </a:cubicBezTo>
                  <a:cubicBezTo>
                    <a:pt x="169" y="31"/>
                    <a:pt x="169" y="31"/>
                    <a:pt x="169" y="31"/>
                  </a:cubicBezTo>
                  <a:cubicBezTo>
                    <a:pt x="167" y="27"/>
                    <a:pt x="167" y="27"/>
                    <a:pt x="167" y="27"/>
                  </a:cubicBezTo>
                  <a:cubicBezTo>
                    <a:pt x="167" y="27"/>
                    <a:pt x="171" y="28"/>
                    <a:pt x="172" y="27"/>
                  </a:cubicBezTo>
                  <a:cubicBezTo>
                    <a:pt x="173" y="27"/>
                    <a:pt x="176" y="28"/>
                    <a:pt x="176" y="28"/>
                  </a:cubicBezTo>
                  <a:cubicBezTo>
                    <a:pt x="187" y="33"/>
                    <a:pt x="187" y="33"/>
                    <a:pt x="187" y="33"/>
                  </a:cubicBezTo>
                  <a:cubicBezTo>
                    <a:pt x="187" y="33"/>
                    <a:pt x="190" y="32"/>
                    <a:pt x="192" y="32"/>
                  </a:cubicBezTo>
                  <a:cubicBezTo>
                    <a:pt x="194" y="31"/>
                    <a:pt x="194" y="29"/>
                    <a:pt x="194" y="29"/>
                  </a:cubicBezTo>
                  <a:cubicBezTo>
                    <a:pt x="194" y="29"/>
                    <a:pt x="195" y="30"/>
                    <a:pt x="197" y="32"/>
                  </a:cubicBezTo>
                  <a:cubicBezTo>
                    <a:pt x="198" y="35"/>
                    <a:pt x="196" y="34"/>
                    <a:pt x="196" y="35"/>
                  </a:cubicBezTo>
                  <a:cubicBezTo>
                    <a:pt x="195" y="36"/>
                    <a:pt x="193" y="39"/>
                    <a:pt x="193" y="39"/>
                  </a:cubicBezTo>
                  <a:cubicBezTo>
                    <a:pt x="193" y="39"/>
                    <a:pt x="194" y="41"/>
                    <a:pt x="196" y="41"/>
                  </a:cubicBezTo>
                  <a:cubicBezTo>
                    <a:pt x="197" y="41"/>
                    <a:pt x="196" y="42"/>
                    <a:pt x="198" y="44"/>
                  </a:cubicBezTo>
                  <a:cubicBezTo>
                    <a:pt x="199" y="45"/>
                    <a:pt x="203" y="46"/>
                    <a:pt x="203" y="46"/>
                  </a:cubicBezTo>
                  <a:cubicBezTo>
                    <a:pt x="206" y="46"/>
                    <a:pt x="206" y="46"/>
                    <a:pt x="206" y="46"/>
                  </a:cubicBezTo>
                  <a:cubicBezTo>
                    <a:pt x="209" y="43"/>
                    <a:pt x="209" y="43"/>
                    <a:pt x="209" y="43"/>
                  </a:cubicBezTo>
                  <a:cubicBezTo>
                    <a:pt x="209" y="43"/>
                    <a:pt x="212" y="44"/>
                    <a:pt x="213" y="45"/>
                  </a:cubicBezTo>
                  <a:cubicBezTo>
                    <a:pt x="214" y="46"/>
                    <a:pt x="219" y="48"/>
                    <a:pt x="219" y="48"/>
                  </a:cubicBezTo>
                  <a:cubicBezTo>
                    <a:pt x="227" y="46"/>
                    <a:pt x="227" y="46"/>
                    <a:pt x="227" y="46"/>
                  </a:cubicBezTo>
                  <a:cubicBezTo>
                    <a:pt x="228" y="54"/>
                    <a:pt x="228" y="54"/>
                    <a:pt x="228" y="54"/>
                  </a:cubicBezTo>
                  <a:cubicBezTo>
                    <a:pt x="228" y="54"/>
                    <a:pt x="230" y="54"/>
                    <a:pt x="232" y="57"/>
                  </a:cubicBezTo>
                  <a:cubicBezTo>
                    <a:pt x="234" y="59"/>
                    <a:pt x="233" y="57"/>
                    <a:pt x="233" y="57"/>
                  </a:cubicBezTo>
                  <a:cubicBezTo>
                    <a:pt x="233" y="57"/>
                    <a:pt x="237" y="59"/>
                    <a:pt x="237" y="60"/>
                  </a:cubicBezTo>
                  <a:cubicBezTo>
                    <a:pt x="237" y="62"/>
                    <a:pt x="238" y="64"/>
                    <a:pt x="238" y="64"/>
                  </a:cubicBezTo>
                  <a:cubicBezTo>
                    <a:pt x="240" y="68"/>
                    <a:pt x="240" y="68"/>
                    <a:pt x="240" y="68"/>
                  </a:cubicBezTo>
                  <a:cubicBezTo>
                    <a:pt x="239" y="68"/>
                    <a:pt x="237" y="68"/>
                    <a:pt x="236" y="68"/>
                  </a:cubicBezTo>
                  <a:cubicBezTo>
                    <a:pt x="236" y="68"/>
                    <a:pt x="235" y="69"/>
                    <a:pt x="234" y="69"/>
                  </a:cubicBezTo>
                  <a:cubicBezTo>
                    <a:pt x="233" y="69"/>
                    <a:pt x="232" y="69"/>
                    <a:pt x="232" y="69"/>
                  </a:cubicBezTo>
                  <a:cubicBezTo>
                    <a:pt x="229" y="70"/>
                    <a:pt x="229" y="70"/>
                    <a:pt x="229" y="70"/>
                  </a:cubicBezTo>
                  <a:cubicBezTo>
                    <a:pt x="227" y="72"/>
                    <a:pt x="227" y="72"/>
                    <a:pt x="227" y="72"/>
                  </a:cubicBezTo>
                  <a:cubicBezTo>
                    <a:pt x="225" y="74"/>
                    <a:pt x="225" y="74"/>
                    <a:pt x="225" y="74"/>
                  </a:cubicBezTo>
                  <a:cubicBezTo>
                    <a:pt x="223" y="78"/>
                    <a:pt x="223" y="78"/>
                    <a:pt x="223" y="78"/>
                  </a:cubicBezTo>
                  <a:cubicBezTo>
                    <a:pt x="223" y="80"/>
                    <a:pt x="223" y="80"/>
                    <a:pt x="223" y="80"/>
                  </a:cubicBezTo>
                  <a:cubicBezTo>
                    <a:pt x="220" y="83"/>
                    <a:pt x="220" y="83"/>
                    <a:pt x="220" y="83"/>
                  </a:cubicBezTo>
                  <a:cubicBezTo>
                    <a:pt x="220" y="83"/>
                    <a:pt x="217" y="85"/>
                    <a:pt x="216" y="85"/>
                  </a:cubicBezTo>
                  <a:cubicBezTo>
                    <a:pt x="215" y="85"/>
                    <a:pt x="215" y="89"/>
                    <a:pt x="215" y="89"/>
                  </a:cubicBezTo>
                  <a:cubicBezTo>
                    <a:pt x="216" y="92"/>
                    <a:pt x="216" y="92"/>
                    <a:pt x="216" y="92"/>
                  </a:cubicBezTo>
                  <a:cubicBezTo>
                    <a:pt x="215" y="97"/>
                    <a:pt x="215" y="97"/>
                    <a:pt x="215" y="97"/>
                  </a:cubicBezTo>
                  <a:cubicBezTo>
                    <a:pt x="210" y="99"/>
                    <a:pt x="210" y="99"/>
                    <a:pt x="210" y="99"/>
                  </a:cubicBezTo>
                  <a:cubicBezTo>
                    <a:pt x="209" y="102"/>
                    <a:pt x="209" y="102"/>
                    <a:pt x="209" y="102"/>
                  </a:cubicBezTo>
                  <a:cubicBezTo>
                    <a:pt x="208" y="104"/>
                    <a:pt x="208" y="104"/>
                    <a:pt x="208" y="104"/>
                  </a:cubicBezTo>
                  <a:cubicBezTo>
                    <a:pt x="208" y="104"/>
                    <a:pt x="206" y="105"/>
                    <a:pt x="206" y="105"/>
                  </a:cubicBezTo>
                  <a:cubicBezTo>
                    <a:pt x="205" y="104"/>
                    <a:pt x="205" y="107"/>
                    <a:pt x="205" y="107"/>
                  </a:cubicBezTo>
                  <a:cubicBezTo>
                    <a:pt x="203" y="109"/>
                    <a:pt x="203" y="109"/>
                    <a:pt x="203" y="109"/>
                  </a:cubicBezTo>
                  <a:cubicBezTo>
                    <a:pt x="202" y="109"/>
                    <a:pt x="202" y="109"/>
                    <a:pt x="202" y="109"/>
                  </a:cubicBezTo>
                  <a:cubicBezTo>
                    <a:pt x="200" y="110"/>
                    <a:pt x="200" y="110"/>
                    <a:pt x="200" y="110"/>
                  </a:cubicBezTo>
                  <a:cubicBezTo>
                    <a:pt x="200" y="110"/>
                    <a:pt x="199" y="111"/>
                    <a:pt x="198" y="111"/>
                  </a:cubicBezTo>
                  <a:cubicBezTo>
                    <a:pt x="198" y="112"/>
                    <a:pt x="197" y="111"/>
                    <a:pt x="197" y="111"/>
                  </a:cubicBezTo>
                  <a:cubicBezTo>
                    <a:pt x="197" y="111"/>
                    <a:pt x="195" y="110"/>
                    <a:pt x="194" y="110"/>
                  </a:cubicBezTo>
                  <a:cubicBezTo>
                    <a:pt x="194" y="110"/>
                    <a:pt x="194" y="111"/>
                    <a:pt x="193" y="111"/>
                  </a:cubicBezTo>
                  <a:cubicBezTo>
                    <a:pt x="193" y="111"/>
                    <a:pt x="193" y="111"/>
                    <a:pt x="192" y="112"/>
                  </a:cubicBezTo>
                  <a:cubicBezTo>
                    <a:pt x="192" y="112"/>
                    <a:pt x="191" y="111"/>
                    <a:pt x="190" y="111"/>
                  </a:cubicBezTo>
                  <a:cubicBezTo>
                    <a:pt x="189" y="111"/>
                    <a:pt x="189" y="110"/>
                    <a:pt x="189" y="110"/>
                  </a:cubicBezTo>
                  <a:cubicBezTo>
                    <a:pt x="188" y="110"/>
                    <a:pt x="187" y="110"/>
                    <a:pt x="187" y="110"/>
                  </a:cubicBezTo>
                  <a:cubicBezTo>
                    <a:pt x="186" y="110"/>
                    <a:pt x="185" y="110"/>
                    <a:pt x="185" y="110"/>
                  </a:cubicBezTo>
                  <a:cubicBezTo>
                    <a:pt x="185" y="110"/>
                    <a:pt x="184" y="111"/>
                    <a:pt x="184" y="111"/>
                  </a:cubicBezTo>
                  <a:cubicBezTo>
                    <a:pt x="182" y="112"/>
                    <a:pt x="182" y="112"/>
                    <a:pt x="182" y="112"/>
                  </a:cubicBezTo>
                  <a:cubicBezTo>
                    <a:pt x="182" y="112"/>
                    <a:pt x="182" y="113"/>
                    <a:pt x="182" y="114"/>
                  </a:cubicBezTo>
                  <a:cubicBezTo>
                    <a:pt x="182" y="114"/>
                    <a:pt x="182" y="115"/>
                    <a:pt x="181" y="115"/>
                  </a:cubicBezTo>
                  <a:cubicBezTo>
                    <a:pt x="181" y="115"/>
                    <a:pt x="180" y="117"/>
                    <a:pt x="180" y="117"/>
                  </a:cubicBezTo>
                  <a:cubicBezTo>
                    <a:pt x="180" y="117"/>
                    <a:pt x="180" y="120"/>
                    <a:pt x="179" y="120"/>
                  </a:cubicBezTo>
                  <a:cubicBezTo>
                    <a:pt x="179" y="120"/>
                    <a:pt x="179" y="121"/>
                    <a:pt x="179" y="121"/>
                  </a:cubicBezTo>
                  <a:cubicBezTo>
                    <a:pt x="179" y="123"/>
                    <a:pt x="179" y="123"/>
                    <a:pt x="179" y="123"/>
                  </a:cubicBezTo>
                  <a:cubicBezTo>
                    <a:pt x="179" y="124"/>
                    <a:pt x="179" y="124"/>
                    <a:pt x="179" y="124"/>
                  </a:cubicBezTo>
                  <a:cubicBezTo>
                    <a:pt x="177" y="123"/>
                    <a:pt x="177" y="123"/>
                    <a:pt x="177" y="123"/>
                  </a:cubicBezTo>
                  <a:cubicBezTo>
                    <a:pt x="175" y="117"/>
                    <a:pt x="175" y="117"/>
                    <a:pt x="175" y="117"/>
                  </a:cubicBezTo>
                  <a:cubicBezTo>
                    <a:pt x="175" y="117"/>
                    <a:pt x="172" y="118"/>
                    <a:pt x="169" y="118"/>
                  </a:cubicBezTo>
                  <a:cubicBezTo>
                    <a:pt x="166" y="117"/>
                    <a:pt x="164" y="115"/>
                    <a:pt x="163" y="115"/>
                  </a:cubicBezTo>
                  <a:cubicBezTo>
                    <a:pt x="163" y="114"/>
                    <a:pt x="159" y="115"/>
                    <a:pt x="159" y="115"/>
                  </a:cubicBezTo>
                  <a:cubicBezTo>
                    <a:pt x="158" y="119"/>
                    <a:pt x="158" y="119"/>
                    <a:pt x="158" y="119"/>
                  </a:cubicBezTo>
                  <a:cubicBezTo>
                    <a:pt x="147" y="118"/>
                    <a:pt x="147" y="118"/>
                    <a:pt x="147" y="118"/>
                  </a:cubicBezTo>
                  <a:cubicBezTo>
                    <a:pt x="143" y="116"/>
                    <a:pt x="143" y="116"/>
                    <a:pt x="143" y="116"/>
                  </a:cubicBezTo>
                  <a:cubicBezTo>
                    <a:pt x="136" y="113"/>
                    <a:pt x="136" y="113"/>
                    <a:pt x="136" y="113"/>
                  </a:cubicBezTo>
                  <a:cubicBezTo>
                    <a:pt x="134" y="112"/>
                    <a:pt x="134" y="112"/>
                    <a:pt x="134" y="112"/>
                  </a:cubicBezTo>
                  <a:cubicBezTo>
                    <a:pt x="134" y="112"/>
                    <a:pt x="130" y="112"/>
                    <a:pt x="129" y="112"/>
                  </a:cubicBezTo>
                  <a:cubicBezTo>
                    <a:pt x="128" y="112"/>
                    <a:pt x="124" y="111"/>
                    <a:pt x="124" y="111"/>
                  </a:cubicBezTo>
                  <a:cubicBezTo>
                    <a:pt x="124" y="111"/>
                    <a:pt x="120" y="110"/>
                    <a:pt x="119" y="110"/>
                  </a:cubicBezTo>
                  <a:cubicBezTo>
                    <a:pt x="118" y="110"/>
                    <a:pt x="116" y="110"/>
                    <a:pt x="116" y="110"/>
                  </a:cubicBezTo>
                  <a:cubicBezTo>
                    <a:pt x="111" y="109"/>
                    <a:pt x="111" y="109"/>
                    <a:pt x="111" y="109"/>
                  </a:cubicBezTo>
                  <a:cubicBezTo>
                    <a:pt x="111" y="109"/>
                    <a:pt x="108" y="107"/>
                    <a:pt x="106" y="108"/>
                  </a:cubicBezTo>
                  <a:cubicBezTo>
                    <a:pt x="105" y="108"/>
                    <a:pt x="106" y="111"/>
                    <a:pt x="106" y="111"/>
                  </a:cubicBezTo>
                  <a:cubicBezTo>
                    <a:pt x="106" y="111"/>
                    <a:pt x="105" y="116"/>
                    <a:pt x="106" y="117"/>
                  </a:cubicBezTo>
                  <a:cubicBezTo>
                    <a:pt x="106" y="119"/>
                    <a:pt x="104" y="121"/>
                    <a:pt x="104" y="121"/>
                  </a:cubicBezTo>
                  <a:cubicBezTo>
                    <a:pt x="101" y="122"/>
                    <a:pt x="101" y="122"/>
                    <a:pt x="101" y="122"/>
                  </a:cubicBezTo>
                  <a:cubicBezTo>
                    <a:pt x="101" y="122"/>
                    <a:pt x="99" y="125"/>
                    <a:pt x="98" y="125"/>
                  </a:cubicBezTo>
                  <a:cubicBezTo>
                    <a:pt x="97" y="125"/>
                    <a:pt x="97" y="131"/>
                    <a:pt x="97" y="131"/>
                  </a:cubicBezTo>
                  <a:cubicBezTo>
                    <a:pt x="93" y="132"/>
                    <a:pt x="93" y="132"/>
                    <a:pt x="93" y="132"/>
                  </a:cubicBezTo>
                  <a:cubicBezTo>
                    <a:pt x="89" y="129"/>
                    <a:pt x="89" y="129"/>
                    <a:pt x="89" y="129"/>
                  </a:cubicBezTo>
                  <a:cubicBezTo>
                    <a:pt x="86" y="131"/>
                    <a:pt x="86" y="131"/>
                    <a:pt x="86" y="131"/>
                  </a:cubicBezTo>
                  <a:cubicBezTo>
                    <a:pt x="85" y="133"/>
                    <a:pt x="85" y="133"/>
                    <a:pt x="85" y="133"/>
                  </a:cubicBezTo>
                  <a:cubicBezTo>
                    <a:pt x="85" y="133"/>
                    <a:pt x="80" y="132"/>
                    <a:pt x="80" y="132"/>
                  </a:cubicBezTo>
                  <a:cubicBezTo>
                    <a:pt x="79" y="132"/>
                    <a:pt x="74" y="131"/>
                    <a:pt x="74" y="131"/>
                  </a:cubicBezTo>
                  <a:cubicBezTo>
                    <a:pt x="74" y="131"/>
                    <a:pt x="71" y="128"/>
                    <a:pt x="70" y="127"/>
                  </a:cubicBezTo>
                  <a:cubicBezTo>
                    <a:pt x="69" y="126"/>
                    <a:pt x="65" y="124"/>
                    <a:pt x="64" y="123"/>
                  </a:cubicBezTo>
                  <a:cubicBezTo>
                    <a:pt x="63" y="123"/>
                    <a:pt x="63" y="122"/>
                    <a:pt x="63" y="122"/>
                  </a:cubicBezTo>
                  <a:cubicBezTo>
                    <a:pt x="61" y="120"/>
                    <a:pt x="62" y="120"/>
                    <a:pt x="60" y="119"/>
                  </a:cubicBezTo>
                  <a:cubicBezTo>
                    <a:pt x="58" y="118"/>
                    <a:pt x="56" y="118"/>
                    <a:pt x="56" y="117"/>
                  </a:cubicBezTo>
                  <a:cubicBezTo>
                    <a:pt x="56" y="116"/>
                    <a:pt x="57" y="114"/>
                    <a:pt x="55" y="114"/>
                  </a:cubicBezTo>
                  <a:cubicBezTo>
                    <a:pt x="52" y="115"/>
                    <a:pt x="51" y="116"/>
                    <a:pt x="50" y="115"/>
                  </a:cubicBezTo>
                  <a:cubicBezTo>
                    <a:pt x="48" y="113"/>
                    <a:pt x="48" y="113"/>
                    <a:pt x="47" y="111"/>
                  </a:cubicBezTo>
                  <a:cubicBezTo>
                    <a:pt x="47" y="109"/>
                    <a:pt x="47" y="107"/>
                    <a:pt x="45" y="107"/>
                  </a:cubicBezTo>
                  <a:cubicBezTo>
                    <a:pt x="43" y="107"/>
                    <a:pt x="42" y="106"/>
                    <a:pt x="42" y="106"/>
                  </a:cubicBezTo>
                  <a:cubicBezTo>
                    <a:pt x="42" y="106"/>
                    <a:pt x="41" y="107"/>
                    <a:pt x="40" y="105"/>
                  </a:cubicBezTo>
                  <a:cubicBezTo>
                    <a:pt x="39" y="102"/>
                    <a:pt x="42" y="104"/>
                    <a:pt x="39" y="100"/>
                  </a:cubicBezTo>
                  <a:cubicBezTo>
                    <a:pt x="35" y="97"/>
                    <a:pt x="36" y="98"/>
                    <a:pt x="34" y="96"/>
                  </a:cubicBezTo>
                  <a:cubicBezTo>
                    <a:pt x="32" y="94"/>
                    <a:pt x="26" y="96"/>
                    <a:pt x="26" y="96"/>
                  </a:cubicBezTo>
                  <a:cubicBezTo>
                    <a:pt x="26" y="96"/>
                    <a:pt x="26" y="95"/>
                    <a:pt x="24" y="93"/>
                  </a:cubicBezTo>
                  <a:cubicBezTo>
                    <a:pt x="22" y="91"/>
                    <a:pt x="23" y="92"/>
                    <a:pt x="21" y="90"/>
                  </a:cubicBezTo>
                  <a:cubicBezTo>
                    <a:pt x="19" y="87"/>
                    <a:pt x="19" y="88"/>
                    <a:pt x="19" y="85"/>
                  </a:cubicBezTo>
                  <a:cubicBezTo>
                    <a:pt x="18" y="82"/>
                    <a:pt x="19" y="81"/>
                    <a:pt x="17" y="79"/>
                  </a:cubicBezTo>
                  <a:cubicBezTo>
                    <a:pt x="15" y="77"/>
                    <a:pt x="14" y="75"/>
                    <a:pt x="14" y="75"/>
                  </a:cubicBezTo>
                  <a:cubicBezTo>
                    <a:pt x="14" y="75"/>
                    <a:pt x="12" y="73"/>
                    <a:pt x="14" y="70"/>
                  </a:cubicBezTo>
                  <a:cubicBezTo>
                    <a:pt x="16" y="68"/>
                    <a:pt x="16" y="68"/>
                    <a:pt x="16" y="66"/>
                  </a:cubicBezTo>
                  <a:cubicBezTo>
                    <a:pt x="16" y="65"/>
                    <a:pt x="17" y="63"/>
                    <a:pt x="14" y="61"/>
                  </a:cubicBezTo>
                  <a:cubicBezTo>
                    <a:pt x="11" y="59"/>
                    <a:pt x="11" y="59"/>
                    <a:pt x="8" y="57"/>
                  </a:cubicBezTo>
                  <a:cubicBezTo>
                    <a:pt x="6" y="56"/>
                    <a:pt x="5" y="56"/>
                    <a:pt x="4" y="55"/>
                  </a:cubicBezTo>
                  <a:cubicBezTo>
                    <a:pt x="3" y="54"/>
                    <a:pt x="1" y="47"/>
                    <a:pt x="1" y="47"/>
                  </a:cubicBezTo>
                  <a:cubicBezTo>
                    <a:pt x="0" y="44"/>
                    <a:pt x="0" y="44"/>
                    <a:pt x="0" y="44"/>
                  </a:cubicBezTo>
                  <a:cubicBezTo>
                    <a:pt x="5" y="44"/>
                    <a:pt x="5" y="44"/>
                    <a:pt x="5" y="44"/>
                  </a:cubicBezTo>
                  <a:cubicBezTo>
                    <a:pt x="6" y="48"/>
                    <a:pt x="6" y="48"/>
                    <a:pt x="6" y="48"/>
                  </a:cubicBezTo>
                  <a:cubicBezTo>
                    <a:pt x="7" y="51"/>
                    <a:pt x="7" y="51"/>
                    <a:pt x="7" y="51"/>
                  </a:cubicBezTo>
                  <a:cubicBezTo>
                    <a:pt x="10" y="45"/>
                    <a:pt x="10" y="45"/>
                    <a:pt x="10" y="45"/>
                  </a:cubicBezTo>
                  <a:cubicBezTo>
                    <a:pt x="14" y="40"/>
                    <a:pt x="14" y="40"/>
                    <a:pt x="14" y="40"/>
                  </a:cubicBezTo>
                  <a:cubicBezTo>
                    <a:pt x="14" y="40"/>
                    <a:pt x="14" y="40"/>
                    <a:pt x="17" y="40"/>
                  </a:cubicBezTo>
                  <a:cubicBezTo>
                    <a:pt x="19" y="40"/>
                    <a:pt x="22" y="38"/>
                    <a:pt x="23" y="38"/>
                  </a:cubicBezTo>
                  <a:cubicBezTo>
                    <a:pt x="25" y="38"/>
                    <a:pt x="28" y="39"/>
                    <a:pt x="29" y="39"/>
                  </a:cubicBezTo>
                  <a:cubicBezTo>
                    <a:pt x="31" y="38"/>
                    <a:pt x="32" y="38"/>
                    <a:pt x="32" y="36"/>
                  </a:cubicBezTo>
                  <a:cubicBezTo>
                    <a:pt x="33" y="35"/>
                    <a:pt x="31" y="33"/>
                    <a:pt x="35" y="32"/>
                  </a:cubicBezTo>
                  <a:cubicBezTo>
                    <a:pt x="38" y="30"/>
                    <a:pt x="39" y="30"/>
                    <a:pt x="39" y="30"/>
                  </a:cubicBezTo>
                  <a:lnTo>
                    <a:pt x="43" y="27"/>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30" name="Freeform 33">
              <a:extLst>
                <a:ext uri="{FF2B5EF4-FFF2-40B4-BE49-F238E27FC236}">
                  <a16:creationId xmlns:a16="http://schemas.microsoft.com/office/drawing/2014/main" id="{D4D33A11-460A-AD3A-48BD-A66B33EC8E59}"/>
                </a:ext>
              </a:extLst>
            </p:cNvPr>
            <p:cNvSpPr>
              <a:spLocks noEditPoints="1"/>
            </p:cNvSpPr>
            <p:nvPr/>
          </p:nvSpPr>
          <p:spPr bwMode="auto">
            <a:xfrm>
              <a:off x="10490912" y="2704574"/>
              <a:ext cx="756043" cy="269734"/>
            </a:xfrm>
            <a:custGeom>
              <a:avLst/>
              <a:gdLst>
                <a:gd name="T0" fmla="*/ 233 w 291"/>
                <a:gd name="T1" fmla="*/ 67 h 107"/>
                <a:gd name="T2" fmla="*/ 238 w 291"/>
                <a:gd name="T3" fmla="*/ 67 h 107"/>
                <a:gd name="T4" fmla="*/ 239 w 291"/>
                <a:gd name="T5" fmla="*/ 67 h 107"/>
                <a:gd name="T6" fmla="*/ 240 w 291"/>
                <a:gd name="T7" fmla="*/ 67 h 107"/>
                <a:gd name="T8" fmla="*/ 240 w 291"/>
                <a:gd name="T9" fmla="*/ 68 h 107"/>
                <a:gd name="T10" fmla="*/ 241 w 291"/>
                <a:gd name="T11" fmla="*/ 68 h 107"/>
                <a:gd name="T12" fmla="*/ 242 w 291"/>
                <a:gd name="T13" fmla="*/ 67 h 107"/>
                <a:gd name="T14" fmla="*/ 243 w 291"/>
                <a:gd name="T15" fmla="*/ 67 h 107"/>
                <a:gd name="T16" fmla="*/ 244 w 291"/>
                <a:gd name="T17" fmla="*/ 67 h 107"/>
                <a:gd name="T18" fmla="*/ 245 w 291"/>
                <a:gd name="T19" fmla="*/ 67 h 107"/>
                <a:gd name="T20" fmla="*/ 247 w 291"/>
                <a:gd name="T21" fmla="*/ 67 h 107"/>
                <a:gd name="T22" fmla="*/ 248 w 291"/>
                <a:gd name="T23" fmla="*/ 67 h 107"/>
                <a:gd name="T24" fmla="*/ 249 w 291"/>
                <a:gd name="T25" fmla="*/ 66 h 107"/>
                <a:gd name="T26" fmla="*/ 250 w 291"/>
                <a:gd name="T27" fmla="*/ 66 h 107"/>
                <a:gd name="T28" fmla="*/ 250 w 291"/>
                <a:gd name="T29" fmla="*/ 66 h 107"/>
                <a:gd name="T30" fmla="*/ 267 w 291"/>
                <a:gd name="T31" fmla="*/ 71 h 107"/>
                <a:gd name="T32" fmla="*/ 268 w 291"/>
                <a:gd name="T33" fmla="*/ 71 h 107"/>
                <a:gd name="T34" fmla="*/ 268 w 291"/>
                <a:gd name="T35" fmla="*/ 71 h 107"/>
                <a:gd name="T36" fmla="*/ 268 w 291"/>
                <a:gd name="T37" fmla="*/ 71 h 107"/>
                <a:gd name="T38" fmla="*/ 233 w 291"/>
                <a:gd name="T39" fmla="*/ 67 h 107"/>
                <a:gd name="T40" fmla="*/ 269 w 291"/>
                <a:gd name="T41" fmla="*/ 71 h 107"/>
                <a:gd name="T42" fmla="*/ 269 w 291"/>
                <a:gd name="T43" fmla="*/ 71 h 107"/>
                <a:gd name="T44" fmla="*/ 270 w 291"/>
                <a:gd name="T45" fmla="*/ 71 h 107"/>
                <a:gd name="T46" fmla="*/ 270 w 291"/>
                <a:gd name="T47" fmla="*/ 70 h 107"/>
                <a:gd name="T48" fmla="*/ 271 w 291"/>
                <a:gd name="T49" fmla="*/ 70 h 107"/>
                <a:gd name="T50" fmla="*/ 271 w 291"/>
                <a:gd name="T51" fmla="*/ 70 h 107"/>
                <a:gd name="T52" fmla="*/ 271 w 291"/>
                <a:gd name="T53" fmla="*/ 70 h 107"/>
                <a:gd name="T54" fmla="*/ 272 w 291"/>
                <a:gd name="T55" fmla="*/ 69 h 107"/>
                <a:gd name="T56" fmla="*/ 272 w 291"/>
                <a:gd name="T57" fmla="*/ 69 h 107"/>
                <a:gd name="T58" fmla="*/ 273 w 291"/>
                <a:gd name="T59" fmla="*/ 69 h 107"/>
                <a:gd name="T60" fmla="*/ 273 w 291"/>
                <a:gd name="T61" fmla="*/ 69 h 107"/>
                <a:gd name="T62" fmla="*/ 273 w 291"/>
                <a:gd name="T63" fmla="*/ 69 h 107"/>
                <a:gd name="T64" fmla="*/ 273 w 291"/>
                <a:gd name="T65" fmla="*/ 69 h 107"/>
                <a:gd name="T66" fmla="*/ 274 w 291"/>
                <a:gd name="T67" fmla="*/ 69 h 107"/>
                <a:gd name="T68" fmla="*/ 274 w 291"/>
                <a:gd name="T69" fmla="*/ 69 h 107"/>
                <a:gd name="T70" fmla="*/ 274 w 291"/>
                <a:gd name="T71" fmla="*/ 69 h 107"/>
                <a:gd name="T72" fmla="*/ 275 w 291"/>
                <a:gd name="T73" fmla="*/ 69 h 107"/>
                <a:gd name="T74" fmla="*/ 289 w 291"/>
                <a:gd name="T75" fmla="*/ 72 h 107"/>
                <a:gd name="T76" fmla="*/ 272 w 291"/>
                <a:gd name="T77" fmla="*/ 47 h 107"/>
                <a:gd name="T78" fmla="*/ 266 w 291"/>
                <a:gd name="T79" fmla="*/ 27 h 107"/>
                <a:gd name="T80" fmla="*/ 235 w 291"/>
                <a:gd name="T81" fmla="*/ 11 h 107"/>
                <a:gd name="T82" fmla="*/ 197 w 291"/>
                <a:gd name="T83" fmla="*/ 0 h 107"/>
                <a:gd name="T84" fmla="*/ 173 w 291"/>
                <a:gd name="T85" fmla="*/ 17 h 107"/>
                <a:gd name="T86" fmla="*/ 157 w 291"/>
                <a:gd name="T87" fmla="*/ 16 h 107"/>
                <a:gd name="T88" fmla="*/ 111 w 291"/>
                <a:gd name="T89" fmla="*/ 2 h 107"/>
                <a:gd name="T90" fmla="*/ 68 w 291"/>
                <a:gd name="T91" fmla="*/ 11 h 107"/>
                <a:gd name="T92" fmla="*/ 40 w 291"/>
                <a:gd name="T93" fmla="*/ 10 h 107"/>
                <a:gd name="T94" fmla="*/ 1 w 291"/>
                <a:gd name="T95" fmla="*/ 10 h 107"/>
                <a:gd name="T96" fmla="*/ 18 w 291"/>
                <a:gd name="T97" fmla="*/ 27 h 107"/>
                <a:gd name="T98" fmla="*/ 44 w 291"/>
                <a:gd name="T99" fmla="*/ 31 h 107"/>
                <a:gd name="T100" fmla="*/ 70 w 291"/>
                <a:gd name="T101" fmla="*/ 48 h 107"/>
                <a:gd name="T102" fmla="*/ 83 w 291"/>
                <a:gd name="T103" fmla="*/ 100 h 107"/>
                <a:gd name="T104" fmla="*/ 124 w 291"/>
                <a:gd name="T105" fmla="*/ 91 h 107"/>
                <a:gd name="T106" fmla="*/ 153 w 291"/>
                <a:gd name="T107" fmla="*/ 102 h 107"/>
                <a:gd name="T108" fmla="*/ 163 w 291"/>
                <a:gd name="T109" fmla="*/ 98 h 107"/>
                <a:gd name="T110" fmla="*/ 184 w 291"/>
                <a:gd name="T111" fmla="*/ 85 h 107"/>
                <a:gd name="T112" fmla="*/ 193 w 291"/>
                <a:gd name="T113" fmla="*/ 79 h 107"/>
                <a:gd name="T114" fmla="*/ 206 w 291"/>
                <a:gd name="T115" fmla="*/ 76 h 107"/>
                <a:gd name="T116" fmla="*/ 215 w 291"/>
                <a:gd name="T117" fmla="*/ 68 h 107"/>
                <a:gd name="T118" fmla="*/ 230 w 291"/>
                <a:gd name="T119" fmla="*/ 69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91" h="107">
                  <a:moveTo>
                    <a:pt x="231" y="69"/>
                  </a:moveTo>
                  <a:cubicBezTo>
                    <a:pt x="232" y="69"/>
                    <a:pt x="232" y="69"/>
                    <a:pt x="232" y="69"/>
                  </a:cubicBezTo>
                  <a:cubicBezTo>
                    <a:pt x="231" y="68"/>
                    <a:pt x="231" y="68"/>
                    <a:pt x="231" y="68"/>
                  </a:cubicBezTo>
                  <a:cubicBezTo>
                    <a:pt x="231" y="68"/>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3" y="67"/>
                    <a:pt x="233" y="67"/>
                    <a:pt x="233" y="67"/>
                  </a:cubicBezTo>
                  <a:cubicBezTo>
                    <a:pt x="234" y="67"/>
                    <a:pt x="234" y="67"/>
                    <a:pt x="234" y="67"/>
                  </a:cubicBezTo>
                  <a:cubicBezTo>
                    <a:pt x="234" y="67"/>
                    <a:pt x="234" y="67"/>
                    <a:pt x="234" y="67"/>
                  </a:cubicBezTo>
                  <a:cubicBezTo>
                    <a:pt x="235" y="67"/>
                    <a:pt x="237"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8" y="67"/>
                    <a:pt x="238" y="67"/>
                    <a:pt x="238"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39" y="67"/>
                    <a:pt x="239" y="67"/>
                    <a:pt x="239"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7"/>
                    <a:pt x="240" y="67"/>
                    <a:pt x="240" y="67"/>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0" y="68"/>
                    <a:pt x="240" y="68"/>
                    <a:pt x="240"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1" y="68"/>
                    <a:pt x="241" y="68"/>
                    <a:pt x="241" y="68"/>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2" y="67"/>
                    <a:pt x="242" y="67"/>
                    <a:pt x="242"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3" y="67"/>
                    <a:pt x="243" y="67"/>
                    <a:pt x="243"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4" y="67"/>
                    <a:pt x="244" y="67"/>
                    <a:pt x="244"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5" y="67"/>
                    <a:pt x="245" y="67"/>
                    <a:pt x="245"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6" y="67"/>
                    <a:pt x="246" y="67"/>
                    <a:pt x="246"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7" y="67"/>
                    <a:pt x="247" y="67"/>
                    <a:pt x="247"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8" y="67"/>
                    <a:pt x="248" y="67"/>
                    <a:pt x="248" y="67"/>
                  </a:cubicBezTo>
                  <a:cubicBezTo>
                    <a:pt x="249" y="67"/>
                    <a:pt x="249" y="67"/>
                    <a:pt x="249" y="67"/>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49" y="66"/>
                    <a:pt x="249" y="66"/>
                    <a:pt x="249"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0" y="66"/>
                    <a:pt x="250" y="66"/>
                    <a:pt x="250" y="66"/>
                  </a:cubicBezTo>
                  <a:cubicBezTo>
                    <a:pt x="252" y="70"/>
                    <a:pt x="252" y="70"/>
                    <a:pt x="252" y="70"/>
                  </a:cubicBezTo>
                  <a:cubicBezTo>
                    <a:pt x="252" y="70"/>
                    <a:pt x="263" y="72"/>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7" y="71"/>
                    <a:pt x="267" y="71"/>
                    <a:pt x="267"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68" y="71"/>
                    <a:pt x="268" y="71"/>
                    <a:pt x="268" y="71"/>
                  </a:cubicBezTo>
                  <a:cubicBezTo>
                    <a:pt x="231" y="69"/>
                    <a:pt x="231" y="69"/>
                    <a:pt x="231" y="69"/>
                  </a:cubicBezTo>
                  <a:close/>
                  <a:moveTo>
                    <a:pt x="233" y="67"/>
                  </a:moveTo>
                  <a:cubicBezTo>
                    <a:pt x="233" y="67"/>
                    <a:pt x="233" y="67"/>
                    <a:pt x="233" y="67"/>
                  </a:cubicBezTo>
                  <a:cubicBezTo>
                    <a:pt x="233" y="67"/>
                    <a:pt x="233" y="67"/>
                    <a:pt x="233" y="67"/>
                  </a:cubicBezTo>
                  <a:cubicBezTo>
                    <a:pt x="233" y="67"/>
                    <a:pt x="233" y="67"/>
                    <a:pt x="233" y="67"/>
                  </a:cubicBezTo>
                  <a:close/>
                  <a:moveTo>
                    <a:pt x="269" y="71"/>
                  </a:move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69" y="71"/>
                    <a:pt x="269" y="71"/>
                    <a:pt x="269" y="71"/>
                  </a:cubicBezTo>
                  <a:cubicBezTo>
                    <a:pt x="270" y="71"/>
                    <a:pt x="270" y="71"/>
                    <a:pt x="270" y="71"/>
                  </a:cubicBezTo>
                  <a:cubicBezTo>
                    <a:pt x="270" y="71"/>
                    <a:pt x="270" y="71"/>
                    <a:pt x="270" y="71"/>
                  </a:cubicBezTo>
                  <a:cubicBezTo>
                    <a:pt x="270" y="71"/>
                    <a:pt x="270" y="71"/>
                    <a:pt x="270" y="71"/>
                  </a:cubicBezTo>
                  <a:cubicBezTo>
                    <a:pt x="270" y="71"/>
                    <a:pt x="270" y="71"/>
                    <a:pt x="270" y="71"/>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0" y="70"/>
                    <a:pt x="270" y="70"/>
                    <a:pt x="270"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1" y="70"/>
                    <a:pt x="271" y="70"/>
                    <a:pt x="271" y="70"/>
                  </a:cubicBezTo>
                  <a:cubicBezTo>
                    <a:pt x="272" y="70"/>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2" y="69"/>
                    <a:pt x="272" y="69"/>
                    <a:pt x="272"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3" y="69"/>
                    <a:pt x="273" y="69"/>
                    <a:pt x="273"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4" y="69"/>
                    <a:pt x="274" y="69"/>
                    <a:pt x="274"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5" y="69"/>
                    <a:pt x="275" y="69"/>
                    <a:pt x="275" y="69"/>
                  </a:cubicBezTo>
                  <a:cubicBezTo>
                    <a:pt x="276" y="69"/>
                    <a:pt x="276" y="69"/>
                    <a:pt x="278" y="70"/>
                  </a:cubicBezTo>
                  <a:cubicBezTo>
                    <a:pt x="280" y="71"/>
                    <a:pt x="283" y="72"/>
                    <a:pt x="285" y="72"/>
                  </a:cubicBezTo>
                  <a:cubicBezTo>
                    <a:pt x="289" y="72"/>
                    <a:pt x="289" y="72"/>
                    <a:pt x="289" y="72"/>
                  </a:cubicBezTo>
                  <a:cubicBezTo>
                    <a:pt x="290" y="69"/>
                    <a:pt x="290" y="69"/>
                    <a:pt x="290" y="69"/>
                  </a:cubicBezTo>
                  <a:cubicBezTo>
                    <a:pt x="291" y="71"/>
                    <a:pt x="289" y="61"/>
                    <a:pt x="290" y="58"/>
                  </a:cubicBezTo>
                  <a:cubicBezTo>
                    <a:pt x="289" y="57"/>
                    <a:pt x="288" y="56"/>
                    <a:pt x="288" y="55"/>
                  </a:cubicBezTo>
                  <a:cubicBezTo>
                    <a:pt x="287" y="54"/>
                    <a:pt x="282" y="54"/>
                    <a:pt x="282" y="54"/>
                  </a:cubicBezTo>
                  <a:cubicBezTo>
                    <a:pt x="278" y="53"/>
                    <a:pt x="278" y="53"/>
                    <a:pt x="278" y="53"/>
                  </a:cubicBezTo>
                  <a:cubicBezTo>
                    <a:pt x="275" y="52"/>
                    <a:pt x="275" y="52"/>
                    <a:pt x="275" y="52"/>
                  </a:cubicBezTo>
                  <a:cubicBezTo>
                    <a:pt x="272" y="47"/>
                    <a:pt x="272" y="47"/>
                    <a:pt x="272" y="47"/>
                  </a:cubicBezTo>
                  <a:cubicBezTo>
                    <a:pt x="269" y="45"/>
                    <a:pt x="269" y="45"/>
                    <a:pt x="269" y="45"/>
                  </a:cubicBezTo>
                  <a:cubicBezTo>
                    <a:pt x="266" y="41"/>
                    <a:pt x="266" y="41"/>
                    <a:pt x="266" y="41"/>
                  </a:cubicBezTo>
                  <a:cubicBezTo>
                    <a:pt x="267" y="39"/>
                    <a:pt x="267" y="39"/>
                    <a:pt x="267" y="39"/>
                  </a:cubicBezTo>
                  <a:cubicBezTo>
                    <a:pt x="270" y="35"/>
                    <a:pt x="270" y="35"/>
                    <a:pt x="270" y="35"/>
                  </a:cubicBezTo>
                  <a:cubicBezTo>
                    <a:pt x="270" y="35"/>
                    <a:pt x="271" y="35"/>
                    <a:pt x="272" y="33"/>
                  </a:cubicBezTo>
                  <a:cubicBezTo>
                    <a:pt x="274" y="30"/>
                    <a:pt x="272" y="30"/>
                    <a:pt x="272" y="30"/>
                  </a:cubicBezTo>
                  <a:cubicBezTo>
                    <a:pt x="272" y="30"/>
                    <a:pt x="268" y="28"/>
                    <a:pt x="266" y="27"/>
                  </a:cubicBezTo>
                  <a:cubicBezTo>
                    <a:pt x="264" y="26"/>
                    <a:pt x="261" y="29"/>
                    <a:pt x="261" y="29"/>
                  </a:cubicBezTo>
                  <a:cubicBezTo>
                    <a:pt x="255" y="28"/>
                    <a:pt x="255" y="28"/>
                    <a:pt x="255" y="28"/>
                  </a:cubicBezTo>
                  <a:cubicBezTo>
                    <a:pt x="250" y="28"/>
                    <a:pt x="250" y="28"/>
                    <a:pt x="250" y="28"/>
                  </a:cubicBezTo>
                  <a:cubicBezTo>
                    <a:pt x="246" y="24"/>
                    <a:pt x="246" y="24"/>
                    <a:pt x="246" y="24"/>
                  </a:cubicBezTo>
                  <a:cubicBezTo>
                    <a:pt x="239" y="22"/>
                    <a:pt x="239" y="22"/>
                    <a:pt x="239" y="22"/>
                  </a:cubicBezTo>
                  <a:cubicBezTo>
                    <a:pt x="235" y="20"/>
                    <a:pt x="235" y="20"/>
                    <a:pt x="235" y="20"/>
                  </a:cubicBezTo>
                  <a:cubicBezTo>
                    <a:pt x="235" y="20"/>
                    <a:pt x="235" y="12"/>
                    <a:pt x="235" y="11"/>
                  </a:cubicBezTo>
                  <a:cubicBezTo>
                    <a:pt x="235" y="9"/>
                    <a:pt x="235" y="6"/>
                    <a:pt x="235" y="6"/>
                  </a:cubicBezTo>
                  <a:cubicBezTo>
                    <a:pt x="235" y="6"/>
                    <a:pt x="229" y="5"/>
                    <a:pt x="226" y="6"/>
                  </a:cubicBezTo>
                  <a:cubicBezTo>
                    <a:pt x="224" y="7"/>
                    <a:pt x="221" y="6"/>
                    <a:pt x="221" y="6"/>
                  </a:cubicBezTo>
                  <a:cubicBezTo>
                    <a:pt x="221" y="6"/>
                    <a:pt x="213" y="5"/>
                    <a:pt x="212" y="3"/>
                  </a:cubicBezTo>
                  <a:cubicBezTo>
                    <a:pt x="212" y="1"/>
                    <a:pt x="212" y="2"/>
                    <a:pt x="211" y="2"/>
                  </a:cubicBezTo>
                  <a:cubicBezTo>
                    <a:pt x="209" y="2"/>
                    <a:pt x="203" y="2"/>
                    <a:pt x="203" y="2"/>
                  </a:cubicBezTo>
                  <a:cubicBezTo>
                    <a:pt x="197" y="0"/>
                    <a:pt x="197" y="0"/>
                    <a:pt x="197" y="0"/>
                  </a:cubicBezTo>
                  <a:cubicBezTo>
                    <a:pt x="197" y="9"/>
                    <a:pt x="197" y="9"/>
                    <a:pt x="197" y="9"/>
                  </a:cubicBezTo>
                  <a:cubicBezTo>
                    <a:pt x="196" y="7"/>
                    <a:pt x="196" y="7"/>
                    <a:pt x="196" y="7"/>
                  </a:cubicBezTo>
                  <a:cubicBezTo>
                    <a:pt x="186" y="6"/>
                    <a:pt x="186" y="6"/>
                    <a:pt x="186" y="6"/>
                  </a:cubicBezTo>
                  <a:cubicBezTo>
                    <a:pt x="180" y="9"/>
                    <a:pt x="180" y="9"/>
                    <a:pt x="180" y="9"/>
                  </a:cubicBezTo>
                  <a:cubicBezTo>
                    <a:pt x="175" y="11"/>
                    <a:pt x="175" y="11"/>
                    <a:pt x="175" y="11"/>
                  </a:cubicBezTo>
                  <a:cubicBezTo>
                    <a:pt x="175" y="14"/>
                    <a:pt x="175" y="14"/>
                    <a:pt x="175" y="14"/>
                  </a:cubicBezTo>
                  <a:cubicBezTo>
                    <a:pt x="173" y="17"/>
                    <a:pt x="173" y="17"/>
                    <a:pt x="173" y="17"/>
                  </a:cubicBezTo>
                  <a:cubicBezTo>
                    <a:pt x="173" y="17"/>
                    <a:pt x="170" y="18"/>
                    <a:pt x="168" y="18"/>
                  </a:cubicBezTo>
                  <a:cubicBezTo>
                    <a:pt x="168" y="19"/>
                    <a:pt x="167" y="21"/>
                    <a:pt x="167" y="22"/>
                  </a:cubicBezTo>
                  <a:cubicBezTo>
                    <a:pt x="166" y="23"/>
                    <a:pt x="164" y="23"/>
                    <a:pt x="164" y="23"/>
                  </a:cubicBezTo>
                  <a:cubicBezTo>
                    <a:pt x="160" y="22"/>
                    <a:pt x="160" y="22"/>
                    <a:pt x="160" y="22"/>
                  </a:cubicBezTo>
                  <a:cubicBezTo>
                    <a:pt x="157" y="22"/>
                    <a:pt x="157" y="22"/>
                    <a:pt x="157" y="22"/>
                  </a:cubicBezTo>
                  <a:cubicBezTo>
                    <a:pt x="155" y="20"/>
                    <a:pt x="155" y="20"/>
                    <a:pt x="155" y="20"/>
                  </a:cubicBezTo>
                  <a:cubicBezTo>
                    <a:pt x="157" y="16"/>
                    <a:pt x="157" y="16"/>
                    <a:pt x="157" y="16"/>
                  </a:cubicBezTo>
                  <a:cubicBezTo>
                    <a:pt x="157" y="14"/>
                    <a:pt x="157" y="14"/>
                    <a:pt x="157" y="14"/>
                  </a:cubicBezTo>
                  <a:cubicBezTo>
                    <a:pt x="151" y="14"/>
                    <a:pt x="151" y="14"/>
                    <a:pt x="151" y="14"/>
                  </a:cubicBezTo>
                  <a:cubicBezTo>
                    <a:pt x="145" y="12"/>
                    <a:pt x="145" y="12"/>
                    <a:pt x="145" y="12"/>
                  </a:cubicBezTo>
                  <a:cubicBezTo>
                    <a:pt x="132" y="11"/>
                    <a:pt x="132" y="11"/>
                    <a:pt x="132" y="11"/>
                  </a:cubicBezTo>
                  <a:cubicBezTo>
                    <a:pt x="124" y="9"/>
                    <a:pt x="124" y="9"/>
                    <a:pt x="124" y="9"/>
                  </a:cubicBezTo>
                  <a:cubicBezTo>
                    <a:pt x="119" y="4"/>
                    <a:pt x="119" y="4"/>
                    <a:pt x="119" y="4"/>
                  </a:cubicBezTo>
                  <a:cubicBezTo>
                    <a:pt x="111" y="2"/>
                    <a:pt x="111" y="2"/>
                    <a:pt x="111" y="2"/>
                  </a:cubicBezTo>
                  <a:cubicBezTo>
                    <a:pt x="104" y="7"/>
                    <a:pt x="104" y="7"/>
                    <a:pt x="104" y="7"/>
                  </a:cubicBezTo>
                  <a:cubicBezTo>
                    <a:pt x="104" y="7"/>
                    <a:pt x="97" y="4"/>
                    <a:pt x="94" y="4"/>
                  </a:cubicBezTo>
                  <a:cubicBezTo>
                    <a:pt x="92" y="5"/>
                    <a:pt x="88" y="6"/>
                    <a:pt x="87" y="7"/>
                  </a:cubicBezTo>
                  <a:cubicBezTo>
                    <a:pt x="86" y="7"/>
                    <a:pt x="84" y="10"/>
                    <a:pt x="83" y="10"/>
                  </a:cubicBezTo>
                  <a:cubicBezTo>
                    <a:pt x="81" y="11"/>
                    <a:pt x="79" y="10"/>
                    <a:pt x="77" y="10"/>
                  </a:cubicBezTo>
                  <a:cubicBezTo>
                    <a:pt x="76" y="11"/>
                    <a:pt x="75" y="12"/>
                    <a:pt x="73" y="12"/>
                  </a:cubicBezTo>
                  <a:cubicBezTo>
                    <a:pt x="71" y="12"/>
                    <a:pt x="70" y="11"/>
                    <a:pt x="68" y="11"/>
                  </a:cubicBezTo>
                  <a:cubicBezTo>
                    <a:pt x="67" y="12"/>
                    <a:pt x="66" y="13"/>
                    <a:pt x="64" y="13"/>
                  </a:cubicBezTo>
                  <a:cubicBezTo>
                    <a:pt x="62" y="13"/>
                    <a:pt x="61" y="11"/>
                    <a:pt x="61" y="11"/>
                  </a:cubicBezTo>
                  <a:cubicBezTo>
                    <a:pt x="58" y="11"/>
                    <a:pt x="58" y="11"/>
                    <a:pt x="58" y="11"/>
                  </a:cubicBezTo>
                  <a:cubicBezTo>
                    <a:pt x="55" y="8"/>
                    <a:pt x="55" y="8"/>
                    <a:pt x="55" y="8"/>
                  </a:cubicBezTo>
                  <a:cubicBezTo>
                    <a:pt x="55" y="8"/>
                    <a:pt x="54" y="10"/>
                    <a:pt x="51" y="10"/>
                  </a:cubicBezTo>
                  <a:cubicBezTo>
                    <a:pt x="49" y="9"/>
                    <a:pt x="47" y="8"/>
                    <a:pt x="45" y="9"/>
                  </a:cubicBezTo>
                  <a:cubicBezTo>
                    <a:pt x="43" y="9"/>
                    <a:pt x="40" y="10"/>
                    <a:pt x="40" y="10"/>
                  </a:cubicBezTo>
                  <a:cubicBezTo>
                    <a:pt x="32" y="7"/>
                    <a:pt x="32" y="7"/>
                    <a:pt x="32" y="7"/>
                  </a:cubicBezTo>
                  <a:cubicBezTo>
                    <a:pt x="27" y="6"/>
                    <a:pt x="27" y="6"/>
                    <a:pt x="27" y="6"/>
                  </a:cubicBezTo>
                  <a:cubicBezTo>
                    <a:pt x="23" y="5"/>
                    <a:pt x="23" y="5"/>
                    <a:pt x="23" y="5"/>
                  </a:cubicBezTo>
                  <a:cubicBezTo>
                    <a:pt x="21" y="8"/>
                    <a:pt x="21" y="8"/>
                    <a:pt x="21" y="8"/>
                  </a:cubicBezTo>
                  <a:cubicBezTo>
                    <a:pt x="16" y="8"/>
                    <a:pt x="16" y="8"/>
                    <a:pt x="16" y="8"/>
                  </a:cubicBezTo>
                  <a:cubicBezTo>
                    <a:pt x="16" y="8"/>
                    <a:pt x="10" y="6"/>
                    <a:pt x="6" y="7"/>
                  </a:cubicBezTo>
                  <a:cubicBezTo>
                    <a:pt x="5" y="7"/>
                    <a:pt x="2" y="10"/>
                    <a:pt x="1" y="10"/>
                  </a:cubicBezTo>
                  <a:cubicBezTo>
                    <a:pt x="0" y="11"/>
                    <a:pt x="1" y="11"/>
                    <a:pt x="2" y="14"/>
                  </a:cubicBezTo>
                  <a:cubicBezTo>
                    <a:pt x="2" y="16"/>
                    <a:pt x="1" y="20"/>
                    <a:pt x="1" y="20"/>
                  </a:cubicBezTo>
                  <a:cubicBezTo>
                    <a:pt x="7" y="21"/>
                    <a:pt x="7" y="21"/>
                    <a:pt x="7" y="21"/>
                  </a:cubicBezTo>
                  <a:cubicBezTo>
                    <a:pt x="12" y="23"/>
                    <a:pt x="12" y="23"/>
                    <a:pt x="12" y="23"/>
                  </a:cubicBezTo>
                  <a:cubicBezTo>
                    <a:pt x="13" y="27"/>
                    <a:pt x="13" y="27"/>
                    <a:pt x="13" y="27"/>
                  </a:cubicBezTo>
                  <a:cubicBezTo>
                    <a:pt x="13" y="27"/>
                    <a:pt x="16" y="30"/>
                    <a:pt x="17" y="29"/>
                  </a:cubicBezTo>
                  <a:cubicBezTo>
                    <a:pt x="18" y="29"/>
                    <a:pt x="17" y="28"/>
                    <a:pt x="18" y="27"/>
                  </a:cubicBezTo>
                  <a:cubicBezTo>
                    <a:pt x="18" y="27"/>
                    <a:pt x="19" y="29"/>
                    <a:pt x="21" y="29"/>
                  </a:cubicBezTo>
                  <a:cubicBezTo>
                    <a:pt x="21" y="29"/>
                    <a:pt x="23" y="28"/>
                    <a:pt x="24" y="28"/>
                  </a:cubicBezTo>
                  <a:cubicBezTo>
                    <a:pt x="26" y="29"/>
                    <a:pt x="27" y="30"/>
                    <a:pt x="28" y="30"/>
                  </a:cubicBezTo>
                  <a:cubicBezTo>
                    <a:pt x="29" y="30"/>
                    <a:pt x="31" y="29"/>
                    <a:pt x="31" y="29"/>
                  </a:cubicBezTo>
                  <a:cubicBezTo>
                    <a:pt x="33" y="28"/>
                    <a:pt x="36" y="27"/>
                    <a:pt x="39" y="30"/>
                  </a:cubicBezTo>
                  <a:cubicBezTo>
                    <a:pt x="41" y="32"/>
                    <a:pt x="40" y="33"/>
                    <a:pt x="42" y="33"/>
                  </a:cubicBezTo>
                  <a:cubicBezTo>
                    <a:pt x="43" y="33"/>
                    <a:pt x="43" y="31"/>
                    <a:pt x="44" y="31"/>
                  </a:cubicBezTo>
                  <a:cubicBezTo>
                    <a:pt x="46" y="31"/>
                    <a:pt x="46" y="32"/>
                    <a:pt x="47" y="33"/>
                  </a:cubicBezTo>
                  <a:cubicBezTo>
                    <a:pt x="49" y="35"/>
                    <a:pt x="49" y="37"/>
                    <a:pt x="51" y="38"/>
                  </a:cubicBezTo>
                  <a:cubicBezTo>
                    <a:pt x="51" y="39"/>
                    <a:pt x="52" y="40"/>
                    <a:pt x="54" y="40"/>
                  </a:cubicBezTo>
                  <a:cubicBezTo>
                    <a:pt x="54" y="40"/>
                    <a:pt x="55" y="39"/>
                    <a:pt x="55" y="39"/>
                  </a:cubicBezTo>
                  <a:cubicBezTo>
                    <a:pt x="57" y="39"/>
                    <a:pt x="59" y="39"/>
                    <a:pt x="60" y="40"/>
                  </a:cubicBezTo>
                  <a:cubicBezTo>
                    <a:pt x="64" y="40"/>
                    <a:pt x="65" y="40"/>
                    <a:pt x="66" y="41"/>
                  </a:cubicBezTo>
                  <a:cubicBezTo>
                    <a:pt x="67" y="43"/>
                    <a:pt x="69" y="46"/>
                    <a:pt x="70" y="48"/>
                  </a:cubicBezTo>
                  <a:cubicBezTo>
                    <a:pt x="71" y="50"/>
                    <a:pt x="72" y="54"/>
                    <a:pt x="73" y="55"/>
                  </a:cubicBezTo>
                  <a:cubicBezTo>
                    <a:pt x="74" y="57"/>
                    <a:pt x="77" y="58"/>
                    <a:pt x="78" y="60"/>
                  </a:cubicBezTo>
                  <a:cubicBezTo>
                    <a:pt x="79" y="61"/>
                    <a:pt x="81" y="67"/>
                    <a:pt x="82" y="69"/>
                  </a:cubicBezTo>
                  <a:cubicBezTo>
                    <a:pt x="82" y="71"/>
                    <a:pt x="85" y="74"/>
                    <a:pt x="86" y="78"/>
                  </a:cubicBezTo>
                  <a:cubicBezTo>
                    <a:pt x="88" y="82"/>
                    <a:pt x="88" y="85"/>
                    <a:pt x="88" y="85"/>
                  </a:cubicBezTo>
                  <a:cubicBezTo>
                    <a:pt x="88" y="89"/>
                    <a:pt x="88" y="89"/>
                    <a:pt x="88" y="89"/>
                  </a:cubicBezTo>
                  <a:cubicBezTo>
                    <a:pt x="88" y="89"/>
                    <a:pt x="85" y="98"/>
                    <a:pt x="83" y="100"/>
                  </a:cubicBezTo>
                  <a:cubicBezTo>
                    <a:pt x="81" y="102"/>
                    <a:pt x="84" y="105"/>
                    <a:pt x="87" y="106"/>
                  </a:cubicBezTo>
                  <a:cubicBezTo>
                    <a:pt x="90" y="107"/>
                    <a:pt x="98" y="103"/>
                    <a:pt x="98" y="103"/>
                  </a:cubicBezTo>
                  <a:cubicBezTo>
                    <a:pt x="103" y="101"/>
                    <a:pt x="103" y="101"/>
                    <a:pt x="103" y="101"/>
                  </a:cubicBezTo>
                  <a:cubicBezTo>
                    <a:pt x="108" y="100"/>
                    <a:pt x="108" y="100"/>
                    <a:pt x="108" y="100"/>
                  </a:cubicBezTo>
                  <a:cubicBezTo>
                    <a:pt x="108" y="100"/>
                    <a:pt x="120" y="99"/>
                    <a:pt x="122" y="98"/>
                  </a:cubicBezTo>
                  <a:cubicBezTo>
                    <a:pt x="125" y="96"/>
                    <a:pt x="125" y="94"/>
                    <a:pt x="125" y="94"/>
                  </a:cubicBezTo>
                  <a:cubicBezTo>
                    <a:pt x="124" y="91"/>
                    <a:pt x="124" y="91"/>
                    <a:pt x="124" y="91"/>
                  </a:cubicBezTo>
                  <a:cubicBezTo>
                    <a:pt x="124" y="91"/>
                    <a:pt x="130" y="88"/>
                    <a:pt x="133" y="87"/>
                  </a:cubicBezTo>
                  <a:cubicBezTo>
                    <a:pt x="135" y="86"/>
                    <a:pt x="137" y="88"/>
                    <a:pt x="137" y="88"/>
                  </a:cubicBezTo>
                  <a:cubicBezTo>
                    <a:pt x="140" y="91"/>
                    <a:pt x="140" y="91"/>
                    <a:pt x="140" y="91"/>
                  </a:cubicBezTo>
                  <a:cubicBezTo>
                    <a:pt x="144" y="95"/>
                    <a:pt x="144" y="95"/>
                    <a:pt x="144" y="95"/>
                  </a:cubicBezTo>
                  <a:cubicBezTo>
                    <a:pt x="149" y="96"/>
                    <a:pt x="149" y="96"/>
                    <a:pt x="149" y="96"/>
                  </a:cubicBezTo>
                  <a:cubicBezTo>
                    <a:pt x="149" y="96"/>
                    <a:pt x="152" y="99"/>
                    <a:pt x="153" y="100"/>
                  </a:cubicBezTo>
                  <a:cubicBezTo>
                    <a:pt x="153" y="102"/>
                    <a:pt x="153" y="102"/>
                    <a:pt x="153" y="102"/>
                  </a:cubicBezTo>
                  <a:cubicBezTo>
                    <a:pt x="159" y="102"/>
                    <a:pt x="159" y="102"/>
                    <a:pt x="159" y="102"/>
                  </a:cubicBezTo>
                  <a:cubicBezTo>
                    <a:pt x="164" y="100"/>
                    <a:pt x="164" y="100"/>
                    <a:pt x="164" y="100"/>
                  </a:cubicBezTo>
                  <a:cubicBezTo>
                    <a:pt x="169" y="103"/>
                    <a:pt x="169" y="103"/>
                    <a:pt x="169" y="103"/>
                  </a:cubicBezTo>
                  <a:cubicBezTo>
                    <a:pt x="174" y="101"/>
                    <a:pt x="174" y="101"/>
                    <a:pt x="174" y="101"/>
                  </a:cubicBezTo>
                  <a:cubicBezTo>
                    <a:pt x="173" y="100"/>
                    <a:pt x="169" y="99"/>
                    <a:pt x="169" y="99"/>
                  </a:cubicBezTo>
                  <a:cubicBezTo>
                    <a:pt x="164" y="99"/>
                    <a:pt x="164" y="99"/>
                    <a:pt x="164" y="99"/>
                  </a:cubicBezTo>
                  <a:cubicBezTo>
                    <a:pt x="163" y="98"/>
                    <a:pt x="163" y="98"/>
                    <a:pt x="163" y="98"/>
                  </a:cubicBezTo>
                  <a:cubicBezTo>
                    <a:pt x="161" y="96"/>
                    <a:pt x="161" y="96"/>
                    <a:pt x="161" y="96"/>
                  </a:cubicBezTo>
                  <a:cubicBezTo>
                    <a:pt x="165" y="93"/>
                    <a:pt x="165" y="93"/>
                    <a:pt x="165" y="93"/>
                  </a:cubicBezTo>
                  <a:cubicBezTo>
                    <a:pt x="165" y="93"/>
                    <a:pt x="167" y="93"/>
                    <a:pt x="168" y="92"/>
                  </a:cubicBezTo>
                  <a:cubicBezTo>
                    <a:pt x="170" y="92"/>
                    <a:pt x="176" y="90"/>
                    <a:pt x="176" y="90"/>
                  </a:cubicBezTo>
                  <a:cubicBezTo>
                    <a:pt x="178" y="88"/>
                    <a:pt x="178" y="88"/>
                    <a:pt x="178" y="88"/>
                  </a:cubicBezTo>
                  <a:cubicBezTo>
                    <a:pt x="178" y="88"/>
                    <a:pt x="180" y="86"/>
                    <a:pt x="180" y="86"/>
                  </a:cubicBezTo>
                  <a:cubicBezTo>
                    <a:pt x="181" y="86"/>
                    <a:pt x="183" y="86"/>
                    <a:pt x="184" y="85"/>
                  </a:cubicBezTo>
                  <a:cubicBezTo>
                    <a:pt x="184" y="85"/>
                    <a:pt x="185" y="84"/>
                    <a:pt x="185" y="84"/>
                  </a:cubicBezTo>
                  <a:cubicBezTo>
                    <a:pt x="185" y="84"/>
                    <a:pt x="185" y="83"/>
                    <a:pt x="186" y="83"/>
                  </a:cubicBezTo>
                  <a:cubicBezTo>
                    <a:pt x="186" y="83"/>
                    <a:pt x="187" y="83"/>
                    <a:pt x="188" y="82"/>
                  </a:cubicBezTo>
                  <a:cubicBezTo>
                    <a:pt x="189" y="82"/>
                    <a:pt x="189" y="82"/>
                    <a:pt x="190" y="81"/>
                  </a:cubicBezTo>
                  <a:cubicBezTo>
                    <a:pt x="190" y="81"/>
                    <a:pt x="191" y="78"/>
                    <a:pt x="191" y="78"/>
                  </a:cubicBezTo>
                  <a:cubicBezTo>
                    <a:pt x="191" y="78"/>
                    <a:pt x="191" y="78"/>
                    <a:pt x="191" y="78"/>
                  </a:cubicBezTo>
                  <a:cubicBezTo>
                    <a:pt x="192" y="78"/>
                    <a:pt x="193" y="79"/>
                    <a:pt x="193" y="79"/>
                  </a:cubicBezTo>
                  <a:cubicBezTo>
                    <a:pt x="193" y="79"/>
                    <a:pt x="195" y="79"/>
                    <a:pt x="196" y="79"/>
                  </a:cubicBezTo>
                  <a:cubicBezTo>
                    <a:pt x="196" y="79"/>
                    <a:pt x="198" y="78"/>
                    <a:pt x="198" y="78"/>
                  </a:cubicBezTo>
                  <a:cubicBezTo>
                    <a:pt x="198" y="78"/>
                    <a:pt x="198" y="77"/>
                    <a:pt x="199" y="77"/>
                  </a:cubicBezTo>
                  <a:cubicBezTo>
                    <a:pt x="200" y="77"/>
                    <a:pt x="201" y="77"/>
                    <a:pt x="202" y="77"/>
                  </a:cubicBezTo>
                  <a:cubicBezTo>
                    <a:pt x="202" y="77"/>
                    <a:pt x="204" y="77"/>
                    <a:pt x="204" y="77"/>
                  </a:cubicBezTo>
                  <a:cubicBezTo>
                    <a:pt x="205" y="76"/>
                    <a:pt x="205" y="76"/>
                    <a:pt x="205" y="76"/>
                  </a:cubicBezTo>
                  <a:cubicBezTo>
                    <a:pt x="206" y="76"/>
                    <a:pt x="205" y="75"/>
                    <a:pt x="206" y="76"/>
                  </a:cubicBezTo>
                  <a:cubicBezTo>
                    <a:pt x="207" y="76"/>
                    <a:pt x="206" y="77"/>
                    <a:pt x="207" y="76"/>
                  </a:cubicBezTo>
                  <a:cubicBezTo>
                    <a:pt x="208" y="75"/>
                    <a:pt x="209" y="73"/>
                    <a:pt x="209" y="73"/>
                  </a:cubicBezTo>
                  <a:cubicBezTo>
                    <a:pt x="209" y="73"/>
                    <a:pt x="208" y="73"/>
                    <a:pt x="210" y="73"/>
                  </a:cubicBezTo>
                  <a:cubicBezTo>
                    <a:pt x="212" y="73"/>
                    <a:pt x="212" y="73"/>
                    <a:pt x="214" y="73"/>
                  </a:cubicBezTo>
                  <a:cubicBezTo>
                    <a:pt x="215" y="73"/>
                    <a:pt x="217" y="72"/>
                    <a:pt x="217" y="72"/>
                  </a:cubicBezTo>
                  <a:cubicBezTo>
                    <a:pt x="218" y="72"/>
                    <a:pt x="219" y="71"/>
                    <a:pt x="219" y="71"/>
                  </a:cubicBezTo>
                  <a:cubicBezTo>
                    <a:pt x="219" y="70"/>
                    <a:pt x="215" y="68"/>
                    <a:pt x="215" y="68"/>
                  </a:cubicBezTo>
                  <a:cubicBezTo>
                    <a:pt x="215" y="68"/>
                    <a:pt x="213" y="67"/>
                    <a:pt x="216" y="67"/>
                  </a:cubicBezTo>
                  <a:cubicBezTo>
                    <a:pt x="219" y="68"/>
                    <a:pt x="220" y="68"/>
                    <a:pt x="220" y="68"/>
                  </a:cubicBezTo>
                  <a:cubicBezTo>
                    <a:pt x="221" y="68"/>
                    <a:pt x="221" y="67"/>
                    <a:pt x="222" y="67"/>
                  </a:cubicBezTo>
                  <a:cubicBezTo>
                    <a:pt x="223" y="66"/>
                    <a:pt x="224" y="65"/>
                    <a:pt x="224" y="65"/>
                  </a:cubicBezTo>
                  <a:cubicBezTo>
                    <a:pt x="225" y="65"/>
                    <a:pt x="227" y="67"/>
                    <a:pt x="227" y="67"/>
                  </a:cubicBezTo>
                  <a:cubicBezTo>
                    <a:pt x="227" y="69"/>
                    <a:pt x="227" y="69"/>
                    <a:pt x="227" y="69"/>
                  </a:cubicBezTo>
                  <a:cubicBezTo>
                    <a:pt x="230" y="69"/>
                    <a:pt x="230" y="69"/>
                    <a:pt x="230" y="69"/>
                  </a:cubicBezTo>
                  <a:cubicBezTo>
                    <a:pt x="230" y="69"/>
                    <a:pt x="231" y="69"/>
                    <a:pt x="231" y="69"/>
                  </a:cubicBezTo>
                  <a:cubicBezTo>
                    <a:pt x="269" y="71"/>
                    <a:pt x="269" y="71"/>
                    <a:pt x="269" y="71"/>
                  </a:cubicBezTo>
                  <a:close/>
                  <a:moveTo>
                    <a:pt x="269" y="71"/>
                  </a:moveTo>
                  <a:cubicBezTo>
                    <a:pt x="269" y="71"/>
                    <a:pt x="269" y="71"/>
                    <a:pt x="269" y="71"/>
                  </a:cubicBezTo>
                  <a:cubicBezTo>
                    <a:pt x="269" y="71"/>
                    <a:pt x="269" y="71"/>
                    <a:pt x="269" y="71"/>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32" name="Freeform 41">
              <a:extLst>
                <a:ext uri="{FF2B5EF4-FFF2-40B4-BE49-F238E27FC236}">
                  <a16:creationId xmlns:a16="http://schemas.microsoft.com/office/drawing/2014/main" id="{02A05A8A-582D-291E-755A-BC42D1A46339}"/>
                </a:ext>
              </a:extLst>
            </p:cNvPr>
            <p:cNvSpPr>
              <a:spLocks/>
            </p:cNvSpPr>
            <p:nvPr/>
          </p:nvSpPr>
          <p:spPr bwMode="auto">
            <a:xfrm>
              <a:off x="8303025" y="1414227"/>
              <a:ext cx="471430" cy="352354"/>
            </a:xfrm>
            <a:custGeom>
              <a:avLst/>
              <a:gdLst>
                <a:gd name="T0" fmla="*/ 24 w 181"/>
                <a:gd name="T1" fmla="*/ 22 h 140"/>
                <a:gd name="T2" fmla="*/ 34 w 181"/>
                <a:gd name="T3" fmla="*/ 20 h 140"/>
                <a:gd name="T4" fmla="*/ 48 w 181"/>
                <a:gd name="T5" fmla="*/ 17 h 140"/>
                <a:gd name="T6" fmla="*/ 55 w 181"/>
                <a:gd name="T7" fmla="*/ 16 h 140"/>
                <a:gd name="T8" fmla="*/ 62 w 181"/>
                <a:gd name="T9" fmla="*/ 15 h 140"/>
                <a:gd name="T10" fmla="*/ 73 w 181"/>
                <a:gd name="T11" fmla="*/ 13 h 140"/>
                <a:gd name="T12" fmla="*/ 81 w 181"/>
                <a:gd name="T13" fmla="*/ 13 h 140"/>
                <a:gd name="T14" fmla="*/ 92 w 181"/>
                <a:gd name="T15" fmla="*/ 15 h 140"/>
                <a:gd name="T16" fmla="*/ 101 w 181"/>
                <a:gd name="T17" fmla="*/ 12 h 140"/>
                <a:gd name="T18" fmla="*/ 105 w 181"/>
                <a:gd name="T19" fmla="*/ 3 h 140"/>
                <a:gd name="T20" fmla="*/ 112 w 181"/>
                <a:gd name="T21" fmla="*/ 6 h 140"/>
                <a:gd name="T22" fmla="*/ 117 w 181"/>
                <a:gd name="T23" fmla="*/ 10 h 140"/>
                <a:gd name="T24" fmla="*/ 128 w 181"/>
                <a:gd name="T25" fmla="*/ 11 h 140"/>
                <a:gd name="T26" fmla="*/ 135 w 181"/>
                <a:gd name="T27" fmla="*/ 10 h 140"/>
                <a:gd name="T28" fmla="*/ 139 w 181"/>
                <a:gd name="T29" fmla="*/ 14 h 140"/>
                <a:gd name="T30" fmla="*/ 146 w 181"/>
                <a:gd name="T31" fmla="*/ 17 h 140"/>
                <a:gd name="T32" fmla="*/ 153 w 181"/>
                <a:gd name="T33" fmla="*/ 22 h 140"/>
                <a:gd name="T34" fmla="*/ 158 w 181"/>
                <a:gd name="T35" fmla="*/ 27 h 140"/>
                <a:gd name="T36" fmla="*/ 167 w 181"/>
                <a:gd name="T37" fmla="*/ 28 h 140"/>
                <a:gd name="T38" fmla="*/ 170 w 181"/>
                <a:gd name="T39" fmla="*/ 28 h 140"/>
                <a:gd name="T40" fmla="*/ 172 w 181"/>
                <a:gd name="T41" fmla="*/ 37 h 140"/>
                <a:gd name="T42" fmla="*/ 170 w 181"/>
                <a:gd name="T43" fmla="*/ 47 h 140"/>
                <a:gd name="T44" fmla="*/ 180 w 181"/>
                <a:gd name="T45" fmla="*/ 47 h 140"/>
                <a:gd name="T46" fmla="*/ 177 w 181"/>
                <a:gd name="T47" fmla="*/ 53 h 140"/>
                <a:gd name="T48" fmla="*/ 170 w 181"/>
                <a:gd name="T49" fmla="*/ 57 h 140"/>
                <a:gd name="T50" fmla="*/ 167 w 181"/>
                <a:gd name="T51" fmla="*/ 67 h 140"/>
                <a:gd name="T52" fmla="*/ 157 w 181"/>
                <a:gd name="T53" fmla="*/ 74 h 140"/>
                <a:gd name="T54" fmla="*/ 156 w 181"/>
                <a:gd name="T55" fmla="*/ 82 h 140"/>
                <a:gd name="T56" fmla="*/ 158 w 181"/>
                <a:gd name="T57" fmla="*/ 95 h 140"/>
                <a:gd name="T58" fmla="*/ 157 w 181"/>
                <a:gd name="T59" fmla="*/ 104 h 140"/>
                <a:gd name="T60" fmla="*/ 164 w 181"/>
                <a:gd name="T61" fmla="*/ 107 h 140"/>
                <a:gd name="T62" fmla="*/ 157 w 181"/>
                <a:gd name="T63" fmla="*/ 114 h 140"/>
                <a:gd name="T64" fmla="*/ 156 w 181"/>
                <a:gd name="T65" fmla="*/ 108 h 140"/>
                <a:gd name="T66" fmla="*/ 146 w 181"/>
                <a:gd name="T67" fmla="*/ 113 h 140"/>
                <a:gd name="T68" fmla="*/ 144 w 181"/>
                <a:gd name="T69" fmla="*/ 119 h 140"/>
                <a:gd name="T70" fmla="*/ 136 w 181"/>
                <a:gd name="T71" fmla="*/ 121 h 140"/>
                <a:gd name="T72" fmla="*/ 133 w 181"/>
                <a:gd name="T73" fmla="*/ 128 h 140"/>
                <a:gd name="T74" fmla="*/ 122 w 181"/>
                <a:gd name="T75" fmla="*/ 134 h 140"/>
                <a:gd name="T76" fmla="*/ 106 w 181"/>
                <a:gd name="T77" fmla="*/ 137 h 140"/>
                <a:gd name="T78" fmla="*/ 97 w 181"/>
                <a:gd name="T79" fmla="*/ 140 h 140"/>
                <a:gd name="T80" fmla="*/ 93 w 181"/>
                <a:gd name="T81" fmla="*/ 131 h 140"/>
                <a:gd name="T82" fmla="*/ 79 w 181"/>
                <a:gd name="T83" fmla="*/ 124 h 140"/>
                <a:gd name="T84" fmla="*/ 73 w 181"/>
                <a:gd name="T85" fmla="*/ 121 h 140"/>
                <a:gd name="T86" fmla="*/ 69 w 181"/>
                <a:gd name="T87" fmla="*/ 121 h 140"/>
                <a:gd name="T88" fmla="*/ 66 w 181"/>
                <a:gd name="T89" fmla="*/ 107 h 140"/>
                <a:gd name="T90" fmla="*/ 68 w 181"/>
                <a:gd name="T91" fmla="*/ 97 h 140"/>
                <a:gd name="T92" fmla="*/ 61 w 181"/>
                <a:gd name="T93" fmla="*/ 90 h 140"/>
                <a:gd name="T94" fmla="*/ 56 w 181"/>
                <a:gd name="T95" fmla="*/ 86 h 140"/>
                <a:gd name="T96" fmla="*/ 45 w 181"/>
                <a:gd name="T97" fmla="*/ 89 h 140"/>
                <a:gd name="T98" fmla="*/ 31 w 181"/>
                <a:gd name="T99" fmla="*/ 90 h 140"/>
                <a:gd name="T100" fmla="*/ 22 w 181"/>
                <a:gd name="T101" fmla="*/ 86 h 140"/>
                <a:gd name="T102" fmla="*/ 13 w 181"/>
                <a:gd name="T103" fmla="*/ 79 h 140"/>
                <a:gd name="T104" fmla="*/ 11 w 181"/>
                <a:gd name="T105" fmla="*/ 69 h 140"/>
                <a:gd name="T106" fmla="*/ 4 w 181"/>
                <a:gd name="T107" fmla="*/ 60 h 140"/>
                <a:gd name="T108" fmla="*/ 1 w 181"/>
                <a:gd name="T109" fmla="*/ 49 h 140"/>
                <a:gd name="T110" fmla="*/ 1 w 181"/>
                <a:gd name="T111" fmla="*/ 42 h 140"/>
                <a:gd name="T112" fmla="*/ 7 w 181"/>
                <a:gd name="T113" fmla="*/ 35 h 140"/>
                <a:gd name="T114" fmla="*/ 12 w 181"/>
                <a:gd name="T115" fmla="*/ 31 h 140"/>
                <a:gd name="T116" fmla="*/ 18 w 181"/>
                <a:gd name="T117" fmla="*/ 26 h 1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81" h="140">
                  <a:moveTo>
                    <a:pt x="18" y="26"/>
                  </a:moveTo>
                  <a:cubicBezTo>
                    <a:pt x="24" y="22"/>
                    <a:pt x="24" y="22"/>
                    <a:pt x="24" y="22"/>
                  </a:cubicBezTo>
                  <a:cubicBezTo>
                    <a:pt x="27" y="19"/>
                    <a:pt x="27" y="19"/>
                    <a:pt x="27" y="19"/>
                  </a:cubicBezTo>
                  <a:cubicBezTo>
                    <a:pt x="34" y="20"/>
                    <a:pt x="34" y="20"/>
                    <a:pt x="34" y="20"/>
                  </a:cubicBezTo>
                  <a:cubicBezTo>
                    <a:pt x="34" y="20"/>
                    <a:pt x="39" y="18"/>
                    <a:pt x="40" y="18"/>
                  </a:cubicBezTo>
                  <a:cubicBezTo>
                    <a:pt x="41" y="18"/>
                    <a:pt x="48" y="17"/>
                    <a:pt x="48" y="17"/>
                  </a:cubicBezTo>
                  <a:cubicBezTo>
                    <a:pt x="52" y="14"/>
                    <a:pt x="52" y="14"/>
                    <a:pt x="52" y="14"/>
                  </a:cubicBezTo>
                  <a:cubicBezTo>
                    <a:pt x="52" y="14"/>
                    <a:pt x="55" y="15"/>
                    <a:pt x="55" y="16"/>
                  </a:cubicBezTo>
                  <a:cubicBezTo>
                    <a:pt x="56" y="17"/>
                    <a:pt x="59" y="20"/>
                    <a:pt x="60" y="20"/>
                  </a:cubicBezTo>
                  <a:cubicBezTo>
                    <a:pt x="61" y="19"/>
                    <a:pt x="62" y="15"/>
                    <a:pt x="62" y="15"/>
                  </a:cubicBezTo>
                  <a:cubicBezTo>
                    <a:pt x="68" y="14"/>
                    <a:pt x="68" y="14"/>
                    <a:pt x="68" y="14"/>
                  </a:cubicBezTo>
                  <a:cubicBezTo>
                    <a:pt x="73" y="13"/>
                    <a:pt x="73" y="13"/>
                    <a:pt x="73" y="13"/>
                  </a:cubicBezTo>
                  <a:cubicBezTo>
                    <a:pt x="73" y="13"/>
                    <a:pt x="73" y="12"/>
                    <a:pt x="74" y="12"/>
                  </a:cubicBezTo>
                  <a:cubicBezTo>
                    <a:pt x="75" y="13"/>
                    <a:pt x="81" y="13"/>
                    <a:pt x="81" y="13"/>
                  </a:cubicBezTo>
                  <a:cubicBezTo>
                    <a:pt x="87" y="13"/>
                    <a:pt x="87" y="13"/>
                    <a:pt x="87" y="13"/>
                  </a:cubicBezTo>
                  <a:cubicBezTo>
                    <a:pt x="87" y="13"/>
                    <a:pt x="91" y="15"/>
                    <a:pt x="92" y="15"/>
                  </a:cubicBezTo>
                  <a:cubicBezTo>
                    <a:pt x="92" y="14"/>
                    <a:pt x="95" y="10"/>
                    <a:pt x="95" y="10"/>
                  </a:cubicBezTo>
                  <a:cubicBezTo>
                    <a:pt x="101" y="12"/>
                    <a:pt x="101" y="12"/>
                    <a:pt x="101" y="12"/>
                  </a:cubicBezTo>
                  <a:cubicBezTo>
                    <a:pt x="102" y="8"/>
                    <a:pt x="102" y="8"/>
                    <a:pt x="102" y="8"/>
                  </a:cubicBezTo>
                  <a:cubicBezTo>
                    <a:pt x="102" y="8"/>
                    <a:pt x="105" y="3"/>
                    <a:pt x="105" y="3"/>
                  </a:cubicBezTo>
                  <a:cubicBezTo>
                    <a:pt x="106" y="3"/>
                    <a:pt x="110" y="0"/>
                    <a:pt x="110" y="0"/>
                  </a:cubicBezTo>
                  <a:cubicBezTo>
                    <a:pt x="112" y="6"/>
                    <a:pt x="112" y="6"/>
                    <a:pt x="112" y="6"/>
                  </a:cubicBezTo>
                  <a:cubicBezTo>
                    <a:pt x="116" y="9"/>
                    <a:pt x="116" y="9"/>
                    <a:pt x="116" y="9"/>
                  </a:cubicBezTo>
                  <a:cubicBezTo>
                    <a:pt x="117" y="10"/>
                    <a:pt x="117" y="10"/>
                    <a:pt x="117" y="10"/>
                  </a:cubicBezTo>
                  <a:cubicBezTo>
                    <a:pt x="121" y="13"/>
                    <a:pt x="121" y="13"/>
                    <a:pt x="121" y="13"/>
                  </a:cubicBezTo>
                  <a:cubicBezTo>
                    <a:pt x="128" y="11"/>
                    <a:pt x="128" y="11"/>
                    <a:pt x="128" y="11"/>
                  </a:cubicBezTo>
                  <a:cubicBezTo>
                    <a:pt x="132" y="10"/>
                    <a:pt x="132" y="10"/>
                    <a:pt x="132" y="10"/>
                  </a:cubicBezTo>
                  <a:cubicBezTo>
                    <a:pt x="135" y="10"/>
                    <a:pt x="135" y="10"/>
                    <a:pt x="135" y="10"/>
                  </a:cubicBezTo>
                  <a:cubicBezTo>
                    <a:pt x="136" y="12"/>
                    <a:pt x="136" y="12"/>
                    <a:pt x="136" y="12"/>
                  </a:cubicBezTo>
                  <a:cubicBezTo>
                    <a:pt x="139" y="14"/>
                    <a:pt x="139" y="14"/>
                    <a:pt x="139" y="14"/>
                  </a:cubicBezTo>
                  <a:cubicBezTo>
                    <a:pt x="144" y="14"/>
                    <a:pt x="144" y="14"/>
                    <a:pt x="144" y="14"/>
                  </a:cubicBezTo>
                  <a:cubicBezTo>
                    <a:pt x="146" y="17"/>
                    <a:pt x="146" y="17"/>
                    <a:pt x="146" y="17"/>
                  </a:cubicBezTo>
                  <a:cubicBezTo>
                    <a:pt x="150" y="18"/>
                    <a:pt x="150" y="18"/>
                    <a:pt x="150" y="18"/>
                  </a:cubicBezTo>
                  <a:cubicBezTo>
                    <a:pt x="153" y="22"/>
                    <a:pt x="153" y="22"/>
                    <a:pt x="153" y="22"/>
                  </a:cubicBezTo>
                  <a:cubicBezTo>
                    <a:pt x="156" y="23"/>
                    <a:pt x="156" y="23"/>
                    <a:pt x="156" y="23"/>
                  </a:cubicBezTo>
                  <a:cubicBezTo>
                    <a:pt x="158" y="27"/>
                    <a:pt x="158" y="27"/>
                    <a:pt x="158" y="27"/>
                  </a:cubicBezTo>
                  <a:cubicBezTo>
                    <a:pt x="162" y="27"/>
                    <a:pt x="162" y="27"/>
                    <a:pt x="162" y="27"/>
                  </a:cubicBezTo>
                  <a:cubicBezTo>
                    <a:pt x="167" y="28"/>
                    <a:pt x="167" y="28"/>
                    <a:pt x="167" y="28"/>
                  </a:cubicBezTo>
                  <a:cubicBezTo>
                    <a:pt x="170" y="28"/>
                    <a:pt x="170" y="28"/>
                    <a:pt x="170" y="28"/>
                  </a:cubicBezTo>
                  <a:cubicBezTo>
                    <a:pt x="170" y="28"/>
                    <a:pt x="170" y="28"/>
                    <a:pt x="170" y="28"/>
                  </a:cubicBezTo>
                  <a:cubicBezTo>
                    <a:pt x="171" y="28"/>
                    <a:pt x="171" y="28"/>
                    <a:pt x="171" y="28"/>
                  </a:cubicBezTo>
                  <a:cubicBezTo>
                    <a:pt x="172" y="37"/>
                    <a:pt x="172" y="37"/>
                    <a:pt x="172" y="37"/>
                  </a:cubicBezTo>
                  <a:cubicBezTo>
                    <a:pt x="170" y="42"/>
                    <a:pt x="170" y="42"/>
                    <a:pt x="170" y="42"/>
                  </a:cubicBezTo>
                  <a:cubicBezTo>
                    <a:pt x="170" y="47"/>
                    <a:pt x="170" y="47"/>
                    <a:pt x="170" y="47"/>
                  </a:cubicBezTo>
                  <a:cubicBezTo>
                    <a:pt x="173" y="48"/>
                    <a:pt x="173" y="48"/>
                    <a:pt x="173" y="48"/>
                  </a:cubicBezTo>
                  <a:cubicBezTo>
                    <a:pt x="180" y="47"/>
                    <a:pt x="180" y="47"/>
                    <a:pt x="180" y="47"/>
                  </a:cubicBezTo>
                  <a:cubicBezTo>
                    <a:pt x="181" y="51"/>
                    <a:pt x="181" y="51"/>
                    <a:pt x="181" y="51"/>
                  </a:cubicBezTo>
                  <a:cubicBezTo>
                    <a:pt x="177" y="53"/>
                    <a:pt x="177" y="53"/>
                    <a:pt x="177" y="53"/>
                  </a:cubicBezTo>
                  <a:cubicBezTo>
                    <a:pt x="178" y="58"/>
                    <a:pt x="178" y="58"/>
                    <a:pt x="178" y="58"/>
                  </a:cubicBezTo>
                  <a:cubicBezTo>
                    <a:pt x="170" y="57"/>
                    <a:pt x="170" y="57"/>
                    <a:pt x="170" y="57"/>
                  </a:cubicBezTo>
                  <a:cubicBezTo>
                    <a:pt x="167" y="60"/>
                    <a:pt x="167" y="60"/>
                    <a:pt x="167" y="60"/>
                  </a:cubicBezTo>
                  <a:cubicBezTo>
                    <a:pt x="167" y="67"/>
                    <a:pt x="167" y="67"/>
                    <a:pt x="167" y="67"/>
                  </a:cubicBezTo>
                  <a:cubicBezTo>
                    <a:pt x="159" y="70"/>
                    <a:pt x="159" y="70"/>
                    <a:pt x="159" y="70"/>
                  </a:cubicBezTo>
                  <a:cubicBezTo>
                    <a:pt x="157" y="74"/>
                    <a:pt x="157" y="74"/>
                    <a:pt x="157" y="74"/>
                  </a:cubicBezTo>
                  <a:cubicBezTo>
                    <a:pt x="157" y="78"/>
                    <a:pt x="157" y="78"/>
                    <a:pt x="157" y="78"/>
                  </a:cubicBezTo>
                  <a:cubicBezTo>
                    <a:pt x="156" y="82"/>
                    <a:pt x="156" y="82"/>
                    <a:pt x="156" y="82"/>
                  </a:cubicBezTo>
                  <a:cubicBezTo>
                    <a:pt x="157" y="89"/>
                    <a:pt x="157" y="89"/>
                    <a:pt x="157" y="89"/>
                  </a:cubicBezTo>
                  <a:cubicBezTo>
                    <a:pt x="158" y="95"/>
                    <a:pt x="158" y="95"/>
                    <a:pt x="158" y="95"/>
                  </a:cubicBezTo>
                  <a:cubicBezTo>
                    <a:pt x="158" y="95"/>
                    <a:pt x="156" y="100"/>
                    <a:pt x="155" y="103"/>
                  </a:cubicBezTo>
                  <a:cubicBezTo>
                    <a:pt x="155" y="105"/>
                    <a:pt x="157" y="104"/>
                    <a:pt x="157" y="104"/>
                  </a:cubicBezTo>
                  <a:cubicBezTo>
                    <a:pt x="162" y="106"/>
                    <a:pt x="162" y="106"/>
                    <a:pt x="162" y="106"/>
                  </a:cubicBezTo>
                  <a:cubicBezTo>
                    <a:pt x="164" y="107"/>
                    <a:pt x="164" y="107"/>
                    <a:pt x="164" y="107"/>
                  </a:cubicBezTo>
                  <a:cubicBezTo>
                    <a:pt x="162" y="113"/>
                    <a:pt x="162" y="113"/>
                    <a:pt x="162" y="113"/>
                  </a:cubicBezTo>
                  <a:cubicBezTo>
                    <a:pt x="157" y="114"/>
                    <a:pt x="157" y="114"/>
                    <a:pt x="157" y="114"/>
                  </a:cubicBezTo>
                  <a:cubicBezTo>
                    <a:pt x="158" y="110"/>
                    <a:pt x="158" y="110"/>
                    <a:pt x="158" y="110"/>
                  </a:cubicBezTo>
                  <a:cubicBezTo>
                    <a:pt x="156" y="108"/>
                    <a:pt x="156" y="108"/>
                    <a:pt x="156" y="108"/>
                  </a:cubicBezTo>
                  <a:cubicBezTo>
                    <a:pt x="153" y="111"/>
                    <a:pt x="153" y="111"/>
                    <a:pt x="153" y="111"/>
                  </a:cubicBezTo>
                  <a:cubicBezTo>
                    <a:pt x="146" y="113"/>
                    <a:pt x="146" y="113"/>
                    <a:pt x="146" y="113"/>
                  </a:cubicBezTo>
                  <a:cubicBezTo>
                    <a:pt x="146" y="115"/>
                    <a:pt x="146" y="115"/>
                    <a:pt x="146" y="115"/>
                  </a:cubicBezTo>
                  <a:cubicBezTo>
                    <a:pt x="144" y="119"/>
                    <a:pt x="144" y="119"/>
                    <a:pt x="144" y="119"/>
                  </a:cubicBezTo>
                  <a:cubicBezTo>
                    <a:pt x="144" y="119"/>
                    <a:pt x="140" y="119"/>
                    <a:pt x="138" y="119"/>
                  </a:cubicBezTo>
                  <a:cubicBezTo>
                    <a:pt x="137" y="118"/>
                    <a:pt x="136" y="121"/>
                    <a:pt x="136" y="121"/>
                  </a:cubicBezTo>
                  <a:cubicBezTo>
                    <a:pt x="138" y="128"/>
                    <a:pt x="138" y="128"/>
                    <a:pt x="138" y="128"/>
                  </a:cubicBezTo>
                  <a:cubicBezTo>
                    <a:pt x="133" y="128"/>
                    <a:pt x="133" y="128"/>
                    <a:pt x="133" y="128"/>
                  </a:cubicBezTo>
                  <a:cubicBezTo>
                    <a:pt x="129" y="133"/>
                    <a:pt x="129" y="133"/>
                    <a:pt x="129" y="133"/>
                  </a:cubicBezTo>
                  <a:cubicBezTo>
                    <a:pt x="122" y="134"/>
                    <a:pt x="122" y="134"/>
                    <a:pt x="122" y="134"/>
                  </a:cubicBezTo>
                  <a:cubicBezTo>
                    <a:pt x="116" y="133"/>
                    <a:pt x="116" y="133"/>
                    <a:pt x="116" y="133"/>
                  </a:cubicBezTo>
                  <a:cubicBezTo>
                    <a:pt x="106" y="137"/>
                    <a:pt x="106" y="137"/>
                    <a:pt x="106" y="137"/>
                  </a:cubicBezTo>
                  <a:cubicBezTo>
                    <a:pt x="97" y="139"/>
                    <a:pt x="97" y="139"/>
                    <a:pt x="97" y="139"/>
                  </a:cubicBezTo>
                  <a:cubicBezTo>
                    <a:pt x="97" y="140"/>
                    <a:pt x="97" y="140"/>
                    <a:pt x="97" y="140"/>
                  </a:cubicBezTo>
                  <a:cubicBezTo>
                    <a:pt x="96" y="134"/>
                    <a:pt x="96" y="134"/>
                    <a:pt x="96" y="134"/>
                  </a:cubicBezTo>
                  <a:cubicBezTo>
                    <a:pt x="93" y="131"/>
                    <a:pt x="93" y="131"/>
                    <a:pt x="93" y="131"/>
                  </a:cubicBezTo>
                  <a:cubicBezTo>
                    <a:pt x="93" y="131"/>
                    <a:pt x="90" y="125"/>
                    <a:pt x="90" y="124"/>
                  </a:cubicBezTo>
                  <a:cubicBezTo>
                    <a:pt x="90" y="124"/>
                    <a:pt x="79" y="124"/>
                    <a:pt x="79" y="124"/>
                  </a:cubicBezTo>
                  <a:cubicBezTo>
                    <a:pt x="79" y="124"/>
                    <a:pt x="77" y="121"/>
                    <a:pt x="76" y="119"/>
                  </a:cubicBezTo>
                  <a:cubicBezTo>
                    <a:pt x="76" y="118"/>
                    <a:pt x="73" y="121"/>
                    <a:pt x="73" y="121"/>
                  </a:cubicBezTo>
                  <a:cubicBezTo>
                    <a:pt x="69" y="122"/>
                    <a:pt x="69" y="122"/>
                    <a:pt x="69" y="122"/>
                  </a:cubicBezTo>
                  <a:cubicBezTo>
                    <a:pt x="69" y="121"/>
                    <a:pt x="69" y="121"/>
                    <a:pt x="69" y="121"/>
                  </a:cubicBezTo>
                  <a:cubicBezTo>
                    <a:pt x="66" y="117"/>
                    <a:pt x="66" y="117"/>
                    <a:pt x="66" y="117"/>
                  </a:cubicBezTo>
                  <a:cubicBezTo>
                    <a:pt x="66" y="107"/>
                    <a:pt x="66" y="107"/>
                    <a:pt x="66" y="107"/>
                  </a:cubicBezTo>
                  <a:cubicBezTo>
                    <a:pt x="66" y="104"/>
                    <a:pt x="66" y="104"/>
                    <a:pt x="66" y="104"/>
                  </a:cubicBezTo>
                  <a:cubicBezTo>
                    <a:pt x="68" y="97"/>
                    <a:pt x="68" y="97"/>
                    <a:pt x="68" y="97"/>
                  </a:cubicBezTo>
                  <a:cubicBezTo>
                    <a:pt x="68" y="97"/>
                    <a:pt x="66" y="96"/>
                    <a:pt x="65" y="94"/>
                  </a:cubicBezTo>
                  <a:cubicBezTo>
                    <a:pt x="63" y="92"/>
                    <a:pt x="61" y="90"/>
                    <a:pt x="61" y="90"/>
                  </a:cubicBezTo>
                  <a:cubicBezTo>
                    <a:pt x="59" y="90"/>
                    <a:pt x="59" y="90"/>
                    <a:pt x="59" y="90"/>
                  </a:cubicBezTo>
                  <a:cubicBezTo>
                    <a:pt x="56" y="86"/>
                    <a:pt x="56" y="86"/>
                    <a:pt x="56" y="86"/>
                  </a:cubicBezTo>
                  <a:cubicBezTo>
                    <a:pt x="49" y="88"/>
                    <a:pt x="49" y="88"/>
                    <a:pt x="49" y="88"/>
                  </a:cubicBezTo>
                  <a:cubicBezTo>
                    <a:pt x="45" y="89"/>
                    <a:pt x="45" y="89"/>
                    <a:pt x="45" y="89"/>
                  </a:cubicBezTo>
                  <a:cubicBezTo>
                    <a:pt x="43" y="91"/>
                    <a:pt x="43" y="91"/>
                    <a:pt x="43" y="91"/>
                  </a:cubicBezTo>
                  <a:cubicBezTo>
                    <a:pt x="31" y="90"/>
                    <a:pt x="31" y="90"/>
                    <a:pt x="31" y="90"/>
                  </a:cubicBezTo>
                  <a:cubicBezTo>
                    <a:pt x="25" y="87"/>
                    <a:pt x="25" y="87"/>
                    <a:pt x="25" y="87"/>
                  </a:cubicBezTo>
                  <a:cubicBezTo>
                    <a:pt x="22" y="86"/>
                    <a:pt x="22" y="86"/>
                    <a:pt x="22" y="86"/>
                  </a:cubicBezTo>
                  <a:cubicBezTo>
                    <a:pt x="18" y="83"/>
                    <a:pt x="18" y="83"/>
                    <a:pt x="18" y="83"/>
                  </a:cubicBezTo>
                  <a:cubicBezTo>
                    <a:pt x="13" y="79"/>
                    <a:pt x="13" y="79"/>
                    <a:pt x="13" y="79"/>
                  </a:cubicBezTo>
                  <a:cubicBezTo>
                    <a:pt x="12" y="73"/>
                    <a:pt x="12" y="73"/>
                    <a:pt x="12" y="73"/>
                  </a:cubicBezTo>
                  <a:cubicBezTo>
                    <a:pt x="11" y="69"/>
                    <a:pt x="11" y="69"/>
                    <a:pt x="11" y="69"/>
                  </a:cubicBezTo>
                  <a:cubicBezTo>
                    <a:pt x="6" y="64"/>
                    <a:pt x="6" y="64"/>
                    <a:pt x="6" y="64"/>
                  </a:cubicBezTo>
                  <a:cubicBezTo>
                    <a:pt x="4" y="60"/>
                    <a:pt x="4" y="60"/>
                    <a:pt x="4" y="60"/>
                  </a:cubicBezTo>
                  <a:cubicBezTo>
                    <a:pt x="4" y="54"/>
                    <a:pt x="4" y="54"/>
                    <a:pt x="4" y="54"/>
                  </a:cubicBezTo>
                  <a:cubicBezTo>
                    <a:pt x="1" y="49"/>
                    <a:pt x="1" y="49"/>
                    <a:pt x="1" y="49"/>
                  </a:cubicBezTo>
                  <a:cubicBezTo>
                    <a:pt x="2" y="44"/>
                    <a:pt x="2" y="44"/>
                    <a:pt x="2" y="44"/>
                  </a:cubicBezTo>
                  <a:cubicBezTo>
                    <a:pt x="2" y="44"/>
                    <a:pt x="0" y="43"/>
                    <a:pt x="1" y="42"/>
                  </a:cubicBezTo>
                  <a:cubicBezTo>
                    <a:pt x="3" y="42"/>
                    <a:pt x="6" y="41"/>
                    <a:pt x="6" y="41"/>
                  </a:cubicBezTo>
                  <a:cubicBezTo>
                    <a:pt x="7" y="35"/>
                    <a:pt x="7" y="35"/>
                    <a:pt x="7" y="35"/>
                  </a:cubicBezTo>
                  <a:cubicBezTo>
                    <a:pt x="8" y="33"/>
                    <a:pt x="8" y="33"/>
                    <a:pt x="8" y="33"/>
                  </a:cubicBezTo>
                  <a:cubicBezTo>
                    <a:pt x="12" y="31"/>
                    <a:pt x="12" y="31"/>
                    <a:pt x="12" y="31"/>
                  </a:cubicBezTo>
                  <a:cubicBezTo>
                    <a:pt x="14" y="26"/>
                    <a:pt x="14" y="26"/>
                    <a:pt x="14" y="26"/>
                  </a:cubicBezTo>
                  <a:lnTo>
                    <a:pt x="18" y="26"/>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33" name="Freeform 53">
              <a:extLst>
                <a:ext uri="{FF2B5EF4-FFF2-40B4-BE49-F238E27FC236}">
                  <a16:creationId xmlns:a16="http://schemas.microsoft.com/office/drawing/2014/main" id="{4D133CD9-51E5-6955-E97B-E27D8E6A389C}"/>
                </a:ext>
              </a:extLst>
            </p:cNvPr>
            <p:cNvSpPr>
              <a:spLocks noEditPoints="1"/>
            </p:cNvSpPr>
            <p:nvPr/>
          </p:nvSpPr>
          <p:spPr bwMode="auto">
            <a:xfrm>
              <a:off x="8300517" y="962241"/>
              <a:ext cx="457638" cy="302539"/>
            </a:xfrm>
            <a:custGeom>
              <a:avLst/>
              <a:gdLst>
                <a:gd name="T0" fmla="*/ 39 w 176"/>
                <a:gd name="T1" fmla="*/ 45 h 120"/>
                <a:gd name="T2" fmla="*/ 46 w 176"/>
                <a:gd name="T3" fmla="*/ 36 h 120"/>
                <a:gd name="T4" fmla="*/ 51 w 176"/>
                <a:gd name="T5" fmla="*/ 29 h 120"/>
                <a:gd name="T6" fmla="*/ 59 w 176"/>
                <a:gd name="T7" fmla="*/ 23 h 120"/>
                <a:gd name="T8" fmla="*/ 69 w 176"/>
                <a:gd name="T9" fmla="*/ 17 h 120"/>
                <a:gd name="T10" fmla="*/ 81 w 176"/>
                <a:gd name="T11" fmla="*/ 15 h 120"/>
                <a:gd name="T12" fmla="*/ 89 w 176"/>
                <a:gd name="T13" fmla="*/ 6 h 120"/>
                <a:gd name="T14" fmla="*/ 97 w 176"/>
                <a:gd name="T15" fmla="*/ 7 h 120"/>
                <a:gd name="T16" fmla="*/ 109 w 176"/>
                <a:gd name="T17" fmla="*/ 4 h 120"/>
                <a:gd name="T18" fmla="*/ 128 w 176"/>
                <a:gd name="T19" fmla="*/ 7 h 120"/>
                <a:gd name="T20" fmla="*/ 154 w 176"/>
                <a:gd name="T21" fmla="*/ 3 h 120"/>
                <a:gd name="T22" fmla="*/ 157 w 176"/>
                <a:gd name="T23" fmla="*/ 15 h 120"/>
                <a:gd name="T24" fmla="*/ 162 w 176"/>
                <a:gd name="T25" fmla="*/ 70 h 120"/>
                <a:gd name="T26" fmla="*/ 171 w 176"/>
                <a:gd name="T27" fmla="*/ 80 h 120"/>
                <a:gd name="T28" fmla="*/ 168 w 176"/>
                <a:gd name="T29" fmla="*/ 90 h 120"/>
                <a:gd name="T30" fmla="*/ 165 w 176"/>
                <a:gd name="T31" fmla="*/ 105 h 120"/>
                <a:gd name="T32" fmla="*/ 146 w 176"/>
                <a:gd name="T33" fmla="*/ 109 h 120"/>
                <a:gd name="T34" fmla="*/ 124 w 176"/>
                <a:gd name="T35" fmla="*/ 99 h 120"/>
                <a:gd name="T36" fmla="*/ 102 w 176"/>
                <a:gd name="T37" fmla="*/ 94 h 120"/>
                <a:gd name="T38" fmla="*/ 78 w 176"/>
                <a:gd name="T39" fmla="*/ 107 h 120"/>
                <a:gd name="T40" fmla="*/ 77 w 176"/>
                <a:gd name="T41" fmla="*/ 87 h 120"/>
                <a:gd name="T42" fmla="*/ 71 w 176"/>
                <a:gd name="T43" fmla="*/ 83 h 120"/>
                <a:gd name="T44" fmla="*/ 61 w 176"/>
                <a:gd name="T45" fmla="*/ 86 h 120"/>
                <a:gd name="T46" fmla="*/ 48 w 176"/>
                <a:gd name="T47" fmla="*/ 75 h 120"/>
                <a:gd name="T48" fmla="*/ 48 w 176"/>
                <a:gd name="T49" fmla="*/ 67 h 120"/>
                <a:gd name="T50" fmla="*/ 53 w 176"/>
                <a:gd name="T51" fmla="*/ 62 h 120"/>
                <a:gd name="T52" fmla="*/ 42 w 176"/>
                <a:gd name="T53" fmla="*/ 59 h 120"/>
                <a:gd name="T54" fmla="*/ 45 w 176"/>
                <a:gd name="T55" fmla="*/ 51 h 120"/>
                <a:gd name="T56" fmla="*/ 23 w 176"/>
                <a:gd name="T57" fmla="*/ 103 h 120"/>
                <a:gd name="T58" fmla="*/ 22 w 176"/>
                <a:gd name="T59" fmla="*/ 105 h 120"/>
                <a:gd name="T60" fmla="*/ 64 w 176"/>
                <a:gd name="T61" fmla="*/ 98 h 120"/>
                <a:gd name="T62" fmla="*/ 9 w 176"/>
                <a:gd name="T63" fmla="*/ 91 h 120"/>
                <a:gd name="T64" fmla="*/ 4 w 176"/>
                <a:gd name="T65" fmla="*/ 87 h 120"/>
                <a:gd name="T66" fmla="*/ 3 w 176"/>
                <a:gd name="T67" fmla="*/ 91 h 120"/>
                <a:gd name="T68" fmla="*/ 5 w 176"/>
                <a:gd name="T69" fmla="*/ 98 h 120"/>
                <a:gd name="T70" fmla="*/ 10 w 176"/>
                <a:gd name="T71" fmla="*/ 103 h 120"/>
                <a:gd name="T72" fmla="*/ 14 w 176"/>
                <a:gd name="T73" fmla="*/ 110 h 120"/>
                <a:gd name="T74" fmla="*/ 13 w 176"/>
                <a:gd name="T75" fmla="*/ 119 h 120"/>
                <a:gd name="T76" fmla="*/ 17 w 176"/>
                <a:gd name="T77" fmla="*/ 109 h 120"/>
                <a:gd name="T78" fmla="*/ 23 w 176"/>
                <a:gd name="T79" fmla="*/ 99 h 120"/>
                <a:gd name="T80" fmla="*/ 29 w 176"/>
                <a:gd name="T81" fmla="*/ 97 h 120"/>
                <a:gd name="T82" fmla="*/ 33 w 176"/>
                <a:gd name="T83" fmla="*/ 89 h 120"/>
                <a:gd name="T84" fmla="*/ 37 w 176"/>
                <a:gd name="T85" fmla="*/ 84 h 120"/>
                <a:gd name="T86" fmla="*/ 41 w 176"/>
                <a:gd name="T87" fmla="*/ 81 h 120"/>
                <a:gd name="T88" fmla="*/ 28 w 176"/>
                <a:gd name="T89" fmla="*/ 77 h 120"/>
                <a:gd name="T90" fmla="*/ 19 w 176"/>
                <a:gd name="T91" fmla="*/ 81 h 120"/>
                <a:gd name="T92" fmla="*/ 12 w 176"/>
                <a:gd name="T93" fmla="*/ 86 h 120"/>
                <a:gd name="T94" fmla="*/ 35 w 176"/>
                <a:gd name="T95" fmla="*/ 76 h 120"/>
                <a:gd name="T96" fmla="*/ 43 w 176"/>
                <a:gd name="T97" fmla="*/ 76 h 120"/>
                <a:gd name="T98" fmla="*/ 36 w 176"/>
                <a:gd name="T99" fmla="*/ 75 h 120"/>
                <a:gd name="T100" fmla="*/ 27 w 176"/>
                <a:gd name="T101" fmla="*/ 59 h 120"/>
                <a:gd name="T102" fmla="*/ 27 w 176"/>
                <a:gd name="T103" fmla="*/ 65 h 120"/>
                <a:gd name="T104" fmla="*/ 22 w 176"/>
                <a:gd name="T105" fmla="*/ 70 h 120"/>
                <a:gd name="T106" fmla="*/ 14 w 176"/>
                <a:gd name="T107" fmla="*/ 68 h 120"/>
                <a:gd name="T108" fmla="*/ 3 w 176"/>
                <a:gd name="T109" fmla="*/ 64 h 120"/>
                <a:gd name="T110" fmla="*/ 16 w 176"/>
                <a:gd name="T111" fmla="*/ 54 h 120"/>
                <a:gd name="T112" fmla="*/ 36 w 176"/>
                <a:gd name="T113" fmla="*/ 52 h 120"/>
                <a:gd name="T114" fmla="*/ 33 w 176"/>
                <a:gd name="T115" fmla="*/ 57 h 120"/>
                <a:gd name="T116" fmla="*/ 36 w 176"/>
                <a:gd name="T117" fmla="*/ 52 h 1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76" h="120">
                  <a:moveTo>
                    <a:pt x="39" y="52"/>
                  </a:moveTo>
                  <a:cubicBezTo>
                    <a:pt x="40" y="50"/>
                    <a:pt x="40" y="50"/>
                    <a:pt x="40" y="50"/>
                  </a:cubicBezTo>
                  <a:cubicBezTo>
                    <a:pt x="41" y="48"/>
                    <a:pt x="41" y="48"/>
                    <a:pt x="41" y="48"/>
                  </a:cubicBezTo>
                  <a:cubicBezTo>
                    <a:pt x="41" y="45"/>
                    <a:pt x="41" y="45"/>
                    <a:pt x="41" y="45"/>
                  </a:cubicBezTo>
                  <a:cubicBezTo>
                    <a:pt x="39" y="45"/>
                    <a:pt x="39" y="45"/>
                    <a:pt x="39" y="45"/>
                  </a:cubicBezTo>
                  <a:cubicBezTo>
                    <a:pt x="38" y="42"/>
                    <a:pt x="38" y="42"/>
                    <a:pt x="38" y="42"/>
                  </a:cubicBezTo>
                  <a:cubicBezTo>
                    <a:pt x="38" y="42"/>
                    <a:pt x="39" y="41"/>
                    <a:pt x="40" y="41"/>
                  </a:cubicBezTo>
                  <a:cubicBezTo>
                    <a:pt x="40" y="40"/>
                    <a:pt x="43" y="40"/>
                    <a:pt x="43" y="40"/>
                  </a:cubicBezTo>
                  <a:cubicBezTo>
                    <a:pt x="45" y="38"/>
                    <a:pt x="45" y="38"/>
                    <a:pt x="45" y="38"/>
                  </a:cubicBezTo>
                  <a:cubicBezTo>
                    <a:pt x="45" y="38"/>
                    <a:pt x="44" y="36"/>
                    <a:pt x="46" y="36"/>
                  </a:cubicBezTo>
                  <a:cubicBezTo>
                    <a:pt x="47" y="36"/>
                    <a:pt x="49" y="36"/>
                    <a:pt x="50" y="36"/>
                  </a:cubicBezTo>
                  <a:cubicBezTo>
                    <a:pt x="51" y="36"/>
                    <a:pt x="52" y="35"/>
                    <a:pt x="52" y="35"/>
                  </a:cubicBezTo>
                  <a:cubicBezTo>
                    <a:pt x="54" y="35"/>
                    <a:pt x="55" y="36"/>
                    <a:pt x="54" y="35"/>
                  </a:cubicBezTo>
                  <a:cubicBezTo>
                    <a:pt x="54" y="35"/>
                    <a:pt x="54" y="34"/>
                    <a:pt x="53" y="33"/>
                  </a:cubicBezTo>
                  <a:cubicBezTo>
                    <a:pt x="52" y="32"/>
                    <a:pt x="49" y="30"/>
                    <a:pt x="51" y="29"/>
                  </a:cubicBezTo>
                  <a:cubicBezTo>
                    <a:pt x="52" y="28"/>
                    <a:pt x="53" y="28"/>
                    <a:pt x="54" y="29"/>
                  </a:cubicBezTo>
                  <a:cubicBezTo>
                    <a:pt x="55" y="29"/>
                    <a:pt x="56" y="31"/>
                    <a:pt x="56" y="31"/>
                  </a:cubicBezTo>
                  <a:cubicBezTo>
                    <a:pt x="56" y="27"/>
                    <a:pt x="56" y="27"/>
                    <a:pt x="56" y="27"/>
                  </a:cubicBezTo>
                  <a:cubicBezTo>
                    <a:pt x="56" y="27"/>
                    <a:pt x="59" y="27"/>
                    <a:pt x="60" y="26"/>
                  </a:cubicBezTo>
                  <a:cubicBezTo>
                    <a:pt x="60" y="25"/>
                    <a:pt x="59" y="23"/>
                    <a:pt x="59" y="23"/>
                  </a:cubicBezTo>
                  <a:cubicBezTo>
                    <a:pt x="59" y="23"/>
                    <a:pt x="59" y="23"/>
                    <a:pt x="62" y="23"/>
                  </a:cubicBezTo>
                  <a:cubicBezTo>
                    <a:pt x="65" y="22"/>
                    <a:pt x="64" y="22"/>
                    <a:pt x="66" y="22"/>
                  </a:cubicBezTo>
                  <a:cubicBezTo>
                    <a:pt x="67" y="22"/>
                    <a:pt x="70" y="22"/>
                    <a:pt x="70" y="22"/>
                  </a:cubicBezTo>
                  <a:cubicBezTo>
                    <a:pt x="70" y="22"/>
                    <a:pt x="72" y="21"/>
                    <a:pt x="71" y="20"/>
                  </a:cubicBezTo>
                  <a:cubicBezTo>
                    <a:pt x="71" y="19"/>
                    <a:pt x="69" y="17"/>
                    <a:pt x="69" y="17"/>
                  </a:cubicBezTo>
                  <a:cubicBezTo>
                    <a:pt x="69" y="17"/>
                    <a:pt x="70" y="14"/>
                    <a:pt x="70" y="15"/>
                  </a:cubicBezTo>
                  <a:cubicBezTo>
                    <a:pt x="70" y="17"/>
                    <a:pt x="73" y="19"/>
                    <a:pt x="73" y="19"/>
                  </a:cubicBezTo>
                  <a:cubicBezTo>
                    <a:pt x="75" y="17"/>
                    <a:pt x="75" y="17"/>
                    <a:pt x="75" y="17"/>
                  </a:cubicBezTo>
                  <a:cubicBezTo>
                    <a:pt x="78" y="16"/>
                    <a:pt x="78" y="16"/>
                    <a:pt x="78" y="16"/>
                  </a:cubicBezTo>
                  <a:cubicBezTo>
                    <a:pt x="81" y="15"/>
                    <a:pt x="81" y="15"/>
                    <a:pt x="81" y="15"/>
                  </a:cubicBezTo>
                  <a:cubicBezTo>
                    <a:pt x="81" y="15"/>
                    <a:pt x="84" y="15"/>
                    <a:pt x="86" y="15"/>
                  </a:cubicBezTo>
                  <a:cubicBezTo>
                    <a:pt x="87" y="15"/>
                    <a:pt x="90" y="14"/>
                    <a:pt x="90" y="14"/>
                  </a:cubicBezTo>
                  <a:cubicBezTo>
                    <a:pt x="91" y="12"/>
                    <a:pt x="91" y="12"/>
                    <a:pt x="91" y="12"/>
                  </a:cubicBezTo>
                  <a:cubicBezTo>
                    <a:pt x="87" y="8"/>
                    <a:pt x="87" y="8"/>
                    <a:pt x="87" y="8"/>
                  </a:cubicBezTo>
                  <a:cubicBezTo>
                    <a:pt x="87" y="8"/>
                    <a:pt x="89" y="5"/>
                    <a:pt x="89" y="6"/>
                  </a:cubicBezTo>
                  <a:cubicBezTo>
                    <a:pt x="90" y="7"/>
                    <a:pt x="90" y="9"/>
                    <a:pt x="91" y="9"/>
                  </a:cubicBezTo>
                  <a:cubicBezTo>
                    <a:pt x="92" y="9"/>
                    <a:pt x="93" y="10"/>
                    <a:pt x="94" y="9"/>
                  </a:cubicBezTo>
                  <a:cubicBezTo>
                    <a:pt x="94" y="8"/>
                    <a:pt x="94" y="5"/>
                    <a:pt x="94" y="5"/>
                  </a:cubicBezTo>
                  <a:cubicBezTo>
                    <a:pt x="94" y="5"/>
                    <a:pt x="93" y="4"/>
                    <a:pt x="94" y="4"/>
                  </a:cubicBezTo>
                  <a:cubicBezTo>
                    <a:pt x="95" y="5"/>
                    <a:pt x="97" y="7"/>
                    <a:pt x="97" y="7"/>
                  </a:cubicBezTo>
                  <a:cubicBezTo>
                    <a:pt x="100" y="7"/>
                    <a:pt x="100" y="7"/>
                    <a:pt x="100" y="7"/>
                  </a:cubicBezTo>
                  <a:cubicBezTo>
                    <a:pt x="103" y="4"/>
                    <a:pt x="103" y="4"/>
                    <a:pt x="103" y="4"/>
                  </a:cubicBezTo>
                  <a:cubicBezTo>
                    <a:pt x="104" y="6"/>
                    <a:pt x="104" y="6"/>
                    <a:pt x="104" y="6"/>
                  </a:cubicBezTo>
                  <a:cubicBezTo>
                    <a:pt x="104" y="6"/>
                    <a:pt x="106" y="5"/>
                    <a:pt x="107" y="5"/>
                  </a:cubicBezTo>
                  <a:cubicBezTo>
                    <a:pt x="108" y="5"/>
                    <a:pt x="108" y="4"/>
                    <a:pt x="109" y="4"/>
                  </a:cubicBezTo>
                  <a:cubicBezTo>
                    <a:pt x="110" y="4"/>
                    <a:pt x="112" y="5"/>
                    <a:pt x="112" y="5"/>
                  </a:cubicBezTo>
                  <a:cubicBezTo>
                    <a:pt x="117" y="6"/>
                    <a:pt x="117" y="6"/>
                    <a:pt x="117" y="6"/>
                  </a:cubicBezTo>
                  <a:cubicBezTo>
                    <a:pt x="119" y="3"/>
                    <a:pt x="119" y="3"/>
                    <a:pt x="119" y="3"/>
                  </a:cubicBezTo>
                  <a:cubicBezTo>
                    <a:pt x="124" y="5"/>
                    <a:pt x="124" y="5"/>
                    <a:pt x="124" y="5"/>
                  </a:cubicBezTo>
                  <a:cubicBezTo>
                    <a:pt x="128" y="7"/>
                    <a:pt x="128" y="7"/>
                    <a:pt x="128" y="7"/>
                  </a:cubicBezTo>
                  <a:cubicBezTo>
                    <a:pt x="133" y="7"/>
                    <a:pt x="133" y="7"/>
                    <a:pt x="133" y="7"/>
                  </a:cubicBezTo>
                  <a:cubicBezTo>
                    <a:pt x="133" y="7"/>
                    <a:pt x="137" y="5"/>
                    <a:pt x="138" y="5"/>
                  </a:cubicBezTo>
                  <a:cubicBezTo>
                    <a:pt x="140" y="4"/>
                    <a:pt x="144" y="4"/>
                    <a:pt x="144" y="4"/>
                  </a:cubicBezTo>
                  <a:cubicBezTo>
                    <a:pt x="144" y="4"/>
                    <a:pt x="145" y="4"/>
                    <a:pt x="147" y="4"/>
                  </a:cubicBezTo>
                  <a:cubicBezTo>
                    <a:pt x="149" y="3"/>
                    <a:pt x="154" y="3"/>
                    <a:pt x="154" y="3"/>
                  </a:cubicBezTo>
                  <a:cubicBezTo>
                    <a:pt x="157" y="0"/>
                    <a:pt x="157" y="0"/>
                    <a:pt x="157" y="0"/>
                  </a:cubicBezTo>
                  <a:cubicBezTo>
                    <a:pt x="162" y="2"/>
                    <a:pt x="162" y="2"/>
                    <a:pt x="162" y="2"/>
                  </a:cubicBezTo>
                  <a:cubicBezTo>
                    <a:pt x="162" y="4"/>
                    <a:pt x="162" y="4"/>
                    <a:pt x="162" y="4"/>
                  </a:cubicBezTo>
                  <a:cubicBezTo>
                    <a:pt x="157" y="8"/>
                    <a:pt x="157" y="8"/>
                    <a:pt x="157" y="8"/>
                  </a:cubicBezTo>
                  <a:cubicBezTo>
                    <a:pt x="157" y="15"/>
                    <a:pt x="157" y="15"/>
                    <a:pt x="157" y="15"/>
                  </a:cubicBezTo>
                  <a:cubicBezTo>
                    <a:pt x="156" y="25"/>
                    <a:pt x="153" y="30"/>
                    <a:pt x="152" y="36"/>
                  </a:cubicBezTo>
                  <a:cubicBezTo>
                    <a:pt x="151" y="39"/>
                    <a:pt x="149" y="40"/>
                    <a:pt x="152" y="45"/>
                  </a:cubicBezTo>
                  <a:cubicBezTo>
                    <a:pt x="154" y="47"/>
                    <a:pt x="154" y="54"/>
                    <a:pt x="158" y="58"/>
                  </a:cubicBezTo>
                  <a:cubicBezTo>
                    <a:pt x="160" y="60"/>
                    <a:pt x="158" y="65"/>
                    <a:pt x="161" y="67"/>
                  </a:cubicBezTo>
                  <a:cubicBezTo>
                    <a:pt x="161" y="67"/>
                    <a:pt x="161" y="68"/>
                    <a:pt x="162" y="70"/>
                  </a:cubicBezTo>
                  <a:cubicBezTo>
                    <a:pt x="164" y="72"/>
                    <a:pt x="164" y="71"/>
                    <a:pt x="165" y="72"/>
                  </a:cubicBezTo>
                  <a:cubicBezTo>
                    <a:pt x="165" y="72"/>
                    <a:pt x="167" y="73"/>
                    <a:pt x="168" y="74"/>
                  </a:cubicBezTo>
                  <a:cubicBezTo>
                    <a:pt x="169" y="75"/>
                    <a:pt x="169" y="77"/>
                    <a:pt x="169" y="78"/>
                  </a:cubicBezTo>
                  <a:cubicBezTo>
                    <a:pt x="169" y="79"/>
                    <a:pt x="170" y="80"/>
                    <a:pt x="170" y="80"/>
                  </a:cubicBezTo>
                  <a:cubicBezTo>
                    <a:pt x="170" y="80"/>
                    <a:pt x="171" y="79"/>
                    <a:pt x="171" y="80"/>
                  </a:cubicBezTo>
                  <a:cubicBezTo>
                    <a:pt x="171" y="81"/>
                    <a:pt x="170" y="79"/>
                    <a:pt x="171" y="81"/>
                  </a:cubicBezTo>
                  <a:cubicBezTo>
                    <a:pt x="173" y="83"/>
                    <a:pt x="176" y="83"/>
                    <a:pt x="176" y="83"/>
                  </a:cubicBezTo>
                  <a:cubicBezTo>
                    <a:pt x="175" y="87"/>
                    <a:pt x="175" y="87"/>
                    <a:pt x="175" y="87"/>
                  </a:cubicBezTo>
                  <a:cubicBezTo>
                    <a:pt x="173" y="88"/>
                    <a:pt x="173" y="88"/>
                    <a:pt x="173" y="88"/>
                  </a:cubicBezTo>
                  <a:cubicBezTo>
                    <a:pt x="173" y="88"/>
                    <a:pt x="168" y="88"/>
                    <a:pt x="168" y="90"/>
                  </a:cubicBezTo>
                  <a:cubicBezTo>
                    <a:pt x="168" y="91"/>
                    <a:pt x="168" y="95"/>
                    <a:pt x="168" y="95"/>
                  </a:cubicBezTo>
                  <a:cubicBezTo>
                    <a:pt x="165" y="98"/>
                    <a:pt x="165" y="98"/>
                    <a:pt x="165" y="98"/>
                  </a:cubicBezTo>
                  <a:cubicBezTo>
                    <a:pt x="165" y="98"/>
                    <a:pt x="167" y="102"/>
                    <a:pt x="167" y="103"/>
                  </a:cubicBezTo>
                  <a:cubicBezTo>
                    <a:pt x="167" y="104"/>
                    <a:pt x="168" y="104"/>
                    <a:pt x="168" y="104"/>
                  </a:cubicBezTo>
                  <a:cubicBezTo>
                    <a:pt x="165" y="105"/>
                    <a:pt x="165" y="105"/>
                    <a:pt x="165" y="105"/>
                  </a:cubicBezTo>
                  <a:cubicBezTo>
                    <a:pt x="161" y="105"/>
                    <a:pt x="161" y="105"/>
                    <a:pt x="161" y="105"/>
                  </a:cubicBezTo>
                  <a:cubicBezTo>
                    <a:pt x="153" y="103"/>
                    <a:pt x="153" y="103"/>
                    <a:pt x="153" y="103"/>
                  </a:cubicBezTo>
                  <a:cubicBezTo>
                    <a:pt x="151" y="106"/>
                    <a:pt x="151" y="106"/>
                    <a:pt x="151" y="106"/>
                  </a:cubicBezTo>
                  <a:cubicBezTo>
                    <a:pt x="149" y="106"/>
                    <a:pt x="149" y="106"/>
                    <a:pt x="149" y="106"/>
                  </a:cubicBezTo>
                  <a:cubicBezTo>
                    <a:pt x="149" y="106"/>
                    <a:pt x="148" y="108"/>
                    <a:pt x="146" y="109"/>
                  </a:cubicBezTo>
                  <a:cubicBezTo>
                    <a:pt x="145" y="110"/>
                    <a:pt x="144" y="111"/>
                    <a:pt x="143" y="111"/>
                  </a:cubicBezTo>
                  <a:cubicBezTo>
                    <a:pt x="141" y="112"/>
                    <a:pt x="139" y="110"/>
                    <a:pt x="139" y="110"/>
                  </a:cubicBezTo>
                  <a:cubicBezTo>
                    <a:pt x="136" y="109"/>
                    <a:pt x="136" y="109"/>
                    <a:pt x="136" y="109"/>
                  </a:cubicBezTo>
                  <a:cubicBezTo>
                    <a:pt x="133" y="105"/>
                    <a:pt x="133" y="105"/>
                    <a:pt x="133" y="105"/>
                  </a:cubicBezTo>
                  <a:cubicBezTo>
                    <a:pt x="124" y="99"/>
                    <a:pt x="124" y="99"/>
                    <a:pt x="124" y="99"/>
                  </a:cubicBezTo>
                  <a:cubicBezTo>
                    <a:pt x="119" y="97"/>
                    <a:pt x="119" y="97"/>
                    <a:pt x="119" y="97"/>
                  </a:cubicBezTo>
                  <a:cubicBezTo>
                    <a:pt x="115" y="96"/>
                    <a:pt x="115" y="96"/>
                    <a:pt x="115" y="96"/>
                  </a:cubicBezTo>
                  <a:cubicBezTo>
                    <a:pt x="110" y="96"/>
                    <a:pt x="110" y="96"/>
                    <a:pt x="110" y="96"/>
                  </a:cubicBezTo>
                  <a:cubicBezTo>
                    <a:pt x="106" y="94"/>
                    <a:pt x="106" y="94"/>
                    <a:pt x="106" y="94"/>
                  </a:cubicBezTo>
                  <a:cubicBezTo>
                    <a:pt x="102" y="94"/>
                    <a:pt x="102" y="94"/>
                    <a:pt x="102" y="94"/>
                  </a:cubicBezTo>
                  <a:cubicBezTo>
                    <a:pt x="97" y="92"/>
                    <a:pt x="97" y="92"/>
                    <a:pt x="97" y="92"/>
                  </a:cubicBezTo>
                  <a:cubicBezTo>
                    <a:pt x="93" y="95"/>
                    <a:pt x="93" y="95"/>
                    <a:pt x="93" y="95"/>
                  </a:cubicBezTo>
                  <a:cubicBezTo>
                    <a:pt x="88" y="98"/>
                    <a:pt x="88" y="98"/>
                    <a:pt x="88" y="98"/>
                  </a:cubicBezTo>
                  <a:cubicBezTo>
                    <a:pt x="83" y="103"/>
                    <a:pt x="83" y="103"/>
                    <a:pt x="83" y="103"/>
                  </a:cubicBezTo>
                  <a:cubicBezTo>
                    <a:pt x="83" y="103"/>
                    <a:pt x="80" y="106"/>
                    <a:pt x="78" y="107"/>
                  </a:cubicBezTo>
                  <a:cubicBezTo>
                    <a:pt x="77" y="106"/>
                    <a:pt x="77" y="106"/>
                    <a:pt x="77" y="106"/>
                  </a:cubicBezTo>
                  <a:cubicBezTo>
                    <a:pt x="77" y="106"/>
                    <a:pt x="77" y="103"/>
                    <a:pt x="78" y="101"/>
                  </a:cubicBezTo>
                  <a:cubicBezTo>
                    <a:pt x="79" y="100"/>
                    <a:pt x="79" y="98"/>
                    <a:pt x="79" y="97"/>
                  </a:cubicBezTo>
                  <a:cubicBezTo>
                    <a:pt x="79" y="96"/>
                    <a:pt x="79" y="94"/>
                    <a:pt x="78" y="92"/>
                  </a:cubicBezTo>
                  <a:cubicBezTo>
                    <a:pt x="78" y="90"/>
                    <a:pt x="77" y="87"/>
                    <a:pt x="77" y="87"/>
                  </a:cubicBezTo>
                  <a:cubicBezTo>
                    <a:pt x="80" y="85"/>
                    <a:pt x="80" y="85"/>
                    <a:pt x="80" y="85"/>
                  </a:cubicBezTo>
                  <a:cubicBezTo>
                    <a:pt x="78" y="80"/>
                    <a:pt x="78" y="80"/>
                    <a:pt x="78" y="80"/>
                  </a:cubicBezTo>
                  <a:cubicBezTo>
                    <a:pt x="76" y="80"/>
                    <a:pt x="76" y="80"/>
                    <a:pt x="76" y="80"/>
                  </a:cubicBezTo>
                  <a:cubicBezTo>
                    <a:pt x="73" y="80"/>
                    <a:pt x="73" y="80"/>
                    <a:pt x="73" y="80"/>
                  </a:cubicBezTo>
                  <a:cubicBezTo>
                    <a:pt x="71" y="83"/>
                    <a:pt x="71" y="83"/>
                    <a:pt x="71" y="83"/>
                  </a:cubicBezTo>
                  <a:cubicBezTo>
                    <a:pt x="71" y="83"/>
                    <a:pt x="72" y="85"/>
                    <a:pt x="72" y="86"/>
                  </a:cubicBezTo>
                  <a:cubicBezTo>
                    <a:pt x="71" y="87"/>
                    <a:pt x="69" y="87"/>
                    <a:pt x="69" y="87"/>
                  </a:cubicBezTo>
                  <a:cubicBezTo>
                    <a:pt x="68" y="88"/>
                    <a:pt x="68" y="91"/>
                    <a:pt x="68" y="91"/>
                  </a:cubicBezTo>
                  <a:cubicBezTo>
                    <a:pt x="64" y="87"/>
                    <a:pt x="64" y="87"/>
                    <a:pt x="64" y="87"/>
                  </a:cubicBezTo>
                  <a:cubicBezTo>
                    <a:pt x="64" y="87"/>
                    <a:pt x="62" y="87"/>
                    <a:pt x="61" y="86"/>
                  </a:cubicBezTo>
                  <a:cubicBezTo>
                    <a:pt x="60" y="86"/>
                    <a:pt x="58" y="86"/>
                    <a:pt x="58" y="86"/>
                  </a:cubicBezTo>
                  <a:cubicBezTo>
                    <a:pt x="58" y="86"/>
                    <a:pt x="58" y="86"/>
                    <a:pt x="57" y="86"/>
                  </a:cubicBezTo>
                  <a:cubicBezTo>
                    <a:pt x="55" y="86"/>
                    <a:pt x="55" y="86"/>
                    <a:pt x="54" y="84"/>
                  </a:cubicBezTo>
                  <a:cubicBezTo>
                    <a:pt x="53" y="82"/>
                    <a:pt x="50" y="77"/>
                    <a:pt x="50" y="77"/>
                  </a:cubicBezTo>
                  <a:cubicBezTo>
                    <a:pt x="50" y="77"/>
                    <a:pt x="49" y="75"/>
                    <a:pt x="48" y="75"/>
                  </a:cubicBezTo>
                  <a:cubicBezTo>
                    <a:pt x="48" y="75"/>
                    <a:pt x="47" y="77"/>
                    <a:pt x="47" y="77"/>
                  </a:cubicBezTo>
                  <a:cubicBezTo>
                    <a:pt x="46" y="77"/>
                    <a:pt x="46" y="75"/>
                    <a:pt x="46" y="74"/>
                  </a:cubicBezTo>
                  <a:cubicBezTo>
                    <a:pt x="46" y="73"/>
                    <a:pt x="46" y="72"/>
                    <a:pt x="46" y="70"/>
                  </a:cubicBezTo>
                  <a:cubicBezTo>
                    <a:pt x="46" y="68"/>
                    <a:pt x="45" y="66"/>
                    <a:pt x="46" y="66"/>
                  </a:cubicBezTo>
                  <a:cubicBezTo>
                    <a:pt x="46" y="66"/>
                    <a:pt x="47" y="67"/>
                    <a:pt x="48" y="67"/>
                  </a:cubicBezTo>
                  <a:cubicBezTo>
                    <a:pt x="49" y="67"/>
                    <a:pt x="49" y="65"/>
                    <a:pt x="49" y="65"/>
                  </a:cubicBezTo>
                  <a:cubicBezTo>
                    <a:pt x="50" y="65"/>
                    <a:pt x="51" y="66"/>
                    <a:pt x="51" y="66"/>
                  </a:cubicBezTo>
                  <a:cubicBezTo>
                    <a:pt x="52" y="66"/>
                    <a:pt x="53" y="66"/>
                    <a:pt x="53" y="66"/>
                  </a:cubicBezTo>
                  <a:cubicBezTo>
                    <a:pt x="54" y="65"/>
                    <a:pt x="54" y="65"/>
                    <a:pt x="54" y="64"/>
                  </a:cubicBezTo>
                  <a:cubicBezTo>
                    <a:pt x="54" y="63"/>
                    <a:pt x="53" y="62"/>
                    <a:pt x="53" y="62"/>
                  </a:cubicBezTo>
                  <a:cubicBezTo>
                    <a:pt x="52" y="62"/>
                    <a:pt x="46" y="65"/>
                    <a:pt x="46" y="65"/>
                  </a:cubicBezTo>
                  <a:cubicBezTo>
                    <a:pt x="42" y="65"/>
                    <a:pt x="42" y="65"/>
                    <a:pt x="42" y="65"/>
                  </a:cubicBezTo>
                  <a:cubicBezTo>
                    <a:pt x="44" y="63"/>
                    <a:pt x="44" y="63"/>
                    <a:pt x="44" y="63"/>
                  </a:cubicBezTo>
                  <a:cubicBezTo>
                    <a:pt x="42" y="61"/>
                    <a:pt x="42" y="61"/>
                    <a:pt x="42" y="61"/>
                  </a:cubicBezTo>
                  <a:cubicBezTo>
                    <a:pt x="42" y="59"/>
                    <a:pt x="42" y="59"/>
                    <a:pt x="42" y="59"/>
                  </a:cubicBezTo>
                  <a:cubicBezTo>
                    <a:pt x="40" y="58"/>
                    <a:pt x="40" y="58"/>
                    <a:pt x="40" y="58"/>
                  </a:cubicBezTo>
                  <a:cubicBezTo>
                    <a:pt x="41" y="56"/>
                    <a:pt x="41" y="56"/>
                    <a:pt x="41" y="56"/>
                  </a:cubicBezTo>
                  <a:cubicBezTo>
                    <a:pt x="43" y="56"/>
                    <a:pt x="43" y="56"/>
                    <a:pt x="43" y="56"/>
                  </a:cubicBezTo>
                  <a:cubicBezTo>
                    <a:pt x="45" y="55"/>
                    <a:pt x="45" y="55"/>
                    <a:pt x="45" y="55"/>
                  </a:cubicBezTo>
                  <a:cubicBezTo>
                    <a:pt x="45" y="51"/>
                    <a:pt x="45" y="51"/>
                    <a:pt x="45" y="51"/>
                  </a:cubicBezTo>
                  <a:cubicBezTo>
                    <a:pt x="43" y="52"/>
                    <a:pt x="43" y="52"/>
                    <a:pt x="43" y="52"/>
                  </a:cubicBezTo>
                  <a:cubicBezTo>
                    <a:pt x="44" y="54"/>
                    <a:pt x="44" y="54"/>
                    <a:pt x="44" y="54"/>
                  </a:cubicBezTo>
                  <a:cubicBezTo>
                    <a:pt x="40" y="54"/>
                    <a:pt x="40" y="54"/>
                    <a:pt x="40" y="54"/>
                  </a:cubicBezTo>
                  <a:cubicBezTo>
                    <a:pt x="39" y="52"/>
                    <a:pt x="39" y="52"/>
                    <a:pt x="39" y="52"/>
                  </a:cubicBezTo>
                  <a:close/>
                  <a:moveTo>
                    <a:pt x="23" y="103"/>
                  </a:moveTo>
                  <a:cubicBezTo>
                    <a:pt x="23" y="103"/>
                    <a:pt x="23" y="103"/>
                    <a:pt x="23" y="103"/>
                  </a:cubicBezTo>
                  <a:cubicBezTo>
                    <a:pt x="23" y="103"/>
                    <a:pt x="25" y="103"/>
                    <a:pt x="25" y="103"/>
                  </a:cubicBezTo>
                  <a:cubicBezTo>
                    <a:pt x="25" y="103"/>
                    <a:pt x="26" y="104"/>
                    <a:pt x="25" y="104"/>
                  </a:cubicBezTo>
                  <a:cubicBezTo>
                    <a:pt x="25" y="105"/>
                    <a:pt x="26" y="105"/>
                    <a:pt x="25" y="105"/>
                  </a:cubicBezTo>
                  <a:cubicBezTo>
                    <a:pt x="24" y="105"/>
                    <a:pt x="22" y="106"/>
                    <a:pt x="22" y="105"/>
                  </a:cubicBezTo>
                  <a:cubicBezTo>
                    <a:pt x="22" y="105"/>
                    <a:pt x="23" y="104"/>
                    <a:pt x="23" y="104"/>
                  </a:cubicBezTo>
                  <a:cubicBezTo>
                    <a:pt x="23" y="103"/>
                    <a:pt x="23" y="103"/>
                    <a:pt x="23" y="103"/>
                  </a:cubicBezTo>
                  <a:close/>
                  <a:moveTo>
                    <a:pt x="64" y="95"/>
                  </a:moveTo>
                  <a:cubicBezTo>
                    <a:pt x="64" y="95"/>
                    <a:pt x="64" y="95"/>
                    <a:pt x="64" y="95"/>
                  </a:cubicBezTo>
                  <a:cubicBezTo>
                    <a:pt x="64" y="95"/>
                    <a:pt x="63" y="98"/>
                    <a:pt x="64" y="98"/>
                  </a:cubicBezTo>
                  <a:cubicBezTo>
                    <a:pt x="64" y="98"/>
                    <a:pt x="65" y="98"/>
                    <a:pt x="66" y="98"/>
                  </a:cubicBezTo>
                  <a:cubicBezTo>
                    <a:pt x="67" y="97"/>
                    <a:pt x="67" y="97"/>
                    <a:pt x="67" y="97"/>
                  </a:cubicBezTo>
                  <a:cubicBezTo>
                    <a:pt x="67" y="96"/>
                    <a:pt x="67" y="95"/>
                    <a:pt x="67" y="95"/>
                  </a:cubicBezTo>
                  <a:cubicBezTo>
                    <a:pt x="64" y="95"/>
                    <a:pt x="64" y="95"/>
                    <a:pt x="64" y="95"/>
                  </a:cubicBezTo>
                  <a:close/>
                  <a:moveTo>
                    <a:pt x="9" y="91"/>
                  </a:moveTo>
                  <a:cubicBezTo>
                    <a:pt x="9" y="91"/>
                    <a:pt x="9" y="91"/>
                    <a:pt x="9" y="91"/>
                  </a:cubicBezTo>
                  <a:cubicBezTo>
                    <a:pt x="8" y="92"/>
                    <a:pt x="8" y="92"/>
                    <a:pt x="8" y="92"/>
                  </a:cubicBezTo>
                  <a:cubicBezTo>
                    <a:pt x="8" y="92"/>
                    <a:pt x="7" y="89"/>
                    <a:pt x="7" y="88"/>
                  </a:cubicBezTo>
                  <a:cubicBezTo>
                    <a:pt x="7" y="88"/>
                    <a:pt x="5" y="87"/>
                    <a:pt x="5" y="87"/>
                  </a:cubicBezTo>
                  <a:cubicBezTo>
                    <a:pt x="5" y="87"/>
                    <a:pt x="4" y="87"/>
                    <a:pt x="4" y="87"/>
                  </a:cubicBezTo>
                  <a:cubicBezTo>
                    <a:pt x="3" y="87"/>
                    <a:pt x="3" y="88"/>
                    <a:pt x="3" y="88"/>
                  </a:cubicBezTo>
                  <a:cubicBezTo>
                    <a:pt x="2" y="88"/>
                    <a:pt x="2" y="88"/>
                    <a:pt x="2" y="88"/>
                  </a:cubicBezTo>
                  <a:cubicBezTo>
                    <a:pt x="2" y="88"/>
                    <a:pt x="1" y="88"/>
                    <a:pt x="1" y="88"/>
                  </a:cubicBezTo>
                  <a:cubicBezTo>
                    <a:pt x="0" y="89"/>
                    <a:pt x="1" y="90"/>
                    <a:pt x="1" y="90"/>
                  </a:cubicBezTo>
                  <a:cubicBezTo>
                    <a:pt x="1" y="90"/>
                    <a:pt x="2" y="90"/>
                    <a:pt x="3" y="91"/>
                  </a:cubicBezTo>
                  <a:cubicBezTo>
                    <a:pt x="4" y="91"/>
                    <a:pt x="4" y="91"/>
                    <a:pt x="4" y="91"/>
                  </a:cubicBezTo>
                  <a:cubicBezTo>
                    <a:pt x="4" y="91"/>
                    <a:pt x="6" y="93"/>
                    <a:pt x="7" y="94"/>
                  </a:cubicBezTo>
                  <a:cubicBezTo>
                    <a:pt x="7" y="94"/>
                    <a:pt x="7" y="95"/>
                    <a:pt x="7" y="95"/>
                  </a:cubicBezTo>
                  <a:cubicBezTo>
                    <a:pt x="4" y="97"/>
                    <a:pt x="4" y="97"/>
                    <a:pt x="4" y="97"/>
                  </a:cubicBezTo>
                  <a:cubicBezTo>
                    <a:pt x="4" y="97"/>
                    <a:pt x="5" y="98"/>
                    <a:pt x="5" y="98"/>
                  </a:cubicBezTo>
                  <a:cubicBezTo>
                    <a:pt x="6" y="98"/>
                    <a:pt x="4" y="99"/>
                    <a:pt x="4" y="99"/>
                  </a:cubicBezTo>
                  <a:cubicBezTo>
                    <a:pt x="4" y="99"/>
                    <a:pt x="4" y="101"/>
                    <a:pt x="4" y="101"/>
                  </a:cubicBezTo>
                  <a:cubicBezTo>
                    <a:pt x="4" y="101"/>
                    <a:pt x="5" y="102"/>
                    <a:pt x="7" y="102"/>
                  </a:cubicBezTo>
                  <a:cubicBezTo>
                    <a:pt x="9" y="103"/>
                    <a:pt x="9" y="102"/>
                    <a:pt x="9" y="102"/>
                  </a:cubicBezTo>
                  <a:cubicBezTo>
                    <a:pt x="10" y="103"/>
                    <a:pt x="10" y="103"/>
                    <a:pt x="10" y="103"/>
                  </a:cubicBezTo>
                  <a:cubicBezTo>
                    <a:pt x="10" y="104"/>
                    <a:pt x="10" y="104"/>
                    <a:pt x="10" y="104"/>
                  </a:cubicBezTo>
                  <a:cubicBezTo>
                    <a:pt x="11" y="105"/>
                    <a:pt x="11" y="105"/>
                    <a:pt x="11" y="105"/>
                  </a:cubicBezTo>
                  <a:cubicBezTo>
                    <a:pt x="14" y="106"/>
                    <a:pt x="14" y="106"/>
                    <a:pt x="14" y="106"/>
                  </a:cubicBezTo>
                  <a:cubicBezTo>
                    <a:pt x="14" y="107"/>
                    <a:pt x="14" y="107"/>
                    <a:pt x="14" y="107"/>
                  </a:cubicBezTo>
                  <a:cubicBezTo>
                    <a:pt x="14" y="110"/>
                    <a:pt x="14" y="110"/>
                    <a:pt x="14" y="110"/>
                  </a:cubicBezTo>
                  <a:cubicBezTo>
                    <a:pt x="14" y="110"/>
                    <a:pt x="13" y="110"/>
                    <a:pt x="12" y="110"/>
                  </a:cubicBezTo>
                  <a:cubicBezTo>
                    <a:pt x="12" y="111"/>
                    <a:pt x="12" y="112"/>
                    <a:pt x="11" y="112"/>
                  </a:cubicBezTo>
                  <a:cubicBezTo>
                    <a:pt x="11" y="112"/>
                    <a:pt x="11" y="114"/>
                    <a:pt x="10" y="115"/>
                  </a:cubicBezTo>
                  <a:cubicBezTo>
                    <a:pt x="10" y="116"/>
                    <a:pt x="11" y="117"/>
                    <a:pt x="11" y="118"/>
                  </a:cubicBezTo>
                  <a:cubicBezTo>
                    <a:pt x="11" y="120"/>
                    <a:pt x="12" y="119"/>
                    <a:pt x="13" y="119"/>
                  </a:cubicBezTo>
                  <a:cubicBezTo>
                    <a:pt x="13" y="119"/>
                    <a:pt x="14" y="118"/>
                    <a:pt x="14" y="118"/>
                  </a:cubicBezTo>
                  <a:cubicBezTo>
                    <a:pt x="15" y="118"/>
                    <a:pt x="16" y="116"/>
                    <a:pt x="17" y="115"/>
                  </a:cubicBezTo>
                  <a:cubicBezTo>
                    <a:pt x="17" y="114"/>
                    <a:pt x="17" y="113"/>
                    <a:pt x="17" y="113"/>
                  </a:cubicBezTo>
                  <a:cubicBezTo>
                    <a:pt x="16" y="112"/>
                    <a:pt x="17" y="110"/>
                    <a:pt x="17" y="110"/>
                  </a:cubicBezTo>
                  <a:cubicBezTo>
                    <a:pt x="17" y="109"/>
                    <a:pt x="17" y="109"/>
                    <a:pt x="17" y="109"/>
                  </a:cubicBezTo>
                  <a:cubicBezTo>
                    <a:pt x="16" y="105"/>
                    <a:pt x="16" y="105"/>
                    <a:pt x="16" y="105"/>
                  </a:cubicBezTo>
                  <a:cubicBezTo>
                    <a:pt x="18" y="101"/>
                    <a:pt x="18" y="101"/>
                    <a:pt x="18" y="101"/>
                  </a:cubicBezTo>
                  <a:cubicBezTo>
                    <a:pt x="20" y="101"/>
                    <a:pt x="20" y="101"/>
                    <a:pt x="20" y="101"/>
                  </a:cubicBezTo>
                  <a:cubicBezTo>
                    <a:pt x="23" y="99"/>
                    <a:pt x="23" y="99"/>
                    <a:pt x="23" y="99"/>
                  </a:cubicBezTo>
                  <a:cubicBezTo>
                    <a:pt x="23" y="99"/>
                    <a:pt x="23" y="99"/>
                    <a:pt x="23" y="99"/>
                  </a:cubicBezTo>
                  <a:cubicBezTo>
                    <a:pt x="23" y="99"/>
                    <a:pt x="24" y="99"/>
                    <a:pt x="25" y="98"/>
                  </a:cubicBezTo>
                  <a:cubicBezTo>
                    <a:pt x="27" y="98"/>
                    <a:pt x="26" y="99"/>
                    <a:pt x="27" y="99"/>
                  </a:cubicBezTo>
                  <a:cubicBezTo>
                    <a:pt x="27" y="100"/>
                    <a:pt x="28" y="100"/>
                    <a:pt x="29" y="100"/>
                  </a:cubicBezTo>
                  <a:cubicBezTo>
                    <a:pt x="29" y="100"/>
                    <a:pt x="30" y="98"/>
                    <a:pt x="30" y="98"/>
                  </a:cubicBezTo>
                  <a:cubicBezTo>
                    <a:pt x="30" y="97"/>
                    <a:pt x="29" y="97"/>
                    <a:pt x="29" y="97"/>
                  </a:cubicBezTo>
                  <a:cubicBezTo>
                    <a:pt x="28" y="95"/>
                    <a:pt x="28" y="95"/>
                    <a:pt x="28" y="95"/>
                  </a:cubicBezTo>
                  <a:cubicBezTo>
                    <a:pt x="31" y="94"/>
                    <a:pt x="31" y="94"/>
                    <a:pt x="31" y="94"/>
                  </a:cubicBezTo>
                  <a:cubicBezTo>
                    <a:pt x="32" y="93"/>
                    <a:pt x="32" y="93"/>
                    <a:pt x="32" y="93"/>
                  </a:cubicBezTo>
                  <a:cubicBezTo>
                    <a:pt x="34" y="91"/>
                    <a:pt x="34" y="91"/>
                    <a:pt x="34" y="91"/>
                  </a:cubicBezTo>
                  <a:cubicBezTo>
                    <a:pt x="33" y="89"/>
                    <a:pt x="33" y="89"/>
                    <a:pt x="33" y="89"/>
                  </a:cubicBezTo>
                  <a:cubicBezTo>
                    <a:pt x="33" y="89"/>
                    <a:pt x="35" y="89"/>
                    <a:pt x="36" y="89"/>
                  </a:cubicBezTo>
                  <a:cubicBezTo>
                    <a:pt x="36" y="89"/>
                    <a:pt x="36" y="88"/>
                    <a:pt x="36" y="88"/>
                  </a:cubicBezTo>
                  <a:cubicBezTo>
                    <a:pt x="35" y="86"/>
                    <a:pt x="35" y="86"/>
                    <a:pt x="35" y="86"/>
                  </a:cubicBezTo>
                  <a:cubicBezTo>
                    <a:pt x="35" y="86"/>
                    <a:pt x="37" y="86"/>
                    <a:pt x="38" y="85"/>
                  </a:cubicBezTo>
                  <a:cubicBezTo>
                    <a:pt x="38" y="85"/>
                    <a:pt x="37" y="84"/>
                    <a:pt x="37" y="84"/>
                  </a:cubicBezTo>
                  <a:cubicBezTo>
                    <a:pt x="37" y="83"/>
                    <a:pt x="38" y="82"/>
                    <a:pt x="38" y="82"/>
                  </a:cubicBezTo>
                  <a:cubicBezTo>
                    <a:pt x="38" y="82"/>
                    <a:pt x="40" y="84"/>
                    <a:pt x="41" y="84"/>
                  </a:cubicBezTo>
                  <a:cubicBezTo>
                    <a:pt x="42" y="85"/>
                    <a:pt x="42" y="84"/>
                    <a:pt x="43" y="84"/>
                  </a:cubicBezTo>
                  <a:cubicBezTo>
                    <a:pt x="43" y="83"/>
                    <a:pt x="42" y="82"/>
                    <a:pt x="42" y="82"/>
                  </a:cubicBezTo>
                  <a:cubicBezTo>
                    <a:pt x="41" y="81"/>
                    <a:pt x="41" y="81"/>
                    <a:pt x="41" y="81"/>
                  </a:cubicBezTo>
                  <a:cubicBezTo>
                    <a:pt x="38" y="80"/>
                    <a:pt x="38" y="80"/>
                    <a:pt x="38" y="80"/>
                  </a:cubicBezTo>
                  <a:cubicBezTo>
                    <a:pt x="34" y="78"/>
                    <a:pt x="34" y="78"/>
                    <a:pt x="34" y="78"/>
                  </a:cubicBezTo>
                  <a:cubicBezTo>
                    <a:pt x="34" y="78"/>
                    <a:pt x="31" y="78"/>
                    <a:pt x="31" y="77"/>
                  </a:cubicBezTo>
                  <a:cubicBezTo>
                    <a:pt x="30" y="77"/>
                    <a:pt x="30" y="77"/>
                    <a:pt x="30" y="77"/>
                  </a:cubicBezTo>
                  <a:cubicBezTo>
                    <a:pt x="30" y="77"/>
                    <a:pt x="28" y="77"/>
                    <a:pt x="28" y="77"/>
                  </a:cubicBezTo>
                  <a:cubicBezTo>
                    <a:pt x="27" y="77"/>
                    <a:pt x="26" y="78"/>
                    <a:pt x="25" y="79"/>
                  </a:cubicBezTo>
                  <a:cubicBezTo>
                    <a:pt x="25" y="79"/>
                    <a:pt x="24" y="80"/>
                    <a:pt x="23" y="80"/>
                  </a:cubicBezTo>
                  <a:cubicBezTo>
                    <a:pt x="23" y="80"/>
                    <a:pt x="22" y="78"/>
                    <a:pt x="22" y="78"/>
                  </a:cubicBezTo>
                  <a:cubicBezTo>
                    <a:pt x="20" y="78"/>
                    <a:pt x="20" y="78"/>
                    <a:pt x="20" y="78"/>
                  </a:cubicBezTo>
                  <a:cubicBezTo>
                    <a:pt x="20" y="78"/>
                    <a:pt x="19" y="80"/>
                    <a:pt x="19" y="81"/>
                  </a:cubicBezTo>
                  <a:cubicBezTo>
                    <a:pt x="19" y="81"/>
                    <a:pt x="17" y="81"/>
                    <a:pt x="16" y="81"/>
                  </a:cubicBezTo>
                  <a:cubicBezTo>
                    <a:pt x="15" y="82"/>
                    <a:pt x="14" y="82"/>
                    <a:pt x="13" y="83"/>
                  </a:cubicBezTo>
                  <a:cubicBezTo>
                    <a:pt x="12" y="83"/>
                    <a:pt x="14" y="84"/>
                    <a:pt x="14" y="84"/>
                  </a:cubicBezTo>
                  <a:cubicBezTo>
                    <a:pt x="14" y="86"/>
                    <a:pt x="14" y="86"/>
                    <a:pt x="14" y="86"/>
                  </a:cubicBezTo>
                  <a:cubicBezTo>
                    <a:pt x="12" y="86"/>
                    <a:pt x="12" y="86"/>
                    <a:pt x="12" y="86"/>
                  </a:cubicBezTo>
                  <a:cubicBezTo>
                    <a:pt x="11" y="85"/>
                    <a:pt x="11" y="85"/>
                    <a:pt x="11" y="85"/>
                  </a:cubicBezTo>
                  <a:cubicBezTo>
                    <a:pt x="9" y="87"/>
                    <a:pt x="9" y="87"/>
                    <a:pt x="9" y="87"/>
                  </a:cubicBezTo>
                  <a:cubicBezTo>
                    <a:pt x="8" y="89"/>
                    <a:pt x="8" y="89"/>
                    <a:pt x="8" y="89"/>
                  </a:cubicBezTo>
                  <a:cubicBezTo>
                    <a:pt x="8" y="89"/>
                    <a:pt x="9" y="91"/>
                    <a:pt x="9" y="91"/>
                  </a:cubicBezTo>
                  <a:close/>
                  <a:moveTo>
                    <a:pt x="35" y="76"/>
                  </a:moveTo>
                  <a:cubicBezTo>
                    <a:pt x="35" y="76"/>
                    <a:pt x="35" y="76"/>
                    <a:pt x="35" y="76"/>
                  </a:cubicBezTo>
                  <a:cubicBezTo>
                    <a:pt x="36" y="77"/>
                    <a:pt x="36" y="77"/>
                    <a:pt x="36" y="77"/>
                  </a:cubicBezTo>
                  <a:cubicBezTo>
                    <a:pt x="36" y="77"/>
                    <a:pt x="37" y="78"/>
                    <a:pt x="39" y="78"/>
                  </a:cubicBezTo>
                  <a:cubicBezTo>
                    <a:pt x="42" y="78"/>
                    <a:pt x="42" y="80"/>
                    <a:pt x="44" y="78"/>
                  </a:cubicBezTo>
                  <a:cubicBezTo>
                    <a:pt x="44" y="77"/>
                    <a:pt x="44" y="77"/>
                    <a:pt x="43" y="76"/>
                  </a:cubicBezTo>
                  <a:cubicBezTo>
                    <a:pt x="43" y="75"/>
                    <a:pt x="42" y="75"/>
                    <a:pt x="42" y="74"/>
                  </a:cubicBezTo>
                  <a:cubicBezTo>
                    <a:pt x="42" y="74"/>
                    <a:pt x="42" y="74"/>
                    <a:pt x="40" y="72"/>
                  </a:cubicBezTo>
                  <a:cubicBezTo>
                    <a:pt x="39" y="71"/>
                    <a:pt x="39" y="72"/>
                    <a:pt x="38" y="72"/>
                  </a:cubicBezTo>
                  <a:cubicBezTo>
                    <a:pt x="37" y="72"/>
                    <a:pt x="36" y="72"/>
                    <a:pt x="35" y="72"/>
                  </a:cubicBezTo>
                  <a:cubicBezTo>
                    <a:pt x="34" y="73"/>
                    <a:pt x="36" y="74"/>
                    <a:pt x="36" y="75"/>
                  </a:cubicBezTo>
                  <a:cubicBezTo>
                    <a:pt x="36" y="75"/>
                    <a:pt x="35" y="76"/>
                    <a:pt x="35" y="76"/>
                  </a:cubicBezTo>
                  <a:close/>
                  <a:moveTo>
                    <a:pt x="22" y="57"/>
                  </a:moveTo>
                  <a:cubicBezTo>
                    <a:pt x="22" y="57"/>
                    <a:pt x="22" y="57"/>
                    <a:pt x="22" y="57"/>
                  </a:cubicBezTo>
                  <a:cubicBezTo>
                    <a:pt x="22" y="56"/>
                    <a:pt x="24" y="56"/>
                    <a:pt x="25" y="57"/>
                  </a:cubicBezTo>
                  <a:cubicBezTo>
                    <a:pt x="25" y="57"/>
                    <a:pt x="27" y="58"/>
                    <a:pt x="27" y="59"/>
                  </a:cubicBezTo>
                  <a:cubicBezTo>
                    <a:pt x="27" y="59"/>
                    <a:pt x="28" y="59"/>
                    <a:pt x="28" y="60"/>
                  </a:cubicBezTo>
                  <a:cubicBezTo>
                    <a:pt x="28" y="60"/>
                    <a:pt x="29" y="61"/>
                    <a:pt x="29" y="62"/>
                  </a:cubicBezTo>
                  <a:cubicBezTo>
                    <a:pt x="30" y="63"/>
                    <a:pt x="31" y="64"/>
                    <a:pt x="31" y="64"/>
                  </a:cubicBezTo>
                  <a:cubicBezTo>
                    <a:pt x="31" y="64"/>
                    <a:pt x="32" y="65"/>
                    <a:pt x="31" y="65"/>
                  </a:cubicBezTo>
                  <a:cubicBezTo>
                    <a:pt x="30" y="65"/>
                    <a:pt x="27" y="65"/>
                    <a:pt x="27" y="65"/>
                  </a:cubicBezTo>
                  <a:cubicBezTo>
                    <a:pt x="27" y="65"/>
                    <a:pt x="26" y="66"/>
                    <a:pt x="26" y="66"/>
                  </a:cubicBezTo>
                  <a:cubicBezTo>
                    <a:pt x="26" y="67"/>
                    <a:pt x="28" y="68"/>
                    <a:pt x="27" y="68"/>
                  </a:cubicBezTo>
                  <a:cubicBezTo>
                    <a:pt x="26" y="69"/>
                    <a:pt x="26" y="69"/>
                    <a:pt x="25" y="69"/>
                  </a:cubicBezTo>
                  <a:cubicBezTo>
                    <a:pt x="24" y="68"/>
                    <a:pt x="23" y="66"/>
                    <a:pt x="23" y="66"/>
                  </a:cubicBezTo>
                  <a:cubicBezTo>
                    <a:pt x="22" y="67"/>
                    <a:pt x="22" y="70"/>
                    <a:pt x="22" y="70"/>
                  </a:cubicBezTo>
                  <a:cubicBezTo>
                    <a:pt x="22" y="71"/>
                    <a:pt x="23" y="72"/>
                    <a:pt x="22" y="73"/>
                  </a:cubicBezTo>
                  <a:cubicBezTo>
                    <a:pt x="22" y="73"/>
                    <a:pt x="19" y="74"/>
                    <a:pt x="19" y="74"/>
                  </a:cubicBezTo>
                  <a:cubicBezTo>
                    <a:pt x="19" y="74"/>
                    <a:pt x="18" y="74"/>
                    <a:pt x="18" y="74"/>
                  </a:cubicBezTo>
                  <a:cubicBezTo>
                    <a:pt x="17" y="74"/>
                    <a:pt x="15" y="72"/>
                    <a:pt x="14" y="71"/>
                  </a:cubicBezTo>
                  <a:cubicBezTo>
                    <a:pt x="14" y="70"/>
                    <a:pt x="14" y="68"/>
                    <a:pt x="14" y="68"/>
                  </a:cubicBezTo>
                  <a:cubicBezTo>
                    <a:pt x="13" y="67"/>
                    <a:pt x="12" y="66"/>
                    <a:pt x="12" y="66"/>
                  </a:cubicBezTo>
                  <a:cubicBezTo>
                    <a:pt x="12" y="66"/>
                    <a:pt x="13" y="65"/>
                    <a:pt x="11" y="66"/>
                  </a:cubicBezTo>
                  <a:cubicBezTo>
                    <a:pt x="8" y="66"/>
                    <a:pt x="9" y="67"/>
                    <a:pt x="8" y="67"/>
                  </a:cubicBezTo>
                  <a:cubicBezTo>
                    <a:pt x="7" y="66"/>
                    <a:pt x="7" y="65"/>
                    <a:pt x="5" y="65"/>
                  </a:cubicBezTo>
                  <a:cubicBezTo>
                    <a:pt x="4" y="65"/>
                    <a:pt x="3" y="64"/>
                    <a:pt x="3" y="64"/>
                  </a:cubicBezTo>
                  <a:cubicBezTo>
                    <a:pt x="3" y="64"/>
                    <a:pt x="6" y="62"/>
                    <a:pt x="7" y="62"/>
                  </a:cubicBezTo>
                  <a:cubicBezTo>
                    <a:pt x="8" y="62"/>
                    <a:pt x="7" y="62"/>
                    <a:pt x="9" y="62"/>
                  </a:cubicBezTo>
                  <a:cubicBezTo>
                    <a:pt x="12" y="61"/>
                    <a:pt x="13" y="63"/>
                    <a:pt x="13" y="61"/>
                  </a:cubicBezTo>
                  <a:cubicBezTo>
                    <a:pt x="14" y="59"/>
                    <a:pt x="14" y="58"/>
                    <a:pt x="15" y="57"/>
                  </a:cubicBezTo>
                  <a:cubicBezTo>
                    <a:pt x="15" y="56"/>
                    <a:pt x="16" y="54"/>
                    <a:pt x="16" y="54"/>
                  </a:cubicBezTo>
                  <a:cubicBezTo>
                    <a:pt x="16" y="53"/>
                    <a:pt x="19" y="53"/>
                    <a:pt x="19" y="53"/>
                  </a:cubicBezTo>
                  <a:cubicBezTo>
                    <a:pt x="20" y="56"/>
                    <a:pt x="20" y="56"/>
                    <a:pt x="20" y="56"/>
                  </a:cubicBezTo>
                  <a:cubicBezTo>
                    <a:pt x="20" y="56"/>
                    <a:pt x="20" y="57"/>
                    <a:pt x="21" y="57"/>
                  </a:cubicBezTo>
                  <a:cubicBezTo>
                    <a:pt x="22" y="57"/>
                    <a:pt x="22" y="57"/>
                    <a:pt x="22" y="57"/>
                  </a:cubicBezTo>
                  <a:close/>
                  <a:moveTo>
                    <a:pt x="36" y="52"/>
                  </a:moveTo>
                  <a:cubicBezTo>
                    <a:pt x="36" y="52"/>
                    <a:pt x="36" y="52"/>
                    <a:pt x="36" y="52"/>
                  </a:cubicBezTo>
                  <a:cubicBezTo>
                    <a:pt x="35" y="53"/>
                    <a:pt x="35" y="53"/>
                    <a:pt x="35" y="53"/>
                  </a:cubicBezTo>
                  <a:cubicBezTo>
                    <a:pt x="31" y="53"/>
                    <a:pt x="31" y="53"/>
                    <a:pt x="31" y="53"/>
                  </a:cubicBezTo>
                  <a:cubicBezTo>
                    <a:pt x="31" y="55"/>
                    <a:pt x="31" y="55"/>
                    <a:pt x="31" y="55"/>
                  </a:cubicBezTo>
                  <a:cubicBezTo>
                    <a:pt x="33" y="57"/>
                    <a:pt x="33" y="57"/>
                    <a:pt x="33" y="57"/>
                  </a:cubicBezTo>
                  <a:cubicBezTo>
                    <a:pt x="33" y="57"/>
                    <a:pt x="34" y="56"/>
                    <a:pt x="35" y="56"/>
                  </a:cubicBezTo>
                  <a:cubicBezTo>
                    <a:pt x="36" y="56"/>
                    <a:pt x="38" y="56"/>
                    <a:pt x="38" y="56"/>
                  </a:cubicBezTo>
                  <a:cubicBezTo>
                    <a:pt x="39" y="55"/>
                    <a:pt x="39" y="55"/>
                    <a:pt x="39" y="55"/>
                  </a:cubicBezTo>
                  <a:cubicBezTo>
                    <a:pt x="38" y="52"/>
                    <a:pt x="38" y="52"/>
                    <a:pt x="38" y="52"/>
                  </a:cubicBezTo>
                  <a:lnTo>
                    <a:pt x="36" y="52"/>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34" name="Freeform 195">
              <a:extLst>
                <a:ext uri="{FF2B5EF4-FFF2-40B4-BE49-F238E27FC236}">
                  <a16:creationId xmlns:a16="http://schemas.microsoft.com/office/drawing/2014/main" id="{8BF6863B-37C0-AC09-DCA6-18BB2334030D}"/>
                </a:ext>
              </a:extLst>
            </p:cNvPr>
            <p:cNvSpPr>
              <a:spLocks/>
            </p:cNvSpPr>
            <p:nvPr/>
          </p:nvSpPr>
          <p:spPr bwMode="auto">
            <a:xfrm>
              <a:off x="8730571" y="2994962"/>
              <a:ext cx="634425" cy="462921"/>
            </a:xfrm>
            <a:custGeom>
              <a:avLst/>
              <a:gdLst>
                <a:gd name="T0" fmla="*/ 7 w 244"/>
                <a:gd name="T1" fmla="*/ 36 h 184"/>
                <a:gd name="T2" fmla="*/ 21 w 244"/>
                <a:gd name="T3" fmla="*/ 52 h 184"/>
                <a:gd name="T4" fmla="*/ 77 w 244"/>
                <a:gd name="T5" fmla="*/ 49 h 184"/>
                <a:gd name="T6" fmla="*/ 144 w 244"/>
                <a:gd name="T7" fmla="*/ 21 h 184"/>
                <a:gd name="T8" fmla="*/ 203 w 244"/>
                <a:gd name="T9" fmla="*/ 3 h 184"/>
                <a:gd name="T10" fmla="*/ 238 w 244"/>
                <a:gd name="T11" fmla="*/ 8 h 184"/>
                <a:gd name="T12" fmla="*/ 241 w 244"/>
                <a:gd name="T13" fmla="*/ 22 h 184"/>
                <a:gd name="T14" fmla="*/ 232 w 244"/>
                <a:gd name="T15" fmla="*/ 27 h 184"/>
                <a:gd name="T16" fmla="*/ 225 w 244"/>
                <a:gd name="T17" fmla="*/ 36 h 184"/>
                <a:gd name="T18" fmla="*/ 225 w 244"/>
                <a:gd name="T19" fmla="*/ 56 h 184"/>
                <a:gd name="T20" fmla="*/ 222 w 244"/>
                <a:gd name="T21" fmla="*/ 69 h 184"/>
                <a:gd name="T22" fmla="*/ 220 w 244"/>
                <a:gd name="T23" fmla="*/ 76 h 184"/>
                <a:gd name="T24" fmla="*/ 216 w 244"/>
                <a:gd name="T25" fmla="*/ 83 h 184"/>
                <a:gd name="T26" fmla="*/ 232 w 244"/>
                <a:gd name="T27" fmla="*/ 92 h 184"/>
                <a:gd name="T28" fmla="*/ 244 w 244"/>
                <a:gd name="T29" fmla="*/ 102 h 184"/>
                <a:gd name="T30" fmla="*/ 231 w 244"/>
                <a:gd name="T31" fmla="*/ 108 h 184"/>
                <a:gd name="T32" fmla="*/ 211 w 244"/>
                <a:gd name="T33" fmla="*/ 106 h 184"/>
                <a:gd name="T34" fmla="*/ 201 w 244"/>
                <a:gd name="T35" fmla="*/ 115 h 184"/>
                <a:gd name="T36" fmla="*/ 188 w 244"/>
                <a:gd name="T37" fmla="*/ 126 h 184"/>
                <a:gd name="T38" fmla="*/ 181 w 244"/>
                <a:gd name="T39" fmla="*/ 135 h 184"/>
                <a:gd name="T40" fmla="*/ 179 w 244"/>
                <a:gd name="T41" fmla="*/ 147 h 184"/>
                <a:gd name="T42" fmla="*/ 174 w 244"/>
                <a:gd name="T43" fmla="*/ 158 h 184"/>
                <a:gd name="T44" fmla="*/ 155 w 244"/>
                <a:gd name="T45" fmla="*/ 165 h 184"/>
                <a:gd name="T46" fmla="*/ 139 w 244"/>
                <a:gd name="T47" fmla="*/ 167 h 184"/>
                <a:gd name="T48" fmla="*/ 116 w 244"/>
                <a:gd name="T49" fmla="*/ 164 h 184"/>
                <a:gd name="T50" fmla="*/ 104 w 244"/>
                <a:gd name="T51" fmla="*/ 163 h 184"/>
                <a:gd name="T52" fmla="*/ 92 w 244"/>
                <a:gd name="T53" fmla="*/ 169 h 184"/>
                <a:gd name="T54" fmla="*/ 70 w 244"/>
                <a:gd name="T55" fmla="*/ 177 h 184"/>
                <a:gd name="T56" fmla="*/ 57 w 244"/>
                <a:gd name="T57" fmla="*/ 184 h 184"/>
                <a:gd name="T58" fmla="*/ 51 w 244"/>
                <a:gd name="T59" fmla="*/ 183 h 184"/>
                <a:gd name="T60" fmla="*/ 48 w 244"/>
                <a:gd name="T61" fmla="*/ 172 h 184"/>
                <a:gd name="T62" fmla="*/ 50 w 244"/>
                <a:gd name="T63" fmla="*/ 165 h 184"/>
                <a:gd name="T64" fmla="*/ 24 w 244"/>
                <a:gd name="T65" fmla="*/ 143 h 184"/>
                <a:gd name="T66" fmla="*/ 21 w 244"/>
                <a:gd name="T67" fmla="*/ 138 h 184"/>
                <a:gd name="T68" fmla="*/ 20 w 244"/>
                <a:gd name="T69" fmla="*/ 133 h 184"/>
                <a:gd name="T70" fmla="*/ 20 w 244"/>
                <a:gd name="T71" fmla="*/ 125 h 184"/>
                <a:gd name="T72" fmla="*/ 16 w 244"/>
                <a:gd name="T73" fmla="*/ 113 h 184"/>
                <a:gd name="T74" fmla="*/ 19 w 244"/>
                <a:gd name="T75" fmla="*/ 106 h 184"/>
                <a:gd name="T76" fmla="*/ 25 w 244"/>
                <a:gd name="T77" fmla="*/ 99 h 184"/>
                <a:gd name="T78" fmla="*/ 33 w 244"/>
                <a:gd name="T79" fmla="*/ 84 h 184"/>
                <a:gd name="T80" fmla="*/ 21 w 244"/>
                <a:gd name="T81" fmla="*/ 77 h 184"/>
                <a:gd name="T82" fmla="*/ 11 w 244"/>
                <a:gd name="T83" fmla="*/ 73 h 184"/>
                <a:gd name="T84" fmla="*/ 2 w 244"/>
                <a:gd name="T85" fmla="*/ 60 h 184"/>
                <a:gd name="T86" fmla="*/ 1 w 244"/>
                <a:gd name="T87" fmla="*/ 47 h 184"/>
                <a:gd name="T88" fmla="*/ 7 w 244"/>
                <a:gd name="T89" fmla="*/ 39 h 1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44" h="184">
                  <a:moveTo>
                    <a:pt x="7" y="38"/>
                  </a:moveTo>
                  <a:cubicBezTo>
                    <a:pt x="7" y="36"/>
                    <a:pt x="7" y="36"/>
                    <a:pt x="7" y="36"/>
                  </a:cubicBezTo>
                  <a:cubicBezTo>
                    <a:pt x="7" y="36"/>
                    <a:pt x="7" y="36"/>
                    <a:pt x="7" y="36"/>
                  </a:cubicBezTo>
                  <a:cubicBezTo>
                    <a:pt x="14" y="34"/>
                    <a:pt x="20" y="38"/>
                    <a:pt x="23" y="38"/>
                  </a:cubicBezTo>
                  <a:cubicBezTo>
                    <a:pt x="29" y="39"/>
                    <a:pt x="16" y="46"/>
                    <a:pt x="18" y="46"/>
                  </a:cubicBezTo>
                  <a:cubicBezTo>
                    <a:pt x="20" y="45"/>
                    <a:pt x="18" y="51"/>
                    <a:pt x="21" y="52"/>
                  </a:cubicBezTo>
                  <a:cubicBezTo>
                    <a:pt x="26" y="53"/>
                    <a:pt x="30" y="49"/>
                    <a:pt x="36" y="49"/>
                  </a:cubicBezTo>
                  <a:cubicBezTo>
                    <a:pt x="41" y="48"/>
                    <a:pt x="47" y="51"/>
                    <a:pt x="49" y="49"/>
                  </a:cubicBezTo>
                  <a:cubicBezTo>
                    <a:pt x="53" y="44"/>
                    <a:pt x="69" y="54"/>
                    <a:pt x="77" y="49"/>
                  </a:cubicBezTo>
                  <a:cubicBezTo>
                    <a:pt x="82" y="45"/>
                    <a:pt x="102" y="43"/>
                    <a:pt x="109" y="43"/>
                  </a:cubicBezTo>
                  <a:cubicBezTo>
                    <a:pt x="127" y="42"/>
                    <a:pt x="128" y="42"/>
                    <a:pt x="136" y="37"/>
                  </a:cubicBezTo>
                  <a:cubicBezTo>
                    <a:pt x="136" y="37"/>
                    <a:pt x="141" y="26"/>
                    <a:pt x="144" y="21"/>
                  </a:cubicBezTo>
                  <a:cubicBezTo>
                    <a:pt x="146" y="17"/>
                    <a:pt x="152" y="15"/>
                    <a:pt x="158" y="11"/>
                  </a:cubicBezTo>
                  <a:cubicBezTo>
                    <a:pt x="163" y="7"/>
                    <a:pt x="176" y="3"/>
                    <a:pt x="179" y="2"/>
                  </a:cubicBezTo>
                  <a:cubicBezTo>
                    <a:pt x="182" y="2"/>
                    <a:pt x="203" y="3"/>
                    <a:pt x="203" y="3"/>
                  </a:cubicBezTo>
                  <a:cubicBezTo>
                    <a:pt x="214" y="0"/>
                    <a:pt x="214" y="0"/>
                    <a:pt x="214" y="0"/>
                  </a:cubicBezTo>
                  <a:cubicBezTo>
                    <a:pt x="214" y="0"/>
                    <a:pt x="216" y="8"/>
                    <a:pt x="219" y="9"/>
                  </a:cubicBezTo>
                  <a:cubicBezTo>
                    <a:pt x="228" y="10"/>
                    <a:pt x="235" y="10"/>
                    <a:pt x="238" y="8"/>
                  </a:cubicBezTo>
                  <a:cubicBezTo>
                    <a:pt x="239" y="8"/>
                    <a:pt x="239" y="10"/>
                    <a:pt x="240" y="11"/>
                  </a:cubicBezTo>
                  <a:cubicBezTo>
                    <a:pt x="241" y="13"/>
                    <a:pt x="242" y="17"/>
                    <a:pt x="242" y="17"/>
                  </a:cubicBezTo>
                  <a:cubicBezTo>
                    <a:pt x="241" y="22"/>
                    <a:pt x="241" y="22"/>
                    <a:pt x="241" y="22"/>
                  </a:cubicBezTo>
                  <a:cubicBezTo>
                    <a:pt x="240" y="23"/>
                    <a:pt x="240" y="23"/>
                    <a:pt x="240" y="23"/>
                  </a:cubicBezTo>
                  <a:cubicBezTo>
                    <a:pt x="235" y="26"/>
                    <a:pt x="235" y="26"/>
                    <a:pt x="235" y="26"/>
                  </a:cubicBezTo>
                  <a:cubicBezTo>
                    <a:pt x="235" y="26"/>
                    <a:pt x="233" y="26"/>
                    <a:pt x="232" y="27"/>
                  </a:cubicBezTo>
                  <a:cubicBezTo>
                    <a:pt x="231" y="27"/>
                    <a:pt x="229" y="28"/>
                    <a:pt x="229" y="28"/>
                  </a:cubicBezTo>
                  <a:cubicBezTo>
                    <a:pt x="229" y="28"/>
                    <a:pt x="227" y="30"/>
                    <a:pt x="227" y="31"/>
                  </a:cubicBezTo>
                  <a:cubicBezTo>
                    <a:pt x="226" y="33"/>
                    <a:pt x="225" y="36"/>
                    <a:pt x="225" y="36"/>
                  </a:cubicBezTo>
                  <a:cubicBezTo>
                    <a:pt x="223" y="41"/>
                    <a:pt x="223" y="41"/>
                    <a:pt x="223" y="41"/>
                  </a:cubicBezTo>
                  <a:cubicBezTo>
                    <a:pt x="223" y="48"/>
                    <a:pt x="223" y="48"/>
                    <a:pt x="223" y="48"/>
                  </a:cubicBezTo>
                  <a:cubicBezTo>
                    <a:pt x="225" y="56"/>
                    <a:pt x="225" y="56"/>
                    <a:pt x="225" y="56"/>
                  </a:cubicBezTo>
                  <a:cubicBezTo>
                    <a:pt x="227" y="65"/>
                    <a:pt x="227" y="65"/>
                    <a:pt x="227" y="65"/>
                  </a:cubicBezTo>
                  <a:cubicBezTo>
                    <a:pt x="227" y="65"/>
                    <a:pt x="224" y="68"/>
                    <a:pt x="223" y="68"/>
                  </a:cubicBezTo>
                  <a:cubicBezTo>
                    <a:pt x="223" y="68"/>
                    <a:pt x="222" y="69"/>
                    <a:pt x="222" y="69"/>
                  </a:cubicBezTo>
                  <a:cubicBezTo>
                    <a:pt x="222" y="71"/>
                    <a:pt x="222" y="71"/>
                    <a:pt x="222" y="71"/>
                  </a:cubicBezTo>
                  <a:cubicBezTo>
                    <a:pt x="221" y="74"/>
                    <a:pt x="221" y="74"/>
                    <a:pt x="221" y="74"/>
                  </a:cubicBezTo>
                  <a:cubicBezTo>
                    <a:pt x="220" y="76"/>
                    <a:pt x="220" y="76"/>
                    <a:pt x="220" y="76"/>
                  </a:cubicBezTo>
                  <a:cubicBezTo>
                    <a:pt x="220" y="76"/>
                    <a:pt x="219" y="78"/>
                    <a:pt x="218" y="78"/>
                  </a:cubicBezTo>
                  <a:cubicBezTo>
                    <a:pt x="217" y="79"/>
                    <a:pt x="215" y="81"/>
                    <a:pt x="215" y="81"/>
                  </a:cubicBezTo>
                  <a:cubicBezTo>
                    <a:pt x="216" y="83"/>
                    <a:pt x="216" y="83"/>
                    <a:pt x="216" y="83"/>
                  </a:cubicBezTo>
                  <a:cubicBezTo>
                    <a:pt x="227" y="85"/>
                    <a:pt x="227" y="85"/>
                    <a:pt x="227" y="85"/>
                  </a:cubicBezTo>
                  <a:cubicBezTo>
                    <a:pt x="227" y="87"/>
                    <a:pt x="227" y="87"/>
                    <a:pt x="227" y="87"/>
                  </a:cubicBezTo>
                  <a:cubicBezTo>
                    <a:pt x="232" y="92"/>
                    <a:pt x="232" y="92"/>
                    <a:pt x="232" y="92"/>
                  </a:cubicBezTo>
                  <a:cubicBezTo>
                    <a:pt x="235" y="97"/>
                    <a:pt x="235" y="97"/>
                    <a:pt x="235" y="97"/>
                  </a:cubicBezTo>
                  <a:cubicBezTo>
                    <a:pt x="240" y="99"/>
                    <a:pt x="240" y="99"/>
                    <a:pt x="240" y="99"/>
                  </a:cubicBezTo>
                  <a:cubicBezTo>
                    <a:pt x="240" y="99"/>
                    <a:pt x="244" y="102"/>
                    <a:pt x="244" y="102"/>
                  </a:cubicBezTo>
                  <a:cubicBezTo>
                    <a:pt x="243" y="103"/>
                    <a:pt x="238" y="105"/>
                    <a:pt x="238" y="105"/>
                  </a:cubicBezTo>
                  <a:cubicBezTo>
                    <a:pt x="235" y="107"/>
                    <a:pt x="235" y="107"/>
                    <a:pt x="235" y="107"/>
                  </a:cubicBezTo>
                  <a:cubicBezTo>
                    <a:pt x="235" y="107"/>
                    <a:pt x="233" y="107"/>
                    <a:pt x="231" y="108"/>
                  </a:cubicBezTo>
                  <a:cubicBezTo>
                    <a:pt x="230" y="109"/>
                    <a:pt x="224" y="112"/>
                    <a:pt x="224" y="112"/>
                  </a:cubicBezTo>
                  <a:cubicBezTo>
                    <a:pt x="216" y="107"/>
                    <a:pt x="216" y="107"/>
                    <a:pt x="216" y="107"/>
                  </a:cubicBezTo>
                  <a:cubicBezTo>
                    <a:pt x="211" y="106"/>
                    <a:pt x="211" y="106"/>
                    <a:pt x="211" y="106"/>
                  </a:cubicBezTo>
                  <a:cubicBezTo>
                    <a:pt x="209" y="109"/>
                    <a:pt x="209" y="109"/>
                    <a:pt x="209" y="109"/>
                  </a:cubicBezTo>
                  <a:cubicBezTo>
                    <a:pt x="204" y="110"/>
                    <a:pt x="204" y="110"/>
                    <a:pt x="204" y="110"/>
                  </a:cubicBezTo>
                  <a:cubicBezTo>
                    <a:pt x="201" y="115"/>
                    <a:pt x="201" y="115"/>
                    <a:pt x="201" y="115"/>
                  </a:cubicBezTo>
                  <a:cubicBezTo>
                    <a:pt x="201" y="115"/>
                    <a:pt x="194" y="117"/>
                    <a:pt x="192" y="118"/>
                  </a:cubicBezTo>
                  <a:cubicBezTo>
                    <a:pt x="191" y="119"/>
                    <a:pt x="187" y="122"/>
                    <a:pt x="187" y="122"/>
                  </a:cubicBezTo>
                  <a:cubicBezTo>
                    <a:pt x="188" y="126"/>
                    <a:pt x="188" y="126"/>
                    <a:pt x="188" y="126"/>
                  </a:cubicBezTo>
                  <a:cubicBezTo>
                    <a:pt x="184" y="129"/>
                    <a:pt x="184" y="129"/>
                    <a:pt x="184" y="129"/>
                  </a:cubicBezTo>
                  <a:cubicBezTo>
                    <a:pt x="184" y="129"/>
                    <a:pt x="181" y="130"/>
                    <a:pt x="180" y="132"/>
                  </a:cubicBezTo>
                  <a:cubicBezTo>
                    <a:pt x="180" y="134"/>
                    <a:pt x="181" y="135"/>
                    <a:pt x="181" y="135"/>
                  </a:cubicBezTo>
                  <a:cubicBezTo>
                    <a:pt x="179" y="135"/>
                    <a:pt x="176" y="136"/>
                    <a:pt x="175" y="137"/>
                  </a:cubicBezTo>
                  <a:cubicBezTo>
                    <a:pt x="174" y="137"/>
                    <a:pt x="174" y="139"/>
                    <a:pt x="175" y="141"/>
                  </a:cubicBezTo>
                  <a:cubicBezTo>
                    <a:pt x="175" y="142"/>
                    <a:pt x="177" y="144"/>
                    <a:pt x="179" y="147"/>
                  </a:cubicBezTo>
                  <a:cubicBezTo>
                    <a:pt x="180" y="150"/>
                    <a:pt x="181" y="150"/>
                    <a:pt x="181" y="151"/>
                  </a:cubicBezTo>
                  <a:cubicBezTo>
                    <a:pt x="181" y="152"/>
                    <a:pt x="180" y="155"/>
                    <a:pt x="179" y="156"/>
                  </a:cubicBezTo>
                  <a:cubicBezTo>
                    <a:pt x="177" y="158"/>
                    <a:pt x="175" y="158"/>
                    <a:pt x="174" y="158"/>
                  </a:cubicBezTo>
                  <a:cubicBezTo>
                    <a:pt x="173" y="159"/>
                    <a:pt x="170" y="161"/>
                    <a:pt x="169" y="161"/>
                  </a:cubicBezTo>
                  <a:cubicBezTo>
                    <a:pt x="168" y="162"/>
                    <a:pt x="163" y="163"/>
                    <a:pt x="162" y="163"/>
                  </a:cubicBezTo>
                  <a:cubicBezTo>
                    <a:pt x="161" y="163"/>
                    <a:pt x="155" y="165"/>
                    <a:pt x="155" y="165"/>
                  </a:cubicBezTo>
                  <a:cubicBezTo>
                    <a:pt x="150" y="167"/>
                    <a:pt x="150" y="167"/>
                    <a:pt x="150" y="167"/>
                  </a:cubicBezTo>
                  <a:cubicBezTo>
                    <a:pt x="147" y="169"/>
                    <a:pt x="147" y="169"/>
                    <a:pt x="147" y="169"/>
                  </a:cubicBezTo>
                  <a:cubicBezTo>
                    <a:pt x="139" y="167"/>
                    <a:pt x="139" y="167"/>
                    <a:pt x="139" y="167"/>
                  </a:cubicBezTo>
                  <a:cubicBezTo>
                    <a:pt x="129" y="164"/>
                    <a:pt x="129" y="164"/>
                    <a:pt x="129" y="164"/>
                  </a:cubicBezTo>
                  <a:cubicBezTo>
                    <a:pt x="129" y="164"/>
                    <a:pt x="124" y="168"/>
                    <a:pt x="123" y="168"/>
                  </a:cubicBezTo>
                  <a:cubicBezTo>
                    <a:pt x="122" y="168"/>
                    <a:pt x="116" y="164"/>
                    <a:pt x="116" y="164"/>
                  </a:cubicBezTo>
                  <a:cubicBezTo>
                    <a:pt x="113" y="159"/>
                    <a:pt x="113" y="159"/>
                    <a:pt x="113" y="159"/>
                  </a:cubicBezTo>
                  <a:cubicBezTo>
                    <a:pt x="113" y="159"/>
                    <a:pt x="107" y="160"/>
                    <a:pt x="106" y="160"/>
                  </a:cubicBezTo>
                  <a:cubicBezTo>
                    <a:pt x="105" y="160"/>
                    <a:pt x="104" y="162"/>
                    <a:pt x="104" y="163"/>
                  </a:cubicBezTo>
                  <a:cubicBezTo>
                    <a:pt x="103" y="163"/>
                    <a:pt x="101" y="163"/>
                    <a:pt x="99" y="163"/>
                  </a:cubicBezTo>
                  <a:cubicBezTo>
                    <a:pt x="96" y="163"/>
                    <a:pt x="94" y="165"/>
                    <a:pt x="94" y="165"/>
                  </a:cubicBezTo>
                  <a:cubicBezTo>
                    <a:pt x="92" y="169"/>
                    <a:pt x="92" y="169"/>
                    <a:pt x="92" y="169"/>
                  </a:cubicBezTo>
                  <a:cubicBezTo>
                    <a:pt x="92" y="169"/>
                    <a:pt x="87" y="171"/>
                    <a:pt x="87" y="171"/>
                  </a:cubicBezTo>
                  <a:cubicBezTo>
                    <a:pt x="86" y="172"/>
                    <a:pt x="77" y="175"/>
                    <a:pt x="77" y="175"/>
                  </a:cubicBezTo>
                  <a:cubicBezTo>
                    <a:pt x="70" y="177"/>
                    <a:pt x="70" y="177"/>
                    <a:pt x="70" y="177"/>
                  </a:cubicBezTo>
                  <a:cubicBezTo>
                    <a:pt x="70" y="177"/>
                    <a:pt x="68" y="178"/>
                    <a:pt x="67" y="177"/>
                  </a:cubicBezTo>
                  <a:cubicBezTo>
                    <a:pt x="66" y="177"/>
                    <a:pt x="63" y="180"/>
                    <a:pt x="63" y="180"/>
                  </a:cubicBezTo>
                  <a:cubicBezTo>
                    <a:pt x="57" y="184"/>
                    <a:pt x="57" y="184"/>
                    <a:pt x="57" y="184"/>
                  </a:cubicBezTo>
                  <a:cubicBezTo>
                    <a:pt x="51" y="184"/>
                    <a:pt x="51" y="184"/>
                    <a:pt x="51" y="184"/>
                  </a:cubicBezTo>
                  <a:cubicBezTo>
                    <a:pt x="51" y="184"/>
                    <a:pt x="51" y="183"/>
                    <a:pt x="51" y="183"/>
                  </a:cubicBezTo>
                  <a:cubicBezTo>
                    <a:pt x="51" y="183"/>
                    <a:pt x="51" y="183"/>
                    <a:pt x="51" y="183"/>
                  </a:cubicBezTo>
                  <a:cubicBezTo>
                    <a:pt x="51" y="182"/>
                    <a:pt x="51" y="182"/>
                    <a:pt x="51" y="182"/>
                  </a:cubicBezTo>
                  <a:cubicBezTo>
                    <a:pt x="51" y="181"/>
                    <a:pt x="50" y="180"/>
                    <a:pt x="50" y="178"/>
                  </a:cubicBezTo>
                  <a:cubicBezTo>
                    <a:pt x="49" y="176"/>
                    <a:pt x="48" y="174"/>
                    <a:pt x="48" y="172"/>
                  </a:cubicBezTo>
                  <a:cubicBezTo>
                    <a:pt x="48" y="171"/>
                    <a:pt x="49" y="170"/>
                    <a:pt x="49" y="169"/>
                  </a:cubicBezTo>
                  <a:cubicBezTo>
                    <a:pt x="49" y="169"/>
                    <a:pt x="49" y="169"/>
                    <a:pt x="49" y="169"/>
                  </a:cubicBezTo>
                  <a:cubicBezTo>
                    <a:pt x="50" y="168"/>
                    <a:pt x="50" y="167"/>
                    <a:pt x="50" y="165"/>
                  </a:cubicBezTo>
                  <a:cubicBezTo>
                    <a:pt x="49" y="161"/>
                    <a:pt x="45" y="161"/>
                    <a:pt x="44" y="157"/>
                  </a:cubicBezTo>
                  <a:cubicBezTo>
                    <a:pt x="43" y="154"/>
                    <a:pt x="39" y="151"/>
                    <a:pt x="39" y="150"/>
                  </a:cubicBezTo>
                  <a:cubicBezTo>
                    <a:pt x="32" y="146"/>
                    <a:pt x="28" y="147"/>
                    <a:pt x="24" y="143"/>
                  </a:cubicBezTo>
                  <a:cubicBezTo>
                    <a:pt x="23" y="142"/>
                    <a:pt x="22" y="141"/>
                    <a:pt x="22" y="140"/>
                  </a:cubicBezTo>
                  <a:cubicBezTo>
                    <a:pt x="23" y="139"/>
                    <a:pt x="23" y="139"/>
                    <a:pt x="23" y="139"/>
                  </a:cubicBezTo>
                  <a:cubicBezTo>
                    <a:pt x="23" y="139"/>
                    <a:pt x="22" y="139"/>
                    <a:pt x="21" y="138"/>
                  </a:cubicBezTo>
                  <a:cubicBezTo>
                    <a:pt x="20" y="137"/>
                    <a:pt x="19" y="136"/>
                    <a:pt x="18" y="135"/>
                  </a:cubicBezTo>
                  <a:cubicBezTo>
                    <a:pt x="18" y="135"/>
                    <a:pt x="18" y="135"/>
                    <a:pt x="18" y="135"/>
                  </a:cubicBezTo>
                  <a:cubicBezTo>
                    <a:pt x="19" y="135"/>
                    <a:pt x="20" y="133"/>
                    <a:pt x="20" y="133"/>
                  </a:cubicBezTo>
                  <a:cubicBezTo>
                    <a:pt x="21" y="130"/>
                    <a:pt x="21" y="130"/>
                    <a:pt x="21" y="130"/>
                  </a:cubicBezTo>
                  <a:cubicBezTo>
                    <a:pt x="22" y="128"/>
                    <a:pt x="22" y="128"/>
                    <a:pt x="22" y="128"/>
                  </a:cubicBezTo>
                  <a:cubicBezTo>
                    <a:pt x="22" y="128"/>
                    <a:pt x="21" y="125"/>
                    <a:pt x="20" y="125"/>
                  </a:cubicBezTo>
                  <a:cubicBezTo>
                    <a:pt x="20" y="124"/>
                    <a:pt x="17" y="123"/>
                    <a:pt x="17" y="123"/>
                  </a:cubicBezTo>
                  <a:cubicBezTo>
                    <a:pt x="17" y="118"/>
                    <a:pt x="17" y="118"/>
                    <a:pt x="17" y="118"/>
                  </a:cubicBezTo>
                  <a:cubicBezTo>
                    <a:pt x="16" y="113"/>
                    <a:pt x="16" y="113"/>
                    <a:pt x="16" y="113"/>
                  </a:cubicBezTo>
                  <a:cubicBezTo>
                    <a:pt x="14" y="110"/>
                    <a:pt x="14" y="110"/>
                    <a:pt x="14" y="110"/>
                  </a:cubicBezTo>
                  <a:cubicBezTo>
                    <a:pt x="14" y="110"/>
                    <a:pt x="16" y="108"/>
                    <a:pt x="17" y="107"/>
                  </a:cubicBezTo>
                  <a:cubicBezTo>
                    <a:pt x="17" y="107"/>
                    <a:pt x="18" y="106"/>
                    <a:pt x="19" y="106"/>
                  </a:cubicBezTo>
                  <a:cubicBezTo>
                    <a:pt x="20" y="105"/>
                    <a:pt x="22" y="105"/>
                    <a:pt x="23" y="105"/>
                  </a:cubicBezTo>
                  <a:cubicBezTo>
                    <a:pt x="24" y="105"/>
                    <a:pt x="26" y="103"/>
                    <a:pt x="26" y="103"/>
                  </a:cubicBezTo>
                  <a:cubicBezTo>
                    <a:pt x="26" y="103"/>
                    <a:pt x="26" y="100"/>
                    <a:pt x="25" y="99"/>
                  </a:cubicBezTo>
                  <a:cubicBezTo>
                    <a:pt x="25" y="97"/>
                    <a:pt x="27" y="95"/>
                    <a:pt x="27" y="95"/>
                  </a:cubicBezTo>
                  <a:cubicBezTo>
                    <a:pt x="27" y="95"/>
                    <a:pt x="30" y="91"/>
                    <a:pt x="31" y="90"/>
                  </a:cubicBezTo>
                  <a:cubicBezTo>
                    <a:pt x="32" y="89"/>
                    <a:pt x="33" y="84"/>
                    <a:pt x="33" y="84"/>
                  </a:cubicBezTo>
                  <a:cubicBezTo>
                    <a:pt x="29" y="84"/>
                    <a:pt x="29" y="84"/>
                    <a:pt x="29" y="84"/>
                  </a:cubicBezTo>
                  <a:cubicBezTo>
                    <a:pt x="25" y="83"/>
                    <a:pt x="25" y="83"/>
                    <a:pt x="25" y="83"/>
                  </a:cubicBezTo>
                  <a:cubicBezTo>
                    <a:pt x="25" y="83"/>
                    <a:pt x="21" y="77"/>
                    <a:pt x="21" y="77"/>
                  </a:cubicBezTo>
                  <a:cubicBezTo>
                    <a:pt x="21" y="76"/>
                    <a:pt x="19" y="76"/>
                    <a:pt x="19" y="76"/>
                  </a:cubicBezTo>
                  <a:cubicBezTo>
                    <a:pt x="19" y="76"/>
                    <a:pt x="15" y="74"/>
                    <a:pt x="15" y="74"/>
                  </a:cubicBezTo>
                  <a:cubicBezTo>
                    <a:pt x="14" y="74"/>
                    <a:pt x="11" y="73"/>
                    <a:pt x="11" y="73"/>
                  </a:cubicBezTo>
                  <a:cubicBezTo>
                    <a:pt x="11" y="73"/>
                    <a:pt x="7" y="68"/>
                    <a:pt x="6" y="66"/>
                  </a:cubicBezTo>
                  <a:cubicBezTo>
                    <a:pt x="5" y="64"/>
                    <a:pt x="4" y="63"/>
                    <a:pt x="4" y="63"/>
                  </a:cubicBezTo>
                  <a:cubicBezTo>
                    <a:pt x="4" y="63"/>
                    <a:pt x="3" y="61"/>
                    <a:pt x="2" y="60"/>
                  </a:cubicBezTo>
                  <a:cubicBezTo>
                    <a:pt x="1" y="59"/>
                    <a:pt x="1" y="57"/>
                    <a:pt x="1" y="57"/>
                  </a:cubicBezTo>
                  <a:cubicBezTo>
                    <a:pt x="1" y="57"/>
                    <a:pt x="2" y="54"/>
                    <a:pt x="1" y="52"/>
                  </a:cubicBezTo>
                  <a:cubicBezTo>
                    <a:pt x="1" y="51"/>
                    <a:pt x="0" y="47"/>
                    <a:pt x="1" y="47"/>
                  </a:cubicBezTo>
                  <a:cubicBezTo>
                    <a:pt x="2" y="45"/>
                    <a:pt x="3" y="43"/>
                    <a:pt x="5" y="42"/>
                  </a:cubicBezTo>
                  <a:cubicBezTo>
                    <a:pt x="6" y="42"/>
                    <a:pt x="6" y="42"/>
                    <a:pt x="7" y="42"/>
                  </a:cubicBezTo>
                  <a:cubicBezTo>
                    <a:pt x="8" y="42"/>
                    <a:pt x="7" y="39"/>
                    <a:pt x="7" y="39"/>
                  </a:cubicBezTo>
                  <a:lnTo>
                    <a:pt x="7" y="38"/>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35" name="Freeform 212">
              <a:extLst>
                <a:ext uri="{FF2B5EF4-FFF2-40B4-BE49-F238E27FC236}">
                  <a16:creationId xmlns:a16="http://schemas.microsoft.com/office/drawing/2014/main" id="{7F8B9A02-5F18-6221-AA53-A7B69D282A63}"/>
                </a:ext>
              </a:extLst>
            </p:cNvPr>
            <p:cNvSpPr>
              <a:spLocks noEditPoints="1"/>
            </p:cNvSpPr>
            <p:nvPr/>
          </p:nvSpPr>
          <p:spPr bwMode="auto">
            <a:xfrm>
              <a:off x="11088977" y="2702143"/>
              <a:ext cx="709654" cy="562553"/>
            </a:xfrm>
            <a:custGeom>
              <a:avLst/>
              <a:gdLst>
                <a:gd name="T0" fmla="*/ 3 w 273"/>
                <a:gd name="T1" fmla="*/ 68 h 223"/>
                <a:gd name="T2" fmla="*/ 41 w 273"/>
                <a:gd name="T3" fmla="*/ 71 h 223"/>
                <a:gd name="T4" fmla="*/ 60 w 273"/>
                <a:gd name="T5" fmla="*/ 70 h 223"/>
                <a:gd name="T6" fmla="*/ 73 w 273"/>
                <a:gd name="T7" fmla="*/ 54 h 223"/>
                <a:gd name="T8" fmla="*/ 49 w 273"/>
                <a:gd name="T9" fmla="*/ 36 h 223"/>
                <a:gd name="T10" fmla="*/ 65 w 273"/>
                <a:gd name="T11" fmla="*/ 28 h 223"/>
                <a:gd name="T12" fmla="*/ 87 w 273"/>
                <a:gd name="T13" fmla="*/ 33 h 223"/>
                <a:gd name="T14" fmla="*/ 101 w 273"/>
                <a:gd name="T15" fmla="*/ 44 h 223"/>
                <a:gd name="T16" fmla="*/ 128 w 273"/>
                <a:gd name="T17" fmla="*/ 54 h 223"/>
                <a:gd name="T18" fmla="*/ 145 w 273"/>
                <a:gd name="T19" fmla="*/ 30 h 223"/>
                <a:gd name="T20" fmla="*/ 161 w 273"/>
                <a:gd name="T21" fmla="*/ 0 h 223"/>
                <a:gd name="T22" fmla="*/ 202 w 273"/>
                <a:gd name="T23" fmla="*/ 43 h 223"/>
                <a:gd name="T24" fmla="*/ 227 w 273"/>
                <a:gd name="T25" fmla="*/ 63 h 223"/>
                <a:gd name="T26" fmla="*/ 260 w 273"/>
                <a:gd name="T27" fmla="*/ 65 h 223"/>
                <a:gd name="T28" fmla="*/ 262 w 273"/>
                <a:gd name="T29" fmla="*/ 72 h 223"/>
                <a:gd name="T30" fmla="*/ 240 w 273"/>
                <a:gd name="T31" fmla="*/ 85 h 223"/>
                <a:gd name="T32" fmla="*/ 233 w 273"/>
                <a:gd name="T33" fmla="*/ 106 h 223"/>
                <a:gd name="T34" fmla="*/ 236 w 273"/>
                <a:gd name="T35" fmla="*/ 125 h 223"/>
                <a:gd name="T36" fmla="*/ 243 w 273"/>
                <a:gd name="T37" fmla="*/ 148 h 223"/>
                <a:gd name="T38" fmla="*/ 237 w 273"/>
                <a:gd name="T39" fmla="*/ 172 h 223"/>
                <a:gd name="T40" fmla="*/ 229 w 273"/>
                <a:gd name="T41" fmla="*/ 161 h 223"/>
                <a:gd name="T42" fmla="*/ 223 w 273"/>
                <a:gd name="T43" fmla="*/ 178 h 223"/>
                <a:gd name="T44" fmla="*/ 230 w 273"/>
                <a:gd name="T45" fmla="*/ 201 h 223"/>
                <a:gd name="T46" fmla="*/ 211 w 273"/>
                <a:gd name="T47" fmla="*/ 207 h 223"/>
                <a:gd name="T48" fmla="*/ 195 w 273"/>
                <a:gd name="T49" fmla="*/ 200 h 223"/>
                <a:gd name="T50" fmla="*/ 193 w 273"/>
                <a:gd name="T51" fmla="*/ 177 h 223"/>
                <a:gd name="T52" fmla="*/ 189 w 273"/>
                <a:gd name="T53" fmla="*/ 154 h 223"/>
                <a:gd name="T54" fmla="*/ 152 w 273"/>
                <a:gd name="T55" fmla="*/ 156 h 223"/>
                <a:gd name="T56" fmla="*/ 123 w 273"/>
                <a:gd name="T57" fmla="*/ 193 h 223"/>
                <a:gd name="T58" fmla="*/ 98 w 273"/>
                <a:gd name="T59" fmla="*/ 195 h 223"/>
                <a:gd name="T60" fmla="*/ 96 w 273"/>
                <a:gd name="T61" fmla="*/ 182 h 223"/>
                <a:gd name="T62" fmla="*/ 98 w 273"/>
                <a:gd name="T63" fmla="*/ 169 h 223"/>
                <a:gd name="T64" fmla="*/ 89 w 273"/>
                <a:gd name="T65" fmla="*/ 162 h 223"/>
                <a:gd name="T66" fmla="*/ 91 w 273"/>
                <a:gd name="T67" fmla="*/ 154 h 223"/>
                <a:gd name="T68" fmla="*/ 89 w 273"/>
                <a:gd name="T69" fmla="*/ 147 h 223"/>
                <a:gd name="T70" fmla="*/ 78 w 273"/>
                <a:gd name="T71" fmla="*/ 142 h 223"/>
                <a:gd name="T72" fmla="*/ 62 w 273"/>
                <a:gd name="T73" fmla="*/ 137 h 223"/>
                <a:gd name="T74" fmla="*/ 47 w 273"/>
                <a:gd name="T75" fmla="*/ 132 h 223"/>
                <a:gd name="T76" fmla="*/ 50 w 273"/>
                <a:gd name="T77" fmla="*/ 125 h 223"/>
                <a:gd name="T78" fmla="*/ 55 w 273"/>
                <a:gd name="T79" fmla="*/ 116 h 223"/>
                <a:gd name="T80" fmla="*/ 44 w 273"/>
                <a:gd name="T81" fmla="*/ 111 h 223"/>
                <a:gd name="T82" fmla="*/ 26 w 273"/>
                <a:gd name="T83" fmla="*/ 100 h 223"/>
                <a:gd name="T84" fmla="*/ 24 w 273"/>
                <a:gd name="T85" fmla="*/ 88 h 223"/>
                <a:gd name="T86" fmla="*/ 24 w 273"/>
                <a:gd name="T87" fmla="*/ 83 h 223"/>
                <a:gd name="T88" fmla="*/ 16 w 273"/>
                <a:gd name="T89" fmla="*/ 76 h 223"/>
                <a:gd name="T90" fmla="*/ 4 w 273"/>
                <a:gd name="T91" fmla="*/ 76 h 223"/>
                <a:gd name="T92" fmla="*/ 10 w 273"/>
                <a:gd name="T93" fmla="*/ 182 h 223"/>
                <a:gd name="T94" fmla="*/ 26 w 273"/>
                <a:gd name="T95" fmla="*/ 198 h 223"/>
                <a:gd name="T96" fmla="*/ 44 w 273"/>
                <a:gd name="T97" fmla="*/ 209 h 223"/>
                <a:gd name="T98" fmla="*/ 76 w 273"/>
                <a:gd name="T99" fmla="*/ 223 h 223"/>
                <a:gd name="T100" fmla="*/ 78 w 273"/>
                <a:gd name="T101" fmla="*/ 204 h 223"/>
                <a:gd name="T102" fmla="*/ 69 w 273"/>
                <a:gd name="T103" fmla="*/ 195 h 223"/>
                <a:gd name="T104" fmla="*/ 61 w 273"/>
                <a:gd name="T105" fmla="*/ 180 h 223"/>
                <a:gd name="T106" fmla="*/ 34 w 273"/>
                <a:gd name="T107" fmla="*/ 186 h 223"/>
                <a:gd name="T108" fmla="*/ 18 w 273"/>
                <a:gd name="T109" fmla="*/ 180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3" h="223">
                  <a:moveTo>
                    <a:pt x="0" y="75"/>
                  </a:moveTo>
                  <a:cubicBezTo>
                    <a:pt x="1" y="75"/>
                    <a:pt x="3" y="74"/>
                    <a:pt x="4" y="74"/>
                  </a:cubicBezTo>
                  <a:cubicBezTo>
                    <a:pt x="4" y="73"/>
                    <a:pt x="5" y="73"/>
                    <a:pt x="5" y="72"/>
                  </a:cubicBezTo>
                  <a:cubicBezTo>
                    <a:pt x="5" y="72"/>
                    <a:pt x="2" y="71"/>
                    <a:pt x="1" y="69"/>
                  </a:cubicBezTo>
                  <a:cubicBezTo>
                    <a:pt x="1" y="69"/>
                    <a:pt x="3" y="68"/>
                    <a:pt x="3" y="68"/>
                  </a:cubicBezTo>
                  <a:cubicBezTo>
                    <a:pt x="3" y="68"/>
                    <a:pt x="9" y="69"/>
                    <a:pt x="11" y="69"/>
                  </a:cubicBezTo>
                  <a:cubicBezTo>
                    <a:pt x="13" y="69"/>
                    <a:pt x="20" y="67"/>
                    <a:pt x="20" y="67"/>
                  </a:cubicBezTo>
                  <a:cubicBezTo>
                    <a:pt x="22" y="71"/>
                    <a:pt x="22" y="71"/>
                    <a:pt x="22" y="71"/>
                  </a:cubicBezTo>
                  <a:cubicBezTo>
                    <a:pt x="22" y="71"/>
                    <a:pt x="33" y="71"/>
                    <a:pt x="37" y="72"/>
                  </a:cubicBezTo>
                  <a:cubicBezTo>
                    <a:pt x="39" y="73"/>
                    <a:pt x="39" y="72"/>
                    <a:pt x="41" y="71"/>
                  </a:cubicBezTo>
                  <a:cubicBezTo>
                    <a:pt x="42" y="70"/>
                    <a:pt x="44" y="69"/>
                    <a:pt x="45" y="70"/>
                  </a:cubicBezTo>
                  <a:cubicBezTo>
                    <a:pt x="46" y="70"/>
                    <a:pt x="46" y="70"/>
                    <a:pt x="48" y="71"/>
                  </a:cubicBezTo>
                  <a:cubicBezTo>
                    <a:pt x="50" y="72"/>
                    <a:pt x="53" y="73"/>
                    <a:pt x="55" y="73"/>
                  </a:cubicBezTo>
                  <a:cubicBezTo>
                    <a:pt x="59" y="73"/>
                    <a:pt x="59" y="73"/>
                    <a:pt x="59" y="73"/>
                  </a:cubicBezTo>
                  <a:cubicBezTo>
                    <a:pt x="60" y="70"/>
                    <a:pt x="60" y="70"/>
                    <a:pt x="60" y="70"/>
                  </a:cubicBezTo>
                  <a:cubicBezTo>
                    <a:pt x="62" y="72"/>
                    <a:pt x="58" y="59"/>
                    <a:pt x="60" y="59"/>
                  </a:cubicBezTo>
                  <a:cubicBezTo>
                    <a:pt x="63" y="58"/>
                    <a:pt x="64" y="61"/>
                    <a:pt x="68" y="60"/>
                  </a:cubicBezTo>
                  <a:cubicBezTo>
                    <a:pt x="72" y="58"/>
                    <a:pt x="78" y="66"/>
                    <a:pt x="79" y="62"/>
                  </a:cubicBezTo>
                  <a:cubicBezTo>
                    <a:pt x="80" y="59"/>
                    <a:pt x="86" y="63"/>
                    <a:pt x="81" y="59"/>
                  </a:cubicBezTo>
                  <a:cubicBezTo>
                    <a:pt x="75" y="54"/>
                    <a:pt x="77" y="55"/>
                    <a:pt x="73" y="54"/>
                  </a:cubicBezTo>
                  <a:cubicBezTo>
                    <a:pt x="69" y="52"/>
                    <a:pt x="66" y="51"/>
                    <a:pt x="64" y="50"/>
                  </a:cubicBezTo>
                  <a:cubicBezTo>
                    <a:pt x="62" y="50"/>
                    <a:pt x="63" y="50"/>
                    <a:pt x="60" y="48"/>
                  </a:cubicBezTo>
                  <a:cubicBezTo>
                    <a:pt x="57" y="46"/>
                    <a:pt x="54" y="44"/>
                    <a:pt x="54" y="44"/>
                  </a:cubicBezTo>
                  <a:cubicBezTo>
                    <a:pt x="54" y="44"/>
                    <a:pt x="51" y="43"/>
                    <a:pt x="51" y="41"/>
                  </a:cubicBezTo>
                  <a:cubicBezTo>
                    <a:pt x="50" y="39"/>
                    <a:pt x="49" y="36"/>
                    <a:pt x="49" y="36"/>
                  </a:cubicBezTo>
                  <a:cubicBezTo>
                    <a:pt x="54" y="32"/>
                    <a:pt x="54" y="32"/>
                    <a:pt x="54" y="32"/>
                  </a:cubicBezTo>
                  <a:cubicBezTo>
                    <a:pt x="57" y="25"/>
                    <a:pt x="57" y="25"/>
                    <a:pt x="57" y="25"/>
                  </a:cubicBezTo>
                  <a:cubicBezTo>
                    <a:pt x="57" y="25"/>
                    <a:pt x="54" y="23"/>
                    <a:pt x="59" y="23"/>
                  </a:cubicBezTo>
                  <a:cubicBezTo>
                    <a:pt x="63" y="23"/>
                    <a:pt x="63" y="23"/>
                    <a:pt x="63" y="23"/>
                  </a:cubicBezTo>
                  <a:cubicBezTo>
                    <a:pt x="63" y="23"/>
                    <a:pt x="64" y="29"/>
                    <a:pt x="65" y="28"/>
                  </a:cubicBezTo>
                  <a:cubicBezTo>
                    <a:pt x="67" y="28"/>
                    <a:pt x="68" y="26"/>
                    <a:pt x="69" y="25"/>
                  </a:cubicBezTo>
                  <a:cubicBezTo>
                    <a:pt x="70" y="24"/>
                    <a:pt x="73" y="21"/>
                    <a:pt x="74" y="22"/>
                  </a:cubicBezTo>
                  <a:cubicBezTo>
                    <a:pt x="74" y="24"/>
                    <a:pt x="71" y="27"/>
                    <a:pt x="75" y="27"/>
                  </a:cubicBezTo>
                  <a:cubicBezTo>
                    <a:pt x="79" y="27"/>
                    <a:pt x="78" y="29"/>
                    <a:pt x="81" y="30"/>
                  </a:cubicBezTo>
                  <a:cubicBezTo>
                    <a:pt x="84" y="30"/>
                    <a:pt x="87" y="32"/>
                    <a:pt x="87" y="33"/>
                  </a:cubicBezTo>
                  <a:cubicBezTo>
                    <a:pt x="87" y="34"/>
                    <a:pt x="87" y="35"/>
                    <a:pt x="88" y="36"/>
                  </a:cubicBezTo>
                  <a:cubicBezTo>
                    <a:pt x="90" y="37"/>
                    <a:pt x="91" y="36"/>
                    <a:pt x="93" y="36"/>
                  </a:cubicBezTo>
                  <a:cubicBezTo>
                    <a:pt x="95" y="36"/>
                    <a:pt x="95" y="34"/>
                    <a:pt x="96" y="36"/>
                  </a:cubicBezTo>
                  <a:cubicBezTo>
                    <a:pt x="96" y="38"/>
                    <a:pt x="97" y="39"/>
                    <a:pt x="97" y="39"/>
                  </a:cubicBezTo>
                  <a:cubicBezTo>
                    <a:pt x="101" y="44"/>
                    <a:pt x="101" y="44"/>
                    <a:pt x="101" y="44"/>
                  </a:cubicBezTo>
                  <a:cubicBezTo>
                    <a:pt x="105" y="48"/>
                    <a:pt x="105" y="48"/>
                    <a:pt x="105" y="48"/>
                  </a:cubicBezTo>
                  <a:cubicBezTo>
                    <a:pt x="105" y="48"/>
                    <a:pt x="102" y="48"/>
                    <a:pt x="106" y="50"/>
                  </a:cubicBezTo>
                  <a:cubicBezTo>
                    <a:pt x="110" y="51"/>
                    <a:pt x="113" y="51"/>
                    <a:pt x="113" y="51"/>
                  </a:cubicBezTo>
                  <a:cubicBezTo>
                    <a:pt x="113" y="51"/>
                    <a:pt x="113" y="51"/>
                    <a:pt x="117" y="52"/>
                  </a:cubicBezTo>
                  <a:cubicBezTo>
                    <a:pt x="121" y="53"/>
                    <a:pt x="124" y="55"/>
                    <a:pt x="128" y="54"/>
                  </a:cubicBezTo>
                  <a:cubicBezTo>
                    <a:pt x="133" y="54"/>
                    <a:pt x="137" y="49"/>
                    <a:pt x="137" y="49"/>
                  </a:cubicBezTo>
                  <a:cubicBezTo>
                    <a:pt x="137" y="49"/>
                    <a:pt x="139" y="46"/>
                    <a:pt x="138" y="44"/>
                  </a:cubicBezTo>
                  <a:cubicBezTo>
                    <a:pt x="138" y="42"/>
                    <a:pt x="140" y="38"/>
                    <a:pt x="142" y="37"/>
                  </a:cubicBezTo>
                  <a:cubicBezTo>
                    <a:pt x="144" y="36"/>
                    <a:pt x="141" y="35"/>
                    <a:pt x="142" y="33"/>
                  </a:cubicBezTo>
                  <a:cubicBezTo>
                    <a:pt x="143" y="32"/>
                    <a:pt x="144" y="31"/>
                    <a:pt x="145" y="30"/>
                  </a:cubicBezTo>
                  <a:cubicBezTo>
                    <a:pt x="147" y="29"/>
                    <a:pt x="153" y="23"/>
                    <a:pt x="153" y="23"/>
                  </a:cubicBezTo>
                  <a:cubicBezTo>
                    <a:pt x="155" y="18"/>
                    <a:pt x="155" y="18"/>
                    <a:pt x="155" y="18"/>
                  </a:cubicBezTo>
                  <a:cubicBezTo>
                    <a:pt x="155" y="18"/>
                    <a:pt x="155" y="12"/>
                    <a:pt x="156" y="11"/>
                  </a:cubicBezTo>
                  <a:cubicBezTo>
                    <a:pt x="157" y="10"/>
                    <a:pt x="160" y="2"/>
                    <a:pt x="160" y="2"/>
                  </a:cubicBezTo>
                  <a:cubicBezTo>
                    <a:pt x="161" y="0"/>
                    <a:pt x="161" y="0"/>
                    <a:pt x="161" y="0"/>
                  </a:cubicBezTo>
                  <a:cubicBezTo>
                    <a:pt x="161" y="0"/>
                    <a:pt x="181" y="18"/>
                    <a:pt x="182" y="18"/>
                  </a:cubicBezTo>
                  <a:cubicBezTo>
                    <a:pt x="183" y="18"/>
                    <a:pt x="191" y="23"/>
                    <a:pt x="192" y="25"/>
                  </a:cubicBezTo>
                  <a:cubicBezTo>
                    <a:pt x="193" y="26"/>
                    <a:pt x="199" y="34"/>
                    <a:pt x="199" y="34"/>
                  </a:cubicBezTo>
                  <a:cubicBezTo>
                    <a:pt x="200" y="38"/>
                    <a:pt x="200" y="38"/>
                    <a:pt x="200" y="38"/>
                  </a:cubicBezTo>
                  <a:cubicBezTo>
                    <a:pt x="200" y="38"/>
                    <a:pt x="200" y="41"/>
                    <a:pt x="202" y="43"/>
                  </a:cubicBezTo>
                  <a:cubicBezTo>
                    <a:pt x="204" y="44"/>
                    <a:pt x="208" y="48"/>
                    <a:pt x="210" y="49"/>
                  </a:cubicBezTo>
                  <a:cubicBezTo>
                    <a:pt x="212" y="49"/>
                    <a:pt x="220" y="54"/>
                    <a:pt x="220" y="54"/>
                  </a:cubicBezTo>
                  <a:cubicBezTo>
                    <a:pt x="220" y="54"/>
                    <a:pt x="221" y="51"/>
                    <a:pt x="222" y="53"/>
                  </a:cubicBezTo>
                  <a:cubicBezTo>
                    <a:pt x="223" y="55"/>
                    <a:pt x="224" y="58"/>
                    <a:pt x="224" y="59"/>
                  </a:cubicBezTo>
                  <a:cubicBezTo>
                    <a:pt x="224" y="60"/>
                    <a:pt x="225" y="64"/>
                    <a:pt x="227" y="63"/>
                  </a:cubicBezTo>
                  <a:cubicBezTo>
                    <a:pt x="229" y="63"/>
                    <a:pt x="235" y="63"/>
                    <a:pt x="235" y="63"/>
                  </a:cubicBezTo>
                  <a:cubicBezTo>
                    <a:pt x="235" y="63"/>
                    <a:pt x="236" y="65"/>
                    <a:pt x="239" y="65"/>
                  </a:cubicBezTo>
                  <a:cubicBezTo>
                    <a:pt x="242" y="65"/>
                    <a:pt x="243" y="64"/>
                    <a:pt x="245" y="63"/>
                  </a:cubicBezTo>
                  <a:cubicBezTo>
                    <a:pt x="246" y="63"/>
                    <a:pt x="254" y="62"/>
                    <a:pt x="254" y="62"/>
                  </a:cubicBezTo>
                  <a:cubicBezTo>
                    <a:pt x="260" y="65"/>
                    <a:pt x="260" y="65"/>
                    <a:pt x="260" y="65"/>
                  </a:cubicBezTo>
                  <a:cubicBezTo>
                    <a:pt x="266" y="67"/>
                    <a:pt x="266" y="67"/>
                    <a:pt x="266" y="67"/>
                  </a:cubicBezTo>
                  <a:cubicBezTo>
                    <a:pt x="271" y="72"/>
                    <a:pt x="271" y="72"/>
                    <a:pt x="271" y="72"/>
                  </a:cubicBezTo>
                  <a:cubicBezTo>
                    <a:pt x="273" y="76"/>
                    <a:pt x="273" y="76"/>
                    <a:pt x="273" y="76"/>
                  </a:cubicBezTo>
                  <a:cubicBezTo>
                    <a:pt x="273" y="76"/>
                    <a:pt x="267" y="71"/>
                    <a:pt x="266" y="71"/>
                  </a:cubicBezTo>
                  <a:cubicBezTo>
                    <a:pt x="265" y="72"/>
                    <a:pt x="263" y="72"/>
                    <a:pt x="262" y="72"/>
                  </a:cubicBezTo>
                  <a:cubicBezTo>
                    <a:pt x="260" y="73"/>
                    <a:pt x="255" y="74"/>
                    <a:pt x="255" y="74"/>
                  </a:cubicBezTo>
                  <a:cubicBezTo>
                    <a:pt x="252" y="76"/>
                    <a:pt x="252" y="76"/>
                    <a:pt x="252" y="76"/>
                  </a:cubicBezTo>
                  <a:cubicBezTo>
                    <a:pt x="248" y="76"/>
                    <a:pt x="248" y="76"/>
                    <a:pt x="248" y="76"/>
                  </a:cubicBezTo>
                  <a:cubicBezTo>
                    <a:pt x="245" y="81"/>
                    <a:pt x="245" y="81"/>
                    <a:pt x="245" y="81"/>
                  </a:cubicBezTo>
                  <a:cubicBezTo>
                    <a:pt x="240" y="85"/>
                    <a:pt x="240" y="85"/>
                    <a:pt x="240" y="85"/>
                  </a:cubicBezTo>
                  <a:cubicBezTo>
                    <a:pt x="234" y="90"/>
                    <a:pt x="234" y="90"/>
                    <a:pt x="234" y="90"/>
                  </a:cubicBezTo>
                  <a:cubicBezTo>
                    <a:pt x="231" y="97"/>
                    <a:pt x="231" y="97"/>
                    <a:pt x="231" y="97"/>
                  </a:cubicBezTo>
                  <a:cubicBezTo>
                    <a:pt x="231" y="97"/>
                    <a:pt x="235" y="100"/>
                    <a:pt x="234" y="100"/>
                  </a:cubicBezTo>
                  <a:cubicBezTo>
                    <a:pt x="233" y="101"/>
                    <a:pt x="231" y="103"/>
                    <a:pt x="231" y="103"/>
                  </a:cubicBezTo>
                  <a:cubicBezTo>
                    <a:pt x="233" y="106"/>
                    <a:pt x="233" y="106"/>
                    <a:pt x="233" y="106"/>
                  </a:cubicBezTo>
                  <a:cubicBezTo>
                    <a:pt x="232" y="110"/>
                    <a:pt x="232" y="110"/>
                    <a:pt x="232" y="110"/>
                  </a:cubicBezTo>
                  <a:cubicBezTo>
                    <a:pt x="236" y="114"/>
                    <a:pt x="236" y="114"/>
                    <a:pt x="236" y="114"/>
                  </a:cubicBezTo>
                  <a:cubicBezTo>
                    <a:pt x="235" y="117"/>
                    <a:pt x="235" y="117"/>
                    <a:pt x="235" y="117"/>
                  </a:cubicBezTo>
                  <a:cubicBezTo>
                    <a:pt x="236" y="121"/>
                    <a:pt x="236" y="121"/>
                    <a:pt x="236" y="121"/>
                  </a:cubicBezTo>
                  <a:cubicBezTo>
                    <a:pt x="236" y="121"/>
                    <a:pt x="240" y="121"/>
                    <a:pt x="236" y="125"/>
                  </a:cubicBezTo>
                  <a:cubicBezTo>
                    <a:pt x="233" y="128"/>
                    <a:pt x="232" y="129"/>
                    <a:pt x="232" y="130"/>
                  </a:cubicBezTo>
                  <a:cubicBezTo>
                    <a:pt x="233" y="132"/>
                    <a:pt x="234" y="136"/>
                    <a:pt x="234" y="136"/>
                  </a:cubicBezTo>
                  <a:cubicBezTo>
                    <a:pt x="234" y="136"/>
                    <a:pt x="233" y="139"/>
                    <a:pt x="235" y="141"/>
                  </a:cubicBezTo>
                  <a:cubicBezTo>
                    <a:pt x="236" y="142"/>
                    <a:pt x="241" y="144"/>
                    <a:pt x="241" y="144"/>
                  </a:cubicBezTo>
                  <a:cubicBezTo>
                    <a:pt x="241" y="144"/>
                    <a:pt x="243" y="147"/>
                    <a:pt x="243" y="148"/>
                  </a:cubicBezTo>
                  <a:cubicBezTo>
                    <a:pt x="242" y="149"/>
                    <a:pt x="236" y="150"/>
                    <a:pt x="236" y="150"/>
                  </a:cubicBezTo>
                  <a:cubicBezTo>
                    <a:pt x="236" y="150"/>
                    <a:pt x="236" y="153"/>
                    <a:pt x="236" y="154"/>
                  </a:cubicBezTo>
                  <a:cubicBezTo>
                    <a:pt x="236" y="155"/>
                    <a:pt x="237" y="160"/>
                    <a:pt x="237" y="160"/>
                  </a:cubicBezTo>
                  <a:cubicBezTo>
                    <a:pt x="239" y="166"/>
                    <a:pt x="239" y="166"/>
                    <a:pt x="239" y="166"/>
                  </a:cubicBezTo>
                  <a:cubicBezTo>
                    <a:pt x="239" y="166"/>
                    <a:pt x="239" y="170"/>
                    <a:pt x="237" y="172"/>
                  </a:cubicBezTo>
                  <a:cubicBezTo>
                    <a:pt x="234" y="174"/>
                    <a:pt x="233" y="175"/>
                    <a:pt x="231" y="173"/>
                  </a:cubicBezTo>
                  <a:cubicBezTo>
                    <a:pt x="235" y="169"/>
                    <a:pt x="235" y="169"/>
                    <a:pt x="235" y="169"/>
                  </a:cubicBezTo>
                  <a:cubicBezTo>
                    <a:pt x="234" y="165"/>
                    <a:pt x="234" y="165"/>
                    <a:pt x="234" y="165"/>
                  </a:cubicBezTo>
                  <a:cubicBezTo>
                    <a:pt x="231" y="166"/>
                    <a:pt x="231" y="166"/>
                    <a:pt x="231" y="166"/>
                  </a:cubicBezTo>
                  <a:cubicBezTo>
                    <a:pt x="229" y="161"/>
                    <a:pt x="229" y="161"/>
                    <a:pt x="229" y="161"/>
                  </a:cubicBezTo>
                  <a:cubicBezTo>
                    <a:pt x="225" y="162"/>
                    <a:pt x="225" y="162"/>
                    <a:pt x="225" y="162"/>
                  </a:cubicBezTo>
                  <a:cubicBezTo>
                    <a:pt x="223" y="168"/>
                    <a:pt x="223" y="168"/>
                    <a:pt x="223" y="168"/>
                  </a:cubicBezTo>
                  <a:cubicBezTo>
                    <a:pt x="225" y="174"/>
                    <a:pt x="225" y="174"/>
                    <a:pt x="225" y="174"/>
                  </a:cubicBezTo>
                  <a:cubicBezTo>
                    <a:pt x="226" y="177"/>
                    <a:pt x="226" y="177"/>
                    <a:pt x="226" y="177"/>
                  </a:cubicBezTo>
                  <a:cubicBezTo>
                    <a:pt x="226" y="177"/>
                    <a:pt x="224" y="177"/>
                    <a:pt x="223" y="178"/>
                  </a:cubicBezTo>
                  <a:cubicBezTo>
                    <a:pt x="223" y="178"/>
                    <a:pt x="221" y="179"/>
                    <a:pt x="222" y="180"/>
                  </a:cubicBezTo>
                  <a:cubicBezTo>
                    <a:pt x="223" y="181"/>
                    <a:pt x="224" y="183"/>
                    <a:pt x="224" y="183"/>
                  </a:cubicBezTo>
                  <a:cubicBezTo>
                    <a:pt x="224" y="184"/>
                    <a:pt x="225" y="188"/>
                    <a:pt x="225" y="188"/>
                  </a:cubicBezTo>
                  <a:cubicBezTo>
                    <a:pt x="227" y="192"/>
                    <a:pt x="227" y="192"/>
                    <a:pt x="227" y="192"/>
                  </a:cubicBezTo>
                  <a:cubicBezTo>
                    <a:pt x="227" y="192"/>
                    <a:pt x="230" y="200"/>
                    <a:pt x="230" y="201"/>
                  </a:cubicBezTo>
                  <a:cubicBezTo>
                    <a:pt x="230" y="201"/>
                    <a:pt x="232" y="209"/>
                    <a:pt x="232" y="209"/>
                  </a:cubicBezTo>
                  <a:cubicBezTo>
                    <a:pt x="232" y="209"/>
                    <a:pt x="227" y="214"/>
                    <a:pt x="226" y="215"/>
                  </a:cubicBezTo>
                  <a:cubicBezTo>
                    <a:pt x="224" y="216"/>
                    <a:pt x="224" y="218"/>
                    <a:pt x="223" y="217"/>
                  </a:cubicBezTo>
                  <a:cubicBezTo>
                    <a:pt x="222" y="216"/>
                    <a:pt x="220" y="214"/>
                    <a:pt x="218" y="213"/>
                  </a:cubicBezTo>
                  <a:cubicBezTo>
                    <a:pt x="217" y="212"/>
                    <a:pt x="212" y="208"/>
                    <a:pt x="211" y="207"/>
                  </a:cubicBezTo>
                  <a:cubicBezTo>
                    <a:pt x="210" y="206"/>
                    <a:pt x="208" y="205"/>
                    <a:pt x="208" y="205"/>
                  </a:cubicBezTo>
                  <a:cubicBezTo>
                    <a:pt x="208" y="205"/>
                    <a:pt x="207" y="207"/>
                    <a:pt x="206" y="207"/>
                  </a:cubicBezTo>
                  <a:cubicBezTo>
                    <a:pt x="205" y="207"/>
                    <a:pt x="203" y="206"/>
                    <a:pt x="203" y="206"/>
                  </a:cubicBezTo>
                  <a:cubicBezTo>
                    <a:pt x="202" y="206"/>
                    <a:pt x="200" y="205"/>
                    <a:pt x="199" y="204"/>
                  </a:cubicBezTo>
                  <a:cubicBezTo>
                    <a:pt x="197" y="202"/>
                    <a:pt x="196" y="200"/>
                    <a:pt x="195" y="200"/>
                  </a:cubicBezTo>
                  <a:cubicBezTo>
                    <a:pt x="195" y="200"/>
                    <a:pt x="195" y="199"/>
                    <a:pt x="191" y="199"/>
                  </a:cubicBezTo>
                  <a:cubicBezTo>
                    <a:pt x="187" y="200"/>
                    <a:pt x="179" y="200"/>
                    <a:pt x="184" y="194"/>
                  </a:cubicBezTo>
                  <a:cubicBezTo>
                    <a:pt x="185" y="192"/>
                    <a:pt x="183" y="189"/>
                    <a:pt x="189" y="186"/>
                  </a:cubicBezTo>
                  <a:cubicBezTo>
                    <a:pt x="189" y="186"/>
                    <a:pt x="194" y="184"/>
                    <a:pt x="195" y="182"/>
                  </a:cubicBezTo>
                  <a:cubicBezTo>
                    <a:pt x="197" y="180"/>
                    <a:pt x="193" y="177"/>
                    <a:pt x="193" y="177"/>
                  </a:cubicBezTo>
                  <a:cubicBezTo>
                    <a:pt x="192" y="177"/>
                    <a:pt x="191" y="177"/>
                    <a:pt x="189" y="176"/>
                  </a:cubicBezTo>
                  <a:cubicBezTo>
                    <a:pt x="188" y="176"/>
                    <a:pt x="183" y="173"/>
                    <a:pt x="183" y="172"/>
                  </a:cubicBezTo>
                  <a:cubicBezTo>
                    <a:pt x="182" y="170"/>
                    <a:pt x="182" y="169"/>
                    <a:pt x="183" y="165"/>
                  </a:cubicBezTo>
                  <a:cubicBezTo>
                    <a:pt x="184" y="161"/>
                    <a:pt x="185" y="163"/>
                    <a:pt x="187" y="161"/>
                  </a:cubicBezTo>
                  <a:cubicBezTo>
                    <a:pt x="190" y="158"/>
                    <a:pt x="192" y="156"/>
                    <a:pt x="189" y="154"/>
                  </a:cubicBezTo>
                  <a:cubicBezTo>
                    <a:pt x="186" y="153"/>
                    <a:pt x="185" y="154"/>
                    <a:pt x="179" y="150"/>
                  </a:cubicBezTo>
                  <a:cubicBezTo>
                    <a:pt x="173" y="146"/>
                    <a:pt x="171" y="144"/>
                    <a:pt x="170" y="144"/>
                  </a:cubicBezTo>
                  <a:cubicBezTo>
                    <a:pt x="169" y="143"/>
                    <a:pt x="168" y="142"/>
                    <a:pt x="166" y="143"/>
                  </a:cubicBezTo>
                  <a:cubicBezTo>
                    <a:pt x="165" y="144"/>
                    <a:pt x="160" y="149"/>
                    <a:pt x="159" y="150"/>
                  </a:cubicBezTo>
                  <a:cubicBezTo>
                    <a:pt x="158" y="151"/>
                    <a:pt x="152" y="156"/>
                    <a:pt x="152" y="156"/>
                  </a:cubicBezTo>
                  <a:cubicBezTo>
                    <a:pt x="151" y="157"/>
                    <a:pt x="141" y="164"/>
                    <a:pt x="141" y="164"/>
                  </a:cubicBezTo>
                  <a:cubicBezTo>
                    <a:pt x="141" y="164"/>
                    <a:pt x="138" y="172"/>
                    <a:pt x="136" y="175"/>
                  </a:cubicBezTo>
                  <a:cubicBezTo>
                    <a:pt x="135" y="178"/>
                    <a:pt x="129" y="182"/>
                    <a:pt x="129" y="184"/>
                  </a:cubicBezTo>
                  <a:cubicBezTo>
                    <a:pt x="129" y="185"/>
                    <a:pt x="129" y="188"/>
                    <a:pt x="128" y="189"/>
                  </a:cubicBezTo>
                  <a:cubicBezTo>
                    <a:pt x="128" y="189"/>
                    <a:pt x="125" y="193"/>
                    <a:pt x="123" y="193"/>
                  </a:cubicBezTo>
                  <a:cubicBezTo>
                    <a:pt x="122" y="194"/>
                    <a:pt x="116" y="195"/>
                    <a:pt x="116" y="197"/>
                  </a:cubicBezTo>
                  <a:cubicBezTo>
                    <a:pt x="116" y="199"/>
                    <a:pt x="119" y="199"/>
                    <a:pt x="116" y="203"/>
                  </a:cubicBezTo>
                  <a:cubicBezTo>
                    <a:pt x="113" y="206"/>
                    <a:pt x="110" y="220"/>
                    <a:pt x="107" y="208"/>
                  </a:cubicBezTo>
                  <a:cubicBezTo>
                    <a:pt x="105" y="200"/>
                    <a:pt x="105" y="199"/>
                    <a:pt x="103" y="198"/>
                  </a:cubicBezTo>
                  <a:cubicBezTo>
                    <a:pt x="100" y="196"/>
                    <a:pt x="98" y="195"/>
                    <a:pt x="98" y="195"/>
                  </a:cubicBezTo>
                  <a:cubicBezTo>
                    <a:pt x="98" y="195"/>
                    <a:pt x="96" y="192"/>
                    <a:pt x="100" y="191"/>
                  </a:cubicBezTo>
                  <a:cubicBezTo>
                    <a:pt x="104" y="191"/>
                    <a:pt x="105" y="193"/>
                    <a:pt x="107" y="191"/>
                  </a:cubicBezTo>
                  <a:cubicBezTo>
                    <a:pt x="110" y="189"/>
                    <a:pt x="111" y="188"/>
                    <a:pt x="107" y="187"/>
                  </a:cubicBezTo>
                  <a:cubicBezTo>
                    <a:pt x="103" y="186"/>
                    <a:pt x="105" y="188"/>
                    <a:pt x="101" y="186"/>
                  </a:cubicBezTo>
                  <a:cubicBezTo>
                    <a:pt x="98" y="183"/>
                    <a:pt x="97" y="183"/>
                    <a:pt x="96" y="182"/>
                  </a:cubicBezTo>
                  <a:cubicBezTo>
                    <a:pt x="96" y="181"/>
                    <a:pt x="96" y="181"/>
                    <a:pt x="97" y="180"/>
                  </a:cubicBezTo>
                  <a:cubicBezTo>
                    <a:pt x="99" y="177"/>
                    <a:pt x="99" y="177"/>
                    <a:pt x="99" y="177"/>
                  </a:cubicBezTo>
                  <a:cubicBezTo>
                    <a:pt x="99" y="177"/>
                    <a:pt x="99" y="177"/>
                    <a:pt x="98" y="177"/>
                  </a:cubicBezTo>
                  <a:cubicBezTo>
                    <a:pt x="98" y="175"/>
                    <a:pt x="100" y="173"/>
                    <a:pt x="100" y="171"/>
                  </a:cubicBezTo>
                  <a:cubicBezTo>
                    <a:pt x="100" y="170"/>
                    <a:pt x="99" y="169"/>
                    <a:pt x="98" y="169"/>
                  </a:cubicBezTo>
                  <a:cubicBezTo>
                    <a:pt x="97" y="169"/>
                    <a:pt x="98" y="169"/>
                    <a:pt x="96" y="169"/>
                  </a:cubicBezTo>
                  <a:cubicBezTo>
                    <a:pt x="96" y="168"/>
                    <a:pt x="95" y="168"/>
                    <a:pt x="95" y="167"/>
                  </a:cubicBezTo>
                  <a:cubicBezTo>
                    <a:pt x="94" y="166"/>
                    <a:pt x="94" y="166"/>
                    <a:pt x="94" y="166"/>
                  </a:cubicBezTo>
                  <a:cubicBezTo>
                    <a:pt x="90" y="166"/>
                    <a:pt x="90" y="166"/>
                    <a:pt x="90" y="166"/>
                  </a:cubicBezTo>
                  <a:cubicBezTo>
                    <a:pt x="89" y="162"/>
                    <a:pt x="89" y="162"/>
                    <a:pt x="89" y="162"/>
                  </a:cubicBezTo>
                  <a:cubicBezTo>
                    <a:pt x="89" y="162"/>
                    <a:pt x="92" y="163"/>
                    <a:pt x="93" y="163"/>
                  </a:cubicBezTo>
                  <a:cubicBezTo>
                    <a:pt x="94" y="163"/>
                    <a:pt x="98" y="160"/>
                    <a:pt x="98" y="160"/>
                  </a:cubicBezTo>
                  <a:cubicBezTo>
                    <a:pt x="98" y="160"/>
                    <a:pt x="96" y="159"/>
                    <a:pt x="95" y="159"/>
                  </a:cubicBezTo>
                  <a:cubicBezTo>
                    <a:pt x="94" y="159"/>
                    <a:pt x="94" y="156"/>
                    <a:pt x="94" y="156"/>
                  </a:cubicBezTo>
                  <a:cubicBezTo>
                    <a:pt x="91" y="154"/>
                    <a:pt x="91" y="154"/>
                    <a:pt x="91" y="154"/>
                  </a:cubicBezTo>
                  <a:cubicBezTo>
                    <a:pt x="87" y="153"/>
                    <a:pt x="87" y="153"/>
                    <a:pt x="87" y="153"/>
                  </a:cubicBezTo>
                  <a:cubicBezTo>
                    <a:pt x="87" y="153"/>
                    <a:pt x="86" y="152"/>
                    <a:pt x="85" y="152"/>
                  </a:cubicBezTo>
                  <a:cubicBezTo>
                    <a:pt x="85" y="151"/>
                    <a:pt x="85" y="150"/>
                    <a:pt x="85" y="150"/>
                  </a:cubicBezTo>
                  <a:cubicBezTo>
                    <a:pt x="86" y="149"/>
                    <a:pt x="86" y="149"/>
                    <a:pt x="86" y="149"/>
                  </a:cubicBezTo>
                  <a:cubicBezTo>
                    <a:pt x="89" y="147"/>
                    <a:pt x="89" y="147"/>
                    <a:pt x="89" y="147"/>
                  </a:cubicBezTo>
                  <a:cubicBezTo>
                    <a:pt x="89" y="144"/>
                    <a:pt x="89" y="144"/>
                    <a:pt x="89" y="144"/>
                  </a:cubicBezTo>
                  <a:cubicBezTo>
                    <a:pt x="89" y="141"/>
                    <a:pt x="89" y="141"/>
                    <a:pt x="89" y="141"/>
                  </a:cubicBezTo>
                  <a:cubicBezTo>
                    <a:pt x="87" y="141"/>
                    <a:pt x="87" y="141"/>
                    <a:pt x="87" y="141"/>
                  </a:cubicBezTo>
                  <a:cubicBezTo>
                    <a:pt x="87" y="141"/>
                    <a:pt x="83" y="143"/>
                    <a:pt x="81" y="141"/>
                  </a:cubicBezTo>
                  <a:cubicBezTo>
                    <a:pt x="79" y="140"/>
                    <a:pt x="80" y="141"/>
                    <a:pt x="78" y="142"/>
                  </a:cubicBezTo>
                  <a:cubicBezTo>
                    <a:pt x="77" y="142"/>
                    <a:pt x="75" y="144"/>
                    <a:pt x="75" y="144"/>
                  </a:cubicBezTo>
                  <a:cubicBezTo>
                    <a:pt x="75" y="144"/>
                    <a:pt x="74" y="145"/>
                    <a:pt x="72" y="145"/>
                  </a:cubicBezTo>
                  <a:cubicBezTo>
                    <a:pt x="71" y="145"/>
                    <a:pt x="71" y="142"/>
                    <a:pt x="71" y="142"/>
                  </a:cubicBezTo>
                  <a:cubicBezTo>
                    <a:pt x="66" y="141"/>
                    <a:pt x="66" y="141"/>
                    <a:pt x="66" y="141"/>
                  </a:cubicBezTo>
                  <a:cubicBezTo>
                    <a:pt x="62" y="137"/>
                    <a:pt x="62" y="137"/>
                    <a:pt x="62" y="137"/>
                  </a:cubicBezTo>
                  <a:cubicBezTo>
                    <a:pt x="56" y="137"/>
                    <a:pt x="56" y="137"/>
                    <a:pt x="56" y="137"/>
                  </a:cubicBezTo>
                  <a:cubicBezTo>
                    <a:pt x="54" y="136"/>
                    <a:pt x="54" y="136"/>
                    <a:pt x="54" y="136"/>
                  </a:cubicBezTo>
                  <a:cubicBezTo>
                    <a:pt x="52" y="134"/>
                    <a:pt x="52" y="134"/>
                    <a:pt x="52" y="134"/>
                  </a:cubicBezTo>
                  <a:cubicBezTo>
                    <a:pt x="52" y="134"/>
                    <a:pt x="51" y="132"/>
                    <a:pt x="50" y="132"/>
                  </a:cubicBezTo>
                  <a:cubicBezTo>
                    <a:pt x="48" y="131"/>
                    <a:pt x="48" y="132"/>
                    <a:pt x="47" y="132"/>
                  </a:cubicBezTo>
                  <a:cubicBezTo>
                    <a:pt x="46" y="132"/>
                    <a:pt x="46" y="132"/>
                    <a:pt x="43" y="132"/>
                  </a:cubicBezTo>
                  <a:cubicBezTo>
                    <a:pt x="41" y="132"/>
                    <a:pt x="41" y="130"/>
                    <a:pt x="41" y="130"/>
                  </a:cubicBezTo>
                  <a:cubicBezTo>
                    <a:pt x="41" y="130"/>
                    <a:pt x="42" y="128"/>
                    <a:pt x="42" y="127"/>
                  </a:cubicBezTo>
                  <a:cubicBezTo>
                    <a:pt x="42" y="127"/>
                    <a:pt x="44" y="127"/>
                    <a:pt x="44" y="127"/>
                  </a:cubicBezTo>
                  <a:cubicBezTo>
                    <a:pt x="45" y="126"/>
                    <a:pt x="48" y="125"/>
                    <a:pt x="50" y="125"/>
                  </a:cubicBezTo>
                  <a:cubicBezTo>
                    <a:pt x="51" y="125"/>
                    <a:pt x="51" y="125"/>
                    <a:pt x="53" y="124"/>
                  </a:cubicBezTo>
                  <a:cubicBezTo>
                    <a:pt x="54" y="124"/>
                    <a:pt x="54" y="123"/>
                    <a:pt x="54" y="123"/>
                  </a:cubicBezTo>
                  <a:cubicBezTo>
                    <a:pt x="54" y="123"/>
                    <a:pt x="54" y="119"/>
                    <a:pt x="54" y="119"/>
                  </a:cubicBezTo>
                  <a:cubicBezTo>
                    <a:pt x="54" y="118"/>
                    <a:pt x="54" y="118"/>
                    <a:pt x="55" y="118"/>
                  </a:cubicBezTo>
                  <a:cubicBezTo>
                    <a:pt x="55" y="117"/>
                    <a:pt x="55" y="116"/>
                    <a:pt x="55" y="116"/>
                  </a:cubicBezTo>
                  <a:cubicBezTo>
                    <a:pt x="55" y="116"/>
                    <a:pt x="54" y="114"/>
                    <a:pt x="54" y="113"/>
                  </a:cubicBezTo>
                  <a:cubicBezTo>
                    <a:pt x="53" y="111"/>
                    <a:pt x="52" y="112"/>
                    <a:pt x="52" y="112"/>
                  </a:cubicBezTo>
                  <a:cubicBezTo>
                    <a:pt x="50" y="112"/>
                    <a:pt x="50" y="112"/>
                    <a:pt x="50" y="112"/>
                  </a:cubicBezTo>
                  <a:cubicBezTo>
                    <a:pt x="50" y="112"/>
                    <a:pt x="47" y="112"/>
                    <a:pt x="47" y="111"/>
                  </a:cubicBezTo>
                  <a:cubicBezTo>
                    <a:pt x="46" y="111"/>
                    <a:pt x="44" y="111"/>
                    <a:pt x="44" y="111"/>
                  </a:cubicBezTo>
                  <a:cubicBezTo>
                    <a:pt x="41" y="108"/>
                    <a:pt x="41" y="108"/>
                    <a:pt x="41" y="108"/>
                  </a:cubicBezTo>
                  <a:cubicBezTo>
                    <a:pt x="41" y="108"/>
                    <a:pt x="39" y="108"/>
                    <a:pt x="37" y="108"/>
                  </a:cubicBezTo>
                  <a:cubicBezTo>
                    <a:pt x="35" y="107"/>
                    <a:pt x="33" y="106"/>
                    <a:pt x="33" y="106"/>
                  </a:cubicBezTo>
                  <a:cubicBezTo>
                    <a:pt x="27" y="102"/>
                    <a:pt x="27" y="102"/>
                    <a:pt x="27" y="102"/>
                  </a:cubicBezTo>
                  <a:cubicBezTo>
                    <a:pt x="26" y="100"/>
                    <a:pt x="26" y="100"/>
                    <a:pt x="26" y="100"/>
                  </a:cubicBezTo>
                  <a:cubicBezTo>
                    <a:pt x="24" y="99"/>
                    <a:pt x="24" y="99"/>
                    <a:pt x="24" y="99"/>
                  </a:cubicBezTo>
                  <a:cubicBezTo>
                    <a:pt x="24" y="99"/>
                    <a:pt x="21" y="95"/>
                    <a:pt x="21" y="94"/>
                  </a:cubicBezTo>
                  <a:cubicBezTo>
                    <a:pt x="21" y="94"/>
                    <a:pt x="21" y="94"/>
                    <a:pt x="22" y="93"/>
                  </a:cubicBezTo>
                  <a:cubicBezTo>
                    <a:pt x="22" y="93"/>
                    <a:pt x="22" y="92"/>
                    <a:pt x="23" y="91"/>
                  </a:cubicBezTo>
                  <a:cubicBezTo>
                    <a:pt x="23" y="90"/>
                    <a:pt x="24" y="89"/>
                    <a:pt x="24" y="88"/>
                  </a:cubicBezTo>
                  <a:cubicBezTo>
                    <a:pt x="24" y="88"/>
                    <a:pt x="25" y="87"/>
                    <a:pt x="26" y="87"/>
                  </a:cubicBezTo>
                  <a:cubicBezTo>
                    <a:pt x="27" y="87"/>
                    <a:pt x="28" y="86"/>
                    <a:pt x="28" y="86"/>
                  </a:cubicBezTo>
                  <a:cubicBezTo>
                    <a:pt x="28" y="85"/>
                    <a:pt x="28" y="84"/>
                    <a:pt x="29" y="83"/>
                  </a:cubicBezTo>
                  <a:cubicBezTo>
                    <a:pt x="29" y="82"/>
                    <a:pt x="27" y="83"/>
                    <a:pt x="26" y="82"/>
                  </a:cubicBezTo>
                  <a:cubicBezTo>
                    <a:pt x="25" y="82"/>
                    <a:pt x="25" y="82"/>
                    <a:pt x="24" y="83"/>
                  </a:cubicBezTo>
                  <a:cubicBezTo>
                    <a:pt x="23" y="83"/>
                    <a:pt x="22" y="81"/>
                    <a:pt x="22" y="81"/>
                  </a:cubicBezTo>
                  <a:cubicBezTo>
                    <a:pt x="22" y="80"/>
                    <a:pt x="20" y="80"/>
                    <a:pt x="19" y="79"/>
                  </a:cubicBezTo>
                  <a:cubicBezTo>
                    <a:pt x="18" y="79"/>
                    <a:pt x="18" y="79"/>
                    <a:pt x="18" y="78"/>
                  </a:cubicBezTo>
                  <a:cubicBezTo>
                    <a:pt x="17" y="77"/>
                    <a:pt x="18" y="77"/>
                    <a:pt x="17" y="77"/>
                  </a:cubicBezTo>
                  <a:cubicBezTo>
                    <a:pt x="17" y="76"/>
                    <a:pt x="16" y="76"/>
                    <a:pt x="16" y="76"/>
                  </a:cubicBezTo>
                  <a:cubicBezTo>
                    <a:pt x="16" y="76"/>
                    <a:pt x="15" y="78"/>
                    <a:pt x="14" y="78"/>
                  </a:cubicBezTo>
                  <a:cubicBezTo>
                    <a:pt x="13" y="78"/>
                    <a:pt x="12" y="77"/>
                    <a:pt x="12" y="77"/>
                  </a:cubicBezTo>
                  <a:cubicBezTo>
                    <a:pt x="11" y="77"/>
                    <a:pt x="10" y="77"/>
                    <a:pt x="9" y="78"/>
                  </a:cubicBezTo>
                  <a:cubicBezTo>
                    <a:pt x="9" y="78"/>
                    <a:pt x="7" y="77"/>
                    <a:pt x="7" y="77"/>
                  </a:cubicBezTo>
                  <a:cubicBezTo>
                    <a:pt x="7" y="76"/>
                    <a:pt x="4" y="76"/>
                    <a:pt x="4" y="76"/>
                  </a:cubicBezTo>
                  <a:cubicBezTo>
                    <a:pt x="4" y="76"/>
                    <a:pt x="4" y="77"/>
                    <a:pt x="3" y="77"/>
                  </a:cubicBezTo>
                  <a:cubicBezTo>
                    <a:pt x="2" y="78"/>
                    <a:pt x="1" y="77"/>
                    <a:pt x="1" y="77"/>
                  </a:cubicBezTo>
                  <a:cubicBezTo>
                    <a:pt x="0" y="77"/>
                    <a:pt x="0" y="76"/>
                    <a:pt x="0" y="75"/>
                  </a:cubicBezTo>
                  <a:close/>
                  <a:moveTo>
                    <a:pt x="10" y="182"/>
                  </a:moveTo>
                  <a:cubicBezTo>
                    <a:pt x="10" y="182"/>
                    <a:pt x="10" y="182"/>
                    <a:pt x="10" y="182"/>
                  </a:cubicBezTo>
                  <a:cubicBezTo>
                    <a:pt x="10" y="185"/>
                    <a:pt x="10" y="185"/>
                    <a:pt x="10" y="185"/>
                  </a:cubicBezTo>
                  <a:cubicBezTo>
                    <a:pt x="16" y="187"/>
                    <a:pt x="16" y="187"/>
                    <a:pt x="16" y="187"/>
                  </a:cubicBezTo>
                  <a:cubicBezTo>
                    <a:pt x="20" y="190"/>
                    <a:pt x="20" y="190"/>
                    <a:pt x="20" y="190"/>
                  </a:cubicBezTo>
                  <a:cubicBezTo>
                    <a:pt x="20" y="190"/>
                    <a:pt x="22" y="195"/>
                    <a:pt x="22" y="196"/>
                  </a:cubicBezTo>
                  <a:cubicBezTo>
                    <a:pt x="22" y="198"/>
                    <a:pt x="25" y="198"/>
                    <a:pt x="26" y="198"/>
                  </a:cubicBezTo>
                  <a:cubicBezTo>
                    <a:pt x="26" y="198"/>
                    <a:pt x="30" y="199"/>
                    <a:pt x="30" y="199"/>
                  </a:cubicBezTo>
                  <a:cubicBezTo>
                    <a:pt x="30" y="199"/>
                    <a:pt x="32" y="201"/>
                    <a:pt x="33" y="202"/>
                  </a:cubicBezTo>
                  <a:cubicBezTo>
                    <a:pt x="33" y="203"/>
                    <a:pt x="33" y="205"/>
                    <a:pt x="33" y="205"/>
                  </a:cubicBezTo>
                  <a:cubicBezTo>
                    <a:pt x="37" y="209"/>
                    <a:pt x="37" y="209"/>
                    <a:pt x="37" y="209"/>
                  </a:cubicBezTo>
                  <a:cubicBezTo>
                    <a:pt x="44" y="209"/>
                    <a:pt x="44" y="209"/>
                    <a:pt x="44" y="209"/>
                  </a:cubicBezTo>
                  <a:cubicBezTo>
                    <a:pt x="44" y="209"/>
                    <a:pt x="51" y="215"/>
                    <a:pt x="52" y="216"/>
                  </a:cubicBezTo>
                  <a:cubicBezTo>
                    <a:pt x="52" y="217"/>
                    <a:pt x="56" y="221"/>
                    <a:pt x="56" y="221"/>
                  </a:cubicBezTo>
                  <a:cubicBezTo>
                    <a:pt x="56" y="221"/>
                    <a:pt x="63" y="221"/>
                    <a:pt x="64" y="221"/>
                  </a:cubicBezTo>
                  <a:cubicBezTo>
                    <a:pt x="64" y="221"/>
                    <a:pt x="71" y="221"/>
                    <a:pt x="71" y="221"/>
                  </a:cubicBezTo>
                  <a:cubicBezTo>
                    <a:pt x="76" y="223"/>
                    <a:pt x="76" y="223"/>
                    <a:pt x="76" y="223"/>
                  </a:cubicBezTo>
                  <a:cubicBezTo>
                    <a:pt x="81" y="222"/>
                    <a:pt x="81" y="222"/>
                    <a:pt x="81" y="222"/>
                  </a:cubicBezTo>
                  <a:cubicBezTo>
                    <a:pt x="92" y="219"/>
                    <a:pt x="92" y="219"/>
                    <a:pt x="92" y="219"/>
                  </a:cubicBezTo>
                  <a:cubicBezTo>
                    <a:pt x="92" y="219"/>
                    <a:pt x="89" y="217"/>
                    <a:pt x="89" y="217"/>
                  </a:cubicBezTo>
                  <a:cubicBezTo>
                    <a:pt x="89" y="216"/>
                    <a:pt x="85" y="211"/>
                    <a:pt x="85" y="211"/>
                  </a:cubicBezTo>
                  <a:cubicBezTo>
                    <a:pt x="85" y="211"/>
                    <a:pt x="79" y="204"/>
                    <a:pt x="78" y="204"/>
                  </a:cubicBezTo>
                  <a:cubicBezTo>
                    <a:pt x="78" y="203"/>
                    <a:pt x="77" y="202"/>
                    <a:pt x="77" y="201"/>
                  </a:cubicBezTo>
                  <a:cubicBezTo>
                    <a:pt x="77" y="199"/>
                    <a:pt x="78" y="198"/>
                    <a:pt x="78" y="197"/>
                  </a:cubicBezTo>
                  <a:cubicBezTo>
                    <a:pt x="79" y="196"/>
                    <a:pt x="79" y="194"/>
                    <a:pt x="79" y="194"/>
                  </a:cubicBezTo>
                  <a:cubicBezTo>
                    <a:pt x="79" y="194"/>
                    <a:pt x="76" y="194"/>
                    <a:pt x="74" y="194"/>
                  </a:cubicBezTo>
                  <a:cubicBezTo>
                    <a:pt x="73" y="194"/>
                    <a:pt x="71" y="195"/>
                    <a:pt x="69" y="195"/>
                  </a:cubicBezTo>
                  <a:cubicBezTo>
                    <a:pt x="68" y="195"/>
                    <a:pt x="66" y="194"/>
                    <a:pt x="66" y="194"/>
                  </a:cubicBezTo>
                  <a:cubicBezTo>
                    <a:pt x="65" y="194"/>
                    <a:pt x="65" y="191"/>
                    <a:pt x="65" y="191"/>
                  </a:cubicBezTo>
                  <a:cubicBezTo>
                    <a:pt x="67" y="187"/>
                    <a:pt x="67" y="187"/>
                    <a:pt x="67" y="187"/>
                  </a:cubicBezTo>
                  <a:cubicBezTo>
                    <a:pt x="65" y="184"/>
                    <a:pt x="65" y="184"/>
                    <a:pt x="65" y="184"/>
                  </a:cubicBezTo>
                  <a:cubicBezTo>
                    <a:pt x="61" y="180"/>
                    <a:pt x="61" y="180"/>
                    <a:pt x="61" y="180"/>
                  </a:cubicBezTo>
                  <a:cubicBezTo>
                    <a:pt x="61" y="180"/>
                    <a:pt x="54" y="183"/>
                    <a:pt x="53" y="183"/>
                  </a:cubicBezTo>
                  <a:cubicBezTo>
                    <a:pt x="52" y="183"/>
                    <a:pt x="48" y="188"/>
                    <a:pt x="47" y="188"/>
                  </a:cubicBezTo>
                  <a:cubicBezTo>
                    <a:pt x="47" y="188"/>
                    <a:pt x="44" y="185"/>
                    <a:pt x="44" y="185"/>
                  </a:cubicBezTo>
                  <a:cubicBezTo>
                    <a:pt x="36" y="183"/>
                    <a:pt x="36" y="183"/>
                    <a:pt x="36" y="183"/>
                  </a:cubicBezTo>
                  <a:cubicBezTo>
                    <a:pt x="36" y="183"/>
                    <a:pt x="35" y="185"/>
                    <a:pt x="34" y="186"/>
                  </a:cubicBezTo>
                  <a:cubicBezTo>
                    <a:pt x="33" y="187"/>
                    <a:pt x="32" y="186"/>
                    <a:pt x="32" y="185"/>
                  </a:cubicBezTo>
                  <a:cubicBezTo>
                    <a:pt x="31" y="183"/>
                    <a:pt x="33" y="180"/>
                    <a:pt x="33" y="180"/>
                  </a:cubicBezTo>
                  <a:cubicBezTo>
                    <a:pt x="27" y="177"/>
                    <a:pt x="27" y="177"/>
                    <a:pt x="27" y="177"/>
                  </a:cubicBezTo>
                  <a:cubicBezTo>
                    <a:pt x="23" y="175"/>
                    <a:pt x="23" y="175"/>
                    <a:pt x="23" y="175"/>
                  </a:cubicBezTo>
                  <a:cubicBezTo>
                    <a:pt x="18" y="180"/>
                    <a:pt x="18" y="180"/>
                    <a:pt x="18" y="180"/>
                  </a:cubicBezTo>
                  <a:cubicBezTo>
                    <a:pt x="18" y="180"/>
                    <a:pt x="11" y="181"/>
                    <a:pt x="10" y="182"/>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36" name="Freeform 221">
              <a:extLst>
                <a:ext uri="{FF2B5EF4-FFF2-40B4-BE49-F238E27FC236}">
                  <a16:creationId xmlns:a16="http://schemas.microsoft.com/office/drawing/2014/main" id="{EE4A4307-C323-12F0-218D-F71C485E45B4}"/>
                </a:ext>
              </a:extLst>
            </p:cNvPr>
            <p:cNvSpPr>
              <a:spLocks noEditPoints="1"/>
            </p:cNvSpPr>
            <p:nvPr/>
          </p:nvSpPr>
          <p:spPr bwMode="auto">
            <a:xfrm>
              <a:off x="7406555" y="2525967"/>
              <a:ext cx="724699" cy="357215"/>
            </a:xfrm>
            <a:custGeom>
              <a:avLst/>
              <a:gdLst>
                <a:gd name="T0" fmla="*/ 196 w 279"/>
                <a:gd name="T1" fmla="*/ 4 h 142"/>
                <a:gd name="T2" fmla="*/ 219 w 279"/>
                <a:gd name="T3" fmla="*/ 5 h 142"/>
                <a:gd name="T4" fmla="*/ 249 w 279"/>
                <a:gd name="T5" fmla="*/ 8 h 142"/>
                <a:gd name="T6" fmla="*/ 268 w 279"/>
                <a:gd name="T7" fmla="*/ 17 h 142"/>
                <a:gd name="T8" fmla="*/ 266 w 279"/>
                <a:gd name="T9" fmla="*/ 29 h 142"/>
                <a:gd name="T10" fmla="*/ 271 w 279"/>
                <a:gd name="T11" fmla="*/ 39 h 142"/>
                <a:gd name="T12" fmla="*/ 277 w 279"/>
                <a:gd name="T13" fmla="*/ 56 h 142"/>
                <a:gd name="T14" fmla="*/ 259 w 279"/>
                <a:gd name="T15" fmla="*/ 63 h 142"/>
                <a:gd name="T16" fmla="*/ 260 w 279"/>
                <a:gd name="T17" fmla="*/ 82 h 142"/>
                <a:gd name="T18" fmla="*/ 255 w 279"/>
                <a:gd name="T19" fmla="*/ 104 h 142"/>
                <a:gd name="T20" fmla="*/ 238 w 279"/>
                <a:gd name="T21" fmla="*/ 121 h 142"/>
                <a:gd name="T22" fmla="*/ 206 w 279"/>
                <a:gd name="T23" fmla="*/ 128 h 142"/>
                <a:gd name="T24" fmla="*/ 191 w 279"/>
                <a:gd name="T25" fmla="*/ 142 h 142"/>
                <a:gd name="T26" fmla="*/ 146 w 279"/>
                <a:gd name="T27" fmla="*/ 138 h 142"/>
                <a:gd name="T28" fmla="*/ 104 w 279"/>
                <a:gd name="T29" fmla="*/ 126 h 142"/>
                <a:gd name="T30" fmla="*/ 94 w 279"/>
                <a:gd name="T31" fmla="*/ 112 h 142"/>
                <a:gd name="T32" fmla="*/ 60 w 279"/>
                <a:gd name="T33" fmla="*/ 121 h 142"/>
                <a:gd name="T34" fmla="*/ 39 w 279"/>
                <a:gd name="T35" fmla="*/ 126 h 142"/>
                <a:gd name="T36" fmla="*/ 37 w 279"/>
                <a:gd name="T37" fmla="*/ 118 h 142"/>
                <a:gd name="T38" fmla="*/ 31 w 279"/>
                <a:gd name="T39" fmla="*/ 120 h 142"/>
                <a:gd name="T40" fmla="*/ 26 w 279"/>
                <a:gd name="T41" fmla="*/ 124 h 142"/>
                <a:gd name="T42" fmla="*/ 17 w 279"/>
                <a:gd name="T43" fmla="*/ 120 h 142"/>
                <a:gd name="T44" fmla="*/ 2 w 279"/>
                <a:gd name="T45" fmla="*/ 114 h 142"/>
                <a:gd name="T46" fmla="*/ 2 w 279"/>
                <a:gd name="T47" fmla="*/ 113 h 142"/>
                <a:gd name="T48" fmla="*/ 4 w 279"/>
                <a:gd name="T49" fmla="*/ 113 h 142"/>
                <a:gd name="T50" fmla="*/ 5 w 279"/>
                <a:gd name="T51" fmla="*/ 112 h 142"/>
                <a:gd name="T52" fmla="*/ 4 w 279"/>
                <a:gd name="T53" fmla="*/ 111 h 142"/>
                <a:gd name="T54" fmla="*/ 4 w 279"/>
                <a:gd name="T55" fmla="*/ 110 h 142"/>
                <a:gd name="T56" fmla="*/ 3 w 279"/>
                <a:gd name="T57" fmla="*/ 109 h 142"/>
                <a:gd name="T58" fmla="*/ 3 w 279"/>
                <a:gd name="T59" fmla="*/ 108 h 142"/>
                <a:gd name="T60" fmla="*/ 2 w 279"/>
                <a:gd name="T61" fmla="*/ 106 h 142"/>
                <a:gd name="T62" fmla="*/ 2 w 279"/>
                <a:gd name="T63" fmla="*/ 104 h 142"/>
                <a:gd name="T64" fmla="*/ 7 w 279"/>
                <a:gd name="T65" fmla="*/ 94 h 142"/>
                <a:gd name="T66" fmla="*/ 6 w 279"/>
                <a:gd name="T67" fmla="*/ 91 h 142"/>
                <a:gd name="T68" fmla="*/ 6 w 279"/>
                <a:gd name="T69" fmla="*/ 91 h 142"/>
                <a:gd name="T70" fmla="*/ 6 w 279"/>
                <a:gd name="T71" fmla="*/ 90 h 142"/>
                <a:gd name="T72" fmla="*/ 6 w 279"/>
                <a:gd name="T73" fmla="*/ 90 h 142"/>
                <a:gd name="T74" fmla="*/ 23 w 279"/>
                <a:gd name="T75" fmla="*/ 94 h 142"/>
                <a:gd name="T76" fmla="*/ 32 w 279"/>
                <a:gd name="T77" fmla="*/ 101 h 142"/>
                <a:gd name="T78" fmla="*/ 38 w 279"/>
                <a:gd name="T79" fmla="*/ 88 h 142"/>
                <a:gd name="T80" fmla="*/ 55 w 279"/>
                <a:gd name="T81" fmla="*/ 95 h 142"/>
                <a:gd name="T82" fmla="*/ 73 w 279"/>
                <a:gd name="T83" fmla="*/ 88 h 142"/>
                <a:gd name="T84" fmla="*/ 95 w 279"/>
                <a:gd name="T85" fmla="*/ 82 h 142"/>
                <a:gd name="T86" fmla="*/ 110 w 279"/>
                <a:gd name="T87" fmla="*/ 80 h 142"/>
                <a:gd name="T88" fmla="*/ 123 w 279"/>
                <a:gd name="T89" fmla="*/ 85 h 142"/>
                <a:gd name="T90" fmla="*/ 130 w 279"/>
                <a:gd name="T91" fmla="*/ 76 h 142"/>
                <a:gd name="T92" fmla="*/ 123 w 279"/>
                <a:gd name="T93" fmla="*/ 62 h 142"/>
                <a:gd name="T94" fmla="*/ 126 w 279"/>
                <a:gd name="T95" fmla="*/ 48 h 142"/>
                <a:gd name="T96" fmla="*/ 141 w 279"/>
                <a:gd name="T97" fmla="*/ 38 h 142"/>
                <a:gd name="T98" fmla="*/ 152 w 279"/>
                <a:gd name="T99" fmla="*/ 29 h 142"/>
                <a:gd name="T100" fmla="*/ 160 w 279"/>
                <a:gd name="T101" fmla="*/ 20 h 142"/>
                <a:gd name="T102" fmla="*/ 183 w 279"/>
                <a:gd name="T103" fmla="*/ 25 h 142"/>
                <a:gd name="T104" fmla="*/ 1 w 279"/>
                <a:gd name="T105" fmla="*/ 114 h 142"/>
                <a:gd name="T106" fmla="*/ 1 w 279"/>
                <a:gd name="T107" fmla="*/ 114 h 142"/>
                <a:gd name="T108" fmla="*/ 2 w 279"/>
                <a:gd name="T109" fmla="*/ 112 h 1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79" h="142">
                  <a:moveTo>
                    <a:pt x="187" y="24"/>
                  </a:moveTo>
                  <a:cubicBezTo>
                    <a:pt x="187" y="24"/>
                    <a:pt x="187" y="18"/>
                    <a:pt x="188" y="18"/>
                  </a:cubicBezTo>
                  <a:cubicBezTo>
                    <a:pt x="189" y="18"/>
                    <a:pt x="191" y="15"/>
                    <a:pt x="191" y="15"/>
                  </a:cubicBezTo>
                  <a:cubicBezTo>
                    <a:pt x="194" y="14"/>
                    <a:pt x="194" y="14"/>
                    <a:pt x="194" y="14"/>
                  </a:cubicBezTo>
                  <a:cubicBezTo>
                    <a:pt x="194" y="14"/>
                    <a:pt x="196" y="12"/>
                    <a:pt x="196" y="10"/>
                  </a:cubicBezTo>
                  <a:cubicBezTo>
                    <a:pt x="195" y="9"/>
                    <a:pt x="196" y="4"/>
                    <a:pt x="196" y="4"/>
                  </a:cubicBezTo>
                  <a:cubicBezTo>
                    <a:pt x="196" y="4"/>
                    <a:pt x="195" y="1"/>
                    <a:pt x="196" y="1"/>
                  </a:cubicBezTo>
                  <a:cubicBezTo>
                    <a:pt x="198" y="0"/>
                    <a:pt x="201" y="2"/>
                    <a:pt x="201" y="2"/>
                  </a:cubicBezTo>
                  <a:cubicBezTo>
                    <a:pt x="206" y="3"/>
                    <a:pt x="206" y="3"/>
                    <a:pt x="206" y="3"/>
                  </a:cubicBezTo>
                  <a:cubicBezTo>
                    <a:pt x="206" y="3"/>
                    <a:pt x="208" y="3"/>
                    <a:pt x="209" y="3"/>
                  </a:cubicBezTo>
                  <a:cubicBezTo>
                    <a:pt x="210" y="3"/>
                    <a:pt x="214" y="4"/>
                    <a:pt x="214" y="4"/>
                  </a:cubicBezTo>
                  <a:cubicBezTo>
                    <a:pt x="214" y="4"/>
                    <a:pt x="218" y="5"/>
                    <a:pt x="219" y="5"/>
                  </a:cubicBezTo>
                  <a:cubicBezTo>
                    <a:pt x="220" y="5"/>
                    <a:pt x="224" y="5"/>
                    <a:pt x="224" y="5"/>
                  </a:cubicBezTo>
                  <a:cubicBezTo>
                    <a:pt x="226" y="6"/>
                    <a:pt x="226" y="6"/>
                    <a:pt x="226" y="6"/>
                  </a:cubicBezTo>
                  <a:cubicBezTo>
                    <a:pt x="233" y="9"/>
                    <a:pt x="233" y="9"/>
                    <a:pt x="233" y="9"/>
                  </a:cubicBezTo>
                  <a:cubicBezTo>
                    <a:pt x="237" y="11"/>
                    <a:pt x="237" y="11"/>
                    <a:pt x="237" y="11"/>
                  </a:cubicBezTo>
                  <a:cubicBezTo>
                    <a:pt x="248" y="12"/>
                    <a:pt x="248" y="12"/>
                    <a:pt x="248" y="12"/>
                  </a:cubicBezTo>
                  <a:cubicBezTo>
                    <a:pt x="249" y="8"/>
                    <a:pt x="249" y="8"/>
                    <a:pt x="249" y="8"/>
                  </a:cubicBezTo>
                  <a:cubicBezTo>
                    <a:pt x="249" y="8"/>
                    <a:pt x="253" y="7"/>
                    <a:pt x="253" y="8"/>
                  </a:cubicBezTo>
                  <a:cubicBezTo>
                    <a:pt x="254" y="8"/>
                    <a:pt x="256" y="10"/>
                    <a:pt x="259" y="11"/>
                  </a:cubicBezTo>
                  <a:cubicBezTo>
                    <a:pt x="262" y="11"/>
                    <a:pt x="265" y="10"/>
                    <a:pt x="265" y="10"/>
                  </a:cubicBezTo>
                  <a:cubicBezTo>
                    <a:pt x="267" y="16"/>
                    <a:pt x="267" y="16"/>
                    <a:pt x="267" y="16"/>
                  </a:cubicBezTo>
                  <a:cubicBezTo>
                    <a:pt x="269" y="17"/>
                    <a:pt x="269" y="17"/>
                    <a:pt x="269" y="17"/>
                  </a:cubicBezTo>
                  <a:cubicBezTo>
                    <a:pt x="268" y="17"/>
                    <a:pt x="268" y="17"/>
                    <a:pt x="268" y="17"/>
                  </a:cubicBezTo>
                  <a:cubicBezTo>
                    <a:pt x="268" y="20"/>
                    <a:pt x="268" y="20"/>
                    <a:pt x="268" y="20"/>
                  </a:cubicBezTo>
                  <a:cubicBezTo>
                    <a:pt x="269" y="21"/>
                    <a:pt x="269" y="21"/>
                    <a:pt x="269" y="21"/>
                  </a:cubicBezTo>
                  <a:cubicBezTo>
                    <a:pt x="269" y="21"/>
                    <a:pt x="268" y="23"/>
                    <a:pt x="268" y="23"/>
                  </a:cubicBezTo>
                  <a:cubicBezTo>
                    <a:pt x="268" y="23"/>
                    <a:pt x="268" y="25"/>
                    <a:pt x="268" y="25"/>
                  </a:cubicBezTo>
                  <a:cubicBezTo>
                    <a:pt x="266" y="27"/>
                    <a:pt x="266" y="27"/>
                    <a:pt x="266" y="27"/>
                  </a:cubicBezTo>
                  <a:cubicBezTo>
                    <a:pt x="266" y="29"/>
                    <a:pt x="266" y="29"/>
                    <a:pt x="266" y="29"/>
                  </a:cubicBezTo>
                  <a:cubicBezTo>
                    <a:pt x="266" y="29"/>
                    <a:pt x="266" y="32"/>
                    <a:pt x="266" y="32"/>
                  </a:cubicBezTo>
                  <a:cubicBezTo>
                    <a:pt x="266" y="32"/>
                    <a:pt x="267" y="33"/>
                    <a:pt x="268" y="33"/>
                  </a:cubicBezTo>
                  <a:cubicBezTo>
                    <a:pt x="268" y="33"/>
                    <a:pt x="268" y="34"/>
                    <a:pt x="268" y="34"/>
                  </a:cubicBezTo>
                  <a:cubicBezTo>
                    <a:pt x="268" y="34"/>
                    <a:pt x="269" y="35"/>
                    <a:pt x="270" y="36"/>
                  </a:cubicBezTo>
                  <a:cubicBezTo>
                    <a:pt x="270" y="36"/>
                    <a:pt x="270" y="36"/>
                    <a:pt x="270" y="36"/>
                  </a:cubicBezTo>
                  <a:cubicBezTo>
                    <a:pt x="270" y="36"/>
                    <a:pt x="271" y="38"/>
                    <a:pt x="271" y="39"/>
                  </a:cubicBezTo>
                  <a:cubicBezTo>
                    <a:pt x="272" y="40"/>
                    <a:pt x="272" y="41"/>
                    <a:pt x="272" y="41"/>
                  </a:cubicBezTo>
                  <a:cubicBezTo>
                    <a:pt x="272" y="41"/>
                    <a:pt x="273" y="43"/>
                    <a:pt x="274" y="43"/>
                  </a:cubicBezTo>
                  <a:cubicBezTo>
                    <a:pt x="274" y="43"/>
                    <a:pt x="275" y="43"/>
                    <a:pt x="276" y="43"/>
                  </a:cubicBezTo>
                  <a:cubicBezTo>
                    <a:pt x="276" y="43"/>
                    <a:pt x="277" y="43"/>
                    <a:pt x="277" y="43"/>
                  </a:cubicBezTo>
                  <a:cubicBezTo>
                    <a:pt x="277" y="44"/>
                    <a:pt x="276" y="50"/>
                    <a:pt x="276" y="50"/>
                  </a:cubicBezTo>
                  <a:cubicBezTo>
                    <a:pt x="277" y="56"/>
                    <a:pt x="277" y="56"/>
                    <a:pt x="277" y="56"/>
                  </a:cubicBezTo>
                  <a:cubicBezTo>
                    <a:pt x="277" y="56"/>
                    <a:pt x="276" y="59"/>
                    <a:pt x="276" y="60"/>
                  </a:cubicBezTo>
                  <a:cubicBezTo>
                    <a:pt x="277" y="62"/>
                    <a:pt x="279" y="64"/>
                    <a:pt x="276" y="65"/>
                  </a:cubicBezTo>
                  <a:cubicBezTo>
                    <a:pt x="274" y="65"/>
                    <a:pt x="271" y="67"/>
                    <a:pt x="270" y="65"/>
                  </a:cubicBezTo>
                  <a:cubicBezTo>
                    <a:pt x="270" y="65"/>
                    <a:pt x="269" y="63"/>
                    <a:pt x="269" y="66"/>
                  </a:cubicBezTo>
                  <a:cubicBezTo>
                    <a:pt x="270" y="67"/>
                    <a:pt x="267" y="66"/>
                    <a:pt x="267" y="66"/>
                  </a:cubicBezTo>
                  <a:cubicBezTo>
                    <a:pt x="259" y="63"/>
                    <a:pt x="259" y="63"/>
                    <a:pt x="259" y="63"/>
                  </a:cubicBezTo>
                  <a:cubicBezTo>
                    <a:pt x="257" y="65"/>
                    <a:pt x="257" y="65"/>
                    <a:pt x="257" y="65"/>
                  </a:cubicBezTo>
                  <a:cubicBezTo>
                    <a:pt x="253" y="68"/>
                    <a:pt x="253" y="68"/>
                    <a:pt x="253" y="68"/>
                  </a:cubicBezTo>
                  <a:cubicBezTo>
                    <a:pt x="259" y="70"/>
                    <a:pt x="259" y="70"/>
                    <a:pt x="259" y="70"/>
                  </a:cubicBezTo>
                  <a:cubicBezTo>
                    <a:pt x="261" y="70"/>
                    <a:pt x="261" y="70"/>
                    <a:pt x="261" y="70"/>
                  </a:cubicBezTo>
                  <a:cubicBezTo>
                    <a:pt x="266" y="78"/>
                    <a:pt x="266" y="78"/>
                    <a:pt x="266" y="78"/>
                  </a:cubicBezTo>
                  <a:cubicBezTo>
                    <a:pt x="260" y="82"/>
                    <a:pt x="260" y="82"/>
                    <a:pt x="260" y="82"/>
                  </a:cubicBezTo>
                  <a:cubicBezTo>
                    <a:pt x="260" y="82"/>
                    <a:pt x="257" y="84"/>
                    <a:pt x="256" y="84"/>
                  </a:cubicBezTo>
                  <a:cubicBezTo>
                    <a:pt x="255" y="84"/>
                    <a:pt x="254" y="85"/>
                    <a:pt x="254" y="85"/>
                  </a:cubicBezTo>
                  <a:cubicBezTo>
                    <a:pt x="257" y="91"/>
                    <a:pt x="257" y="91"/>
                    <a:pt x="257" y="91"/>
                  </a:cubicBezTo>
                  <a:cubicBezTo>
                    <a:pt x="257" y="93"/>
                    <a:pt x="257" y="93"/>
                    <a:pt x="257" y="93"/>
                  </a:cubicBezTo>
                  <a:cubicBezTo>
                    <a:pt x="258" y="99"/>
                    <a:pt x="258" y="99"/>
                    <a:pt x="258" y="99"/>
                  </a:cubicBezTo>
                  <a:cubicBezTo>
                    <a:pt x="255" y="104"/>
                    <a:pt x="255" y="104"/>
                    <a:pt x="255" y="104"/>
                  </a:cubicBezTo>
                  <a:cubicBezTo>
                    <a:pt x="252" y="105"/>
                    <a:pt x="252" y="105"/>
                    <a:pt x="252" y="105"/>
                  </a:cubicBezTo>
                  <a:cubicBezTo>
                    <a:pt x="249" y="112"/>
                    <a:pt x="249" y="112"/>
                    <a:pt x="249" y="112"/>
                  </a:cubicBezTo>
                  <a:cubicBezTo>
                    <a:pt x="244" y="115"/>
                    <a:pt x="244" y="115"/>
                    <a:pt x="244" y="115"/>
                  </a:cubicBezTo>
                  <a:cubicBezTo>
                    <a:pt x="243" y="119"/>
                    <a:pt x="243" y="119"/>
                    <a:pt x="243" y="119"/>
                  </a:cubicBezTo>
                  <a:cubicBezTo>
                    <a:pt x="244" y="125"/>
                    <a:pt x="244" y="125"/>
                    <a:pt x="244" y="125"/>
                  </a:cubicBezTo>
                  <a:cubicBezTo>
                    <a:pt x="238" y="121"/>
                    <a:pt x="238" y="121"/>
                    <a:pt x="238" y="121"/>
                  </a:cubicBezTo>
                  <a:cubicBezTo>
                    <a:pt x="233" y="123"/>
                    <a:pt x="233" y="123"/>
                    <a:pt x="233" y="123"/>
                  </a:cubicBezTo>
                  <a:cubicBezTo>
                    <a:pt x="230" y="124"/>
                    <a:pt x="230" y="124"/>
                    <a:pt x="230" y="124"/>
                  </a:cubicBezTo>
                  <a:cubicBezTo>
                    <a:pt x="224" y="128"/>
                    <a:pt x="224" y="128"/>
                    <a:pt x="224" y="128"/>
                  </a:cubicBezTo>
                  <a:cubicBezTo>
                    <a:pt x="219" y="126"/>
                    <a:pt x="219" y="126"/>
                    <a:pt x="219" y="126"/>
                  </a:cubicBezTo>
                  <a:cubicBezTo>
                    <a:pt x="212" y="128"/>
                    <a:pt x="212" y="128"/>
                    <a:pt x="212" y="128"/>
                  </a:cubicBezTo>
                  <a:cubicBezTo>
                    <a:pt x="206" y="128"/>
                    <a:pt x="206" y="128"/>
                    <a:pt x="206" y="128"/>
                  </a:cubicBezTo>
                  <a:cubicBezTo>
                    <a:pt x="203" y="130"/>
                    <a:pt x="203" y="130"/>
                    <a:pt x="203" y="130"/>
                  </a:cubicBezTo>
                  <a:cubicBezTo>
                    <a:pt x="201" y="134"/>
                    <a:pt x="201" y="134"/>
                    <a:pt x="201" y="134"/>
                  </a:cubicBezTo>
                  <a:cubicBezTo>
                    <a:pt x="200" y="136"/>
                    <a:pt x="200" y="136"/>
                    <a:pt x="200" y="136"/>
                  </a:cubicBezTo>
                  <a:cubicBezTo>
                    <a:pt x="196" y="137"/>
                    <a:pt x="196" y="137"/>
                    <a:pt x="196" y="137"/>
                  </a:cubicBezTo>
                  <a:cubicBezTo>
                    <a:pt x="194" y="140"/>
                    <a:pt x="194" y="140"/>
                    <a:pt x="194" y="140"/>
                  </a:cubicBezTo>
                  <a:cubicBezTo>
                    <a:pt x="191" y="142"/>
                    <a:pt x="191" y="142"/>
                    <a:pt x="191" y="142"/>
                  </a:cubicBezTo>
                  <a:cubicBezTo>
                    <a:pt x="189" y="142"/>
                    <a:pt x="189" y="142"/>
                    <a:pt x="189" y="142"/>
                  </a:cubicBezTo>
                  <a:cubicBezTo>
                    <a:pt x="180" y="142"/>
                    <a:pt x="180" y="142"/>
                    <a:pt x="180" y="142"/>
                  </a:cubicBezTo>
                  <a:cubicBezTo>
                    <a:pt x="170" y="141"/>
                    <a:pt x="170" y="141"/>
                    <a:pt x="170" y="141"/>
                  </a:cubicBezTo>
                  <a:cubicBezTo>
                    <a:pt x="161" y="138"/>
                    <a:pt x="161" y="138"/>
                    <a:pt x="161" y="138"/>
                  </a:cubicBezTo>
                  <a:cubicBezTo>
                    <a:pt x="154" y="139"/>
                    <a:pt x="154" y="139"/>
                    <a:pt x="154" y="139"/>
                  </a:cubicBezTo>
                  <a:cubicBezTo>
                    <a:pt x="154" y="139"/>
                    <a:pt x="149" y="138"/>
                    <a:pt x="146" y="138"/>
                  </a:cubicBezTo>
                  <a:cubicBezTo>
                    <a:pt x="142" y="138"/>
                    <a:pt x="134" y="136"/>
                    <a:pt x="134" y="136"/>
                  </a:cubicBezTo>
                  <a:cubicBezTo>
                    <a:pt x="124" y="133"/>
                    <a:pt x="124" y="133"/>
                    <a:pt x="124" y="133"/>
                  </a:cubicBezTo>
                  <a:cubicBezTo>
                    <a:pt x="118" y="133"/>
                    <a:pt x="118" y="133"/>
                    <a:pt x="118" y="133"/>
                  </a:cubicBezTo>
                  <a:cubicBezTo>
                    <a:pt x="109" y="132"/>
                    <a:pt x="109" y="132"/>
                    <a:pt x="109" y="132"/>
                  </a:cubicBezTo>
                  <a:cubicBezTo>
                    <a:pt x="109" y="132"/>
                    <a:pt x="108" y="130"/>
                    <a:pt x="107" y="129"/>
                  </a:cubicBezTo>
                  <a:cubicBezTo>
                    <a:pt x="107" y="128"/>
                    <a:pt x="104" y="126"/>
                    <a:pt x="104" y="126"/>
                  </a:cubicBezTo>
                  <a:cubicBezTo>
                    <a:pt x="104" y="124"/>
                    <a:pt x="104" y="124"/>
                    <a:pt x="104" y="124"/>
                  </a:cubicBezTo>
                  <a:cubicBezTo>
                    <a:pt x="102" y="119"/>
                    <a:pt x="102" y="119"/>
                    <a:pt x="102" y="119"/>
                  </a:cubicBezTo>
                  <a:cubicBezTo>
                    <a:pt x="100" y="115"/>
                    <a:pt x="100" y="115"/>
                    <a:pt x="100" y="115"/>
                  </a:cubicBezTo>
                  <a:cubicBezTo>
                    <a:pt x="102" y="112"/>
                    <a:pt x="102" y="112"/>
                    <a:pt x="102" y="112"/>
                  </a:cubicBezTo>
                  <a:cubicBezTo>
                    <a:pt x="100" y="111"/>
                    <a:pt x="100" y="111"/>
                    <a:pt x="100" y="111"/>
                  </a:cubicBezTo>
                  <a:cubicBezTo>
                    <a:pt x="100" y="111"/>
                    <a:pt x="96" y="112"/>
                    <a:pt x="94" y="112"/>
                  </a:cubicBezTo>
                  <a:cubicBezTo>
                    <a:pt x="93" y="113"/>
                    <a:pt x="87" y="114"/>
                    <a:pt x="87" y="114"/>
                  </a:cubicBezTo>
                  <a:cubicBezTo>
                    <a:pt x="85" y="115"/>
                    <a:pt x="85" y="115"/>
                    <a:pt x="85" y="115"/>
                  </a:cubicBezTo>
                  <a:cubicBezTo>
                    <a:pt x="77" y="115"/>
                    <a:pt x="77" y="115"/>
                    <a:pt x="77" y="115"/>
                  </a:cubicBezTo>
                  <a:cubicBezTo>
                    <a:pt x="69" y="116"/>
                    <a:pt x="69" y="116"/>
                    <a:pt x="69" y="116"/>
                  </a:cubicBezTo>
                  <a:cubicBezTo>
                    <a:pt x="66" y="118"/>
                    <a:pt x="66" y="118"/>
                    <a:pt x="66" y="118"/>
                  </a:cubicBezTo>
                  <a:cubicBezTo>
                    <a:pt x="60" y="121"/>
                    <a:pt x="60" y="121"/>
                    <a:pt x="60" y="121"/>
                  </a:cubicBezTo>
                  <a:cubicBezTo>
                    <a:pt x="60" y="125"/>
                    <a:pt x="60" y="125"/>
                    <a:pt x="60" y="125"/>
                  </a:cubicBezTo>
                  <a:cubicBezTo>
                    <a:pt x="57" y="129"/>
                    <a:pt x="57" y="129"/>
                    <a:pt x="57" y="129"/>
                  </a:cubicBezTo>
                  <a:cubicBezTo>
                    <a:pt x="52" y="129"/>
                    <a:pt x="52" y="129"/>
                    <a:pt x="52" y="129"/>
                  </a:cubicBezTo>
                  <a:cubicBezTo>
                    <a:pt x="47" y="125"/>
                    <a:pt x="47" y="125"/>
                    <a:pt x="47" y="125"/>
                  </a:cubicBezTo>
                  <a:cubicBezTo>
                    <a:pt x="45" y="127"/>
                    <a:pt x="45" y="127"/>
                    <a:pt x="45" y="127"/>
                  </a:cubicBezTo>
                  <a:cubicBezTo>
                    <a:pt x="39" y="126"/>
                    <a:pt x="39" y="126"/>
                    <a:pt x="39" y="126"/>
                  </a:cubicBezTo>
                  <a:cubicBezTo>
                    <a:pt x="38" y="127"/>
                    <a:pt x="38" y="127"/>
                    <a:pt x="38" y="127"/>
                  </a:cubicBezTo>
                  <a:cubicBezTo>
                    <a:pt x="38" y="127"/>
                    <a:pt x="38" y="126"/>
                    <a:pt x="38" y="126"/>
                  </a:cubicBezTo>
                  <a:cubicBezTo>
                    <a:pt x="38" y="125"/>
                    <a:pt x="39" y="122"/>
                    <a:pt x="39" y="122"/>
                  </a:cubicBezTo>
                  <a:cubicBezTo>
                    <a:pt x="39" y="122"/>
                    <a:pt x="39" y="121"/>
                    <a:pt x="39" y="120"/>
                  </a:cubicBezTo>
                  <a:cubicBezTo>
                    <a:pt x="39" y="120"/>
                    <a:pt x="38" y="119"/>
                    <a:pt x="38" y="119"/>
                  </a:cubicBezTo>
                  <a:cubicBezTo>
                    <a:pt x="37" y="118"/>
                    <a:pt x="37" y="118"/>
                    <a:pt x="37" y="118"/>
                  </a:cubicBezTo>
                  <a:cubicBezTo>
                    <a:pt x="37" y="118"/>
                    <a:pt x="36" y="116"/>
                    <a:pt x="36" y="116"/>
                  </a:cubicBezTo>
                  <a:cubicBezTo>
                    <a:pt x="35" y="117"/>
                    <a:pt x="34" y="117"/>
                    <a:pt x="34" y="117"/>
                  </a:cubicBezTo>
                  <a:cubicBezTo>
                    <a:pt x="34" y="117"/>
                    <a:pt x="34" y="119"/>
                    <a:pt x="34" y="119"/>
                  </a:cubicBezTo>
                  <a:cubicBezTo>
                    <a:pt x="33" y="120"/>
                    <a:pt x="32" y="120"/>
                    <a:pt x="32" y="120"/>
                  </a:cubicBezTo>
                  <a:cubicBezTo>
                    <a:pt x="32" y="120"/>
                    <a:pt x="32" y="120"/>
                    <a:pt x="32" y="120"/>
                  </a:cubicBezTo>
                  <a:cubicBezTo>
                    <a:pt x="31" y="120"/>
                    <a:pt x="31" y="120"/>
                    <a:pt x="31" y="120"/>
                  </a:cubicBezTo>
                  <a:cubicBezTo>
                    <a:pt x="30" y="122"/>
                    <a:pt x="30" y="122"/>
                    <a:pt x="30" y="122"/>
                  </a:cubicBezTo>
                  <a:cubicBezTo>
                    <a:pt x="29" y="123"/>
                    <a:pt x="29" y="123"/>
                    <a:pt x="29" y="123"/>
                  </a:cubicBezTo>
                  <a:cubicBezTo>
                    <a:pt x="29" y="123"/>
                    <a:pt x="29" y="123"/>
                    <a:pt x="29" y="123"/>
                  </a:cubicBezTo>
                  <a:cubicBezTo>
                    <a:pt x="29" y="123"/>
                    <a:pt x="29" y="123"/>
                    <a:pt x="29" y="123"/>
                  </a:cubicBezTo>
                  <a:cubicBezTo>
                    <a:pt x="29" y="123"/>
                    <a:pt x="28" y="123"/>
                    <a:pt x="28" y="124"/>
                  </a:cubicBezTo>
                  <a:cubicBezTo>
                    <a:pt x="28" y="124"/>
                    <a:pt x="27" y="124"/>
                    <a:pt x="26" y="124"/>
                  </a:cubicBezTo>
                  <a:cubicBezTo>
                    <a:pt x="26" y="124"/>
                    <a:pt x="24" y="124"/>
                    <a:pt x="24" y="124"/>
                  </a:cubicBezTo>
                  <a:cubicBezTo>
                    <a:pt x="23" y="123"/>
                    <a:pt x="23" y="123"/>
                    <a:pt x="23" y="123"/>
                  </a:cubicBezTo>
                  <a:cubicBezTo>
                    <a:pt x="20" y="122"/>
                    <a:pt x="20" y="122"/>
                    <a:pt x="20" y="122"/>
                  </a:cubicBezTo>
                  <a:cubicBezTo>
                    <a:pt x="20" y="122"/>
                    <a:pt x="20" y="122"/>
                    <a:pt x="20" y="122"/>
                  </a:cubicBezTo>
                  <a:cubicBezTo>
                    <a:pt x="18" y="121"/>
                    <a:pt x="18" y="121"/>
                    <a:pt x="18" y="121"/>
                  </a:cubicBezTo>
                  <a:cubicBezTo>
                    <a:pt x="17" y="120"/>
                    <a:pt x="17" y="120"/>
                    <a:pt x="17" y="120"/>
                  </a:cubicBezTo>
                  <a:cubicBezTo>
                    <a:pt x="17" y="118"/>
                    <a:pt x="17" y="118"/>
                    <a:pt x="17" y="118"/>
                  </a:cubicBezTo>
                  <a:cubicBezTo>
                    <a:pt x="15" y="116"/>
                    <a:pt x="15" y="116"/>
                    <a:pt x="15" y="116"/>
                  </a:cubicBezTo>
                  <a:cubicBezTo>
                    <a:pt x="11" y="115"/>
                    <a:pt x="11" y="115"/>
                    <a:pt x="11" y="115"/>
                  </a:cubicBezTo>
                  <a:cubicBezTo>
                    <a:pt x="8" y="114"/>
                    <a:pt x="8" y="114"/>
                    <a:pt x="8" y="114"/>
                  </a:cubicBezTo>
                  <a:cubicBezTo>
                    <a:pt x="6" y="114"/>
                    <a:pt x="6" y="114"/>
                    <a:pt x="6" y="114"/>
                  </a:cubicBezTo>
                  <a:cubicBezTo>
                    <a:pt x="6" y="114"/>
                    <a:pt x="2" y="114"/>
                    <a:pt x="2" y="114"/>
                  </a:cubicBezTo>
                  <a:cubicBezTo>
                    <a:pt x="2" y="114"/>
                    <a:pt x="1" y="114"/>
                    <a:pt x="1" y="114"/>
                  </a:cubicBezTo>
                  <a:cubicBezTo>
                    <a:pt x="1" y="114"/>
                    <a:pt x="1" y="114"/>
                    <a:pt x="1" y="114"/>
                  </a:cubicBezTo>
                  <a:cubicBezTo>
                    <a:pt x="1" y="114"/>
                    <a:pt x="1" y="114"/>
                    <a:pt x="1" y="114"/>
                  </a:cubicBezTo>
                  <a:cubicBezTo>
                    <a:pt x="1" y="114"/>
                    <a:pt x="1" y="114"/>
                    <a:pt x="1" y="114"/>
                  </a:cubicBezTo>
                  <a:cubicBezTo>
                    <a:pt x="2" y="114"/>
                    <a:pt x="2" y="114"/>
                    <a:pt x="2" y="114"/>
                  </a:cubicBezTo>
                  <a:cubicBezTo>
                    <a:pt x="2" y="114"/>
                    <a:pt x="2" y="113"/>
                    <a:pt x="2" y="113"/>
                  </a:cubicBezTo>
                  <a:cubicBezTo>
                    <a:pt x="2" y="113"/>
                    <a:pt x="2" y="113"/>
                    <a:pt x="2" y="113"/>
                  </a:cubicBezTo>
                  <a:cubicBezTo>
                    <a:pt x="2" y="113"/>
                    <a:pt x="3" y="114"/>
                    <a:pt x="3" y="114"/>
                  </a:cubicBezTo>
                  <a:cubicBezTo>
                    <a:pt x="3" y="114"/>
                    <a:pt x="3" y="114"/>
                    <a:pt x="3" y="114"/>
                  </a:cubicBezTo>
                  <a:cubicBezTo>
                    <a:pt x="3" y="114"/>
                    <a:pt x="3" y="114"/>
                    <a:pt x="3" y="114"/>
                  </a:cubicBezTo>
                  <a:cubicBezTo>
                    <a:pt x="3" y="114"/>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4" y="113"/>
                  </a:cubicBezTo>
                  <a:cubicBezTo>
                    <a:pt x="4" y="113"/>
                    <a:pt x="4" y="113"/>
                    <a:pt x="5" y="113"/>
                  </a:cubicBezTo>
                  <a:cubicBezTo>
                    <a:pt x="5" y="113"/>
                    <a:pt x="5" y="113"/>
                    <a:pt x="5" y="112"/>
                  </a:cubicBezTo>
                  <a:cubicBezTo>
                    <a:pt x="5" y="112"/>
                    <a:pt x="5" y="112"/>
                    <a:pt x="5" y="112"/>
                  </a:cubicBezTo>
                  <a:cubicBezTo>
                    <a:pt x="5" y="112"/>
                    <a:pt x="5" y="112"/>
                    <a:pt x="4" y="112"/>
                  </a:cubicBezTo>
                  <a:cubicBezTo>
                    <a:pt x="4" y="112"/>
                    <a:pt x="4" y="112"/>
                    <a:pt x="4" y="112"/>
                  </a:cubicBezTo>
                  <a:cubicBezTo>
                    <a:pt x="4" y="112"/>
                    <a:pt x="4" y="112"/>
                    <a:pt x="4" y="111"/>
                  </a:cubicBezTo>
                  <a:cubicBezTo>
                    <a:pt x="4" y="111"/>
                    <a:pt x="5" y="111"/>
                    <a:pt x="5" y="111"/>
                  </a:cubicBezTo>
                  <a:cubicBezTo>
                    <a:pt x="5" y="111"/>
                    <a:pt x="5" y="111"/>
                    <a:pt x="4" y="111"/>
                  </a:cubicBezTo>
                  <a:cubicBezTo>
                    <a:pt x="4" y="111"/>
                    <a:pt x="4" y="111"/>
                    <a:pt x="4" y="111"/>
                  </a:cubicBezTo>
                  <a:cubicBezTo>
                    <a:pt x="4" y="110"/>
                    <a:pt x="4" y="111"/>
                    <a:pt x="4" y="111"/>
                  </a:cubicBezTo>
                  <a:cubicBezTo>
                    <a:pt x="4" y="110"/>
                    <a:pt x="4" y="110"/>
                    <a:pt x="4" y="110"/>
                  </a:cubicBezTo>
                  <a:cubicBezTo>
                    <a:pt x="4" y="110"/>
                    <a:pt x="4" y="110"/>
                    <a:pt x="4" y="110"/>
                  </a:cubicBezTo>
                  <a:cubicBezTo>
                    <a:pt x="4" y="110"/>
                    <a:pt x="4" y="110"/>
                    <a:pt x="4" y="110"/>
                  </a:cubicBezTo>
                  <a:cubicBezTo>
                    <a:pt x="4" y="110"/>
                    <a:pt x="4" y="110"/>
                    <a:pt x="4" y="110"/>
                  </a:cubicBezTo>
                  <a:cubicBezTo>
                    <a:pt x="4" y="110"/>
                    <a:pt x="4" y="110"/>
                    <a:pt x="4" y="110"/>
                  </a:cubicBezTo>
                  <a:cubicBezTo>
                    <a:pt x="3" y="110"/>
                    <a:pt x="3" y="110"/>
                    <a:pt x="3" y="110"/>
                  </a:cubicBezTo>
                  <a:cubicBezTo>
                    <a:pt x="3" y="110"/>
                    <a:pt x="3" y="110"/>
                    <a:pt x="3" y="110"/>
                  </a:cubicBezTo>
                  <a:cubicBezTo>
                    <a:pt x="3" y="109"/>
                    <a:pt x="3" y="109"/>
                    <a:pt x="3" y="109"/>
                  </a:cubicBezTo>
                  <a:cubicBezTo>
                    <a:pt x="3" y="109"/>
                    <a:pt x="3" y="109"/>
                    <a:pt x="3" y="109"/>
                  </a:cubicBezTo>
                  <a:cubicBezTo>
                    <a:pt x="3" y="109"/>
                    <a:pt x="3" y="109"/>
                    <a:pt x="3" y="109"/>
                  </a:cubicBezTo>
                  <a:cubicBezTo>
                    <a:pt x="3" y="109"/>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8"/>
                    <a:pt x="3" y="108"/>
                    <a:pt x="3" y="108"/>
                  </a:cubicBezTo>
                  <a:cubicBezTo>
                    <a:pt x="3" y="107"/>
                    <a:pt x="3" y="108"/>
                    <a:pt x="3" y="107"/>
                  </a:cubicBezTo>
                  <a:cubicBezTo>
                    <a:pt x="3" y="107"/>
                    <a:pt x="3" y="107"/>
                    <a:pt x="3" y="107"/>
                  </a:cubicBezTo>
                  <a:cubicBezTo>
                    <a:pt x="3" y="107"/>
                    <a:pt x="3" y="107"/>
                    <a:pt x="3" y="107"/>
                  </a:cubicBezTo>
                  <a:cubicBezTo>
                    <a:pt x="3" y="107"/>
                    <a:pt x="2" y="107"/>
                    <a:pt x="2" y="106"/>
                  </a:cubicBezTo>
                  <a:cubicBezTo>
                    <a:pt x="2" y="106"/>
                    <a:pt x="2" y="106"/>
                    <a:pt x="2" y="106"/>
                  </a:cubicBezTo>
                  <a:cubicBezTo>
                    <a:pt x="2" y="106"/>
                    <a:pt x="2" y="106"/>
                    <a:pt x="2" y="106"/>
                  </a:cubicBezTo>
                  <a:cubicBezTo>
                    <a:pt x="2" y="106"/>
                    <a:pt x="2" y="106"/>
                    <a:pt x="2" y="106"/>
                  </a:cubicBezTo>
                  <a:cubicBezTo>
                    <a:pt x="2" y="107"/>
                    <a:pt x="2" y="107"/>
                    <a:pt x="2" y="107"/>
                  </a:cubicBezTo>
                  <a:cubicBezTo>
                    <a:pt x="2" y="108"/>
                    <a:pt x="2" y="108"/>
                    <a:pt x="2" y="108"/>
                  </a:cubicBezTo>
                  <a:cubicBezTo>
                    <a:pt x="1" y="108"/>
                    <a:pt x="1" y="108"/>
                    <a:pt x="1" y="108"/>
                  </a:cubicBezTo>
                  <a:cubicBezTo>
                    <a:pt x="1" y="107"/>
                    <a:pt x="1" y="107"/>
                    <a:pt x="1" y="107"/>
                  </a:cubicBezTo>
                  <a:cubicBezTo>
                    <a:pt x="2" y="104"/>
                    <a:pt x="2" y="104"/>
                    <a:pt x="2" y="104"/>
                  </a:cubicBezTo>
                  <a:cubicBezTo>
                    <a:pt x="4" y="102"/>
                    <a:pt x="4" y="102"/>
                    <a:pt x="4" y="102"/>
                  </a:cubicBezTo>
                  <a:cubicBezTo>
                    <a:pt x="4" y="102"/>
                    <a:pt x="4" y="100"/>
                    <a:pt x="5" y="100"/>
                  </a:cubicBezTo>
                  <a:cubicBezTo>
                    <a:pt x="5" y="99"/>
                    <a:pt x="5" y="98"/>
                    <a:pt x="5" y="98"/>
                  </a:cubicBezTo>
                  <a:cubicBezTo>
                    <a:pt x="7" y="97"/>
                    <a:pt x="7" y="97"/>
                    <a:pt x="7" y="97"/>
                  </a:cubicBezTo>
                  <a:cubicBezTo>
                    <a:pt x="7" y="97"/>
                    <a:pt x="8" y="96"/>
                    <a:pt x="8" y="96"/>
                  </a:cubicBezTo>
                  <a:cubicBezTo>
                    <a:pt x="8" y="95"/>
                    <a:pt x="7" y="94"/>
                    <a:pt x="7" y="94"/>
                  </a:cubicBezTo>
                  <a:cubicBezTo>
                    <a:pt x="7" y="93"/>
                    <a:pt x="8" y="92"/>
                    <a:pt x="8" y="92"/>
                  </a:cubicBezTo>
                  <a:cubicBezTo>
                    <a:pt x="7" y="92"/>
                    <a:pt x="7"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1"/>
                  </a:cubicBezTo>
                  <a:cubicBezTo>
                    <a:pt x="6" y="91"/>
                    <a:pt x="6" y="91"/>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6" y="90"/>
                    <a:pt x="6" y="90"/>
                    <a:pt x="6" y="90"/>
                  </a:cubicBezTo>
                  <a:cubicBezTo>
                    <a:pt x="8" y="88"/>
                    <a:pt x="10" y="86"/>
                    <a:pt x="10" y="86"/>
                  </a:cubicBezTo>
                  <a:cubicBezTo>
                    <a:pt x="10" y="86"/>
                    <a:pt x="12" y="85"/>
                    <a:pt x="14" y="86"/>
                  </a:cubicBezTo>
                  <a:cubicBezTo>
                    <a:pt x="15" y="87"/>
                    <a:pt x="17" y="89"/>
                    <a:pt x="18" y="90"/>
                  </a:cubicBezTo>
                  <a:cubicBezTo>
                    <a:pt x="18" y="90"/>
                    <a:pt x="19" y="91"/>
                    <a:pt x="20" y="91"/>
                  </a:cubicBezTo>
                  <a:cubicBezTo>
                    <a:pt x="21" y="91"/>
                    <a:pt x="22" y="92"/>
                    <a:pt x="22" y="92"/>
                  </a:cubicBezTo>
                  <a:cubicBezTo>
                    <a:pt x="22" y="93"/>
                    <a:pt x="23" y="92"/>
                    <a:pt x="23" y="94"/>
                  </a:cubicBezTo>
                  <a:cubicBezTo>
                    <a:pt x="22" y="96"/>
                    <a:pt x="22" y="98"/>
                    <a:pt x="23" y="98"/>
                  </a:cubicBezTo>
                  <a:cubicBezTo>
                    <a:pt x="25" y="97"/>
                    <a:pt x="26" y="96"/>
                    <a:pt x="26" y="97"/>
                  </a:cubicBezTo>
                  <a:cubicBezTo>
                    <a:pt x="26" y="98"/>
                    <a:pt x="27" y="97"/>
                    <a:pt x="26" y="99"/>
                  </a:cubicBezTo>
                  <a:cubicBezTo>
                    <a:pt x="26" y="101"/>
                    <a:pt x="25" y="102"/>
                    <a:pt x="26" y="102"/>
                  </a:cubicBezTo>
                  <a:cubicBezTo>
                    <a:pt x="28" y="103"/>
                    <a:pt x="30" y="104"/>
                    <a:pt x="31" y="103"/>
                  </a:cubicBezTo>
                  <a:cubicBezTo>
                    <a:pt x="32" y="101"/>
                    <a:pt x="31" y="103"/>
                    <a:pt x="32" y="101"/>
                  </a:cubicBezTo>
                  <a:cubicBezTo>
                    <a:pt x="33" y="98"/>
                    <a:pt x="33" y="99"/>
                    <a:pt x="34" y="98"/>
                  </a:cubicBezTo>
                  <a:cubicBezTo>
                    <a:pt x="34" y="96"/>
                    <a:pt x="34" y="97"/>
                    <a:pt x="35" y="95"/>
                  </a:cubicBezTo>
                  <a:cubicBezTo>
                    <a:pt x="35" y="93"/>
                    <a:pt x="36" y="94"/>
                    <a:pt x="35" y="93"/>
                  </a:cubicBezTo>
                  <a:cubicBezTo>
                    <a:pt x="35" y="93"/>
                    <a:pt x="35" y="92"/>
                    <a:pt x="34" y="91"/>
                  </a:cubicBezTo>
                  <a:cubicBezTo>
                    <a:pt x="34" y="89"/>
                    <a:pt x="32" y="90"/>
                    <a:pt x="35" y="89"/>
                  </a:cubicBezTo>
                  <a:cubicBezTo>
                    <a:pt x="37" y="88"/>
                    <a:pt x="38" y="88"/>
                    <a:pt x="38" y="88"/>
                  </a:cubicBezTo>
                  <a:cubicBezTo>
                    <a:pt x="38" y="87"/>
                    <a:pt x="41" y="87"/>
                    <a:pt x="41" y="87"/>
                  </a:cubicBezTo>
                  <a:cubicBezTo>
                    <a:pt x="41" y="87"/>
                    <a:pt x="44" y="87"/>
                    <a:pt x="44" y="87"/>
                  </a:cubicBezTo>
                  <a:cubicBezTo>
                    <a:pt x="45" y="87"/>
                    <a:pt x="49" y="87"/>
                    <a:pt x="49" y="88"/>
                  </a:cubicBezTo>
                  <a:cubicBezTo>
                    <a:pt x="49" y="89"/>
                    <a:pt x="51" y="89"/>
                    <a:pt x="51" y="89"/>
                  </a:cubicBezTo>
                  <a:cubicBezTo>
                    <a:pt x="51" y="89"/>
                    <a:pt x="53" y="89"/>
                    <a:pt x="54" y="91"/>
                  </a:cubicBezTo>
                  <a:cubicBezTo>
                    <a:pt x="54" y="94"/>
                    <a:pt x="54" y="96"/>
                    <a:pt x="55" y="95"/>
                  </a:cubicBezTo>
                  <a:cubicBezTo>
                    <a:pt x="56" y="95"/>
                    <a:pt x="58" y="97"/>
                    <a:pt x="58" y="96"/>
                  </a:cubicBezTo>
                  <a:cubicBezTo>
                    <a:pt x="59" y="95"/>
                    <a:pt x="60" y="94"/>
                    <a:pt x="61" y="94"/>
                  </a:cubicBezTo>
                  <a:cubicBezTo>
                    <a:pt x="62" y="94"/>
                    <a:pt x="60" y="93"/>
                    <a:pt x="63" y="93"/>
                  </a:cubicBezTo>
                  <a:cubicBezTo>
                    <a:pt x="67" y="94"/>
                    <a:pt x="66" y="95"/>
                    <a:pt x="68" y="93"/>
                  </a:cubicBezTo>
                  <a:cubicBezTo>
                    <a:pt x="69" y="91"/>
                    <a:pt x="69" y="91"/>
                    <a:pt x="71" y="90"/>
                  </a:cubicBezTo>
                  <a:cubicBezTo>
                    <a:pt x="72" y="89"/>
                    <a:pt x="72" y="89"/>
                    <a:pt x="73" y="88"/>
                  </a:cubicBezTo>
                  <a:cubicBezTo>
                    <a:pt x="73" y="88"/>
                    <a:pt x="77" y="88"/>
                    <a:pt x="77" y="88"/>
                  </a:cubicBezTo>
                  <a:cubicBezTo>
                    <a:pt x="78" y="87"/>
                    <a:pt x="79" y="85"/>
                    <a:pt x="80" y="85"/>
                  </a:cubicBezTo>
                  <a:cubicBezTo>
                    <a:pt x="80" y="85"/>
                    <a:pt x="84" y="85"/>
                    <a:pt x="85" y="85"/>
                  </a:cubicBezTo>
                  <a:cubicBezTo>
                    <a:pt x="86" y="85"/>
                    <a:pt x="88" y="85"/>
                    <a:pt x="89" y="84"/>
                  </a:cubicBezTo>
                  <a:cubicBezTo>
                    <a:pt x="89" y="83"/>
                    <a:pt x="89" y="83"/>
                    <a:pt x="90" y="82"/>
                  </a:cubicBezTo>
                  <a:cubicBezTo>
                    <a:pt x="92" y="82"/>
                    <a:pt x="93" y="82"/>
                    <a:pt x="95" y="82"/>
                  </a:cubicBezTo>
                  <a:cubicBezTo>
                    <a:pt x="97" y="82"/>
                    <a:pt x="97" y="82"/>
                    <a:pt x="98" y="82"/>
                  </a:cubicBezTo>
                  <a:cubicBezTo>
                    <a:pt x="99" y="82"/>
                    <a:pt x="100" y="84"/>
                    <a:pt x="100" y="81"/>
                  </a:cubicBezTo>
                  <a:cubicBezTo>
                    <a:pt x="99" y="78"/>
                    <a:pt x="98" y="78"/>
                    <a:pt x="99" y="77"/>
                  </a:cubicBezTo>
                  <a:cubicBezTo>
                    <a:pt x="101" y="77"/>
                    <a:pt x="103" y="77"/>
                    <a:pt x="103" y="77"/>
                  </a:cubicBezTo>
                  <a:cubicBezTo>
                    <a:pt x="104" y="77"/>
                    <a:pt x="108" y="78"/>
                    <a:pt x="109" y="78"/>
                  </a:cubicBezTo>
                  <a:cubicBezTo>
                    <a:pt x="109" y="78"/>
                    <a:pt x="110" y="80"/>
                    <a:pt x="110" y="80"/>
                  </a:cubicBezTo>
                  <a:cubicBezTo>
                    <a:pt x="111" y="80"/>
                    <a:pt x="112" y="81"/>
                    <a:pt x="113" y="80"/>
                  </a:cubicBezTo>
                  <a:cubicBezTo>
                    <a:pt x="113" y="80"/>
                    <a:pt x="114" y="78"/>
                    <a:pt x="115" y="78"/>
                  </a:cubicBezTo>
                  <a:cubicBezTo>
                    <a:pt x="116" y="78"/>
                    <a:pt x="119" y="78"/>
                    <a:pt x="119" y="78"/>
                  </a:cubicBezTo>
                  <a:cubicBezTo>
                    <a:pt x="119" y="78"/>
                    <a:pt x="123" y="79"/>
                    <a:pt x="123" y="79"/>
                  </a:cubicBezTo>
                  <a:cubicBezTo>
                    <a:pt x="123" y="79"/>
                    <a:pt x="122" y="81"/>
                    <a:pt x="122" y="82"/>
                  </a:cubicBezTo>
                  <a:cubicBezTo>
                    <a:pt x="122" y="83"/>
                    <a:pt x="122" y="84"/>
                    <a:pt x="123" y="85"/>
                  </a:cubicBezTo>
                  <a:cubicBezTo>
                    <a:pt x="123" y="85"/>
                    <a:pt x="125" y="87"/>
                    <a:pt x="125" y="87"/>
                  </a:cubicBezTo>
                  <a:cubicBezTo>
                    <a:pt x="125" y="87"/>
                    <a:pt x="130" y="89"/>
                    <a:pt x="130" y="89"/>
                  </a:cubicBezTo>
                  <a:cubicBezTo>
                    <a:pt x="130" y="89"/>
                    <a:pt x="131" y="90"/>
                    <a:pt x="131" y="86"/>
                  </a:cubicBezTo>
                  <a:cubicBezTo>
                    <a:pt x="131" y="82"/>
                    <a:pt x="131" y="81"/>
                    <a:pt x="131" y="81"/>
                  </a:cubicBezTo>
                  <a:cubicBezTo>
                    <a:pt x="131" y="77"/>
                    <a:pt x="131" y="77"/>
                    <a:pt x="131" y="77"/>
                  </a:cubicBezTo>
                  <a:cubicBezTo>
                    <a:pt x="131" y="77"/>
                    <a:pt x="131" y="76"/>
                    <a:pt x="130" y="76"/>
                  </a:cubicBezTo>
                  <a:cubicBezTo>
                    <a:pt x="130" y="76"/>
                    <a:pt x="129" y="76"/>
                    <a:pt x="129" y="76"/>
                  </a:cubicBezTo>
                  <a:cubicBezTo>
                    <a:pt x="129" y="76"/>
                    <a:pt x="125" y="75"/>
                    <a:pt x="124" y="75"/>
                  </a:cubicBezTo>
                  <a:cubicBezTo>
                    <a:pt x="123" y="75"/>
                    <a:pt x="124" y="73"/>
                    <a:pt x="124" y="72"/>
                  </a:cubicBezTo>
                  <a:cubicBezTo>
                    <a:pt x="124" y="72"/>
                    <a:pt x="126" y="70"/>
                    <a:pt x="126" y="70"/>
                  </a:cubicBezTo>
                  <a:cubicBezTo>
                    <a:pt x="126" y="67"/>
                    <a:pt x="126" y="67"/>
                    <a:pt x="126" y="67"/>
                  </a:cubicBezTo>
                  <a:cubicBezTo>
                    <a:pt x="123" y="62"/>
                    <a:pt x="123" y="62"/>
                    <a:pt x="123" y="62"/>
                  </a:cubicBezTo>
                  <a:cubicBezTo>
                    <a:pt x="120" y="59"/>
                    <a:pt x="120" y="59"/>
                    <a:pt x="120" y="59"/>
                  </a:cubicBezTo>
                  <a:cubicBezTo>
                    <a:pt x="118" y="54"/>
                    <a:pt x="118" y="54"/>
                    <a:pt x="118" y="54"/>
                  </a:cubicBezTo>
                  <a:cubicBezTo>
                    <a:pt x="118" y="54"/>
                    <a:pt x="118" y="54"/>
                    <a:pt x="118" y="54"/>
                  </a:cubicBezTo>
                  <a:cubicBezTo>
                    <a:pt x="118" y="54"/>
                    <a:pt x="118" y="54"/>
                    <a:pt x="118" y="54"/>
                  </a:cubicBezTo>
                  <a:cubicBezTo>
                    <a:pt x="121" y="52"/>
                    <a:pt x="121" y="52"/>
                    <a:pt x="121" y="52"/>
                  </a:cubicBezTo>
                  <a:cubicBezTo>
                    <a:pt x="123" y="50"/>
                    <a:pt x="126" y="48"/>
                    <a:pt x="126" y="48"/>
                  </a:cubicBezTo>
                  <a:cubicBezTo>
                    <a:pt x="126" y="48"/>
                    <a:pt x="126" y="48"/>
                    <a:pt x="127" y="48"/>
                  </a:cubicBezTo>
                  <a:cubicBezTo>
                    <a:pt x="129" y="46"/>
                    <a:pt x="129" y="46"/>
                    <a:pt x="129" y="46"/>
                  </a:cubicBezTo>
                  <a:cubicBezTo>
                    <a:pt x="129" y="46"/>
                    <a:pt x="134" y="44"/>
                    <a:pt x="134" y="44"/>
                  </a:cubicBezTo>
                  <a:cubicBezTo>
                    <a:pt x="134" y="44"/>
                    <a:pt x="135" y="43"/>
                    <a:pt x="135" y="43"/>
                  </a:cubicBezTo>
                  <a:cubicBezTo>
                    <a:pt x="136" y="43"/>
                    <a:pt x="136" y="43"/>
                    <a:pt x="136" y="43"/>
                  </a:cubicBezTo>
                  <a:cubicBezTo>
                    <a:pt x="141" y="38"/>
                    <a:pt x="141" y="38"/>
                    <a:pt x="141" y="38"/>
                  </a:cubicBezTo>
                  <a:cubicBezTo>
                    <a:pt x="141" y="33"/>
                    <a:pt x="141" y="33"/>
                    <a:pt x="141" y="33"/>
                  </a:cubicBezTo>
                  <a:cubicBezTo>
                    <a:pt x="142" y="31"/>
                    <a:pt x="142" y="31"/>
                    <a:pt x="142" y="31"/>
                  </a:cubicBezTo>
                  <a:cubicBezTo>
                    <a:pt x="142" y="30"/>
                    <a:pt x="142" y="28"/>
                    <a:pt x="142" y="28"/>
                  </a:cubicBezTo>
                  <a:cubicBezTo>
                    <a:pt x="148" y="28"/>
                    <a:pt x="148" y="28"/>
                    <a:pt x="148" y="28"/>
                  </a:cubicBezTo>
                  <a:cubicBezTo>
                    <a:pt x="148" y="28"/>
                    <a:pt x="149" y="29"/>
                    <a:pt x="150" y="30"/>
                  </a:cubicBezTo>
                  <a:cubicBezTo>
                    <a:pt x="151" y="30"/>
                    <a:pt x="152" y="29"/>
                    <a:pt x="152" y="29"/>
                  </a:cubicBezTo>
                  <a:cubicBezTo>
                    <a:pt x="153" y="29"/>
                    <a:pt x="154" y="27"/>
                    <a:pt x="154" y="27"/>
                  </a:cubicBezTo>
                  <a:cubicBezTo>
                    <a:pt x="154" y="24"/>
                    <a:pt x="154" y="24"/>
                    <a:pt x="154" y="24"/>
                  </a:cubicBezTo>
                  <a:cubicBezTo>
                    <a:pt x="153" y="19"/>
                    <a:pt x="153" y="19"/>
                    <a:pt x="153" y="19"/>
                  </a:cubicBezTo>
                  <a:cubicBezTo>
                    <a:pt x="153" y="16"/>
                    <a:pt x="153" y="16"/>
                    <a:pt x="153" y="16"/>
                  </a:cubicBezTo>
                  <a:cubicBezTo>
                    <a:pt x="153" y="16"/>
                    <a:pt x="153" y="16"/>
                    <a:pt x="153" y="16"/>
                  </a:cubicBezTo>
                  <a:cubicBezTo>
                    <a:pt x="154" y="16"/>
                    <a:pt x="158" y="19"/>
                    <a:pt x="160" y="20"/>
                  </a:cubicBezTo>
                  <a:cubicBezTo>
                    <a:pt x="161" y="21"/>
                    <a:pt x="164" y="24"/>
                    <a:pt x="164" y="24"/>
                  </a:cubicBezTo>
                  <a:cubicBezTo>
                    <a:pt x="164" y="24"/>
                    <a:pt x="169" y="25"/>
                    <a:pt x="170" y="25"/>
                  </a:cubicBezTo>
                  <a:cubicBezTo>
                    <a:pt x="170" y="25"/>
                    <a:pt x="175" y="26"/>
                    <a:pt x="175" y="26"/>
                  </a:cubicBezTo>
                  <a:cubicBezTo>
                    <a:pt x="176" y="24"/>
                    <a:pt x="176" y="24"/>
                    <a:pt x="176" y="24"/>
                  </a:cubicBezTo>
                  <a:cubicBezTo>
                    <a:pt x="179" y="22"/>
                    <a:pt x="179" y="22"/>
                    <a:pt x="179" y="22"/>
                  </a:cubicBezTo>
                  <a:cubicBezTo>
                    <a:pt x="183" y="25"/>
                    <a:pt x="183" y="25"/>
                    <a:pt x="183" y="25"/>
                  </a:cubicBezTo>
                  <a:cubicBezTo>
                    <a:pt x="187" y="24"/>
                    <a:pt x="187" y="24"/>
                    <a:pt x="187" y="24"/>
                  </a:cubicBezTo>
                  <a:close/>
                  <a:moveTo>
                    <a:pt x="5" y="91"/>
                  </a:moveTo>
                  <a:cubicBezTo>
                    <a:pt x="5" y="91"/>
                    <a:pt x="5" y="91"/>
                    <a:pt x="5" y="91"/>
                  </a:cubicBezTo>
                  <a:cubicBezTo>
                    <a:pt x="5" y="91"/>
                    <a:pt x="5" y="91"/>
                    <a:pt x="5" y="91"/>
                  </a:cubicBezTo>
                  <a:cubicBezTo>
                    <a:pt x="5" y="91"/>
                    <a:pt x="5" y="91"/>
                    <a:pt x="5" y="91"/>
                  </a:cubicBezTo>
                  <a:close/>
                  <a:moveTo>
                    <a:pt x="1" y="114"/>
                  </a:moveTo>
                  <a:cubicBezTo>
                    <a:pt x="1" y="114"/>
                    <a:pt x="1" y="114"/>
                    <a:pt x="1" y="114"/>
                  </a:cubicBezTo>
                  <a:cubicBezTo>
                    <a:pt x="1" y="114"/>
                    <a:pt x="1" y="114"/>
                    <a:pt x="1" y="114"/>
                  </a:cubicBezTo>
                  <a:cubicBezTo>
                    <a:pt x="1" y="114"/>
                    <a:pt x="1" y="114"/>
                    <a:pt x="1" y="114"/>
                  </a:cubicBezTo>
                  <a:cubicBezTo>
                    <a:pt x="1" y="114"/>
                    <a:pt x="1" y="114"/>
                    <a:pt x="1" y="114"/>
                  </a:cubicBezTo>
                  <a:close/>
                  <a:moveTo>
                    <a:pt x="1" y="114"/>
                  </a:moveTo>
                  <a:cubicBezTo>
                    <a:pt x="1" y="114"/>
                    <a:pt x="1" y="114"/>
                    <a:pt x="1" y="114"/>
                  </a:cubicBezTo>
                  <a:cubicBezTo>
                    <a:pt x="1" y="114"/>
                    <a:pt x="1" y="113"/>
                    <a:pt x="1" y="113"/>
                  </a:cubicBezTo>
                  <a:cubicBezTo>
                    <a:pt x="1" y="113"/>
                    <a:pt x="1" y="113"/>
                    <a:pt x="1" y="113"/>
                  </a:cubicBezTo>
                  <a:cubicBezTo>
                    <a:pt x="1" y="113"/>
                    <a:pt x="2" y="113"/>
                    <a:pt x="2" y="112"/>
                  </a:cubicBezTo>
                  <a:cubicBezTo>
                    <a:pt x="2" y="112"/>
                    <a:pt x="2" y="112"/>
                    <a:pt x="2" y="112"/>
                  </a:cubicBezTo>
                  <a:cubicBezTo>
                    <a:pt x="2" y="112"/>
                    <a:pt x="2" y="112"/>
                    <a:pt x="2" y="112"/>
                  </a:cubicBezTo>
                  <a:cubicBezTo>
                    <a:pt x="2" y="112"/>
                    <a:pt x="2" y="112"/>
                    <a:pt x="2" y="112"/>
                  </a:cubicBezTo>
                  <a:cubicBezTo>
                    <a:pt x="1" y="112"/>
                    <a:pt x="1" y="112"/>
                    <a:pt x="1" y="112"/>
                  </a:cubicBezTo>
                  <a:cubicBezTo>
                    <a:pt x="0" y="114"/>
                    <a:pt x="0" y="114"/>
                    <a:pt x="0" y="114"/>
                  </a:cubicBezTo>
                  <a:lnTo>
                    <a:pt x="1" y="114"/>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37" name="Freeform 11">
              <a:extLst>
                <a:ext uri="{FF2B5EF4-FFF2-40B4-BE49-F238E27FC236}">
                  <a16:creationId xmlns:a16="http://schemas.microsoft.com/office/drawing/2014/main" id="{4F747E45-0385-FDCF-9438-4282BD4833FB}"/>
                </a:ext>
              </a:extLst>
            </p:cNvPr>
            <p:cNvSpPr>
              <a:spLocks noEditPoints="1"/>
            </p:cNvSpPr>
            <p:nvPr/>
          </p:nvSpPr>
          <p:spPr bwMode="auto">
            <a:xfrm>
              <a:off x="6067492" y="2238008"/>
              <a:ext cx="1351601" cy="1357173"/>
            </a:xfrm>
            <a:custGeom>
              <a:avLst/>
              <a:gdLst>
                <a:gd name="T0" fmla="*/ 269 w 520"/>
                <a:gd name="T1" fmla="*/ 424 h 538"/>
                <a:gd name="T2" fmla="*/ 326 w 520"/>
                <a:gd name="T3" fmla="*/ 423 h 538"/>
                <a:gd name="T4" fmla="*/ 401 w 520"/>
                <a:gd name="T5" fmla="*/ 437 h 538"/>
                <a:gd name="T6" fmla="*/ 432 w 520"/>
                <a:gd name="T7" fmla="*/ 408 h 538"/>
                <a:gd name="T8" fmla="*/ 434 w 520"/>
                <a:gd name="T9" fmla="*/ 407 h 538"/>
                <a:gd name="T10" fmla="*/ 435 w 520"/>
                <a:gd name="T11" fmla="*/ 406 h 538"/>
                <a:gd name="T12" fmla="*/ 436 w 520"/>
                <a:gd name="T13" fmla="*/ 406 h 538"/>
                <a:gd name="T14" fmla="*/ 421 w 520"/>
                <a:gd name="T15" fmla="*/ 359 h 538"/>
                <a:gd name="T16" fmla="*/ 425 w 520"/>
                <a:gd name="T17" fmla="*/ 310 h 538"/>
                <a:gd name="T18" fmla="*/ 418 w 520"/>
                <a:gd name="T19" fmla="*/ 279 h 538"/>
                <a:gd name="T20" fmla="*/ 414 w 520"/>
                <a:gd name="T21" fmla="*/ 263 h 538"/>
                <a:gd name="T22" fmla="*/ 395 w 520"/>
                <a:gd name="T23" fmla="*/ 272 h 538"/>
                <a:gd name="T24" fmla="*/ 384 w 520"/>
                <a:gd name="T25" fmla="*/ 274 h 538"/>
                <a:gd name="T26" fmla="*/ 389 w 520"/>
                <a:gd name="T27" fmla="*/ 259 h 538"/>
                <a:gd name="T28" fmla="*/ 402 w 520"/>
                <a:gd name="T29" fmla="*/ 242 h 538"/>
                <a:gd name="T30" fmla="*/ 411 w 520"/>
                <a:gd name="T31" fmla="*/ 230 h 538"/>
                <a:gd name="T32" fmla="*/ 424 w 520"/>
                <a:gd name="T33" fmla="*/ 215 h 538"/>
                <a:gd name="T34" fmla="*/ 422 w 520"/>
                <a:gd name="T35" fmla="*/ 208 h 538"/>
                <a:gd name="T36" fmla="*/ 434 w 520"/>
                <a:gd name="T37" fmla="*/ 208 h 538"/>
                <a:gd name="T38" fmla="*/ 443 w 520"/>
                <a:gd name="T39" fmla="*/ 202 h 538"/>
                <a:gd name="T40" fmla="*/ 451 w 520"/>
                <a:gd name="T41" fmla="*/ 160 h 538"/>
                <a:gd name="T42" fmla="*/ 430 w 520"/>
                <a:gd name="T43" fmla="*/ 116 h 538"/>
                <a:gd name="T44" fmla="*/ 401 w 520"/>
                <a:gd name="T45" fmla="*/ 94 h 538"/>
                <a:gd name="T46" fmla="*/ 391 w 520"/>
                <a:gd name="T47" fmla="*/ 95 h 538"/>
                <a:gd name="T48" fmla="*/ 383 w 520"/>
                <a:gd name="T49" fmla="*/ 91 h 538"/>
                <a:gd name="T50" fmla="*/ 367 w 520"/>
                <a:gd name="T51" fmla="*/ 82 h 538"/>
                <a:gd name="T52" fmla="*/ 355 w 520"/>
                <a:gd name="T53" fmla="*/ 61 h 538"/>
                <a:gd name="T54" fmla="*/ 335 w 520"/>
                <a:gd name="T55" fmla="*/ 65 h 538"/>
                <a:gd name="T56" fmla="*/ 330 w 520"/>
                <a:gd name="T57" fmla="*/ 48 h 538"/>
                <a:gd name="T58" fmla="*/ 311 w 520"/>
                <a:gd name="T59" fmla="*/ 35 h 538"/>
                <a:gd name="T60" fmla="*/ 291 w 520"/>
                <a:gd name="T61" fmla="*/ 20 h 538"/>
                <a:gd name="T62" fmla="*/ 281 w 520"/>
                <a:gd name="T63" fmla="*/ 1 h 538"/>
                <a:gd name="T64" fmla="*/ 229 w 520"/>
                <a:gd name="T65" fmla="*/ 53 h 538"/>
                <a:gd name="T66" fmla="*/ 145 w 520"/>
                <a:gd name="T67" fmla="*/ 76 h 538"/>
                <a:gd name="T68" fmla="*/ 117 w 520"/>
                <a:gd name="T69" fmla="*/ 65 h 538"/>
                <a:gd name="T70" fmla="*/ 107 w 520"/>
                <a:gd name="T71" fmla="*/ 111 h 538"/>
                <a:gd name="T72" fmla="*/ 46 w 520"/>
                <a:gd name="T73" fmla="*/ 99 h 538"/>
                <a:gd name="T74" fmla="*/ 16 w 520"/>
                <a:gd name="T75" fmla="*/ 117 h 538"/>
                <a:gd name="T76" fmla="*/ 19 w 520"/>
                <a:gd name="T77" fmla="*/ 145 h 538"/>
                <a:gd name="T78" fmla="*/ 58 w 520"/>
                <a:gd name="T79" fmla="*/ 167 h 538"/>
                <a:gd name="T80" fmla="*/ 91 w 520"/>
                <a:gd name="T81" fmla="*/ 200 h 538"/>
                <a:gd name="T82" fmla="*/ 95 w 520"/>
                <a:gd name="T83" fmla="*/ 228 h 538"/>
                <a:gd name="T84" fmla="*/ 109 w 520"/>
                <a:gd name="T85" fmla="*/ 250 h 538"/>
                <a:gd name="T86" fmla="*/ 109 w 520"/>
                <a:gd name="T87" fmla="*/ 265 h 538"/>
                <a:gd name="T88" fmla="*/ 114 w 520"/>
                <a:gd name="T89" fmla="*/ 284 h 538"/>
                <a:gd name="T90" fmla="*/ 92 w 520"/>
                <a:gd name="T91" fmla="*/ 371 h 538"/>
                <a:gd name="T92" fmla="*/ 159 w 520"/>
                <a:gd name="T93" fmla="*/ 443 h 538"/>
                <a:gd name="T94" fmla="*/ 193 w 520"/>
                <a:gd name="T95" fmla="*/ 453 h 538"/>
                <a:gd name="T96" fmla="*/ 197 w 520"/>
                <a:gd name="T97" fmla="*/ 450 h 538"/>
                <a:gd name="T98" fmla="*/ 203 w 520"/>
                <a:gd name="T99" fmla="*/ 453 h 538"/>
                <a:gd name="T100" fmla="*/ 208 w 520"/>
                <a:gd name="T101" fmla="*/ 456 h 538"/>
                <a:gd name="T102" fmla="*/ 203 w 520"/>
                <a:gd name="T103" fmla="*/ 460 h 538"/>
                <a:gd name="T104" fmla="*/ 198 w 520"/>
                <a:gd name="T105" fmla="*/ 462 h 538"/>
                <a:gd name="T106" fmla="*/ 243 w 520"/>
                <a:gd name="T107" fmla="*/ 471 h 538"/>
                <a:gd name="T108" fmla="*/ 193 w 520"/>
                <a:gd name="T109" fmla="*/ 458 h 538"/>
                <a:gd name="T110" fmla="*/ 449 w 520"/>
                <a:gd name="T111" fmla="*/ 200 h 538"/>
                <a:gd name="T112" fmla="*/ 511 w 520"/>
                <a:gd name="T113" fmla="*/ 523 h 538"/>
                <a:gd name="T114" fmla="*/ 517 w 520"/>
                <a:gd name="T115" fmla="*/ 468 h 538"/>
                <a:gd name="T116" fmla="*/ 485 w 520"/>
                <a:gd name="T117" fmla="*/ 478 h 538"/>
                <a:gd name="T118" fmla="*/ 493 w 520"/>
                <a:gd name="T119" fmla="*/ 520 h 5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20" h="538">
                  <a:moveTo>
                    <a:pt x="259" y="471"/>
                  </a:moveTo>
                  <a:cubicBezTo>
                    <a:pt x="261" y="468"/>
                    <a:pt x="261" y="468"/>
                    <a:pt x="261" y="468"/>
                  </a:cubicBezTo>
                  <a:cubicBezTo>
                    <a:pt x="261" y="468"/>
                    <a:pt x="261" y="462"/>
                    <a:pt x="259" y="461"/>
                  </a:cubicBezTo>
                  <a:cubicBezTo>
                    <a:pt x="258" y="460"/>
                    <a:pt x="257" y="459"/>
                    <a:pt x="257" y="459"/>
                  </a:cubicBezTo>
                  <a:cubicBezTo>
                    <a:pt x="257" y="459"/>
                    <a:pt x="257" y="455"/>
                    <a:pt x="257" y="453"/>
                  </a:cubicBezTo>
                  <a:cubicBezTo>
                    <a:pt x="257" y="452"/>
                    <a:pt x="257" y="448"/>
                    <a:pt x="257" y="447"/>
                  </a:cubicBezTo>
                  <a:cubicBezTo>
                    <a:pt x="257" y="446"/>
                    <a:pt x="258" y="442"/>
                    <a:pt x="258" y="441"/>
                  </a:cubicBezTo>
                  <a:cubicBezTo>
                    <a:pt x="258" y="441"/>
                    <a:pt x="257" y="441"/>
                    <a:pt x="259" y="439"/>
                  </a:cubicBezTo>
                  <a:cubicBezTo>
                    <a:pt x="261" y="436"/>
                    <a:pt x="261" y="434"/>
                    <a:pt x="261" y="434"/>
                  </a:cubicBezTo>
                  <a:cubicBezTo>
                    <a:pt x="265" y="429"/>
                    <a:pt x="265" y="429"/>
                    <a:pt x="265" y="429"/>
                  </a:cubicBezTo>
                  <a:cubicBezTo>
                    <a:pt x="265" y="429"/>
                    <a:pt x="268" y="424"/>
                    <a:pt x="269" y="424"/>
                  </a:cubicBezTo>
                  <a:cubicBezTo>
                    <a:pt x="270" y="425"/>
                    <a:pt x="274" y="424"/>
                    <a:pt x="275" y="424"/>
                  </a:cubicBezTo>
                  <a:cubicBezTo>
                    <a:pt x="276" y="424"/>
                    <a:pt x="280" y="428"/>
                    <a:pt x="282" y="424"/>
                  </a:cubicBezTo>
                  <a:cubicBezTo>
                    <a:pt x="284" y="421"/>
                    <a:pt x="285" y="419"/>
                    <a:pt x="285" y="418"/>
                  </a:cubicBezTo>
                  <a:cubicBezTo>
                    <a:pt x="286" y="417"/>
                    <a:pt x="287" y="414"/>
                    <a:pt x="290" y="414"/>
                  </a:cubicBezTo>
                  <a:cubicBezTo>
                    <a:pt x="293" y="413"/>
                    <a:pt x="300" y="413"/>
                    <a:pt x="300" y="413"/>
                  </a:cubicBezTo>
                  <a:cubicBezTo>
                    <a:pt x="303" y="414"/>
                    <a:pt x="303" y="414"/>
                    <a:pt x="303" y="414"/>
                  </a:cubicBezTo>
                  <a:cubicBezTo>
                    <a:pt x="311" y="417"/>
                    <a:pt x="311" y="417"/>
                    <a:pt x="311" y="417"/>
                  </a:cubicBezTo>
                  <a:cubicBezTo>
                    <a:pt x="311" y="417"/>
                    <a:pt x="314" y="417"/>
                    <a:pt x="316" y="417"/>
                  </a:cubicBezTo>
                  <a:cubicBezTo>
                    <a:pt x="317" y="417"/>
                    <a:pt x="318" y="417"/>
                    <a:pt x="318" y="417"/>
                  </a:cubicBezTo>
                  <a:cubicBezTo>
                    <a:pt x="321" y="421"/>
                    <a:pt x="321" y="421"/>
                    <a:pt x="321" y="421"/>
                  </a:cubicBezTo>
                  <a:cubicBezTo>
                    <a:pt x="321" y="421"/>
                    <a:pt x="325" y="423"/>
                    <a:pt x="326" y="423"/>
                  </a:cubicBezTo>
                  <a:cubicBezTo>
                    <a:pt x="327" y="423"/>
                    <a:pt x="335" y="421"/>
                    <a:pt x="335" y="421"/>
                  </a:cubicBezTo>
                  <a:cubicBezTo>
                    <a:pt x="335" y="421"/>
                    <a:pt x="338" y="420"/>
                    <a:pt x="339" y="421"/>
                  </a:cubicBezTo>
                  <a:cubicBezTo>
                    <a:pt x="340" y="422"/>
                    <a:pt x="343" y="423"/>
                    <a:pt x="344" y="424"/>
                  </a:cubicBezTo>
                  <a:cubicBezTo>
                    <a:pt x="344" y="425"/>
                    <a:pt x="352" y="429"/>
                    <a:pt x="354" y="430"/>
                  </a:cubicBezTo>
                  <a:cubicBezTo>
                    <a:pt x="355" y="431"/>
                    <a:pt x="359" y="430"/>
                    <a:pt x="359" y="430"/>
                  </a:cubicBezTo>
                  <a:cubicBezTo>
                    <a:pt x="361" y="435"/>
                    <a:pt x="361" y="435"/>
                    <a:pt x="361" y="435"/>
                  </a:cubicBezTo>
                  <a:cubicBezTo>
                    <a:pt x="371" y="438"/>
                    <a:pt x="371" y="438"/>
                    <a:pt x="371" y="438"/>
                  </a:cubicBezTo>
                  <a:cubicBezTo>
                    <a:pt x="375" y="438"/>
                    <a:pt x="375" y="438"/>
                    <a:pt x="375" y="438"/>
                  </a:cubicBezTo>
                  <a:cubicBezTo>
                    <a:pt x="389" y="443"/>
                    <a:pt x="389" y="443"/>
                    <a:pt x="389" y="443"/>
                  </a:cubicBezTo>
                  <a:cubicBezTo>
                    <a:pt x="398" y="436"/>
                    <a:pt x="398" y="436"/>
                    <a:pt x="398" y="436"/>
                  </a:cubicBezTo>
                  <a:cubicBezTo>
                    <a:pt x="398" y="436"/>
                    <a:pt x="400" y="437"/>
                    <a:pt x="401" y="437"/>
                  </a:cubicBezTo>
                  <a:cubicBezTo>
                    <a:pt x="402" y="437"/>
                    <a:pt x="404" y="429"/>
                    <a:pt x="404" y="429"/>
                  </a:cubicBezTo>
                  <a:cubicBezTo>
                    <a:pt x="404" y="429"/>
                    <a:pt x="404" y="427"/>
                    <a:pt x="405" y="427"/>
                  </a:cubicBezTo>
                  <a:cubicBezTo>
                    <a:pt x="407" y="427"/>
                    <a:pt x="414" y="424"/>
                    <a:pt x="414" y="424"/>
                  </a:cubicBezTo>
                  <a:cubicBezTo>
                    <a:pt x="414" y="423"/>
                    <a:pt x="413" y="419"/>
                    <a:pt x="416" y="418"/>
                  </a:cubicBezTo>
                  <a:cubicBezTo>
                    <a:pt x="418" y="417"/>
                    <a:pt x="422" y="414"/>
                    <a:pt x="422" y="414"/>
                  </a:cubicBezTo>
                  <a:cubicBezTo>
                    <a:pt x="423" y="413"/>
                    <a:pt x="421" y="411"/>
                    <a:pt x="424" y="410"/>
                  </a:cubicBezTo>
                  <a:cubicBezTo>
                    <a:pt x="426" y="410"/>
                    <a:pt x="429" y="409"/>
                    <a:pt x="431" y="409"/>
                  </a:cubicBezTo>
                  <a:cubicBezTo>
                    <a:pt x="431" y="409"/>
                    <a:pt x="431" y="409"/>
                    <a:pt x="431" y="409"/>
                  </a:cubicBezTo>
                  <a:cubicBezTo>
                    <a:pt x="431" y="408"/>
                    <a:pt x="431" y="408"/>
                    <a:pt x="431" y="408"/>
                  </a:cubicBezTo>
                  <a:cubicBezTo>
                    <a:pt x="431" y="408"/>
                    <a:pt x="431" y="408"/>
                    <a:pt x="431"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2" y="408"/>
                    <a:pt x="432" y="408"/>
                    <a:pt x="432" y="408"/>
                  </a:cubicBezTo>
                  <a:cubicBezTo>
                    <a:pt x="433" y="407"/>
                    <a:pt x="433" y="407"/>
                    <a:pt x="433" y="407"/>
                  </a:cubicBezTo>
                  <a:cubicBezTo>
                    <a:pt x="433" y="407"/>
                    <a:pt x="433" y="407"/>
                    <a:pt x="433" y="407"/>
                  </a:cubicBezTo>
                  <a:cubicBezTo>
                    <a:pt x="433" y="407"/>
                    <a:pt x="433" y="407"/>
                    <a:pt x="433"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4" y="407"/>
                    <a:pt x="434" y="407"/>
                    <a:pt x="434" y="407"/>
                  </a:cubicBezTo>
                  <a:cubicBezTo>
                    <a:pt x="435" y="407"/>
                    <a:pt x="435" y="407"/>
                    <a:pt x="435" y="407"/>
                  </a:cubicBezTo>
                  <a:cubicBezTo>
                    <a:pt x="435" y="407"/>
                    <a:pt x="435" y="407"/>
                    <a:pt x="435" y="407"/>
                  </a:cubicBezTo>
                  <a:cubicBezTo>
                    <a:pt x="435" y="407"/>
                    <a:pt x="435" y="407"/>
                    <a:pt x="435" y="407"/>
                  </a:cubicBezTo>
                  <a:cubicBezTo>
                    <a:pt x="435" y="407"/>
                    <a:pt x="435" y="407"/>
                    <a:pt x="435" y="407"/>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5" y="406"/>
                    <a:pt x="435" y="406"/>
                    <a:pt x="435"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6" y="406"/>
                    <a:pt x="436" y="406"/>
                    <a:pt x="436" y="406"/>
                  </a:cubicBezTo>
                  <a:cubicBezTo>
                    <a:pt x="437" y="405"/>
                    <a:pt x="438" y="405"/>
                    <a:pt x="438" y="405"/>
                  </a:cubicBezTo>
                  <a:cubicBezTo>
                    <a:pt x="444" y="400"/>
                    <a:pt x="444" y="400"/>
                    <a:pt x="444" y="400"/>
                  </a:cubicBezTo>
                  <a:cubicBezTo>
                    <a:pt x="447" y="389"/>
                    <a:pt x="447" y="389"/>
                    <a:pt x="447" y="389"/>
                  </a:cubicBezTo>
                  <a:cubicBezTo>
                    <a:pt x="443" y="386"/>
                    <a:pt x="443" y="386"/>
                    <a:pt x="443" y="386"/>
                  </a:cubicBezTo>
                  <a:cubicBezTo>
                    <a:pt x="434" y="386"/>
                    <a:pt x="434" y="386"/>
                    <a:pt x="434" y="386"/>
                  </a:cubicBezTo>
                  <a:cubicBezTo>
                    <a:pt x="424" y="382"/>
                    <a:pt x="424" y="382"/>
                    <a:pt x="424" y="382"/>
                  </a:cubicBezTo>
                  <a:cubicBezTo>
                    <a:pt x="419" y="374"/>
                    <a:pt x="419" y="374"/>
                    <a:pt x="419" y="374"/>
                  </a:cubicBezTo>
                  <a:cubicBezTo>
                    <a:pt x="416" y="374"/>
                    <a:pt x="416" y="374"/>
                    <a:pt x="416" y="374"/>
                  </a:cubicBezTo>
                  <a:cubicBezTo>
                    <a:pt x="415" y="367"/>
                    <a:pt x="413" y="370"/>
                    <a:pt x="417" y="365"/>
                  </a:cubicBezTo>
                  <a:cubicBezTo>
                    <a:pt x="421" y="359"/>
                    <a:pt x="421" y="359"/>
                    <a:pt x="421" y="359"/>
                  </a:cubicBezTo>
                  <a:cubicBezTo>
                    <a:pt x="420" y="349"/>
                    <a:pt x="420" y="349"/>
                    <a:pt x="420" y="349"/>
                  </a:cubicBezTo>
                  <a:cubicBezTo>
                    <a:pt x="417" y="346"/>
                    <a:pt x="417" y="346"/>
                    <a:pt x="417" y="346"/>
                  </a:cubicBezTo>
                  <a:cubicBezTo>
                    <a:pt x="412" y="343"/>
                    <a:pt x="412" y="343"/>
                    <a:pt x="412" y="343"/>
                  </a:cubicBezTo>
                  <a:cubicBezTo>
                    <a:pt x="412" y="343"/>
                    <a:pt x="409" y="339"/>
                    <a:pt x="408" y="338"/>
                  </a:cubicBezTo>
                  <a:cubicBezTo>
                    <a:pt x="408" y="338"/>
                    <a:pt x="408" y="336"/>
                    <a:pt x="408" y="336"/>
                  </a:cubicBezTo>
                  <a:cubicBezTo>
                    <a:pt x="407" y="335"/>
                    <a:pt x="411" y="335"/>
                    <a:pt x="411" y="335"/>
                  </a:cubicBezTo>
                  <a:cubicBezTo>
                    <a:pt x="412" y="335"/>
                    <a:pt x="415" y="334"/>
                    <a:pt x="416" y="334"/>
                  </a:cubicBezTo>
                  <a:cubicBezTo>
                    <a:pt x="417" y="334"/>
                    <a:pt x="421" y="330"/>
                    <a:pt x="421" y="330"/>
                  </a:cubicBezTo>
                  <a:cubicBezTo>
                    <a:pt x="421" y="330"/>
                    <a:pt x="423" y="326"/>
                    <a:pt x="425" y="325"/>
                  </a:cubicBezTo>
                  <a:cubicBezTo>
                    <a:pt x="426" y="324"/>
                    <a:pt x="428" y="316"/>
                    <a:pt x="428" y="315"/>
                  </a:cubicBezTo>
                  <a:cubicBezTo>
                    <a:pt x="428" y="315"/>
                    <a:pt x="426" y="310"/>
                    <a:pt x="425" y="310"/>
                  </a:cubicBezTo>
                  <a:cubicBezTo>
                    <a:pt x="416" y="306"/>
                    <a:pt x="418" y="304"/>
                    <a:pt x="414" y="302"/>
                  </a:cubicBezTo>
                  <a:cubicBezTo>
                    <a:pt x="414" y="297"/>
                    <a:pt x="414" y="297"/>
                    <a:pt x="414" y="297"/>
                  </a:cubicBezTo>
                  <a:cubicBezTo>
                    <a:pt x="419" y="293"/>
                    <a:pt x="419" y="293"/>
                    <a:pt x="419" y="293"/>
                  </a:cubicBezTo>
                  <a:cubicBezTo>
                    <a:pt x="420" y="292"/>
                    <a:pt x="422" y="291"/>
                    <a:pt x="423" y="291"/>
                  </a:cubicBezTo>
                  <a:cubicBezTo>
                    <a:pt x="424" y="289"/>
                    <a:pt x="424" y="289"/>
                    <a:pt x="424" y="289"/>
                  </a:cubicBezTo>
                  <a:cubicBezTo>
                    <a:pt x="424" y="289"/>
                    <a:pt x="422" y="287"/>
                    <a:pt x="422" y="287"/>
                  </a:cubicBezTo>
                  <a:cubicBezTo>
                    <a:pt x="422" y="287"/>
                    <a:pt x="421" y="286"/>
                    <a:pt x="420" y="286"/>
                  </a:cubicBezTo>
                  <a:cubicBezTo>
                    <a:pt x="420" y="286"/>
                    <a:pt x="419" y="285"/>
                    <a:pt x="419" y="285"/>
                  </a:cubicBezTo>
                  <a:cubicBezTo>
                    <a:pt x="419" y="285"/>
                    <a:pt x="418" y="284"/>
                    <a:pt x="417" y="284"/>
                  </a:cubicBezTo>
                  <a:cubicBezTo>
                    <a:pt x="416" y="284"/>
                    <a:pt x="417" y="282"/>
                    <a:pt x="418" y="282"/>
                  </a:cubicBezTo>
                  <a:cubicBezTo>
                    <a:pt x="418" y="281"/>
                    <a:pt x="418" y="279"/>
                    <a:pt x="418" y="279"/>
                  </a:cubicBezTo>
                  <a:cubicBezTo>
                    <a:pt x="418" y="279"/>
                    <a:pt x="415" y="279"/>
                    <a:pt x="414" y="279"/>
                  </a:cubicBezTo>
                  <a:cubicBezTo>
                    <a:pt x="414" y="278"/>
                    <a:pt x="414" y="278"/>
                    <a:pt x="414" y="278"/>
                  </a:cubicBezTo>
                  <a:cubicBezTo>
                    <a:pt x="414" y="278"/>
                    <a:pt x="415" y="275"/>
                    <a:pt x="416" y="275"/>
                  </a:cubicBezTo>
                  <a:cubicBezTo>
                    <a:pt x="416" y="274"/>
                    <a:pt x="416" y="273"/>
                    <a:pt x="416" y="273"/>
                  </a:cubicBezTo>
                  <a:cubicBezTo>
                    <a:pt x="416" y="273"/>
                    <a:pt x="416" y="272"/>
                    <a:pt x="416" y="270"/>
                  </a:cubicBezTo>
                  <a:cubicBezTo>
                    <a:pt x="417" y="269"/>
                    <a:pt x="416" y="269"/>
                    <a:pt x="416" y="269"/>
                  </a:cubicBezTo>
                  <a:cubicBezTo>
                    <a:pt x="416" y="269"/>
                    <a:pt x="415" y="268"/>
                    <a:pt x="414" y="268"/>
                  </a:cubicBezTo>
                  <a:cubicBezTo>
                    <a:pt x="414" y="268"/>
                    <a:pt x="414" y="268"/>
                    <a:pt x="415" y="267"/>
                  </a:cubicBezTo>
                  <a:cubicBezTo>
                    <a:pt x="416" y="265"/>
                    <a:pt x="416" y="266"/>
                    <a:pt x="416" y="266"/>
                  </a:cubicBezTo>
                  <a:cubicBezTo>
                    <a:pt x="416" y="264"/>
                    <a:pt x="416" y="264"/>
                    <a:pt x="416" y="264"/>
                  </a:cubicBezTo>
                  <a:cubicBezTo>
                    <a:pt x="414" y="263"/>
                    <a:pt x="414" y="263"/>
                    <a:pt x="414" y="263"/>
                  </a:cubicBezTo>
                  <a:cubicBezTo>
                    <a:pt x="411" y="261"/>
                    <a:pt x="411" y="261"/>
                    <a:pt x="411" y="261"/>
                  </a:cubicBezTo>
                  <a:cubicBezTo>
                    <a:pt x="411" y="261"/>
                    <a:pt x="407" y="261"/>
                    <a:pt x="407" y="261"/>
                  </a:cubicBezTo>
                  <a:cubicBezTo>
                    <a:pt x="407" y="261"/>
                    <a:pt x="404" y="261"/>
                    <a:pt x="404" y="261"/>
                  </a:cubicBezTo>
                  <a:cubicBezTo>
                    <a:pt x="402" y="262"/>
                    <a:pt x="402" y="262"/>
                    <a:pt x="402" y="262"/>
                  </a:cubicBezTo>
                  <a:cubicBezTo>
                    <a:pt x="401" y="263"/>
                    <a:pt x="401" y="263"/>
                    <a:pt x="401" y="263"/>
                  </a:cubicBezTo>
                  <a:cubicBezTo>
                    <a:pt x="398" y="264"/>
                    <a:pt x="398" y="264"/>
                    <a:pt x="398" y="264"/>
                  </a:cubicBezTo>
                  <a:cubicBezTo>
                    <a:pt x="395" y="265"/>
                    <a:pt x="395" y="265"/>
                    <a:pt x="395" y="265"/>
                  </a:cubicBezTo>
                  <a:cubicBezTo>
                    <a:pt x="395" y="265"/>
                    <a:pt x="394" y="267"/>
                    <a:pt x="393" y="268"/>
                  </a:cubicBezTo>
                  <a:cubicBezTo>
                    <a:pt x="393" y="268"/>
                    <a:pt x="393" y="269"/>
                    <a:pt x="393" y="269"/>
                  </a:cubicBezTo>
                  <a:cubicBezTo>
                    <a:pt x="395" y="270"/>
                    <a:pt x="395" y="270"/>
                    <a:pt x="395" y="270"/>
                  </a:cubicBezTo>
                  <a:cubicBezTo>
                    <a:pt x="395" y="272"/>
                    <a:pt x="395" y="272"/>
                    <a:pt x="395" y="272"/>
                  </a:cubicBezTo>
                  <a:cubicBezTo>
                    <a:pt x="396" y="272"/>
                    <a:pt x="396" y="272"/>
                    <a:pt x="396" y="272"/>
                  </a:cubicBezTo>
                  <a:cubicBezTo>
                    <a:pt x="395" y="274"/>
                    <a:pt x="395" y="274"/>
                    <a:pt x="395" y="274"/>
                  </a:cubicBezTo>
                  <a:cubicBezTo>
                    <a:pt x="395" y="274"/>
                    <a:pt x="394" y="274"/>
                    <a:pt x="393" y="275"/>
                  </a:cubicBezTo>
                  <a:cubicBezTo>
                    <a:pt x="392" y="276"/>
                    <a:pt x="392" y="277"/>
                    <a:pt x="392" y="277"/>
                  </a:cubicBezTo>
                  <a:cubicBezTo>
                    <a:pt x="389" y="278"/>
                    <a:pt x="389" y="278"/>
                    <a:pt x="389" y="278"/>
                  </a:cubicBezTo>
                  <a:cubicBezTo>
                    <a:pt x="387" y="277"/>
                    <a:pt x="387" y="277"/>
                    <a:pt x="387" y="277"/>
                  </a:cubicBezTo>
                  <a:cubicBezTo>
                    <a:pt x="385" y="278"/>
                    <a:pt x="385" y="278"/>
                    <a:pt x="385" y="278"/>
                  </a:cubicBezTo>
                  <a:cubicBezTo>
                    <a:pt x="384" y="278"/>
                    <a:pt x="384" y="278"/>
                    <a:pt x="384" y="278"/>
                  </a:cubicBezTo>
                  <a:cubicBezTo>
                    <a:pt x="384" y="276"/>
                    <a:pt x="384" y="276"/>
                    <a:pt x="384" y="276"/>
                  </a:cubicBezTo>
                  <a:cubicBezTo>
                    <a:pt x="383" y="275"/>
                    <a:pt x="383" y="275"/>
                    <a:pt x="383" y="275"/>
                  </a:cubicBezTo>
                  <a:cubicBezTo>
                    <a:pt x="384" y="274"/>
                    <a:pt x="384" y="274"/>
                    <a:pt x="384" y="274"/>
                  </a:cubicBezTo>
                  <a:cubicBezTo>
                    <a:pt x="384" y="274"/>
                    <a:pt x="385" y="273"/>
                    <a:pt x="385" y="273"/>
                  </a:cubicBezTo>
                  <a:cubicBezTo>
                    <a:pt x="386" y="273"/>
                    <a:pt x="387" y="272"/>
                    <a:pt x="387" y="272"/>
                  </a:cubicBezTo>
                  <a:cubicBezTo>
                    <a:pt x="389" y="272"/>
                    <a:pt x="389" y="272"/>
                    <a:pt x="389" y="272"/>
                  </a:cubicBezTo>
                  <a:cubicBezTo>
                    <a:pt x="389" y="270"/>
                    <a:pt x="389" y="270"/>
                    <a:pt x="389" y="270"/>
                  </a:cubicBezTo>
                  <a:cubicBezTo>
                    <a:pt x="390" y="268"/>
                    <a:pt x="390" y="268"/>
                    <a:pt x="390" y="268"/>
                  </a:cubicBezTo>
                  <a:cubicBezTo>
                    <a:pt x="390" y="265"/>
                    <a:pt x="390" y="265"/>
                    <a:pt x="390" y="265"/>
                  </a:cubicBezTo>
                  <a:cubicBezTo>
                    <a:pt x="389" y="264"/>
                    <a:pt x="389" y="264"/>
                    <a:pt x="389" y="264"/>
                  </a:cubicBezTo>
                  <a:cubicBezTo>
                    <a:pt x="388" y="263"/>
                    <a:pt x="388" y="263"/>
                    <a:pt x="388" y="263"/>
                  </a:cubicBezTo>
                  <a:cubicBezTo>
                    <a:pt x="388" y="262"/>
                    <a:pt x="388" y="262"/>
                    <a:pt x="388" y="262"/>
                  </a:cubicBezTo>
                  <a:cubicBezTo>
                    <a:pt x="388" y="260"/>
                    <a:pt x="388" y="260"/>
                    <a:pt x="388" y="260"/>
                  </a:cubicBezTo>
                  <a:cubicBezTo>
                    <a:pt x="389" y="259"/>
                    <a:pt x="389" y="259"/>
                    <a:pt x="389" y="259"/>
                  </a:cubicBezTo>
                  <a:cubicBezTo>
                    <a:pt x="389" y="259"/>
                    <a:pt x="390" y="258"/>
                    <a:pt x="390" y="257"/>
                  </a:cubicBezTo>
                  <a:cubicBezTo>
                    <a:pt x="390" y="257"/>
                    <a:pt x="390" y="255"/>
                    <a:pt x="390" y="255"/>
                  </a:cubicBezTo>
                  <a:cubicBezTo>
                    <a:pt x="390" y="255"/>
                    <a:pt x="390" y="254"/>
                    <a:pt x="390" y="254"/>
                  </a:cubicBezTo>
                  <a:cubicBezTo>
                    <a:pt x="394" y="250"/>
                    <a:pt x="394" y="250"/>
                    <a:pt x="394" y="250"/>
                  </a:cubicBezTo>
                  <a:cubicBezTo>
                    <a:pt x="396" y="248"/>
                    <a:pt x="396" y="248"/>
                    <a:pt x="396" y="248"/>
                  </a:cubicBezTo>
                  <a:cubicBezTo>
                    <a:pt x="396" y="248"/>
                    <a:pt x="398" y="248"/>
                    <a:pt x="398" y="247"/>
                  </a:cubicBezTo>
                  <a:cubicBezTo>
                    <a:pt x="398" y="247"/>
                    <a:pt x="400" y="247"/>
                    <a:pt x="400" y="247"/>
                  </a:cubicBezTo>
                  <a:cubicBezTo>
                    <a:pt x="400" y="247"/>
                    <a:pt x="401" y="246"/>
                    <a:pt x="401" y="246"/>
                  </a:cubicBezTo>
                  <a:cubicBezTo>
                    <a:pt x="402" y="245"/>
                    <a:pt x="402" y="244"/>
                    <a:pt x="402" y="244"/>
                  </a:cubicBezTo>
                  <a:cubicBezTo>
                    <a:pt x="402" y="244"/>
                    <a:pt x="402" y="243"/>
                    <a:pt x="402" y="243"/>
                  </a:cubicBezTo>
                  <a:cubicBezTo>
                    <a:pt x="402" y="243"/>
                    <a:pt x="402" y="242"/>
                    <a:pt x="402" y="242"/>
                  </a:cubicBezTo>
                  <a:cubicBezTo>
                    <a:pt x="402" y="242"/>
                    <a:pt x="402" y="241"/>
                    <a:pt x="402" y="241"/>
                  </a:cubicBezTo>
                  <a:cubicBezTo>
                    <a:pt x="402" y="240"/>
                    <a:pt x="403" y="240"/>
                    <a:pt x="403" y="240"/>
                  </a:cubicBezTo>
                  <a:cubicBezTo>
                    <a:pt x="403" y="238"/>
                    <a:pt x="403" y="238"/>
                    <a:pt x="403" y="238"/>
                  </a:cubicBezTo>
                  <a:cubicBezTo>
                    <a:pt x="403" y="238"/>
                    <a:pt x="402" y="237"/>
                    <a:pt x="402" y="236"/>
                  </a:cubicBezTo>
                  <a:cubicBezTo>
                    <a:pt x="402" y="236"/>
                    <a:pt x="402" y="236"/>
                    <a:pt x="402" y="235"/>
                  </a:cubicBezTo>
                  <a:cubicBezTo>
                    <a:pt x="403" y="234"/>
                    <a:pt x="404" y="234"/>
                    <a:pt x="404" y="234"/>
                  </a:cubicBezTo>
                  <a:cubicBezTo>
                    <a:pt x="406" y="234"/>
                    <a:pt x="406" y="234"/>
                    <a:pt x="406" y="234"/>
                  </a:cubicBezTo>
                  <a:cubicBezTo>
                    <a:pt x="406" y="234"/>
                    <a:pt x="407" y="233"/>
                    <a:pt x="408" y="233"/>
                  </a:cubicBezTo>
                  <a:cubicBezTo>
                    <a:pt x="408" y="233"/>
                    <a:pt x="409" y="232"/>
                    <a:pt x="409" y="232"/>
                  </a:cubicBezTo>
                  <a:cubicBezTo>
                    <a:pt x="410" y="230"/>
                    <a:pt x="410" y="230"/>
                    <a:pt x="410" y="230"/>
                  </a:cubicBezTo>
                  <a:cubicBezTo>
                    <a:pt x="411" y="230"/>
                    <a:pt x="411" y="230"/>
                    <a:pt x="411" y="230"/>
                  </a:cubicBezTo>
                  <a:cubicBezTo>
                    <a:pt x="412" y="229"/>
                    <a:pt x="412" y="229"/>
                    <a:pt x="412" y="229"/>
                  </a:cubicBezTo>
                  <a:cubicBezTo>
                    <a:pt x="412" y="227"/>
                    <a:pt x="412" y="227"/>
                    <a:pt x="412" y="227"/>
                  </a:cubicBezTo>
                  <a:cubicBezTo>
                    <a:pt x="414" y="226"/>
                    <a:pt x="414" y="226"/>
                    <a:pt x="414" y="226"/>
                  </a:cubicBezTo>
                  <a:cubicBezTo>
                    <a:pt x="414" y="225"/>
                    <a:pt x="414" y="225"/>
                    <a:pt x="414" y="225"/>
                  </a:cubicBezTo>
                  <a:cubicBezTo>
                    <a:pt x="415" y="224"/>
                    <a:pt x="415" y="224"/>
                    <a:pt x="415" y="224"/>
                  </a:cubicBezTo>
                  <a:cubicBezTo>
                    <a:pt x="416" y="224"/>
                    <a:pt x="416" y="224"/>
                    <a:pt x="416" y="224"/>
                  </a:cubicBezTo>
                  <a:cubicBezTo>
                    <a:pt x="418" y="222"/>
                    <a:pt x="418" y="222"/>
                    <a:pt x="418" y="222"/>
                  </a:cubicBezTo>
                  <a:cubicBezTo>
                    <a:pt x="420" y="221"/>
                    <a:pt x="420" y="221"/>
                    <a:pt x="420" y="221"/>
                  </a:cubicBezTo>
                  <a:cubicBezTo>
                    <a:pt x="420" y="221"/>
                    <a:pt x="421" y="219"/>
                    <a:pt x="421" y="218"/>
                  </a:cubicBezTo>
                  <a:cubicBezTo>
                    <a:pt x="421" y="217"/>
                    <a:pt x="421" y="217"/>
                    <a:pt x="422" y="216"/>
                  </a:cubicBezTo>
                  <a:cubicBezTo>
                    <a:pt x="422" y="216"/>
                    <a:pt x="423" y="216"/>
                    <a:pt x="424" y="215"/>
                  </a:cubicBezTo>
                  <a:cubicBezTo>
                    <a:pt x="424" y="215"/>
                    <a:pt x="424" y="214"/>
                    <a:pt x="424" y="214"/>
                  </a:cubicBezTo>
                  <a:cubicBezTo>
                    <a:pt x="425" y="214"/>
                    <a:pt x="425" y="214"/>
                    <a:pt x="425" y="214"/>
                  </a:cubicBezTo>
                  <a:cubicBezTo>
                    <a:pt x="425" y="212"/>
                    <a:pt x="425" y="212"/>
                    <a:pt x="425" y="212"/>
                  </a:cubicBezTo>
                  <a:cubicBezTo>
                    <a:pt x="425" y="211"/>
                    <a:pt x="425" y="211"/>
                    <a:pt x="425" y="211"/>
                  </a:cubicBezTo>
                  <a:cubicBezTo>
                    <a:pt x="425" y="211"/>
                    <a:pt x="423" y="212"/>
                    <a:pt x="423" y="212"/>
                  </a:cubicBezTo>
                  <a:cubicBezTo>
                    <a:pt x="423" y="212"/>
                    <a:pt x="422" y="212"/>
                    <a:pt x="421" y="212"/>
                  </a:cubicBezTo>
                  <a:cubicBezTo>
                    <a:pt x="421" y="212"/>
                    <a:pt x="420" y="212"/>
                    <a:pt x="419" y="212"/>
                  </a:cubicBezTo>
                  <a:cubicBezTo>
                    <a:pt x="418" y="211"/>
                    <a:pt x="419" y="211"/>
                    <a:pt x="419" y="211"/>
                  </a:cubicBezTo>
                  <a:cubicBezTo>
                    <a:pt x="419" y="211"/>
                    <a:pt x="420" y="211"/>
                    <a:pt x="420" y="210"/>
                  </a:cubicBezTo>
                  <a:cubicBezTo>
                    <a:pt x="420" y="210"/>
                    <a:pt x="421" y="208"/>
                    <a:pt x="421" y="208"/>
                  </a:cubicBezTo>
                  <a:cubicBezTo>
                    <a:pt x="422" y="208"/>
                    <a:pt x="422" y="208"/>
                    <a:pt x="422" y="208"/>
                  </a:cubicBezTo>
                  <a:cubicBezTo>
                    <a:pt x="423" y="207"/>
                    <a:pt x="423" y="207"/>
                    <a:pt x="423" y="207"/>
                  </a:cubicBezTo>
                  <a:cubicBezTo>
                    <a:pt x="423" y="207"/>
                    <a:pt x="424" y="207"/>
                    <a:pt x="424" y="207"/>
                  </a:cubicBezTo>
                  <a:cubicBezTo>
                    <a:pt x="424" y="207"/>
                    <a:pt x="423" y="206"/>
                    <a:pt x="423" y="206"/>
                  </a:cubicBezTo>
                  <a:cubicBezTo>
                    <a:pt x="423" y="204"/>
                    <a:pt x="423" y="204"/>
                    <a:pt x="423" y="204"/>
                  </a:cubicBezTo>
                  <a:cubicBezTo>
                    <a:pt x="425" y="205"/>
                    <a:pt x="425" y="205"/>
                    <a:pt x="425" y="205"/>
                  </a:cubicBezTo>
                  <a:cubicBezTo>
                    <a:pt x="428" y="205"/>
                    <a:pt x="428" y="205"/>
                    <a:pt x="428" y="205"/>
                  </a:cubicBezTo>
                  <a:cubicBezTo>
                    <a:pt x="429" y="204"/>
                    <a:pt x="429" y="204"/>
                    <a:pt x="429" y="204"/>
                  </a:cubicBezTo>
                  <a:cubicBezTo>
                    <a:pt x="429" y="204"/>
                    <a:pt x="430" y="206"/>
                    <a:pt x="430" y="206"/>
                  </a:cubicBezTo>
                  <a:cubicBezTo>
                    <a:pt x="430" y="207"/>
                    <a:pt x="430" y="208"/>
                    <a:pt x="431" y="208"/>
                  </a:cubicBezTo>
                  <a:cubicBezTo>
                    <a:pt x="431" y="208"/>
                    <a:pt x="433" y="209"/>
                    <a:pt x="433" y="209"/>
                  </a:cubicBezTo>
                  <a:cubicBezTo>
                    <a:pt x="433" y="209"/>
                    <a:pt x="433" y="208"/>
                    <a:pt x="434" y="208"/>
                  </a:cubicBezTo>
                  <a:cubicBezTo>
                    <a:pt x="434" y="208"/>
                    <a:pt x="435" y="208"/>
                    <a:pt x="435" y="208"/>
                  </a:cubicBezTo>
                  <a:cubicBezTo>
                    <a:pt x="436" y="208"/>
                    <a:pt x="437" y="208"/>
                    <a:pt x="437" y="208"/>
                  </a:cubicBezTo>
                  <a:cubicBezTo>
                    <a:pt x="437" y="208"/>
                    <a:pt x="438" y="208"/>
                    <a:pt x="439" y="208"/>
                  </a:cubicBezTo>
                  <a:cubicBezTo>
                    <a:pt x="439" y="207"/>
                    <a:pt x="439" y="207"/>
                    <a:pt x="439" y="207"/>
                  </a:cubicBezTo>
                  <a:cubicBezTo>
                    <a:pt x="439" y="207"/>
                    <a:pt x="439" y="206"/>
                    <a:pt x="439" y="206"/>
                  </a:cubicBezTo>
                  <a:cubicBezTo>
                    <a:pt x="439" y="206"/>
                    <a:pt x="440" y="204"/>
                    <a:pt x="440" y="204"/>
                  </a:cubicBezTo>
                  <a:cubicBezTo>
                    <a:pt x="440" y="204"/>
                    <a:pt x="441" y="204"/>
                    <a:pt x="441" y="204"/>
                  </a:cubicBezTo>
                  <a:cubicBezTo>
                    <a:pt x="441" y="204"/>
                    <a:pt x="442" y="204"/>
                    <a:pt x="442" y="204"/>
                  </a:cubicBezTo>
                  <a:cubicBezTo>
                    <a:pt x="442" y="204"/>
                    <a:pt x="442" y="203"/>
                    <a:pt x="442" y="203"/>
                  </a:cubicBezTo>
                  <a:cubicBezTo>
                    <a:pt x="442" y="203"/>
                    <a:pt x="442" y="202"/>
                    <a:pt x="442" y="202"/>
                  </a:cubicBezTo>
                  <a:cubicBezTo>
                    <a:pt x="442" y="202"/>
                    <a:pt x="443" y="202"/>
                    <a:pt x="443" y="202"/>
                  </a:cubicBezTo>
                  <a:cubicBezTo>
                    <a:pt x="443" y="200"/>
                    <a:pt x="443" y="200"/>
                    <a:pt x="443" y="200"/>
                  </a:cubicBezTo>
                  <a:cubicBezTo>
                    <a:pt x="443" y="200"/>
                    <a:pt x="445" y="200"/>
                    <a:pt x="445" y="200"/>
                  </a:cubicBezTo>
                  <a:cubicBezTo>
                    <a:pt x="446" y="200"/>
                    <a:pt x="445" y="200"/>
                    <a:pt x="445" y="200"/>
                  </a:cubicBezTo>
                  <a:cubicBezTo>
                    <a:pt x="448" y="199"/>
                    <a:pt x="448" y="199"/>
                    <a:pt x="448" y="199"/>
                  </a:cubicBezTo>
                  <a:cubicBezTo>
                    <a:pt x="448" y="199"/>
                    <a:pt x="448" y="199"/>
                    <a:pt x="448" y="200"/>
                  </a:cubicBezTo>
                  <a:cubicBezTo>
                    <a:pt x="446" y="197"/>
                    <a:pt x="443" y="193"/>
                    <a:pt x="443" y="193"/>
                  </a:cubicBezTo>
                  <a:cubicBezTo>
                    <a:pt x="445" y="189"/>
                    <a:pt x="445" y="189"/>
                    <a:pt x="445" y="189"/>
                  </a:cubicBezTo>
                  <a:cubicBezTo>
                    <a:pt x="445" y="189"/>
                    <a:pt x="446" y="182"/>
                    <a:pt x="446" y="180"/>
                  </a:cubicBezTo>
                  <a:cubicBezTo>
                    <a:pt x="446" y="179"/>
                    <a:pt x="446" y="173"/>
                    <a:pt x="446" y="173"/>
                  </a:cubicBezTo>
                  <a:cubicBezTo>
                    <a:pt x="446" y="173"/>
                    <a:pt x="442" y="172"/>
                    <a:pt x="445" y="169"/>
                  </a:cubicBezTo>
                  <a:cubicBezTo>
                    <a:pt x="448" y="165"/>
                    <a:pt x="451" y="160"/>
                    <a:pt x="451" y="160"/>
                  </a:cubicBezTo>
                  <a:cubicBezTo>
                    <a:pt x="451" y="150"/>
                    <a:pt x="451" y="150"/>
                    <a:pt x="451" y="150"/>
                  </a:cubicBezTo>
                  <a:cubicBezTo>
                    <a:pt x="451" y="150"/>
                    <a:pt x="448" y="147"/>
                    <a:pt x="452" y="145"/>
                  </a:cubicBezTo>
                  <a:cubicBezTo>
                    <a:pt x="456" y="142"/>
                    <a:pt x="463" y="133"/>
                    <a:pt x="463" y="133"/>
                  </a:cubicBezTo>
                  <a:cubicBezTo>
                    <a:pt x="470" y="125"/>
                    <a:pt x="470" y="125"/>
                    <a:pt x="470" y="125"/>
                  </a:cubicBezTo>
                  <a:cubicBezTo>
                    <a:pt x="458" y="122"/>
                    <a:pt x="458" y="122"/>
                    <a:pt x="458" y="122"/>
                  </a:cubicBezTo>
                  <a:cubicBezTo>
                    <a:pt x="451" y="121"/>
                    <a:pt x="451" y="121"/>
                    <a:pt x="451" y="121"/>
                  </a:cubicBezTo>
                  <a:cubicBezTo>
                    <a:pt x="446" y="118"/>
                    <a:pt x="446" y="118"/>
                    <a:pt x="446" y="118"/>
                  </a:cubicBezTo>
                  <a:cubicBezTo>
                    <a:pt x="443" y="113"/>
                    <a:pt x="443" y="113"/>
                    <a:pt x="443" y="113"/>
                  </a:cubicBezTo>
                  <a:cubicBezTo>
                    <a:pt x="440" y="115"/>
                    <a:pt x="440" y="115"/>
                    <a:pt x="440" y="115"/>
                  </a:cubicBezTo>
                  <a:cubicBezTo>
                    <a:pt x="437" y="117"/>
                    <a:pt x="437" y="117"/>
                    <a:pt x="437" y="117"/>
                  </a:cubicBezTo>
                  <a:cubicBezTo>
                    <a:pt x="430" y="116"/>
                    <a:pt x="430" y="116"/>
                    <a:pt x="430" y="116"/>
                  </a:cubicBezTo>
                  <a:cubicBezTo>
                    <a:pt x="425" y="111"/>
                    <a:pt x="425" y="111"/>
                    <a:pt x="425" y="111"/>
                  </a:cubicBezTo>
                  <a:cubicBezTo>
                    <a:pt x="421" y="114"/>
                    <a:pt x="421" y="114"/>
                    <a:pt x="421" y="114"/>
                  </a:cubicBezTo>
                  <a:cubicBezTo>
                    <a:pt x="417" y="111"/>
                    <a:pt x="417" y="111"/>
                    <a:pt x="417" y="111"/>
                  </a:cubicBezTo>
                  <a:cubicBezTo>
                    <a:pt x="414" y="106"/>
                    <a:pt x="414" y="106"/>
                    <a:pt x="414" y="106"/>
                  </a:cubicBezTo>
                  <a:cubicBezTo>
                    <a:pt x="413" y="102"/>
                    <a:pt x="413" y="102"/>
                    <a:pt x="413" y="102"/>
                  </a:cubicBezTo>
                  <a:cubicBezTo>
                    <a:pt x="408" y="97"/>
                    <a:pt x="408" y="97"/>
                    <a:pt x="408" y="97"/>
                  </a:cubicBezTo>
                  <a:cubicBezTo>
                    <a:pt x="406" y="97"/>
                    <a:pt x="406" y="97"/>
                    <a:pt x="406" y="97"/>
                  </a:cubicBezTo>
                  <a:cubicBezTo>
                    <a:pt x="406" y="98"/>
                    <a:pt x="405" y="98"/>
                    <a:pt x="405" y="98"/>
                  </a:cubicBezTo>
                  <a:cubicBezTo>
                    <a:pt x="405" y="98"/>
                    <a:pt x="402" y="97"/>
                    <a:pt x="402" y="97"/>
                  </a:cubicBezTo>
                  <a:cubicBezTo>
                    <a:pt x="402" y="95"/>
                    <a:pt x="402" y="95"/>
                    <a:pt x="402" y="95"/>
                  </a:cubicBezTo>
                  <a:cubicBezTo>
                    <a:pt x="401" y="94"/>
                    <a:pt x="401" y="94"/>
                    <a:pt x="401" y="94"/>
                  </a:cubicBezTo>
                  <a:cubicBezTo>
                    <a:pt x="399" y="94"/>
                    <a:pt x="399" y="94"/>
                    <a:pt x="399" y="94"/>
                  </a:cubicBezTo>
                  <a:cubicBezTo>
                    <a:pt x="397" y="95"/>
                    <a:pt x="397" y="95"/>
                    <a:pt x="397" y="95"/>
                  </a:cubicBezTo>
                  <a:cubicBezTo>
                    <a:pt x="396" y="96"/>
                    <a:pt x="396" y="96"/>
                    <a:pt x="396" y="96"/>
                  </a:cubicBezTo>
                  <a:cubicBezTo>
                    <a:pt x="396" y="96"/>
                    <a:pt x="396" y="96"/>
                    <a:pt x="396" y="96"/>
                  </a:cubicBezTo>
                  <a:cubicBezTo>
                    <a:pt x="395" y="97"/>
                    <a:pt x="395" y="97"/>
                    <a:pt x="395" y="97"/>
                  </a:cubicBezTo>
                  <a:cubicBezTo>
                    <a:pt x="394" y="97"/>
                    <a:pt x="394" y="97"/>
                    <a:pt x="394" y="97"/>
                  </a:cubicBezTo>
                  <a:cubicBezTo>
                    <a:pt x="394" y="97"/>
                    <a:pt x="394" y="97"/>
                    <a:pt x="394" y="97"/>
                  </a:cubicBezTo>
                  <a:cubicBezTo>
                    <a:pt x="394" y="97"/>
                    <a:pt x="393" y="97"/>
                    <a:pt x="393" y="97"/>
                  </a:cubicBezTo>
                  <a:cubicBezTo>
                    <a:pt x="391" y="97"/>
                    <a:pt x="391" y="97"/>
                    <a:pt x="391" y="97"/>
                  </a:cubicBezTo>
                  <a:cubicBezTo>
                    <a:pt x="391" y="96"/>
                    <a:pt x="391" y="96"/>
                    <a:pt x="391" y="96"/>
                  </a:cubicBezTo>
                  <a:cubicBezTo>
                    <a:pt x="391" y="95"/>
                    <a:pt x="391" y="95"/>
                    <a:pt x="391" y="95"/>
                  </a:cubicBezTo>
                  <a:cubicBezTo>
                    <a:pt x="389" y="94"/>
                    <a:pt x="389" y="94"/>
                    <a:pt x="389" y="94"/>
                  </a:cubicBezTo>
                  <a:cubicBezTo>
                    <a:pt x="388" y="94"/>
                    <a:pt x="388" y="94"/>
                    <a:pt x="388" y="94"/>
                  </a:cubicBezTo>
                  <a:cubicBezTo>
                    <a:pt x="388" y="94"/>
                    <a:pt x="387" y="93"/>
                    <a:pt x="387" y="93"/>
                  </a:cubicBezTo>
                  <a:cubicBezTo>
                    <a:pt x="386" y="93"/>
                    <a:pt x="386" y="92"/>
                    <a:pt x="386" y="92"/>
                  </a:cubicBezTo>
                  <a:cubicBezTo>
                    <a:pt x="385" y="91"/>
                    <a:pt x="385" y="91"/>
                    <a:pt x="385" y="91"/>
                  </a:cubicBezTo>
                  <a:cubicBezTo>
                    <a:pt x="387" y="91"/>
                    <a:pt x="387" y="91"/>
                    <a:pt x="387" y="91"/>
                  </a:cubicBezTo>
                  <a:cubicBezTo>
                    <a:pt x="387" y="91"/>
                    <a:pt x="387" y="90"/>
                    <a:pt x="387" y="90"/>
                  </a:cubicBezTo>
                  <a:cubicBezTo>
                    <a:pt x="387" y="90"/>
                    <a:pt x="387" y="90"/>
                    <a:pt x="387" y="90"/>
                  </a:cubicBezTo>
                  <a:cubicBezTo>
                    <a:pt x="387" y="90"/>
                    <a:pt x="386" y="90"/>
                    <a:pt x="386" y="90"/>
                  </a:cubicBezTo>
                  <a:cubicBezTo>
                    <a:pt x="384" y="90"/>
                    <a:pt x="384" y="90"/>
                    <a:pt x="384" y="90"/>
                  </a:cubicBezTo>
                  <a:cubicBezTo>
                    <a:pt x="383" y="91"/>
                    <a:pt x="383" y="91"/>
                    <a:pt x="383" y="91"/>
                  </a:cubicBezTo>
                  <a:cubicBezTo>
                    <a:pt x="381" y="91"/>
                    <a:pt x="381" y="91"/>
                    <a:pt x="381" y="91"/>
                  </a:cubicBezTo>
                  <a:cubicBezTo>
                    <a:pt x="379" y="92"/>
                    <a:pt x="379" y="92"/>
                    <a:pt x="379" y="92"/>
                  </a:cubicBezTo>
                  <a:cubicBezTo>
                    <a:pt x="376" y="92"/>
                    <a:pt x="376" y="92"/>
                    <a:pt x="376" y="92"/>
                  </a:cubicBezTo>
                  <a:cubicBezTo>
                    <a:pt x="375" y="90"/>
                    <a:pt x="375" y="90"/>
                    <a:pt x="375" y="90"/>
                  </a:cubicBezTo>
                  <a:cubicBezTo>
                    <a:pt x="374" y="88"/>
                    <a:pt x="374" y="88"/>
                    <a:pt x="374" y="88"/>
                  </a:cubicBezTo>
                  <a:cubicBezTo>
                    <a:pt x="373" y="87"/>
                    <a:pt x="373" y="87"/>
                    <a:pt x="373" y="87"/>
                  </a:cubicBezTo>
                  <a:cubicBezTo>
                    <a:pt x="372" y="87"/>
                    <a:pt x="372" y="87"/>
                    <a:pt x="372" y="87"/>
                  </a:cubicBezTo>
                  <a:cubicBezTo>
                    <a:pt x="369" y="86"/>
                    <a:pt x="369" y="86"/>
                    <a:pt x="369" y="86"/>
                  </a:cubicBezTo>
                  <a:cubicBezTo>
                    <a:pt x="370" y="84"/>
                    <a:pt x="370" y="84"/>
                    <a:pt x="370" y="84"/>
                  </a:cubicBezTo>
                  <a:cubicBezTo>
                    <a:pt x="370" y="84"/>
                    <a:pt x="369" y="82"/>
                    <a:pt x="369" y="82"/>
                  </a:cubicBezTo>
                  <a:cubicBezTo>
                    <a:pt x="368" y="82"/>
                    <a:pt x="367" y="82"/>
                    <a:pt x="367" y="82"/>
                  </a:cubicBezTo>
                  <a:cubicBezTo>
                    <a:pt x="365" y="80"/>
                    <a:pt x="365" y="80"/>
                    <a:pt x="365" y="80"/>
                  </a:cubicBezTo>
                  <a:cubicBezTo>
                    <a:pt x="365" y="80"/>
                    <a:pt x="365" y="79"/>
                    <a:pt x="364" y="78"/>
                  </a:cubicBezTo>
                  <a:cubicBezTo>
                    <a:pt x="363" y="78"/>
                    <a:pt x="363" y="77"/>
                    <a:pt x="362" y="77"/>
                  </a:cubicBezTo>
                  <a:cubicBezTo>
                    <a:pt x="361" y="77"/>
                    <a:pt x="359" y="77"/>
                    <a:pt x="359" y="77"/>
                  </a:cubicBezTo>
                  <a:cubicBezTo>
                    <a:pt x="359" y="77"/>
                    <a:pt x="358" y="75"/>
                    <a:pt x="357" y="75"/>
                  </a:cubicBezTo>
                  <a:cubicBezTo>
                    <a:pt x="357" y="75"/>
                    <a:pt x="353" y="75"/>
                    <a:pt x="353" y="75"/>
                  </a:cubicBezTo>
                  <a:cubicBezTo>
                    <a:pt x="353" y="75"/>
                    <a:pt x="354" y="72"/>
                    <a:pt x="354" y="72"/>
                  </a:cubicBezTo>
                  <a:cubicBezTo>
                    <a:pt x="354" y="71"/>
                    <a:pt x="354" y="68"/>
                    <a:pt x="354" y="68"/>
                  </a:cubicBezTo>
                  <a:cubicBezTo>
                    <a:pt x="354" y="67"/>
                    <a:pt x="354" y="67"/>
                    <a:pt x="354" y="67"/>
                  </a:cubicBezTo>
                  <a:cubicBezTo>
                    <a:pt x="354" y="67"/>
                    <a:pt x="353" y="66"/>
                    <a:pt x="354" y="64"/>
                  </a:cubicBezTo>
                  <a:cubicBezTo>
                    <a:pt x="355" y="62"/>
                    <a:pt x="354" y="63"/>
                    <a:pt x="355" y="61"/>
                  </a:cubicBezTo>
                  <a:cubicBezTo>
                    <a:pt x="356" y="58"/>
                    <a:pt x="356" y="57"/>
                    <a:pt x="356" y="57"/>
                  </a:cubicBezTo>
                  <a:cubicBezTo>
                    <a:pt x="354" y="56"/>
                    <a:pt x="354" y="56"/>
                    <a:pt x="354" y="56"/>
                  </a:cubicBezTo>
                  <a:cubicBezTo>
                    <a:pt x="354" y="56"/>
                    <a:pt x="353" y="55"/>
                    <a:pt x="352" y="56"/>
                  </a:cubicBezTo>
                  <a:cubicBezTo>
                    <a:pt x="352" y="58"/>
                    <a:pt x="351" y="58"/>
                    <a:pt x="351" y="58"/>
                  </a:cubicBezTo>
                  <a:cubicBezTo>
                    <a:pt x="349" y="61"/>
                    <a:pt x="349" y="61"/>
                    <a:pt x="349" y="61"/>
                  </a:cubicBezTo>
                  <a:cubicBezTo>
                    <a:pt x="349" y="64"/>
                    <a:pt x="349" y="64"/>
                    <a:pt x="349" y="64"/>
                  </a:cubicBezTo>
                  <a:cubicBezTo>
                    <a:pt x="349" y="64"/>
                    <a:pt x="350" y="65"/>
                    <a:pt x="347" y="65"/>
                  </a:cubicBezTo>
                  <a:cubicBezTo>
                    <a:pt x="345" y="65"/>
                    <a:pt x="343" y="65"/>
                    <a:pt x="343" y="65"/>
                  </a:cubicBezTo>
                  <a:cubicBezTo>
                    <a:pt x="343" y="65"/>
                    <a:pt x="345" y="67"/>
                    <a:pt x="342" y="67"/>
                  </a:cubicBezTo>
                  <a:cubicBezTo>
                    <a:pt x="340" y="67"/>
                    <a:pt x="337" y="67"/>
                    <a:pt x="337" y="67"/>
                  </a:cubicBezTo>
                  <a:cubicBezTo>
                    <a:pt x="335" y="65"/>
                    <a:pt x="335" y="65"/>
                    <a:pt x="335" y="65"/>
                  </a:cubicBezTo>
                  <a:cubicBezTo>
                    <a:pt x="331" y="66"/>
                    <a:pt x="331" y="66"/>
                    <a:pt x="331" y="66"/>
                  </a:cubicBezTo>
                  <a:cubicBezTo>
                    <a:pt x="331" y="66"/>
                    <a:pt x="331" y="65"/>
                    <a:pt x="331" y="63"/>
                  </a:cubicBezTo>
                  <a:cubicBezTo>
                    <a:pt x="331" y="62"/>
                    <a:pt x="330" y="60"/>
                    <a:pt x="331" y="60"/>
                  </a:cubicBezTo>
                  <a:cubicBezTo>
                    <a:pt x="332" y="60"/>
                    <a:pt x="333" y="59"/>
                    <a:pt x="333" y="59"/>
                  </a:cubicBezTo>
                  <a:cubicBezTo>
                    <a:pt x="332" y="56"/>
                    <a:pt x="332" y="56"/>
                    <a:pt x="332" y="56"/>
                  </a:cubicBezTo>
                  <a:cubicBezTo>
                    <a:pt x="332" y="56"/>
                    <a:pt x="332" y="56"/>
                    <a:pt x="332" y="56"/>
                  </a:cubicBezTo>
                  <a:cubicBezTo>
                    <a:pt x="332" y="56"/>
                    <a:pt x="331" y="56"/>
                    <a:pt x="331" y="55"/>
                  </a:cubicBezTo>
                  <a:cubicBezTo>
                    <a:pt x="331" y="54"/>
                    <a:pt x="332" y="52"/>
                    <a:pt x="332" y="52"/>
                  </a:cubicBezTo>
                  <a:cubicBezTo>
                    <a:pt x="333" y="51"/>
                    <a:pt x="333" y="49"/>
                    <a:pt x="333" y="49"/>
                  </a:cubicBezTo>
                  <a:cubicBezTo>
                    <a:pt x="332" y="49"/>
                    <a:pt x="332" y="49"/>
                    <a:pt x="332" y="49"/>
                  </a:cubicBezTo>
                  <a:cubicBezTo>
                    <a:pt x="332" y="49"/>
                    <a:pt x="330" y="50"/>
                    <a:pt x="330" y="48"/>
                  </a:cubicBezTo>
                  <a:cubicBezTo>
                    <a:pt x="330" y="47"/>
                    <a:pt x="329" y="45"/>
                    <a:pt x="329" y="45"/>
                  </a:cubicBezTo>
                  <a:cubicBezTo>
                    <a:pt x="329" y="45"/>
                    <a:pt x="327" y="44"/>
                    <a:pt x="327" y="44"/>
                  </a:cubicBezTo>
                  <a:cubicBezTo>
                    <a:pt x="326" y="44"/>
                    <a:pt x="326" y="44"/>
                    <a:pt x="325" y="45"/>
                  </a:cubicBezTo>
                  <a:cubicBezTo>
                    <a:pt x="325" y="45"/>
                    <a:pt x="322" y="44"/>
                    <a:pt x="322" y="44"/>
                  </a:cubicBezTo>
                  <a:cubicBezTo>
                    <a:pt x="322" y="44"/>
                    <a:pt x="319" y="44"/>
                    <a:pt x="319" y="44"/>
                  </a:cubicBezTo>
                  <a:cubicBezTo>
                    <a:pt x="318" y="44"/>
                    <a:pt x="317" y="46"/>
                    <a:pt x="317" y="46"/>
                  </a:cubicBezTo>
                  <a:cubicBezTo>
                    <a:pt x="315" y="43"/>
                    <a:pt x="315" y="43"/>
                    <a:pt x="315" y="43"/>
                  </a:cubicBezTo>
                  <a:cubicBezTo>
                    <a:pt x="316" y="40"/>
                    <a:pt x="316" y="40"/>
                    <a:pt x="316" y="40"/>
                  </a:cubicBezTo>
                  <a:cubicBezTo>
                    <a:pt x="316" y="40"/>
                    <a:pt x="314" y="38"/>
                    <a:pt x="314" y="37"/>
                  </a:cubicBezTo>
                  <a:cubicBezTo>
                    <a:pt x="314" y="37"/>
                    <a:pt x="313" y="35"/>
                    <a:pt x="313" y="35"/>
                  </a:cubicBezTo>
                  <a:cubicBezTo>
                    <a:pt x="311" y="35"/>
                    <a:pt x="311" y="35"/>
                    <a:pt x="311" y="35"/>
                  </a:cubicBezTo>
                  <a:cubicBezTo>
                    <a:pt x="310" y="34"/>
                    <a:pt x="310" y="34"/>
                    <a:pt x="310" y="34"/>
                  </a:cubicBezTo>
                  <a:cubicBezTo>
                    <a:pt x="310" y="34"/>
                    <a:pt x="308" y="34"/>
                    <a:pt x="307" y="34"/>
                  </a:cubicBezTo>
                  <a:cubicBezTo>
                    <a:pt x="306" y="34"/>
                    <a:pt x="306" y="34"/>
                    <a:pt x="305" y="34"/>
                  </a:cubicBezTo>
                  <a:cubicBezTo>
                    <a:pt x="305" y="34"/>
                    <a:pt x="303" y="32"/>
                    <a:pt x="303" y="32"/>
                  </a:cubicBezTo>
                  <a:cubicBezTo>
                    <a:pt x="303" y="31"/>
                    <a:pt x="303" y="30"/>
                    <a:pt x="303" y="29"/>
                  </a:cubicBezTo>
                  <a:cubicBezTo>
                    <a:pt x="302" y="28"/>
                    <a:pt x="301" y="26"/>
                    <a:pt x="301" y="25"/>
                  </a:cubicBezTo>
                  <a:cubicBezTo>
                    <a:pt x="301" y="25"/>
                    <a:pt x="302" y="23"/>
                    <a:pt x="302" y="23"/>
                  </a:cubicBezTo>
                  <a:cubicBezTo>
                    <a:pt x="301" y="22"/>
                    <a:pt x="299" y="20"/>
                    <a:pt x="299" y="20"/>
                  </a:cubicBezTo>
                  <a:cubicBezTo>
                    <a:pt x="298" y="18"/>
                    <a:pt x="298" y="18"/>
                    <a:pt x="298" y="18"/>
                  </a:cubicBezTo>
                  <a:cubicBezTo>
                    <a:pt x="298" y="18"/>
                    <a:pt x="295" y="20"/>
                    <a:pt x="294" y="20"/>
                  </a:cubicBezTo>
                  <a:cubicBezTo>
                    <a:pt x="293" y="20"/>
                    <a:pt x="291" y="19"/>
                    <a:pt x="291" y="20"/>
                  </a:cubicBezTo>
                  <a:cubicBezTo>
                    <a:pt x="291" y="20"/>
                    <a:pt x="292" y="22"/>
                    <a:pt x="291" y="22"/>
                  </a:cubicBezTo>
                  <a:cubicBezTo>
                    <a:pt x="290" y="22"/>
                    <a:pt x="288" y="22"/>
                    <a:pt x="287" y="21"/>
                  </a:cubicBezTo>
                  <a:cubicBezTo>
                    <a:pt x="286" y="20"/>
                    <a:pt x="286" y="19"/>
                    <a:pt x="286" y="18"/>
                  </a:cubicBezTo>
                  <a:cubicBezTo>
                    <a:pt x="285" y="18"/>
                    <a:pt x="285" y="16"/>
                    <a:pt x="284" y="16"/>
                  </a:cubicBezTo>
                  <a:cubicBezTo>
                    <a:pt x="283" y="16"/>
                    <a:pt x="282" y="16"/>
                    <a:pt x="282" y="15"/>
                  </a:cubicBezTo>
                  <a:cubicBezTo>
                    <a:pt x="282" y="15"/>
                    <a:pt x="282" y="12"/>
                    <a:pt x="282" y="12"/>
                  </a:cubicBezTo>
                  <a:cubicBezTo>
                    <a:pt x="282" y="10"/>
                    <a:pt x="282" y="10"/>
                    <a:pt x="282" y="10"/>
                  </a:cubicBezTo>
                  <a:cubicBezTo>
                    <a:pt x="282" y="10"/>
                    <a:pt x="282" y="7"/>
                    <a:pt x="281" y="7"/>
                  </a:cubicBezTo>
                  <a:cubicBezTo>
                    <a:pt x="281" y="6"/>
                    <a:pt x="280" y="5"/>
                    <a:pt x="280" y="5"/>
                  </a:cubicBezTo>
                  <a:cubicBezTo>
                    <a:pt x="280" y="2"/>
                    <a:pt x="280" y="2"/>
                    <a:pt x="280" y="2"/>
                  </a:cubicBezTo>
                  <a:cubicBezTo>
                    <a:pt x="281" y="1"/>
                    <a:pt x="281" y="1"/>
                    <a:pt x="281" y="1"/>
                  </a:cubicBezTo>
                  <a:cubicBezTo>
                    <a:pt x="281" y="1"/>
                    <a:pt x="281" y="0"/>
                    <a:pt x="282" y="0"/>
                  </a:cubicBezTo>
                  <a:cubicBezTo>
                    <a:pt x="259" y="4"/>
                    <a:pt x="259" y="4"/>
                    <a:pt x="259" y="4"/>
                  </a:cubicBezTo>
                  <a:cubicBezTo>
                    <a:pt x="249" y="5"/>
                    <a:pt x="249" y="5"/>
                    <a:pt x="249" y="5"/>
                  </a:cubicBezTo>
                  <a:cubicBezTo>
                    <a:pt x="245" y="10"/>
                    <a:pt x="245" y="10"/>
                    <a:pt x="245" y="10"/>
                  </a:cubicBezTo>
                  <a:cubicBezTo>
                    <a:pt x="243" y="15"/>
                    <a:pt x="243" y="15"/>
                    <a:pt x="243" y="15"/>
                  </a:cubicBezTo>
                  <a:cubicBezTo>
                    <a:pt x="244" y="23"/>
                    <a:pt x="244" y="23"/>
                    <a:pt x="244" y="23"/>
                  </a:cubicBezTo>
                  <a:cubicBezTo>
                    <a:pt x="241" y="28"/>
                    <a:pt x="241" y="28"/>
                    <a:pt x="241" y="28"/>
                  </a:cubicBezTo>
                  <a:cubicBezTo>
                    <a:pt x="241" y="34"/>
                    <a:pt x="241" y="34"/>
                    <a:pt x="241" y="34"/>
                  </a:cubicBezTo>
                  <a:cubicBezTo>
                    <a:pt x="241" y="43"/>
                    <a:pt x="241" y="43"/>
                    <a:pt x="241" y="43"/>
                  </a:cubicBezTo>
                  <a:cubicBezTo>
                    <a:pt x="236" y="46"/>
                    <a:pt x="236" y="46"/>
                    <a:pt x="236" y="46"/>
                  </a:cubicBezTo>
                  <a:cubicBezTo>
                    <a:pt x="229" y="53"/>
                    <a:pt x="229" y="53"/>
                    <a:pt x="229" y="53"/>
                  </a:cubicBezTo>
                  <a:cubicBezTo>
                    <a:pt x="219" y="57"/>
                    <a:pt x="219" y="57"/>
                    <a:pt x="219" y="57"/>
                  </a:cubicBezTo>
                  <a:cubicBezTo>
                    <a:pt x="206" y="60"/>
                    <a:pt x="206" y="60"/>
                    <a:pt x="206" y="60"/>
                  </a:cubicBezTo>
                  <a:cubicBezTo>
                    <a:pt x="196" y="63"/>
                    <a:pt x="196" y="63"/>
                    <a:pt x="196" y="63"/>
                  </a:cubicBezTo>
                  <a:cubicBezTo>
                    <a:pt x="187" y="68"/>
                    <a:pt x="187" y="68"/>
                    <a:pt x="187" y="68"/>
                  </a:cubicBezTo>
                  <a:cubicBezTo>
                    <a:pt x="185" y="75"/>
                    <a:pt x="185" y="75"/>
                    <a:pt x="185" y="75"/>
                  </a:cubicBezTo>
                  <a:cubicBezTo>
                    <a:pt x="184" y="84"/>
                    <a:pt x="184" y="84"/>
                    <a:pt x="184" y="84"/>
                  </a:cubicBezTo>
                  <a:cubicBezTo>
                    <a:pt x="177" y="87"/>
                    <a:pt x="177" y="87"/>
                    <a:pt x="177" y="87"/>
                  </a:cubicBezTo>
                  <a:cubicBezTo>
                    <a:pt x="177" y="87"/>
                    <a:pt x="174" y="89"/>
                    <a:pt x="172" y="88"/>
                  </a:cubicBezTo>
                  <a:cubicBezTo>
                    <a:pt x="169" y="88"/>
                    <a:pt x="163" y="86"/>
                    <a:pt x="163" y="86"/>
                  </a:cubicBezTo>
                  <a:cubicBezTo>
                    <a:pt x="163" y="86"/>
                    <a:pt x="156" y="82"/>
                    <a:pt x="153" y="82"/>
                  </a:cubicBezTo>
                  <a:cubicBezTo>
                    <a:pt x="150" y="81"/>
                    <a:pt x="145" y="76"/>
                    <a:pt x="145" y="76"/>
                  </a:cubicBezTo>
                  <a:cubicBezTo>
                    <a:pt x="140" y="80"/>
                    <a:pt x="140" y="80"/>
                    <a:pt x="140" y="80"/>
                  </a:cubicBezTo>
                  <a:cubicBezTo>
                    <a:pt x="140" y="80"/>
                    <a:pt x="137" y="77"/>
                    <a:pt x="137" y="75"/>
                  </a:cubicBezTo>
                  <a:cubicBezTo>
                    <a:pt x="137" y="74"/>
                    <a:pt x="137" y="74"/>
                    <a:pt x="137" y="72"/>
                  </a:cubicBezTo>
                  <a:cubicBezTo>
                    <a:pt x="137" y="69"/>
                    <a:pt x="137" y="64"/>
                    <a:pt x="137" y="64"/>
                  </a:cubicBezTo>
                  <a:cubicBezTo>
                    <a:pt x="130" y="61"/>
                    <a:pt x="130" y="61"/>
                    <a:pt x="130" y="61"/>
                  </a:cubicBezTo>
                  <a:cubicBezTo>
                    <a:pt x="123" y="60"/>
                    <a:pt x="123" y="60"/>
                    <a:pt x="123" y="60"/>
                  </a:cubicBezTo>
                  <a:cubicBezTo>
                    <a:pt x="123" y="60"/>
                    <a:pt x="123" y="62"/>
                    <a:pt x="121" y="60"/>
                  </a:cubicBezTo>
                  <a:cubicBezTo>
                    <a:pt x="118" y="58"/>
                    <a:pt x="118" y="54"/>
                    <a:pt x="118" y="54"/>
                  </a:cubicBezTo>
                  <a:cubicBezTo>
                    <a:pt x="112" y="51"/>
                    <a:pt x="112" y="51"/>
                    <a:pt x="112" y="51"/>
                  </a:cubicBezTo>
                  <a:cubicBezTo>
                    <a:pt x="110" y="59"/>
                    <a:pt x="110" y="59"/>
                    <a:pt x="110" y="59"/>
                  </a:cubicBezTo>
                  <a:cubicBezTo>
                    <a:pt x="117" y="65"/>
                    <a:pt x="117" y="65"/>
                    <a:pt x="117" y="65"/>
                  </a:cubicBezTo>
                  <a:cubicBezTo>
                    <a:pt x="119" y="69"/>
                    <a:pt x="119" y="69"/>
                    <a:pt x="119" y="69"/>
                  </a:cubicBezTo>
                  <a:cubicBezTo>
                    <a:pt x="117" y="75"/>
                    <a:pt x="117" y="75"/>
                    <a:pt x="117" y="75"/>
                  </a:cubicBezTo>
                  <a:cubicBezTo>
                    <a:pt x="119" y="80"/>
                    <a:pt x="119" y="80"/>
                    <a:pt x="119" y="80"/>
                  </a:cubicBezTo>
                  <a:cubicBezTo>
                    <a:pt x="120" y="84"/>
                    <a:pt x="120" y="84"/>
                    <a:pt x="120" y="84"/>
                  </a:cubicBezTo>
                  <a:cubicBezTo>
                    <a:pt x="120" y="84"/>
                    <a:pt x="121" y="84"/>
                    <a:pt x="121" y="87"/>
                  </a:cubicBezTo>
                  <a:cubicBezTo>
                    <a:pt x="121" y="89"/>
                    <a:pt x="120" y="99"/>
                    <a:pt x="120" y="99"/>
                  </a:cubicBezTo>
                  <a:cubicBezTo>
                    <a:pt x="120" y="107"/>
                    <a:pt x="120" y="107"/>
                    <a:pt x="120" y="107"/>
                  </a:cubicBezTo>
                  <a:cubicBezTo>
                    <a:pt x="123" y="115"/>
                    <a:pt x="123" y="115"/>
                    <a:pt x="123" y="115"/>
                  </a:cubicBezTo>
                  <a:cubicBezTo>
                    <a:pt x="123" y="115"/>
                    <a:pt x="118" y="118"/>
                    <a:pt x="116" y="118"/>
                  </a:cubicBezTo>
                  <a:cubicBezTo>
                    <a:pt x="114" y="118"/>
                    <a:pt x="109" y="116"/>
                    <a:pt x="109" y="116"/>
                  </a:cubicBezTo>
                  <a:cubicBezTo>
                    <a:pt x="107" y="111"/>
                    <a:pt x="107" y="111"/>
                    <a:pt x="107" y="111"/>
                  </a:cubicBezTo>
                  <a:cubicBezTo>
                    <a:pt x="95" y="112"/>
                    <a:pt x="95" y="112"/>
                    <a:pt x="95" y="112"/>
                  </a:cubicBezTo>
                  <a:cubicBezTo>
                    <a:pt x="88" y="111"/>
                    <a:pt x="88" y="111"/>
                    <a:pt x="88" y="111"/>
                  </a:cubicBezTo>
                  <a:cubicBezTo>
                    <a:pt x="82" y="115"/>
                    <a:pt x="82" y="115"/>
                    <a:pt x="82" y="115"/>
                  </a:cubicBezTo>
                  <a:cubicBezTo>
                    <a:pt x="78" y="114"/>
                    <a:pt x="78" y="114"/>
                    <a:pt x="78" y="114"/>
                  </a:cubicBezTo>
                  <a:cubicBezTo>
                    <a:pt x="74" y="110"/>
                    <a:pt x="74" y="110"/>
                    <a:pt x="74" y="110"/>
                  </a:cubicBezTo>
                  <a:cubicBezTo>
                    <a:pt x="73" y="104"/>
                    <a:pt x="73" y="104"/>
                    <a:pt x="73" y="104"/>
                  </a:cubicBezTo>
                  <a:cubicBezTo>
                    <a:pt x="71" y="99"/>
                    <a:pt x="71" y="99"/>
                    <a:pt x="71" y="99"/>
                  </a:cubicBezTo>
                  <a:cubicBezTo>
                    <a:pt x="67" y="94"/>
                    <a:pt x="67" y="94"/>
                    <a:pt x="67" y="94"/>
                  </a:cubicBezTo>
                  <a:cubicBezTo>
                    <a:pt x="54" y="95"/>
                    <a:pt x="54" y="95"/>
                    <a:pt x="54" y="95"/>
                  </a:cubicBezTo>
                  <a:cubicBezTo>
                    <a:pt x="49" y="96"/>
                    <a:pt x="49" y="96"/>
                    <a:pt x="49" y="96"/>
                  </a:cubicBezTo>
                  <a:cubicBezTo>
                    <a:pt x="46" y="99"/>
                    <a:pt x="46" y="99"/>
                    <a:pt x="46" y="99"/>
                  </a:cubicBezTo>
                  <a:cubicBezTo>
                    <a:pt x="40" y="98"/>
                    <a:pt x="40" y="98"/>
                    <a:pt x="40" y="98"/>
                  </a:cubicBezTo>
                  <a:cubicBezTo>
                    <a:pt x="38" y="101"/>
                    <a:pt x="38" y="101"/>
                    <a:pt x="38" y="101"/>
                  </a:cubicBezTo>
                  <a:cubicBezTo>
                    <a:pt x="31" y="99"/>
                    <a:pt x="31" y="99"/>
                    <a:pt x="31" y="99"/>
                  </a:cubicBezTo>
                  <a:cubicBezTo>
                    <a:pt x="24" y="100"/>
                    <a:pt x="24" y="100"/>
                    <a:pt x="24" y="100"/>
                  </a:cubicBezTo>
                  <a:cubicBezTo>
                    <a:pt x="19" y="99"/>
                    <a:pt x="19" y="99"/>
                    <a:pt x="19" y="99"/>
                  </a:cubicBezTo>
                  <a:cubicBezTo>
                    <a:pt x="10" y="101"/>
                    <a:pt x="10" y="101"/>
                    <a:pt x="10" y="101"/>
                  </a:cubicBezTo>
                  <a:cubicBezTo>
                    <a:pt x="5" y="105"/>
                    <a:pt x="5" y="105"/>
                    <a:pt x="5" y="105"/>
                  </a:cubicBezTo>
                  <a:cubicBezTo>
                    <a:pt x="0" y="113"/>
                    <a:pt x="0" y="113"/>
                    <a:pt x="0" y="113"/>
                  </a:cubicBezTo>
                  <a:cubicBezTo>
                    <a:pt x="0" y="113"/>
                    <a:pt x="2" y="113"/>
                    <a:pt x="4" y="113"/>
                  </a:cubicBezTo>
                  <a:cubicBezTo>
                    <a:pt x="5" y="113"/>
                    <a:pt x="14" y="114"/>
                    <a:pt x="14" y="114"/>
                  </a:cubicBezTo>
                  <a:cubicBezTo>
                    <a:pt x="16" y="117"/>
                    <a:pt x="16" y="117"/>
                    <a:pt x="16" y="117"/>
                  </a:cubicBezTo>
                  <a:cubicBezTo>
                    <a:pt x="10" y="120"/>
                    <a:pt x="10" y="120"/>
                    <a:pt x="10" y="120"/>
                  </a:cubicBezTo>
                  <a:cubicBezTo>
                    <a:pt x="15" y="122"/>
                    <a:pt x="15" y="122"/>
                    <a:pt x="15" y="122"/>
                  </a:cubicBezTo>
                  <a:cubicBezTo>
                    <a:pt x="16" y="124"/>
                    <a:pt x="16" y="124"/>
                    <a:pt x="16" y="124"/>
                  </a:cubicBezTo>
                  <a:cubicBezTo>
                    <a:pt x="16" y="127"/>
                    <a:pt x="16" y="127"/>
                    <a:pt x="16" y="127"/>
                  </a:cubicBezTo>
                  <a:cubicBezTo>
                    <a:pt x="5" y="128"/>
                    <a:pt x="5" y="128"/>
                    <a:pt x="5" y="128"/>
                  </a:cubicBezTo>
                  <a:cubicBezTo>
                    <a:pt x="5" y="128"/>
                    <a:pt x="2" y="127"/>
                    <a:pt x="2" y="129"/>
                  </a:cubicBezTo>
                  <a:cubicBezTo>
                    <a:pt x="1" y="131"/>
                    <a:pt x="5" y="132"/>
                    <a:pt x="5" y="132"/>
                  </a:cubicBezTo>
                  <a:cubicBezTo>
                    <a:pt x="10" y="135"/>
                    <a:pt x="10" y="135"/>
                    <a:pt x="10" y="135"/>
                  </a:cubicBezTo>
                  <a:cubicBezTo>
                    <a:pt x="9" y="145"/>
                    <a:pt x="9" y="145"/>
                    <a:pt x="9" y="145"/>
                  </a:cubicBezTo>
                  <a:cubicBezTo>
                    <a:pt x="13" y="145"/>
                    <a:pt x="13" y="145"/>
                    <a:pt x="13" y="145"/>
                  </a:cubicBezTo>
                  <a:cubicBezTo>
                    <a:pt x="19" y="145"/>
                    <a:pt x="19" y="145"/>
                    <a:pt x="19" y="145"/>
                  </a:cubicBezTo>
                  <a:cubicBezTo>
                    <a:pt x="19" y="145"/>
                    <a:pt x="20" y="143"/>
                    <a:pt x="23" y="142"/>
                  </a:cubicBezTo>
                  <a:cubicBezTo>
                    <a:pt x="25" y="142"/>
                    <a:pt x="28" y="142"/>
                    <a:pt x="28" y="142"/>
                  </a:cubicBezTo>
                  <a:cubicBezTo>
                    <a:pt x="28" y="142"/>
                    <a:pt x="28" y="141"/>
                    <a:pt x="30" y="146"/>
                  </a:cubicBezTo>
                  <a:cubicBezTo>
                    <a:pt x="31" y="150"/>
                    <a:pt x="31" y="150"/>
                    <a:pt x="31" y="150"/>
                  </a:cubicBezTo>
                  <a:cubicBezTo>
                    <a:pt x="35" y="151"/>
                    <a:pt x="35" y="151"/>
                    <a:pt x="35" y="151"/>
                  </a:cubicBezTo>
                  <a:cubicBezTo>
                    <a:pt x="37" y="152"/>
                    <a:pt x="37" y="152"/>
                    <a:pt x="37" y="152"/>
                  </a:cubicBezTo>
                  <a:cubicBezTo>
                    <a:pt x="37" y="152"/>
                    <a:pt x="41" y="154"/>
                    <a:pt x="43" y="155"/>
                  </a:cubicBezTo>
                  <a:cubicBezTo>
                    <a:pt x="45" y="156"/>
                    <a:pt x="49" y="160"/>
                    <a:pt x="49" y="160"/>
                  </a:cubicBezTo>
                  <a:cubicBezTo>
                    <a:pt x="51" y="161"/>
                    <a:pt x="51" y="161"/>
                    <a:pt x="51" y="161"/>
                  </a:cubicBezTo>
                  <a:cubicBezTo>
                    <a:pt x="51" y="166"/>
                    <a:pt x="51" y="166"/>
                    <a:pt x="51" y="166"/>
                  </a:cubicBezTo>
                  <a:cubicBezTo>
                    <a:pt x="51" y="166"/>
                    <a:pt x="55" y="167"/>
                    <a:pt x="58" y="167"/>
                  </a:cubicBezTo>
                  <a:cubicBezTo>
                    <a:pt x="61" y="167"/>
                    <a:pt x="68" y="166"/>
                    <a:pt x="68" y="166"/>
                  </a:cubicBezTo>
                  <a:cubicBezTo>
                    <a:pt x="70" y="170"/>
                    <a:pt x="70" y="170"/>
                    <a:pt x="70" y="170"/>
                  </a:cubicBezTo>
                  <a:cubicBezTo>
                    <a:pt x="72" y="170"/>
                    <a:pt x="81" y="173"/>
                    <a:pt x="81" y="173"/>
                  </a:cubicBezTo>
                  <a:cubicBezTo>
                    <a:pt x="78" y="177"/>
                    <a:pt x="78" y="177"/>
                    <a:pt x="78" y="177"/>
                  </a:cubicBezTo>
                  <a:cubicBezTo>
                    <a:pt x="75" y="180"/>
                    <a:pt x="75" y="180"/>
                    <a:pt x="75" y="180"/>
                  </a:cubicBezTo>
                  <a:cubicBezTo>
                    <a:pt x="74" y="183"/>
                    <a:pt x="74" y="183"/>
                    <a:pt x="74" y="183"/>
                  </a:cubicBezTo>
                  <a:cubicBezTo>
                    <a:pt x="74" y="183"/>
                    <a:pt x="75" y="183"/>
                    <a:pt x="79" y="184"/>
                  </a:cubicBezTo>
                  <a:cubicBezTo>
                    <a:pt x="83" y="185"/>
                    <a:pt x="86" y="187"/>
                    <a:pt x="86" y="187"/>
                  </a:cubicBezTo>
                  <a:cubicBezTo>
                    <a:pt x="84" y="192"/>
                    <a:pt x="84" y="192"/>
                    <a:pt x="84" y="192"/>
                  </a:cubicBezTo>
                  <a:cubicBezTo>
                    <a:pt x="89" y="196"/>
                    <a:pt x="89" y="196"/>
                    <a:pt x="89" y="196"/>
                  </a:cubicBezTo>
                  <a:cubicBezTo>
                    <a:pt x="89" y="196"/>
                    <a:pt x="91" y="199"/>
                    <a:pt x="91" y="200"/>
                  </a:cubicBezTo>
                  <a:cubicBezTo>
                    <a:pt x="90" y="201"/>
                    <a:pt x="90" y="203"/>
                    <a:pt x="90" y="203"/>
                  </a:cubicBezTo>
                  <a:cubicBezTo>
                    <a:pt x="87" y="202"/>
                    <a:pt x="87" y="202"/>
                    <a:pt x="87" y="202"/>
                  </a:cubicBezTo>
                  <a:cubicBezTo>
                    <a:pt x="87" y="202"/>
                    <a:pt x="87" y="204"/>
                    <a:pt x="86" y="202"/>
                  </a:cubicBezTo>
                  <a:cubicBezTo>
                    <a:pt x="84" y="200"/>
                    <a:pt x="83" y="198"/>
                    <a:pt x="83" y="198"/>
                  </a:cubicBezTo>
                  <a:cubicBezTo>
                    <a:pt x="82" y="202"/>
                    <a:pt x="82" y="202"/>
                    <a:pt x="82" y="202"/>
                  </a:cubicBezTo>
                  <a:cubicBezTo>
                    <a:pt x="82" y="202"/>
                    <a:pt x="83" y="206"/>
                    <a:pt x="84" y="207"/>
                  </a:cubicBezTo>
                  <a:cubicBezTo>
                    <a:pt x="86" y="207"/>
                    <a:pt x="86" y="206"/>
                    <a:pt x="86" y="209"/>
                  </a:cubicBezTo>
                  <a:cubicBezTo>
                    <a:pt x="86" y="211"/>
                    <a:pt x="87" y="216"/>
                    <a:pt x="88" y="217"/>
                  </a:cubicBezTo>
                  <a:cubicBezTo>
                    <a:pt x="89" y="219"/>
                    <a:pt x="89" y="224"/>
                    <a:pt x="90" y="225"/>
                  </a:cubicBezTo>
                  <a:cubicBezTo>
                    <a:pt x="92" y="225"/>
                    <a:pt x="93" y="226"/>
                    <a:pt x="93" y="226"/>
                  </a:cubicBezTo>
                  <a:cubicBezTo>
                    <a:pt x="95" y="228"/>
                    <a:pt x="95" y="228"/>
                    <a:pt x="95" y="228"/>
                  </a:cubicBezTo>
                  <a:cubicBezTo>
                    <a:pt x="101" y="233"/>
                    <a:pt x="101" y="233"/>
                    <a:pt x="101" y="233"/>
                  </a:cubicBezTo>
                  <a:cubicBezTo>
                    <a:pt x="101" y="233"/>
                    <a:pt x="105" y="236"/>
                    <a:pt x="107" y="237"/>
                  </a:cubicBezTo>
                  <a:cubicBezTo>
                    <a:pt x="109" y="238"/>
                    <a:pt x="110" y="238"/>
                    <a:pt x="110" y="238"/>
                  </a:cubicBezTo>
                  <a:cubicBezTo>
                    <a:pt x="115" y="243"/>
                    <a:pt x="115" y="243"/>
                    <a:pt x="115" y="243"/>
                  </a:cubicBezTo>
                  <a:cubicBezTo>
                    <a:pt x="115" y="243"/>
                    <a:pt x="118" y="248"/>
                    <a:pt x="117" y="248"/>
                  </a:cubicBezTo>
                  <a:cubicBezTo>
                    <a:pt x="116" y="248"/>
                    <a:pt x="117" y="249"/>
                    <a:pt x="115" y="249"/>
                  </a:cubicBezTo>
                  <a:cubicBezTo>
                    <a:pt x="112" y="249"/>
                    <a:pt x="113" y="251"/>
                    <a:pt x="111" y="249"/>
                  </a:cubicBezTo>
                  <a:cubicBezTo>
                    <a:pt x="108" y="247"/>
                    <a:pt x="106" y="244"/>
                    <a:pt x="103" y="244"/>
                  </a:cubicBezTo>
                  <a:cubicBezTo>
                    <a:pt x="100" y="244"/>
                    <a:pt x="100" y="244"/>
                    <a:pt x="100" y="244"/>
                  </a:cubicBezTo>
                  <a:cubicBezTo>
                    <a:pt x="106" y="249"/>
                    <a:pt x="106" y="249"/>
                    <a:pt x="106" y="249"/>
                  </a:cubicBezTo>
                  <a:cubicBezTo>
                    <a:pt x="109" y="250"/>
                    <a:pt x="109" y="250"/>
                    <a:pt x="109" y="250"/>
                  </a:cubicBezTo>
                  <a:cubicBezTo>
                    <a:pt x="113" y="254"/>
                    <a:pt x="113" y="254"/>
                    <a:pt x="113" y="254"/>
                  </a:cubicBezTo>
                  <a:cubicBezTo>
                    <a:pt x="114" y="254"/>
                    <a:pt x="114" y="254"/>
                    <a:pt x="114" y="254"/>
                  </a:cubicBezTo>
                  <a:cubicBezTo>
                    <a:pt x="114" y="254"/>
                    <a:pt x="115" y="256"/>
                    <a:pt x="115" y="257"/>
                  </a:cubicBezTo>
                  <a:cubicBezTo>
                    <a:pt x="115" y="258"/>
                    <a:pt x="114" y="261"/>
                    <a:pt x="113" y="262"/>
                  </a:cubicBezTo>
                  <a:cubicBezTo>
                    <a:pt x="113" y="264"/>
                    <a:pt x="113" y="266"/>
                    <a:pt x="113" y="266"/>
                  </a:cubicBezTo>
                  <a:cubicBezTo>
                    <a:pt x="110" y="259"/>
                    <a:pt x="110" y="259"/>
                    <a:pt x="110" y="259"/>
                  </a:cubicBezTo>
                  <a:cubicBezTo>
                    <a:pt x="110" y="259"/>
                    <a:pt x="111" y="257"/>
                    <a:pt x="109" y="256"/>
                  </a:cubicBezTo>
                  <a:cubicBezTo>
                    <a:pt x="107" y="256"/>
                    <a:pt x="105" y="257"/>
                    <a:pt x="105" y="257"/>
                  </a:cubicBezTo>
                  <a:cubicBezTo>
                    <a:pt x="105" y="257"/>
                    <a:pt x="104" y="259"/>
                    <a:pt x="105" y="260"/>
                  </a:cubicBezTo>
                  <a:cubicBezTo>
                    <a:pt x="107" y="261"/>
                    <a:pt x="108" y="262"/>
                    <a:pt x="108" y="263"/>
                  </a:cubicBezTo>
                  <a:cubicBezTo>
                    <a:pt x="109" y="264"/>
                    <a:pt x="109" y="265"/>
                    <a:pt x="109" y="265"/>
                  </a:cubicBezTo>
                  <a:cubicBezTo>
                    <a:pt x="109" y="265"/>
                    <a:pt x="111" y="265"/>
                    <a:pt x="111" y="267"/>
                  </a:cubicBezTo>
                  <a:cubicBezTo>
                    <a:pt x="111" y="270"/>
                    <a:pt x="110" y="273"/>
                    <a:pt x="110" y="273"/>
                  </a:cubicBezTo>
                  <a:cubicBezTo>
                    <a:pt x="110" y="273"/>
                    <a:pt x="108" y="273"/>
                    <a:pt x="111" y="275"/>
                  </a:cubicBezTo>
                  <a:cubicBezTo>
                    <a:pt x="114" y="277"/>
                    <a:pt x="115" y="278"/>
                    <a:pt x="116" y="279"/>
                  </a:cubicBezTo>
                  <a:cubicBezTo>
                    <a:pt x="117" y="280"/>
                    <a:pt x="121" y="285"/>
                    <a:pt x="121" y="285"/>
                  </a:cubicBezTo>
                  <a:cubicBezTo>
                    <a:pt x="124" y="289"/>
                    <a:pt x="124" y="289"/>
                    <a:pt x="124" y="289"/>
                  </a:cubicBezTo>
                  <a:cubicBezTo>
                    <a:pt x="124" y="289"/>
                    <a:pt x="124" y="291"/>
                    <a:pt x="124" y="291"/>
                  </a:cubicBezTo>
                  <a:cubicBezTo>
                    <a:pt x="123" y="291"/>
                    <a:pt x="121" y="291"/>
                    <a:pt x="121" y="291"/>
                  </a:cubicBezTo>
                  <a:cubicBezTo>
                    <a:pt x="121" y="291"/>
                    <a:pt x="120" y="291"/>
                    <a:pt x="119" y="290"/>
                  </a:cubicBezTo>
                  <a:cubicBezTo>
                    <a:pt x="118" y="288"/>
                    <a:pt x="116" y="285"/>
                    <a:pt x="116" y="285"/>
                  </a:cubicBezTo>
                  <a:cubicBezTo>
                    <a:pt x="114" y="284"/>
                    <a:pt x="114" y="284"/>
                    <a:pt x="114" y="284"/>
                  </a:cubicBezTo>
                  <a:cubicBezTo>
                    <a:pt x="112" y="285"/>
                    <a:pt x="112" y="285"/>
                    <a:pt x="112" y="285"/>
                  </a:cubicBezTo>
                  <a:cubicBezTo>
                    <a:pt x="112" y="285"/>
                    <a:pt x="110" y="289"/>
                    <a:pt x="110" y="289"/>
                  </a:cubicBezTo>
                  <a:cubicBezTo>
                    <a:pt x="110" y="290"/>
                    <a:pt x="107" y="296"/>
                    <a:pt x="107" y="296"/>
                  </a:cubicBezTo>
                  <a:cubicBezTo>
                    <a:pt x="105" y="308"/>
                    <a:pt x="105" y="308"/>
                    <a:pt x="105" y="308"/>
                  </a:cubicBezTo>
                  <a:cubicBezTo>
                    <a:pt x="105" y="308"/>
                    <a:pt x="105" y="322"/>
                    <a:pt x="104" y="323"/>
                  </a:cubicBezTo>
                  <a:cubicBezTo>
                    <a:pt x="104" y="324"/>
                    <a:pt x="100" y="334"/>
                    <a:pt x="100" y="334"/>
                  </a:cubicBezTo>
                  <a:cubicBezTo>
                    <a:pt x="100" y="334"/>
                    <a:pt x="100" y="335"/>
                    <a:pt x="100" y="338"/>
                  </a:cubicBezTo>
                  <a:cubicBezTo>
                    <a:pt x="99" y="341"/>
                    <a:pt x="98" y="346"/>
                    <a:pt x="98" y="346"/>
                  </a:cubicBezTo>
                  <a:cubicBezTo>
                    <a:pt x="98" y="346"/>
                    <a:pt x="97" y="350"/>
                    <a:pt x="97" y="352"/>
                  </a:cubicBezTo>
                  <a:cubicBezTo>
                    <a:pt x="96" y="354"/>
                    <a:pt x="93" y="362"/>
                    <a:pt x="93" y="362"/>
                  </a:cubicBezTo>
                  <a:cubicBezTo>
                    <a:pt x="92" y="371"/>
                    <a:pt x="92" y="371"/>
                    <a:pt x="92" y="371"/>
                  </a:cubicBezTo>
                  <a:cubicBezTo>
                    <a:pt x="84" y="388"/>
                    <a:pt x="84" y="388"/>
                    <a:pt x="84" y="388"/>
                  </a:cubicBezTo>
                  <a:cubicBezTo>
                    <a:pt x="78" y="393"/>
                    <a:pt x="78" y="393"/>
                    <a:pt x="78" y="393"/>
                  </a:cubicBezTo>
                  <a:cubicBezTo>
                    <a:pt x="75" y="395"/>
                    <a:pt x="75" y="395"/>
                    <a:pt x="75" y="395"/>
                  </a:cubicBezTo>
                  <a:cubicBezTo>
                    <a:pt x="78" y="396"/>
                    <a:pt x="80" y="397"/>
                    <a:pt x="81" y="400"/>
                  </a:cubicBezTo>
                  <a:cubicBezTo>
                    <a:pt x="83" y="405"/>
                    <a:pt x="87" y="413"/>
                    <a:pt x="87" y="413"/>
                  </a:cubicBezTo>
                  <a:cubicBezTo>
                    <a:pt x="100" y="418"/>
                    <a:pt x="100" y="418"/>
                    <a:pt x="100" y="418"/>
                  </a:cubicBezTo>
                  <a:cubicBezTo>
                    <a:pt x="100" y="418"/>
                    <a:pt x="107" y="424"/>
                    <a:pt x="108" y="426"/>
                  </a:cubicBezTo>
                  <a:cubicBezTo>
                    <a:pt x="109" y="427"/>
                    <a:pt x="124" y="432"/>
                    <a:pt x="124" y="432"/>
                  </a:cubicBezTo>
                  <a:cubicBezTo>
                    <a:pt x="134" y="441"/>
                    <a:pt x="134" y="441"/>
                    <a:pt x="134" y="441"/>
                  </a:cubicBezTo>
                  <a:cubicBezTo>
                    <a:pt x="149" y="441"/>
                    <a:pt x="149" y="441"/>
                    <a:pt x="149" y="441"/>
                  </a:cubicBezTo>
                  <a:cubicBezTo>
                    <a:pt x="159" y="443"/>
                    <a:pt x="159" y="443"/>
                    <a:pt x="159" y="443"/>
                  </a:cubicBezTo>
                  <a:cubicBezTo>
                    <a:pt x="164" y="437"/>
                    <a:pt x="164" y="437"/>
                    <a:pt x="164" y="437"/>
                  </a:cubicBezTo>
                  <a:cubicBezTo>
                    <a:pt x="164" y="437"/>
                    <a:pt x="189" y="449"/>
                    <a:pt x="190" y="449"/>
                  </a:cubicBezTo>
                  <a:cubicBezTo>
                    <a:pt x="191" y="449"/>
                    <a:pt x="191" y="452"/>
                    <a:pt x="192" y="455"/>
                  </a:cubicBezTo>
                  <a:cubicBezTo>
                    <a:pt x="192" y="455"/>
                    <a:pt x="192" y="455"/>
                    <a:pt x="192" y="455"/>
                  </a:cubicBezTo>
                  <a:cubicBezTo>
                    <a:pt x="192" y="455"/>
                    <a:pt x="192" y="455"/>
                    <a:pt x="192" y="455"/>
                  </a:cubicBezTo>
                  <a:cubicBezTo>
                    <a:pt x="193" y="455"/>
                    <a:pt x="193" y="455"/>
                    <a:pt x="193" y="455"/>
                  </a:cubicBezTo>
                  <a:cubicBezTo>
                    <a:pt x="193" y="455"/>
                    <a:pt x="192" y="454"/>
                    <a:pt x="192" y="454"/>
                  </a:cubicBezTo>
                  <a:cubicBezTo>
                    <a:pt x="192" y="453"/>
                    <a:pt x="192" y="453"/>
                    <a:pt x="192" y="453"/>
                  </a:cubicBezTo>
                  <a:cubicBezTo>
                    <a:pt x="193" y="453"/>
                    <a:pt x="193" y="453"/>
                    <a:pt x="193" y="453"/>
                  </a:cubicBezTo>
                  <a:cubicBezTo>
                    <a:pt x="193" y="453"/>
                    <a:pt x="193" y="453"/>
                    <a:pt x="193" y="453"/>
                  </a:cubicBezTo>
                  <a:cubicBezTo>
                    <a:pt x="193" y="453"/>
                    <a:pt x="193" y="453"/>
                    <a:pt x="193" y="453"/>
                  </a:cubicBezTo>
                  <a:cubicBezTo>
                    <a:pt x="194" y="453"/>
                    <a:pt x="194" y="453"/>
                    <a:pt x="194" y="453"/>
                  </a:cubicBezTo>
                  <a:cubicBezTo>
                    <a:pt x="195" y="452"/>
                    <a:pt x="195" y="452"/>
                    <a:pt x="195" y="452"/>
                  </a:cubicBezTo>
                  <a:cubicBezTo>
                    <a:pt x="195" y="452"/>
                    <a:pt x="195" y="452"/>
                    <a:pt x="195" y="452"/>
                  </a:cubicBezTo>
                  <a:cubicBezTo>
                    <a:pt x="195" y="451"/>
                    <a:pt x="194" y="451"/>
                    <a:pt x="194" y="451"/>
                  </a:cubicBezTo>
                  <a:cubicBezTo>
                    <a:pt x="194" y="451"/>
                    <a:pt x="195" y="451"/>
                    <a:pt x="195" y="450"/>
                  </a:cubicBezTo>
                  <a:cubicBezTo>
                    <a:pt x="195" y="450"/>
                    <a:pt x="195" y="450"/>
                    <a:pt x="195" y="450"/>
                  </a:cubicBezTo>
                  <a:cubicBezTo>
                    <a:pt x="196" y="450"/>
                    <a:pt x="196" y="450"/>
                    <a:pt x="196" y="450"/>
                  </a:cubicBezTo>
                  <a:cubicBezTo>
                    <a:pt x="196" y="450"/>
                    <a:pt x="196" y="450"/>
                    <a:pt x="196" y="450"/>
                  </a:cubicBezTo>
                  <a:cubicBezTo>
                    <a:pt x="196" y="450"/>
                    <a:pt x="196" y="450"/>
                    <a:pt x="196" y="450"/>
                  </a:cubicBezTo>
                  <a:cubicBezTo>
                    <a:pt x="197" y="450"/>
                    <a:pt x="197" y="450"/>
                    <a:pt x="197" y="450"/>
                  </a:cubicBezTo>
                  <a:cubicBezTo>
                    <a:pt x="197" y="450"/>
                    <a:pt x="197" y="450"/>
                    <a:pt x="197" y="450"/>
                  </a:cubicBezTo>
                  <a:cubicBezTo>
                    <a:pt x="198" y="450"/>
                    <a:pt x="198" y="450"/>
                    <a:pt x="198" y="450"/>
                  </a:cubicBezTo>
                  <a:cubicBezTo>
                    <a:pt x="198" y="450"/>
                    <a:pt x="198" y="450"/>
                    <a:pt x="198" y="450"/>
                  </a:cubicBezTo>
                  <a:cubicBezTo>
                    <a:pt x="198" y="450"/>
                    <a:pt x="199" y="450"/>
                    <a:pt x="199" y="450"/>
                  </a:cubicBezTo>
                  <a:cubicBezTo>
                    <a:pt x="199" y="450"/>
                    <a:pt x="199" y="451"/>
                    <a:pt x="199" y="451"/>
                  </a:cubicBezTo>
                  <a:cubicBezTo>
                    <a:pt x="199" y="451"/>
                    <a:pt x="199" y="451"/>
                    <a:pt x="199" y="451"/>
                  </a:cubicBezTo>
                  <a:cubicBezTo>
                    <a:pt x="199" y="451"/>
                    <a:pt x="200" y="451"/>
                    <a:pt x="200" y="451"/>
                  </a:cubicBezTo>
                  <a:cubicBezTo>
                    <a:pt x="200" y="451"/>
                    <a:pt x="200" y="452"/>
                    <a:pt x="200" y="452"/>
                  </a:cubicBezTo>
                  <a:cubicBezTo>
                    <a:pt x="200" y="452"/>
                    <a:pt x="201" y="452"/>
                    <a:pt x="201" y="452"/>
                  </a:cubicBezTo>
                  <a:cubicBezTo>
                    <a:pt x="201" y="452"/>
                    <a:pt x="202" y="452"/>
                    <a:pt x="202" y="452"/>
                  </a:cubicBezTo>
                  <a:cubicBezTo>
                    <a:pt x="202" y="452"/>
                    <a:pt x="202" y="452"/>
                    <a:pt x="202" y="453"/>
                  </a:cubicBezTo>
                  <a:cubicBezTo>
                    <a:pt x="203" y="453"/>
                    <a:pt x="203" y="453"/>
                    <a:pt x="203" y="453"/>
                  </a:cubicBezTo>
                  <a:cubicBezTo>
                    <a:pt x="203" y="452"/>
                    <a:pt x="204" y="452"/>
                    <a:pt x="204" y="452"/>
                  </a:cubicBezTo>
                  <a:cubicBezTo>
                    <a:pt x="204" y="453"/>
                    <a:pt x="204" y="453"/>
                    <a:pt x="204" y="453"/>
                  </a:cubicBezTo>
                  <a:cubicBezTo>
                    <a:pt x="205" y="453"/>
                    <a:pt x="205" y="453"/>
                    <a:pt x="205" y="453"/>
                  </a:cubicBezTo>
                  <a:cubicBezTo>
                    <a:pt x="206" y="453"/>
                    <a:pt x="206" y="453"/>
                    <a:pt x="206" y="453"/>
                  </a:cubicBezTo>
                  <a:cubicBezTo>
                    <a:pt x="206" y="454"/>
                    <a:pt x="206" y="454"/>
                    <a:pt x="206" y="454"/>
                  </a:cubicBezTo>
                  <a:cubicBezTo>
                    <a:pt x="205" y="454"/>
                    <a:pt x="205" y="454"/>
                    <a:pt x="205" y="454"/>
                  </a:cubicBezTo>
                  <a:cubicBezTo>
                    <a:pt x="205" y="454"/>
                    <a:pt x="205" y="454"/>
                    <a:pt x="205" y="454"/>
                  </a:cubicBezTo>
                  <a:cubicBezTo>
                    <a:pt x="205" y="455"/>
                    <a:pt x="205" y="455"/>
                    <a:pt x="205" y="455"/>
                  </a:cubicBezTo>
                  <a:cubicBezTo>
                    <a:pt x="206" y="455"/>
                    <a:pt x="206" y="455"/>
                    <a:pt x="206" y="455"/>
                  </a:cubicBezTo>
                  <a:cubicBezTo>
                    <a:pt x="206" y="455"/>
                    <a:pt x="206" y="455"/>
                    <a:pt x="206" y="455"/>
                  </a:cubicBezTo>
                  <a:cubicBezTo>
                    <a:pt x="208" y="456"/>
                    <a:pt x="208" y="456"/>
                    <a:pt x="208" y="456"/>
                  </a:cubicBezTo>
                  <a:cubicBezTo>
                    <a:pt x="207" y="456"/>
                    <a:pt x="207" y="456"/>
                    <a:pt x="207" y="456"/>
                  </a:cubicBezTo>
                  <a:cubicBezTo>
                    <a:pt x="207" y="456"/>
                    <a:pt x="207" y="456"/>
                    <a:pt x="207" y="456"/>
                  </a:cubicBezTo>
                  <a:cubicBezTo>
                    <a:pt x="207" y="456"/>
                    <a:pt x="206" y="456"/>
                    <a:pt x="206" y="456"/>
                  </a:cubicBezTo>
                  <a:cubicBezTo>
                    <a:pt x="206" y="456"/>
                    <a:pt x="205" y="456"/>
                    <a:pt x="205" y="456"/>
                  </a:cubicBezTo>
                  <a:cubicBezTo>
                    <a:pt x="205" y="457"/>
                    <a:pt x="205" y="457"/>
                    <a:pt x="205" y="457"/>
                  </a:cubicBezTo>
                  <a:cubicBezTo>
                    <a:pt x="205" y="459"/>
                    <a:pt x="205" y="459"/>
                    <a:pt x="205" y="459"/>
                  </a:cubicBezTo>
                  <a:cubicBezTo>
                    <a:pt x="204" y="459"/>
                    <a:pt x="204" y="459"/>
                    <a:pt x="204" y="459"/>
                  </a:cubicBezTo>
                  <a:cubicBezTo>
                    <a:pt x="204" y="460"/>
                    <a:pt x="204" y="460"/>
                    <a:pt x="204" y="460"/>
                  </a:cubicBezTo>
                  <a:cubicBezTo>
                    <a:pt x="204" y="460"/>
                    <a:pt x="204" y="460"/>
                    <a:pt x="204" y="460"/>
                  </a:cubicBezTo>
                  <a:cubicBezTo>
                    <a:pt x="204" y="460"/>
                    <a:pt x="204" y="460"/>
                    <a:pt x="204" y="460"/>
                  </a:cubicBezTo>
                  <a:cubicBezTo>
                    <a:pt x="204" y="460"/>
                    <a:pt x="204" y="460"/>
                    <a:pt x="203" y="460"/>
                  </a:cubicBezTo>
                  <a:cubicBezTo>
                    <a:pt x="203" y="460"/>
                    <a:pt x="203" y="460"/>
                    <a:pt x="203" y="460"/>
                  </a:cubicBezTo>
                  <a:cubicBezTo>
                    <a:pt x="202" y="459"/>
                    <a:pt x="202" y="459"/>
                    <a:pt x="202" y="459"/>
                  </a:cubicBezTo>
                  <a:cubicBezTo>
                    <a:pt x="202" y="460"/>
                    <a:pt x="202" y="460"/>
                    <a:pt x="202" y="460"/>
                  </a:cubicBezTo>
                  <a:cubicBezTo>
                    <a:pt x="202" y="461"/>
                    <a:pt x="202" y="461"/>
                    <a:pt x="202" y="461"/>
                  </a:cubicBezTo>
                  <a:cubicBezTo>
                    <a:pt x="202" y="461"/>
                    <a:pt x="202" y="461"/>
                    <a:pt x="202" y="461"/>
                  </a:cubicBezTo>
                  <a:cubicBezTo>
                    <a:pt x="201" y="461"/>
                    <a:pt x="201" y="461"/>
                    <a:pt x="201" y="461"/>
                  </a:cubicBezTo>
                  <a:cubicBezTo>
                    <a:pt x="200" y="461"/>
                    <a:pt x="200" y="461"/>
                    <a:pt x="200" y="461"/>
                  </a:cubicBezTo>
                  <a:cubicBezTo>
                    <a:pt x="199" y="461"/>
                    <a:pt x="199" y="461"/>
                    <a:pt x="199" y="461"/>
                  </a:cubicBezTo>
                  <a:cubicBezTo>
                    <a:pt x="199" y="461"/>
                    <a:pt x="199" y="461"/>
                    <a:pt x="199" y="461"/>
                  </a:cubicBezTo>
                  <a:cubicBezTo>
                    <a:pt x="198" y="462"/>
                    <a:pt x="198" y="462"/>
                    <a:pt x="198" y="462"/>
                  </a:cubicBezTo>
                  <a:cubicBezTo>
                    <a:pt x="198" y="462"/>
                    <a:pt x="198" y="462"/>
                    <a:pt x="198" y="462"/>
                  </a:cubicBezTo>
                  <a:cubicBezTo>
                    <a:pt x="198" y="462"/>
                    <a:pt x="198" y="462"/>
                    <a:pt x="198" y="462"/>
                  </a:cubicBezTo>
                  <a:cubicBezTo>
                    <a:pt x="198" y="462"/>
                    <a:pt x="198" y="462"/>
                    <a:pt x="198" y="462"/>
                  </a:cubicBezTo>
                  <a:cubicBezTo>
                    <a:pt x="197" y="461"/>
                    <a:pt x="197" y="461"/>
                    <a:pt x="197" y="461"/>
                  </a:cubicBezTo>
                  <a:cubicBezTo>
                    <a:pt x="197" y="462"/>
                    <a:pt x="197" y="462"/>
                    <a:pt x="197" y="462"/>
                  </a:cubicBezTo>
                  <a:cubicBezTo>
                    <a:pt x="197" y="462"/>
                    <a:pt x="197" y="462"/>
                    <a:pt x="197" y="462"/>
                  </a:cubicBezTo>
                  <a:cubicBezTo>
                    <a:pt x="197" y="462"/>
                    <a:pt x="197" y="462"/>
                    <a:pt x="197" y="462"/>
                  </a:cubicBezTo>
                  <a:cubicBezTo>
                    <a:pt x="210" y="465"/>
                    <a:pt x="210" y="465"/>
                    <a:pt x="210" y="465"/>
                  </a:cubicBezTo>
                  <a:cubicBezTo>
                    <a:pt x="213" y="466"/>
                    <a:pt x="213" y="468"/>
                    <a:pt x="216" y="470"/>
                  </a:cubicBezTo>
                  <a:cubicBezTo>
                    <a:pt x="224" y="467"/>
                    <a:pt x="224" y="467"/>
                    <a:pt x="224" y="467"/>
                  </a:cubicBezTo>
                  <a:cubicBezTo>
                    <a:pt x="234" y="474"/>
                    <a:pt x="234" y="474"/>
                    <a:pt x="234" y="474"/>
                  </a:cubicBezTo>
                  <a:cubicBezTo>
                    <a:pt x="243" y="471"/>
                    <a:pt x="243" y="471"/>
                    <a:pt x="243" y="471"/>
                  </a:cubicBezTo>
                  <a:cubicBezTo>
                    <a:pt x="252" y="471"/>
                    <a:pt x="252" y="471"/>
                    <a:pt x="252" y="471"/>
                  </a:cubicBezTo>
                  <a:cubicBezTo>
                    <a:pt x="252" y="470"/>
                    <a:pt x="256" y="470"/>
                    <a:pt x="259" y="471"/>
                  </a:cubicBezTo>
                  <a:cubicBezTo>
                    <a:pt x="259" y="471"/>
                    <a:pt x="259" y="471"/>
                    <a:pt x="259" y="471"/>
                  </a:cubicBezTo>
                  <a:close/>
                  <a:moveTo>
                    <a:pt x="192" y="456"/>
                  </a:moveTo>
                  <a:cubicBezTo>
                    <a:pt x="192" y="456"/>
                    <a:pt x="192" y="456"/>
                    <a:pt x="192" y="456"/>
                  </a:cubicBezTo>
                  <a:cubicBezTo>
                    <a:pt x="192" y="456"/>
                    <a:pt x="192" y="456"/>
                    <a:pt x="192" y="456"/>
                  </a:cubicBezTo>
                  <a:cubicBezTo>
                    <a:pt x="192" y="456"/>
                    <a:pt x="193" y="456"/>
                    <a:pt x="193" y="456"/>
                  </a:cubicBezTo>
                  <a:cubicBezTo>
                    <a:pt x="193" y="456"/>
                    <a:pt x="193" y="457"/>
                    <a:pt x="193" y="457"/>
                  </a:cubicBezTo>
                  <a:cubicBezTo>
                    <a:pt x="193" y="457"/>
                    <a:pt x="193" y="457"/>
                    <a:pt x="193" y="457"/>
                  </a:cubicBezTo>
                  <a:cubicBezTo>
                    <a:pt x="193" y="457"/>
                    <a:pt x="193" y="457"/>
                    <a:pt x="194" y="458"/>
                  </a:cubicBezTo>
                  <a:cubicBezTo>
                    <a:pt x="194" y="458"/>
                    <a:pt x="193" y="458"/>
                    <a:pt x="193" y="458"/>
                  </a:cubicBezTo>
                  <a:cubicBezTo>
                    <a:pt x="193" y="458"/>
                    <a:pt x="193" y="458"/>
                    <a:pt x="193" y="458"/>
                  </a:cubicBezTo>
                  <a:cubicBezTo>
                    <a:pt x="192" y="458"/>
                    <a:pt x="192" y="458"/>
                    <a:pt x="192" y="458"/>
                  </a:cubicBezTo>
                  <a:cubicBezTo>
                    <a:pt x="192" y="458"/>
                    <a:pt x="192" y="458"/>
                    <a:pt x="192" y="458"/>
                  </a:cubicBezTo>
                  <a:cubicBezTo>
                    <a:pt x="192" y="456"/>
                    <a:pt x="192" y="456"/>
                    <a:pt x="192" y="456"/>
                  </a:cubicBezTo>
                  <a:close/>
                  <a:moveTo>
                    <a:pt x="450" y="202"/>
                  </a:moveTo>
                  <a:cubicBezTo>
                    <a:pt x="450" y="202"/>
                    <a:pt x="450" y="202"/>
                    <a:pt x="450" y="202"/>
                  </a:cubicBezTo>
                  <a:cubicBezTo>
                    <a:pt x="449" y="202"/>
                    <a:pt x="449" y="202"/>
                    <a:pt x="449" y="202"/>
                  </a:cubicBezTo>
                  <a:cubicBezTo>
                    <a:pt x="448" y="201"/>
                    <a:pt x="448" y="201"/>
                    <a:pt x="448" y="201"/>
                  </a:cubicBezTo>
                  <a:cubicBezTo>
                    <a:pt x="448" y="201"/>
                    <a:pt x="448" y="201"/>
                    <a:pt x="448" y="201"/>
                  </a:cubicBezTo>
                  <a:cubicBezTo>
                    <a:pt x="448" y="201"/>
                    <a:pt x="448" y="201"/>
                    <a:pt x="448" y="201"/>
                  </a:cubicBezTo>
                  <a:cubicBezTo>
                    <a:pt x="449" y="201"/>
                    <a:pt x="449" y="200"/>
                    <a:pt x="449" y="200"/>
                  </a:cubicBezTo>
                  <a:cubicBezTo>
                    <a:pt x="449" y="201"/>
                    <a:pt x="450" y="201"/>
                    <a:pt x="450" y="202"/>
                  </a:cubicBezTo>
                  <a:close/>
                  <a:moveTo>
                    <a:pt x="493" y="520"/>
                  </a:moveTo>
                  <a:cubicBezTo>
                    <a:pt x="493" y="520"/>
                    <a:pt x="493" y="520"/>
                    <a:pt x="493" y="520"/>
                  </a:cubicBezTo>
                  <a:cubicBezTo>
                    <a:pt x="491" y="524"/>
                    <a:pt x="491" y="524"/>
                    <a:pt x="491" y="524"/>
                  </a:cubicBezTo>
                  <a:cubicBezTo>
                    <a:pt x="489" y="527"/>
                    <a:pt x="489" y="527"/>
                    <a:pt x="489" y="527"/>
                  </a:cubicBezTo>
                  <a:cubicBezTo>
                    <a:pt x="494" y="529"/>
                    <a:pt x="494" y="529"/>
                    <a:pt x="494" y="529"/>
                  </a:cubicBezTo>
                  <a:cubicBezTo>
                    <a:pt x="497" y="533"/>
                    <a:pt x="497" y="533"/>
                    <a:pt x="497" y="533"/>
                  </a:cubicBezTo>
                  <a:cubicBezTo>
                    <a:pt x="497" y="533"/>
                    <a:pt x="499" y="536"/>
                    <a:pt x="501" y="536"/>
                  </a:cubicBezTo>
                  <a:cubicBezTo>
                    <a:pt x="503" y="536"/>
                    <a:pt x="506" y="538"/>
                    <a:pt x="506" y="538"/>
                  </a:cubicBezTo>
                  <a:cubicBezTo>
                    <a:pt x="506" y="538"/>
                    <a:pt x="508" y="535"/>
                    <a:pt x="508" y="531"/>
                  </a:cubicBezTo>
                  <a:cubicBezTo>
                    <a:pt x="509" y="528"/>
                    <a:pt x="505" y="524"/>
                    <a:pt x="511" y="523"/>
                  </a:cubicBezTo>
                  <a:cubicBezTo>
                    <a:pt x="517" y="523"/>
                    <a:pt x="513" y="516"/>
                    <a:pt x="513" y="516"/>
                  </a:cubicBezTo>
                  <a:cubicBezTo>
                    <a:pt x="513" y="511"/>
                    <a:pt x="513" y="511"/>
                    <a:pt x="513" y="511"/>
                  </a:cubicBezTo>
                  <a:cubicBezTo>
                    <a:pt x="512" y="505"/>
                    <a:pt x="512" y="505"/>
                    <a:pt x="512" y="505"/>
                  </a:cubicBezTo>
                  <a:cubicBezTo>
                    <a:pt x="513" y="503"/>
                    <a:pt x="513" y="503"/>
                    <a:pt x="513" y="503"/>
                  </a:cubicBezTo>
                  <a:cubicBezTo>
                    <a:pt x="516" y="499"/>
                    <a:pt x="516" y="499"/>
                    <a:pt x="516" y="499"/>
                  </a:cubicBezTo>
                  <a:cubicBezTo>
                    <a:pt x="519" y="496"/>
                    <a:pt x="519" y="496"/>
                    <a:pt x="519" y="496"/>
                  </a:cubicBezTo>
                  <a:cubicBezTo>
                    <a:pt x="519" y="496"/>
                    <a:pt x="520" y="493"/>
                    <a:pt x="520" y="491"/>
                  </a:cubicBezTo>
                  <a:cubicBezTo>
                    <a:pt x="519" y="490"/>
                    <a:pt x="516" y="485"/>
                    <a:pt x="516" y="485"/>
                  </a:cubicBezTo>
                  <a:cubicBezTo>
                    <a:pt x="519" y="473"/>
                    <a:pt x="519" y="473"/>
                    <a:pt x="519" y="473"/>
                  </a:cubicBezTo>
                  <a:cubicBezTo>
                    <a:pt x="518" y="471"/>
                    <a:pt x="518" y="471"/>
                    <a:pt x="518" y="471"/>
                  </a:cubicBezTo>
                  <a:cubicBezTo>
                    <a:pt x="517" y="468"/>
                    <a:pt x="517" y="468"/>
                    <a:pt x="517" y="468"/>
                  </a:cubicBezTo>
                  <a:cubicBezTo>
                    <a:pt x="515" y="459"/>
                    <a:pt x="515" y="459"/>
                    <a:pt x="515" y="459"/>
                  </a:cubicBezTo>
                  <a:cubicBezTo>
                    <a:pt x="515" y="447"/>
                    <a:pt x="515" y="447"/>
                    <a:pt x="515" y="447"/>
                  </a:cubicBezTo>
                  <a:cubicBezTo>
                    <a:pt x="509" y="449"/>
                    <a:pt x="509" y="449"/>
                    <a:pt x="509" y="449"/>
                  </a:cubicBezTo>
                  <a:cubicBezTo>
                    <a:pt x="511" y="454"/>
                    <a:pt x="511" y="454"/>
                    <a:pt x="511" y="454"/>
                  </a:cubicBezTo>
                  <a:cubicBezTo>
                    <a:pt x="509" y="463"/>
                    <a:pt x="509" y="463"/>
                    <a:pt x="509" y="463"/>
                  </a:cubicBezTo>
                  <a:cubicBezTo>
                    <a:pt x="504" y="464"/>
                    <a:pt x="504" y="464"/>
                    <a:pt x="504" y="464"/>
                  </a:cubicBezTo>
                  <a:cubicBezTo>
                    <a:pt x="502" y="465"/>
                    <a:pt x="502" y="465"/>
                    <a:pt x="502" y="465"/>
                  </a:cubicBezTo>
                  <a:cubicBezTo>
                    <a:pt x="499" y="468"/>
                    <a:pt x="499" y="468"/>
                    <a:pt x="499" y="468"/>
                  </a:cubicBezTo>
                  <a:cubicBezTo>
                    <a:pt x="494" y="469"/>
                    <a:pt x="494" y="469"/>
                    <a:pt x="494" y="469"/>
                  </a:cubicBezTo>
                  <a:cubicBezTo>
                    <a:pt x="489" y="473"/>
                    <a:pt x="489" y="473"/>
                    <a:pt x="489" y="473"/>
                  </a:cubicBezTo>
                  <a:cubicBezTo>
                    <a:pt x="485" y="478"/>
                    <a:pt x="485" y="478"/>
                    <a:pt x="485" y="478"/>
                  </a:cubicBezTo>
                  <a:cubicBezTo>
                    <a:pt x="482" y="481"/>
                    <a:pt x="482" y="481"/>
                    <a:pt x="482" y="481"/>
                  </a:cubicBezTo>
                  <a:cubicBezTo>
                    <a:pt x="482" y="481"/>
                    <a:pt x="482" y="483"/>
                    <a:pt x="484" y="485"/>
                  </a:cubicBezTo>
                  <a:cubicBezTo>
                    <a:pt x="486" y="488"/>
                    <a:pt x="481" y="498"/>
                    <a:pt x="481" y="498"/>
                  </a:cubicBezTo>
                  <a:cubicBezTo>
                    <a:pt x="485" y="498"/>
                    <a:pt x="485" y="498"/>
                    <a:pt x="485" y="498"/>
                  </a:cubicBezTo>
                  <a:cubicBezTo>
                    <a:pt x="486" y="503"/>
                    <a:pt x="486" y="503"/>
                    <a:pt x="486" y="503"/>
                  </a:cubicBezTo>
                  <a:cubicBezTo>
                    <a:pt x="483" y="508"/>
                    <a:pt x="483" y="508"/>
                    <a:pt x="483" y="508"/>
                  </a:cubicBezTo>
                  <a:cubicBezTo>
                    <a:pt x="486" y="510"/>
                    <a:pt x="486" y="510"/>
                    <a:pt x="486" y="510"/>
                  </a:cubicBezTo>
                  <a:cubicBezTo>
                    <a:pt x="489" y="510"/>
                    <a:pt x="489" y="510"/>
                    <a:pt x="489" y="510"/>
                  </a:cubicBezTo>
                  <a:cubicBezTo>
                    <a:pt x="486" y="516"/>
                    <a:pt x="486" y="516"/>
                    <a:pt x="486" y="516"/>
                  </a:cubicBezTo>
                  <a:cubicBezTo>
                    <a:pt x="486" y="518"/>
                    <a:pt x="486" y="518"/>
                    <a:pt x="486" y="518"/>
                  </a:cubicBezTo>
                  <a:lnTo>
                    <a:pt x="493" y="520"/>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38" name="Freeform 13">
              <a:extLst>
                <a:ext uri="{FF2B5EF4-FFF2-40B4-BE49-F238E27FC236}">
                  <a16:creationId xmlns:a16="http://schemas.microsoft.com/office/drawing/2014/main" id="{2835B4A5-3839-B36A-4464-69E906A30D70}"/>
                </a:ext>
              </a:extLst>
            </p:cNvPr>
            <p:cNvSpPr>
              <a:spLocks/>
            </p:cNvSpPr>
            <p:nvPr/>
          </p:nvSpPr>
          <p:spPr bwMode="auto">
            <a:xfrm>
              <a:off x="5122124" y="346227"/>
              <a:ext cx="619380" cy="499372"/>
            </a:xfrm>
            <a:custGeom>
              <a:avLst/>
              <a:gdLst>
                <a:gd name="T0" fmla="*/ 46 w 238"/>
                <a:gd name="T1" fmla="*/ 78 h 198"/>
                <a:gd name="T2" fmla="*/ 30 w 238"/>
                <a:gd name="T3" fmla="*/ 73 h 198"/>
                <a:gd name="T4" fmla="*/ 10 w 238"/>
                <a:gd name="T5" fmla="*/ 70 h 198"/>
                <a:gd name="T6" fmla="*/ 13 w 238"/>
                <a:gd name="T7" fmla="*/ 76 h 198"/>
                <a:gd name="T8" fmla="*/ 34 w 238"/>
                <a:gd name="T9" fmla="*/ 91 h 198"/>
                <a:gd name="T10" fmla="*/ 35 w 238"/>
                <a:gd name="T11" fmla="*/ 107 h 198"/>
                <a:gd name="T12" fmla="*/ 34 w 238"/>
                <a:gd name="T13" fmla="*/ 113 h 198"/>
                <a:gd name="T14" fmla="*/ 25 w 238"/>
                <a:gd name="T15" fmla="*/ 127 h 198"/>
                <a:gd name="T16" fmla="*/ 9 w 238"/>
                <a:gd name="T17" fmla="*/ 124 h 198"/>
                <a:gd name="T18" fmla="*/ 20 w 238"/>
                <a:gd name="T19" fmla="*/ 138 h 198"/>
                <a:gd name="T20" fmla="*/ 48 w 238"/>
                <a:gd name="T21" fmla="*/ 162 h 198"/>
                <a:gd name="T22" fmla="*/ 85 w 238"/>
                <a:gd name="T23" fmla="*/ 195 h 198"/>
                <a:gd name="T24" fmla="*/ 131 w 238"/>
                <a:gd name="T25" fmla="*/ 189 h 198"/>
                <a:gd name="T26" fmla="*/ 164 w 238"/>
                <a:gd name="T27" fmla="*/ 181 h 198"/>
                <a:gd name="T28" fmla="*/ 194 w 238"/>
                <a:gd name="T29" fmla="*/ 178 h 198"/>
                <a:gd name="T30" fmla="*/ 212 w 238"/>
                <a:gd name="T31" fmla="*/ 165 h 198"/>
                <a:gd name="T32" fmla="*/ 226 w 238"/>
                <a:gd name="T33" fmla="*/ 157 h 198"/>
                <a:gd name="T34" fmla="*/ 230 w 238"/>
                <a:gd name="T35" fmla="*/ 148 h 198"/>
                <a:gd name="T36" fmla="*/ 235 w 238"/>
                <a:gd name="T37" fmla="*/ 133 h 198"/>
                <a:gd name="T38" fmla="*/ 227 w 238"/>
                <a:gd name="T39" fmla="*/ 109 h 198"/>
                <a:gd name="T40" fmla="*/ 224 w 238"/>
                <a:gd name="T41" fmla="*/ 92 h 198"/>
                <a:gd name="T42" fmla="*/ 228 w 238"/>
                <a:gd name="T43" fmla="*/ 76 h 198"/>
                <a:gd name="T44" fmla="*/ 210 w 238"/>
                <a:gd name="T45" fmla="*/ 76 h 198"/>
                <a:gd name="T46" fmla="*/ 206 w 238"/>
                <a:gd name="T47" fmla="*/ 58 h 198"/>
                <a:gd name="T48" fmla="*/ 192 w 238"/>
                <a:gd name="T49" fmla="*/ 68 h 198"/>
                <a:gd name="T50" fmla="*/ 173 w 238"/>
                <a:gd name="T51" fmla="*/ 66 h 198"/>
                <a:gd name="T52" fmla="*/ 160 w 238"/>
                <a:gd name="T53" fmla="*/ 64 h 198"/>
                <a:gd name="T54" fmla="*/ 147 w 238"/>
                <a:gd name="T55" fmla="*/ 80 h 198"/>
                <a:gd name="T56" fmla="*/ 141 w 238"/>
                <a:gd name="T57" fmla="*/ 54 h 198"/>
                <a:gd name="T58" fmla="*/ 128 w 238"/>
                <a:gd name="T59" fmla="*/ 53 h 198"/>
                <a:gd name="T60" fmla="*/ 119 w 238"/>
                <a:gd name="T61" fmla="*/ 67 h 198"/>
                <a:gd name="T62" fmla="*/ 109 w 238"/>
                <a:gd name="T63" fmla="*/ 43 h 198"/>
                <a:gd name="T64" fmla="*/ 96 w 238"/>
                <a:gd name="T65" fmla="*/ 67 h 198"/>
                <a:gd name="T66" fmla="*/ 80 w 238"/>
                <a:gd name="T67" fmla="*/ 67 h 198"/>
                <a:gd name="T68" fmla="*/ 71 w 238"/>
                <a:gd name="T69" fmla="*/ 75 h 198"/>
                <a:gd name="T70" fmla="*/ 75 w 238"/>
                <a:gd name="T71" fmla="*/ 59 h 198"/>
                <a:gd name="T72" fmla="*/ 78 w 238"/>
                <a:gd name="T73" fmla="*/ 52 h 198"/>
                <a:gd name="T74" fmla="*/ 83 w 238"/>
                <a:gd name="T75" fmla="*/ 39 h 198"/>
                <a:gd name="T76" fmla="*/ 80 w 238"/>
                <a:gd name="T77" fmla="*/ 29 h 198"/>
                <a:gd name="T78" fmla="*/ 74 w 238"/>
                <a:gd name="T79" fmla="*/ 7 h 198"/>
                <a:gd name="T80" fmla="*/ 63 w 238"/>
                <a:gd name="T81" fmla="*/ 1 h 198"/>
                <a:gd name="T82" fmla="*/ 61 w 238"/>
                <a:gd name="T83" fmla="*/ 8 h 198"/>
                <a:gd name="T84" fmla="*/ 67 w 238"/>
                <a:gd name="T85" fmla="*/ 12 h 198"/>
                <a:gd name="T86" fmla="*/ 57 w 238"/>
                <a:gd name="T87" fmla="*/ 12 h 198"/>
                <a:gd name="T88" fmla="*/ 62 w 238"/>
                <a:gd name="T89" fmla="*/ 33 h 198"/>
                <a:gd name="T90" fmla="*/ 59 w 238"/>
                <a:gd name="T91" fmla="*/ 28 h 198"/>
                <a:gd name="T92" fmla="*/ 55 w 238"/>
                <a:gd name="T93" fmla="*/ 24 h 198"/>
                <a:gd name="T94" fmla="*/ 53 w 238"/>
                <a:gd name="T95" fmla="*/ 15 h 198"/>
                <a:gd name="T96" fmla="*/ 43 w 238"/>
                <a:gd name="T97" fmla="*/ 9 h 198"/>
                <a:gd name="T98" fmla="*/ 36 w 238"/>
                <a:gd name="T99" fmla="*/ 18 h 198"/>
                <a:gd name="T100" fmla="*/ 32 w 238"/>
                <a:gd name="T101" fmla="*/ 26 h 198"/>
                <a:gd name="T102" fmla="*/ 31 w 238"/>
                <a:gd name="T103" fmla="*/ 30 h 198"/>
                <a:gd name="T104" fmla="*/ 23 w 238"/>
                <a:gd name="T105" fmla="*/ 28 h 198"/>
                <a:gd name="T106" fmla="*/ 23 w 238"/>
                <a:gd name="T107" fmla="*/ 36 h 198"/>
                <a:gd name="T108" fmla="*/ 11 w 238"/>
                <a:gd name="T109" fmla="*/ 29 h 198"/>
                <a:gd name="T110" fmla="*/ 20 w 238"/>
                <a:gd name="T111" fmla="*/ 44 h 198"/>
                <a:gd name="T112" fmla="*/ 36 w 238"/>
                <a:gd name="T113" fmla="*/ 46 h 198"/>
                <a:gd name="T114" fmla="*/ 44 w 238"/>
                <a:gd name="T115" fmla="*/ 46 h 198"/>
                <a:gd name="T116" fmla="*/ 53 w 238"/>
                <a:gd name="T117" fmla="*/ 52 h 198"/>
                <a:gd name="T118" fmla="*/ 59 w 238"/>
                <a:gd name="T119" fmla="*/ 59 h 198"/>
                <a:gd name="T120" fmla="*/ 47 w 238"/>
                <a:gd name="T121" fmla="*/ 65 h 198"/>
                <a:gd name="T122" fmla="*/ 46 w 238"/>
                <a:gd name="T123" fmla="*/ 73 h 1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 h="198">
                  <a:moveTo>
                    <a:pt x="48" y="74"/>
                  </a:moveTo>
                  <a:cubicBezTo>
                    <a:pt x="52" y="77"/>
                    <a:pt x="52" y="77"/>
                    <a:pt x="52" y="77"/>
                  </a:cubicBezTo>
                  <a:cubicBezTo>
                    <a:pt x="55" y="75"/>
                    <a:pt x="55" y="75"/>
                    <a:pt x="55" y="75"/>
                  </a:cubicBezTo>
                  <a:cubicBezTo>
                    <a:pt x="57" y="73"/>
                    <a:pt x="57" y="73"/>
                    <a:pt x="57" y="73"/>
                  </a:cubicBezTo>
                  <a:cubicBezTo>
                    <a:pt x="59" y="75"/>
                    <a:pt x="59" y="75"/>
                    <a:pt x="59" y="75"/>
                  </a:cubicBezTo>
                  <a:cubicBezTo>
                    <a:pt x="56" y="78"/>
                    <a:pt x="56" y="78"/>
                    <a:pt x="56" y="78"/>
                  </a:cubicBezTo>
                  <a:cubicBezTo>
                    <a:pt x="54" y="80"/>
                    <a:pt x="54" y="80"/>
                    <a:pt x="54" y="80"/>
                  </a:cubicBezTo>
                  <a:cubicBezTo>
                    <a:pt x="54" y="83"/>
                    <a:pt x="54" y="83"/>
                    <a:pt x="54" y="83"/>
                  </a:cubicBezTo>
                  <a:cubicBezTo>
                    <a:pt x="50" y="82"/>
                    <a:pt x="50" y="82"/>
                    <a:pt x="50" y="82"/>
                  </a:cubicBezTo>
                  <a:cubicBezTo>
                    <a:pt x="46" y="78"/>
                    <a:pt x="46" y="78"/>
                    <a:pt x="46" y="78"/>
                  </a:cubicBezTo>
                  <a:cubicBezTo>
                    <a:pt x="44" y="77"/>
                    <a:pt x="44" y="77"/>
                    <a:pt x="44" y="77"/>
                  </a:cubicBezTo>
                  <a:cubicBezTo>
                    <a:pt x="42" y="76"/>
                    <a:pt x="42" y="76"/>
                    <a:pt x="42" y="76"/>
                  </a:cubicBezTo>
                  <a:cubicBezTo>
                    <a:pt x="41" y="73"/>
                    <a:pt x="41" y="73"/>
                    <a:pt x="41" y="73"/>
                  </a:cubicBezTo>
                  <a:cubicBezTo>
                    <a:pt x="40" y="74"/>
                    <a:pt x="40" y="74"/>
                    <a:pt x="40" y="74"/>
                  </a:cubicBezTo>
                  <a:cubicBezTo>
                    <a:pt x="36" y="75"/>
                    <a:pt x="36" y="75"/>
                    <a:pt x="36" y="75"/>
                  </a:cubicBezTo>
                  <a:cubicBezTo>
                    <a:pt x="35" y="76"/>
                    <a:pt x="35" y="76"/>
                    <a:pt x="35" y="76"/>
                  </a:cubicBezTo>
                  <a:cubicBezTo>
                    <a:pt x="34" y="74"/>
                    <a:pt x="34" y="74"/>
                    <a:pt x="34" y="74"/>
                  </a:cubicBezTo>
                  <a:cubicBezTo>
                    <a:pt x="35" y="72"/>
                    <a:pt x="35" y="72"/>
                    <a:pt x="35" y="72"/>
                  </a:cubicBezTo>
                  <a:cubicBezTo>
                    <a:pt x="32" y="72"/>
                    <a:pt x="32" y="72"/>
                    <a:pt x="32" y="72"/>
                  </a:cubicBezTo>
                  <a:cubicBezTo>
                    <a:pt x="32" y="72"/>
                    <a:pt x="31" y="73"/>
                    <a:pt x="30" y="73"/>
                  </a:cubicBezTo>
                  <a:cubicBezTo>
                    <a:pt x="29" y="73"/>
                    <a:pt x="28" y="73"/>
                    <a:pt x="28" y="73"/>
                  </a:cubicBezTo>
                  <a:cubicBezTo>
                    <a:pt x="27" y="72"/>
                    <a:pt x="26" y="71"/>
                    <a:pt x="25" y="71"/>
                  </a:cubicBezTo>
                  <a:cubicBezTo>
                    <a:pt x="24" y="70"/>
                    <a:pt x="23" y="69"/>
                    <a:pt x="23" y="69"/>
                  </a:cubicBezTo>
                  <a:cubicBezTo>
                    <a:pt x="21" y="70"/>
                    <a:pt x="21" y="70"/>
                    <a:pt x="21" y="70"/>
                  </a:cubicBezTo>
                  <a:cubicBezTo>
                    <a:pt x="19" y="72"/>
                    <a:pt x="19" y="72"/>
                    <a:pt x="19" y="72"/>
                  </a:cubicBezTo>
                  <a:cubicBezTo>
                    <a:pt x="19" y="71"/>
                    <a:pt x="19" y="71"/>
                    <a:pt x="19" y="71"/>
                  </a:cubicBezTo>
                  <a:cubicBezTo>
                    <a:pt x="17" y="70"/>
                    <a:pt x="17" y="70"/>
                    <a:pt x="17" y="70"/>
                  </a:cubicBezTo>
                  <a:cubicBezTo>
                    <a:pt x="13" y="70"/>
                    <a:pt x="13" y="70"/>
                    <a:pt x="13" y="70"/>
                  </a:cubicBezTo>
                  <a:cubicBezTo>
                    <a:pt x="12" y="70"/>
                    <a:pt x="12" y="70"/>
                    <a:pt x="12" y="70"/>
                  </a:cubicBezTo>
                  <a:cubicBezTo>
                    <a:pt x="12" y="70"/>
                    <a:pt x="12" y="70"/>
                    <a:pt x="10" y="70"/>
                  </a:cubicBezTo>
                  <a:cubicBezTo>
                    <a:pt x="9" y="69"/>
                    <a:pt x="9" y="69"/>
                    <a:pt x="9" y="69"/>
                  </a:cubicBezTo>
                  <a:cubicBezTo>
                    <a:pt x="6" y="68"/>
                    <a:pt x="6" y="68"/>
                    <a:pt x="6" y="68"/>
                  </a:cubicBezTo>
                  <a:cubicBezTo>
                    <a:pt x="3" y="67"/>
                    <a:pt x="3" y="67"/>
                    <a:pt x="3" y="67"/>
                  </a:cubicBezTo>
                  <a:cubicBezTo>
                    <a:pt x="3" y="67"/>
                    <a:pt x="2" y="67"/>
                    <a:pt x="2" y="68"/>
                  </a:cubicBezTo>
                  <a:cubicBezTo>
                    <a:pt x="2" y="70"/>
                    <a:pt x="0" y="71"/>
                    <a:pt x="0" y="72"/>
                  </a:cubicBezTo>
                  <a:cubicBezTo>
                    <a:pt x="1" y="73"/>
                    <a:pt x="2" y="73"/>
                    <a:pt x="3" y="75"/>
                  </a:cubicBezTo>
                  <a:cubicBezTo>
                    <a:pt x="5" y="76"/>
                    <a:pt x="5" y="76"/>
                    <a:pt x="5" y="76"/>
                  </a:cubicBezTo>
                  <a:cubicBezTo>
                    <a:pt x="8" y="76"/>
                    <a:pt x="8" y="76"/>
                    <a:pt x="8" y="76"/>
                  </a:cubicBezTo>
                  <a:cubicBezTo>
                    <a:pt x="9" y="75"/>
                    <a:pt x="9" y="75"/>
                    <a:pt x="9" y="75"/>
                  </a:cubicBezTo>
                  <a:cubicBezTo>
                    <a:pt x="13" y="76"/>
                    <a:pt x="13" y="76"/>
                    <a:pt x="13" y="76"/>
                  </a:cubicBezTo>
                  <a:cubicBezTo>
                    <a:pt x="14" y="78"/>
                    <a:pt x="15" y="80"/>
                    <a:pt x="16" y="79"/>
                  </a:cubicBezTo>
                  <a:cubicBezTo>
                    <a:pt x="17" y="78"/>
                    <a:pt x="17" y="78"/>
                    <a:pt x="17" y="78"/>
                  </a:cubicBezTo>
                  <a:cubicBezTo>
                    <a:pt x="19" y="79"/>
                    <a:pt x="19" y="79"/>
                    <a:pt x="19" y="79"/>
                  </a:cubicBezTo>
                  <a:cubicBezTo>
                    <a:pt x="19" y="79"/>
                    <a:pt x="20" y="83"/>
                    <a:pt x="22" y="83"/>
                  </a:cubicBezTo>
                  <a:cubicBezTo>
                    <a:pt x="23" y="84"/>
                    <a:pt x="24" y="84"/>
                    <a:pt x="24" y="84"/>
                  </a:cubicBezTo>
                  <a:cubicBezTo>
                    <a:pt x="28" y="86"/>
                    <a:pt x="28" y="86"/>
                    <a:pt x="28" y="86"/>
                  </a:cubicBezTo>
                  <a:cubicBezTo>
                    <a:pt x="30" y="86"/>
                    <a:pt x="30" y="86"/>
                    <a:pt x="30" y="86"/>
                  </a:cubicBezTo>
                  <a:cubicBezTo>
                    <a:pt x="30" y="86"/>
                    <a:pt x="33" y="85"/>
                    <a:pt x="33" y="86"/>
                  </a:cubicBezTo>
                  <a:cubicBezTo>
                    <a:pt x="33" y="87"/>
                    <a:pt x="35" y="88"/>
                    <a:pt x="34" y="89"/>
                  </a:cubicBezTo>
                  <a:cubicBezTo>
                    <a:pt x="34" y="89"/>
                    <a:pt x="34" y="90"/>
                    <a:pt x="34" y="91"/>
                  </a:cubicBezTo>
                  <a:cubicBezTo>
                    <a:pt x="34" y="92"/>
                    <a:pt x="34" y="93"/>
                    <a:pt x="34" y="93"/>
                  </a:cubicBezTo>
                  <a:cubicBezTo>
                    <a:pt x="31" y="96"/>
                    <a:pt x="31" y="96"/>
                    <a:pt x="31" y="96"/>
                  </a:cubicBezTo>
                  <a:cubicBezTo>
                    <a:pt x="31" y="98"/>
                    <a:pt x="31" y="98"/>
                    <a:pt x="31" y="98"/>
                  </a:cubicBezTo>
                  <a:cubicBezTo>
                    <a:pt x="31" y="98"/>
                    <a:pt x="31" y="100"/>
                    <a:pt x="30" y="100"/>
                  </a:cubicBezTo>
                  <a:cubicBezTo>
                    <a:pt x="30" y="101"/>
                    <a:pt x="29" y="104"/>
                    <a:pt x="29" y="104"/>
                  </a:cubicBezTo>
                  <a:cubicBezTo>
                    <a:pt x="32" y="102"/>
                    <a:pt x="32" y="102"/>
                    <a:pt x="32" y="102"/>
                  </a:cubicBezTo>
                  <a:cubicBezTo>
                    <a:pt x="32" y="102"/>
                    <a:pt x="33" y="102"/>
                    <a:pt x="33" y="103"/>
                  </a:cubicBezTo>
                  <a:cubicBezTo>
                    <a:pt x="32" y="105"/>
                    <a:pt x="31" y="106"/>
                    <a:pt x="31" y="106"/>
                  </a:cubicBezTo>
                  <a:cubicBezTo>
                    <a:pt x="31" y="106"/>
                    <a:pt x="32" y="109"/>
                    <a:pt x="33" y="108"/>
                  </a:cubicBezTo>
                  <a:cubicBezTo>
                    <a:pt x="35" y="107"/>
                    <a:pt x="35" y="107"/>
                    <a:pt x="35" y="107"/>
                  </a:cubicBezTo>
                  <a:cubicBezTo>
                    <a:pt x="37" y="106"/>
                    <a:pt x="37" y="106"/>
                    <a:pt x="37" y="106"/>
                  </a:cubicBezTo>
                  <a:cubicBezTo>
                    <a:pt x="40" y="105"/>
                    <a:pt x="40" y="105"/>
                    <a:pt x="40" y="105"/>
                  </a:cubicBezTo>
                  <a:cubicBezTo>
                    <a:pt x="40" y="105"/>
                    <a:pt x="40" y="105"/>
                    <a:pt x="41" y="104"/>
                  </a:cubicBezTo>
                  <a:cubicBezTo>
                    <a:pt x="43" y="104"/>
                    <a:pt x="46" y="104"/>
                    <a:pt x="46" y="104"/>
                  </a:cubicBezTo>
                  <a:cubicBezTo>
                    <a:pt x="46" y="104"/>
                    <a:pt x="47" y="107"/>
                    <a:pt x="46" y="107"/>
                  </a:cubicBezTo>
                  <a:cubicBezTo>
                    <a:pt x="45" y="107"/>
                    <a:pt x="41" y="106"/>
                    <a:pt x="41" y="106"/>
                  </a:cubicBezTo>
                  <a:cubicBezTo>
                    <a:pt x="39" y="107"/>
                    <a:pt x="39" y="107"/>
                    <a:pt x="39" y="107"/>
                  </a:cubicBezTo>
                  <a:cubicBezTo>
                    <a:pt x="37" y="108"/>
                    <a:pt x="37" y="108"/>
                    <a:pt x="37" y="108"/>
                  </a:cubicBezTo>
                  <a:cubicBezTo>
                    <a:pt x="35" y="110"/>
                    <a:pt x="35" y="110"/>
                    <a:pt x="35" y="110"/>
                  </a:cubicBezTo>
                  <a:cubicBezTo>
                    <a:pt x="35" y="110"/>
                    <a:pt x="33" y="113"/>
                    <a:pt x="34" y="113"/>
                  </a:cubicBezTo>
                  <a:cubicBezTo>
                    <a:pt x="35" y="114"/>
                    <a:pt x="32" y="115"/>
                    <a:pt x="32" y="115"/>
                  </a:cubicBezTo>
                  <a:cubicBezTo>
                    <a:pt x="31" y="115"/>
                    <a:pt x="31" y="115"/>
                    <a:pt x="31" y="115"/>
                  </a:cubicBezTo>
                  <a:cubicBezTo>
                    <a:pt x="31" y="116"/>
                    <a:pt x="31" y="116"/>
                    <a:pt x="31" y="116"/>
                  </a:cubicBezTo>
                  <a:cubicBezTo>
                    <a:pt x="31" y="116"/>
                    <a:pt x="31" y="116"/>
                    <a:pt x="32" y="117"/>
                  </a:cubicBezTo>
                  <a:cubicBezTo>
                    <a:pt x="33" y="117"/>
                    <a:pt x="36" y="117"/>
                    <a:pt x="36" y="117"/>
                  </a:cubicBezTo>
                  <a:cubicBezTo>
                    <a:pt x="36" y="117"/>
                    <a:pt x="38" y="116"/>
                    <a:pt x="37" y="117"/>
                  </a:cubicBezTo>
                  <a:cubicBezTo>
                    <a:pt x="37" y="118"/>
                    <a:pt x="36" y="121"/>
                    <a:pt x="36" y="121"/>
                  </a:cubicBezTo>
                  <a:cubicBezTo>
                    <a:pt x="36" y="121"/>
                    <a:pt x="35" y="122"/>
                    <a:pt x="32" y="122"/>
                  </a:cubicBezTo>
                  <a:cubicBezTo>
                    <a:pt x="30" y="123"/>
                    <a:pt x="27" y="124"/>
                    <a:pt x="27" y="124"/>
                  </a:cubicBezTo>
                  <a:cubicBezTo>
                    <a:pt x="25" y="127"/>
                    <a:pt x="25" y="127"/>
                    <a:pt x="25" y="127"/>
                  </a:cubicBezTo>
                  <a:cubicBezTo>
                    <a:pt x="25" y="127"/>
                    <a:pt x="26" y="128"/>
                    <a:pt x="23" y="128"/>
                  </a:cubicBezTo>
                  <a:cubicBezTo>
                    <a:pt x="21" y="128"/>
                    <a:pt x="19" y="128"/>
                    <a:pt x="19" y="128"/>
                  </a:cubicBezTo>
                  <a:cubicBezTo>
                    <a:pt x="17" y="128"/>
                    <a:pt x="17" y="128"/>
                    <a:pt x="17" y="128"/>
                  </a:cubicBezTo>
                  <a:cubicBezTo>
                    <a:pt x="17" y="128"/>
                    <a:pt x="15" y="129"/>
                    <a:pt x="15" y="129"/>
                  </a:cubicBezTo>
                  <a:cubicBezTo>
                    <a:pt x="14" y="128"/>
                    <a:pt x="13" y="127"/>
                    <a:pt x="13" y="127"/>
                  </a:cubicBezTo>
                  <a:cubicBezTo>
                    <a:pt x="14" y="123"/>
                    <a:pt x="14" y="123"/>
                    <a:pt x="14" y="123"/>
                  </a:cubicBezTo>
                  <a:cubicBezTo>
                    <a:pt x="13" y="122"/>
                    <a:pt x="13" y="122"/>
                    <a:pt x="13" y="122"/>
                  </a:cubicBezTo>
                  <a:cubicBezTo>
                    <a:pt x="13" y="119"/>
                    <a:pt x="13" y="119"/>
                    <a:pt x="13" y="119"/>
                  </a:cubicBezTo>
                  <a:cubicBezTo>
                    <a:pt x="13" y="119"/>
                    <a:pt x="10" y="121"/>
                    <a:pt x="10" y="122"/>
                  </a:cubicBezTo>
                  <a:cubicBezTo>
                    <a:pt x="9" y="122"/>
                    <a:pt x="9" y="124"/>
                    <a:pt x="9" y="124"/>
                  </a:cubicBezTo>
                  <a:cubicBezTo>
                    <a:pt x="7" y="127"/>
                    <a:pt x="7" y="127"/>
                    <a:pt x="7" y="127"/>
                  </a:cubicBezTo>
                  <a:cubicBezTo>
                    <a:pt x="6" y="127"/>
                    <a:pt x="6" y="127"/>
                    <a:pt x="6" y="127"/>
                  </a:cubicBezTo>
                  <a:cubicBezTo>
                    <a:pt x="6" y="131"/>
                    <a:pt x="6" y="131"/>
                    <a:pt x="6" y="131"/>
                  </a:cubicBezTo>
                  <a:cubicBezTo>
                    <a:pt x="5" y="133"/>
                    <a:pt x="5" y="133"/>
                    <a:pt x="5" y="133"/>
                  </a:cubicBezTo>
                  <a:cubicBezTo>
                    <a:pt x="5" y="133"/>
                    <a:pt x="4" y="133"/>
                    <a:pt x="5" y="134"/>
                  </a:cubicBezTo>
                  <a:cubicBezTo>
                    <a:pt x="6" y="134"/>
                    <a:pt x="10" y="136"/>
                    <a:pt x="10" y="136"/>
                  </a:cubicBezTo>
                  <a:cubicBezTo>
                    <a:pt x="10" y="136"/>
                    <a:pt x="11" y="135"/>
                    <a:pt x="13" y="137"/>
                  </a:cubicBezTo>
                  <a:cubicBezTo>
                    <a:pt x="14" y="138"/>
                    <a:pt x="16" y="139"/>
                    <a:pt x="16" y="139"/>
                  </a:cubicBezTo>
                  <a:cubicBezTo>
                    <a:pt x="17" y="139"/>
                    <a:pt x="17" y="139"/>
                    <a:pt x="17" y="139"/>
                  </a:cubicBezTo>
                  <a:cubicBezTo>
                    <a:pt x="20" y="138"/>
                    <a:pt x="20" y="138"/>
                    <a:pt x="20" y="138"/>
                  </a:cubicBezTo>
                  <a:cubicBezTo>
                    <a:pt x="22" y="140"/>
                    <a:pt x="22" y="140"/>
                    <a:pt x="22" y="140"/>
                  </a:cubicBezTo>
                  <a:cubicBezTo>
                    <a:pt x="27" y="141"/>
                    <a:pt x="27" y="141"/>
                    <a:pt x="27" y="141"/>
                  </a:cubicBezTo>
                  <a:cubicBezTo>
                    <a:pt x="27" y="141"/>
                    <a:pt x="28" y="143"/>
                    <a:pt x="28" y="144"/>
                  </a:cubicBezTo>
                  <a:cubicBezTo>
                    <a:pt x="29" y="144"/>
                    <a:pt x="31" y="147"/>
                    <a:pt x="31" y="147"/>
                  </a:cubicBezTo>
                  <a:cubicBezTo>
                    <a:pt x="31" y="147"/>
                    <a:pt x="31" y="145"/>
                    <a:pt x="33" y="146"/>
                  </a:cubicBezTo>
                  <a:cubicBezTo>
                    <a:pt x="36" y="146"/>
                    <a:pt x="37" y="146"/>
                    <a:pt x="37" y="146"/>
                  </a:cubicBezTo>
                  <a:cubicBezTo>
                    <a:pt x="37" y="146"/>
                    <a:pt x="39" y="146"/>
                    <a:pt x="40" y="147"/>
                  </a:cubicBezTo>
                  <a:cubicBezTo>
                    <a:pt x="41" y="148"/>
                    <a:pt x="44" y="153"/>
                    <a:pt x="44" y="153"/>
                  </a:cubicBezTo>
                  <a:cubicBezTo>
                    <a:pt x="46" y="158"/>
                    <a:pt x="46" y="158"/>
                    <a:pt x="46" y="158"/>
                  </a:cubicBezTo>
                  <a:cubicBezTo>
                    <a:pt x="48" y="162"/>
                    <a:pt x="48" y="162"/>
                    <a:pt x="48" y="162"/>
                  </a:cubicBezTo>
                  <a:cubicBezTo>
                    <a:pt x="48" y="162"/>
                    <a:pt x="48" y="163"/>
                    <a:pt x="50" y="164"/>
                  </a:cubicBezTo>
                  <a:cubicBezTo>
                    <a:pt x="52" y="166"/>
                    <a:pt x="53" y="168"/>
                    <a:pt x="53" y="168"/>
                  </a:cubicBezTo>
                  <a:cubicBezTo>
                    <a:pt x="53" y="168"/>
                    <a:pt x="53" y="169"/>
                    <a:pt x="54" y="170"/>
                  </a:cubicBezTo>
                  <a:cubicBezTo>
                    <a:pt x="55" y="172"/>
                    <a:pt x="57" y="174"/>
                    <a:pt x="57" y="174"/>
                  </a:cubicBezTo>
                  <a:cubicBezTo>
                    <a:pt x="57" y="174"/>
                    <a:pt x="57" y="175"/>
                    <a:pt x="58" y="176"/>
                  </a:cubicBezTo>
                  <a:cubicBezTo>
                    <a:pt x="60" y="177"/>
                    <a:pt x="62" y="177"/>
                    <a:pt x="63" y="178"/>
                  </a:cubicBezTo>
                  <a:cubicBezTo>
                    <a:pt x="65" y="180"/>
                    <a:pt x="67" y="182"/>
                    <a:pt x="67" y="182"/>
                  </a:cubicBezTo>
                  <a:cubicBezTo>
                    <a:pt x="67" y="182"/>
                    <a:pt x="72" y="187"/>
                    <a:pt x="74" y="189"/>
                  </a:cubicBezTo>
                  <a:cubicBezTo>
                    <a:pt x="76" y="191"/>
                    <a:pt x="78" y="193"/>
                    <a:pt x="79" y="193"/>
                  </a:cubicBezTo>
                  <a:cubicBezTo>
                    <a:pt x="80" y="194"/>
                    <a:pt x="85" y="195"/>
                    <a:pt x="85" y="195"/>
                  </a:cubicBezTo>
                  <a:cubicBezTo>
                    <a:pt x="85" y="195"/>
                    <a:pt x="88" y="198"/>
                    <a:pt x="89" y="197"/>
                  </a:cubicBezTo>
                  <a:cubicBezTo>
                    <a:pt x="91" y="197"/>
                    <a:pt x="87" y="196"/>
                    <a:pt x="93" y="196"/>
                  </a:cubicBezTo>
                  <a:cubicBezTo>
                    <a:pt x="99" y="196"/>
                    <a:pt x="103" y="198"/>
                    <a:pt x="103" y="198"/>
                  </a:cubicBezTo>
                  <a:cubicBezTo>
                    <a:pt x="107" y="195"/>
                    <a:pt x="107" y="195"/>
                    <a:pt x="107" y="195"/>
                  </a:cubicBezTo>
                  <a:cubicBezTo>
                    <a:pt x="107" y="195"/>
                    <a:pt x="106" y="197"/>
                    <a:pt x="107" y="194"/>
                  </a:cubicBezTo>
                  <a:cubicBezTo>
                    <a:pt x="108" y="192"/>
                    <a:pt x="109" y="190"/>
                    <a:pt x="109" y="190"/>
                  </a:cubicBezTo>
                  <a:cubicBezTo>
                    <a:pt x="109" y="190"/>
                    <a:pt x="108" y="188"/>
                    <a:pt x="111" y="188"/>
                  </a:cubicBezTo>
                  <a:cubicBezTo>
                    <a:pt x="113" y="188"/>
                    <a:pt x="119" y="187"/>
                    <a:pt x="120" y="187"/>
                  </a:cubicBezTo>
                  <a:cubicBezTo>
                    <a:pt x="121" y="187"/>
                    <a:pt x="121" y="188"/>
                    <a:pt x="122" y="187"/>
                  </a:cubicBezTo>
                  <a:cubicBezTo>
                    <a:pt x="122" y="186"/>
                    <a:pt x="131" y="189"/>
                    <a:pt x="131" y="189"/>
                  </a:cubicBezTo>
                  <a:cubicBezTo>
                    <a:pt x="132" y="187"/>
                    <a:pt x="132" y="187"/>
                    <a:pt x="132" y="187"/>
                  </a:cubicBezTo>
                  <a:cubicBezTo>
                    <a:pt x="134" y="186"/>
                    <a:pt x="134" y="186"/>
                    <a:pt x="134" y="186"/>
                  </a:cubicBezTo>
                  <a:cubicBezTo>
                    <a:pt x="136" y="190"/>
                    <a:pt x="136" y="190"/>
                    <a:pt x="136" y="190"/>
                  </a:cubicBezTo>
                  <a:cubicBezTo>
                    <a:pt x="140" y="190"/>
                    <a:pt x="140" y="190"/>
                    <a:pt x="140" y="190"/>
                  </a:cubicBezTo>
                  <a:cubicBezTo>
                    <a:pt x="140" y="190"/>
                    <a:pt x="143" y="189"/>
                    <a:pt x="145" y="189"/>
                  </a:cubicBezTo>
                  <a:cubicBezTo>
                    <a:pt x="146" y="189"/>
                    <a:pt x="150" y="187"/>
                    <a:pt x="150" y="187"/>
                  </a:cubicBezTo>
                  <a:cubicBezTo>
                    <a:pt x="150" y="187"/>
                    <a:pt x="151" y="185"/>
                    <a:pt x="152" y="185"/>
                  </a:cubicBezTo>
                  <a:cubicBezTo>
                    <a:pt x="153" y="184"/>
                    <a:pt x="156" y="184"/>
                    <a:pt x="157" y="184"/>
                  </a:cubicBezTo>
                  <a:cubicBezTo>
                    <a:pt x="159" y="184"/>
                    <a:pt x="162" y="183"/>
                    <a:pt x="162" y="183"/>
                  </a:cubicBezTo>
                  <a:cubicBezTo>
                    <a:pt x="164" y="181"/>
                    <a:pt x="164" y="181"/>
                    <a:pt x="164" y="181"/>
                  </a:cubicBezTo>
                  <a:cubicBezTo>
                    <a:pt x="164" y="181"/>
                    <a:pt x="165" y="180"/>
                    <a:pt x="167" y="180"/>
                  </a:cubicBezTo>
                  <a:cubicBezTo>
                    <a:pt x="168" y="181"/>
                    <a:pt x="172" y="181"/>
                    <a:pt x="172" y="181"/>
                  </a:cubicBezTo>
                  <a:cubicBezTo>
                    <a:pt x="175" y="179"/>
                    <a:pt x="175" y="179"/>
                    <a:pt x="175" y="179"/>
                  </a:cubicBezTo>
                  <a:cubicBezTo>
                    <a:pt x="178" y="178"/>
                    <a:pt x="178" y="178"/>
                    <a:pt x="178" y="178"/>
                  </a:cubicBezTo>
                  <a:cubicBezTo>
                    <a:pt x="178" y="178"/>
                    <a:pt x="178" y="177"/>
                    <a:pt x="179" y="178"/>
                  </a:cubicBezTo>
                  <a:cubicBezTo>
                    <a:pt x="180" y="179"/>
                    <a:pt x="182" y="181"/>
                    <a:pt x="182" y="181"/>
                  </a:cubicBezTo>
                  <a:cubicBezTo>
                    <a:pt x="186" y="182"/>
                    <a:pt x="186" y="182"/>
                    <a:pt x="186" y="182"/>
                  </a:cubicBezTo>
                  <a:cubicBezTo>
                    <a:pt x="189" y="181"/>
                    <a:pt x="189" y="181"/>
                    <a:pt x="189" y="181"/>
                  </a:cubicBezTo>
                  <a:cubicBezTo>
                    <a:pt x="191" y="179"/>
                    <a:pt x="191" y="179"/>
                    <a:pt x="191" y="179"/>
                  </a:cubicBezTo>
                  <a:cubicBezTo>
                    <a:pt x="191" y="179"/>
                    <a:pt x="191" y="178"/>
                    <a:pt x="194" y="178"/>
                  </a:cubicBezTo>
                  <a:cubicBezTo>
                    <a:pt x="197" y="178"/>
                    <a:pt x="198" y="178"/>
                    <a:pt x="198" y="178"/>
                  </a:cubicBezTo>
                  <a:cubicBezTo>
                    <a:pt x="198" y="178"/>
                    <a:pt x="201" y="178"/>
                    <a:pt x="201" y="177"/>
                  </a:cubicBezTo>
                  <a:cubicBezTo>
                    <a:pt x="201" y="176"/>
                    <a:pt x="201" y="174"/>
                    <a:pt x="202" y="173"/>
                  </a:cubicBezTo>
                  <a:cubicBezTo>
                    <a:pt x="202" y="172"/>
                    <a:pt x="206" y="168"/>
                    <a:pt x="206" y="168"/>
                  </a:cubicBezTo>
                  <a:cubicBezTo>
                    <a:pt x="208" y="167"/>
                    <a:pt x="208" y="167"/>
                    <a:pt x="208" y="167"/>
                  </a:cubicBezTo>
                  <a:cubicBezTo>
                    <a:pt x="207" y="164"/>
                    <a:pt x="207" y="164"/>
                    <a:pt x="207" y="164"/>
                  </a:cubicBezTo>
                  <a:cubicBezTo>
                    <a:pt x="208" y="162"/>
                    <a:pt x="208" y="162"/>
                    <a:pt x="208" y="162"/>
                  </a:cubicBezTo>
                  <a:cubicBezTo>
                    <a:pt x="208" y="162"/>
                    <a:pt x="211" y="161"/>
                    <a:pt x="210" y="163"/>
                  </a:cubicBezTo>
                  <a:cubicBezTo>
                    <a:pt x="209" y="165"/>
                    <a:pt x="210" y="166"/>
                    <a:pt x="210" y="166"/>
                  </a:cubicBezTo>
                  <a:cubicBezTo>
                    <a:pt x="210" y="166"/>
                    <a:pt x="211" y="165"/>
                    <a:pt x="212" y="165"/>
                  </a:cubicBezTo>
                  <a:cubicBezTo>
                    <a:pt x="214" y="165"/>
                    <a:pt x="214" y="164"/>
                    <a:pt x="215" y="164"/>
                  </a:cubicBezTo>
                  <a:cubicBezTo>
                    <a:pt x="217" y="165"/>
                    <a:pt x="218" y="164"/>
                    <a:pt x="218" y="164"/>
                  </a:cubicBezTo>
                  <a:cubicBezTo>
                    <a:pt x="218" y="164"/>
                    <a:pt x="217" y="162"/>
                    <a:pt x="218" y="162"/>
                  </a:cubicBezTo>
                  <a:cubicBezTo>
                    <a:pt x="219" y="163"/>
                    <a:pt x="221" y="163"/>
                    <a:pt x="221" y="163"/>
                  </a:cubicBezTo>
                  <a:cubicBezTo>
                    <a:pt x="221" y="163"/>
                    <a:pt x="222" y="163"/>
                    <a:pt x="222" y="162"/>
                  </a:cubicBezTo>
                  <a:cubicBezTo>
                    <a:pt x="222" y="162"/>
                    <a:pt x="219" y="160"/>
                    <a:pt x="220" y="160"/>
                  </a:cubicBezTo>
                  <a:cubicBezTo>
                    <a:pt x="221" y="161"/>
                    <a:pt x="223" y="160"/>
                    <a:pt x="223" y="160"/>
                  </a:cubicBezTo>
                  <a:cubicBezTo>
                    <a:pt x="223" y="160"/>
                    <a:pt x="226" y="161"/>
                    <a:pt x="223" y="159"/>
                  </a:cubicBezTo>
                  <a:cubicBezTo>
                    <a:pt x="221" y="156"/>
                    <a:pt x="224" y="156"/>
                    <a:pt x="224" y="156"/>
                  </a:cubicBezTo>
                  <a:cubicBezTo>
                    <a:pt x="224" y="156"/>
                    <a:pt x="227" y="157"/>
                    <a:pt x="226" y="157"/>
                  </a:cubicBezTo>
                  <a:cubicBezTo>
                    <a:pt x="225" y="156"/>
                    <a:pt x="221" y="151"/>
                    <a:pt x="221" y="151"/>
                  </a:cubicBezTo>
                  <a:cubicBezTo>
                    <a:pt x="221" y="150"/>
                    <a:pt x="221" y="150"/>
                    <a:pt x="221" y="150"/>
                  </a:cubicBezTo>
                  <a:cubicBezTo>
                    <a:pt x="221" y="148"/>
                    <a:pt x="221" y="148"/>
                    <a:pt x="221" y="148"/>
                  </a:cubicBezTo>
                  <a:cubicBezTo>
                    <a:pt x="221" y="148"/>
                    <a:pt x="223" y="149"/>
                    <a:pt x="224" y="150"/>
                  </a:cubicBezTo>
                  <a:cubicBezTo>
                    <a:pt x="224" y="150"/>
                    <a:pt x="224" y="150"/>
                    <a:pt x="225" y="151"/>
                  </a:cubicBezTo>
                  <a:cubicBezTo>
                    <a:pt x="227" y="152"/>
                    <a:pt x="226" y="154"/>
                    <a:pt x="227" y="154"/>
                  </a:cubicBezTo>
                  <a:cubicBezTo>
                    <a:pt x="228" y="155"/>
                    <a:pt x="231" y="154"/>
                    <a:pt x="231" y="154"/>
                  </a:cubicBezTo>
                  <a:cubicBezTo>
                    <a:pt x="233" y="151"/>
                    <a:pt x="233" y="151"/>
                    <a:pt x="233" y="151"/>
                  </a:cubicBezTo>
                  <a:cubicBezTo>
                    <a:pt x="233" y="151"/>
                    <a:pt x="237" y="147"/>
                    <a:pt x="236" y="147"/>
                  </a:cubicBezTo>
                  <a:cubicBezTo>
                    <a:pt x="235" y="146"/>
                    <a:pt x="230" y="148"/>
                    <a:pt x="230" y="148"/>
                  </a:cubicBezTo>
                  <a:cubicBezTo>
                    <a:pt x="232" y="144"/>
                    <a:pt x="232" y="144"/>
                    <a:pt x="232" y="144"/>
                  </a:cubicBezTo>
                  <a:cubicBezTo>
                    <a:pt x="229" y="143"/>
                    <a:pt x="229" y="143"/>
                    <a:pt x="229" y="143"/>
                  </a:cubicBezTo>
                  <a:cubicBezTo>
                    <a:pt x="228" y="142"/>
                    <a:pt x="228" y="142"/>
                    <a:pt x="228" y="142"/>
                  </a:cubicBezTo>
                  <a:cubicBezTo>
                    <a:pt x="228" y="142"/>
                    <a:pt x="231" y="142"/>
                    <a:pt x="231" y="142"/>
                  </a:cubicBezTo>
                  <a:cubicBezTo>
                    <a:pt x="232" y="142"/>
                    <a:pt x="234" y="141"/>
                    <a:pt x="234" y="141"/>
                  </a:cubicBezTo>
                  <a:cubicBezTo>
                    <a:pt x="234" y="139"/>
                    <a:pt x="234" y="139"/>
                    <a:pt x="234" y="139"/>
                  </a:cubicBezTo>
                  <a:cubicBezTo>
                    <a:pt x="231" y="137"/>
                    <a:pt x="231" y="137"/>
                    <a:pt x="231" y="137"/>
                  </a:cubicBezTo>
                  <a:cubicBezTo>
                    <a:pt x="232" y="136"/>
                    <a:pt x="232" y="136"/>
                    <a:pt x="232" y="136"/>
                  </a:cubicBezTo>
                  <a:cubicBezTo>
                    <a:pt x="233" y="134"/>
                    <a:pt x="233" y="134"/>
                    <a:pt x="233" y="134"/>
                  </a:cubicBezTo>
                  <a:cubicBezTo>
                    <a:pt x="235" y="133"/>
                    <a:pt x="235" y="133"/>
                    <a:pt x="235" y="133"/>
                  </a:cubicBezTo>
                  <a:cubicBezTo>
                    <a:pt x="238" y="127"/>
                    <a:pt x="238" y="127"/>
                    <a:pt x="238" y="127"/>
                  </a:cubicBezTo>
                  <a:cubicBezTo>
                    <a:pt x="237" y="125"/>
                    <a:pt x="237" y="125"/>
                    <a:pt x="237" y="125"/>
                  </a:cubicBezTo>
                  <a:cubicBezTo>
                    <a:pt x="235" y="125"/>
                    <a:pt x="235" y="125"/>
                    <a:pt x="235" y="125"/>
                  </a:cubicBezTo>
                  <a:cubicBezTo>
                    <a:pt x="235" y="121"/>
                    <a:pt x="235" y="121"/>
                    <a:pt x="235" y="121"/>
                  </a:cubicBezTo>
                  <a:cubicBezTo>
                    <a:pt x="231" y="119"/>
                    <a:pt x="231" y="119"/>
                    <a:pt x="231" y="119"/>
                  </a:cubicBezTo>
                  <a:cubicBezTo>
                    <a:pt x="231" y="119"/>
                    <a:pt x="228" y="117"/>
                    <a:pt x="228" y="116"/>
                  </a:cubicBezTo>
                  <a:cubicBezTo>
                    <a:pt x="228" y="116"/>
                    <a:pt x="228" y="114"/>
                    <a:pt x="227" y="115"/>
                  </a:cubicBezTo>
                  <a:cubicBezTo>
                    <a:pt x="226" y="115"/>
                    <a:pt x="225" y="114"/>
                    <a:pt x="225" y="114"/>
                  </a:cubicBezTo>
                  <a:cubicBezTo>
                    <a:pt x="225" y="114"/>
                    <a:pt x="225" y="111"/>
                    <a:pt x="225" y="111"/>
                  </a:cubicBezTo>
                  <a:cubicBezTo>
                    <a:pt x="225" y="111"/>
                    <a:pt x="227" y="110"/>
                    <a:pt x="227" y="109"/>
                  </a:cubicBezTo>
                  <a:cubicBezTo>
                    <a:pt x="228" y="108"/>
                    <a:pt x="227" y="106"/>
                    <a:pt x="227" y="106"/>
                  </a:cubicBezTo>
                  <a:cubicBezTo>
                    <a:pt x="226" y="106"/>
                    <a:pt x="224" y="107"/>
                    <a:pt x="224" y="107"/>
                  </a:cubicBezTo>
                  <a:cubicBezTo>
                    <a:pt x="218" y="108"/>
                    <a:pt x="218" y="108"/>
                    <a:pt x="218" y="108"/>
                  </a:cubicBezTo>
                  <a:cubicBezTo>
                    <a:pt x="216" y="107"/>
                    <a:pt x="216" y="107"/>
                    <a:pt x="216" y="107"/>
                  </a:cubicBezTo>
                  <a:cubicBezTo>
                    <a:pt x="216" y="107"/>
                    <a:pt x="217" y="107"/>
                    <a:pt x="217" y="106"/>
                  </a:cubicBezTo>
                  <a:cubicBezTo>
                    <a:pt x="218" y="105"/>
                    <a:pt x="218" y="104"/>
                    <a:pt x="219" y="103"/>
                  </a:cubicBezTo>
                  <a:cubicBezTo>
                    <a:pt x="220" y="102"/>
                    <a:pt x="220" y="103"/>
                    <a:pt x="221" y="101"/>
                  </a:cubicBezTo>
                  <a:cubicBezTo>
                    <a:pt x="223" y="100"/>
                    <a:pt x="225" y="98"/>
                    <a:pt x="225" y="98"/>
                  </a:cubicBezTo>
                  <a:cubicBezTo>
                    <a:pt x="225" y="95"/>
                    <a:pt x="225" y="95"/>
                    <a:pt x="225" y="95"/>
                  </a:cubicBezTo>
                  <a:cubicBezTo>
                    <a:pt x="224" y="92"/>
                    <a:pt x="224" y="92"/>
                    <a:pt x="224" y="92"/>
                  </a:cubicBezTo>
                  <a:cubicBezTo>
                    <a:pt x="224" y="92"/>
                    <a:pt x="223" y="91"/>
                    <a:pt x="222" y="91"/>
                  </a:cubicBezTo>
                  <a:cubicBezTo>
                    <a:pt x="221" y="91"/>
                    <a:pt x="222" y="93"/>
                    <a:pt x="220" y="91"/>
                  </a:cubicBezTo>
                  <a:cubicBezTo>
                    <a:pt x="219" y="90"/>
                    <a:pt x="219" y="90"/>
                    <a:pt x="218" y="88"/>
                  </a:cubicBezTo>
                  <a:cubicBezTo>
                    <a:pt x="217" y="87"/>
                    <a:pt x="217" y="85"/>
                    <a:pt x="217" y="85"/>
                  </a:cubicBezTo>
                  <a:cubicBezTo>
                    <a:pt x="217" y="85"/>
                    <a:pt x="215" y="84"/>
                    <a:pt x="216" y="84"/>
                  </a:cubicBezTo>
                  <a:cubicBezTo>
                    <a:pt x="218" y="84"/>
                    <a:pt x="219" y="85"/>
                    <a:pt x="220" y="84"/>
                  </a:cubicBezTo>
                  <a:cubicBezTo>
                    <a:pt x="221" y="83"/>
                    <a:pt x="221" y="84"/>
                    <a:pt x="221" y="83"/>
                  </a:cubicBezTo>
                  <a:cubicBezTo>
                    <a:pt x="221" y="82"/>
                    <a:pt x="222" y="79"/>
                    <a:pt x="222" y="79"/>
                  </a:cubicBezTo>
                  <a:cubicBezTo>
                    <a:pt x="222" y="78"/>
                    <a:pt x="222" y="78"/>
                    <a:pt x="224" y="77"/>
                  </a:cubicBezTo>
                  <a:cubicBezTo>
                    <a:pt x="227" y="76"/>
                    <a:pt x="226" y="76"/>
                    <a:pt x="228" y="76"/>
                  </a:cubicBezTo>
                  <a:cubicBezTo>
                    <a:pt x="229" y="75"/>
                    <a:pt x="230" y="74"/>
                    <a:pt x="229" y="74"/>
                  </a:cubicBezTo>
                  <a:cubicBezTo>
                    <a:pt x="229" y="73"/>
                    <a:pt x="227" y="73"/>
                    <a:pt x="227" y="73"/>
                  </a:cubicBezTo>
                  <a:cubicBezTo>
                    <a:pt x="226" y="72"/>
                    <a:pt x="224" y="74"/>
                    <a:pt x="224" y="74"/>
                  </a:cubicBezTo>
                  <a:cubicBezTo>
                    <a:pt x="224" y="74"/>
                    <a:pt x="222" y="75"/>
                    <a:pt x="221" y="76"/>
                  </a:cubicBezTo>
                  <a:cubicBezTo>
                    <a:pt x="220" y="77"/>
                    <a:pt x="219" y="76"/>
                    <a:pt x="218" y="76"/>
                  </a:cubicBezTo>
                  <a:cubicBezTo>
                    <a:pt x="217" y="76"/>
                    <a:pt x="217" y="76"/>
                    <a:pt x="217" y="76"/>
                  </a:cubicBezTo>
                  <a:cubicBezTo>
                    <a:pt x="217" y="76"/>
                    <a:pt x="215" y="75"/>
                    <a:pt x="214" y="77"/>
                  </a:cubicBezTo>
                  <a:cubicBezTo>
                    <a:pt x="214" y="79"/>
                    <a:pt x="212" y="81"/>
                    <a:pt x="212" y="81"/>
                  </a:cubicBezTo>
                  <a:cubicBezTo>
                    <a:pt x="212" y="81"/>
                    <a:pt x="211" y="82"/>
                    <a:pt x="211" y="80"/>
                  </a:cubicBezTo>
                  <a:cubicBezTo>
                    <a:pt x="211" y="79"/>
                    <a:pt x="210" y="76"/>
                    <a:pt x="210" y="76"/>
                  </a:cubicBezTo>
                  <a:cubicBezTo>
                    <a:pt x="210" y="76"/>
                    <a:pt x="210" y="76"/>
                    <a:pt x="210" y="76"/>
                  </a:cubicBezTo>
                  <a:cubicBezTo>
                    <a:pt x="209" y="76"/>
                    <a:pt x="206" y="75"/>
                    <a:pt x="206" y="75"/>
                  </a:cubicBezTo>
                  <a:cubicBezTo>
                    <a:pt x="206" y="75"/>
                    <a:pt x="207" y="75"/>
                    <a:pt x="207" y="73"/>
                  </a:cubicBezTo>
                  <a:cubicBezTo>
                    <a:pt x="206" y="72"/>
                    <a:pt x="206" y="71"/>
                    <a:pt x="206" y="71"/>
                  </a:cubicBezTo>
                  <a:cubicBezTo>
                    <a:pt x="207" y="71"/>
                    <a:pt x="208" y="71"/>
                    <a:pt x="208" y="71"/>
                  </a:cubicBezTo>
                  <a:cubicBezTo>
                    <a:pt x="209" y="71"/>
                    <a:pt x="209" y="71"/>
                    <a:pt x="209" y="69"/>
                  </a:cubicBezTo>
                  <a:cubicBezTo>
                    <a:pt x="209" y="66"/>
                    <a:pt x="208" y="65"/>
                    <a:pt x="208" y="65"/>
                  </a:cubicBezTo>
                  <a:cubicBezTo>
                    <a:pt x="208" y="65"/>
                    <a:pt x="207" y="64"/>
                    <a:pt x="207" y="64"/>
                  </a:cubicBezTo>
                  <a:cubicBezTo>
                    <a:pt x="207" y="60"/>
                    <a:pt x="207" y="60"/>
                    <a:pt x="207" y="60"/>
                  </a:cubicBezTo>
                  <a:cubicBezTo>
                    <a:pt x="207" y="60"/>
                    <a:pt x="207" y="59"/>
                    <a:pt x="206" y="58"/>
                  </a:cubicBezTo>
                  <a:cubicBezTo>
                    <a:pt x="205" y="57"/>
                    <a:pt x="205" y="56"/>
                    <a:pt x="204" y="57"/>
                  </a:cubicBezTo>
                  <a:cubicBezTo>
                    <a:pt x="204" y="57"/>
                    <a:pt x="203" y="58"/>
                    <a:pt x="202" y="58"/>
                  </a:cubicBezTo>
                  <a:cubicBezTo>
                    <a:pt x="201" y="57"/>
                    <a:pt x="199" y="56"/>
                    <a:pt x="199" y="56"/>
                  </a:cubicBezTo>
                  <a:cubicBezTo>
                    <a:pt x="195" y="54"/>
                    <a:pt x="195" y="54"/>
                    <a:pt x="195" y="54"/>
                  </a:cubicBezTo>
                  <a:cubicBezTo>
                    <a:pt x="195" y="54"/>
                    <a:pt x="195" y="54"/>
                    <a:pt x="194" y="55"/>
                  </a:cubicBezTo>
                  <a:cubicBezTo>
                    <a:pt x="194" y="56"/>
                    <a:pt x="193" y="55"/>
                    <a:pt x="193" y="57"/>
                  </a:cubicBezTo>
                  <a:cubicBezTo>
                    <a:pt x="194" y="58"/>
                    <a:pt x="194" y="59"/>
                    <a:pt x="194" y="60"/>
                  </a:cubicBezTo>
                  <a:cubicBezTo>
                    <a:pt x="193" y="61"/>
                    <a:pt x="193" y="62"/>
                    <a:pt x="193" y="64"/>
                  </a:cubicBezTo>
                  <a:cubicBezTo>
                    <a:pt x="192" y="65"/>
                    <a:pt x="191" y="65"/>
                    <a:pt x="191" y="66"/>
                  </a:cubicBezTo>
                  <a:cubicBezTo>
                    <a:pt x="191" y="67"/>
                    <a:pt x="192" y="67"/>
                    <a:pt x="192" y="68"/>
                  </a:cubicBezTo>
                  <a:cubicBezTo>
                    <a:pt x="192" y="68"/>
                    <a:pt x="191" y="70"/>
                    <a:pt x="190" y="70"/>
                  </a:cubicBezTo>
                  <a:cubicBezTo>
                    <a:pt x="190" y="71"/>
                    <a:pt x="189" y="72"/>
                    <a:pt x="188" y="72"/>
                  </a:cubicBezTo>
                  <a:cubicBezTo>
                    <a:pt x="188" y="71"/>
                    <a:pt x="187" y="71"/>
                    <a:pt x="186" y="71"/>
                  </a:cubicBezTo>
                  <a:cubicBezTo>
                    <a:pt x="185" y="71"/>
                    <a:pt x="184" y="72"/>
                    <a:pt x="184" y="72"/>
                  </a:cubicBezTo>
                  <a:cubicBezTo>
                    <a:pt x="184" y="72"/>
                    <a:pt x="183" y="73"/>
                    <a:pt x="182" y="72"/>
                  </a:cubicBezTo>
                  <a:cubicBezTo>
                    <a:pt x="180" y="71"/>
                    <a:pt x="179" y="70"/>
                    <a:pt x="179" y="70"/>
                  </a:cubicBezTo>
                  <a:cubicBezTo>
                    <a:pt x="179" y="68"/>
                    <a:pt x="179" y="68"/>
                    <a:pt x="179" y="68"/>
                  </a:cubicBezTo>
                  <a:cubicBezTo>
                    <a:pt x="179" y="68"/>
                    <a:pt x="183" y="69"/>
                    <a:pt x="178" y="66"/>
                  </a:cubicBezTo>
                  <a:cubicBezTo>
                    <a:pt x="174" y="64"/>
                    <a:pt x="174" y="64"/>
                    <a:pt x="174" y="64"/>
                  </a:cubicBezTo>
                  <a:cubicBezTo>
                    <a:pt x="174" y="64"/>
                    <a:pt x="174" y="65"/>
                    <a:pt x="173" y="66"/>
                  </a:cubicBezTo>
                  <a:cubicBezTo>
                    <a:pt x="172" y="66"/>
                    <a:pt x="172" y="67"/>
                    <a:pt x="172" y="67"/>
                  </a:cubicBezTo>
                  <a:cubicBezTo>
                    <a:pt x="171" y="69"/>
                    <a:pt x="171" y="69"/>
                    <a:pt x="171" y="69"/>
                  </a:cubicBezTo>
                  <a:cubicBezTo>
                    <a:pt x="170" y="69"/>
                    <a:pt x="170" y="69"/>
                    <a:pt x="170" y="69"/>
                  </a:cubicBezTo>
                  <a:cubicBezTo>
                    <a:pt x="168" y="72"/>
                    <a:pt x="168" y="72"/>
                    <a:pt x="168" y="72"/>
                  </a:cubicBezTo>
                  <a:cubicBezTo>
                    <a:pt x="168" y="72"/>
                    <a:pt x="167" y="73"/>
                    <a:pt x="166" y="73"/>
                  </a:cubicBezTo>
                  <a:cubicBezTo>
                    <a:pt x="166" y="73"/>
                    <a:pt x="165" y="73"/>
                    <a:pt x="165" y="73"/>
                  </a:cubicBezTo>
                  <a:cubicBezTo>
                    <a:pt x="164" y="73"/>
                    <a:pt x="163" y="73"/>
                    <a:pt x="163" y="72"/>
                  </a:cubicBezTo>
                  <a:cubicBezTo>
                    <a:pt x="162" y="72"/>
                    <a:pt x="162" y="72"/>
                    <a:pt x="162" y="71"/>
                  </a:cubicBezTo>
                  <a:cubicBezTo>
                    <a:pt x="162" y="70"/>
                    <a:pt x="162" y="68"/>
                    <a:pt x="161" y="67"/>
                  </a:cubicBezTo>
                  <a:cubicBezTo>
                    <a:pt x="161" y="66"/>
                    <a:pt x="161" y="66"/>
                    <a:pt x="160" y="64"/>
                  </a:cubicBezTo>
                  <a:cubicBezTo>
                    <a:pt x="159" y="63"/>
                    <a:pt x="158" y="61"/>
                    <a:pt x="158" y="61"/>
                  </a:cubicBezTo>
                  <a:cubicBezTo>
                    <a:pt x="153" y="58"/>
                    <a:pt x="153" y="58"/>
                    <a:pt x="153" y="58"/>
                  </a:cubicBezTo>
                  <a:cubicBezTo>
                    <a:pt x="153" y="58"/>
                    <a:pt x="154" y="57"/>
                    <a:pt x="152" y="57"/>
                  </a:cubicBezTo>
                  <a:cubicBezTo>
                    <a:pt x="151" y="58"/>
                    <a:pt x="149" y="60"/>
                    <a:pt x="149" y="60"/>
                  </a:cubicBezTo>
                  <a:cubicBezTo>
                    <a:pt x="149" y="60"/>
                    <a:pt x="149" y="62"/>
                    <a:pt x="149" y="63"/>
                  </a:cubicBezTo>
                  <a:cubicBezTo>
                    <a:pt x="149" y="63"/>
                    <a:pt x="148" y="64"/>
                    <a:pt x="148" y="65"/>
                  </a:cubicBezTo>
                  <a:cubicBezTo>
                    <a:pt x="149" y="67"/>
                    <a:pt x="150" y="69"/>
                    <a:pt x="149" y="70"/>
                  </a:cubicBezTo>
                  <a:cubicBezTo>
                    <a:pt x="149" y="70"/>
                    <a:pt x="148" y="72"/>
                    <a:pt x="148" y="74"/>
                  </a:cubicBezTo>
                  <a:cubicBezTo>
                    <a:pt x="148" y="76"/>
                    <a:pt x="149" y="78"/>
                    <a:pt x="148" y="78"/>
                  </a:cubicBezTo>
                  <a:cubicBezTo>
                    <a:pt x="147" y="79"/>
                    <a:pt x="147" y="80"/>
                    <a:pt x="147" y="80"/>
                  </a:cubicBezTo>
                  <a:cubicBezTo>
                    <a:pt x="146" y="80"/>
                    <a:pt x="146" y="80"/>
                    <a:pt x="146" y="80"/>
                  </a:cubicBezTo>
                  <a:cubicBezTo>
                    <a:pt x="146" y="80"/>
                    <a:pt x="146" y="79"/>
                    <a:pt x="147" y="76"/>
                  </a:cubicBezTo>
                  <a:cubicBezTo>
                    <a:pt x="147" y="73"/>
                    <a:pt x="146" y="72"/>
                    <a:pt x="146" y="71"/>
                  </a:cubicBezTo>
                  <a:cubicBezTo>
                    <a:pt x="145" y="71"/>
                    <a:pt x="145" y="71"/>
                    <a:pt x="145" y="70"/>
                  </a:cubicBezTo>
                  <a:cubicBezTo>
                    <a:pt x="145" y="69"/>
                    <a:pt x="145" y="68"/>
                    <a:pt x="145" y="68"/>
                  </a:cubicBezTo>
                  <a:cubicBezTo>
                    <a:pt x="145" y="68"/>
                    <a:pt x="143" y="66"/>
                    <a:pt x="143" y="65"/>
                  </a:cubicBezTo>
                  <a:cubicBezTo>
                    <a:pt x="143" y="64"/>
                    <a:pt x="144" y="63"/>
                    <a:pt x="144" y="61"/>
                  </a:cubicBezTo>
                  <a:cubicBezTo>
                    <a:pt x="144" y="58"/>
                    <a:pt x="145" y="58"/>
                    <a:pt x="144" y="57"/>
                  </a:cubicBezTo>
                  <a:cubicBezTo>
                    <a:pt x="143" y="56"/>
                    <a:pt x="144" y="55"/>
                    <a:pt x="143" y="54"/>
                  </a:cubicBezTo>
                  <a:cubicBezTo>
                    <a:pt x="142" y="54"/>
                    <a:pt x="142" y="55"/>
                    <a:pt x="141" y="54"/>
                  </a:cubicBezTo>
                  <a:cubicBezTo>
                    <a:pt x="141" y="54"/>
                    <a:pt x="141" y="55"/>
                    <a:pt x="141" y="55"/>
                  </a:cubicBezTo>
                  <a:cubicBezTo>
                    <a:pt x="142" y="53"/>
                    <a:pt x="142" y="53"/>
                    <a:pt x="142" y="53"/>
                  </a:cubicBezTo>
                  <a:cubicBezTo>
                    <a:pt x="142" y="53"/>
                    <a:pt x="143" y="49"/>
                    <a:pt x="142" y="51"/>
                  </a:cubicBezTo>
                  <a:cubicBezTo>
                    <a:pt x="141" y="52"/>
                    <a:pt x="138" y="53"/>
                    <a:pt x="138" y="52"/>
                  </a:cubicBezTo>
                  <a:cubicBezTo>
                    <a:pt x="139" y="51"/>
                    <a:pt x="138" y="50"/>
                    <a:pt x="138" y="50"/>
                  </a:cubicBezTo>
                  <a:cubicBezTo>
                    <a:pt x="138" y="50"/>
                    <a:pt x="134" y="50"/>
                    <a:pt x="134" y="50"/>
                  </a:cubicBezTo>
                  <a:cubicBezTo>
                    <a:pt x="134" y="50"/>
                    <a:pt x="134" y="49"/>
                    <a:pt x="134" y="51"/>
                  </a:cubicBezTo>
                  <a:cubicBezTo>
                    <a:pt x="134" y="52"/>
                    <a:pt x="135" y="54"/>
                    <a:pt x="133" y="54"/>
                  </a:cubicBezTo>
                  <a:cubicBezTo>
                    <a:pt x="131" y="55"/>
                    <a:pt x="130" y="55"/>
                    <a:pt x="130" y="55"/>
                  </a:cubicBezTo>
                  <a:cubicBezTo>
                    <a:pt x="130" y="54"/>
                    <a:pt x="128" y="53"/>
                    <a:pt x="128" y="53"/>
                  </a:cubicBezTo>
                  <a:cubicBezTo>
                    <a:pt x="128" y="53"/>
                    <a:pt x="127" y="53"/>
                    <a:pt x="126" y="53"/>
                  </a:cubicBezTo>
                  <a:cubicBezTo>
                    <a:pt x="126" y="54"/>
                    <a:pt x="124" y="54"/>
                    <a:pt x="124" y="54"/>
                  </a:cubicBezTo>
                  <a:cubicBezTo>
                    <a:pt x="124" y="56"/>
                    <a:pt x="124" y="56"/>
                    <a:pt x="124" y="56"/>
                  </a:cubicBezTo>
                  <a:cubicBezTo>
                    <a:pt x="124" y="57"/>
                    <a:pt x="124" y="57"/>
                    <a:pt x="124" y="57"/>
                  </a:cubicBezTo>
                  <a:cubicBezTo>
                    <a:pt x="124" y="57"/>
                    <a:pt x="123" y="57"/>
                    <a:pt x="123" y="57"/>
                  </a:cubicBezTo>
                  <a:cubicBezTo>
                    <a:pt x="122" y="58"/>
                    <a:pt x="121" y="58"/>
                    <a:pt x="122" y="59"/>
                  </a:cubicBezTo>
                  <a:cubicBezTo>
                    <a:pt x="122" y="59"/>
                    <a:pt x="122" y="59"/>
                    <a:pt x="122" y="61"/>
                  </a:cubicBezTo>
                  <a:cubicBezTo>
                    <a:pt x="122" y="62"/>
                    <a:pt x="122" y="62"/>
                    <a:pt x="122" y="63"/>
                  </a:cubicBezTo>
                  <a:cubicBezTo>
                    <a:pt x="121" y="64"/>
                    <a:pt x="121" y="65"/>
                    <a:pt x="120" y="66"/>
                  </a:cubicBezTo>
                  <a:cubicBezTo>
                    <a:pt x="120" y="66"/>
                    <a:pt x="119" y="67"/>
                    <a:pt x="119" y="67"/>
                  </a:cubicBezTo>
                  <a:cubicBezTo>
                    <a:pt x="118" y="68"/>
                    <a:pt x="118" y="68"/>
                    <a:pt x="117" y="68"/>
                  </a:cubicBezTo>
                  <a:cubicBezTo>
                    <a:pt x="116" y="68"/>
                    <a:pt x="116" y="69"/>
                    <a:pt x="116" y="68"/>
                  </a:cubicBezTo>
                  <a:cubicBezTo>
                    <a:pt x="116" y="66"/>
                    <a:pt x="116" y="65"/>
                    <a:pt x="116" y="63"/>
                  </a:cubicBezTo>
                  <a:cubicBezTo>
                    <a:pt x="116" y="62"/>
                    <a:pt x="117" y="62"/>
                    <a:pt x="115" y="60"/>
                  </a:cubicBezTo>
                  <a:cubicBezTo>
                    <a:pt x="114" y="58"/>
                    <a:pt x="113" y="58"/>
                    <a:pt x="113" y="57"/>
                  </a:cubicBezTo>
                  <a:cubicBezTo>
                    <a:pt x="113" y="57"/>
                    <a:pt x="113" y="56"/>
                    <a:pt x="113" y="55"/>
                  </a:cubicBezTo>
                  <a:cubicBezTo>
                    <a:pt x="113" y="54"/>
                    <a:pt x="113" y="56"/>
                    <a:pt x="113" y="52"/>
                  </a:cubicBezTo>
                  <a:cubicBezTo>
                    <a:pt x="114" y="49"/>
                    <a:pt x="113" y="48"/>
                    <a:pt x="113" y="48"/>
                  </a:cubicBezTo>
                  <a:cubicBezTo>
                    <a:pt x="113" y="48"/>
                    <a:pt x="114" y="43"/>
                    <a:pt x="114" y="43"/>
                  </a:cubicBezTo>
                  <a:cubicBezTo>
                    <a:pt x="113" y="43"/>
                    <a:pt x="110" y="43"/>
                    <a:pt x="109" y="43"/>
                  </a:cubicBezTo>
                  <a:cubicBezTo>
                    <a:pt x="108" y="43"/>
                    <a:pt x="108" y="43"/>
                    <a:pt x="107" y="43"/>
                  </a:cubicBezTo>
                  <a:cubicBezTo>
                    <a:pt x="107" y="44"/>
                    <a:pt x="106" y="43"/>
                    <a:pt x="106" y="45"/>
                  </a:cubicBezTo>
                  <a:cubicBezTo>
                    <a:pt x="105" y="47"/>
                    <a:pt x="104" y="47"/>
                    <a:pt x="104" y="49"/>
                  </a:cubicBezTo>
                  <a:cubicBezTo>
                    <a:pt x="104" y="50"/>
                    <a:pt x="104" y="52"/>
                    <a:pt x="104" y="52"/>
                  </a:cubicBezTo>
                  <a:cubicBezTo>
                    <a:pt x="104" y="53"/>
                    <a:pt x="103" y="54"/>
                    <a:pt x="103" y="54"/>
                  </a:cubicBezTo>
                  <a:cubicBezTo>
                    <a:pt x="103" y="54"/>
                    <a:pt x="103" y="55"/>
                    <a:pt x="103" y="57"/>
                  </a:cubicBezTo>
                  <a:cubicBezTo>
                    <a:pt x="102" y="59"/>
                    <a:pt x="102" y="60"/>
                    <a:pt x="102" y="61"/>
                  </a:cubicBezTo>
                  <a:cubicBezTo>
                    <a:pt x="102" y="61"/>
                    <a:pt x="102" y="61"/>
                    <a:pt x="101" y="62"/>
                  </a:cubicBezTo>
                  <a:cubicBezTo>
                    <a:pt x="100" y="63"/>
                    <a:pt x="98" y="66"/>
                    <a:pt x="97" y="66"/>
                  </a:cubicBezTo>
                  <a:cubicBezTo>
                    <a:pt x="97" y="66"/>
                    <a:pt x="97" y="66"/>
                    <a:pt x="96" y="67"/>
                  </a:cubicBezTo>
                  <a:cubicBezTo>
                    <a:pt x="96" y="67"/>
                    <a:pt x="94" y="70"/>
                    <a:pt x="93" y="70"/>
                  </a:cubicBezTo>
                  <a:cubicBezTo>
                    <a:pt x="92" y="71"/>
                    <a:pt x="93" y="71"/>
                    <a:pt x="92" y="71"/>
                  </a:cubicBezTo>
                  <a:cubicBezTo>
                    <a:pt x="92" y="70"/>
                    <a:pt x="91" y="70"/>
                    <a:pt x="91" y="69"/>
                  </a:cubicBezTo>
                  <a:cubicBezTo>
                    <a:pt x="91" y="67"/>
                    <a:pt x="91" y="67"/>
                    <a:pt x="92" y="65"/>
                  </a:cubicBezTo>
                  <a:cubicBezTo>
                    <a:pt x="92" y="64"/>
                    <a:pt x="93" y="62"/>
                    <a:pt x="93" y="62"/>
                  </a:cubicBezTo>
                  <a:cubicBezTo>
                    <a:pt x="93" y="62"/>
                    <a:pt x="94" y="61"/>
                    <a:pt x="93" y="61"/>
                  </a:cubicBezTo>
                  <a:cubicBezTo>
                    <a:pt x="92" y="61"/>
                    <a:pt x="91" y="61"/>
                    <a:pt x="90" y="61"/>
                  </a:cubicBezTo>
                  <a:cubicBezTo>
                    <a:pt x="88" y="61"/>
                    <a:pt x="86" y="62"/>
                    <a:pt x="85" y="63"/>
                  </a:cubicBezTo>
                  <a:cubicBezTo>
                    <a:pt x="84" y="63"/>
                    <a:pt x="84" y="64"/>
                    <a:pt x="82" y="66"/>
                  </a:cubicBezTo>
                  <a:cubicBezTo>
                    <a:pt x="80" y="67"/>
                    <a:pt x="80" y="67"/>
                    <a:pt x="80" y="67"/>
                  </a:cubicBezTo>
                  <a:cubicBezTo>
                    <a:pt x="79" y="69"/>
                    <a:pt x="79" y="69"/>
                    <a:pt x="79" y="69"/>
                  </a:cubicBezTo>
                  <a:cubicBezTo>
                    <a:pt x="79" y="70"/>
                    <a:pt x="79" y="70"/>
                    <a:pt x="79" y="70"/>
                  </a:cubicBezTo>
                  <a:cubicBezTo>
                    <a:pt x="79" y="70"/>
                    <a:pt x="79" y="68"/>
                    <a:pt x="79" y="68"/>
                  </a:cubicBezTo>
                  <a:cubicBezTo>
                    <a:pt x="79" y="68"/>
                    <a:pt x="78" y="68"/>
                    <a:pt x="78" y="69"/>
                  </a:cubicBezTo>
                  <a:cubicBezTo>
                    <a:pt x="78" y="69"/>
                    <a:pt x="77" y="70"/>
                    <a:pt x="77" y="70"/>
                  </a:cubicBezTo>
                  <a:cubicBezTo>
                    <a:pt x="76" y="71"/>
                    <a:pt x="76" y="72"/>
                    <a:pt x="76" y="73"/>
                  </a:cubicBezTo>
                  <a:cubicBezTo>
                    <a:pt x="75" y="74"/>
                    <a:pt x="75" y="76"/>
                    <a:pt x="74" y="76"/>
                  </a:cubicBezTo>
                  <a:cubicBezTo>
                    <a:pt x="74" y="76"/>
                    <a:pt x="74" y="77"/>
                    <a:pt x="74" y="77"/>
                  </a:cubicBezTo>
                  <a:cubicBezTo>
                    <a:pt x="73" y="77"/>
                    <a:pt x="72" y="78"/>
                    <a:pt x="72" y="78"/>
                  </a:cubicBezTo>
                  <a:cubicBezTo>
                    <a:pt x="72" y="79"/>
                    <a:pt x="71" y="77"/>
                    <a:pt x="71" y="75"/>
                  </a:cubicBezTo>
                  <a:cubicBezTo>
                    <a:pt x="72" y="74"/>
                    <a:pt x="72" y="74"/>
                    <a:pt x="72" y="73"/>
                  </a:cubicBezTo>
                  <a:cubicBezTo>
                    <a:pt x="73" y="73"/>
                    <a:pt x="73" y="71"/>
                    <a:pt x="74" y="71"/>
                  </a:cubicBezTo>
                  <a:cubicBezTo>
                    <a:pt x="74" y="71"/>
                    <a:pt x="74" y="72"/>
                    <a:pt x="74" y="70"/>
                  </a:cubicBezTo>
                  <a:cubicBezTo>
                    <a:pt x="75" y="68"/>
                    <a:pt x="75" y="67"/>
                    <a:pt x="75" y="67"/>
                  </a:cubicBezTo>
                  <a:cubicBezTo>
                    <a:pt x="75" y="67"/>
                    <a:pt x="75" y="67"/>
                    <a:pt x="75" y="66"/>
                  </a:cubicBezTo>
                  <a:cubicBezTo>
                    <a:pt x="74" y="65"/>
                    <a:pt x="74" y="66"/>
                    <a:pt x="74" y="65"/>
                  </a:cubicBezTo>
                  <a:cubicBezTo>
                    <a:pt x="75" y="64"/>
                    <a:pt x="75" y="63"/>
                    <a:pt x="75" y="62"/>
                  </a:cubicBezTo>
                  <a:cubicBezTo>
                    <a:pt x="76" y="62"/>
                    <a:pt x="76" y="61"/>
                    <a:pt x="76" y="61"/>
                  </a:cubicBezTo>
                  <a:cubicBezTo>
                    <a:pt x="76" y="61"/>
                    <a:pt x="76" y="61"/>
                    <a:pt x="76" y="60"/>
                  </a:cubicBezTo>
                  <a:cubicBezTo>
                    <a:pt x="76" y="60"/>
                    <a:pt x="75" y="59"/>
                    <a:pt x="75" y="59"/>
                  </a:cubicBezTo>
                  <a:cubicBezTo>
                    <a:pt x="75" y="59"/>
                    <a:pt x="75" y="58"/>
                    <a:pt x="75" y="58"/>
                  </a:cubicBezTo>
                  <a:cubicBezTo>
                    <a:pt x="75" y="58"/>
                    <a:pt x="76" y="57"/>
                    <a:pt x="76" y="56"/>
                  </a:cubicBezTo>
                  <a:cubicBezTo>
                    <a:pt x="75" y="56"/>
                    <a:pt x="75" y="55"/>
                    <a:pt x="74" y="54"/>
                  </a:cubicBezTo>
                  <a:cubicBezTo>
                    <a:pt x="73" y="54"/>
                    <a:pt x="73" y="54"/>
                    <a:pt x="73" y="53"/>
                  </a:cubicBezTo>
                  <a:cubicBezTo>
                    <a:pt x="73" y="53"/>
                    <a:pt x="71" y="52"/>
                    <a:pt x="71" y="52"/>
                  </a:cubicBezTo>
                  <a:cubicBezTo>
                    <a:pt x="71" y="52"/>
                    <a:pt x="72" y="50"/>
                    <a:pt x="72" y="50"/>
                  </a:cubicBezTo>
                  <a:cubicBezTo>
                    <a:pt x="72" y="50"/>
                    <a:pt x="72" y="49"/>
                    <a:pt x="73" y="49"/>
                  </a:cubicBezTo>
                  <a:cubicBezTo>
                    <a:pt x="73" y="50"/>
                    <a:pt x="73" y="51"/>
                    <a:pt x="73" y="51"/>
                  </a:cubicBezTo>
                  <a:cubicBezTo>
                    <a:pt x="73" y="52"/>
                    <a:pt x="76" y="53"/>
                    <a:pt x="76" y="53"/>
                  </a:cubicBezTo>
                  <a:cubicBezTo>
                    <a:pt x="76" y="53"/>
                    <a:pt x="78" y="52"/>
                    <a:pt x="78" y="52"/>
                  </a:cubicBezTo>
                  <a:cubicBezTo>
                    <a:pt x="79" y="52"/>
                    <a:pt x="79" y="50"/>
                    <a:pt x="79" y="50"/>
                  </a:cubicBezTo>
                  <a:cubicBezTo>
                    <a:pt x="79" y="50"/>
                    <a:pt x="78" y="50"/>
                    <a:pt x="79" y="49"/>
                  </a:cubicBezTo>
                  <a:cubicBezTo>
                    <a:pt x="80" y="49"/>
                    <a:pt x="82" y="48"/>
                    <a:pt x="82" y="48"/>
                  </a:cubicBezTo>
                  <a:cubicBezTo>
                    <a:pt x="82" y="47"/>
                    <a:pt x="83" y="47"/>
                    <a:pt x="83" y="47"/>
                  </a:cubicBezTo>
                  <a:cubicBezTo>
                    <a:pt x="83" y="47"/>
                    <a:pt x="84" y="46"/>
                    <a:pt x="84" y="46"/>
                  </a:cubicBezTo>
                  <a:cubicBezTo>
                    <a:pt x="84" y="45"/>
                    <a:pt x="85" y="45"/>
                    <a:pt x="84" y="44"/>
                  </a:cubicBezTo>
                  <a:cubicBezTo>
                    <a:pt x="84" y="44"/>
                    <a:pt x="84" y="43"/>
                    <a:pt x="84" y="42"/>
                  </a:cubicBezTo>
                  <a:cubicBezTo>
                    <a:pt x="84" y="42"/>
                    <a:pt x="86" y="43"/>
                    <a:pt x="84" y="41"/>
                  </a:cubicBezTo>
                  <a:cubicBezTo>
                    <a:pt x="82" y="40"/>
                    <a:pt x="80" y="39"/>
                    <a:pt x="81" y="39"/>
                  </a:cubicBezTo>
                  <a:cubicBezTo>
                    <a:pt x="82" y="39"/>
                    <a:pt x="83" y="39"/>
                    <a:pt x="83" y="39"/>
                  </a:cubicBezTo>
                  <a:cubicBezTo>
                    <a:pt x="84" y="39"/>
                    <a:pt x="85" y="40"/>
                    <a:pt x="85" y="39"/>
                  </a:cubicBezTo>
                  <a:cubicBezTo>
                    <a:pt x="86" y="39"/>
                    <a:pt x="86" y="39"/>
                    <a:pt x="86" y="38"/>
                  </a:cubicBezTo>
                  <a:cubicBezTo>
                    <a:pt x="85" y="37"/>
                    <a:pt x="85" y="37"/>
                    <a:pt x="85" y="37"/>
                  </a:cubicBezTo>
                  <a:cubicBezTo>
                    <a:pt x="84" y="36"/>
                    <a:pt x="84" y="36"/>
                    <a:pt x="83" y="36"/>
                  </a:cubicBezTo>
                  <a:cubicBezTo>
                    <a:pt x="83" y="36"/>
                    <a:pt x="82" y="37"/>
                    <a:pt x="83" y="35"/>
                  </a:cubicBezTo>
                  <a:cubicBezTo>
                    <a:pt x="83" y="33"/>
                    <a:pt x="83" y="33"/>
                    <a:pt x="83" y="32"/>
                  </a:cubicBezTo>
                  <a:cubicBezTo>
                    <a:pt x="83" y="32"/>
                    <a:pt x="85" y="32"/>
                    <a:pt x="83" y="32"/>
                  </a:cubicBezTo>
                  <a:cubicBezTo>
                    <a:pt x="82" y="31"/>
                    <a:pt x="82" y="31"/>
                    <a:pt x="82" y="31"/>
                  </a:cubicBezTo>
                  <a:cubicBezTo>
                    <a:pt x="81" y="31"/>
                    <a:pt x="82" y="31"/>
                    <a:pt x="80" y="31"/>
                  </a:cubicBezTo>
                  <a:cubicBezTo>
                    <a:pt x="79" y="31"/>
                    <a:pt x="80" y="29"/>
                    <a:pt x="80" y="29"/>
                  </a:cubicBezTo>
                  <a:cubicBezTo>
                    <a:pt x="80" y="28"/>
                    <a:pt x="81" y="24"/>
                    <a:pt x="81" y="24"/>
                  </a:cubicBezTo>
                  <a:cubicBezTo>
                    <a:pt x="80" y="23"/>
                    <a:pt x="80" y="23"/>
                    <a:pt x="80" y="23"/>
                  </a:cubicBezTo>
                  <a:cubicBezTo>
                    <a:pt x="80" y="23"/>
                    <a:pt x="79" y="21"/>
                    <a:pt x="79" y="21"/>
                  </a:cubicBezTo>
                  <a:cubicBezTo>
                    <a:pt x="79" y="20"/>
                    <a:pt x="79" y="19"/>
                    <a:pt x="78" y="19"/>
                  </a:cubicBezTo>
                  <a:cubicBezTo>
                    <a:pt x="78" y="19"/>
                    <a:pt x="77" y="18"/>
                    <a:pt x="77" y="18"/>
                  </a:cubicBezTo>
                  <a:cubicBezTo>
                    <a:pt x="77" y="18"/>
                    <a:pt x="76" y="18"/>
                    <a:pt x="76" y="17"/>
                  </a:cubicBezTo>
                  <a:cubicBezTo>
                    <a:pt x="76" y="16"/>
                    <a:pt x="76" y="15"/>
                    <a:pt x="76" y="15"/>
                  </a:cubicBezTo>
                  <a:cubicBezTo>
                    <a:pt x="76" y="14"/>
                    <a:pt x="76" y="13"/>
                    <a:pt x="76" y="13"/>
                  </a:cubicBezTo>
                  <a:cubicBezTo>
                    <a:pt x="74" y="8"/>
                    <a:pt x="74" y="8"/>
                    <a:pt x="74" y="8"/>
                  </a:cubicBezTo>
                  <a:cubicBezTo>
                    <a:pt x="74" y="7"/>
                    <a:pt x="74" y="7"/>
                    <a:pt x="74" y="7"/>
                  </a:cubicBezTo>
                  <a:cubicBezTo>
                    <a:pt x="73" y="5"/>
                    <a:pt x="73" y="5"/>
                    <a:pt x="73" y="5"/>
                  </a:cubicBezTo>
                  <a:cubicBezTo>
                    <a:pt x="72" y="5"/>
                    <a:pt x="72" y="5"/>
                    <a:pt x="72" y="5"/>
                  </a:cubicBezTo>
                  <a:cubicBezTo>
                    <a:pt x="72" y="3"/>
                    <a:pt x="72" y="3"/>
                    <a:pt x="72" y="3"/>
                  </a:cubicBezTo>
                  <a:cubicBezTo>
                    <a:pt x="72" y="3"/>
                    <a:pt x="71" y="3"/>
                    <a:pt x="71" y="4"/>
                  </a:cubicBezTo>
                  <a:cubicBezTo>
                    <a:pt x="71" y="4"/>
                    <a:pt x="71" y="5"/>
                    <a:pt x="70" y="5"/>
                  </a:cubicBezTo>
                  <a:cubicBezTo>
                    <a:pt x="69" y="5"/>
                    <a:pt x="68" y="4"/>
                    <a:pt x="68" y="4"/>
                  </a:cubicBezTo>
                  <a:cubicBezTo>
                    <a:pt x="68" y="4"/>
                    <a:pt x="68" y="3"/>
                    <a:pt x="68" y="2"/>
                  </a:cubicBezTo>
                  <a:cubicBezTo>
                    <a:pt x="67" y="2"/>
                    <a:pt x="64" y="0"/>
                    <a:pt x="64" y="0"/>
                  </a:cubicBezTo>
                  <a:cubicBezTo>
                    <a:pt x="64" y="0"/>
                    <a:pt x="64" y="0"/>
                    <a:pt x="64" y="1"/>
                  </a:cubicBezTo>
                  <a:cubicBezTo>
                    <a:pt x="64" y="1"/>
                    <a:pt x="63" y="2"/>
                    <a:pt x="63" y="1"/>
                  </a:cubicBezTo>
                  <a:cubicBezTo>
                    <a:pt x="62" y="1"/>
                    <a:pt x="60" y="0"/>
                    <a:pt x="60" y="0"/>
                  </a:cubicBezTo>
                  <a:cubicBezTo>
                    <a:pt x="60" y="0"/>
                    <a:pt x="60" y="1"/>
                    <a:pt x="60" y="1"/>
                  </a:cubicBezTo>
                  <a:cubicBezTo>
                    <a:pt x="60" y="2"/>
                    <a:pt x="61" y="3"/>
                    <a:pt x="61" y="3"/>
                  </a:cubicBezTo>
                  <a:cubicBezTo>
                    <a:pt x="60" y="3"/>
                    <a:pt x="59" y="3"/>
                    <a:pt x="59" y="3"/>
                  </a:cubicBezTo>
                  <a:cubicBezTo>
                    <a:pt x="59" y="3"/>
                    <a:pt x="59" y="3"/>
                    <a:pt x="58" y="3"/>
                  </a:cubicBezTo>
                  <a:cubicBezTo>
                    <a:pt x="58" y="2"/>
                    <a:pt x="57" y="2"/>
                    <a:pt x="57" y="2"/>
                  </a:cubicBezTo>
                  <a:cubicBezTo>
                    <a:pt x="57" y="3"/>
                    <a:pt x="56" y="3"/>
                    <a:pt x="56" y="5"/>
                  </a:cubicBezTo>
                  <a:cubicBezTo>
                    <a:pt x="57" y="6"/>
                    <a:pt x="56" y="6"/>
                    <a:pt x="57" y="7"/>
                  </a:cubicBezTo>
                  <a:cubicBezTo>
                    <a:pt x="58" y="7"/>
                    <a:pt x="58" y="7"/>
                    <a:pt x="59" y="8"/>
                  </a:cubicBezTo>
                  <a:cubicBezTo>
                    <a:pt x="60" y="8"/>
                    <a:pt x="60" y="8"/>
                    <a:pt x="61" y="8"/>
                  </a:cubicBezTo>
                  <a:cubicBezTo>
                    <a:pt x="61" y="8"/>
                    <a:pt x="62" y="8"/>
                    <a:pt x="63" y="8"/>
                  </a:cubicBezTo>
                  <a:cubicBezTo>
                    <a:pt x="63" y="8"/>
                    <a:pt x="64" y="7"/>
                    <a:pt x="64" y="7"/>
                  </a:cubicBezTo>
                  <a:cubicBezTo>
                    <a:pt x="64" y="7"/>
                    <a:pt x="64" y="8"/>
                    <a:pt x="64" y="8"/>
                  </a:cubicBezTo>
                  <a:cubicBezTo>
                    <a:pt x="64" y="8"/>
                    <a:pt x="63" y="8"/>
                    <a:pt x="64" y="9"/>
                  </a:cubicBezTo>
                  <a:cubicBezTo>
                    <a:pt x="64" y="9"/>
                    <a:pt x="64" y="9"/>
                    <a:pt x="64" y="9"/>
                  </a:cubicBezTo>
                  <a:cubicBezTo>
                    <a:pt x="65" y="10"/>
                    <a:pt x="65" y="10"/>
                    <a:pt x="65" y="10"/>
                  </a:cubicBezTo>
                  <a:cubicBezTo>
                    <a:pt x="65" y="10"/>
                    <a:pt x="65" y="10"/>
                    <a:pt x="65" y="10"/>
                  </a:cubicBezTo>
                  <a:cubicBezTo>
                    <a:pt x="65" y="10"/>
                    <a:pt x="65" y="11"/>
                    <a:pt x="65" y="11"/>
                  </a:cubicBezTo>
                  <a:cubicBezTo>
                    <a:pt x="65" y="12"/>
                    <a:pt x="65" y="12"/>
                    <a:pt x="66" y="12"/>
                  </a:cubicBezTo>
                  <a:cubicBezTo>
                    <a:pt x="67" y="13"/>
                    <a:pt x="67" y="12"/>
                    <a:pt x="67" y="12"/>
                  </a:cubicBezTo>
                  <a:cubicBezTo>
                    <a:pt x="67" y="12"/>
                    <a:pt x="69" y="14"/>
                    <a:pt x="68" y="14"/>
                  </a:cubicBezTo>
                  <a:cubicBezTo>
                    <a:pt x="68" y="14"/>
                    <a:pt x="67" y="13"/>
                    <a:pt x="68" y="14"/>
                  </a:cubicBezTo>
                  <a:cubicBezTo>
                    <a:pt x="69" y="15"/>
                    <a:pt x="70" y="15"/>
                    <a:pt x="70" y="15"/>
                  </a:cubicBezTo>
                  <a:cubicBezTo>
                    <a:pt x="70" y="15"/>
                    <a:pt x="69" y="16"/>
                    <a:pt x="67" y="15"/>
                  </a:cubicBezTo>
                  <a:cubicBezTo>
                    <a:pt x="66" y="15"/>
                    <a:pt x="66" y="15"/>
                    <a:pt x="66" y="15"/>
                  </a:cubicBezTo>
                  <a:cubicBezTo>
                    <a:pt x="66" y="15"/>
                    <a:pt x="65" y="14"/>
                    <a:pt x="65" y="14"/>
                  </a:cubicBezTo>
                  <a:cubicBezTo>
                    <a:pt x="64" y="13"/>
                    <a:pt x="64" y="12"/>
                    <a:pt x="64" y="12"/>
                  </a:cubicBezTo>
                  <a:cubicBezTo>
                    <a:pt x="64" y="12"/>
                    <a:pt x="63" y="11"/>
                    <a:pt x="62" y="11"/>
                  </a:cubicBezTo>
                  <a:cubicBezTo>
                    <a:pt x="61" y="10"/>
                    <a:pt x="60" y="11"/>
                    <a:pt x="59" y="11"/>
                  </a:cubicBezTo>
                  <a:cubicBezTo>
                    <a:pt x="59" y="11"/>
                    <a:pt x="58" y="12"/>
                    <a:pt x="57" y="12"/>
                  </a:cubicBezTo>
                  <a:cubicBezTo>
                    <a:pt x="57" y="12"/>
                    <a:pt x="57" y="13"/>
                    <a:pt x="57" y="14"/>
                  </a:cubicBezTo>
                  <a:cubicBezTo>
                    <a:pt x="58" y="15"/>
                    <a:pt x="60" y="19"/>
                    <a:pt x="60" y="19"/>
                  </a:cubicBezTo>
                  <a:cubicBezTo>
                    <a:pt x="60" y="19"/>
                    <a:pt x="62" y="21"/>
                    <a:pt x="62" y="21"/>
                  </a:cubicBezTo>
                  <a:cubicBezTo>
                    <a:pt x="62" y="21"/>
                    <a:pt x="63" y="23"/>
                    <a:pt x="63" y="23"/>
                  </a:cubicBezTo>
                  <a:cubicBezTo>
                    <a:pt x="63" y="23"/>
                    <a:pt x="63" y="23"/>
                    <a:pt x="64" y="24"/>
                  </a:cubicBezTo>
                  <a:cubicBezTo>
                    <a:pt x="65" y="24"/>
                    <a:pt x="64" y="24"/>
                    <a:pt x="64" y="24"/>
                  </a:cubicBezTo>
                  <a:cubicBezTo>
                    <a:pt x="64" y="25"/>
                    <a:pt x="63" y="26"/>
                    <a:pt x="63" y="27"/>
                  </a:cubicBezTo>
                  <a:cubicBezTo>
                    <a:pt x="63" y="27"/>
                    <a:pt x="63" y="26"/>
                    <a:pt x="63" y="27"/>
                  </a:cubicBezTo>
                  <a:cubicBezTo>
                    <a:pt x="63" y="29"/>
                    <a:pt x="63" y="31"/>
                    <a:pt x="63" y="31"/>
                  </a:cubicBezTo>
                  <a:cubicBezTo>
                    <a:pt x="62" y="33"/>
                    <a:pt x="62" y="33"/>
                    <a:pt x="62" y="33"/>
                  </a:cubicBezTo>
                  <a:cubicBezTo>
                    <a:pt x="61" y="34"/>
                    <a:pt x="61" y="34"/>
                    <a:pt x="61" y="34"/>
                  </a:cubicBezTo>
                  <a:cubicBezTo>
                    <a:pt x="61" y="34"/>
                    <a:pt x="61" y="34"/>
                    <a:pt x="61" y="34"/>
                  </a:cubicBezTo>
                  <a:cubicBezTo>
                    <a:pt x="60" y="34"/>
                    <a:pt x="61" y="33"/>
                    <a:pt x="61" y="33"/>
                  </a:cubicBezTo>
                  <a:cubicBezTo>
                    <a:pt x="61" y="32"/>
                    <a:pt x="61" y="32"/>
                    <a:pt x="61" y="32"/>
                  </a:cubicBezTo>
                  <a:cubicBezTo>
                    <a:pt x="62" y="30"/>
                    <a:pt x="62" y="30"/>
                    <a:pt x="62" y="30"/>
                  </a:cubicBezTo>
                  <a:cubicBezTo>
                    <a:pt x="62" y="30"/>
                    <a:pt x="61" y="29"/>
                    <a:pt x="60" y="29"/>
                  </a:cubicBezTo>
                  <a:cubicBezTo>
                    <a:pt x="60" y="28"/>
                    <a:pt x="60" y="29"/>
                    <a:pt x="59" y="29"/>
                  </a:cubicBezTo>
                  <a:cubicBezTo>
                    <a:pt x="59" y="29"/>
                    <a:pt x="58" y="31"/>
                    <a:pt x="58" y="31"/>
                  </a:cubicBezTo>
                  <a:cubicBezTo>
                    <a:pt x="58" y="31"/>
                    <a:pt x="57" y="31"/>
                    <a:pt x="58" y="30"/>
                  </a:cubicBezTo>
                  <a:cubicBezTo>
                    <a:pt x="58" y="30"/>
                    <a:pt x="58" y="28"/>
                    <a:pt x="59" y="28"/>
                  </a:cubicBezTo>
                  <a:cubicBezTo>
                    <a:pt x="59" y="28"/>
                    <a:pt x="59" y="28"/>
                    <a:pt x="59" y="28"/>
                  </a:cubicBezTo>
                  <a:cubicBezTo>
                    <a:pt x="59" y="27"/>
                    <a:pt x="60" y="27"/>
                    <a:pt x="60" y="26"/>
                  </a:cubicBezTo>
                  <a:cubicBezTo>
                    <a:pt x="60" y="25"/>
                    <a:pt x="60" y="25"/>
                    <a:pt x="60" y="24"/>
                  </a:cubicBezTo>
                  <a:cubicBezTo>
                    <a:pt x="59" y="24"/>
                    <a:pt x="59" y="23"/>
                    <a:pt x="59" y="22"/>
                  </a:cubicBezTo>
                  <a:cubicBezTo>
                    <a:pt x="58" y="22"/>
                    <a:pt x="57" y="23"/>
                    <a:pt x="57" y="23"/>
                  </a:cubicBezTo>
                  <a:cubicBezTo>
                    <a:pt x="57" y="24"/>
                    <a:pt x="57" y="24"/>
                    <a:pt x="57" y="24"/>
                  </a:cubicBezTo>
                  <a:cubicBezTo>
                    <a:pt x="56" y="25"/>
                    <a:pt x="56" y="25"/>
                    <a:pt x="55" y="26"/>
                  </a:cubicBezTo>
                  <a:cubicBezTo>
                    <a:pt x="54" y="27"/>
                    <a:pt x="54" y="27"/>
                    <a:pt x="54" y="27"/>
                  </a:cubicBezTo>
                  <a:cubicBezTo>
                    <a:pt x="54" y="27"/>
                    <a:pt x="55" y="25"/>
                    <a:pt x="55" y="25"/>
                  </a:cubicBezTo>
                  <a:cubicBezTo>
                    <a:pt x="55" y="25"/>
                    <a:pt x="56" y="24"/>
                    <a:pt x="55" y="24"/>
                  </a:cubicBezTo>
                  <a:cubicBezTo>
                    <a:pt x="55" y="24"/>
                    <a:pt x="55" y="24"/>
                    <a:pt x="55" y="23"/>
                  </a:cubicBezTo>
                  <a:cubicBezTo>
                    <a:pt x="55" y="23"/>
                    <a:pt x="55" y="22"/>
                    <a:pt x="55" y="22"/>
                  </a:cubicBezTo>
                  <a:cubicBezTo>
                    <a:pt x="55" y="22"/>
                    <a:pt x="56" y="22"/>
                    <a:pt x="55" y="22"/>
                  </a:cubicBezTo>
                  <a:cubicBezTo>
                    <a:pt x="54" y="22"/>
                    <a:pt x="54" y="22"/>
                    <a:pt x="54" y="22"/>
                  </a:cubicBezTo>
                  <a:cubicBezTo>
                    <a:pt x="54" y="22"/>
                    <a:pt x="53" y="22"/>
                    <a:pt x="53" y="22"/>
                  </a:cubicBezTo>
                  <a:cubicBezTo>
                    <a:pt x="53" y="21"/>
                    <a:pt x="54" y="21"/>
                    <a:pt x="54" y="21"/>
                  </a:cubicBezTo>
                  <a:cubicBezTo>
                    <a:pt x="54" y="20"/>
                    <a:pt x="55" y="19"/>
                    <a:pt x="55" y="19"/>
                  </a:cubicBezTo>
                  <a:cubicBezTo>
                    <a:pt x="55" y="19"/>
                    <a:pt x="54" y="18"/>
                    <a:pt x="54" y="18"/>
                  </a:cubicBezTo>
                  <a:cubicBezTo>
                    <a:pt x="53" y="17"/>
                    <a:pt x="53" y="16"/>
                    <a:pt x="53" y="16"/>
                  </a:cubicBezTo>
                  <a:cubicBezTo>
                    <a:pt x="53" y="16"/>
                    <a:pt x="53" y="18"/>
                    <a:pt x="53" y="15"/>
                  </a:cubicBezTo>
                  <a:cubicBezTo>
                    <a:pt x="52" y="12"/>
                    <a:pt x="52" y="12"/>
                    <a:pt x="52" y="12"/>
                  </a:cubicBezTo>
                  <a:cubicBezTo>
                    <a:pt x="51" y="11"/>
                    <a:pt x="51" y="11"/>
                    <a:pt x="51" y="11"/>
                  </a:cubicBezTo>
                  <a:cubicBezTo>
                    <a:pt x="51" y="11"/>
                    <a:pt x="51" y="10"/>
                    <a:pt x="50" y="10"/>
                  </a:cubicBezTo>
                  <a:cubicBezTo>
                    <a:pt x="50" y="9"/>
                    <a:pt x="48" y="8"/>
                    <a:pt x="48" y="8"/>
                  </a:cubicBezTo>
                  <a:cubicBezTo>
                    <a:pt x="48" y="7"/>
                    <a:pt x="48" y="7"/>
                    <a:pt x="48" y="7"/>
                  </a:cubicBezTo>
                  <a:cubicBezTo>
                    <a:pt x="48" y="7"/>
                    <a:pt x="48" y="6"/>
                    <a:pt x="48" y="6"/>
                  </a:cubicBezTo>
                  <a:cubicBezTo>
                    <a:pt x="47" y="6"/>
                    <a:pt x="46" y="5"/>
                    <a:pt x="46" y="6"/>
                  </a:cubicBezTo>
                  <a:cubicBezTo>
                    <a:pt x="46" y="7"/>
                    <a:pt x="46" y="7"/>
                    <a:pt x="46" y="8"/>
                  </a:cubicBezTo>
                  <a:cubicBezTo>
                    <a:pt x="45" y="8"/>
                    <a:pt x="43" y="8"/>
                    <a:pt x="43" y="8"/>
                  </a:cubicBezTo>
                  <a:cubicBezTo>
                    <a:pt x="43" y="8"/>
                    <a:pt x="43" y="9"/>
                    <a:pt x="43" y="9"/>
                  </a:cubicBezTo>
                  <a:cubicBezTo>
                    <a:pt x="41" y="10"/>
                    <a:pt x="41" y="10"/>
                    <a:pt x="41" y="10"/>
                  </a:cubicBezTo>
                  <a:cubicBezTo>
                    <a:pt x="41" y="10"/>
                    <a:pt x="41" y="9"/>
                    <a:pt x="41" y="10"/>
                  </a:cubicBezTo>
                  <a:cubicBezTo>
                    <a:pt x="42" y="11"/>
                    <a:pt x="42" y="12"/>
                    <a:pt x="42" y="13"/>
                  </a:cubicBezTo>
                  <a:cubicBezTo>
                    <a:pt x="42" y="13"/>
                    <a:pt x="44" y="14"/>
                    <a:pt x="43" y="14"/>
                  </a:cubicBezTo>
                  <a:cubicBezTo>
                    <a:pt x="43" y="14"/>
                    <a:pt x="41" y="14"/>
                    <a:pt x="41" y="14"/>
                  </a:cubicBezTo>
                  <a:cubicBezTo>
                    <a:pt x="41" y="14"/>
                    <a:pt x="40" y="13"/>
                    <a:pt x="40" y="12"/>
                  </a:cubicBezTo>
                  <a:cubicBezTo>
                    <a:pt x="40" y="12"/>
                    <a:pt x="39" y="11"/>
                    <a:pt x="38" y="11"/>
                  </a:cubicBezTo>
                  <a:cubicBezTo>
                    <a:pt x="38" y="11"/>
                    <a:pt x="37" y="11"/>
                    <a:pt x="36" y="12"/>
                  </a:cubicBezTo>
                  <a:cubicBezTo>
                    <a:pt x="36" y="13"/>
                    <a:pt x="36" y="12"/>
                    <a:pt x="36" y="14"/>
                  </a:cubicBezTo>
                  <a:cubicBezTo>
                    <a:pt x="36" y="16"/>
                    <a:pt x="36" y="18"/>
                    <a:pt x="36" y="18"/>
                  </a:cubicBezTo>
                  <a:cubicBezTo>
                    <a:pt x="36" y="18"/>
                    <a:pt x="37" y="19"/>
                    <a:pt x="38" y="20"/>
                  </a:cubicBezTo>
                  <a:cubicBezTo>
                    <a:pt x="38" y="20"/>
                    <a:pt x="39" y="23"/>
                    <a:pt x="39" y="23"/>
                  </a:cubicBezTo>
                  <a:cubicBezTo>
                    <a:pt x="39" y="24"/>
                    <a:pt x="40" y="25"/>
                    <a:pt x="40" y="25"/>
                  </a:cubicBezTo>
                  <a:cubicBezTo>
                    <a:pt x="40" y="25"/>
                    <a:pt x="35" y="23"/>
                    <a:pt x="35" y="22"/>
                  </a:cubicBezTo>
                  <a:cubicBezTo>
                    <a:pt x="35" y="21"/>
                    <a:pt x="35" y="19"/>
                    <a:pt x="34" y="19"/>
                  </a:cubicBezTo>
                  <a:cubicBezTo>
                    <a:pt x="34" y="19"/>
                    <a:pt x="34" y="18"/>
                    <a:pt x="33" y="19"/>
                  </a:cubicBezTo>
                  <a:cubicBezTo>
                    <a:pt x="32" y="19"/>
                    <a:pt x="32" y="19"/>
                    <a:pt x="31" y="19"/>
                  </a:cubicBezTo>
                  <a:cubicBezTo>
                    <a:pt x="31" y="20"/>
                    <a:pt x="31" y="21"/>
                    <a:pt x="31" y="21"/>
                  </a:cubicBezTo>
                  <a:cubicBezTo>
                    <a:pt x="31" y="21"/>
                    <a:pt x="31" y="22"/>
                    <a:pt x="31" y="23"/>
                  </a:cubicBezTo>
                  <a:cubicBezTo>
                    <a:pt x="32" y="25"/>
                    <a:pt x="32" y="25"/>
                    <a:pt x="32" y="26"/>
                  </a:cubicBezTo>
                  <a:cubicBezTo>
                    <a:pt x="33" y="27"/>
                    <a:pt x="34" y="27"/>
                    <a:pt x="34" y="28"/>
                  </a:cubicBezTo>
                  <a:cubicBezTo>
                    <a:pt x="34" y="28"/>
                    <a:pt x="35" y="29"/>
                    <a:pt x="35" y="29"/>
                  </a:cubicBezTo>
                  <a:cubicBezTo>
                    <a:pt x="35" y="29"/>
                    <a:pt x="34" y="31"/>
                    <a:pt x="34" y="31"/>
                  </a:cubicBezTo>
                  <a:cubicBezTo>
                    <a:pt x="34" y="32"/>
                    <a:pt x="33" y="33"/>
                    <a:pt x="33" y="33"/>
                  </a:cubicBezTo>
                  <a:cubicBezTo>
                    <a:pt x="33" y="33"/>
                    <a:pt x="35" y="34"/>
                    <a:pt x="35" y="34"/>
                  </a:cubicBezTo>
                  <a:cubicBezTo>
                    <a:pt x="35" y="34"/>
                    <a:pt x="36" y="35"/>
                    <a:pt x="35" y="36"/>
                  </a:cubicBezTo>
                  <a:cubicBezTo>
                    <a:pt x="34" y="36"/>
                    <a:pt x="34" y="36"/>
                    <a:pt x="33" y="36"/>
                  </a:cubicBezTo>
                  <a:cubicBezTo>
                    <a:pt x="33" y="35"/>
                    <a:pt x="32" y="36"/>
                    <a:pt x="32" y="34"/>
                  </a:cubicBezTo>
                  <a:cubicBezTo>
                    <a:pt x="33" y="33"/>
                    <a:pt x="33" y="32"/>
                    <a:pt x="33" y="32"/>
                  </a:cubicBezTo>
                  <a:cubicBezTo>
                    <a:pt x="32" y="32"/>
                    <a:pt x="31" y="30"/>
                    <a:pt x="31" y="30"/>
                  </a:cubicBezTo>
                  <a:cubicBezTo>
                    <a:pt x="31" y="30"/>
                    <a:pt x="33" y="33"/>
                    <a:pt x="30" y="28"/>
                  </a:cubicBezTo>
                  <a:cubicBezTo>
                    <a:pt x="28" y="24"/>
                    <a:pt x="28" y="24"/>
                    <a:pt x="28" y="24"/>
                  </a:cubicBezTo>
                  <a:cubicBezTo>
                    <a:pt x="28" y="22"/>
                    <a:pt x="28" y="22"/>
                    <a:pt x="28" y="22"/>
                  </a:cubicBezTo>
                  <a:cubicBezTo>
                    <a:pt x="28" y="22"/>
                    <a:pt x="27" y="22"/>
                    <a:pt x="27" y="22"/>
                  </a:cubicBezTo>
                  <a:cubicBezTo>
                    <a:pt x="27" y="22"/>
                    <a:pt x="26" y="21"/>
                    <a:pt x="26" y="21"/>
                  </a:cubicBezTo>
                  <a:cubicBezTo>
                    <a:pt x="26" y="21"/>
                    <a:pt x="24" y="21"/>
                    <a:pt x="24" y="21"/>
                  </a:cubicBezTo>
                  <a:cubicBezTo>
                    <a:pt x="24" y="22"/>
                    <a:pt x="24" y="22"/>
                    <a:pt x="24" y="23"/>
                  </a:cubicBezTo>
                  <a:cubicBezTo>
                    <a:pt x="23" y="23"/>
                    <a:pt x="23" y="25"/>
                    <a:pt x="23" y="25"/>
                  </a:cubicBezTo>
                  <a:cubicBezTo>
                    <a:pt x="22" y="25"/>
                    <a:pt x="22" y="27"/>
                    <a:pt x="22" y="27"/>
                  </a:cubicBezTo>
                  <a:cubicBezTo>
                    <a:pt x="22" y="27"/>
                    <a:pt x="23" y="27"/>
                    <a:pt x="23" y="28"/>
                  </a:cubicBezTo>
                  <a:cubicBezTo>
                    <a:pt x="24" y="29"/>
                    <a:pt x="24" y="30"/>
                    <a:pt x="24" y="30"/>
                  </a:cubicBezTo>
                  <a:cubicBezTo>
                    <a:pt x="24" y="30"/>
                    <a:pt x="23" y="29"/>
                    <a:pt x="23" y="29"/>
                  </a:cubicBezTo>
                  <a:cubicBezTo>
                    <a:pt x="22" y="29"/>
                    <a:pt x="22" y="29"/>
                    <a:pt x="22" y="29"/>
                  </a:cubicBezTo>
                  <a:cubicBezTo>
                    <a:pt x="21" y="30"/>
                    <a:pt x="21" y="30"/>
                    <a:pt x="21" y="30"/>
                  </a:cubicBezTo>
                  <a:cubicBezTo>
                    <a:pt x="21" y="30"/>
                    <a:pt x="21" y="30"/>
                    <a:pt x="21" y="30"/>
                  </a:cubicBezTo>
                  <a:cubicBezTo>
                    <a:pt x="21" y="30"/>
                    <a:pt x="21" y="32"/>
                    <a:pt x="21" y="32"/>
                  </a:cubicBezTo>
                  <a:cubicBezTo>
                    <a:pt x="21" y="32"/>
                    <a:pt x="22" y="33"/>
                    <a:pt x="22" y="33"/>
                  </a:cubicBezTo>
                  <a:cubicBezTo>
                    <a:pt x="22" y="33"/>
                    <a:pt x="22" y="34"/>
                    <a:pt x="22" y="34"/>
                  </a:cubicBezTo>
                  <a:cubicBezTo>
                    <a:pt x="22" y="34"/>
                    <a:pt x="23" y="35"/>
                    <a:pt x="23" y="35"/>
                  </a:cubicBezTo>
                  <a:cubicBezTo>
                    <a:pt x="23" y="36"/>
                    <a:pt x="23" y="36"/>
                    <a:pt x="23" y="36"/>
                  </a:cubicBezTo>
                  <a:cubicBezTo>
                    <a:pt x="23" y="36"/>
                    <a:pt x="23" y="36"/>
                    <a:pt x="23" y="36"/>
                  </a:cubicBezTo>
                  <a:cubicBezTo>
                    <a:pt x="22" y="36"/>
                    <a:pt x="23" y="37"/>
                    <a:pt x="22" y="36"/>
                  </a:cubicBezTo>
                  <a:cubicBezTo>
                    <a:pt x="21" y="35"/>
                    <a:pt x="21" y="36"/>
                    <a:pt x="20" y="35"/>
                  </a:cubicBezTo>
                  <a:cubicBezTo>
                    <a:pt x="20" y="33"/>
                    <a:pt x="20" y="33"/>
                    <a:pt x="20" y="33"/>
                  </a:cubicBezTo>
                  <a:cubicBezTo>
                    <a:pt x="20" y="33"/>
                    <a:pt x="21" y="32"/>
                    <a:pt x="19" y="31"/>
                  </a:cubicBezTo>
                  <a:cubicBezTo>
                    <a:pt x="18" y="29"/>
                    <a:pt x="18" y="28"/>
                    <a:pt x="18" y="28"/>
                  </a:cubicBezTo>
                  <a:cubicBezTo>
                    <a:pt x="18" y="28"/>
                    <a:pt x="17" y="27"/>
                    <a:pt x="16" y="27"/>
                  </a:cubicBezTo>
                  <a:cubicBezTo>
                    <a:pt x="16" y="28"/>
                    <a:pt x="16" y="28"/>
                    <a:pt x="15" y="28"/>
                  </a:cubicBezTo>
                  <a:cubicBezTo>
                    <a:pt x="14" y="29"/>
                    <a:pt x="14" y="29"/>
                    <a:pt x="13" y="29"/>
                  </a:cubicBezTo>
                  <a:cubicBezTo>
                    <a:pt x="13" y="29"/>
                    <a:pt x="11" y="29"/>
                    <a:pt x="11" y="29"/>
                  </a:cubicBezTo>
                  <a:cubicBezTo>
                    <a:pt x="11" y="29"/>
                    <a:pt x="11" y="29"/>
                    <a:pt x="9" y="30"/>
                  </a:cubicBezTo>
                  <a:cubicBezTo>
                    <a:pt x="8" y="32"/>
                    <a:pt x="7" y="32"/>
                    <a:pt x="8" y="32"/>
                  </a:cubicBezTo>
                  <a:cubicBezTo>
                    <a:pt x="9" y="33"/>
                    <a:pt x="11" y="33"/>
                    <a:pt x="11" y="33"/>
                  </a:cubicBezTo>
                  <a:cubicBezTo>
                    <a:pt x="11" y="33"/>
                    <a:pt x="12" y="33"/>
                    <a:pt x="13" y="34"/>
                  </a:cubicBezTo>
                  <a:cubicBezTo>
                    <a:pt x="14" y="34"/>
                    <a:pt x="16" y="36"/>
                    <a:pt x="16" y="36"/>
                  </a:cubicBezTo>
                  <a:cubicBezTo>
                    <a:pt x="18" y="39"/>
                    <a:pt x="18" y="39"/>
                    <a:pt x="18" y="39"/>
                  </a:cubicBezTo>
                  <a:cubicBezTo>
                    <a:pt x="18" y="39"/>
                    <a:pt x="18" y="40"/>
                    <a:pt x="18" y="40"/>
                  </a:cubicBezTo>
                  <a:cubicBezTo>
                    <a:pt x="18" y="40"/>
                    <a:pt x="18" y="40"/>
                    <a:pt x="18" y="41"/>
                  </a:cubicBezTo>
                  <a:cubicBezTo>
                    <a:pt x="18" y="41"/>
                    <a:pt x="18" y="42"/>
                    <a:pt x="18" y="42"/>
                  </a:cubicBezTo>
                  <a:cubicBezTo>
                    <a:pt x="18" y="42"/>
                    <a:pt x="19" y="43"/>
                    <a:pt x="20" y="44"/>
                  </a:cubicBezTo>
                  <a:cubicBezTo>
                    <a:pt x="21" y="44"/>
                    <a:pt x="21" y="44"/>
                    <a:pt x="22" y="44"/>
                  </a:cubicBezTo>
                  <a:cubicBezTo>
                    <a:pt x="23" y="44"/>
                    <a:pt x="22" y="44"/>
                    <a:pt x="23" y="44"/>
                  </a:cubicBezTo>
                  <a:cubicBezTo>
                    <a:pt x="25" y="43"/>
                    <a:pt x="25" y="43"/>
                    <a:pt x="25" y="43"/>
                  </a:cubicBezTo>
                  <a:cubicBezTo>
                    <a:pt x="25" y="43"/>
                    <a:pt x="25" y="43"/>
                    <a:pt x="26" y="43"/>
                  </a:cubicBezTo>
                  <a:cubicBezTo>
                    <a:pt x="28" y="43"/>
                    <a:pt x="27" y="44"/>
                    <a:pt x="28" y="44"/>
                  </a:cubicBezTo>
                  <a:cubicBezTo>
                    <a:pt x="28" y="43"/>
                    <a:pt x="30" y="43"/>
                    <a:pt x="30" y="43"/>
                  </a:cubicBezTo>
                  <a:cubicBezTo>
                    <a:pt x="31" y="43"/>
                    <a:pt x="31" y="42"/>
                    <a:pt x="32" y="43"/>
                  </a:cubicBezTo>
                  <a:cubicBezTo>
                    <a:pt x="32" y="44"/>
                    <a:pt x="32" y="44"/>
                    <a:pt x="32" y="45"/>
                  </a:cubicBezTo>
                  <a:cubicBezTo>
                    <a:pt x="33" y="45"/>
                    <a:pt x="34" y="46"/>
                    <a:pt x="34" y="46"/>
                  </a:cubicBezTo>
                  <a:cubicBezTo>
                    <a:pt x="36" y="46"/>
                    <a:pt x="36" y="46"/>
                    <a:pt x="36" y="46"/>
                  </a:cubicBezTo>
                  <a:cubicBezTo>
                    <a:pt x="36" y="46"/>
                    <a:pt x="36" y="45"/>
                    <a:pt x="37" y="45"/>
                  </a:cubicBezTo>
                  <a:cubicBezTo>
                    <a:pt x="37" y="44"/>
                    <a:pt x="38" y="43"/>
                    <a:pt x="38" y="43"/>
                  </a:cubicBezTo>
                  <a:cubicBezTo>
                    <a:pt x="38" y="43"/>
                    <a:pt x="37" y="43"/>
                    <a:pt x="38" y="44"/>
                  </a:cubicBezTo>
                  <a:cubicBezTo>
                    <a:pt x="39" y="44"/>
                    <a:pt x="39" y="44"/>
                    <a:pt x="40" y="45"/>
                  </a:cubicBezTo>
                  <a:cubicBezTo>
                    <a:pt x="40" y="45"/>
                    <a:pt x="42" y="44"/>
                    <a:pt x="42" y="44"/>
                  </a:cubicBezTo>
                  <a:cubicBezTo>
                    <a:pt x="43" y="44"/>
                    <a:pt x="43" y="44"/>
                    <a:pt x="43" y="44"/>
                  </a:cubicBezTo>
                  <a:cubicBezTo>
                    <a:pt x="43" y="44"/>
                    <a:pt x="42" y="45"/>
                    <a:pt x="43" y="45"/>
                  </a:cubicBezTo>
                  <a:cubicBezTo>
                    <a:pt x="43" y="45"/>
                    <a:pt x="42" y="45"/>
                    <a:pt x="43" y="45"/>
                  </a:cubicBezTo>
                  <a:cubicBezTo>
                    <a:pt x="44" y="45"/>
                    <a:pt x="45" y="44"/>
                    <a:pt x="45" y="44"/>
                  </a:cubicBezTo>
                  <a:cubicBezTo>
                    <a:pt x="45" y="44"/>
                    <a:pt x="44" y="45"/>
                    <a:pt x="44" y="46"/>
                  </a:cubicBezTo>
                  <a:cubicBezTo>
                    <a:pt x="44" y="46"/>
                    <a:pt x="44" y="47"/>
                    <a:pt x="44" y="47"/>
                  </a:cubicBezTo>
                  <a:cubicBezTo>
                    <a:pt x="44" y="47"/>
                    <a:pt x="44" y="48"/>
                    <a:pt x="45" y="49"/>
                  </a:cubicBezTo>
                  <a:cubicBezTo>
                    <a:pt x="46" y="49"/>
                    <a:pt x="47" y="49"/>
                    <a:pt x="47" y="49"/>
                  </a:cubicBezTo>
                  <a:cubicBezTo>
                    <a:pt x="47" y="49"/>
                    <a:pt x="49" y="49"/>
                    <a:pt x="49" y="49"/>
                  </a:cubicBezTo>
                  <a:cubicBezTo>
                    <a:pt x="49" y="50"/>
                    <a:pt x="49" y="49"/>
                    <a:pt x="49" y="50"/>
                  </a:cubicBezTo>
                  <a:cubicBezTo>
                    <a:pt x="49" y="50"/>
                    <a:pt x="50" y="49"/>
                    <a:pt x="50" y="49"/>
                  </a:cubicBezTo>
                  <a:cubicBezTo>
                    <a:pt x="51" y="49"/>
                    <a:pt x="52" y="49"/>
                    <a:pt x="52" y="49"/>
                  </a:cubicBezTo>
                  <a:cubicBezTo>
                    <a:pt x="52" y="50"/>
                    <a:pt x="51" y="51"/>
                    <a:pt x="51" y="51"/>
                  </a:cubicBezTo>
                  <a:cubicBezTo>
                    <a:pt x="51" y="51"/>
                    <a:pt x="51" y="51"/>
                    <a:pt x="51" y="52"/>
                  </a:cubicBezTo>
                  <a:cubicBezTo>
                    <a:pt x="51" y="52"/>
                    <a:pt x="53" y="52"/>
                    <a:pt x="53" y="52"/>
                  </a:cubicBezTo>
                  <a:cubicBezTo>
                    <a:pt x="53" y="52"/>
                    <a:pt x="53" y="51"/>
                    <a:pt x="54" y="52"/>
                  </a:cubicBezTo>
                  <a:cubicBezTo>
                    <a:pt x="54" y="53"/>
                    <a:pt x="54" y="53"/>
                    <a:pt x="54" y="53"/>
                  </a:cubicBezTo>
                  <a:cubicBezTo>
                    <a:pt x="53" y="53"/>
                    <a:pt x="53" y="52"/>
                    <a:pt x="53" y="54"/>
                  </a:cubicBezTo>
                  <a:cubicBezTo>
                    <a:pt x="52" y="55"/>
                    <a:pt x="53" y="56"/>
                    <a:pt x="53" y="56"/>
                  </a:cubicBezTo>
                  <a:cubicBezTo>
                    <a:pt x="54" y="58"/>
                    <a:pt x="54" y="58"/>
                    <a:pt x="54" y="58"/>
                  </a:cubicBezTo>
                  <a:cubicBezTo>
                    <a:pt x="54" y="58"/>
                    <a:pt x="55" y="58"/>
                    <a:pt x="56" y="58"/>
                  </a:cubicBezTo>
                  <a:cubicBezTo>
                    <a:pt x="56" y="58"/>
                    <a:pt x="56" y="58"/>
                    <a:pt x="56" y="58"/>
                  </a:cubicBezTo>
                  <a:cubicBezTo>
                    <a:pt x="57" y="57"/>
                    <a:pt x="57" y="57"/>
                    <a:pt x="58" y="57"/>
                  </a:cubicBezTo>
                  <a:cubicBezTo>
                    <a:pt x="58" y="57"/>
                    <a:pt x="59" y="58"/>
                    <a:pt x="59" y="58"/>
                  </a:cubicBezTo>
                  <a:cubicBezTo>
                    <a:pt x="59" y="59"/>
                    <a:pt x="59" y="59"/>
                    <a:pt x="59" y="59"/>
                  </a:cubicBezTo>
                  <a:cubicBezTo>
                    <a:pt x="59" y="59"/>
                    <a:pt x="59" y="60"/>
                    <a:pt x="59" y="60"/>
                  </a:cubicBezTo>
                  <a:cubicBezTo>
                    <a:pt x="60" y="61"/>
                    <a:pt x="61" y="61"/>
                    <a:pt x="61" y="61"/>
                  </a:cubicBezTo>
                  <a:cubicBezTo>
                    <a:pt x="61" y="61"/>
                    <a:pt x="61" y="61"/>
                    <a:pt x="61" y="62"/>
                  </a:cubicBezTo>
                  <a:cubicBezTo>
                    <a:pt x="62" y="63"/>
                    <a:pt x="64" y="64"/>
                    <a:pt x="64" y="64"/>
                  </a:cubicBezTo>
                  <a:cubicBezTo>
                    <a:pt x="64" y="64"/>
                    <a:pt x="61" y="63"/>
                    <a:pt x="61" y="63"/>
                  </a:cubicBezTo>
                  <a:cubicBezTo>
                    <a:pt x="60" y="63"/>
                    <a:pt x="58" y="63"/>
                    <a:pt x="58" y="63"/>
                  </a:cubicBezTo>
                  <a:cubicBezTo>
                    <a:pt x="57" y="63"/>
                    <a:pt x="55" y="63"/>
                    <a:pt x="55" y="63"/>
                  </a:cubicBezTo>
                  <a:cubicBezTo>
                    <a:pt x="52" y="64"/>
                    <a:pt x="52" y="64"/>
                    <a:pt x="52" y="64"/>
                  </a:cubicBezTo>
                  <a:cubicBezTo>
                    <a:pt x="52" y="64"/>
                    <a:pt x="50" y="65"/>
                    <a:pt x="49" y="65"/>
                  </a:cubicBezTo>
                  <a:cubicBezTo>
                    <a:pt x="49" y="65"/>
                    <a:pt x="48" y="65"/>
                    <a:pt x="47" y="65"/>
                  </a:cubicBezTo>
                  <a:cubicBezTo>
                    <a:pt x="47" y="66"/>
                    <a:pt x="46" y="66"/>
                    <a:pt x="45" y="66"/>
                  </a:cubicBezTo>
                  <a:cubicBezTo>
                    <a:pt x="45" y="66"/>
                    <a:pt x="43" y="66"/>
                    <a:pt x="42" y="66"/>
                  </a:cubicBezTo>
                  <a:cubicBezTo>
                    <a:pt x="42" y="66"/>
                    <a:pt x="41" y="66"/>
                    <a:pt x="41" y="66"/>
                  </a:cubicBezTo>
                  <a:cubicBezTo>
                    <a:pt x="38" y="67"/>
                    <a:pt x="38" y="67"/>
                    <a:pt x="38" y="67"/>
                  </a:cubicBezTo>
                  <a:cubicBezTo>
                    <a:pt x="39" y="68"/>
                    <a:pt x="39" y="68"/>
                    <a:pt x="39" y="68"/>
                  </a:cubicBezTo>
                  <a:cubicBezTo>
                    <a:pt x="41" y="69"/>
                    <a:pt x="41" y="69"/>
                    <a:pt x="41" y="69"/>
                  </a:cubicBezTo>
                  <a:cubicBezTo>
                    <a:pt x="41" y="69"/>
                    <a:pt x="41" y="69"/>
                    <a:pt x="41" y="69"/>
                  </a:cubicBezTo>
                  <a:cubicBezTo>
                    <a:pt x="42" y="69"/>
                    <a:pt x="43" y="70"/>
                    <a:pt x="43" y="70"/>
                  </a:cubicBezTo>
                  <a:cubicBezTo>
                    <a:pt x="43" y="70"/>
                    <a:pt x="44" y="71"/>
                    <a:pt x="45" y="72"/>
                  </a:cubicBezTo>
                  <a:cubicBezTo>
                    <a:pt x="45" y="72"/>
                    <a:pt x="46" y="73"/>
                    <a:pt x="46" y="73"/>
                  </a:cubicBezTo>
                  <a:lnTo>
                    <a:pt x="48" y="74"/>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39" name="Freeform 19">
              <a:extLst>
                <a:ext uri="{FF2B5EF4-FFF2-40B4-BE49-F238E27FC236}">
                  <a16:creationId xmlns:a16="http://schemas.microsoft.com/office/drawing/2014/main" id="{5259C17F-2141-1CCF-FC6E-C141739B932D}"/>
                </a:ext>
              </a:extLst>
            </p:cNvPr>
            <p:cNvSpPr>
              <a:spLocks/>
            </p:cNvSpPr>
            <p:nvPr/>
          </p:nvSpPr>
          <p:spPr bwMode="auto">
            <a:xfrm>
              <a:off x="7793980" y="1710690"/>
              <a:ext cx="915277" cy="744804"/>
            </a:xfrm>
            <a:custGeom>
              <a:avLst/>
              <a:gdLst>
                <a:gd name="T0" fmla="*/ 194 w 352"/>
                <a:gd name="T1" fmla="*/ 16 h 295"/>
                <a:gd name="T2" fmla="*/ 260 w 352"/>
                <a:gd name="T3" fmla="*/ 5 h 295"/>
                <a:gd name="T4" fmla="*/ 289 w 352"/>
                <a:gd name="T5" fmla="*/ 13 h 295"/>
                <a:gd name="T6" fmla="*/ 314 w 352"/>
                <a:gd name="T7" fmla="*/ 60 h 295"/>
                <a:gd name="T8" fmla="*/ 314 w 352"/>
                <a:gd name="T9" fmla="*/ 90 h 295"/>
                <a:gd name="T10" fmla="*/ 303 w 352"/>
                <a:gd name="T11" fmla="*/ 114 h 295"/>
                <a:gd name="T12" fmla="*/ 318 w 352"/>
                <a:gd name="T13" fmla="*/ 139 h 295"/>
                <a:gd name="T14" fmla="*/ 326 w 352"/>
                <a:gd name="T15" fmla="*/ 158 h 295"/>
                <a:gd name="T16" fmla="*/ 344 w 352"/>
                <a:gd name="T17" fmla="*/ 175 h 295"/>
                <a:gd name="T18" fmla="*/ 346 w 352"/>
                <a:gd name="T19" fmla="*/ 189 h 295"/>
                <a:gd name="T20" fmla="*/ 344 w 352"/>
                <a:gd name="T21" fmla="*/ 210 h 295"/>
                <a:gd name="T22" fmla="*/ 327 w 352"/>
                <a:gd name="T23" fmla="*/ 235 h 295"/>
                <a:gd name="T24" fmla="*/ 317 w 352"/>
                <a:gd name="T25" fmla="*/ 269 h 295"/>
                <a:gd name="T26" fmla="*/ 322 w 352"/>
                <a:gd name="T27" fmla="*/ 280 h 295"/>
                <a:gd name="T28" fmla="*/ 315 w 352"/>
                <a:gd name="T29" fmla="*/ 285 h 295"/>
                <a:gd name="T30" fmla="*/ 309 w 352"/>
                <a:gd name="T31" fmla="*/ 283 h 295"/>
                <a:gd name="T32" fmla="*/ 302 w 352"/>
                <a:gd name="T33" fmla="*/ 282 h 295"/>
                <a:gd name="T34" fmla="*/ 296 w 352"/>
                <a:gd name="T35" fmla="*/ 280 h 295"/>
                <a:gd name="T36" fmla="*/ 290 w 352"/>
                <a:gd name="T37" fmla="*/ 275 h 295"/>
                <a:gd name="T38" fmla="*/ 283 w 352"/>
                <a:gd name="T39" fmla="*/ 272 h 295"/>
                <a:gd name="T40" fmla="*/ 276 w 352"/>
                <a:gd name="T41" fmla="*/ 271 h 295"/>
                <a:gd name="T42" fmla="*/ 267 w 352"/>
                <a:gd name="T43" fmla="*/ 273 h 295"/>
                <a:gd name="T44" fmla="*/ 262 w 352"/>
                <a:gd name="T45" fmla="*/ 275 h 295"/>
                <a:gd name="T46" fmla="*/ 256 w 352"/>
                <a:gd name="T47" fmla="*/ 279 h 295"/>
                <a:gd name="T48" fmla="*/ 250 w 352"/>
                <a:gd name="T49" fmla="*/ 282 h 295"/>
                <a:gd name="T50" fmla="*/ 245 w 352"/>
                <a:gd name="T51" fmla="*/ 277 h 295"/>
                <a:gd name="T52" fmla="*/ 240 w 352"/>
                <a:gd name="T53" fmla="*/ 280 h 295"/>
                <a:gd name="T54" fmla="*/ 235 w 352"/>
                <a:gd name="T55" fmla="*/ 281 h 295"/>
                <a:gd name="T56" fmla="*/ 230 w 352"/>
                <a:gd name="T57" fmla="*/ 284 h 295"/>
                <a:gd name="T58" fmla="*/ 225 w 352"/>
                <a:gd name="T59" fmla="*/ 289 h 295"/>
                <a:gd name="T60" fmla="*/ 223 w 352"/>
                <a:gd name="T61" fmla="*/ 294 h 295"/>
                <a:gd name="T62" fmla="*/ 216 w 352"/>
                <a:gd name="T63" fmla="*/ 295 h 295"/>
                <a:gd name="T64" fmla="*/ 215 w 352"/>
                <a:gd name="T65" fmla="*/ 288 h 295"/>
                <a:gd name="T66" fmla="*/ 207 w 352"/>
                <a:gd name="T67" fmla="*/ 283 h 295"/>
                <a:gd name="T68" fmla="*/ 195 w 352"/>
                <a:gd name="T69" fmla="*/ 279 h 295"/>
                <a:gd name="T70" fmla="*/ 185 w 352"/>
                <a:gd name="T71" fmla="*/ 289 h 295"/>
                <a:gd name="T72" fmla="*/ 181 w 352"/>
                <a:gd name="T73" fmla="*/ 283 h 295"/>
                <a:gd name="T74" fmla="*/ 169 w 352"/>
                <a:gd name="T75" fmla="*/ 270 h 295"/>
                <a:gd name="T76" fmla="*/ 147 w 352"/>
                <a:gd name="T77" fmla="*/ 262 h 295"/>
                <a:gd name="T78" fmla="*/ 137 w 352"/>
                <a:gd name="T79" fmla="*/ 251 h 295"/>
                <a:gd name="T80" fmla="*/ 117 w 352"/>
                <a:gd name="T81" fmla="*/ 244 h 295"/>
                <a:gd name="T82" fmla="*/ 106 w 352"/>
                <a:gd name="T83" fmla="*/ 255 h 295"/>
                <a:gd name="T84" fmla="*/ 92 w 352"/>
                <a:gd name="T85" fmla="*/ 252 h 295"/>
                <a:gd name="T86" fmla="*/ 87 w 352"/>
                <a:gd name="T87" fmla="*/ 241 h 295"/>
                <a:gd name="T88" fmla="*/ 77 w 352"/>
                <a:gd name="T89" fmla="*/ 236 h 295"/>
                <a:gd name="T90" fmla="*/ 66 w 352"/>
                <a:gd name="T91" fmla="*/ 231 h 295"/>
                <a:gd name="T92" fmla="*/ 51 w 352"/>
                <a:gd name="T93" fmla="*/ 226 h 295"/>
                <a:gd name="T94" fmla="*/ 40 w 352"/>
                <a:gd name="T95" fmla="*/ 222 h 295"/>
                <a:gd name="T96" fmla="*/ 38 w 352"/>
                <a:gd name="T97" fmla="*/ 218 h 295"/>
                <a:gd name="T98" fmla="*/ 35 w 352"/>
                <a:gd name="T99" fmla="*/ 198 h 295"/>
                <a:gd name="T100" fmla="*/ 28 w 352"/>
                <a:gd name="T101" fmla="*/ 184 h 295"/>
                <a:gd name="T102" fmla="*/ 24 w 352"/>
                <a:gd name="T103" fmla="*/ 164 h 295"/>
                <a:gd name="T104" fmla="*/ 20 w 352"/>
                <a:gd name="T105" fmla="*/ 139 h 295"/>
                <a:gd name="T106" fmla="*/ 4 w 352"/>
                <a:gd name="T107" fmla="*/ 113 h 295"/>
                <a:gd name="T108" fmla="*/ 4 w 352"/>
                <a:gd name="T109" fmla="*/ 80 h 295"/>
                <a:gd name="T110" fmla="*/ 6 w 352"/>
                <a:gd name="T111" fmla="*/ 63 h 295"/>
                <a:gd name="T112" fmla="*/ 45 w 352"/>
                <a:gd name="T113" fmla="*/ 45 h 295"/>
                <a:gd name="T114" fmla="*/ 64 w 352"/>
                <a:gd name="T115" fmla="*/ 32 h 295"/>
                <a:gd name="T116" fmla="*/ 89 w 352"/>
                <a:gd name="T117" fmla="*/ 12 h 295"/>
                <a:gd name="T118" fmla="*/ 121 w 352"/>
                <a:gd name="T119" fmla="*/ 2 h 295"/>
                <a:gd name="T120" fmla="*/ 132 w 352"/>
                <a:gd name="T121" fmla="*/ 14 h 295"/>
                <a:gd name="T122" fmla="*/ 151 w 352"/>
                <a:gd name="T123" fmla="*/ 24 h 2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2" h="295">
                  <a:moveTo>
                    <a:pt x="155" y="23"/>
                  </a:moveTo>
                  <a:cubicBezTo>
                    <a:pt x="157" y="23"/>
                    <a:pt x="166" y="16"/>
                    <a:pt x="166" y="16"/>
                  </a:cubicBezTo>
                  <a:cubicBezTo>
                    <a:pt x="166" y="16"/>
                    <a:pt x="171" y="18"/>
                    <a:pt x="174" y="17"/>
                  </a:cubicBezTo>
                  <a:cubicBezTo>
                    <a:pt x="177" y="17"/>
                    <a:pt x="187" y="16"/>
                    <a:pt x="187" y="16"/>
                  </a:cubicBezTo>
                  <a:cubicBezTo>
                    <a:pt x="187" y="16"/>
                    <a:pt x="192" y="16"/>
                    <a:pt x="194" y="16"/>
                  </a:cubicBezTo>
                  <a:cubicBezTo>
                    <a:pt x="196" y="16"/>
                    <a:pt x="205" y="15"/>
                    <a:pt x="207" y="15"/>
                  </a:cubicBezTo>
                  <a:cubicBezTo>
                    <a:pt x="209" y="15"/>
                    <a:pt x="215" y="14"/>
                    <a:pt x="216" y="13"/>
                  </a:cubicBezTo>
                  <a:cubicBezTo>
                    <a:pt x="218" y="13"/>
                    <a:pt x="230" y="12"/>
                    <a:pt x="231" y="12"/>
                  </a:cubicBezTo>
                  <a:cubicBezTo>
                    <a:pt x="233" y="12"/>
                    <a:pt x="252" y="10"/>
                    <a:pt x="252" y="10"/>
                  </a:cubicBezTo>
                  <a:cubicBezTo>
                    <a:pt x="260" y="5"/>
                    <a:pt x="260" y="5"/>
                    <a:pt x="260" y="5"/>
                  </a:cubicBezTo>
                  <a:cubicBezTo>
                    <a:pt x="269" y="3"/>
                    <a:pt x="269" y="3"/>
                    <a:pt x="269" y="3"/>
                  </a:cubicBezTo>
                  <a:cubicBezTo>
                    <a:pt x="269" y="3"/>
                    <a:pt x="272" y="0"/>
                    <a:pt x="272" y="1"/>
                  </a:cubicBezTo>
                  <a:cubicBezTo>
                    <a:pt x="273" y="3"/>
                    <a:pt x="275" y="6"/>
                    <a:pt x="275" y="6"/>
                  </a:cubicBezTo>
                  <a:cubicBezTo>
                    <a:pt x="275" y="6"/>
                    <a:pt x="286" y="6"/>
                    <a:pt x="286" y="6"/>
                  </a:cubicBezTo>
                  <a:cubicBezTo>
                    <a:pt x="286" y="7"/>
                    <a:pt x="289" y="13"/>
                    <a:pt x="289" y="13"/>
                  </a:cubicBezTo>
                  <a:cubicBezTo>
                    <a:pt x="292" y="16"/>
                    <a:pt x="292" y="16"/>
                    <a:pt x="292" y="16"/>
                  </a:cubicBezTo>
                  <a:cubicBezTo>
                    <a:pt x="292" y="16"/>
                    <a:pt x="293" y="21"/>
                    <a:pt x="293" y="24"/>
                  </a:cubicBezTo>
                  <a:cubicBezTo>
                    <a:pt x="294" y="26"/>
                    <a:pt x="301" y="38"/>
                    <a:pt x="301" y="38"/>
                  </a:cubicBezTo>
                  <a:cubicBezTo>
                    <a:pt x="306" y="49"/>
                    <a:pt x="306" y="49"/>
                    <a:pt x="306" y="49"/>
                  </a:cubicBezTo>
                  <a:cubicBezTo>
                    <a:pt x="314" y="60"/>
                    <a:pt x="314" y="60"/>
                    <a:pt x="314" y="60"/>
                  </a:cubicBezTo>
                  <a:cubicBezTo>
                    <a:pt x="315" y="68"/>
                    <a:pt x="315" y="68"/>
                    <a:pt x="315" y="68"/>
                  </a:cubicBezTo>
                  <a:cubicBezTo>
                    <a:pt x="315" y="68"/>
                    <a:pt x="318" y="71"/>
                    <a:pt x="318" y="73"/>
                  </a:cubicBezTo>
                  <a:cubicBezTo>
                    <a:pt x="318" y="74"/>
                    <a:pt x="318" y="77"/>
                    <a:pt x="318" y="78"/>
                  </a:cubicBezTo>
                  <a:cubicBezTo>
                    <a:pt x="319" y="78"/>
                    <a:pt x="320" y="83"/>
                    <a:pt x="319" y="83"/>
                  </a:cubicBezTo>
                  <a:cubicBezTo>
                    <a:pt x="318" y="84"/>
                    <a:pt x="314" y="90"/>
                    <a:pt x="314" y="90"/>
                  </a:cubicBezTo>
                  <a:cubicBezTo>
                    <a:pt x="310" y="92"/>
                    <a:pt x="310" y="92"/>
                    <a:pt x="310" y="92"/>
                  </a:cubicBezTo>
                  <a:cubicBezTo>
                    <a:pt x="305" y="99"/>
                    <a:pt x="305" y="99"/>
                    <a:pt x="305" y="99"/>
                  </a:cubicBezTo>
                  <a:cubicBezTo>
                    <a:pt x="302" y="108"/>
                    <a:pt x="302" y="108"/>
                    <a:pt x="302" y="108"/>
                  </a:cubicBezTo>
                  <a:cubicBezTo>
                    <a:pt x="301" y="111"/>
                    <a:pt x="301" y="111"/>
                    <a:pt x="301" y="111"/>
                  </a:cubicBezTo>
                  <a:cubicBezTo>
                    <a:pt x="301" y="111"/>
                    <a:pt x="302" y="114"/>
                    <a:pt x="303" y="114"/>
                  </a:cubicBezTo>
                  <a:cubicBezTo>
                    <a:pt x="305" y="114"/>
                    <a:pt x="312" y="115"/>
                    <a:pt x="312" y="115"/>
                  </a:cubicBezTo>
                  <a:cubicBezTo>
                    <a:pt x="318" y="119"/>
                    <a:pt x="318" y="119"/>
                    <a:pt x="318" y="119"/>
                  </a:cubicBezTo>
                  <a:cubicBezTo>
                    <a:pt x="318" y="123"/>
                    <a:pt x="318" y="123"/>
                    <a:pt x="318" y="123"/>
                  </a:cubicBezTo>
                  <a:cubicBezTo>
                    <a:pt x="318" y="123"/>
                    <a:pt x="319" y="131"/>
                    <a:pt x="319" y="132"/>
                  </a:cubicBezTo>
                  <a:cubicBezTo>
                    <a:pt x="319" y="132"/>
                    <a:pt x="318" y="139"/>
                    <a:pt x="318" y="139"/>
                  </a:cubicBezTo>
                  <a:cubicBezTo>
                    <a:pt x="318" y="139"/>
                    <a:pt x="320" y="143"/>
                    <a:pt x="320" y="144"/>
                  </a:cubicBezTo>
                  <a:cubicBezTo>
                    <a:pt x="321" y="145"/>
                    <a:pt x="323" y="147"/>
                    <a:pt x="323" y="148"/>
                  </a:cubicBezTo>
                  <a:cubicBezTo>
                    <a:pt x="324" y="148"/>
                    <a:pt x="324" y="149"/>
                    <a:pt x="324" y="149"/>
                  </a:cubicBezTo>
                  <a:cubicBezTo>
                    <a:pt x="326" y="154"/>
                    <a:pt x="326" y="154"/>
                    <a:pt x="326" y="154"/>
                  </a:cubicBezTo>
                  <a:cubicBezTo>
                    <a:pt x="326" y="158"/>
                    <a:pt x="326" y="158"/>
                    <a:pt x="326" y="158"/>
                  </a:cubicBezTo>
                  <a:cubicBezTo>
                    <a:pt x="326" y="158"/>
                    <a:pt x="326" y="161"/>
                    <a:pt x="328" y="161"/>
                  </a:cubicBezTo>
                  <a:cubicBezTo>
                    <a:pt x="330" y="161"/>
                    <a:pt x="331" y="162"/>
                    <a:pt x="331" y="164"/>
                  </a:cubicBezTo>
                  <a:cubicBezTo>
                    <a:pt x="331" y="166"/>
                    <a:pt x="336" y="168"/>
                    <a:pt x="336" y="168"/>
                  </a:cubicBezTo>
                  <a:cubicBezTo>
                    <a:pt x="336" y="168"/>
                    <a:pt x="336" y="172"/>
                    <a:pt x="337" y="173"/>
                  </a:cubicBezTo>
                  <a:cubicBezTo>
                    <a:pt x="339" y="174"/>
                    <a:pt x="341" y="175"/>
                    <a:pt x="344" y="175"/>
                  </a:cubicBezTo>
                  <a:cubicBezTo>
                    <a:pt x="347" y="176"/>
                    <a:pt x="346" y="180"/>
                    <a:pt x="348" y="181"/>
                  </a:cubicBezTo>
                  <a:cubicBezTo>
                    <a:pt x="350" y="182"/>
                    <a:pt x="352" y="184"/>
                    <a:pt x="350" y="184"/>
                  </a:cubicBezTo>
                  <a:cubicBezTo>
                    <a:pt x="349" y="185"/>
                    <a:pt x="346" y="185"/>
                    <a:pt x="346" y="185"/>
                  </a:cubicBezTo>
                  <a:cubicBezTo>
                    <a:pt x="346" y="185"/>
                    <a:pt x="345" y="186"/>
                    <a:pt x="345" y="188"/>
                  </a:cubicBezTo>
                  <a:cubicBezTo>
                    <a:pt x="346" y="189"/>
                    <a:pt x="346" y="189"/>
                    <a:pt x="346" y="189"/>
                  </a:cubicBezTo>
                  <a:cubicBezTo>
                    <a:pt x="350" y="194"/>
                    <a:pt x="350" y="194"/>
                    <a:pt x="350" y="194"/>
                  </a:cubicBezTo>
                  <a:cubicBezTo>
                    <a:pt x="350" y="200"/>
                    <a:pt x="350" y="200"/>
                    <a:pt x="350" y="200"/>
                  </a:cubicBezTo>
                  <a:cubicBezTo>
                    <a:pt x="350" y="200"/>
                    <a:pt x="350" y="202"/>
                    <a:pt x="350" y="204"/>
                  </a:cubicBezTo>
                  <a:cubicBezTo>
                    <a:pt x="350" y="205"/>
                    <a:pt x="349" y="207"/>
                    <a:pt x="347" y="207"/>
                  </a:cubicBezTo>
                  <a:cubicBezTo>
                    <a:pt x="345" y="207"/>
                    <a:pt x="345" y="210"/>
                    <a:pt x="344" y="210"/>
                  </a:cubicBezTo>
                  <a:cubicBezTo>
                    <a:pt x="343" y="211"/>
                    <a:pt x="341" y="208"/>
                    <a:pt x="340" y="211"/>
                  </a:cubicBezTo>
                  <a:cubicBezTo>
                    <a:pt x="339" y="215"/>
                    <a:pt x="337" y="218"/>
                    <a:pt x="337" y="219"/>
                  </a:cubicBezTo>
                  <a:cubicBezTo>
                    <a:pt x="336" y="220"/>
                    <a:pt x="333" y="221"/>
                    <a:pt x="333" y="223"/>
                  </a:cubicBezTo>
                  <a:cubicBezTo>
                    <a:pt x="332" y="225"/>
                    <a:pt x="332" y="223"/>
                    <a:pt x="330" y="228"/>
                  </a:cubicBezTo>
                  <a:cubicBezTo>
                    <a:pt x="328" y="233"/>
                    <a:pt x="327" y="235"/>
                    <a:pt x="327" y="235"/>
                  </a:cubicBezTo>
                  <a:cubicBezTo>
                    <a:pt x="318" y="247"/>
                    <a:pt x="318" y="247"/>
                    <a:pt x="318" y="247"/>
                  </a:cubicBezTo>
                  <a:cubicBezTo>
                    <a:pt x="318" y="247"/>
                    <a:pt x="313" y="255"/>
                    <a:pt x="313" y="256"/>
                  </a:cubicBezTo>
                  <a:cubicBezTo>
                    <a:pt x="313" y="257"/>
                    <a:pt x="313" y="261"/>
                    <a:pt x="313" y="261"/>
                  </a:cubicBezTo>
                  <a:cubicBezTo>
                    <a:pt x="317" y="265"/>
                    <a:pt x="317" y="265"/>
                    <a:pt x="317" y="265"/>
                  </a:cubicBezTo>
                  <a:cubicBezTo>
                    <a:pt x="317" y="269"/>
                    <a:pt x="317" y="269"/>
                    <a:pt x="317" y="269"/>
                  </a:cubicBezTo>
                  <a:cubicBezTo>
                    <a:pt x="317" y="269"/>
                    <a:pt x="317" y="272"/>
                    <a:pt x="318" y="273"/>
                  </a:cubicBezTo>
                  <a:cubicBezTo>
                    <a:pt x="319" y="273"/>
                    <a:pt x="319" y="273"/>
                    <a:pt x="319" y="273"/>
                  </a:cubicBezTo>
                  <a:cubicBezTo>
                    <a:pt x="318" y="276"/>
                    <a:pt x="318" y="276"/>
                    <a:pt x="318" y="276"/>
                  </a:cubicBezTo>
                  <a:cubicBezTo>
                    <a:pt x="318" y="276"/>
                    <a:pt x="319" y="279"/>
                    <a:pt x="320" y="279"/>
                  </a:cubicBezTo>
                  <a:cubicBezTo>
                    <a:pt x="320" y="279"/>
                    <a:pt x="322" y="280"/>
                    <a:pt x="322" y="280"/>
                  </a:cubicBezTo>
                  <a:cubicBezTo>
                    <a:pt x="322" y="280"/>
                    <a:pt x="324" y="282"/>
                    <a:pt x="324" y="282"/>
                  </a:cubicBezTo>
                  <a:cubicBezTo>
                    <a:pt x="325" y="283"/>
                    <a:pt x="324" y="285"/>
                    <a:pt x="324" y="285"/>
                  </a:cubicBezTo>
                  <a:cubicBezTo>
                    <a:pt x="324" y="285"/>
                    <a:pt x="324" y="286"/>
                    <a:pt x="323" y="286"/>
                  </a:cubicBezTo>
                  <a:cubicBezTo>
                    <a:pt x="322" y="286"/>
                    <a:pt x="322" y="286"/>
                    <a:pt x="320" y="286"/>
                  </a:cubicBezTo>
                  <a:cubicBezTo>
                    <a:pt x="319" y="285"/>
                    <a:pt x="316" y="285"/>
                    <a:pt x="315" y="285"/>
                  </a:cubicBezTo>
                  <a:cubicBezTo>
                    <a:pt x="314" y="285"/>
                    <a:pt x="314" y="285"/>
                    <a:pt x="314" y="285"/>
                  </a:cubicBezTo>
                  <a:cubicBezTo>
                    <a:pt x="313" y="285"/>
                    <a:pt x="313" y="285"/>
                    <a:pt x="312" y="286"/>
                  </a:cubicBezTo>
                  <a:cubicBezTo>
                    <a:pt x="312" y="285"/>
                    <a:pt x="312" y="285"/>
                    <a:pt x="312" y="285"/>
                  </a:cubicBezTo>
                  <a:cubicBezTo>
                    <a:pt x="312" y="284"/>
                    <a:pt x="312" y="283"/>
                    <a:pt x="312" y="283"/>
                  </a:cubicBezTo>
                  <a:cubicBezTo>
                    <a:pt x="312" y="283"/>
                    <a:pt x="309" y="283"/>
                    <a:pt x="309" y="283"/>
                  </a:cubicBezTo>
                  <a:cubicBezTo>
                    <a:pt x="308" y="283"/>
                    <a:pt x="307" y="283"/>
                    <a:pt x="307" y="283"/>
                  </a:cubicBezTo>
                  <a:cubicBezTo>
                    <a:pt x="307" y="283"/>
                    <a:pt x="305" y="282"/>
                    <a:pt x="305" y="282"/>
                  </a:cubicBezTo>
                  <a:cubicBezTo>
                    <a:pt x="305" y="282"/>
                    <a:pt x="304" y="282"/>
                    <a:pt x="304" y="282"/>
                  </a:cubicBezTo>
                  <a:cubicBezTo>
                    <a:pt x="304" y="281"/>
                    <a:pt x="303" y="282"/>
                    <a:pt x="303" y="282"/>
                  </a:cubicBezTo>
                  <a:cubicBezTo>
                    <a:pt x="302" y="282"/>
                    <a:pt x="302" y="282"/>
                    <a:pt x="302" y="282"/>
                  </a:cubicBezTo>
                  <a:cubicBezTo>
                    <a:pt x="300" y="282"/>
                    <a:pt x="300" y="282"/>
                    <a:pt x="300" y="282"/>
                  </a:cubicBezTo>
                  <a:cubicBezTo>
                    <a:pt x="300" y="282"/>
                    <a:pt x="300" y="281"/>
                    <a:pt x="300" y="281"/>
                  </a:cubicBezTo>
                  <a:cubicBezTo>
                    <a:pt x="300" y="280"/>
                    <a:pt x="299" y="281"/>
                    <a:pt x="299" y="281"/>
                  </a:cubicBezTo>
                  <a:cubicBezTo>
                    <a:pt x="299" y="281"/>
                    <a:pt x="297" y="281"/>
                    <a:pt x="297" y="281"/>
                  </a:cubicBezTo>
                  <a:cubicBezTo>
                    <a:pt x="297" y="280"/>
                    <a:pt x="296" y="280"/>
                    <a:pt x="296" y="280"/>
                  </a:cubicBezTo>
                  <a:cubicBezTo>
                    <a:pt x="296" y="280"/>
                    <a:pt x="293" y="280"/>
                    <a:pt x="292" y="280"/>
                  </a:cubicBezTo>
                  <a:cubicBezTo>
                    <a:pt x="292" y="279"/>
                    <a:pt x="292" y="279"/>
                    <a:pt x="292" y="279"/>
                  </a:cubicBezTo>
                  <a:cubicBezTo>
                    <a:pt x="292" y="279"/>
                    <a:pt x="292" y="278"/>
                    <a:pt x="292" y="277"/>
                  </a:cubicBezTo>
                  <a:cubicBezTo>
                    <a:pt x="292" y="277"/>
                    <a:pt x="291" y="277"/>
                    <a:pt x="291" y="276"/>
                  </a:cubicBezTo>
                  <a:cubicBezTo>
                    <a:pt x="291" y="276"/>
                    <a:pt x="290" y="275"/>
                    <a:pt x="290" y="275"/>
                  </a:cubicBezTo>
                  <a:cubicBezTo>
                    <a:pt x="290" y="274"/>
                    <a:pt x="289" y="274"/>
                    <a:pt x="289" y="273"/>
                  </a:cubicBezTo>
                  <a:cubicBezTo>
                    <a:pt x="289" y="273"/>
                    <a:pt x="288" y="274"/>
                    <a:pt x="288" y="274"/>
                  </a:cubicBezTo>
                  <a:cubicBezTo>
                    <a:pt x="287" y="274"/>
                    <a:pt x="286" y="273"/>
                    <a:pt x="286" y="273"/>
                  </a:cubicBezTo>
                  <a:cubicBezTo>
                    <a:pt x="285" y="272"/>
                    <a:pt x="285" y="272"/>
                    <a:pt x="285" y="272"/>
                  </a:cubicBezTo>
                  <a:cubicBezTo>
                    <a:pt x="285" y="272"/>
                    <a:pt x="284" y="272"/>
                    <a:pt x="283" y="272"/>
                  </a:cubicBezTo>
                  <a:cubicBezTo>
                    <a:pt x="283" y="272"/>
                    <a:pt x="283" y="274"/>
                    <a:pt x="283" y="274"/>
                  </a:cubicBezTo>
                  <a:cubicBezTo>
                    <a:pt x="283" y="274"/>
                    <a:pt x="282" y="274"/>
                    <a:pt x="281" y="273"/>
                  </a:cubicBezTo>
                  <a:cubicBezTo>
                    <a:pt x="281" y="273"/>
                    <a:pt x="280" y="272"/>
                    <a:pt x="279" y="272"/>
                  </a:cubicBezTo>
                  <a:cubicBezTo>
                    <a:pt x="279" y="272"/>
                    <a:pt x="278" y="272"/>
                    <a:pt x="277" y="271"/>
                  </a:cubicBezTo>
                  <a:cubicBezTo>
                    <a:pt x="277" y="271"/>
                    <a:pt x="276" y="271"/>
                    <a:pt x="276" y="271"/>
                  </a:cubicBezTo>
                  <a:cubicBezTo>
                    <a:pt x="276" y="271"/>
                    <a:pt x="272" y="272"/>
                    <a:pt x="272" y="272"/>
                  </a:cubicBezTo>
                  <a:cubicBezTo>
                    <a:pt x="272" y="272"/>
                    <a:pt x="272" y="273"/>
                    <a:pt x="271" y="273"/>
                  </a:cubicBezTo>
                  <a:cubicBezTo>
                    <a:pt x="271" y="274"/>
                    <a:pt x="270" y="273"/>
                    <a:pt x="270" y="273"/>
                  </a:cubicBezTo>
                  <a:cubicBezTo>
                    <a:pt x="270" y="273"/>
                    <a:pt x="269" y="273"/>
                    <a:pt x="268" y="273"/>
                  </a:cubicBezTo>
                  <a:cubicBezTo>
                    <a:pt x="268" y="273"/>
                    <a:pt x="267" y="273"/>
                    <a:pt x="267" y="273"/>
                  </a:cubicBezTo>
                  <a:cubicBezTo>
                    <a:pt x="267" y="273"/>
                    <a:pt x="266" y="272"/>
                    <a:pt x="265" y="272"/>
                  </a:cubicBezTo>
                  <a:cubicBezTo>
                    <a:pt x="265" y="272"/>
                    <a:pt x="264" y="272"/>
                    <a:pt x="264" y="272"/>
                  </a:cubicBezTo>
                  <a:cubicBezTo>
                    <a:pt x="264" y="272"/>
                    <a:pt x="263" y="273"/>
                    <a:pt x="263" y="273"/>
                  </a:cubicBezTo>
                  <a:cubicBezTo>
                    <a:pt x="262" y="274"/>
                    <a:pt x="262" y="274"/>
                    <a:pt x="262" y="274"/>
                  </a:cubicBezTo>
                  <a:cubicBezTo>
                    <a:pt x="262" y="275"/>
                    <a:pt x="262" y="275"/>
                    <a:pt x="262" y="275"/>
                  </a:cubicBezTo>
                  <a:cubicBezTo>
                    <a:pt x="260" y="274"/>
                    <a:pt x="260" y="274"/>
                    <a:pt x="260" y="274"/>
                  </a:cubicBezTo>
                  <a:cubicBezTo>
                    <a:pt x="260" y="274"/>
                    <a:pt x="259" y="274"/>
                    <a:pt x="258" y="274"/>
                  </a:cubicBezTo>
                  <a:cubicBezTo>
                    <a:pt x="256" y="275"/>
                    <a:pt x="257" y="276"/>
                    <a:pt x="257" y="276"/>
                  </a:cubicBezTo>
                  <a:cubicBezTo>
                    <a:pt x="258" y="276"/>
                    <a:pt x="259" y="278"/>
                    <a:pt x="259" y="278"/>
                  </a:cubicBezTo>
                  <a:cubicBezTo>
                    <a:pt x="259" y="278"/>
                    <a:pt x="256" y="279"/>
                    <a:pt x="256" y="279"/>
                  </a:cubicBezTo>
                  <a:cubicBezTo>
                    <a:pt x="255" y="280"/>
                    <a:pt x="255" y="280"/>
                    <a:pt x="255" y="281"/>
                  </a:cubicBezTo>
                  <a:cubicBezTo>
                    <a:pt x="255" y="281"/>
                    <a:pt x="254" y="282"/>
                    <a:pt x="254" y="283"/>
                  </a:cubicBezTo>
                  <a:cubicBezTo>
                    <a:pt x="254" y="283"/>
                    <a:pt x="253" y="282"/>
                    <a:pt x="252" y="282"/>
                  </a:cubicBezTo>
                  <a:cubicBezTo>
                    <a:pt x="251" y="282"/>
                    <a:pt x="251" y="281"/>
                    <a:pt x="251" y="281"/>
                  </a:cubicBezTo>
                  <a:cubicBezTo>
                    <a:pt x="250" y="282"/>
                    <a:pt x="250" y="282"/>
                    <a:pt x="250" y="282"/>
                  </a:cubicBezTo>
                  <a:cubicBezTo>
                    <a:pt x="249" y="282"/>
                    <a:pt x="249" y="282"/>
                    <a:pt x="249" y="282"/>
                  </a:cubicBezTo>
                  <a:cubicBezTo>
                    <a:pt x="249" y="282"/>
                    <a:pt x="248" y="281"/>
                    <a:pt x="248" y="280"/>
                  </a:cubicBezTo>
                  <a:cubicBezTo>
                    <a:pt x="248" y="280"/>
                    <a:pt x="248" y="280"/>
                    <a:pt x="248" y="280"/>
                  </a:cubicBezTo>
                  <a:cubicBezTo>
                    <a:pt x="247" y="280"/>
                    <a:pt x="246" y="280"/>
                    <a:pt x="246" y="279"/>
                  </a:cubicBezTo>
                  <a:cubicBezTo>
                    <a:pt x="245" y="277"/>
                    <a:pt x="245" y="277"/>
                    <a:pt x="245" y="277"/>
                  </a:cubicBezTo>
                  <a:cubicBezTo>
                    <a:pt x="245" y="277"/>
                    <a:pt x="243" y="278"/>
                    <a:pt x="243" y="279"/>
                  </a:cubicBezTo>
                  <a:cubicBezTo>
                    <a:pt x="242" y="279"/>
                    <a:pt x="243" y="279"/>
                    <a:pt x="242" y="278"/>
                  </a:cubicBezTo>
                  <a:cubicBezTo>
                    <a:pt x="241" y="278"/>
                    <a:pt x="241" y="279"/>
                    <a:pt x="241" y="279"/>
                  </a:cubicBezTo>
                  <a:cubicBezTo>
                    <a:pt x="241" y="279"/>
                    <a:pt x="241" y="279"/>
                    <a:pt x="241" y="279"/>
                  </a:cubicBezTo>
                  <a:cubicBezTo>
                    <a:pt x="241" y="280"/>
                    <a:pt x="240" y="280"/>
                    <a:pt x="240" y="280"/>
                  </a:cubicBezTo>
                  <a:cubicBezTo>
                    <a:pt x="240" y="281"/>
                    <a:pt x="239" y="280"/>
                    <a:pt x="239" y="280"/>
                  </a:cubicBezTo>
                  <a:cubicBezTo>
                    <a:pt x="238" y="280"/>
                    <a:pt x="237" y="280"/>
                    <a:pt x="237" y="280"/>
                  </a:cubicBezTo>
                  <a:cubicBezTo>
                    <a:pt x="237" y="280"/>
                    <a:pt x="237" y="279"/>
                    <a:pt x="237" y="279"/>
                  </a:cubicBezTo>
                  <a:cubicBezTo>
                    <a:pt x="235" y="280"/>
                    <a:pt x="235" y="280"/>
                    <a:pt x="235" y="280"/>
                  </a:cubicBezTo>
                  <a:cubicBezTo>
                    <a:pt x="235" y="280"/>
                    <a:pt x="235" y="281"/>
                    <a:pt x="235" y="281"/>
                  </a:cubicBezTo>
                  <a:cubicBezTo>
                    <a:pt x="235" y="281"/>
                    <a:pt x="234" y="281"/>
                    <a:pt x="233" y="282"/>
                  </a:cubicBezTo>
                  <a:cubicBezTo>
                    <a:pt x="231" y="282"/>
                    <a:pt x="232" y="281"/>
                    <a:pt x="231" y="282"/>
                  </a:cubicBezTo>
                  <a:cubicBezTo>
                    <a:pt x="231" y="282"/>
                    <a:pt x="231" y="282"/>
                    <a:pt x="231" y="283"/>
                  </a:cubicBezTo>
                  <a:cubicBezTo>
                    <a:pt x="231" y="283"/>
                    <a:pt x="232" y="283"/>
                    <a:pt x="231" y="284"/>
                  </a:cubicBezTo>
                  <a:cubicBezTo>
                    <a:pt x="230" y="285"/>
                    <a:pt x="230" y="284"/>
                    <a:pt x="230" y="284"/>
                  </a:cubicBezTo>
                  <a:cubicBezTo>
                    <a:pt x="229" y="284"/>
                    <a:pt x="228" y="285"/>
                    <a:pt x="228" y="285"/>
                  </a:cubicBezTo>
                  <a:cubicBezTo>
                    <a:pt x="228" y="285"/>
                    <a:pt x="228" y="286"/>
                    <a:pt x="228" y="286"/>
                  </a:cubicBezTo>
                  <a:cubicBezTo>
                    <a:pt x="228" y="286"/>
                    <a:pt x="227" y="286"/>
                    <a:pt x="226" y="286"/>
                  </a:cubicBezTo>
                  <a:cubicBezTo>
                    <a:pt x="225" y="286"/>
                    <a:pt x="226" y="287"/>
                    <a:pt x="226" y="287"/>
                  </a:cubicBezTo>
                  <a:cubicBezTo>
                    <a:pt x="226" y="287"/>
                    <a:pt x="226" y="288"/>
                    <a:pt x="225" y="289"/>
                  </a:cubicBezTo>
                  <a:cubicBezTo>
                    <a:pt x="225" y="289"/>
                    <a:pt x="225" y="290"/>
                    <a:pt x="225" y="291"/>
                  </a:cubicBezTo>
                  <a:cubicBezTo>
                    <a:pt x="225" y="291"/>
                    <a:pt x="225" y="291"/>
                    <a:pt x="225" y="293"/>
                  </a:cubicBezTo>
                  <a:cubicBezTo>
                    <a:pt x="225" y="294"/>
                    <a:pt x="225" y="294"/>
                    <a:pt x="225" y="294"/>
                  </a:cubicBezTo>
                  <a:cubicBezTo>
                    <a:pt x="225" y="294"/>
                    <a:pt x="224" y="294"/>
                    <a:pt x="224" y="294"/>
                  </a:cubicBezTo>
                  <a:cubicBezTo>
                    <a:pt x="224" y="293"/>
                    <a:pt x="223" y="294"/>
                    <a:pt x="223" y="294"/>
                  </a:cubicBezTo>
                  <a:cubicBezTo>
                    <a:pt x="223" y="294"/>
                    <a:pt x="222" y="293"/>
                    <a:pt x="222" y="292"/>
                  </a:cubicBezTo>
                  <a:cubicBezTo>
                    <a:pt x="222" y="292"/>
                    <a:pt x="221" y="292"/>
                    <a:pt x="221" y="292"/>
                  </a:cubicBezTo>
                  <a:cubicBezTo>
                    <a:pt x="221" y="292"/>
                    <a:pt x="219" y="293"/>
                    <a:pt x="219" y="293"/>
                  </a:cubicBezTo>
                  <a:cubicBezTo>
                    <a:pt x="219" y="293"/>
                    <a:pt x="219" y="294"/>
                    <a:pt x="219" y="294"/>
                  </a:cubicBezTo>
                  <a:cubicBezTo>
                    <a:pt x="218" y="294"/>
                    <a:pt x="216" y="295"/>
                    <a:pt x="216" y="295"/>
                  </a:cubicBezTo>
                  <a:cubicBezTo>
                    <a:pt x="216" y="295"/>
                    <a:pt x="215" y="295"/>
                    <a:pt x="215" y="295"/>
                  </a:cubicBezTo>
                  <a:cubicBezTo>
                    <a:pt x="214" y="294"/>
                    <a:pt x="214" y="294"/>
                    <a:pt x="214" y="294"/>
                  </a:cubicBezTo>
                  <a:cubicBezTo>
                    <a:pt x="214" y="293"/>
                    <a:pt x="214" y="293"/>
                    <a:pt x="214" y="293"/>
                  </a:cubicBezTo>
                  <a:cubicBezTo>
                    <a:pt x="216" y="291"/>
                    <a:pt x="216" y="291"/>
                    <a:pt x="216" y="291"/>
                  </a:cubicBezTo>
                  <a:cubicBezTo>
                    <a:pt x="215" y="288"/>
                    <a:pt x="215" y="288"/>
                    <a:pt x="215" y="288"/>
                  </a:cubicBezTo>
                  <a:cubicBezTo>
                    <a:pt x="213" y="286"/>
                    <a:pt x="213" y="286"/>
                    <a:pt x="213" y="286"/>
                  </a:cubicBezTo>
                  <a:cubicBezTo>
                    <a:pt x="213" y="285"/>
                    <a:pt x="213" y="285"/>
                    <a:pt x="213" y="285"/>
                  </a:cubicBezTo>
                  <a:cubicBezTo>
                    <a:pt x="210" y="285"/>
                    <a:pt x="210" y="285"/>
                    <a:pt x="210" y="285"/>
                  </a:cubicBezTo>
                  <a:cubicBezTo>
                    <a:pt x="208" y="284"/>
                    <a:pt x="208" y="284"/>
                    <a:pt x="208" y="284"/>
                  </a:cubicBezTo>
                  <a:cubicBezTo>
                    <a:pt x="207" y="283"/>
                    <a:pt x="207" y="283"/>
                    <a:pt x="207" y="283"/>
                  </a:cubicBezTo>
                  <a:cubicBezTo>
                    <a:pt x="204" y="281"/>
                    <a:pt x="204" y="281"/>
                    <a:pt x="204" y="281"/>
                  </a:cubicBezTo>
                  <a:cubicBezTo>
                    <a:pt x="202" y="275"/>
                    <a:pt x="202" y="275"/>
                    <a:pt x="202" y="275"/>
                  </a:cubicBezTo>
                  <a:cubicBezTo>
                    <a:pt x="199" y="275"/>
                    <a:pt x="199" y="275"/>
                    <a:pt x="199" y="275"/>
                  </a:cubicBezTo>
                  <a:cubicBezTo>
                    <a:pt x="199" y="275"/>
                    <a:pt x="197" y="277"/>
                    <a:pt x="197" y="278"/>
                  </a:cubicBezTo>
                  <a:cubicBezTo>
                    <a:pt x="197" y="279"/>
                    <a:pt x="195" y="279"/>
                    <a:pt x="195" y="279"/>
                  </a:cubicBezTo>
                  <a:cubicBezTo>
                    <a:pt x="193" y="282"/>
                    <a:pt x="193" y="282"/>
                    <a:pt x="193" y="282"/>
                  </a:cubicBezTo>
                  <a:cubicBezTo>
                    <a:pt x="193" y="282"/>
                    <a:pt x="193" y="286"/>
                    <a:pt x="193" y="287"/>
                  </a:cubicBezTo>
                  <a:cubicBezTo>
                    <a:pt x="193" y="288"/>
                    <a:pt x="191" y="286"/>
                    <a:pt x="191" y="286"/>
                  </a:cubicBezTo>
                  <a:cubicBezTo>
                    <a:pt x="191" y="286"/>
                    <a:pt x="189" y="287"/>
                    <a:pt x="188" y="288"/>
                  </a:cubicBezTo>
                  <a:cubicBezTo>
                    <a:pt x="187" y="289"/>
                    <a:pt x="185" y="289"/>
                    <a:pt x="185" y="289"/>
                  </a:cubicBezTo>
                  <a:cubicBezTo>
                    <a:pt x="185" y="289"/>
                    <a:pt x="184" y="287"/>
                    <a:pt x="183" y="286"/>
                  </a:cubicBezTo>
                  <a:cubicBezTo>
                    <a:pt x="183" y="286"/>
                    <a:pt x="183" y="285"/>
                    <a:pt x="183" y="283"/>
                  </a:cubicBezTo>
                  <a:cubicBezTo>
                    <a:pt x="183" y="282"/>
                    <a:pt x="181" y="284"/>
                    <a:pt x="181" y="284"/>
                  </a:cubicBezTo>
                  <a:cubicBezTo>
                    <a:pt x="181" y="284"/>
                    <a:pt x="181" y="284"/>
                    <a:pt x="181" y="284"/>
                  </a:cubicBezTo>
                  <a:cubicBezTo>
                    <a:pt x="181" y="283"/>
                    <a:pt x="181" y="283"/>
                    <a:pt x="181" y="283"/>
                  </a:cubicBezTo>
                  <a:cubicBezTo>
                    <a:pt x="180" y="281"/>
                    <a:pt x="179" y="280"/>
                    <a:pt x="179" y="280"/>
                  </a:cubicBezTo>
                  <a:cubicBezTo>
                    <a:pt x="179" y="280"/>
                    <a:pt x="178" y="278"/>
                    <a:pt x="178" y="276"/>
                  </a:cubicBezTo>
                  <a:cubicBezTo>
                    <a:pt x="178" y="275"/>
                    <a:pt x="174" y="273"/>
                    <a:pt x="174" y="273"/>
                  </a:cubicBezTo>
                  <a:cubicBezTo>
                    <a:pt x="174" y="273"/>
                    <a:pt x="175" y="275"/>
                    <a:pt x="173" y="273"/>
                  </a:cubicBezTo>
                  <a:cubicBezTo>
                    <a:pt x="171" y="270"/>
                    <a:pt x="169" y="270"/>
                    <a:pt x="169" y="270"/>
                  </a:cubicBezTo>
                  <a:cubicBezTo>
                    <a:pt x="168" y="262"/>
                    <a:pt x="168" y="262"/>
                    <a:pt x="168" y="262"/>
                  </a:cubicBezTo>
                  <a:cubicBezTo>
                    <a:pt x="160" y="264"/>
                    <a:pt x="160" y="264"/>
                    <a:pt x="160" y="264"/>
                  </a:cubicBezTo>
                  <a:cubicBezTo>
                    <a:pt x="160" y="264"/>
                    <a:pt x="155" y="262"/>
                    <a:pt x="154" y="261"/>
                  </a:cubicBezTo>
                  <a:cubicBezTo>
                    <a:pt x="153" y="260"/>
                    <a:pt x="150" y="259"/>
                    <a:pt x="150" y="259"/>
                  </a:cubicBezTo>
                  <a:cubicBezTo>
                    <a:pt x="147" y="262"/>
                    <a:pt x="147" y="262"/>
                    <a:pt x="147" y="262"/>
                  </a:cubicBezTo>
                  <a:cubicBezTo>
                    <a:pt x="144" y="262"/>
                    <a:pt x="144" y="262"/>
                    <a:pt x="144" y="262"/>
                  </a:cubicBezTo>
                  <a:cubicBezTo>
                    <a:pt x="144" y="262"/>
                    <a:pt x="140" y="261"/>
                    <a:pt x="139" y="260"/>
                  </a:cubicBezTo>
                  <a:cubicBezTo>
                    <a:pt x="137" y="258"/>
                    <a:pt x="138" y="257"/>
                    <a:pt x="137" y="257"/>
                  </a:cubicBezTo>
                  <a:cubicBezTo>
                    <a:pt x="135" y="257"/>
                    <a:pt x="134" y="255"/>
                    <a:pt x="134" y="255"/>
                  </a:cubicBezTo>
                  <a:cubicBezTo>
                    <a:pt x="134" y="255"/>
                    <a:pt x="136" y="252"/>
                    <a:pt x="137" y="251"/>
                  </a:cubicBezTo>
                  <a:cubicBezTo>
                    <a:pt x="137" y="250"/>
                    <a:pt x="139" y="251"/>
                    <a:pt x="138" y="248"/>
                  </a:cubicBezTo>
                  <a:cubicBezTo>
                    <a:pt x="136" y="246"/>
                    <a:pt x="135" y="245"/>
                    <a:pt x="135" y="245"/>
                  </a:cubicBezTo>
                  <a:cubicBezTo>
                    <a:pt x="135" y="245"/>
                    <a:pt x="135" y="247"/>
                    <a:pt x="133" y="248"/>
                  </a:cubicBezTo>
                  <a:cubicBezTo>
                    <a:pt x="131" y="248"/>
                    <a:pt x="128" y="249"/>
                    <a:pt x="128" y="249"/>
                  </a:cubicBezTo>
                  <a:cubicBezTo>
                    <a:pt x="117" y="244"/>
                    <a:pt x="117" y="244"/>
                    <a:pt x="117" y="244"/>
                  </a:cubicBezTo>
                  <a:cubicBezTo>
                    <a:pt x="117" y="244"/>
                    <a:pt x="114" y="243"/>
                    <a:pt x="113" y="243"/>
                  </a:cubicBezTo>
                  <a:cubicBezTo>
                    <a:pt x="112" y="244"/>
                    <a:pt x="108" y="243"/>
                    <a:pt x="108" y="243"/>
                  </a:cubicBezTo>
                  <a:cubicBezTo>
                    <a:pt x="110" y="247"/>
                    <a:pt x="110" y="247"/>
                    <a:pt x="110" y="247"/>
                  </a:cubicBezTo>
                  <a:cubicBezTo>
                    <a:pt x="112" y="253"/>
                    <a:pt x="112" y="253"/>
                    <a:pt x="112" y="253"/>
                  </a:cubicBezTo>
                  <a:cubicBezTo>
                    <a:pt x="106" y="255"/>
                    <a:pt x="106" y="255"/>
                    <a:pt x="106" y="255"/>
                  </a:cubicBezTo>
                  <a:cubicBezTo>
                    <a:pt x="105" y="260"/>
                    <a:pt x="105" y="260"/>
                    <a:pt x="105" y="260"/>
                  </a:cubicBezTo>
                  <a:cubicBezTo>
                    <a:pt x="105" y="260"/>
                    <a:pt x="99" y="264"/>
                    <a:pt x="99" y="262"/>
                  </a:cubicBezTo>
                  <a:cubicBezTo>
                    <a:pt x="98" y="261"/>
                    <a:pt x="97" y="257"/>
                    <a:pt x="97" y="257"/>
                  </a:cubicBezTo>
                  <a:cubicBezTo>
                    <a:pt x="97" y="257"/>
                    <a:pt x="96" y="255"/>
                    <a:pt x="95" y="254"/>
                  </a:cubicBezTo>
                  <a:cubicBezTo>
                    <a:pt x="93" y="253"/>
                    <a:pt x="92" y="252"/>
                    <a:pt x="92" y="252"/>
                  </a:cubicBezTo>
                  <a:cubicBezTo>
                    <a:pt x="89" y="251"/>
                    <a:pt x="89" y="251"/>
                    <a:pt x="89" y="251"/>
                  </a:cubicBezTo>
                  <a:cubicBezTo>
                    <a:pt x="89" y="251"/>
                    <a:pt x="88" y="247"/>
                    <a:pt x="87" y="247"/>
                  </a:cubicBezTo>
                  <a:cubicBezTo>
                    <a:pt x="86" y="247"/>
                    <a:pt x="85" y="247"/>
                    <a:pt x="85" y="247"/>
                  </a:cubicBezTo>
                  <a:cubicBezTo>
                    <a:pt x="85" y="244"/>
                    <a:pt x="85" y="244"/>
                    <a:pt x="85" y="244"/>
                  </a:cubicBezTo>
                  <a:cubicBezTo>
                    <a:pt x="87" y="241"/>
                    <a:pt x="87" y="241"/>
                    <a:pt x="87" y="241"/>
                  </a:cubicBezTo>
                  <a:cubicBezTo>
                    <a:pt x="87" y="241"/>
                    <a:pt x="88" y="242"/>
                    <a:pt x="88" y="238"/>
                  </a:cubicBezTo>
                  <a:cubicBezTo>
                    <a:pt x="89" y="233"/>
                    <a:pt x="86" y="233"/>
                    <a:pt x="86" y="233"/>
                  </a:cubicBezTo>
                  <a:cubicBezTo>
                    <a:pt x="83" y="234"/>
                    <a:pt x="83" y="234"/>
                    <a:pt x="83" y="234"/>
                  </a:cubicBezTo>
                  <a:cubicBezTo>
                    <a:pt x="79" y="236"/>
                    <a:pt x="79" y="236"/>
                    <a:pt x="79" y="236"/>
                  </a:cubicBezTo>
                  <a:cubicBezTo>
                    <a:pt x="77" y="236"/>
                    <a:pt x="77" y="236"/>
                    <a:pt x="77" y="236"/>
                  </a:cubicBezTo>
                  <a:cubicBezTo>
                    <a:pt x="76" y="236"/>
                    <a:pt x="74" y="233"/>
                    <a:pt x="74" y="233"/>
                  </a:cubicBezTo>
                  <a:cubicBezTo>
                    <a:pt x="74" y="233"/>
                    <a:pt x="76" y="230"/>
                    <a:pt x="73" y="233"/>
                  </a:cubicBezTo>
                  <a:cubicBezTo>
                    <a:pt x="70" y="236"/>
                    <a:pt x="68" y="232"/>
                    <a:pt x="68" y="232"/>
                  </a:cubicBezTo>
                  <a:cubicBezTo>
                    <a:pt x="67" y="231"/>
                    <a:pt x="67" y="231"/>
                    <a:pt x="67" y="231"/>
                  </a:cubicBezTo>
                  <a:cubicBezTo>
                    <a:pt x="67" y="231"/>
                    <a:pt x="67" y="231"/>
                    <a:pt x="66" y="231"/>
                  </a:cubicBezTo>
                  <a:cubicBezTo>
                    <a:pt x="65" y="232"/>
                    <a:pt x="62" y="232"/>
                    <a:pt x="62" y="231"/>
                  </a:cubicBezTo>
                  <a:cubicBezTo>
                    <a:pt x="61" y="229"/>
                    <a:pt x="59" y="228"/>
                    <a:pt x="59" y="228"/>
                  </a:cubicBezTo>
                  <a:cubicBezTo>
                    <a:pt x="56" y="229"/>
                    <a:pt x="56" y="229"/>
                    <a:pt x="56" y="229"/>
                  </a:cubicBezTo>
                  <a:cubicBezTo>
                    <a:pt x="56" y="229"/>
                    <a:pt x="54" y="229"/>
                    <a:pt x="53" y="229"/>
                  </a:cubicBezTo>
                  <a:cubicBezTo>
                    <a:pt x="53" y="228"/>
                    <a:pt x="53" y="227"/>
                    <a:pt x="51" y="226"/>
                  </a:cubicBezTo>
                  <a:cubicBezTo>
                    <a:pt x="49" y="225"/>
                    <a:pt x="48" y="222"/>
                    <a:pt x="48" y="222"/>
                  </a:cubicBezTo>
                  <a:cubicBezTo>
                    <a:pt x="48" y="222"/>
                    <a:pt x="49" y="220"/>
                    <a:pt x="47" y="220"/>
                  </a:cubicBezTo>
                  <a:cubicBezTo>
                    <a:pt x="46" y="220"/>
                    <a:pt x="44" y="219"/>
                    <a:pt x="44" y="219"/>
                  </a:cubicBezTo>
                  <a:cubicBezTo>
                    <a:pt x="44" y="219"/>
                    <a:pt x="41" y="217"/>
                    <a:pt x="41" y="218"/>
                  </a:cubicBezTo>
                  <a:cubicBezTo>
                    <a:pt x="40" y="219"/>
                    <a:pt x="40" y="221"/>
                    <a:pt x="40" y="222"/>
                  </a:cubicBezTo>
                  <a:cubicBezTo>
                    <a:pt x="40" y="222"/>
                    <a:pt x="41" y="225"/>
                    <a:pt x="41" y="225"/>
                  </a:cubicBezTo>
                  <a:cubicBezTo>
                    <a:pt x="41" y="225"/>
                    <a:pt x="37" y="227"/>
                    <a:pt x="36" y="227"/>
                  </a:cubicBezTo>
                  <a:cubicBezTo>
                    <a:pt x="35" y="227"/>
                    <a:pt x="34" y="228"/>
                    <a:pt x="34" y="226"/>
                  </a:cubicBezTo>
                  <a:cubicBezTo>
                    <a:pt x="34" y="225"/>
                    <a:pt x="36" y="220"/>
                    <a:pt x="36" y="220"/>
                  </a:cubicBezTo>
                  <a:cubicBezTo>
                    <a:pt x="37" y="219"/>
                    <a:pt x="38" y="218"/>
                    <a:pt x="38" y="218"/>
                  </a:cubicBezTo>
                  <a:cubicBezTo>
                    <a:pt x="38" y="218"/>
                    <a:pt x="37" y="216"/>
                    <a:pt x="37" y="215"/>
                  </a:cubicBezTo>
                  <a:cubicBezTo>
                    <a:pt x="37" y="214"/>
                    <a:pt x="36" y="214"/>
                    <a:pt x="38" y="211"/>
                  </a:cubicBezTo>
                  <a:cubicBezTo>
                    <a:pt x="41" y="208"/>
                    <a:pt x="41" y="206"/>
                    <a:pt x="41" y="206"/>
                  </a:cubicBezTo>
                  <a:cubicBezTo>
                    <a:pt x="41" y="206"/>
                    <a:pt x="39" y="203"/>
                    <a:pt x="38" y="202"/>
                  </a:cubicBezTo>
                  <a:cubicBezTo>
                    <a:pt x="38" y="202"/>
                    <a:pt x="35" y="198"/>
                    <a:pt x="35" y="198"/>
                  </a:cubicBezTo>
                  <a:cubicBezTo>
                    <a:pt x="35" y="197"/>
                    <a:pt x="35" y="195"/>
                    <a:pt x="35" y="195"/>
                  </a:cubicBezTo>
                  <a:cubicBezTo>
                    <a:pt x="35" y="195"/>
                    <a:pt x="33" y="193"/>
                    <a:pt x="32" y="193"/>
                  </a:cubicBezTo>
                  <a:cubicBezTo>
                    <a:pt x="31" y="193"/>
                    <a:pt x="28" y="192"/>
                    <a:pt x="28" y="192"/>
                  </a:cubicBezTo>
                  <a:cubicBezTo>
                    <a:pt x="28" y="189"/>
                    <a:pt x="28" y="189"/>
                    <a:pt x="28" y="189"/>
                  </a:cubicBezTo>
                  <a:cubicBezTo>
                    <a:pt x="28" y="184"/>
                    <a:pt x="28" y="184"/>
                    <a:pt x="28" y="184"/>
                  </a:cubicBezTo>
                  <a:cubicBezTo>
                    <a:pt x="24" y="179"/>
                    <a:pt x="24" y="179"/>
                    <a:pt x="24" y="179"/>
                  </a:cubicBezTo>
                  <a:cubicBezTo>
                    <a:pt x="23" y="176"/>
                    <a:pt x="23" y="176"/>
                    <a:pt x="23" y="176"/>
                  </a:cubicBezTo>
                  <a:cubicBezTo>
                    <a:pt x="23" y="176"/>
                    <a:pt x="24" y="174"/>
                    <a:pt x="24" y="172"/>
                  </a:cubicBezTo>
                  <a:cubicBezTo>
                    <a:pt x="25" y="171"/>
                    <a:pt x="26" y="168"/>
                    <a:pt x="26" y="168"/>
                  </a:cubicBezTo>
                  <a:cubicBezTo>
                    <a:pt x="24" y="164"/>
                    <a:pt x="24" y="164"/>
                    <a:pt x="24" y="164"/>
                  </a:cubicBezTo>
                  <a:cubicBezTo>
                    <a:pt x="24" y="164"/>
                    <a:pt x="23" y="163"/>
                    <a:pt x="24" y="162"/>
                  </a:cubicBezTo>
                  <a:cubicBezTo>
                    <a:pt x="24" y="161"/>
                    <a:pt x="23" y="155"/>
                    <a:pt x="23" y="155"/>
                  </a:cubicBezTo>
                  <a:cubicBezTo>
                    <a:pt x="23" y="155"/>
                    <a:pt x="22" y="149"/>
                    <a:pt x="21" y="150"/>
                  </a:cubicBezTo>
                  <a:cubicBezTo>
                    <a:pt x="19" y="150"/>
                    <a:pt x="18" y="146"/>
                    <a:pt x="18" y="146"/>
                  </a:cubicBezTo>
                  <a:cubicBezTo>
                    <a:pt x="20" y="139"/>
                    <a:pt x="20" y="139"/>
                    <a:pt x="20" y="139"/>
                  </a:cubicBezTo>
                  <a:cubicBezTo>
                    <a:pt x="20" y="139"/>
                    <a:pt x="21" y="134"/>
                    <a:pt x="18" y="132"/>
                  </a:cubicBezTo>
                  <a:cubicBezTo>
                    <a:pt x="15" y="131"/>
                    <a:pt x="9" y="128"/>
                    <a:pt x="8" y="127"/>
                  </a:cubicBezTo>
                  <a:cubicBezTo>
                    <a:pt x="8" y="127"/>
                    <a:pt x="5" y="124"/>
                    <a:pt x="4" y="123"/>
                  </a:cubicBezTo>
                  <a:cubicBezTo>
                    <a:pt x="3" y="123"/>
                    <a:pt x="2" y="122"/>
                    <a:pt x="2" y="122"/>
                  </a:cubicBezTo>
                  <a:cubicBezTo>
                    <a:pt x="4" y="113"/>
                    <a:pt x="4" y="113"/>
                    <a:pt x="4" y="113"/>
                  </a:cubicBezTo>
                  <a:cubicBezTo>
                    <a:pt x="9" y="109"/>
                    <a:pt x="9" y="109"/>
                    <a:pt x="9" y="109"/>
                  </a:cubicBezTo>
                  <a:cubicBezTo>
                    <a:pt x="9" y="101"/>
                    <a:pt x="9" y="101"/>
                    <a:pt x="9" y="101"/>
                  </a:cubicBezTo>
                  <a:cubicBezTo>
                    <a:pt x="9" y="92"/>
                    <a:pt x="9" y="92"/>
                    <a:pt x="9" y="92"/>
                  </a:cubicBezTo>
                  <a:cubicBezTo>
                    <a:pt x="9" y="92"/>
                    <a:pt x="10" y="91"/>
                    <a:pt x="7" y="87"/>
                  </a:cubicBezTo>
                  <a:cubicBezTo>
                    <a:pt x="5" y="84"/>
                    <a:pt x="4" y="80"/>
                    <a:pt x="4" y="80"/>
                  </a:cubicBezTo>
                  <a:cubicBezTo>
                    <a:pt x="4" y="79"/>
                    <a:pt x="3" y="75"/>
                    <a:pt x="2" y="74"/>
                  </a:cubicBezTo>
                  <a:cubicBezTo>
                    <a:pt x="2" y="73"/>
                    <a:pt x="2" y="72"/>
                    <a:pt x="2" y="70"/>
                  </a:cubicBezTo>
                  <a:cubicBezTo>
                    <a:pt x="3" y="69"/>
                    <a:pt x="0" y="66"/>
                    <a:pt x="0" y="66"/>
                  </a:cubicBezTo>
                  <a:cubicBezTo>
                    <a:pt x="0" y="66"/>
                    <a:pt x="1" y="64"/>
                    <a:pt x="2" y="64"/>
                  </a:cubicBezTo>
                  <a:cubicBezTo>
                    <a:pt x="3" y="64"/>
                    <a:pt x="4" y="63"/>
                    <a:pt x="6" y="63"/>
                  </a:cubicBezTo>
                  <a:cubicBezTo>
                    <a:pt x="8" y="63"/>
                    <a:pt x="9" y="61"/>
                    <a:pt x="11" y="61"/>
                  </a:cubicBezTo>
                  <a:cubicBezTo>
                    <a:pt x="12" y="60"/>
                    <a:pt x="12" y="58"/>
                    <a:pt x="13" y="58"/>
                  </a:cubicBezTo>
                  <a:cubicBezTo>
                    <a:pt x="15" y="57"/>
                    <a:pt x="17" y="58"/>
                    <a:pt x="20" y="56"/>
                  </a:cubicBezTo>
                  <a:cubicBezTo>
                    <a:pt x="23" y="55"/>
                    <a:pt x="23" y="54"/>
                    <a:pt x="25" y="52"/>
                  </a:cubicBezTo>
                  <a:cubicBezTo>
                    <a:pt x="26" y="51"/>
                    <a:pt x="45" y="45"/>
                    <a:pt x="45" y="45"/>
                  </a:cubicBezTo>
                  <a:cubicBezTo>
                    <a:pt x="45" y="45"/>
                    <a:pt x="50" y="42"/>
                    <a:pt x="52" y="42"/>
                  </a:cubicBezTo>
                  <a:cubicBezTo>
                    <a:pt x="53" y="41"/>
                    <a:pt x="53" y="40"/>
                    <a:pt x="55" y="40"/>
                  </a:cubicBezTo>
                  <a:cubicBezTo>
                    <a:pt x="56" y="41"/>
                    <a:pt x="60" y="41"/>
                    <a:pt x="60" y="41"/>
                  </a:cubicBezTo>
                  <a:cubicBezTo>
                    <a:pt x="60" y="41"/>
                    <a:pt x="61" y="38"/>
                    <a:pt x="62" y="37"/>
                  </a:cubicBezTo>
                  <a:cubicBezTo>
                    <a:pt x="63" y="35"/>
                    <a:pt x="64" y="33"/>
                    <a:pt x="64" y="32"/>
                  </a:cubicBezTo>
                  <a:cubicBezTo>
                    <a:pt x="65" y="30"/>
                    <a:pt x="66" y="29"/>
                    <a:pt x="67" y="28"/>
                  </a:cubicBezTo>
                  <a:cubicBezTo>
                    <a:pt x="68" y="26"/>
                    <a:pt x="69" y="25"/>
                    <a:pt x="69" y="25"/>
                  </a:cubicBezTo>
                  <a:cubicBezTo>
                    <a:pt x="70" y="25"/>
                    <a:pt x="76" y="22"/>
                    <a:pt x="77" y="22"/>
                  </a:cubicBezTo>
                  <a:cubicBezTo>
                    <a:pt x="78" y="21"/>
                    <a:pt x="86" y="18"/>
                    <a:pt x="86" y="17"/>
                  </a:cubicBezTo>
                  <a:cubicBezTo>
                    <a:pt x="86" y="17"/>
                    <a:pt x="89" y="13"/>
                    <a:pt x="89" y="12"/>
                  </a:cubicBezTo>
                  <a:cubicBezTo>
                    <a:pt x="89" y="11"/>
                    <a:pt x="93" y="10"/>
                    <a:pt x="93" y="10"/>
                  </a:cubicBezTo>
                  <a:cubicBezTo>
                    <a:pt x="94" y="10"/>
                    <a:pt x="94" y="10"/>
                    <a:pt x="95" y="9"/>
                  </a:cubicBezTo>
                  <a:cubicBezTo>
                    <a:pt x="97" y="9"/>
                    <a:pt x="106" y="5"/>
                    <a:pt x="106" y="5"/>
                  </a:cubicBezTo>
                  <a:cubicBezTo>
                    <a:pt x="106" y="5"/>
                    <a:pt x="114" y="2"/>
                    <a:pt x="114" y="2"/>
                  </a:cubicBezTo>
                  <a:cubicBezTo>
                    <a:pt x="115" y="3"/>
                    <a:pt x="120" y="2"/>
                    <a:pt x="121" y="2"/>
                  </a:cubicBezTo>
                  <a:cubicBezTo>
                    <a:pt x="121" y="3"/>
                    <a:pt x="127" y="2"/>
                    <a:pt x="127" y="2"/>
                  </a:cubicBezTo>
                  <a:cubicBezTo>
                    <a:pt x="127" y="2"/>
                    <a:pt x="129" y="3"/>
                    <a:pt x="129" y="4"/>
                  </a:cubicBezTo>
                  <a:cubicBezTo>
                    <a:pt x="129" y="5"/>
                    <a:pt x="127" y="6"/>
                    <a:pt x="128" y="7"/>
                  </a:cubicBezTo>
                  <a:cubicBezTo>
                    <a:pt x="129" y="8"/>
                    <a:pt x="133" y="11"/>
                    <a:pt x="133" y="11"/>
                  </a:cubicBezTo>
                  <a:cubicBezTo>
                    <a:pt x="133" y="11"/>
                    <a:pt x="132" y="14"/>
                    <a:pt x="132" y="14"/>
                  </a:cubicBezTo>
                  <a:cubicBezTo>
                    <a:pt x="132" y="15"/>
                    <a:pt x="133" y="16"/>
                    <a:pt x="134" y="18"/>
                  </a:cubicBezTo>
                  <a:cubicBezTo>
                    <a:pt x="135" y="19"/>
                    <a:pt x="137" y="21"/>
                    <a:pt x="137" y="21"/>
                  </a:cubicBezTo>
                  <a:cubicBezTo>
                    <a:pt x="137" y="21"/>
                    <a:pt x="136" y="22"/>
                    <a:pt x="140" y="24"/>
                  </a:cubicBezTo>
                  <a:cubicBezTo>
                    <a:pt x="144" y="26"/>
                    <a:pt x="147" y="24"/>
                    <a:pt x="147" y="24"/>
                  </a:cubicBezTo>
                  <a:cubicBezTo>
                    <a:pt x="147" y="24"/>
                    <a:pt x="150" y="24"/>
                    <a:pt x="151" y="24"/>
                  </a:cubicBezTo>
                  <a:cubicBezTo>
                    <a:pt x="152" y="24"/>
                    <a:pt x="155" y="23"/>
                    <a:pt x="155" y="23"/>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40" name="Freeform 39">
              <a:extLst>
                <a:ext uri="{FF2B5EF4-FFF2-40B4-BE49-F238E27FC236}">
                  <a16:creationId xmlns:a16="http://schemas.microsoft.com/office/drawing/2014/main" id="{E12BA33A-8612-98CF-B4D9-BA98B4A6A193}"/>
                </a:ext>
              </a:extLst>
            </p:cNvPr>
            <p:cNvSpPr>
              <a:spLocks/>
            </p:cNvSpPr>
            <p:nvPr/>
          </p:nvSpPr>
          <p:spPr bwMode="auto">
            <a:xfrm>
              <a:off x="5695113" y="1529653"/>
              <a:ext cx="431309" cy="473856"/>
            </a:xfrm>
            <a:custGeom>
              <a:avLst/>
              <a:gdLst>
                <a:gd name="T0" fmla="*/ 115 w 166"/>
                <a:gd name="T1" fmla="*/ 170 h 188"/>
                <a:gd name="T2" fmla="*/ 92 w 166"/>
                <a:gd name="T3" fmla="*/ 176 h 188"/>
                <a:gd name="T4" fmla="*/ 71 w 166"/>
                <a:gd name="T5" fmla="*/ 177 h 188"/>
                <a:gd name="T6" fmla="*/ 50 w 166"/>
                <a:gd name="T7" fmla="*/ 188 h 188"/>
                <a:gd name="T8" fmla="*/ 19 w 166"/>
                <a:gd name="T9" fmla="*/ 183 h 188"/>
                <a:gd name="T10" fmla="*/ 18 w 166"/>
                <a:gd name="T11" fmla="*/ 180 h 188"/>
                <a:gd name="T12" fmla="*/ 22 w 166"/>
                <a:gd name="T13" fmla="*/ 175 h 188"/>
                <a:gd name="T14" fmla="*/ 9 w 166"/>
                <a:gd name="T15" fmla="*/ 171 h 188"/>
                <a:gd name="T16" fmla="*/ 21 w 166"/>
                <a:gd name="T17" fmla="*/ 165 h 188"/>
                <a:gd name="T18" fmla="*/ 7 w 166"/>
                <a:gd name="T19" fmla="*/ 161 h 188"/>
                <a:gd name="T20" fmla="*/ 5 w 166"/>
                <a:gd name="T21" fmla="*/ 157 h 188"/>
                <a:gd name="T22" fmla="*/ 18 w 166"/>
                <a:gd name="T23" fmla="*/ 152 h 188"/>
                <a:gd name="T24" fmla="*/ 20 w 166"/>
                <a:gd name="T25" fmla="*/ 148 h 188"/>
                <a:gd name="T26" fmla="*/ 3 w 166"/>
                <a:gd name="T27" fmla="*/ 144 h 188"/>
                <a:gd name="T28" fmla="*/ 15 w 166"/>
                <a:gd name="T29" fmla="*/ 138 h 188"/>
                <a:gd name="T30" fmla="*/ 23 w 166"/>
                <a:gd name="T31" fmla="*/ 144 h 188"/>
                <a:gd name="T32" fmla="*/ 27 w 166"/>
                <a:gd name="T33" fmla="*/ 134 h 188"/>
                <a:gd name="T34" fmla="*/ 40 w 166"/>
                <a:gd name="T35" fmla="*/ 130 h 188"/>
                <a:gd name="T36" fmla="*/ 56 w 166"/>
                <a:gd name="T37" fmla="*/ 131 h 188"/>
                <a:gd name="T38" fmla="*/ 54 w 166"/>
                <a:gd name="T39" fmla="*/ 129 h 188"/>
                <a:gd name="T40" fmla="*/ 38 w 166"/>
                <a:gd name="T41" fmla="*/ 127 h 188"/>
                <a:gd name="T42" fmla="*/ 36 w 166"/>
                <a:gd name="T43" fmla="*/ 123 h 188"/>
                <a:gd name="T44" fmla="*/ 49 w 166"/>
                <a:gd name="T45" fmla="*/ 112 h 188"/>
                <a:gd name="T46" fmla="*/ 62 w 166"/>
                <a:gd name="T47" fmla="*/ 104 h 188"/>
                <a:gd name="T48" fmla="*/ 64 w 166"/>
                <a:gd name="T49" fmla="*/ 97 h 188"/>
                <a:gd name="T50" fmla="*/ 44 w 166"/>
                <a:gd name="T51" fmla="*/ 94 h 188"/>
                <a:gd name="T52" fmla="*/ 45 w 166"/>
                <a:gd name="T53" fmla="*/ 89 h 188"/>
                <a:gd name="T54" fmla="*/ 38 w 166"/>
                <a:gd name="T55" fmla="*/ 84 h 188"/>
                <a:gd name="T56" fmla="*/ 36 w 166"/>
                <a:gd name="T57" fmla="*/ 78 h 188"/>
                <a:gd name="T58" fmla="*/ 39 w 166"/>
                <a:gd name="T59" fmla="*/ 71 h 188"/>
                <a:gd name="T60" fmla="*/ 48 w 166"/>
                <a:gd name="T61" fmla="*/ 64 h 188"/>
                <a:gd name="T62" fmla="*/ 48 w 166"/>
                <a:gd name="T63" fmla="*/ 59 h 188"/>
                <a:gd name="T64" fmla="*/ 39 w 166"/>
                <a:gd name="T65" fmla="*/ 49 h 188"/>
                <a:gd name="T66" fmla="*/ 49 w 166"/>
                <a:gd name="T67" fmla="*/ 45 h 188"/>
                <a:gd name="T68" fmla="*/ 45 w 166"/>
                <a:gd name="T69" fmla="*/ 45 h 188"/>
                <a:gd name="T70" fmla="*/ 56 w 166"/>
                <a:gd name="T71" fmla="*/ 38 h 188"/>
                <a:gd name="T72" fmla="*/ 70 w 166"/>
                <a:gd name="T73" fmla="*/ 40 h 188"/>
                <a:gd name="T74" fmla="*/ 81 w 166"/>
                <a:gd name="T75" fmla="*/ 45 h 188"/>
                <a:gd name="T76" fmla="*/ 92 w 166"/>
                <a:gd name="T77" fmla="*/ 48 h 188"/>
                <a:gd name="T78" fmla="*/ 107 w 166"/>
                <a:gd name="T79" fmla="*/ 39 h 188"/>
                <a:gd name="T80" fmla="*/ 98 w 166"/>
                <a:gd name="T81" fmla="*/ 31 h 188"/>
                <a:gd name="T82" fmla="*/ 102 w 166"/>
                <a:gd name="T83" fmla="*/ 20 h 188"/>
                <a:gd name="T84" fmla="*/ 107 w 166"/>
                <a:gd name="T85" fmla="*/ 12 h 188"/>
                <a:gd name="T86" fmla="*/ 121 w 166"/>
                <a:gd name="T87" fmla="*/ 6 h 188"/>
                <a:gd name="T88" fmla="*/ 135 w 166"/>
                <a:gd name="T89" fmla="*/ 4 h 188"/>
                <a:gd name="T90" fmla="*/ 134 w 166"/>
                <a:gd name="T91" fmla="*/ 16 h 188"/>
                <a:gd name="T92" fmla="*/ 137 w 166"/>
                <a:gd name="T93" fmla="*/ 7 h 188"/>
                <a:gd name="T94" fmla="*/ 144 w 166"/>
                <a:gd name="T95" fmla="*/ 3 h 188"/>
                <a:gd name="T96" fmla="*/ 156 w 166"/>
                <a:gd name="T97" fmla="*/ 11 h 188"/>
                <a:gd name="T98" fmla="*/ 137 w 166"/>
                <a:gd name="T99" fmla="*/ 27 h 188"/>
                <a:gd name="T100" fmla="*/ 115 w 166"/>
                <a:gd name="T101" fmla="*/ 42 h 188"/>
                <a:gd name="T102" fmla="*/ 135 w 166"/>
                <a:gd name="T103" fmla="*/ 64 h 188"/>
                <a:gd name="T104" fmla="*/ 161 w 166"/>
                <a:gd name="T105" fmla="*/ 76 h 188"/>
                <a:gd name="T106" fmla="*/ 157 w 166"/>
                <a:gd name="T107" fmla="*/ 86 h 188"/>
                <a:gd name="T108" fmla="*/ 158 w 166"/>
                <a:gd name="T109" fmla="*/ 112 h 188"/>
                <a:gd name="T110" fmla="*/ 157 w 166"/>
                <a:gd name="T111" fmla="*/ 129 h 188"/>
                <a:gd name="T112" fmla="*/ 146 w 166"/>
                <a:gd name="T113" fmla="*/ 151 h 188"/>
                <a:gd name="T114" fmla="*/ 134 w 166"/>
                <a:gd name="T115" fmla="*/ 165 h 188"/>
                <a:gd name="T116" fmla="*/ 132 w 166"/>
                <a:gd name="T117" fmla="*/ 174 h 1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66" h="188">
                  <a:moveTo>
                    <a:pt x="132" y="174"/>
                  </a:moveTo>
                  <a:cubicBezTo>
                    <a:pt x="128" y="174"/>
                    <a:pt x="128" y="174"/>
                    <a:pt x="128" y="174"/>
                  </a:cubicBezTo>
                  <a:cubicBezTo>
                    <a:pt x="128" y="174"/>
                    <a:pt x="126" y="171"/>
                    <a:pt x="125" y="171"/>
                  </a:cubicBezTo>
                  <a:cubicBezTo>
                    <a:pt x="124" y="171"/>
                    <a:pt x="122" y="170"/>
                    <a:pt x="122" y="170"/>
                  </a:cubicBezTo>
                  <a:cubicBezTo>
                    <a:pt x="121" y="172"/>
                    <a:pt x="121" y="172"/>
                    <a:pt x="121" y="172"/>
                  </a:cubicBezTo>
                  <a:cubicBezTo>
                    <a:pt x="121" y="172"/>
                    <a:pt x="120" y="173"/>
                    <a:pt x="119" y="173"/>
                  </a:cubicBezTo>
                  <a:cubicBezTo>
                    <a:pt x="119" y="173"/>
                    <a:pt x="118" y="172"/>
                    <a:pt x="118" y="172"/>
                  </a:cubicBezTo>
                  <a:cubicBezTo>
                    <a:pt x="118" y="170"/>
                    <a:pt x="118" y="170"/>
                    <a:pt x="118" y="170"/>
                  </a:cubicBezTo>
                  <a:cubicBezTo>
                    <a:pt x="115" y="170"/>
                    <a:pt x="115" y="170"/>
                    <a:pt x="115" y="170"/>
                  </a:cubicBezTo>
                  <a:cubicBezTo>
                    <a:pt x="115" y="170"/>
                    <a:pt x="115" y="173"/>
                    <a:pt x="114" y="173"/>
                  </a:cubicBezTo>
                  <a:cubicBezTo>
                    <a:pt x="113" y="172"/>
                    <a:pt x="112" y="172"/>
                    <a:pt x="110" y="172"/>
                  </a:cubicBezTo>
                  <a:cubicBezTo>
                    <a:pt x="108" y="171"/>
                    <a:pt x="104" y="172"/>
                    <a:pt x="104" y="172"/>
                  </a:cubicBezTo>
                  <a:cubicBezTo>
                    <a:pt x="102" y="171"/>
                    <a:pt x="102" y="171"/>
                    <a:pt x="102" y="171"/>
                  </a:cubicBezTo>
                  <a:cubicBezTo>
                    <a:pt x="99" y="171"/>
                    <a:pt x="99" y="171"/>
                    <a:pt x="99" y="171"/>
                  </a:cubicBezTo>
                  <a:cubicBezTo>
                    <a:pt x="95" y="171"/>
                    <a:pt x="95" y="171"/>
                    <a:pt x="95" y="171"/>
                  </a:cubicBezTo>
                  <a:cubicBezTo>
                    <a:pt x="94" y="173"/>
                    <a:pt x="94" y="173"/>
                    <a:pt x="94" y="173"/>
                  </a:cubicBezTo>
                  <a:cubicBezTo>
                    <a:pt x="95" y="174"/>
                    <a:pt x="95" y="174"/>
                    <a:pt x="95" y="174"/>
                  </a:cubicBezTo>
                  <a:cubicBezTo>
                    <a:pt x="92" y="176"/>
                    <a:pt x="92" y="176"/>
                    <a:pt x="92" y="176"/>
                  </a:cubicBezTo>
                  <a:cubicBezTo>
                    <a:pt x="88" y="175"/>
                    <a:pt x="88" y="175"/>
                    <a:pt x="88" y="175"/>
                  </a:cubicBezTo>
                  <a:cubicBezTo>
                    <a:pt x="86" y="177"/>
                    <a:pt x="86" y="177"/>
                    <a:pt x="86" y="177"/>
                  </a:cubicBezTo>
                  <a:cubicBezTo>
                    <a:pt x="85" y="175"/>
                    <a:pt x="85" y="175"/>
                    <a:pt x="85" y="175"/>
                  </a:cubicBezTo>
                  <a:cubicBezTo>
                    <a:pt x="79" y="179"/>
                    <a:pt x="79" y="179"/>
                    <a:pt x="79" y="179"/>
                  </a:cubicBezTo>
                  <a:cubicBezTo>
                    <a:pt x="80" y="181"/>
                    <a:pt x="80" y="181"/>
                    <a:pt x="80" y="181"/>
                  </a:cubicBezTo>
                  <a:cubicBezTo>
                    <a:pt x="75" y="182"/>
                    <a:pt x="75" y="182"/>
                    <a:pt x="75" y="182"/>
                  </a:cubicBezTo>
                  <a:cubicBezTo>
                    <a:pt x="72" y="181"/>
                    <a:pt x="72" y="181"/>
                    <a:pt x="72" y="181"/>
                  </a:cubicBezTo>
                  <a:cubicBezTo>
                    <a:pt x="72" y="181"/>
                    <a:pt x="70" y="180"/>
                    <a:pt x="70" y="179"/>
                  </a:cubicBezTo>
                  <a:cubicBezTo>
                    <a:pt x="71" y="178"/>
                    <a:pt x="71" y="177"/>
                    <a:pt x="71" y="177"/>
                  </a:cubicBezTo>
                  <a:cubicBezTo>
                    <a:pt x="71" y="177"/>
                    <a:pt x="69" y="176"/>
                    <a:pt x="69" y="177"/>
                  </a:cubicBezTo>
                  <a:cubicBezTo>
                    <a:pt x="69" y="179"/>
                    <a:pt x="68" y="181"/>
                    <a:pt x="68" y="181"/>
                  </a:cubicBezTo>
                  <a:cubicBezTo>
                    <a:pt x="65" y="183"/>
                    <a:pt x="65" y="183"/>
                    <a:pt x="65" y="183"/>
                  </a:cubicBezTo>
                  <a:cubicBezTo>
                    <a:pt x="61" y="184"/>
                    <a:pt x="61" y="184"/>
                    <a:pt x="61" y="184"/>
                  </a:cubicBezTo>
                  <a:cubicBezTo>
                    <a:pt x="60" y="183"/>
                    <a:pt x="60" y="183"/>
                    <a:pt x="60" y="183"/>
                  </a:cubicBezTo>
                  <a:cubicBezTo>
                    <a:pt x="60" y="186"/>
                    <a:pt x="60" y="186"/>
                    <a:pt x="60" y="186"/>
                  </a:cubicBezTo>
                  <a:cubicBezTo>
                    <a:pt x="55" y="186"/>
                    <a:pt x="55" y="186"/>
                    <a:pt x="55" y="186"/>
                  </a:cubicBezTo>
                  <a:cubicBezTo>
                    <a:pt x="52" y="186"/>
                    <a:pt x="52" y="186"/>
                    <a:pt x="52" y="186"/>
                  </a:cubicBezTo>
                  <a:cubicBezTo>
                    <a:pt x="50" y="188"/>
                    <a:pt x="50" y="188"/>
                    <a:pt x="50" y="188"/>
                  </a:cubicBezTo>
                  <a:cubicBezTo>
                    <a:pt x="47" y="187"/>
                    <a:pt x="47" y="187"/>
                    <a:pt x="47" y="187"/>
                  </a:cubicBezTo>
                  <a:cubicBezTo>
                    <a:pt x="42" y="188"/>
                    <a:pt x="42" y="188"/>
                    <a:pt x="42" y="188"/>
                  </a:cubicBezTo>
                  <a:cubicBezTo>
                    <a:pt x="41" y="186"/>
                    <a:pt x="41" y="186"/>
                    <a:pt x="41" y="186"/>
                  </a:cubicBezTo>
                  <a:cubicBezTo>
                    <a:pt x="34" y="186"/>
                    <a:pt x="34" y="186"/>
                    <a:pt x="34" y="186"/>
                  </a:cubicBezTo>
                  <a:cubicBezTo>
                    <a:pt x="31" y="187"/>
                    <a:pt x="31" y="187"/>
                    <a:pt x="31" y="187"/>
                  </a:cubicBezTo>
                  <a:cubicBezTo>
                    <a:pt x="30" y="185"/>
                    <a:pt x="30" y="185"/>
                    <a:pt x="30" y="185"/>
                  </a:cubicBezTo>
                  <a:cubicBezTo>
                    <a:pt x="29" y="185"/>
                    <a:pt x="29" y="185"/>
                    <a:pt x="29" y="185"/>
                  </a:cubicBezTo>
                  <a:cubicBezTo>
                    <a:pt x="29" y="185"/>
                    <a:pt x="27" y="185"/>
                    <a:pt x="26" y="185"/>
                  </a:cubicBezTo>
                  <a:cubicBezTo>
                    <a:pt x="25" y="185"/>
                    <a:pt x="19" y="183"/>
                    <a:pt x="19" y="183"/>
                  </a:cubicBezTo>
                  <a:cubicBezTo>
                    <a:pt x="17" y="185"/>
                    <a:pt x="17" y="185"/>
                    <a:pt x="17" y="185"/>
                  </a:cubicBezTo>
                  <a:cubicBezTo>
                    <a:pt x="17" y="185"/>
                    <a:pt x="14" y="185"/>
                    <a:pt x="14" y="184"/>
                  </a:cubicBezTo>
                  <a:cubicBezTo>
                    <a:pt x="14" y="184"/>
                    <a:pt x="14" y="183"/>
                    <a:pt x="15" y="182"/>
                  </a:cubicBezTo>
                  <a:cubicBezTo>
                    <a:pt x="16" y="182"/>
                    <a:pt x="17" y="182"/>
                    <a:pt x="19" y="181"/>
                  </a:cubicBezTo>
                  <a:cubicBezTo>
                    <a:pt x="21" y="181"/>
                    <a:pt x="22" y="181"/>
                    <a:pt x="22" y="181"/>
                  </a:cubicBezTo>
                  <a:cubicBezTo>
                    <a:pt x="23" y="180"/>
                    <a:pt x="23" y="180"/>
                    <a:pt x="23" y="180"/>
                  </a:cubicBezTo>
                  <a:cubicBezTo>
                    <a:pt x="23" y="179"/>
                    <a:pt x="24" y="178"/>
                    <a:pt x="22" y="179"/>
                  </a:cubicBezTo>
                  <a:cubicBezTo>
                    <a:pt x="21" y="179"/>
                    <a:pt x="21" y="179"/>
                    <a:pt x="21" y="179"/>
                  </a:cubicBezTo>
                  <a:cubicBezTo>
                    <a:pt x="20" y="180"/>
                    <a:pt x="19" y="180"/>
                    <a:pt x="18" y="180"/>
                  </a:cubicBezTo>
                  <a:cubicBezTo>
                    <a:pt x="18" y="180"/>
                    <a:pt x="16" y="180"/>
                    <a:pt x="16" y="180"/>
                  </a:cubicBezTo>
                  <a:cubicBezTo>
                    <a:pt x="16" y="180"/>
                    <a:pt x="15" y="179"/>
                    <a:pt x="16" y="179"/>
                  </a:cubicBezTo>
                  <a:cubicBezTo>
                    <a:pt x="17" y="178"/>
                    <a:pt x="17" y="178"/>
                    <a:pt x="18" y="178"/>
                  </a:cubicBezTo>
                  <a:cubicBezTo>
                    <a:pt x="20" y="178"/>
                    <a:pt x="21" y="177"/>
                    <a:pt x="23" y="177"/>
                  </a:cubicBezTo>
                  <a:cubicBezTo>
                    <a:pt x="25" y="177"/>
                    <a:pt x="26" y="177"/>
                    <a:pt x="26" y="177"/>
                  </a:cubicBezTo>
                  <a:cubicBezTo>
                    <a:pt x="27" y="176"/>
                    <a:pt x="28" y="176"/>
                    <a:pt x="28" y="175"/>
                  </a:cubicBezTo>
                  <a:cubicBezTo>
                    <a:pt x="28" y="174"/>
                    <a:pt x="27" y="173"/>
                    <a:pt x="27" y="173"/>
                  </a:cubicBezTo>
                  <a:cubicBezTo>
                    <a:pt x="27" y="173"/>
                    <a:pt x="26" y="173"/>
                    <a:pt x="25" y="174"/>
                  </a:cubicBezTo>
                  <a:cubicBezTo>
                    <a:pt x="24" y="174"/>
                    <a:pt x="23" y="175"/>
                    <a:pt x="22" y="175"/>
                  </a:cubicBezTo>
                  <a:cubicBezTo>
                    <a:pt x="22" y="175"/>
                    <a:pt x="22" y="175"/>
                    <a:pt x="21" y="175"/>
                  </a:cubicBezTo>
                  <a:cubicBezTo>
                    <a:pt x="20" y="175"/>
                    <a:pt x="18" y="174"/>
                    <a:pt x="18" y="174"/>
                  </a:cubicBezTo>
                  <a:cubicBezTo>
                    <a:pt x="17" y="174"/>
                    <a:pt x="16" y="174"/>
                    <a:pt x="15" y="174"/>
                  </a:cubicBezTo>
                  <a:cubicBezTo>
                    <a:pt x="14" y="174"/>
                    <a:pt x="15" y="174"/>
                    <a:pt x="13" y="174"/>
                  </a:cubicBezTo>
                  <a:cubicBezTo>
                    <a:pt x="11" y="175"/>
                    <a:pt x="12" y="175"/>
                    <a:pt x="9" y="175"/>
                  </a:cubicBezTo>
                  <a:cubicBezTo>
                    <a:pt x="7" y="175"/>
                    <a:pt x="4" y="174"/>
                    <a:pt x="4" y="174"/>
                  </a:cubicBezTo>
                  <a:cubicBezTo>
                    <a:pt x="4" y="174"/>
                    <a:pt x="2" y="175"/>
                    <a:pt x="3" y="174"/>
                  </a:cubicBezTo>
                  <a:cubicBezTo>
                    <a:pt x="5" y="173"/>
                    <a:pt x="7" y="173"/>
                    <a:pt x="8" y="172"/>
                  </a:cubicBezTo>
                  <a:cubicBezTo>
                    <a:pt x="9" y="172"/>
                    <a:pt x="10" y="172"/>
                    <a:pt x="9" y="171"/>
                  </a:cubicBezTo>
                  <a:cubicBezTo>
                    <a:pt x="9" y="171"/>
                    <a:pt x="9" y="171"/>
                    <a:pt x="9" y="171"/>
                  </a:cubicBezTo>
                  <a:cubicBezTo>
                    <a:pt x="10" y="171"/>
                    <a:pt x="12" y="170"/>
                    <a:pt x="12" y="170"/>
                  </a:cubicBezTo>
                  <a:cubicBezTo>
                    <a:pt x="14" y="169"/>
                    <a:pt x="14" y="169"/>
                    <a:pt x="14" y="169"/>
                  </a:cubicBezTo>
                  <a:cubicBezTo>
                    <a:pt x="14" y="169"/>
                    <a:pt x="14" y="168"/>
                    <a:pt x="16" y="168"/>
                  </a:cubicBezTo>
                  <a:cubicBezTo>
                    <a:pt x="18" y="168"/>
                    <a:pt x="18" y="168"/>
                    <a:pt x="18" y="167"/>
                  </a:cubicBezTo>
                  <a:cubicBezTo>
                    <a:pt x="19" y="167"/>
                    <a:pt x="18" y="167"/>
                    <a:pt x="19" y="167"/>
                  </a:cubicBezTo>
                  <a:cubicBezTo>
                    <a:pt x="21" y="167"/>
                    <a:pt x="21" y="166"/>
                    <a:pt x="22" y="166"/>
                  </a:cubicBezTo>
                  <a:cubicBezTo>
                    <a:pt x="24" y="166"/>
                    <a:pt x="25" y="165"/>
                    <a:pt x="24" y="165"/>
                  </a:cubicBezTo>
                  <a:cubicBezTo>
                    <a:pt x="23" y="165"/>
                    <a:pt x="23" y="165"/>
                    <a:pt x="21" y="165"/>
                  </a:cubicBezTo>
                  <a:cubicBezTo>
                    <a:pt x="20" y="166"/>
                    <a:pt x="19" y="165"/>
                    <a:pt x="19" y="166"/>
                  </a:cubicBezTo>
                  <a:cubicBezTo>
                    <a:pt x="18" y="166"/>
                    <a:pt x="16" y="166"/>
                    <a:pt x="16" y="166"/>
                  </a:cubicBezTo>
                  <a:cubicBezTo>
                    <a:pt x="15" y="165"/>
                    <a:pt x="15" y="165"/>
                    <a:pt x="14" y="166"/>
                  </a:cubicBezTo>
                  <a:cubicBezTo>
                    <a:pt x="13" y="166"/>
                    <a:pt x="14" y="167"/>
                    <a:pt x="12" y="167"/>
                  </a:cubicBezTo>
                  <a:cubicBezTo>
                    <a:pt x="11" y="167"/>
                    <a:pt x="10" y="166"/>
                    <a:pt x="10" y="166"/>
                  </a:cubicBezTo>
                  <a:cubicBezTo>
                    <a:pt x="10" y="166"/>
                    <a:pt x="7" y="166"/>
                    <a:pt x="7" y="165"/>
                  </a:cubicBezTo>
                  <a:cubicBezTo>
                    <a:pt x="7" y="165"/>
                    <a:pt x="7" y="163"/>
                    <a:pt x="7" y="163"/>
                  </a:cubicBezTo>
                  <a:cubicBezTo>
                    <a:pt x="7" y="162"/>
                    <a:pt x="8" y="162"/>
                    <a:pt x="8" y="162"/>
                  </a:cubicBezTo>
                  <a:cubicBezTo>
                    <a:pt x="7" y="161"/>
                    <a:pt x="7" y="161"/>
                    <a:pt x="7" y="161"/>
                  </a:cubicBezTo>
                  <a:cubicBezTo>
                    <a:pt x="7" y="161"/>
                    <a:pt x="7" y="161"/>
                    <a:pt x="6" y="161"/>
                  </a:cubicBezTo>
                  <a:cubicBezTo>
                    <a:pt x="6" y="161"/>
                    <a:pt x="4" y="162"/>
                    <a:pt x="4" y="162"/>
                  </a:cubicBezTo>
                  <a:cubicBezTo>
                    <a:pt x="4" y="162"/>
                    <a:pt x="4" y="162"/>
                    <a:pt x="3" y="162"/>
                  </a:cubicBezTo>
                  <a:cubicBezTo>
                    <a:pt x="3" y="162"/>
                    <a:pt x="2" y="162"/>
                    <a:pt x="2" y="162"/>
                  </a:cubicBezTo>
                  <a:cubicBezTo>
                    <a:pt x="2" y="162"/>
                    <a:pt x="2" y="161"/>
                    <a:pt x="2" y="160"/>
                  </a:cubicBezTo>
                  <a:cubicBezTo>
                    <a:pt x="2" y="160"/>
                    <a:pt x="2" y="159"/>
                    <a:pt x="2" y="159"/>
                  </a:cubicBezTo>
                  <a:cubicBezTo>
                    <a:pt x="2" y="159"/>
                    <a:pt x="2" y="159"/>
                    <a:pt x="2" y="159"/>
                  </a:cubicBezTo>
                  <a:cubicBezTo>
                    <a:pt x="2" y="158"/>
                    <a:pt x="0" y="158"/>
                    <a:pt x="2" y="157"/>
                  </a:cubicBezTo>
                  <a:cubicBezTo>
                    <a:pt x="4" y="157"/>
                    <a:pt x="4" y="157"/>
                    <a:pt x="5" y="157"/>
                  </a:cubicBezTo>
                  <a:cubicBezTo>
                    <a:pt x="5" y="157"/>
                    <a:pt x="6" y="157"/>
                    <a:pt x="6" y="157"/>
                  </a:cubicBezTo>
                  <a:cubicBezTo>
                    <a:pt x="6" y="157"/>
                    <a:pt x="7" y="156"/>
                    <a:pt x="7" y="156"/>
                  </a:cubicBezTo>
                  <a:cubicBezTo>
                    <a:pt x="6" y="155"/>
                    <a:pt x="6" y="155"/>
                    <a:pt x="6" y="155"/>
                  </a:cubicBezTo>
                  <a:cubicBezTo>
                    <a:pt x="6" y="154"/>
                    <a:pt x="6" y="154"/>
                    <a:pt x="7" y="154"/>
                  </a:cubicBezTo>
                  <a:cubicBezTo>
                    <a:pt x="8" y="154"/>
                    <a:pt x="8" y="153"/>
                    <a:pt x="9" y="153"/>
                  </a:cubicBezTo>
                  <a:cubicBezTo>
                    <a:pt x="9" y="153"/>
                    <a:pt x="10" y="153"/>
                    <a:pt x="11" y="153"/>
                  </a:cubicBezTo>
                  <a:cubicBezTo>
                    <a:pt x="11" y="153"/>
                    <a:pt x="11" y="152"/>
                    <a:pt x="13" y="152"/>
                  </a:cubicBezTo>
                  <a:cubicBezTo>
                    <a:pt x="14" y="152"/>
                    <a:pt x="15" y="152"/>
                    <a:pt x="16" y="152"/>
                  </a:cubicBezTo>
                  <a:cubicBezTo>
                    <a:pt x="16" y="152"/>
                    <a:pt x="18" y="152"/>
                    <a:pt x="18" y="152"/>
                  </a:cubicBezTo>
                  <a:cubicBezTo>
                    <a:pt x="18" y="152"/>
                    <a:pt x="20" y="151"/>
                    <a:pt x="20" y="151"/>
                  </a:cubicBezTo>
                  <a:cubicBezTo>
                    <a:pt x="21" y="150"/>
                    <a:pt x="21" y="150"/>
                    <a:pt x="21" y="150"/>
                  </a:cubicBezTo>
                  <a:cubicBezTo>
                    <a:pt x="21" y="150"/>
                    <a:pt x="21" y="150"/>
                    <a:pt x="22" y="150"/>
                  </a:cubicBezTo>
                  <a:cubicBezTo>
                    <a:pt x="23" y="150"/>
                    <a:pt x="23" y="150"/>
                    <a:pt x="24" y="150"/>
                  </a:cubicBezTo>
                  <a:cubicBezTo>
                    <a:pt x="24" y="150"/>
                    <a:pt x="25" y="150"/>
                    <a:pt x="25" y="150"/>
                  </a:cubicBezTo>
                  <a:cubicBezTo>
                    <a:pt x="25" y="149"/>
                    <a:pt x="25" y="149"/>
                    <a:pt x="25" y="148"/>
                  </a:cubicBezTo>
                  <a:cubicBezTo>
                    <a:pt x="24" y="148"/>
                    <a:pt x="24" y="148"/>
                    <a:pt x="23" y="148"/>
                  </a:cubicBezTo>
                  <a:cubicBezTo>
                    <a:pt x="22" y="149"/>
                    <a:pt x="21" y="149"/>
                    <a:pt x="21" y="148"/>
                  </a:cubicBezTo>
                  <a:cubicBezTo>
                    <a:pt x="21" y="148"/>
                    <a:pt x="21" y="148"/>
                    <a:pt x="20" y="148"/>
                  </a:cubicBezTo>
                  <a:cubicBezTo>
                    <a:pt x="19" y="148"/>
                    <a:pt x="18" y="148"/>
                    <a:pt x="18" y="148"/>
                  </a:cubicBezTo>
                  <a:cubicBezTo>
                    <a:pt x="18" y="148"/>
                    <a:pt x="17" y="148"/>
                    <a:pt x="16" y="148"/>
                  </a:cubicBezTo>
                  <a:cubicBezTo>
                    <a:pt x="14" y="147"/>
                    <a:pt x="14" y="147"/>
                    <a:pt x="13" y="147"/>
                  </a:cubicBezTo>
                  <a:cubicBezTo>
                    <a:pt x="12" y="147"/>
                    <a:pt x="11" y="147"/>
                    <a:pt x="11" y="147"/>
                  </a:cubicBezTo>
                  <a:cubicBezTo>
                    <a:pt x="11" y="147"/>
                    <a:pt x="13" y="147"/>
                    <a:pt x="10" y="146"/>
                  </a:cubicBezTo>
                  <a:cubicBezTo>
                    <a:pt x="7" y="145"/>
                    <a:pt x="7" y="145"/>
                    <a:pt x="7" y="145"/>
                  </a:cubicBezTo>
                  <a:cubicBezTo>
                    <a:pt x="6" y="145"/>
                    <a:pt x="6" y="145"/>
                    <a:pt x="6" y="145"/>
                  </a:cubicBezTo>
                  <a:cubicBezTo>
                    <a:pt x="5" y="145"/>
                    <a:pt x="5" y="146"/>
                    <a:pt x="4" y="145"/>
                  </a:cubicBezTo>
                  <a:cubicBezTo>
                    <a:pt x="4" y="145"/>
                    <a:pt x="3" y="144"/>
                    <a:pt x="3" y="144"/>
                  </a:cubicBezTo>
                  <a:cubicBezTo>
                    <a:pt x="3" y="143"/>
                    <a:pt x="3" y="143"/>
                    <a:pt x="4" y="142"/>
                  </a:cubicBezTo>
                  <a:cubicBezTo>
                    <a:pt x="4" y="142"/>
                    <a:pt x="6" y="141"/>
                    <a:pt x="6" y="141"/>
                  </a:cubicBezTo>
                  <a:cubicBezTo>
                    <a:pt x="6" y="142"/>
                    <a:pt x="6" y="142"/>
                    <a:pt x="6" y="142"/>
                  </a:cubicBezTo>
                  <a:cubicBezTo>
                    <a:pt x="6" y="142"/>
                    <a:pt x="6" y="143"/>
                    <a:pt x="7" y="142"/>
                  </a:cubicBezTo>
                  <a:cubicBezTo>
                    <a:pt x="7" y="142"/>
                    <a:pt x="8" y="140"/>
                    <a:pt x="8" y="140"/>
                  </a:cubicBezTo>
                  <a:cubicBezTo>
                    <a:pt x="8" y="140"/>
                    <a:pt x="7" y="140"/>
                    <a:pt x="8" y="139"/>
                  </a:cubicBezTo>
                  <a:cubicBezTo>
                    <a:pt x="9" y="139"/>
                    <a:pt x="9" y="139"/>
                    <a:pt x="10" y="139"/>
                  </a:cubicBezTo>
                  <a:cubicBezTo>
                    <a:pt x="10" y="139"/>
                    <a:pt x="12" y="139"/>
                    <a:pt x="13" y="139"/>
                  </a:cubicBezTo>
                  <a:cubicBezTo>
                    <a:pt x="13" y="138"/>
                    <a:pt x="15" y="138"/>
                    <a:pt x="15" y="138"/>
                  </a:cubicBezTo>
                  <a:cubicBezTo>
                    <a:pt x="15" y="138"/>
                    <a:pt x="16" y="139"/>
                    <a:pt x="15" y="140"/>
                  </a:cubicBezTo>
                  <a:cubicBezTo>
                    <a:pt x="15" y="140"/>
                    <a:pt x="14" y="140"/>
                    <a:pt x="15" y="141"/>
                  </a:cubicBezTo>
                  <a:cubicBezTo>
                    <a:pt x="16" y="141"/>
                    <a:pt x="17" y="141"/>
                    <a:pt x="17" y="141"/>
                  </a:cubicBezTo>
                  <a:cubicBezTo>
                    <a:pt x="17" y="141"/>
                    <a:pt x="18" y="140"/>
                    <a:pt x="18" y="140"/>
                  </a:cubicBezTo>
                  <a:cubicBezTo>
                    <a:pt x="19" y="140"/>
                    <a:pt x="18" y="139"/>
                    <a:pt x="19" y="139"/>
                  </a:cubicBezTo>
                  <a:cubicBezTo>
                    <a:pt x="20" y="140"/>
                    <a:pt x="20" y="141"/>
                    <a:pt x="20" y="141"/>
                  </a:cubicBezTo>
                  <a:cubicBezTo>
                    <a:pt x="20" y="141"/>
                    <a:pt x="20" y="141"/>
                    <a:pt x="20" y="142"/>
                  </a:cubicBezTo>
                  <a:cubicBezTo>
                    <a:pt x="21" y="142"/>
                    <a:pt x="22" y="142"/>
                    <a:pt x="22" y="143"/>
                  </a:cubicBezTo>
                  <a:cubicBezTo>
                    <a:pt x="22" y="143"/>
                    <a:pt x="21" y="143"/>
                    <a:pt x="23" y="144"/>
                  </a:cubicBezTo>
                  <a:cubicBezTo>
                    <a:pt x="24" y="144"/>
                    <a:pt x="25" y="144"/>
                    <a:pt x="25" y="144"/>
                  </a:cubicBezTo>
                  <a:cubicBezTo>
                    <a:pt x="25" y="144"/>
                    <a:pt x="26" y="144"/>
                    <a:pt x="26" y="143"/>
                  </a:cubicBezTo>
                  <a:cubicBezTo>
                    <a:pt x="25" y="142"/>
                    <a:pt x="25" y="141"/>
                    <a:pt x="25" y="141"/>
                  </a:cubicBezTo>
                  <a:cubicBezTo>
                    <a:pt x="25" y="141"/>
                    <a:pt x="26" y="140"/>
                    <a:pt x="26" y="140"/>
                  </a:cubicBezTo>
                  <a:cubicBezTo>
                    <a:pt x="26" y="139"/>
                    <a:pt x="26" y="137"/>
                    <a:pt x="26" y="137"/>
                  </a:cubicBezTo>
                  <a:cubicBezTo>
                    <a:pt x="26" y="137"/>
                    <a:pt x="27" y="136"/>
                    <a:pt x="26" y="136"/>
                  </a:cubicBezTo>
                  <a:cubicBezTo>
                    <a:pt x="25" y="136"/>
                    <a:pt x="25" y="135"/>
                    <a:pt x="25" y="135"/>
                  </a:cubicBezTo>
                  <a:cubicBezTo>
                    <a:pt x="24" y="135"/>
                    <a:pt x="24" y="134"/>
                    <a:pt x="24" y="134"/>
                  </a:cubicBezTo>
                  <a:cubicBezTo>
                    <a:pt x="27" y="134"/>
                    <a:pt x="27" y="134"/>
                    <a:pt x="27" y="134"/>
                  </a:cubicBezTo>
                  <a:cubicBezTo>
                    <a:pt x="29" y="134"/>
                    <a:pt x="29" y="134"/>
                    <a:pt x="29" y="134"/>
                  </a:cubicBezTo>
                  <a:cubicBezTo>
                    <a:pt x="31" y="133"/>
                    <a:pt x="31" y="133"/>
                    <a:pt x="31" y="133"/>
                  </a:cubicBezTo>
                  <a:cubicBezTo>
                    <a:pt x="31" y="133"/>
                    <a:pt x="32" y="134"/>
                    <a:pt x="32" y="133"/>
                  </a:cubicBezTo>
                  <a:cubicBezTo>
                    <a:pt x="32" y="133"/>
                    <a:pt x="33" y="132"/>
                    <a:pt x="33" y="132"/>
                  </a:cubicBezTo>
                  <a:cubicBezTo>
                    <a:pt x="35" y="132"/>
                    <a:pt x="35" y="132"/>
                    <a:pt x="35" y="132"/>
                  </a:cubicBezTo>
                  <a:cubicBezTo>
                    <a:pt x="35" y="132"/>
                    <a:pt x="34" y="131"/>
                    <a:pt x="34" y="131"/>
                  </a:cubicBezTo>
                  <a:cubicBezTo>
                    <a:pt x="35" y="131"/>
                    <a:pt x="35" y="129"/>
                    <a:pt x="35" y="129"/>
                  </a:cubicBezTo>
                  <a:cubicBezTo>
                    <a:pt x="35" y="129"/>
                    <a:pt x="36" y="128"/>
                    <a:pt x="37" y="129"/>
                  </a:cubicBezTo>
                  <a:cubicBezTo>
                    <a:pt x="37" y="129"/>
                    <a:pt x="39" y="129"/>
                    <a:pt x="40" y="130"/>
                  </a:cubicBezTo>
                  <a:cubicBezTo>
                    <a:pt x="40" y="130"/>
                    <a:pt x="41" y="130"/>
                    <a:pt x="41" y="130"/>
                  </a:cubicBezTo>
                  <a:cubicBezTo>
                    <a:pt x="43" y="130"/>
                    <a:pt x="43" y="130"/>
                    <a:pt x="43" y="130"/>
                  </a:cubicBezTo>
                  <a:cubicBezTo>
                    <a:pt x="43" y="130"/>
                    <a:pt x="45" y="131"/>
                    <a:pt x="45" y="131"/>
                  </a:cubicBezTo>
                  <a:cubicBezTo>
                    <a:pt x="45" y="131"/>
                    <a:pt x="47" y="132"/>
                    <a:pt x="48" y="132"/>
                  </a:cubicBezTo>
                  <a:cubicBezTo>
                    <a:pt x="48" y="132"/>
                    <a:pt x="49" y="131"/>
                    <a:pt x="49" y="131"/>
                  </a:cubicBezTo>
                  <a:cubicBezTo>
                    <a:pt x="49" y="131"/>
                    <a:pt x="49" y="130"/>
                    <a:pt x="50" y="131"/>
                  </a:cubicBezTo>
                  <a:cubicBezTo>
                    <a:pt x="51" y="131"/>
                    <a:pt x="52" y="131"/>
                    <a:pt x="53" y="131"/>
                  </a:cubicBezTo>
                  <a:cubicBezTo>
                    <a:pt x="53" y="130"/>
                    <a:pt x="53" y="130"/>
                    <a:pt x="54" y="130"/>
                  </a:cubicBezTo>
                  <a:cubicBezTo>
                    <a:pt x="55" y="131"/>
                    <a:pt x="56" y="131"/>
                    <a:pt x="56" y="131"/>
                  </a:cubicBezTo>
                  <a:cubicBezTo>
                    <a:pt x="57" y="131"/>
                    <a:pt x="59" y="130"/>
                    <a:pt x="59" y="130"/>
                  </a:cubicBezTo>
                  <a:cubicBezTo>
                    <a:pt x="59" y="130"/>
                    <a:pt x="58" y="129"/>
                    <a:pt x="59" y="130"/>
                  </a:cubicBezTo>
                  <a:cubicBezTo>
                    <a:pt x="60" y="130"/>
                    <a:pt x="61" y="129"/>
                    <a:pt x="61" y="129"/>
                  </a:cubicBezTo>
                  <a:cubicBezTo>
                    <a:pt x="59" y="128"/>
                    <a:pt x="59" y="128"/>
                    <a:pt x="59" y="128"/>
                  </a:cubicBezTo>
                  <a:cubicBezTo>
                    <a:pt x="59" y="128"/>
                    <a:pt x="60" y="126"/>
                    <a:pt x="60" y="126"/>
                  </a:cubicBezTo>
                  <a:cubicBezTo>
                    <a:pt x="60" y="126"/>
                    <a:pt x="59" y="125"/>
                    <a:pt x="59" y="125"/>
                  </a:cubicBezTo>
                  <a:cubicBezTo>
                    <a:pt x="59" y="125"/>
                    <a:pt x="58" y="125"/>
                    <a:pt x="58" y="126"/>
                  </a:cubicBezTo>
                  <a:cubicBezTo>
                    <a:pt x="58" y="127"/>
                    <a:pt x="57" y="128"/>
                    <a:pt x="56" y="128"/>
                  </a:cubicBezTo>
                  <a:cubicBezTo>
                    <a:pt x="56" y="128"/>
                    <a:pt x="55" y="129"/>
                    <a:pt x="54" y="129"/>
                  </a:cubicBezTo>
                  <a:cubicBezTo>
                    <a:pt x="54" y="129"/>
                    <a:pt x="53" y="130"/>
                    <a:pt x="53" y="130"/>
                  </a:cubicBezTo>
                  <a:cubicBezTo>
                    <a:pt x="53" y="130"/>
                    <a:pt x="53" y="131"/>
                    <a:pt x="51" y="130"/>
                  </a:cubicBezTo>
                  <a:cubicBezTo>
                    <a:pt x="50" y="129"/>
                    <a:pt x="49" y="129"/>
                    <a:pt x="49" y="129"/>
                  </a:cubicBezTo>
                  <a:cubicBezTo>
                    <a:pt x="49" y="129"/>
                    <a:pt x="49" y="128"/>
                    <a:pt x="48" y="129"/>
                  </a:cubicBezTo>
                  <a:cubicBezTo>
                    <a:pt x="46" y="129"/>
                    <a:pt x="47" y="130"/>
                    <a:pt x="46" y="129"/>
                  </a:cubicBezTo>
                  <a:cubicBezTo>
                    <a:pt x="45" y="129"/>
                    <a:pt x="42" y="129"/>
                    <a:pt x="42" y="128"/>
                  </a:cubicBezTo>
                  <a:cubicBezTo>
                    <a:pt x="42" y="128"/>
                    <a:pt x="41" y="127"/>
                    <a:pt x="41" y="127"/>
                  </a:cubicBezTo>
                  <a:cubicBezTo>
                    <a:pt x="41" y="127"/>
                    <a:pt x="41" y="125"/>
                    <a:pt x="41" y="125"/>
                  </a:cubicBezTo>
                  <a:cubicBezTo>
                    <a:pt x="40" y="126"/>
                    <a:pt x="39" y="127"/>
                    <a:pt x="38" y="127"/>
                  </a:cubicBezTo>
                  <a:cubicBezTo>
                    <a:pt x="38" y="127"/>
                    <a:pt x="36" y="127"/>
                    <a:pt x="35" y="127"/>
                  </a:cubicBezTo>
                  <a:cubicBezTo>
                    <a:pt x="35" y="127"/>
                    <a:pt x="35" y="127"/>
                    <a:pt x="34" y="127"/>
                  </a:cubicBezTo>
                  <a:cubicBezTo>
                    <a:pt x="33" y="127"/>
                    <a:pt x="32" y="128"/>
                    <a:pt x="31" y="128"/>
                  </a:cubicBezTo>
                  <a:cubicBezTo>
                    <a:pt x="30" y="128"/>
                    <a:pt x="30" y="127"/>
                    <a:pt x="29" y="127"/>
                  </a:cubicBezTo>
                  <a:cubicBezTo>
                    <a:pt x="28" y="127"/>
                    <a:pt x="28" y="127"/>
                    <a:pt x="28" y="127"/>
                  </a:cubicBezTo>
                  <a:cubicBezTo>
                    <a:pt x="28" y="127"/>
                    <a:pt x="28" y="127"/>
                    <a:pt x="28" y="127"/>
                  </a:cubicBezTo>
                  <a:cubicBezTo>
                    <a:pt x="28" y="127"/>
                    <a:pt x="28" y="125"/>
                    <a:pt x="30" y="125"/>
                  </a:cubicBezTo>
                  <a:cubicBezTo>
                    <a:pt x="31" y="124"/>
                    <a:pt x="30" y="124"/>
                    <a:pt x="32" y="124"/>
                  </a:cubicBezTo>
                  <a:cubicBezTo>
                    <a:pt x="34" y="124"/>
                    <a:pt x="35" y="124"/>
                    <a:pt x="36" y="123"/>
                  </a:cubicBezTo>
                  <a:cubicBezTo>
                    <a:pt x="37" y="122"/>
                    <a:pt x="37" y="121"/>
                    <a:pt x="38" y="121"/>
                  </a:cubicBezTo>
                  <a:cubicBezTo>
                    <a:pt x="39" y="120"/>
                    <a:pt x="39" y="119"/>
                    <a:pt x="40" y="120"/>
                  </a:cubicBezTo>
                  <a:cubicBezTo>
                    <a:pt x="42" y="120"/>
                    <a:pt x="44" y="120"/>
                    <a:pt x="44" y="120"/>
                  </a:cubicBezTo>
                  <a:cubicBezTo>
                    <a:pt x="44" y="120"/>
                    <a:pt x="44" y="119"/>
                    <a:pt x="44" y="118"/>
                  </a:cubicBezTo>
                  <a:cubicBezTo>
                    <a:pt x="44" y="118"/>
                    <a:pt x="44" y="118"/>
                    <a:pt x="44" y="117"/>
                  </a:cubicBezTo>
                  <a:cubicBezTo>
                    <a:pt x="45" y="117"/>
                    <a:pt x="45" y="116"/>
                    <a:pt x="45" y="116"/>
                  </a:cubicBezTo>
                  <a:cubicBezTo>
                    <a:pt x="46" y="116"/>
                    <a:pt x="46" y="115"/>
                    <a:pt x="47" y="115"/>
                  </a:cubicBezTo>
                  <a:cubicBezTo>
                    <a:pt x="47" y="114"/>
                    <a:pt x="48" y="114"/>
                    <a:pt x="48" y="113"/>
                  </a:cubicBezTo>
                  <a:cubicBezTo>
                    <a:pt x="49" y="113"/>
                    <a:pt x="49" y="112"/>
                    <a:pt x="49" y="112"/>
                  </a:cubicBezTo>
                  <a:cubicBezTo>
                    <a:pt x="49" y="112"/>
                    <a:pt x="46" y="111"/>
                    <a:pt x="46" y="111"/>
                  </a:cubicBezTo>
                  <a:cubicBezTo>
                    <a:pt x="47" y="110"/>
                    <a:pt x="47" y="110"/>
                    <a:pt x="47" y="110"/>
                  </a:cubicBezTo>
                  <a:cubicBezTo>
                    <a:pt x="51" y="107"/>
                    <a:pt x="51" y="107"/>
                    <a:pt x="51" y="107"/>
                  </a:cubicBezTo>
                  <a:cubicBezTo>
                    <a:pt x="51" y="107"/>
                    <a:pt x="52" y="105"/>
                    <a:pt x="52" y="105"/>
                  </a:cubicBezTo>
                  <a:cubicBezTo>
                    <a:pt x="53" y="105"/>
                    <a:pt x="54" y="104"/>
                    <a:pt x="54" y="104"/>
                  </a:cubicBezTo>
                  <a:cubicBezTo>
                    <a:pt x="55" y="102"/>
                    <a:pt x="55" y="102"/>
                    <a:pt x="55" y="102"/>
                  </a:cubicBezTo>
                  <a:cubicBezTo>
                    <a:pt x="55" y="102"/>
                    <a:pt x="55" y="101"/>
                    <a:pt x="56" y="102"/>
                  </a:cubicBezTo>
                  <a:cubicBezTo>
                    <a:pt x="57" y="102"/>
                    <a:pt x="57" y="103"/>
                    <a:pt x="58" y="103"/>
                  </a:cubicBezTo>
                  <a:cubicBezTo>
                    <a:pt x="59" y="104"/>
                    <a:pt x="62" y="104"/>
                    <a:pt x="62" y="104"/>
                  </a:cubicBezTo>
                  <a:cubicBezTo>
                    <a:pt x="61" y="102"/>
                    <a:pt x="61" y="102"/>
                    <a:pt x="61" y="102"/>
                  </a:cubicBezTo>
                  <a:cubicBezTo>
                    <a:pt x="65" y="102"/>
                    <a:pt x="65" y="102"/>
                    <a:pt x="65" y="102"/>
                  </a:cubicBezTo>
                  <a:cubicBezTo>
                    <a:pt x="65" y="104"/>
                    <a:pt x="65" y="104"/>
                    <a:pt x="65" y="104"/>
                  </a:cubicBezTo>
                  <a:cubicBezTo>
                    <a:pt x="67" y="103"/>
                    <a:pt x="67" y="103"/>
                    <a:pt x="67" y="103"/>
                  </a:cubicBezTo>
                  <a:cubicBezTo>
                    <a:pt x="66" y="101"/>
                    <a:pt x="66" y="101"/>
                    <a:pt x="66" y="101"/>
                  </a:cubicBezTo>
                  <a:cubicBezTo>
                    <a:pt x="66" y="101"/>
                    <a:pt x="68" y="101"/>
                    <a:pt x="68" y="101"/>
                  </a:cubicBezTo>
                  <a:cubicBezTo>
                    <a:pt x="67" y="101"/>
                    <a:pt x="65" y="99"/>
                    <a:pt x="65" y="99"/>
                  </a:cubicBezTo>
                  <a:cubicBezTo>
                    <a:pt x="66" y="97"/>
                    <a:pt x="66" y="97"/>
                    <a:pt x="66" y="97"/>
                  </a:cubicBezTo>
                  <a:cubicBezTo>
                    <a:pt x="64" y="97"/>
                    <a:pt x="64" y="97"/>
                    <a:pt x="64" y="97"/>
                  </a:cubicBezTo>
                  <a:cubicBezTo>
                    <a:pt x="64" y="97"/>
                    <a:pt x="60" y="97"/>
                    <a:pt x="59" y="97"/>
                  </a:cubicBezTo>
                  <a:cubicBezTo>
                    <a:pt x="58" y="96"/>
                    <a:pt x="58" y="96"/>
                    <a:pt x="57" y="96"/>
                  </a:cubicBezTo>
                  <a:cubicBezTo>
                    <a:pt x="56" y="96"/>
                    <a:pt x="55" y="96"/>
                    <a:pt x="54" y="96"/>
                  </a:cubicBezTo>
                  <a:cubicBezTo>
                    <a:pt x="53" y="96"/>
                    <a:pt x="52" y="96"/>
                    <a:pt x="51" y="96"/>
                  </a:cubicBezTo>
                  <a:cubicBezTo>
                    <a:pt x="51" y="96"/>
                    <a:pt x="50" y="96"/>
                    <a:pt x="49" y="96"/>
                  </a:cubicBezTo>
                  <a:cubicBezTo>
                    <a:pt x="49" y="95"/>
                    <a:pt x="50" y="94"/>
                    <a:pt x="49" y="94"/>
                  </a:cubicBezTo>
                  <a:cubicBezTo>
                    <a:pt x="48" y="94"/>
                    <a:pt x="47" y="92"/>
                    <a:pt x="46" y="93"/>
                  </a:cubicBezTo>
                  <a:cubicBezTo>
                    <a:pt x="46" y="93"/>
                    <a:pt x="46" y="93"/>
                    <a:pt x="45" y="93"/>
                  </a:cubicBezTo>
                  <a:cubicBezTo>
                    <a:pt x="45" y="94"/>
                    <a:pt x="44" y="94"/>
                    <a:pt x="44" y="94"/>
                  </a:cubicBezTo>
                  <a:cubicBezTo>
                    <a:pt x="43" y="93"/>
                    <a:pt x="43" y="94"/>
                    <a:pt x="44" y="93"/>
                  </a:cubicBezTo>
                  <a:cubicBezTo>
                    <a:pt x="44" y="92"/>
                    <a:pt x="43" y="90"/>
                    <a:pt x="44" y="90"/>
                  </a:cubicBezTo>
                  <a:cubicBezTo>
                    <a:pt x="45" y="91"/>
                    <a:pt x="45" y="91"/>
                    <a:pt x="46" y="91"/>
                  </a:cubicBezTo>
                  <a:cubicBezTo>
                    <a:pt x="46" y="91"/>
                    <a:pt x="47" y="91"/>
                    <a:pt x="47" y="91"/>
                  </a:cubicBezTo>
                  <a:cubicBezTo>
                    <a:pt x="47" y="90"/>
                    <a:pt x="48" y="88"/>
                    <a:pt x="48" y="88"/>
                  </a:cubicBezTo>
                  <a:cubicBezTo>
                    <a:pt x="48" y="88"/>
                    <a:pt x="51" y="89"/>
                    <a:pt x="50" y="88"/>
                  </a:cubicBezTo>
                  <a:cubicBezTo>
                    <a:pt x="49" y="87"/>
                    <a:pt x="47" y="86"/>
                    <a:pt x="47" y="86"/>
                  </a:cubicBezTo>
                  <a:cubicBezTo>
                    <a:pt x="47" y="86"/>
                    <a:pt x="46" y="86"/>
                    <a:pt x="46" y="87"/>
                  </a:cubicBezTo>
                  <a:cubicBezTo>
                    <a:pt x="45" y="88"/>
                    <a:pt x="46" y="88"/>
                    <a:pt x="45" y="89"/>
                  </a:cubicBezTo>
                  <a:cubicBezTo>
                    <a:pt x="44" y="89"/>
                    <a:pt x="44" y="89"/>
                    <a:pt x="43" y="89"/>
                  </a:cubicBezTo>
                  <a:cubicBezTo>
                    <a:pt x="43" y="89"/>
                    <a:pt x="43" y="89"/>
                    <a:pt x="42" y="89"/>
                  </a:cubicBezTo>
                  <a:cubicBezTo>
                    <a:pt x="42" y="89"/>
                    <a:pt x="40" y="89"/>
                    <a:pt x="40" y="88"/>
                  </a:cubicBezTo>
                  <a:cubicBezTo>
                    <a:pt x="40" y="88"/>
                    <a:pt x="40" y="88"/>
                    <a:pt x="40" y="87"/>
                  </a:cubicBezTo>
                  <a:cubicBezTo>
                    <a:pt x="40" y="86"/>
                    <a:pt x="40" y="85"/>
                    <a:pt x="42" y="85"/>
                  </a:cubicBezTo>
                  <a:cubicBezTo>
                    <a:pt x="43" y="85"/>
                    <a:pt x="43" y="86"/>
                    <a:pt x="43" y="85"/>
                  </a:cubicBezTo>
                  <a:cubicBezTo>
                    <a:pt x="43" y="85"/>
                    <a:pt x="43" y="84"/>
                    <a:pt x="42" y="84"/>
                  </a:cubicBezTo>
                  <a:cubicBezTo>
                    <a:pt x="42" y="83"/>
                    <a:pt x="42" y="83"/>
                    <a:pt x="41" y="83"/>
                  </a:cubicBezTo>
                  <a:cubicBezTo>
                    <a:pt x="40" y="83"/>
                    <a:pt x="38" y="84"/>
                    <a:pt x="38" y="84"/>
                  </a:cubicBezTo>
                  <a:cubicBezTo>
                    <a:pt x="38" y="84"/>
                    <a:pt x="39" y="84"/>
                    <a:pt x="37" y="84"/>
                  </a:cubicBezTo>
                  <a:cubicBezTo>
                    <a:pt x="36" y="83"/>
                    <a:pt x="37" y="83"/>
                    <a:pt x="36" y="82"/>
                  </a:cubicBezTo>
                  <a:cubicBezTo>
                    <a:pt x="36" y="81"/>
                    <a:pt x="36" y="81"/>
                    <a:pt x="35" y="81"/>
                  </a:cubicBezTo>
                  <a:cubicBezTo>
                    <a:pt x="35" y="81"/>
                    <a:pt x="35" y="81"/>
                    <a:pt x="34" y="81"/>
                  </a:cubicBezTo>
                  <a:cubicBezTo>
                    <a:pt x="33" y="80"/>
                    <a:pt x="32" y="80"/>
                    <a:pt x="32" y="79"/>
                  </a:cubicBezTo>
                  <a:cubicBezTo>
                    <a:pt x="32" y="78"/>
                    <a:pt x="32" y="77"/>
                    <a:pt x="33" y="78"/>
                  </a:cubicBezTo>
                  <a:cubicBezTo>
                    <a:pt x="34" y="78"/>
                    <a:pt x="33" y="77"/>
                    <a:pt x="34" y="78"/>
                  </a:cubicBezTo>
                  <a:cubicBezTo>
                    <a:pt x="36" y="79"/>
                    <a:pt x="36" y="79"/>
                    <a:pt x="36" y="79"/>
                  </a:cubicBezTo>
                  <a:cubicBezTo>
                    <a:pt x="36" y="79"/>
                    <a:pt x="37" y="79"/>
                    <a:pt x="36" y="78"/>
                  </a:cubicBezTo>
                  <a:cubicBezTo>
                    <a:pt x="36" y="77"/>
                    <a:pt x="35" y="76"/>
                    <a:pt x="35" y="76"/>
                  </a:cubicBezTo>
                  <a:cubicBezTo>
                    <a:pt x="35" y="76"/>
                    <a:pt x="34" y="76"/>
                    <a:pt x="34" y="75"/>
                  </a:cubicBezTo>
                  <a:cubicBezTo>
                    <a:pt x="34" y="74"/>
                    <a:pt x="34" y="74"/>
                    <a:pt x="33" y="73"/>
                  </a:cubicBezTo>
                  <a:cubicBezTo>
                    <a:pt x="33" y="73"/>
                    <a:pt x="34" y="73"/>
                    <a:pt x="34" y="73"/>
                  </a:cubicBezTo>
                  <a:cubicBezTo>
                    <a:pt x="35" y="73"/>
                    <a:pt x="34" y="73"/>
                    <a:pt x="35" y="73"/>
                  </a:cubicBezTo>
                  <a:cubicBezTo>
                    <a:pt x="37" y="73"/>
                    <a:pt x="36" y="73"/>
                    <a:pt x="37" y="73"/>
                  </a:cubicBezTo>
                  <a:cubicBezTo>
                    <a:pt x="37" y="73"/>
                    <a:pt x="38" y="73"/>
                    <a:pt x="38" y="73"/>
                  </a:cubicBezTo>
                  <a:cubicBezTo>
                    <a:pt x="38" y="74"/>
                    <a:pt x="39" y="72"/>
                    <a:pt x="39" y="72"/>
                  </a:cubicBezTo>
                  <a:cubicBezTo>
                    <a:pt x="39" y="72"/>
                    <a:pt x="38" y="71"/>
                    <a:pt x="39" y="71"/>
                  </a:cubicBezTo>
                  <a:cubicBezTo>
                    <a:pt x="40" y="71"/>
                    <a:pt x="40" y="72"/>
                    <a:pt x="41" y="72"/>
                  </a:cubicBezTo>
                  <a:cubicBezTo>
                    <a:pt x="43" y="72"/>
                    <a:pt x="43" y="73"/>
                    <a:pt x="44" y="73"/>
                  </a:cubicBezTo>
                  <a:cubicBezTo>
                    <a:pt x="44" y="72"/>
                    <a:pt x="45" y="73"/>
                    <a:pt x="45" y="72"/>
                  </a:cubicBezTo>
                  <a:cubicBezTo>
                    <a:pt x="44" y="71"/>
                    <a:pt x="44" y="72"/>
                    <a:pt x="44" y="71"/>
                  </a:cubicBezTo>
                  <a:cubicBezTo>
                    <a:pt x="43" y="70"/>
                    <a:pt x="43" y="71"/>
                    <a:pt x="43" y="69"/>
                  </a:cubicBezTo>
                  <a:cubicBezTo>
                    <a:pt x="44" y="68"/>
                    <a:pt x="44" y="67"/>
                    <a:pt x="44" y="67"/>
                  </a:cubicBezTo>
                  <a:cubicBezTo>
                    <a:pt x="44" y="66"/>
                    <a:pt x="44" y="66"/>
                    <a:pt x="44" y="66"/>
                  </a:cubicBezTo>
                  <a:cubicBezTo>
                    <a:pt x="46" y="64"/>
                    <a:pt x="46" y="64"/>
                    <a:pt x="46" y="64"/>
                  </a:cubicBezTo>
                  <a:cubicBezTo>
                    <a:pt x="46" y="64"/>
                    <a:pt x="47" y="64"/>
                    <a:pt x="48" y="64"/>
                  </a:cubicBezTo>
                  <a:cubicBezTo>
                    <a:pt x="50" y="64"/>
                    <a:pt x="51" y="65"/>
                    <a:pt x="52" y="65"/>
                  </a:cubicBezTo>
                  <a:cubicBezTo>
                    <a:pt x="54" y="65"/>
                    <a:pt x="55" y="65"/>
                    <a:pt x="55" y="65"/>
                  </a:cubicBezTo>
                  <a:cubicBezTo>
                    <a:pt x="54" y="64"/>
                    <a:pt x="54" y="64"/>
                    <a:pt x="54" y="64"/>
                  </a:cubicBezTo>
                  <a:cubicBezTo>
                    <a:pt x="54" y="64"/>
                    <a:pt x="54" y="64"/>
                    <a:pt x="54" y="63"/>
                  </a:cubicBezTo>
                  <a:cubicBezTo>
                    <a:pt x="55" y="63"/>
                    <a:pt x="55" y="63"/>
                    <a:pt x="56" y="63"/>
                  </a:cubicBezTo>
                  <a:cubicBezTo>
                    <a:pt x="56" y="63"/>
                    <a:pt x="57" y="61"/>
                    <a:pt x="57" y="61"/>
                  </a:cubicBezTo>
                  <a:cubicBezTo>
                    <a:pt x="56" y="60"/>
                    <a:pt x="56" y="60"/>
                    <a:pt x="55" y="59"/>
                  </a:cubicBezTo>
                  <a:cubicBezTo>
                    <a:pt x="53" y="59"/>
                    <a:pt x="50" y="59"/>
                    <a:pt x="50" y="59"/>
                  </a:cubicBezTo>
                  <a:cubicBezTo>
                    <a:pt x="50" y="59"/>
                    <a:pt x="49" y="59"/>
                    <a:pt x="48" y="59"/>
                  </a:cubicBezTo>
                  <a:cubicBezTo>
                    <a:pt x="47" y="59"/>
                    <a:pt x="45" y="59"/>
                    <a:pt x="45" y="58"/>
                  </a:cubicBezTo>
                  <a:cubicBezTo>
                    <a:pt x="44" y="58"/>
                    <a:pt x="44" y="58"/>
                    <a:pt x="44" y="56"/>
                  </a:cubicBezTo>
                  <a:cubicBezTo>
                    <a:pt x="44" y="55"/>
                    <a:pt x="43" y="55"/>
                    <a:pt x="43" y="55"/>
                  </a:cubicBezTo>
                  <a:cubicBezTo>
                    <a:pt x="44" y="53"/>
                    <a:pt x="44" y="53"/>
                    <a:pt x="44" y="53"/>
                  </a:cubicBezTo>
                  <a:cubicBezTo>
                    <a:pt x="44" y="53"/>
                    <a:pt x="43" y="52"/>
                    <a:pt x="43" y="52"/>
                  </a:cubicBezTo>
                  <a:cubicBezTo>
                    <a:pt x="42" y="52"/>
                    <a:pt x="42" y="52"/>
                    <a:pt x="42" y="52"/>
                  </a:cubicBezTo>
                  <a:cubicBezTo>
                    <a:pt x="41" y="52"/>
                    <a:pt x="42" y="52"/>
                    <a:pt x="40" y="51"/>
                  </a:cubicBezTo>
                  <a:cubicBezTo>
                    <a:pt x="38" y="51"/>
                    <a:pt x="37" y="50"/>
                    <a:pt x="37" y="50"/>
                  </a:cubicBezTo>
                  <a:cubicBezTo>
                    <a:pt x="37" y="49"/>
                    <a:pt x="37" y="49"/>
                    <a:pt x="39" y="49"/>
                  </a:cubicBezTo>
                  <a:cubicBezTo>
                    <a:pt x="40" y="49"/>
                    <a:pt x="41" y="49"/>
                    <a:pt x="42" y="49"/>
                  </a:cubicBezTo>
                  <a:cubicBezTo>
                    <a:pt x="43" y="50"/>
                    <a:pt x="45" y="49"/>
                    <a:pt x="45" y="49"/>
                  </a:cubicBezTo>
                  <a:cubicBezTo>
                    <a:pt x="45" y="49"/>
                    <a:pt x="44" y="49"/>
                    <a:pt x="46" y="50"/>
                  </a:cubicBezTo>
                  <a:cubicBezTo>
                    <a:pt x="48" y="51"/>
                    <a:pt x="47" y="51"/>
                    <a:pt x="48" y="51"/>
                  </a:cubicBezTo>
                  <a:cubicBezTo>
                    <a:pt x="49" y="51"/>
                    <a:pt x="50" y="50"/>
                    <a:pt x="49" y="50"/>
                  </a:cubicBezTo>
                  <a:cubicBezTo>
                    <a:pt x="49" y="49"/>
                    <a:pt x="50" y="49"/>
                    <a:pt x="49" y="49"/>
                  </a:cubicBezTo>
                  <a:cubicBezTo>
                    <a:pt x="48" y="48"/>
                    <a:pt x="48" y="48"/>
                    <a:pt x="48" y="48"/>
                  </a:cubicBezTo>
                  <a:cubicBezTo>
                    <a:pt x="48" y="48"/>
                    <a:pt x="48" y="48"/>
                    <a:pt x="48" y="47"/>
                  </a:cubicBezTo>
                  <a:cubicBezTo>
                    <a:pt x="48" y="46"/>
                    <a:pt x="49" y="45"/>
                    <a:pt x="49" y="45"/>
                  </a:cubicBezTo>
                  <a:cubicBezTo>
                    <a:pt x="50" y="45"/>
                    <a:pt x="50" y="45"/>
                    <a:pt x="50" y="44"/>
                  </a:cubicBezTo>
                  <a:cubicBezTo>
                    <a:pt x="50" y="44"/>
                    <a:pt x="50" y="43"/>
                    <a:pt x="50" y="43"/>
                  </a:cubicBezTo>
                  <a:cubicBezTo>
                    <a:pt x="50" y="42"/>
                    <a:pt x="51" y="41"/>
                    <a:pt x="51" y="41"/>
                  </a:cubicBezTo>
                  <a:cubicBezTo>
                    <a:pt x="51" y="41"/>
                    <a:pt x="50" y="40"/>
                    <a:pt x="50" y="40"/>
                  </a:cubicBezTo>
                  <a:cubicBezTo>
                    <a:pt x="50" y="40"/>
                    <a:pt x="48" y="40"/>
                    <a:pt x="48" y="41"/>
                  </a:cubicBezTo>
                  <a:cubicBezTo>
                    <a:pt x="48" y="41"/>
                    <a:pt x="48" y="41"/>
                    <a:pt x="48" y="42"/>
                  </a:cubicBezTo>
                  <a:cubicBezTo>
                    <a:pt x="47" y="42"/>
                    <a:pt x="47" y="42"/>
                    <a:pt x="46" y="42"/>
                  </a:cubicBezTo>
                  <a:cubicBezTo>
                    <a:pt x="46" y="43"/>
                    <a:pt x="46" y="43"/>
                    <a:pt x="46" y="43"/>
                  </a:cubicBezTo>
                  <a:cubicBezTo>
                    <a:pt x="46" y="44"/>
                    <a:pt x="45" y="45"/>
                    <a:pt x="45" y="45"/>
                  </a:cubicBezTo>
                  <a:cubicBezTo>
                    <a:pt x="45" y="45"/>
                    <a:pt x="44" y="43"/>
                    <a:pt x="44" y="42"/>
                  </a:cubicBezTo>
                  <a:cubicBezTo>
                    <a:pt x="44" y="42"/>
                    <a:pt x="45" y="41"/>
                    <a:pt x="46" y="41"/>
                  </a:cubicBezTo>
                  <a:cubicBezTo>
                    <a:pt x="47" y="41"/>
                    <a:pt x="47" y="41"/>
                    <a:pt x="47" y="40"/>
                  </a:cubicBezTo>
                  <a:cubicBezTo>
                    <a:pt x="47" y="40"/>
                    <a:pt x="47" y="40"/>
                    <a:pt x="47" y="39"/>
                  </a:cubicBezTo>
                  <a:cubicBezTo>
                    <a:pt x="47" y="38"/>
                    <a:pt x="47" y="38"/>
                    <a:pt x="47" y="38"/>
                  </a:cubicBezTo>
                  <a:cubicBezTo>
                    <a:pt x="48" y="37"/>
                    <a:pt x="49" y="36"/>
                    <a:pt x="50" y="36"/>
                  </a:cubicBezTo>
                  <a:cubicBezTo>
                    <a:pt x="50" y="36"/>
                    <a:pt x="49" y="34"/>
                    <a:pt x="51" y="36"/>
                  </a:cubicBezTo>
                  <a:cubicBezTo>
                    <a:pt x="52" y="37"/>
                    <a:pt x="52" y="37"/>
                    <a:pt x="53" y="38"/>
                  </a:cubicBezTo>
                  <a:cubicBezTo>
                    <a:pt x="54" y="38"/>
                    <a:pt x="56" y="39"/>
                    <a:pt x="56" y="38"/>
                  </a:cubicBezTo>
                  <a:cubicBezTo>
                    <a:pt x="56" y="38"/>
                    <a:pt x="56" y="37"/>
                    <a:pt x="56" y="36"/>
                  </a:cubicBezTo>
                  <a:cubicBezTo>
                    <a:pt x="56" y="36"/>
                    <a:pt x="55" y="36"/>
                    <a:pt x="56" y="35"/>
                  </a:cubicBezTo>
                  <a:cubicBezTo>
                    <a:pt x="56" y="35"/>
                    <a:pt x="56" y="35"/>
                    <a:pt x="57" y="35"/>
                  </a:cubicBezTo>
                  <a:cubicBezTo>
                    <a:pt x="59" y="36"/>
                    <a:pt x="58" y="36"/>
                    <a:pt x="59" y="37"/>
                  </a:cubicBezTo>
                  <a:cubicBezTo>
                    <a:pt x="61" y="38"/>
                    <a:pt x="61" y="38"/>
                    <a:pt x="61" y="38"/>
                  </a:cubicBezTo>
                  <a:cubicBezTo>
                    <a:pt x="62" y="38"/>
                    <a:pt x="62" y="38"/>
                    <a:pt x="63" y="38"/>
                  </a:cubicBezTo>
                  <a:cubicBezTo>
                    <a:pt x="64" y="38"/>
                    <a:pt x="63" y="37"/>
                    <a:pt x="65" y="39"/>
                  </a:cubicBezTo>
                  <a:cubicBezTo>
                    <a:pt x="66" y="40"/>
                    <a:pt x="66" y="40"/>
                    <a:pt x="67" y="40"/>
                  </a:cubicBezTo>
                  <a:cubicBezTo>
                    <a:pt x="68" y="41"/>
                    <a:pt x="70" y="40"/>
                    <a:pt x="70" y="40"/>
                  </a:cubicBezTo>
                  <a:cubicBezTo>
                    <a:pt x="70" y="40"/>
                    <a:pt x="70" y="39"/>
                    <a:pt x="71" y="41"/>
                  </a:cubicBezTo>
                  <a:cubicBezTo>
                    <a:pt x="72" y="43"/>
                    <a:pt x="73" y="43"/>
                    <a:pt x="73" y="43"/>
                  </a:cubicBezTo>
                  <a:cubicBezTo>
                    <a:pt x="73" y="44"/>
                    <a:pt x="74" y="45"/>
                    <a:pt x="74" y="45"/>
                  </a:cubicBezTo>
                  <a:cubicBezTo>
                    <a:pt x="74" y="45"/>
                    <a:pt x="74" y="45"/>
                    <a:pt x="74" y="46"/>
                  </a:cubicBezTo>
                  <a:cubicBezTo>
                    <a:pt x="74" y="46"/>
                    <a:pt x="74" y="47"/>
                    <a:pt x="75" y="47"/>
                  </a:cubicBezTo>
                  <a:cubicBezTo>
                    <a:pt x="75" y="47"/>
                    <a:pt x="76" y="47"/>
                    <a:pt x="76" y="47"/>
                  </a:cubicBezTo>
                  <a:cubicBezTo>
                    <a:pt x="76" y="47"/>
                    <a:pt x="77" y="46"/>
                    <a:pt x="77" y="46"/>
                  </a:cubicBezTo>
                  <a:cubicBezTo>
                    <a:pt x="77" y="46"/>
                    <a:pt x="79" y="45"/>
                    <a:pt x="79" y="45"/>
                  </a:cubicBezTo>
                  <a:cubicBezTo>
                    <a:pt x="79" y="45"/>
                    <a:pt x="79" y="44"/>
                    <a:pt x="81" y="45"/>
                  </a:cubicBezTo>
                  <a:cubicBezTo>
                    <a:pt x="82" y="45"/>
                    <a:pt x="84" y="46"/>
                    <a:pt x="84" y="46"/>
                  </a:cubicBezTo>
                  <a:cubicBezTo>
                    <a:pt x="84" y="46"/>
                    <a:pt x="84" y="47"/>
                    <a:pt x="84" y="47"/>
                  </a:cubicBezTo>
                  <a:cubicBezTo>
                    <a:pt x="85" y="47"/>
                    <a:pt x="88" y="47"/>
                    <a:pt x="88" y="47"/>
                  </a:cubicBezTo>
                  <a:cubicBezTo>
                    <a:pt x="89" y="48"/>
                    <a:pt x="89" y="48"/>
                    <a:pt x="89" y="48"/>
                  </a:cubicBezTo>
                  <a:cubicBezTo>
                    <a:pt x="89" y="48"/>
                    <a:pt x="90" y="49"/>
                    <a:pt x="90" y="49"/>
                  </a:cubicBezTo>
                  <a:cubicBezTo>
                    <a:pt x="90" y="50"/>
                    <a:pt x="91" y="52"/>
                    <a:pt x="91" y="52"/>
                  </a:cubicBezTo>
                  <a:cubicBezTo>
                    <a:pt x="94" y="53"/>
                    <a:pt x="94" y="53"/>
                    <a:pt x="94" y="53"/>
                  </a:cubicBezTo>
                  <a:cubicBezTo>
                    <a:pt x="92" y="50"/>
                    <a:pt x="92" y="50"/>
                    <a:pt x="92" y="50"/>
                  </a:cubicBezTo>
                  <a:cubicBezTo>
                    <a:pt x="92" y="50"/>
                    <a:pt x="90" y="48"/>
                    <a:pt x="92" y="48"/>
                  </a:cubicBezTo>
                  <a:cubicBezTo>
                    <a:pt x="94" y="48"/>
                    <a:pt x="95" y="47"/>
                    <a:pt x="95" y="47"/>
                  </a:cubicBezTo>
                  <a:cubicBezTo>
                    <a:pt x="95" y="46"/>
                    <a:pt x="95" y="46"/>
                    <a:pt x="95" y="46"/>
                  </a:cubicBezTo>
                  <a:cubicBezTo>
                    <a:pt x="92" y="46"/>
                    <a:pt x="92" y="46"/>
                    <a:pt x="92" y="46"/>
                  </a:cubicBezTo>
                  <a:cubicBezTo>
                    <a:pt x="92" y="46"/>
                    <a:pt x="92" y="44"/>
                    <a:pt x="92" y="44"/>
                  </a:cubicBezTo>
                  <a:cubicBezTo>
                    <a:pt x="93" y="44"/>
                    <a:pt x="94" y="42"/>
                    <a:pt x="96" y="42"/>
                  </a:cubicBezTo>
                  <a:cubicBezTo>
                    <a:pt x="98" y="42"/>
                    <a:pt x="100" y="41"/>
                    <a:pt x="100" y="41"/>
                  </a:cubicBezTo>
                  <a:cubicBezTo>
                    <a:pt x="100" y="41"/>
                    <a:pt x="100" y="40"/>
                    <a:pt x="102" y="40"/>
                  </a:cubicBezTo>
                  <a:cubicBezTo>
                    <a:pt x="104" y="40"/>
                    <a:pt x="105" y="40"/>
                    <a:pt x="106" y="40"/>
                  </a:cubicBezTo>
                  <a:cubicBezTo>
                    <a:pt x="107" y="40"/>
                    <a:pt x="107" y="40"/>
                    <a:pt x="107" y="39"/>
                  </a:cubicBezTo>
                  <a:cubicBezTo>
                    <a:pt x="107" y="38"/>
                    <a:pt x="106" y="38"/>
                    <a:pt x="108" y="37"/>
                  </a:cubicBezTo>
                  <a:cubicBezTo>
                    <a:pt x="109" y="37"/>
                    <a:pt x="110" y="36"/>
                    <a:pt x="110" y="36"/>
                  </a:cubicBezTo>
                  <a:cubicBezTo>
                    <a:pt x="111" y="32"/>
                    <a:pt x="111" y="32"/>
                    <a:pt x="111" y="32"/>
                  </a:cubicBezTo>
                  <a:cubicBezTo>
                    <a:pt x="107" y="34"/>
                    <a:pt x="107" y="34"/>
                    <a:pt x="107" y="34"/>
                  </a:cubicBezTo>
                  <a:cubicBezTo>
                    <a:pt x="107" y="34"/>
                    <a:pt x="107" y="32"/>
                    <a:pt x="106" y="32"/>
                  </a:cubicBezTo>
                  <a:cubicBezTo>
                    <a:pt x="105" y="32"/>
                    <a:pt x="102" y="34"/>
                    <a:pt x="102" y="34"/>
                  </a:cubicBezTo>
                  <a:cubicBezTo>
                    <a:pt x="102" y="34"/>
                    <a:pt x="102" y="33"/>
                    <a:pt x="101" y="33"/>
                  </a:cubicBezTo>
                  <a:cubicBezTo>
                    <a:pt x="101" y="32"/>
                    <a:pt x="101" y="32"/>
                    <a:pt x="100" y="32"/>
                  </a:cubicBezTo>
                  <a:cubicBezTo>
                    <a:pt x="99" y="32"/>
                    <a:pt x="100" y="32"/>
                    <a:pt x="98" y="31"/>
                  </a:cubicBezTo>
                  <a:cubicBezTo>
                    <a:pt x="96" y="30"/>
                    <a:pt x="95" y="28"/>
                    <a:pt x="95" y="28"/>
                  </a:cubicBezTo>
                  <a:cubicBezTo>
                    <a:pt x="95" y="28"/>
                    <a:pt x="96" y="28"/>
                    <a:pt x="94" y="28"/>
                  </a:cubicBezTo>
                  <a:cubicBezTo>
                    <a:pt x="93" y="27"/>
                    <a:pt x="93" y="27"/>
                    <a:pt x="93" y="27"/>
                  </a:cubicBezTo>
                  <a:cubicBezTo>
                    <a:pt x="92" y="26"/>
                    <a:pt x="92" y="26"/>
                    <a:pt x="94" y="25"/>
                  </a:cubicBezTo>
                  <a:cubicBezTo>
                    <a:pt x="95" y="24"/>
                    <a:pt x="94" y="24"/>
                    <a:pt x="96" y="23"/>
                  </a:cubicBezTo>
                  <a:cubicBezTo>
                    <a:pt x="97" y="22"/>
                    <a:pt x="96" y="21"/>
                    <a:pt x="98" y="22"/>
                  </a:cubicBezTo>
                  <a:cubicBezTo>
                    <a:pt x="101" y="23"/>
                    <a:pt x="101" y="23"/>
                    <a:pt x="102" y="24"/>
                  </a:cubicBezTo>
                  <a:cubicBezTo>
                    <a:pt x="103" y="24"/>
                    <a:pt x="107" y="24"/>
                    <a:pt x="105" y="23"/>
                  </a:cubicBezTo>
                  <a:cubicBezTo>
                    <a:pt x="104" y="22"/>
                    <a:pt x="102" y="21"/>
                    <a:pt x="102" y="20"/>
                  </a:cubicBezTo>
                  <a:cubicBezTo>
                    <a:pt x="102" y="20"/>
                    <a:pt x="100" y="20"/>
                    <a:pt x="102" y="20"/>
                  </a:cubicBezTo>
                  <a:cubicBezTo>
                    <a:pt x="103" y="20"/>
                    <a:pt x="104" y="19"/>
                    <a:pt x="105" y="20"/>
                  </a:cubicBezTo>
                  <a:cubicBezTo>
                    <a:pt x="105" y="20"/>
                    <a:pt x="103" y="20"/>
                    <a:pt x="106" y="20"/>
                  </a:cubicBezTo>
                  <a:cubicBezTo>
                    <a:pt x="109" y="20"/>
                    <a:pt x="110" y="20"/>
                    <a:pt x="108" y="19"/>
                  </a:cubicBezTo>
                  <a:cubicBezTo>
                    <a:pt x="107" y="18"/>
                    <a:pt x="107" y="18"/>
                    <a:pt x="106" y="17"/>
                  </a:cubicBezTo>
                  <a:cubicBezTo>
                    <a:pt x="106" y="16"/>
                    <a:pt x="105" y="16"/>
                    <a:pt x="106" y="16"/>
                  </a:cubicBezTo>
                  <a:cubicBezTo>
                    <a:pt x="106" y="15"/>
                    <a:pt x="106" y="16"/>
                    <a:pt x="107" y="15"/>
                  </a:cubicBezTo>
                  <a:cubicBezTo>
                    <a:pt x="107" y="14"/>
                    <a:pt x="107" y="13"/>
                    <a:pt x="107" y="13"/>
                  </a:cubicBezTo>
                  <a:cubicBezTo>
                    <a:pt x="107" y="13"/>
                    <a:pt x="106" y="13"/>
                    <a:pt x="107" y="12"/>
                  </a:cubicBezTo>
                  <a:cubicBezTo>
                    <a:pt x="109" y="10"/>
                    <a:pt x="109" y="10"/>
                    <a:pt x="110" y="10"/>
                  </a:cubicBezTo>
                  <a:cubicBezTo>
                    <a:pt x="110" y="10"/>
                    <a:pt x="111" y="9"/>
                    <a:pt x="112" y="9"/>
                  </a:cubicBezTo>
                  <a:cubicBezTo>
                    <a:pt x="112" y="8"/>
                    <a:pt x="113" y="6"/>
                    <a:pt x="113" y="6"/>
                  </a:cubicBezTo>
                  <a:cubicBezTo>
                    <a:pt x="116" y="6"/>
                    <a:pt x="116" y="6"/>
                    <a:pt x="116" y="6"/>
                  </a:cubicBezTo>
                  <a:cubicBezTo>
                    <a:pt x="116" y="6"/>
                    <a:pt x="117" y="6"/>
                    <a:pt x="117" y="6"/>
                  </a:cubicBezTo>
                  <a:cubicBezTo>
                    <a:pt x="117" y="7"/>
                    <a:pt x="117" y="5"/>
                    <a:pt x="117" y="5"/>
                  </a:cubicBezTo>
                  <a:cubicBezTo>
                    <a:pt x="117" y="5"/>
                    <a:pt x="118" y="5"/>
                    <a:pt x="118" y="5"/>
                  </a:cubicBezTo>
                  <a:cubicBezTo>
                    <a:pt x="119" y="6"/>
                    <a:pt x="119" y="6"/>
                    <a:pt x="119" y="6"/>
                  </a:cubicBezTo>
                  <a:cubicBezTo>
                    <a:pt x="120" y="7"/>
                    <a:pt x="121" y="6"/>
                    <a:pt x="121" y="6"/>
                  </a:cubicBezTo>
                  <a:cubicBezTo>
                    <a:pt x="121" y="6"/>
                    <a:pt x="122" y="5"/>
                    <a:pt x="123" y="5"/>
                  </a:cubicBezTo>
                  <a:cubicBezTo>
                    <a:pt x="124" y="5"/>
                    <a:pt x="125" y="5"/>
                    <a:pt x="125" y="5"/>
                  </a:cubicBezTo>
                  <a:cubicBezTo>
                    <a:pt x="125" y="6"/>
                    <a:pt x="125" y="6"/>
                    <a:pt x="125" y="7"/>
                  </a:cubicBezTo>
                  <a:cubicBezTo>
                    <a:pt x="126" y="7"/>
                    <a:pt x="127" y="8"/>
                    <a:pt x="127" y="8"/>
                  </a:cubicBezTo>
                  <a:cubicBezTo>
                    <a:pt x="127" y="8"/>
                    <a:pt x="129" y="8"/>
                    <a:pt x="129" y="7"/>
                  </a:cubicBezTo>
                  <a:cubicBezTo>
                    <a:pt x="129" y="7"/>
                    <a:pt x="128" y="7"/>
                    <a:pt x="130" y="6"/>
                  </a:cubicBezTo>
                  <a:cubicBezTo>
                    <a:pt x="132" y="4"/>
                    <a:pt x="133" y="4"/>
                    <a:pt x="133" y="4"/>
                  </a:cubicBezTo>
                  <a:cubicBezTo>
                    <a:pt x="133" y="4"/>
                    <a:pt x="133" y="3"/>
                    <a:pt x="134" y="3"/>
                  </a:cubicBezTo>
                  <a:cubicBezTo>
                    <a:pt x="135" y="4"/>
                    <a:pt x="135" y="3"/>
                    <a:pt x="135" y="4"/>
                  </a:cubicBezTo>
                  <a:cubicBezTo>
                    <a:pt x="135" y="4"/>
                    <a:pt x="136" y="5"/>
                    <a:pt x="136" y="5"/>
                  </a:cubicBezTo>
                  <a:cubicBezTo>
                    <a:pt x="136" y="5"/>
                    <a:pt x="136" y="8"/>
                    <a:pt x="136" y="8"/>
                  </a:cubicBezTo>
                  <a:cubicBezTo>
                    <a:pt x="136" y="9"/>
                    <a:pt x="136" y="9"/>
                    <a:pt x="136" y="9"/>
                  </a:cubicBezTo>
                  <a:cubicBezTo>
                    <a:pt x="136" y="9"/>
                    <a:pt x="136" y="10"/>
                    <a:pt x="136" y="10"/>
                  </a:cubicBezTo>
                  <a:cubicBezTo>
                    <a:pt x="136" y="11"/>
                    <a:pt x="137" y="13"/>
                    <a:pt x="137" y="13"/>
                  </a:cubicBezTo>
                  <a:cubicBezTo>
                    <a:pt x="137" y="13"/>
                    <a:pt x="137" y="13"/>
                    <a:pt x="137" y="13"/>
                  </a:cubicBezTo>
                  <a:cubicBezTo>
                    <a:pt x="136" y="14"/>
                    <a:pt x="136" y="13"/>
                    <a:pt x="136" y="14"/>
                  </a:cubicBezTo>
                  <a:cubicBezTo>
                    <a:pt x="135" y="15"/>
                    <a:pt x="136" y="15"/>
                    <a:pt x="135" y="16"/>
                  </a:cubicBezTo>
                  <a:cubicBezTo>
                    <a:pt x="135" y="16"/>
                    <a:pt x="134" y="16"/>
                    <a:pt x="134" y="16"/>
                  </a:cubicBezTo>
                  <a:cubicBezTo>
                    <a:pt x="134" y="16"/>
                    <a:pt x="135" y="17"/>
                    <a:pt x="135" y="17"/>
                  </a:cubicBezTo>
                  <a:cubicBezTo>
                    <a:pt x="135" y="17"/>
                    <a:pt x="135" y="17"/>
                    <a:pt x="136" y="17"/>
                  </a:cubicBezTo>
                  <a:cubicBezTo>
                    <a:pt x="136" y="17"/>
                    <a:pt x="136" y="16"/>
                    <a:pt x="137" y="16"/>
                  </a:cubicBezTo>
                  <a:cubicBezTo>
                    <a:pt x="137" y="17"/>
                    <a:pt x="137" y="15"/>
                    <a:pt x="137" y="15"/>
                  </a:cubicBezTo>
                  <a:cubicBezTo>
                    <a:pt x="137" y="15"/>
                    <a:pt x="137" y="15"/>
                    <a:pt x="138" y="14"/>
                  </a:cubicBezTo>
                  <a:cubicBezTo>
                    <a:pt x="138" y="14"/>
                    <a:pt x="139" y="13"/>
                    <a:pt x="139" y="12"/>
                  </a:cubicBezTo>
                  <a:cubicBezTo>
                    <a:pt x="139" y="12"/>
                    <a:pt x="138" y="11"/>
                    <a:pt x="138" y="11"/>
                  </a:cubicBezTo>
                  <a:cubicBezTo>
                    <a:pt x="138" y="11"/>
                    <a:pt x="137" y="9"/>
                    <a:pt x="137" y="8"/>
                  </a:cubicBezTo>
                  <a:cubicBezTo>
                    <a:pt x="137" y="8"/>
                    <a:pt x="137" y="8"/>
                    <a:pt x="137" y="7"/>
                  </a:cubicBezTo>
                  <a:cubicBezTo>
                    <a:pt x="138" y="7"/>
                    <a:pt x="138" y="6"/>
                    <a:pt x="138" y="6"/>
                  </a:cubicBezTo>
                  <a:cubicBezTo>
                    <a:pt x="139" y="5"/>
                    <a:pt x="140" y="4"/>
                    <a:pt x="140" y="4"/>
                  </a:cubicBezTo>
                  <a:cubicBezTo>
                    <a:pt x="140" y="4"/>
                    <a:pt x="142" y="4"/>
                    <a:pt x="143" y="4"/>
                  </a:cubicBezTo>
                  <a:cubicBezTo>
                    <a:pt x="143" y="4"/>
                    <a:pt x="142" y="3"/>
                    <a:pt x="144" y="4"/>
                  </a:cubicBezTo>
                  <a:cubicBezTo>
                    <a:pt x="145" y="5"/>
                    <a:pt x="145" y="5"/>
                    <a:pt x="145" y="5"/>
                  </a:cubicBezTo>
                  <a:cubicBezTo>
                    <a:pt x="145" y="6"/>
                    <a:pt x="144" y="6"/>
                    <a:pt x="146" y="6"/>
                  </a:cubicBezTo>
                  <a:cubicBezTo>
                    <a:pt x="147" y="6"/>
                    <a:pt x="148" y="6"/>
                    <a:pt x="147" y="6"/>
                  </a:cubicBezTo>
                  <a:cubicBezTo>
                    <a:pt x="146" y="5"/>
                    <a:pt x="146" y="4"/>
                    <a:pt x="145" y="4"/>
                  </a:cubicBezTo>
                  <a:cubicBezTo>
                    <a:pt x="145" y="4"/>
                    <a:pt x="144" y="3"/>
                    <a:pt x="144" y="3"/>
                  </a:cubicBezTo>
                  <a:cubicBezTo>
                    <a:pt x="144" y="2"/>
                    <a:pt x="144" y="0"/>
                    <a:pt x="145" y="1"/>
                  </a:cubicBezTo>
                  <a:cubicBezTo>
                    <a:pt x="146" y="1"/>
                    <a:pt x="145" y="0"/>
                    <a:pt x="146" y="1"/>
                  </a:cubicBezTo>
                  <a:cubicBezTo>
                    <a:pt x="148" y="3"/>
                    <a:pt x="149" y="4"/>
                    <a:pt x="149" y="4"/>
                  </a:cubicBezTo>
                  <a:cubicBezTo>
                    <a:pt x="149" y="5"/>
                    <a:pt x="150" y="5"/>
                    <a:pt x="150" y="5"/>
                  </a:cubicBezTo>
                  <a:cubicBezTo>
                    <a:pt x="150" y="6"/>
                    <a:pt x="150" y="6"/>
                    <a:pt x="150" y="6"/>
                  </a:cubicBezTo>
                  <a:cubicBezTo>
                    <a:pt x="151" y="7"/>
                    <a:pt x="152" y="8"/>
                    <a:pt x="152" y="8"/>
                  </a:cubicBezTo>
                  <a:cubicBezTo>
                    <a:pt x="152" y="8"/>
                    <a:pt x="152" y="8"/>
                    <a:pt x="153" y="8"/>
                  </a:cubicBezTo>
                  <a:cubicBezTo>
                    <a:pt x="153" y="9"/>
                    <a:pt x="155" y="10"/>
                    <a:pt x="155" y="10"/>
                  </a:cubicBezTo>
                  <a:cubicBezTo>
                    <a:pt x="155" y="10"/>
                    <a:pt x="156" y="11"/>
                    <a:pt x="156" y="11"/>
                  </a:cubicBezTo>
                  <a:cubicBezTo>
                    <a:pt x="155" y="12"/>
                    <a:pt x="155" y="13"/>
                    <a:pt x="155" y="13"/>
                  </a:cubicBezTo>
                  <a:cubicBezTo>
                    <a:pt x="153" y="16"/>
                    <a:pt x="153" y="16"/>
                    <a:pt x="153" y="16"/>
                  </a:cubicBezTo>
                  <a:cubicBezTo>
                    <a:pt x="152" y="18"/>
                    <a:pt x="152" y="18"/>
                    <a:pt x="152" y="18"/>
                  </a:cubicBezTo>
                  <a:cubicBezTo>
                    <a:pt x="152" y="19"/>
                    <a:pt x="152" y="19"/>
                    <a:pt x="152" y="19"/>
                  </a:cubicBezTo>
                  <a:cubicBezTo>
                    <a:pt x="151" y="20"/>
                    <a:pt x="151" y="21"/>
                    <a:pt x="151" y="21"/>
                  </a:cubicBezTo>
                  <a:cubicBezTo>
                    <a:pt x="151" y="21"/>
                    <a:pt x="150" y="22"/>
                    <a:pt x="148" y="22"/>
                  </a:cubicBezTo>
                  <a:cubicBezTo>
                    <a:pt x="146" y="21"/>
                    <a:pt x="144" y="23"/>
                    <a:pt x="144" y="23"/>
                  </a:cubicBezTo>
                  <a:cubicBezTo>
                    <a:pt x="144" y="23"/>
                    <a:pt x="139" y="22"/>
                    <a:pt x="138" y="22"/>
                  </a:cubicBezTo>
                  <a:cubicBezTo>
                    <a:pt x="137" y="22"/>
                    <a:pt x="137" y="26"/>
                    <a:pt x="137" y="27"/>
                  </a:cubicBezTo>
                  <a:cubicBezTo>
                    <a:pt x="137" y="28"/>
                    <a:pt x="135" y="29"/>
                    <a:pt x="132" y="29"/>
                  </a:cubicBezTo>
                  <a:cubicBezTo>
                    <a:pt x="129" y="30"/>
                    <a:pt x="131" y="30"/>
                    <a:pt x="130" y="33"/>
                  </a:cubicBezTo>
                  <a:cubicBezTo>
                    <a:pt x="129" y="37"/>
                    <a:pt x="128" y="34"/>
                    <a:pt x="126" y="33"/>
                  </a:cubicBezTo>
                  <a:cubicBezTo>
                    <a:pt x="124" y="33"/>
                    <a:pt x="124" y="33"/>
                    <a:pt x="121" y="33"/>
                  </a:cubicBezTo>
                  <a:cubicBezTo>
                    <a:pt x="118" y="34"/>
                    <a:pt x="120" y="36"/>
                    <a:pt x="120" y="36"/>
                  </a:cubicBezTo>
                  <a:cubicBezTo>
                    <a:pt x="120" y="36"/>
                    <a:pt x="122" y="38"/>
                    <a:pt x="123" y="38"/>
                  </a:cubicBezTo>
                  <a:cubicBezTo>
                    <a:pt x="125" y="39"/>
                    <a:pt x="123" y="41"/>
                    <a:pt x="123" y="41"/>
                  </a:cubicBezTo>
                  <a:cubicBezTo>
                    <a:pt x="123" y="41"/>
                    <a:pt x="122" y="43"/>
                    <a:pt x="121" y="43"/>
                  </a:cubicBezTo>
                  <a:cubicBezTo>
                    <a:pt x="120" y="42"/>
                    <a:pt x="115" y="42"/>
                    <a:pt x="115" y="42"/>
                  </a:cubicBezTo>
                  <a:cubicBezTo>
                    <a:pt x="110" y="45"/>
                    <a:pt x="110" y="45"/>
                    <a:pt x="110" y="45"/>
                  </a:cubicBezTo>
                  <a:cubicBezTo>
                    <a:pt x="110" y="45"/>
                    <a:pt x="111" y="49"/>
                    <a:pt x="114" y="53"/>
                  </a:cubicBezTo>
                  <a:cubicBezTo>
                    <a:pt x="117" y="57"/>
                    <a:pt x="114" y="54"/>
                    <a:pt x="114" y="54"/>
                  </a:cubicBezTo>
                  <a:cubicBezTo>
                    <a:pt x="114" y="54"/>
                    <a:pt x="115" y="57"/>
                    <a:pt x="115" y="59"/>
                  </a:cubicBezTo>
                  <a:cubicBezTo>
                    <a:pt x="115" y="61"/>
                    <a:pt x="115" y="60"/>
                    <a:pt x="116" y="60"/>
                  </a:cubicBezTo>
                  <a:cubicBezTo>
                    <a:pt x="117" y="60"/>
                    <a:pt x="119" y="60"/>
                    <a:pt x="119" y="60"/>
                  </a:cubicBezTo>
                  <a:cubicBezTo>
                    <a:pt x="119" y="60"/>
                    <a:pt x="123" y="66"/>
                    <a:pt x="123" y="66"/>
                  </a:cubicBezTo>
                  <a:cubicBezTo>
                    <a:pt x="124" y="66"/>
                    <a:pt x="129" y="65"/>
                    <a:pt x="129" y="65"/>
                  </a:cubicBezTo>
                  <a:cubicBezTo>
                    <a:pt x="129" y="65"/>
                    <a:pt x="133" y="64"/>
                    <a:pt x="135" y="64"/>
                  </a:cubicBezTo>
                  <a:cubicBezTo>
                    <a:pt x="137" y="63"/>
                    <a:pt x="135" y="61"/>
                    <a:pt x="135" y="61"/>
                  </a:cubicBezTo>
                  <a:cubicBezTo>
                    <a:pt x="137" y="56"/>
                    <a:pt x="137" y="56"/>
                    <a:pt x="137" y="56"/>
                  </a:cubicBezTo>
                  <a:cubicBezTo>
                    <a:pt x="143" y="55"/>
                    <a:pt x="143" y="55"/>
                    <a:pt x="143" y="55"/>
                  </a:cubicBezTo>
                  <a:cubicBezTo>
                    <a:pt x="146" y="61"/>
                    <a:pt x="146" y="61"/>
                    <a:pt x="146" y="61"/>
                  </a:cubicBezTo>
                  <a:cubicBezTo>
                    <a:pt x="145" y="65"/>
                    <a:pt x="145" y="65"/>
                    <a:pt x="145" y="65"/>
                  </a:cubicBezTo>
                  <a:cubicBezTo>
                    <a:pt x="150" y="70"/>
                    <a:pt x="150" y="70"/>
                    <a:pt x="150" y="70"/>
                  </a:cubicBezTo>
                  <a:cubicBezTo>
                    <a:pt x="151" y="75"/>
                    <a:pt x="151" y="75"/>
                    <a:pt x="151" y="75"/>
                  </a:cubicBezTo>
                  <a:cubicBezTo>
                    <a:pt x="151" y="75"/>
                    <a:pt x="156" y="76"/>
                    <a:pt x="157" y="77"/>
                  </a:cubicBezTo>
                  <a:cubicBezTo>
                    <a:pt x="158" y="77"/>
                    <a:pt x="161" y="76"/>
                    <a:pt x="161" y="76"/>
                  </a:cubicBezTo>
                  <a:cubicBezTo>
                    <a:pt x="165" y="81"/>
                    <a:pt x="165" y="81"/>
                    <a:pt x="165" y="81"/>
                  </a:cubicBezTo>
                  <a:cubicBezTo>
                    <a:pt x="166" y="80"/>
                    <a:pt x="166" y="80"/>
                    <a:pt x="166" y="80"/>
                  </a:cubicBezTo>
                  <a:cubicBezTo>
                    <a:pt x="166" y="81"/>
                    <a:pt x="166" y="81"/>
                    <a:pt x="166" y="81"/>
                  </a:cubicBezTo>
                  <a:cubicBezTo>
                    <a:pt x="166" y="81"/>
                    <a:pt x="166" y="83"/>
                    <a:pt x="165" y="83"/>
                  </a:cubicBezTo>
                  <a:cubicBezTo>
                    <a:pt x="163" y="82"/>
                    <a:pt x="162" y="82"/>
                    <a:pt x="162" y="82"/>
                  </a:cubicBezTo>
                  <a:cubicBezTo>
                    <a:pt x="159" y="80"/>
                    <a:pt x="159" y="80"/>
                    <a:pt x="159" y="80"/>
                  </a:cubicBezTo>
                  <a:cubicBezTo>
                    <a:pt x="158" y="81"/>
                    <a:pt x="158" y="81"/>
                    <a:pt x="158" y="81"/>
                  </a:cubicBezTo>
                  <a:cubicBezTo>
                    <a:pt x="155" y="85"/>
                    <a:pt x="155" y="85"/>
                    <a:pt x="155" y="85"/>
                  </a:cubicBezTo>
                  <a:cubicBezTo>
                    <a:pt x="157" y="86"/>
                    <a:pt x="157" y="86"/>
                    <a:pt x="157" y="86"/>
                  </a:cubicBezTo>
                  <a:cubicBezTo>
                    <a:pt x="159" y="88"/>
                    <a:pt x="159" y="88"/>
                    <a:pt x="159" y="88"/>
                  </a:cubicBezTo>
                  <a:cubicBezTo>
                    <a:pt x="159" y="91"/>
                    <a:pt x="159" y="91"/>
                    <a:pt x="159" y="91"/>
                  </a:cubicBezTo>
                  <a:cubicBezTo>
                    <a:pt x="159" y="95"/>
                    <a:pt x="159" y="95"/>
                    <a:pt x="159" y="95"/>
                  </a:cubicBezTo>
                  <a:cubicBezTo>
                    <a:pt x="157" y="98"/>
                    <a:pt x="157" y="98"/>
                    <a:pt x="157" y="98"/>
                  </a:cubicBezTo>
                  <a:cubicBezTo>
                    <a:pt x="157" y="98"/>
                    <a:pt x="158" y="100"/>
                    <a:pt x="158" y="101"/>
                  </a:cubicBezTo>
                  <a:cubicBezTo>
                    <a:pt x="158" y="101"/>
                    <a:pt x="160" y="103"/>
                    <a:pt x="160" y="103"/>
                  </a:cubicBezTo>
                  <a:cubicBezTo>
                    <a:pt x="162" y="105"/>
                    <a:pt x="162" y="105"/>
                    <a:pt x="162" y="105"/>
                  </a:cubicBezTo>
                  <a:cubicBezTo>
                    <a:pt x="160" y="110"/>
                    <a:pt x="160" y="110"/>
                    <a:pt x="160" y="110"/>
                  </a:cubicBezTo>
                  <a:cubicBezTo>
                    <a:pt x="158" y="112"/>
                    <a:pt x="158" y="112"/>
                    <a:pt x="158" y="112"/>
                  </a:cubicBezTo>
                  <a:cubicBezTo>
                    <a:pt x="158" y="114"/>
                    <a:pt x="158" y="114"/>
                    <a:pt x="158" y="114"/>
                  </a:cubicBezTo>
                  <a:cubicBezTo>
                    <a:pt x="158" y="114"/>
                    <a:pt x="160" y="115"/>
                    <a:pt x="159" y="115"/>
                  </a:cubicBezTo>
                  <a:cubicBezTo>
                    <a:pt x="158" y="115"/>
                    <a:pt x="156" y="115"/>
                    <a:pt x="156" y="115"/>
                  </a:cubicBezTo>
                  <a:cubicBezTo>
                    <a:pt x="156" y="115"/>
                    <a:pt x="156" y="116"/>
                    <a:pt x="156" y="117"/>
                  </a:cubicBezTo>
                  <a:cubicBezTo>
                    <a:pt x="156" y="117"/>
                    <a:pt x="157" y="119"/>
                    <a:pt x="157" y="119"/>
                  </a:cubicBezTo>
                  <a:cubicBezTo>
                    <a:pt x="157" y="119"/>
                    <a:pt x="158" y="119"/>
                    <a:pt x="158" y="120"/>
                  </a:cubicBezTo>
                  <a:cubicBezTo>
                    <a:pt x="158" y="121"/>
                    <a:pt x="157" y="123"/>
                    <a:pt x="157" y="123"/>
                  </a:cubicBezTo>
                  <a:cubicBezTo>
                    <a:pt x="157" y="123"/>
                    <a:pt x="156" y="127"/>
                    <a:pt x="156" y="127"/>
                  </a:cubicBezTo>
                  <a:cubicBezTo>
                    <a:pt x="157" y="127"/>
                    <a:pt x="157" y="129"/>
                    <a:pt x="157" y="129"/>
                  </a:cubicBezTo>
                  <a:cubicBezTo>
                    <a:pt x="157" y="133"/>
                    <a:pt x="157" y="133"/>
                    <a:pt x="157" y="133"/>
                  </a:cubicBezTo>
                  <a:cubicBezTo>
                    <a:pt x="156" y="136"/>
                    <a:pt x="156" y="136"/>
                    <a:pt x="156" y="136"/>
                  </a:cubicBezTo>
                  <a:cubicBezTo>
                    <a:pt x="157" y="138"/>
                    <a:pt x="157" y="138"/>
                    <a:pt x="157" y="138"/>
                  </a:cubicBezTo>
                  <a:cubicBezTo>
                    <a:pt x="154" y="140"/>
                    <a:pt x="154" y="140"/>
                    <a:pt x="154" y="140"/>
                  </a:cubicBezTo>
                  <a:cubicBezTo>
                    <a:pt x="153" y="142"/>
                    <a:pt x="153" y="142"/>
                    <a:pt x="153" y="142"/>
                  </a:cubicBezTo>
                  <a:cubicBezTo>
                    <a:pt x="153" y="142"/>
                    <a:pt x="151" y="143"/>
                    <a:pt x="151" y="144"/>
                  </a:cubicBezTo>
                  <a:cubicBezTo>
                    <a:pt x="151" y="144"/>
                    <a:pt x="150" y="145"/>
                    <a:pt x="150" y="146"/>
                  </a:cubicBezTo>
                  <a:cubicBezTo>
                    <a:pt x="150" y="147"/>
                    <a:pt x="149" y="148"/>
                    <a:pt x="149" y="148"/>
                  </a:cubicBezTo>
                  <a:cubicBezTo>
                    <a:pt x="148" y="149"/>
                    <a:pt x="146" y="151"/>
                    <a:pt x="146" y="151"/>
                  </a:cubicBezTo>
                  <a:cubicBezTo>
                    <a:pt x="145" y="153"/>
                    <a:pt x="145" y="153"/>
                    <a:pt x="145" y="153"/>
                  </a:cubicBezTo>
                  <a:cubicBezTo>
                    <a:pt x="145" y="153"/>
                    <a:pt x="146" y="155"/>
                    <a:pt x="146" y="155"/>
                  </a:cubicBezTo>
                  <a:cubicBezTo>
                    <a:pt x="146" y="156"/>
                    <a:pt x="146" y="156"/>
                    <a:pt x="146" y="156"/>
                  </a:cubicBezTo>
                  <a:cubicBezTo>
                    <a:pt x="144" y="158"/>
                    <a:pt x="144" y="158"/>
                    <a:pt x="144" y="158"/>
                  </a:cubicBezTo>
                  <a:cubicBezTo>
                    <a:pt x="139" y="162"/>
                    <a:pt x="139" y="162"/>
                    <a:pt x="139" y="162"/>
                  </a:cubicBezTo>
                  <a:cubicBezTo>
                    <a:pt x="139" y="162"/>
                    <a:pt x="139" y="163"/>
                    <a:pt x="138" y="164"/>
                  </a:cubicBezTo>
                  <a:cubicBezTo>
                    <a:pt x="138" y="166"/>
                    <a:pt x="137" y="166"/>
                    <a:pt x="137" y="166"/>
                  </a:cubicBezTo>
                  <a:cubicBezTo>
                    <a:pt x="137" y="166"/>
                    <a:pt x="136" y="166"/>
                    <a:pt x="135" y="166"/>
                  </a:cubicBezTo>
                  <a:cubicBezTo>
                    <a:pt x="135" y="166"/>
                    <a:pt x="134" y="165"/>
                    <a:pt x="134" y="165"/>
                  </a:cubicBezTo>
                  <a:cubicBezTo>
                    <a:pt x="134" y="167"/>
                    <a:pt x="134" y="167"/>
                    <a:pt x="134" y="167"/>
                  </a:cubicBezTo>
                  <a:cubicBezTo>
                    <a:pt x="134" y="167"/>
                    <a:pt x="134" y="168"/>
                    <a:pt x="135" y="168"/>
                  </a:cubicBezTo>
                  <a:cubicBezTo>
                    <a:pt x="136" y="169"/>
                    <a:pt x="136" y="170"/>
                    <a:pt x="137" y="170"/>
                  </a:cubicBezTo>
                  <a:cubicBezTo>
                    <a:pt x="137" y="171"/>
                    <a:pt x="138" y="172"/>
                    <a:pt x="138" y="172"/>
                  </a:cubicBezTo>
                  <a:cubicBezTo>
                    <a:pt x="136" y="174"/>
                    <a:pt x="136" y="174"/>
                    <a:pt x="136" y="174"/>
                  </a:cubicBezTo>
                  <a:cubicBezTo>
                    <a:pt x="136" y="175"/>
                    <a:pt x="136" y="175"/>
                    <a:pt x="136" y="175"/>
                  </a:cubicBezTo>
                  <a:cubicBezTo>
                    <a:pt x="134" y="175"/>
                    <a:pt x="134" y="175"/>
                    <a:pt x="134" y="175"/>
                  </a:cubicBezTo>
                  <a:cubicBezTo>
                    <a:pt x="133" y="174"/>
                    <a:pt x="133" y="174"/>
                    <a:pt x="133" y="174"/>
                  </a:cubicBezTo>
                  <a:cubicBezTo>
                    <a:pt x="133" y="174"/>
                    <a:pt x="132" y="174"/>
                    <a:pt x="132" y="17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41" name="Freeform 45">
              <a:extLst>
                <a:ext uri="{FF2B5EF4-FFF2-40B4-BE49-F238E27FC236}">
                  <a16:creationId xmlns:a16="http://schemas.microsoft.com/office/drawing/2014/main" id="{E8B8955B-B961-8ACD-74FC-9623CD23488D}"/>
                </a:ext>
              </a:extLst>
            </p:cNvPr>
            <p:cNvSpPr>
              <a:spLocks/>
            </p:cNvSpPr>
            <p:nvPr/>
          </p:nvSpPr>
          <p:spPr bwMode="auto">
            <a:xfrm>
              <a:off x="5278850" y="3259836"/>
              <a:ext cx="462654" cy="699849"/>
            </a:xfrm>
            <a:custGeom>
              <a:avLst/>
              <a:gdLst>
                <a:gd name="T0" fmla="*/ 84 w 178"/>
                <a:gd name="T1" fmla="*/ 3 h 278"/>
                <a:gd name="T2" fmla="*/ 97 w 178"/>
                <a:gd name="T3" fmla="*/ 2 h 278"/>
                <a:gd name="T4" fmla="*/ 107 w 178"/>
                <a:gd name="T5" fmla="*/ 5 h 278"/>
                <a:gd name="T6" fmla="*/ 102 w 178"/>
                <a:gd name="T7" fmla="*/ 16 h 278"/>
                <a:gd name="T8" fmla="*/ 113 w 178"/>
                <a:gd name="T9" fmla="*/ 16 h 278"/>
                <a:gd name="T10" fmla="*/ 119 w 178"/>
                <a:gd name="T11" fmla="*/ 18 h 278"/>
                <a:gd name="T12" fmla="*/ 126 w 178"/>
                <a:gd name="T13" fmla="*/ 24 h 278"/>
                <a:gd name="T14" fmla="*/ 134 w 178"/>
                <a:gd name="T15" fmla="*/ 25 h 278"/>
                <a:gd name="T16" fmla="*/ 145 w 178"/>
                <a:gd name="T17" fmla="*/ 19 h 278"/>
                <a:gd name="T18" fmla="*/ 154 w 178"/>
                <a:gd name="T19" fmla="*/ 24 h 278"/>
                <a:gd name="T20" fmla="*/ 164 w 178"/>
                <a:gd name="T21" fmla="*/ 27 h 278"/>
                <a:gd name="T22" fmla="*/ 167 w 178"/>
                <a:gd name="T23" fmla="*/ 34 h 278"/>
                <a:gd name="T24" fmla="*/ 165 w 178"/>
                <a:gd name="T25" fmla="*/ 42 h 278"/>
                <a:gd name="T26" fmla="*/ 178 w 178"/>
                <a:gd name="T27" fmla="*/ 50 h 278"/>
                <a:gd name="T28" fmla="*/ 168 w 178"/>
                <a:gd name="T29" fmla="*/ 59 h 278"/>
                <a:gd name="T30" fmla="*/ 156 w 178"/>
                <a:gd name="T31" fmla="*/ 65 h 278"/>
                <a:gd name="T32" fmla="*/ 144 w 178"/>
                <a:gd name="T33" fmla="*/ 74 h 278"/>
                <a:gd name="T34" fmla="*/ 142 w 178"/>
                <a:gd name="T35" fmla="*/ 81 h 278"/>
                <a:gd name="T36" fmla="*/ 141 w 178"/>
                <a:gd name="T37" fmla="*/ 92 h 278"/>
                <a:gd name="T38" fmla="*/ 137 w 178"/>
                <a:gd name="T39" fmla="*/ 103 h 278"/>
                <a:gd name="T40" fmla="*/ 135 w 178"/>
                <a:gd name="T41" fmla="*/ 112 h 278"/>
                <a:gd name="T42" fmla="*/ 126 w 178"/>
                <a:gd name="T43" fmla="*/ 117 h 278"/>
                <a:gd name="T44" fmla="*/ 130 w 178"/>
                <a:gd name="T45" fmla="*/ 128 h 278"/>
                <a:gd name="T46" fmla="*/ 123 w 178"/>
                <a:gd name="T47" fmla="*/ 137 h 278"/>
                <a:gd name="T48" fmla="*/ 120 w 178"/>
                <a:gd name="T49" fmla="*/ 144 h 278"/>
                <a:gd name="T50" fmla="*/ 111 w 178"/>
                <a:gd name="T51" fmla="*/ 143 h 278"/>
                <a:gd name="T52" fmla="*/ 102 w 178"/>
                <a:gd name="T53" fmla="*/ 141 h 278"/>
                <a:gd name="T54" fmla="*/ 102 w 178"/>
                <a:gd name="T55" fmla="*/ 149 h 278"/>
                <a:gd name="T56" fmla="*/ 103 w 178"/>
                <a:gd name="T57" fmla="*/ 157 h 278"/>
                <a:gd name="T58" fmla="*/ 104 w 178"/>
                <a:gd name="T59" fmla="*/ 166 h 278"/>
                <a:gd name="T60" fmla="*/ 107 w 178"/>
                <a:gd name="T61" fmla="*/ 174 h 278"/>
                <a:gd name="T62" fmla="*/ 114 w 178"/>
                <a:gd name="T63" fmla="*/ 180 h 278"/>
                <a:gd name="T64" fmla="*/ 106 w 178"/>
                <a:gd name="T65" fmla="*/ 189 h 278"/>
                <a:gd name="T66" fmla="*/ 96 w 178"/>
                <a:gd name="T67" fmla="*/ 196 h 278"/>
                <a:gd name="T68" fmla="*/ 93 w 178"/>
                <a:gd name="T69" fmla="*/ 205 h 278"/>
                <a:gd name="T70" fmla="*/ 94 w 178"/>
                <a:gd name="T71" fmla="*/ 214 h 278"/>
                <a:gd name="T72" fmla="*/ 100 w 178"/>
                <a:gd name="T73" fmla="*/ 224 h 278"/>
                <a:gd name="T74" fmla="*/ 100 w 178"/>
                <a:gd name="T75" fmla="*/ 233 h 278"/>
                <a:gd name="T76" fmla="*/ 91 w 178"/>
                <a:gd name="T77" fmla="*/ 233 h 278"/>
                <a:gd name="T78" fmla="*/ 80 w 178"/>
                <a:gd name="T79" fmla="*/ 243 h 278"/>
                <a:gd name="T80" fmla="*/ 71 w 178"/>
                <a:gd name="T81" fmla="*/ 254 h 278"/>
                <a:gd name="T82" fmla="*/ 71 w 178"/>
                <a:gd name="T83" fmla="*/ 268 h 278"/>
                <a:gd name="T84" fmla="*/ 62 w 178"/>
                <a:gd name="T85" fmla="*/ 275 h 278"/>
                <a:gd name="T86" fmla="*/ 40 w 178"/>
                <a:gd name="T87" fmla="*/ 274 h 278"/>
                <a:gd name="T88" fmla="*/ 26 w 178"/>
                <a:gd name="T89" fmla="*/ 268 h 278"/>
                <a:gd name="T90" fmla="*/ 11 w 178"/>
                <a:gd name="T91" fmla="*/ 265 h 278"/>
                <a:gd name="T92" fmla="*/ 4 w 178"/>
                <a:gd name="T93" fmla="*/ 261 h 278"/>
                <a:gd name="T94" fmla="*/ 14 w 178"/>
                <a:gd name="T95" fmla="*/ 247 h 278"/>
                <a:gd name="T96" fmla="*/ 21 w 178"/>
                <a:gd name="T97" fmla="*/ 225 h 278"/>
                <a:gd name="T98" fmla="*/ 28 w 178"/>
                <a:gd name="T99" fmla="*/ 199 h 278"/>
                <a:gd name="T100" fmla="*/ 25 w 178"/>
                <a:gd name="T101" fmla="*/ 188 h 278"/>
                <a:gd name="T102" fmla="*/ 11 w 178"/>
                <a:gd name="T103" fmla="*/ 188 h 278"/>
                <a:gd name="T104" fmla="*/ 14 w 178"/>
                <a:gd name="T105" fmla="*/ 174 h 278"/>
                <a:gd name="T106" fmla="*/ 4 w 178"/>
                <a:gd name="T107" fmla="*/ 171 h 278"/>
                <a:gd name="T108" fmla="*/ 11 w 178"/>
                <a:gd name="T109" fmla="*/ 157 h 278"/>
                <a:gd name="T110" fmla="*/ 18 w 178"/>
                <a:gd name="T111" fmla="*/ 143 h 278"/>
                <a:gd name="T112" fmla="*/ 22 w 178"/>
                <a:gd name="T113" fmla="*/ 135 h 278"/>
                <a:gd name="T114" fmla="*/ 32 w 178"/>
                <a:gd name="T115" fmla="*/ 129 h 278"/>
                <a:gd name="T116" fmla="*/ 49 w 178"/>
                <a:gd name="T117" fmla="*/ 98 h 278"/>
                <a:gd name="T118" fmla="*/ 71 w 178"/>
                <a:gd name="T119" fmla="*/ 55 h 278"/>
                <a:gd name="T120" fmla="*/ 70 w 178"/>
                <a:gd name="T121" fmla="*/ 32 h 278"/>
                <a:gd name="T122" fmla="*/ 72 w 178"/>
                <a:gd name="T123" fmla="*/ 19 h 2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78" h="278">
                  <a:moveTo>
                    <a:pt x="74" y="9"/>
                  </a:moveTo>
                  <a:cubicBezTo>
                    <a:pt x="74" y="9"/>
                    <a:pt x="78" y="6"/>
                    <a:pt x="78" y="6"/>
                  </a:cubicBezTo>
                  <a:cubicBezTo>
                    <a:pt x="78" y="6"/>
                    <a:pt x="79" y="5"/>
                    <a:pt x="79" y="5"/>
                  </a:cubicBezTo>
                  <a:cubicBezTo>
                    <a:pt x="80" y="5"/>
                    <a:pt x="81" y="5"/>
                    <a:pt x="82" y="5"/>
                  </a:cubicBezTo>
                  <a:cubicBezTo>
                    <a:pt x="82" y="5"/>
                    <a:pt x="83" y="4"/>
                    <a:pt x="83" y="4"/>
                  </a:cubicBezTo>
                  <a:cubicBezTo>
                    <a:pt x="84" y="3"/>
                    <a:pt x="84" y="3"/>
                    <a:pt x="84" y="3"/>
                  </a:cubicBezTo>
                  <a:cubicBezTo>
                    <a:pt x="86" y="2"/>
                    <a:pt x="86" y="2"/>
                    <a:pt x="86" y="2"/>
                  </a:cubicBezTo>
                  <a:cubicBezTo>
                    <a:pt x="88" y="2"/>
                    <a:pt x="88" y="2"/>
                    <a:pt x="88" y="2"/>
                  </a:cubicBezTo>
                  <a:cubicBezTo>
                    <a:pt x="88" y="2"/>
                    <a:pt x="89" y="2"/>
                    <a:pt x="89" y="2"/>
                  </a:cubicBezTo>
                  <a:cubicBezTo>
                    <a:pt x="89" y="2"/>
                    <a:pt x="93" y="1"/>
                    <a:pt x="93" y="1"/>
                  </a:cubicBezTo>
                  <a:cubicBezTo>
                    <a:pt x="93" y="1"/>
                    <a:pt x="94" y="2"/>
                    <a:pt x="95" y="2"/>
                  </a:cubicBezTo>
                  <a:cubicBezTo>
                    <a:pt x="95" y="2"/>
                    <a:pt x="97" y="2"/>
                    <a:pt x="97" y="2"/>
                  </a:cubicBezTo>
                  <a:cubicBezTo>
                    <a:pt x="98" y="2"/>
                    <a:pt x="100" y="1"/>
                    <a:pt x="100" y="1"/>
                  </a:cubicBezTo>
                  <a:cubicBezTo>
                    <a:pt x="104" y="0"/>
                    <a:pt x="104" y="0"/>
                    <a:pt x="104" y="0"/>
                  </a:cubicBezTo>
                  <a:cubicBezTo>
                    <a:pt x="105" y="2"/>
                    <a:pt x="105" y="2"/>
                    <a:pt x="105" y="2"/>
                  </a:cubicBezTo>
                  <a:cubicBezTo>
                    <a:pt x="105" y="2"/>
                    <a:pt x="105" y="4"/>
                    <a:pt x="105" y="4"/>
                  </a:cubicBezTo>
                  <a:cubicBezTo>
                    <a:pt x="105" y="4"/>
                    <a:pt x="105" y="5"/>
                    <a:pt x="106" y="5"/>
                  </a:cubicBezTo>
                  <a:cubicBezTo>
                    <a:pt x="107" y="5"/>
                    <a:pt x="107" y="5"/>
                    <a:pt x="107" y="5"/>
                  </a:cubicBezTo>
                  <a:cubicBezTo>
                    <a:pt x="107" y="6"/>
                    <a:pt x="107" y="9"/>
                    <a:pt x="107" y="9"/>
                  </a:cubicBezTo>
                  <a:cubicBezTo>
                    <a:pt x="104" y="10"/>
                    <a:pt x="104" y="10"/>
                    <a:pt x="104" y="10"/>
                  </a:cubicBezTo>
                  <a:cubicBezTo>
                    <a:pt x="104" y="10"/>
                    <a:pt x="103" y="10"/>
                    <a:pt x="103" y="11"/>
                  </a:cubicBezTo>
                  <a:cubicBezTo>
                    <a:pt x="103" y="11"/>
                    <a:pt x="101" y="12"/>
                    <a:pt x="101" y="12"/>
                  </a:cubicBezTo>
                  <a:cubicBezTo>
                    <a:pt x="101" y="13"/>
                    <a:pt x="100" y="13"/>
                    <a:pt x="101" y="14"/>
                  </a:cubicBezTo>
                  <a:cubicBezTo>
                    <a:pt x="101" y="15"/>
                    <a:pt x="102" y="16"/>
                    <a:pt x="102" y="16"/>
                  </a:cubicBezTo>
                  <a:cubicBezTo>
                    <a:pt x="102" y="18"/>
                    <a:pt x="102" y="18"/>
                    <a:pt x="102" y="18"/>
                  </a:cubicBezTo>
                  <a:cubicBezTo>
                    <a:pt x="102" y="18"/>
                    <a:pt x="102" y="19"/>
                    <a:pt x="103" y="19"/>
                  </a:cubicBezTo>
                  <a:cubicBezTo>
                    <a:pt x="103" y="20"/>
                    <a:pt x="104" y="19"/>
                    <a:pt x="105" y="19"/>
                  </a:cubicBezTo>
                  <a:cubicBezTo>
                    <a:pt x="107" y="19"/>
                    <a:pt x="108" y="18"/>
                    <a:pt x="109" y="18"/>
                  </a:cubicBezTo>
                  <a:cubicBezTo>
                    <a:pt x="109" y="18"/>
                    <a:pt x="110" y="18"/>
                    <a:pt x="110" y="18"/>
                  </a:cubicBezTo>
                  <a:cubicBezTo>
                    <a:pt x="111" y="17"/>
                    <a:pt x="113" y="16"/>
                    <a:pt x="113" y="16"/>
                  </a:cubicBezTo>
                  <a:cubicBezTo>
                    <a:pt x="113" y="16"/>
                    <a:pt x="113" y="14"/>
                    <a:pt x="114" y="15"/>
                  </a:cubicBezTo>
                  <a:cubicBezTo>
                    <a:pt x="114" y="15"/>
                    <a:pt x="114" y="17"/>
                    <a:pt x="114" y="17"/>
                  </a:cubicBezTo>
                  <a:cubicBezTo>
                    <a:pt x="114" y="17"/>
                    <a:pt x="113" y="19"/>
                    <a:pt x="113" y="19"/>
                  </a:cubicBezTo>
                  <a:cubicBezTo>
                    <a:pt x="114" y="20"/>
                    <a:pt x="115" y="19"/>
                    <a:pt x="115" y="19"/>
                  </a:cubicBezTo>
                  <a:cubicBezTo>
                    <a:pt x="116" y="18"/>
                    <a:pt x="117" y="18"/>
                    <a:pt x="117" y="18"/>
                  </a:cubicBezTo>
                  <a:cubicBezTo>
                    <a:pt x="119" y="18"/>
                    <a:pt x="119" y="18"/>
                    <a:pt x="119" y="18"/>
                  </a:cubicBezTo>
                  <a:cubicBezTo>
                    <a:pt x="119" y="18"/>
                    <a:pt x="121" y="18"/>
                    <a:pt x="121" y="18"/>
                  </a:cubicBezTo>
                  <a:cubicBezTo>
                    <a:pt x="121" y="18"/>
                    <a:pt x="122" y="19"/>
                    <a:pt x="123" y="19"/>
                  </a:cubicBezTo>
                  <a:cubicBezTo>
                    <a:pt x="123" y="20"/>
                    <a:pt x="126" y="21"/>
                    <a:pt x="126" y="21"/>
                  </a:cubicBezTo>
                  <a:cubicBezTo>
                    <a:pt x="125" y="23"/>
                    <a:pt x="125" y="23"/>
                    <a:pt x="125" y="23"/>
                  </a:cubicBezTo>
                  <a:cubicBezTo>
                    <a:pt x="125" y="23"/>
                    <a:pt x="124" y="25"/>
                    <a:pt x="125" y="25"/>
                  </a:cubicBezTo>
                  <a:cubicBezTo>
                    <a:pt x="125" y="25"/>
                    <a:pt x="126" y="24"/>
                    <a:pt x="126" y="24"/>
                  </a:cubicBezTo>
                  <a:cubicBezTo>
                    <a:pt x="127" y="24"/>
                    <a:pt x="128" y="23"/>
                    <a:pt x="128" y="23"/>
                  </a:cubicBezTo>
                  <a:cubicBezTo>
                    <a:pt x="128" y="23"/>
                    <a:pt x="128" y="22"/>
                    <a:pt x="128" y="22"/>
                  </a:cubicBezTo>
                  <a:cubicBezTo>
                    <a:pt x="128" y="23"/>
                    <a:pt x="130" y="24"/>
                    <a:pt x="130" y="24"/>
                  </a:cubicBezTo>
                  <a:cubicBezTo>
                    <a:pt x="130" y="24"/>
                    <a:pt x="131" y="26"/>
                    <a:pt x="131" y="26"/>
                  </a:cubicBezTo>
                  <a:cubicBezTo>
                    <a:pt x="131" y="26"/>
                    <a:pt x="133" y="25"/>
                    <a:pt x="133" y="25"/>
                  </a:cubicBezTo>
                  <a:cubicBezTo>
                    <a:pt x="133" y="25"/>
                    <a:pt x="133" y="25"/>
                    <a:pt x="134" y="25"/>
                  </a:cubicBezTo>
                  <a:cubicBezTo>
                    <a:pt x="135" y="25"/>
                    <a:pt x="135" y="25"/>
                    <a:pt x="135" y="25"/>
                  </a:cubicBezTo>
                  <a:cubicBezTo>
                    <a:pt x="136" y="26"/>
                    <a:pt x="139" y="26"/>
                    <a:pt x="139" y="26"/>
                  </a:cubicBezTo>
                  <a:cubicBezTo>
                    <a:pt x="142" y="24"/>
                    <a:pt x="142" y="24"/>
                    <a:pt x="142" y="24"/>
                  </a:cubicBezTo>
                  <a:cubicBezTo>
                    <a:pt x="143" y="21"/>
                    <a:pt x="143" y="21"/>
                    <a:pt x="143" y="21"/>
                  </a:cubicBezTo>
                  <a:cubicBezTo>
                    <a:pt x="143" y="20"/>
                    <a:pt x="143" y="20"/>
                    <a:pt x="143" y="20"/>
                  </a:cubicBezTo>
                  <a:cubicBezTo>
                    <a:pt x="143" y="20"/>
                    <a:pt x="145" y="19"/>
                    <a:pt x="145" y="19"/>
                  </a:cubicBezTo>
                  <a:cubicBezTo>
                    <a:pt x="145" y="19"/>
                    <a:pt x="146" y="19"/>
                    <a:pt x="146" y="20"/>
                  </a:cubicBezTo>
                  <a:cubicBezTo>
                    <a:pt x="146" y="20"/>
                    <a:pt x="148" y="22"/>
                    <a:pt x="148" y="22"/>
                  </a:cubicBezTo>
                  <a:cubicBezTo>
                    <a:pt x="148" y="22"/>
                    <a:pt x="150" y="22"/>
                    <a:pt x="150" y="22"/>
                  </a:cubicBezTo>
                  <a:cubicBezTo>
                    <a:pt x="151" y="22"/>
                    <a:pt x="151" y="21"/>
                    <a:pt x="152" y="22"/>
                  </a:cubicBezTo>
                  <a:cubicBezTo>
                    <a:pt x="152" y="23"/>
                    <a:pt x="152" y="24"/>
                    <a:pt x="153" y="24"/>
                  </a:cubicBezTo>
                  <a:cubicBezTo>
                    <a:pt x="153" y="24"/>
                    <a:pt x="154" y="24"/>
                    <a:pt x="154" y="24"/>
                  </a:cubicBezTo>
                  <a:cubicBezTo>
                    <a:pt x="155" y="25"/>
                    <a:pt x="157" y="25"/>
                    <a:pt x="157" y="25"/>
                  </a:cubicBezTo>
                  <a:cubicBezTo>
                    <a:pt x="158" y="23"/>
                    <a:pt x="158" y="23"/>
                    <a:pt x="158" y="23"/>
                  </a:cubicBezTo>
                  <a:cubicBezTo>
                    <a:pt x="158" y="23"/>
                    <a:pt x="158" y="22"/>
                    <a:pt x="159" y="23"/>
                  </a:cubicBezTo>
                  <a:cubicBezTo>
                    <a:pt x="160" y="23"/>
                    <a:pt x="160" y="25"/>
                    <a:pt x="160" y="25"/>
                  </a:cubicBezTo>
                  <a:cubicBezTo>
                    <a:pt x="160" y="25"/>
                    <a:pt x="161" y="26"/>
                    <a:pt x="161" y="26"/>
                  </a:cubicBezTo>
                  <a:cubicBezTo>
                    <a:pt x="161" y="26"/>
                    <a:pt x="164" y="27"/>
                    <a:pt x="164" y="27"/>
                  </a:cubicBezTo>
                  <a:cubicBezTo>
                    <a:pt x="164" y="27"/>
                    <a:pt x="166" y="26"/>
                    <a:pt x="166" y="26"/>
                  </a:cubicBezTo>
                  <a:cubicBezTo>
                    <a:pt x="167" y="26"/>
                    <a:pt x="167" y="28"/>
                    <a:pt x="167" y="28"/>
                  </a:cubicBezTo>
                  <a:cubicBezTo>
                    <a:pt x="167" y="28"/>
                    <a:pt x="167" y="29"/>
                    <a:pt x="167" y="29"/>
                  </a:cubicBezTo>
                  <a:cubicBezTo>
                    <a:pt x="166" y="30"/>
                    <a:pt x="166" y="30"/>
                    <a:pt x="167" y="30"/>
                  </a:cubicBezTo>
                  <a:cubicBezTo>
                    <a:pt x="167" y="31"/>
                    <a:pt x="168" y="32"/>
                    <a:pt x="168" y="32"/>
                  </a:cubicBezTo>
                  <a:cubicBezTo>
                    <a:pt x="168" y="32"/>
                    <a:pt x="167" y="34"/>
                    <a:pt x="167" y="34"/>
                  </a:cubicBezTo>
                  <a:cubicBezTo>
                    <a:pt x="167" y="35"/>
                    <a:pt x="166" y="36"/>
                    <a:pt x="166" y="36"/>
                  </a:cubicBezTo>
                  <a:cubicBezTo>
                    <a:pt x="165" y="37"/>
                    <a:pt x="165" y="37"/>
                    <a:pt x="165" y="37"/>
                  </a:cubicBezTo>
                  <a:cubicBezTo>
                    <a:pt x="165" y="38"/>
                    <a:pt x="165" y="38"/>
                    <a:pt x="165" y="38"/>
                  </a:cubicBezTo>
                  <a:cubicBezTo>
                    <a:pt x="165" y="39"/>
                    <a:pt x="165" y="39"/>
                    <a:pt x="165" y="39"/>
                  </a:cubicBezTo>
                  <a:cubicBezTo>
                    <a:pt x="165" y="39"/>
                    <a:pt x="165" y="40"/>
                    <a:pt x="165" y="40"/>
                  </a:cubicBezTo>
                  <a:cubicBezTo>
                    <a:pt x="164" y="40"/>
                    <a:pt x="165" y="42"/>
                    <a:pt x="165" y="42"/>
                  </a:cubicBezTo>
                  <a:cubicBezTo>
                    <a:pt x="166" y="43"/>
                    <a:pt x="166" y="43"/>
                    <a:pt x="166" y="43"/>
                  </a:cubicBezTo>
                  <a:cubicBezTo>
                    <a:pt x="166" y="43"/>
                    <a:pt x="168" y="42"/>
                    <a:pt x="168" y="42"/>
                  </a:cubicBezTo>
                  <a:cubicBezTo>
                    <a:pt x="168" y="42"/>
                    <a:pt x="171" y="43"/>
                    <a:pt x="171" y="43"/>
                  </a:cubicBezTo>
                  <a:cubicBezTo>
                    <a:pt x="171" y="43"/>
                    <a:pt x="173" y="44"/>
                    <a:pt x="173" y="45"/>
                  </a:cubicBezTo>
                  <a:cubicBezTo>
                    <a:pt x="174" y="45"/>
                    <a:pt x="176" y="47"/>
                    <a:pt x="176" y="47"/>
                  </a:cubicBezTo>
                  <a:cubicBezTo>
                    <a:pt x="178" y="50"/>
                    <a:pt x="178" y="50"/>
                    <a:pt x="178" y="50"/>
                  </a:cubicBezTo>
                  <a:cubicBezTo>
                    <a:pt x="176" y="52"/>
                    <a:pt x="176" y="52"/>
                    <a:pt x="176" y="52"/>
                  </a:cubicBezTo>
                  <a:cubicBezTo>
                    <a:pt x="174" y="55"/>
                    <a:pt x="174" y="55"/>
                    <a:pt x="174" y="55"/>
                  </a:cubicBezTo>
                  <a:cubicBezTo>
                    <a:pt x="172" y="56"/>
                    <a:pt x="172" y="56"/>
                    <a:pt x="172" y="56"/>
                  </a:cubicBezTo>
                  <a:cubicBezTo>
                    <a:pt x="172" y="56"/>
                    <a:pt x="171" y="58"/>
                    <a:pt x="171" y="58"/>
                  </a:cubicBezTo>
                  <a:cubicBezTo>
                    <a:pt x="171" y="58"/>
                    <a:pt x="169" y="59"/>
                    <a:pt x="169" y="59"/>
                  </a:cubicBezTo>
                  <a:cubicBezTo>
                    <a:pt x="168" y="59"/>
                    <a:pt x="168" y="59"/>
                    <a:pt x="168" y="59"/>
                  </a:cubicBezTo>
                  <a:cubicBezTo>
                    <a:pt x="165" y="62"/>
                    <a:pt x="165" y="62"/>
                    <a:pt x="165" y="62"/>
                  </a:cubicBezTo>
                  <a:cubicBezTo>
                    <a:pt x="163" y="63"/>
                    <a:pt x="163" y="63"/>
                    <a:pt x="163" y="63"/>
                  </a:cubicBezTo>
                  <a:cubicBezTo>
                    <a:pt x="161" y="64"/>
                    <a:pt x="161" y="64"/>
                    <a:pt x="161" y="64"/>
                  </a:cubicBezTo>
                  <a:cubicBezTo>
                    <a:pt x="160" y="64"/>
                    <a:pt x="160" y="64"/>
                    <a:pt x="160" y="64"/>
                  </a:cubicBezTo>
                  <a:cubicBezTo>
                    <a:pt x="158" y="66"/>
                    <a:pt x="158" y="66"/>
                    <a:pt x="158" y="66"/>
                  </a:cubicBezTo>
                  <a:cubicBezTo>
                    <a:pt x="156" y="65"/>
                    <a:pt x="156" y="65"/>
                    <a:pt x="156" y="65"/>
                  </a:cubicBezTo>
                  <a:cubicBezTo>
                    <a:pt x="153" y="66"/>
                    <a:pt x="153" y="66"/>
                    <a:pt x="153" y="66"/>
                  </a:cubicBezTo>
                  <a:cubicBezTo>
                    <a:pt x="153" y="67"/>
                    <a:pt x="153" y="67"/>
                    <a:pt x="153" y="67"/>
                  </a:cubicBezTo>
                  <a:cubicBezTo>
                    <a:pt x="149" y="69"/>
                    <a:pt x="149" y="69"/>
                    <a:pt x="149" y="69"/>
                  </a:cubicBezTo>
                  <a:cubicBezTo>
                    <a:pt x="148" y="72"/>
                    <a:pt x="148" y="72"/>
                    <a:pt x="148" y="72"/>
                  </a:cubicBezTo>
                  <a:cubicBezTo>
                    <a:pt x="148" y="72"/>
                    <a:pt x="146" y="72"/>
                    <a:pt x="146" y="73"/>
                  </a:cubicBezTo>
                  <a:cubicBezTo>
                    <a:pt x="145" y="73"/>
                    <a:pt x="144" y="74"/>
                    <a:pt x="144" y="74"/>
                  </a:cubicBezTo>
                  <a:cubicBezTo>
                    <a:pt x="142" y="73"/>
                    <a:pt x="142" y="73"/>
                    <a:pt x="142" y="73"/>
                  </a:cubicBezTo>
                  <a:cubicBezTo>
                    <a:pt x="141" y="74"/>
                    <a:pt x="141" y="74"/>
                    <a:pt x="141" y="74"/>
                  </a:cubicBezTo>
                  <a:cubicBezTo>
                    <a:pt x="141" y="76"/>
                    <a:pt x="141" y="76"/>
                    <a:pt x="141" y="76"/>
                  </a:cubicBezTo>
                  <a:cubicBezTo>
                    <a:pt x="142" y="76"/>
                    <a:pt x="142" y="76"/>
                    <a:pt x="142" y="76"/>
                  </a:cubicBezTo>
                  <a:cubicBezTo>
                    <a:pt x="142" y="76"/>
                    <a:pt x="142" y="78"/>
                    <a:pt x="142" y="78"/>
                  </a:cubicBezTo>
                  <a:cubicBezTo>
                    <a:pt x="142" y="79"/>
                    <a:pt x="142" y="81"/>
                    <a:pt x="142" y="81"/>
                  </a:cubicBezTo>
                  <a:cubicBezTo>
                    <a:pt x="144" y="82"/>
                    <a:pt x="144" y="82"/>
                    <a:pt x="144" y="82"/>
                  </a:cubicBezTo>
                  <a:cubicBezTo>
                    <a:pt x="144" y="82"/>
                    <a:pt x="144" y="85"/>
                    <a:pt x="143" y="85"/>
                  </a:cubicBezTo>
                  <a:cubicBezTo>
                    <a:pt x="143" y="85"/>
                    <a:pt x="141" y="86"/>
                    <a:pt x="141" y="86"/>
                  </a:cubicBezTo>
                  <a:cubicBezTo>
                    <a:pt x="141" y="87"/>
                    <a:pt x="141" y="87"/>
                    <a:pt x="141" y="87"/>
                  </a:cubicBezTo>
                  <a:cubicBezTo>
                    <a:pt x="142" y="89"/>
                    <a:pt x="142" y="89"/>
                    <a:pt x="142" y="89"/>
                  </a:cubicBezTo>
                  <a:cubicBezTo>
                    <a:pt x="142" y="89"/>
                    <a:pt x="142" y="92"/>
                    <a:pt x="141" y="92"/>
                  </a:cubicBezTo>
                  <a:cubicBezTo>
                    <a:pt x="141" y="93"/>
                    <a:pt x="140" y="95"/>
                    <a:pt x="140" y="95"/>
                  </a:cubicBezTo>
                  <a:cubicBezTo>
                    <a:pt x="139" y="96"/>
                    <a:pt x="139" y="96"/>
                    <a:pt x="139" y="96"/>
                  </a:cubicBezTo>
                  <a:cubicBezTo>
                    <a:pt x="138" y="98"/>
                    <a:pt x="138" y="98"/>
                    <a:pt x="138" y="98"/>
                  </a:cubicBezTo>
                  <a:cubicBezTo>
                    <a:pt x="139" y="99"/>
                    <a:pt x="139" y="99"/>
                    <a:pt x="139" y="99"/>
                  </a:cubicBezTo>
                  <a:cubicBezTo>
                    <a:pt x="139" y="102"/>
                    <a:pt x="139" y="102"/>
                    <a:pt x="139" y="102"/>
                  </a:cubicBezTo>
                  <a:cubicBezTo>
                    <a:pt x="137" y="103"/>
                    <a:pt x="137" y="103"/>
                    <a:pt x="137" y="103"/>
                  </a:cubicBezTo>
                  <a:cubicBezTo>
                    <a:pt x="136" y="106"/>
                    <a:pt x="136" y="106"/>
                    <a:pt x="136" y="106"/>
                  </a:cubicBezTo>
                  <a:cubicBezTo>
                    <a:pt x="137" y="107"/>
                    <a:pt x="137" y="107"/>
                    <a:pt x="137" y="107"/>
                  </a:cubicBezTo>
                  <a:cubicBezTo>
                    <a:pt x="138" y="109"/>
                    <a:pt x="138" y="109"/>
                    <a:pt x="138" y="109"/>
                  </a:cubicBezTo>
                  <a:cubicBezTo>
                    <a:pt x="137" y="111"/>
                    <a:pt x="137" y="111"/>
                    <a:pt x="137" y="111"/>
                  </a:cubicBezTo>
                  <a:cubicBezTo>
                    <a:pt x="136" y="112"/>
                    <a:pt x="136" y="112"/>
                    <a:pt x="136" y="112"/>
                  </a:cubicBezTo>
                  <a:cubicBezTo>
                    <a:pt x="135" y="112"/>
                    <a:pt x="135" y="112"/>
                    <a:pt x="135" y="112"/>
                  </a:cubicBezTo>
                  <a:cubicBezTo>
                    <a:pt x="133" y="114"/>
                    <a:pt x="133" y="114"/>
                    <a:pt x="133" y="114"/>
                  </a:cubicBezTo>
                  <a:cubicBezTo>
                    <a:pt x="131" y="114"/>
                    <a:pt x="131" y="114"/>
                    <a:pt x="131" y="114"/>
                  </a:cubicBezTo>
                  <a:cubicBezTo>
                    <a:pt x="130" y="114"/>
                    <a:pt x="130" y="114"/>
                    <a:pt x="130" y="114"/>
                  </a:cubicBezTo>
                  <a:cubicBezTo>
                    <a:pt x="128" y="116"/>
                    <a:pt x="128" y="116"/>
                    <a:pt x="128" y="116"/>
                  </a:cubicBezTo>
                  <a:cubicBezTo>
                    <a:pt x="127" y="116"/>
                    <a:pt x="127" y="116"/>
                    <a:pt x="127" y="116"/>
                  </a:cubicBezTo>
                  <a:cubicBezTo>
                    <a:pt x="126" y="117"/>
                    <a:pt x="126" y="117"/>
                    <a:pt x="126" y="117"/>
                  </a:cubicBezTo>
                  <a:cubicBezTo>
                    <a:pt x="126" y="119"/>
                    <a:pt x="126" y="119"/>
                    <a:pt x="126" y="119"/>
                  </a:cubicBezTo>
                  <a:cubicBezTo>
                    <a:pt x="126" y="119"/>
                    <a:pt x="126" y="120"/>
                    <a:pt x="126" y="120"/>
                  </a:cubicBezTo>
                  <a:cubicBezTo>
                    <a:pt x="127" y="120"/>
                    <a:pt x="127" y="121"/>
                    <a:pt x="127" y="121"/>
                  </a:cubicBezTo>
                  <a:cubicBezTo>
                    <a:pt x="128" y="123"/>
                    <a:pt x="128" y="123"/>
                    <a:pt x="128" y="123"/>
                  </a:cubicBezTo>
                  <a:cubicBezTo>
                    <a:pt x="129" y="125"/>
                    <a:pt x="129" y="125"/>
                    <a:pt x="129" y="125"/>
                  </a:cubicBezTo>
                  <a:cubicBezTo>
                    <a:pt x="130" y="128"/>
                    <a:pt x="130" y="128"/>
                    <a:pt x="130" y="128"/>
                  </a:cubicBezTo>
                  <a:cubicBezTo>
                    <a:pt x="130" y="128"/>
                    <a:pt x="129" y="130"/>
                    <a:pt x="129" y="130"/>
                  </a:cubicBezTo>
                  <a:cubicBezTo>
                    <a:pt x="129" y="130"/>
                    <a:pt x="128" y="132"/>
                    <a:pt x="128" y="132"/>
                  </a:cubicBezTo>
                  <a:cubicBezTo>
                    <a:pt x="127" y="134"/>
                    <a:pt x="127" y="134"/>
                    <a:pt x="127" y="134"/>
                  </a:cubicBezTo>
                  <a:cubicBezTo>
                    <a:pt x="126" y="136"/>
                    <a:pt x="126" y="136"/>
                    <a:pt x="126" y="136"/>
                  </a:cubicBezTo>
                  <a:cubicBezTo>
                    <a:pt x="125" y="137"/>
                    <a:pt x="125" y="137"/>
                    <a:pt x="125" y="137"/>
                  </a:cubicBezTo>
                  <a:cubicBezTo>
                    <a:pt x="123" y="137"/>
                    <a:pt x="123" y="137"/>
                    <a:pt x="123" y="137"/>
                  </a:cubicBezTo>
                  <a:cubicBezTo>
                    <a:pt x="123" y="138"/>
                    <a:pt x="123" y="138"/>
                    <a:pt x="123" y="138"/>
                  </a:cubicBezTo>
                  <a:cubicBezTo>
                    <a:pt x="122" y="140"/>
                    <a:pt x="122" y="140"/>
                    <a:pt x="122" y="140"/>
                  </a:cubicBezTo>
                  <a:cubicBezTo>
                    <a:pt x="122" y="141"/>
                    <a:pt x="122" y="141"/>
                    <a:pt x="122" y="141"/>
                  </a:cubicBezTo>
                  <a:cubicBezTo>
                    <a:pt x="121" y="141"/>
                    <a:pt x="121" y="141"/>
                    <a:pt x="121" y="141"/>
                  </a:cubicBezTo>
                  <a:cubicBezTo>
                    <a:pt x="121" y="143"/>
                    <a:pt x="121" y="143"/>
                    <a:pt x="121" y="143"/>
                  </a:cubicBezTo>
                  <a:cubicBezTo>
                    <a:pt x="120" y="144"/>
                    <a:pt x="120" y="144"/>
                    <a:pt x="120" y="144"/>
                  </a:cubicBezTo>
                  <a:cubicBezTo>
                    <a:pt x="120" y="144"/>
                    <a:pt x="119" y="144"/>
                    <a:pt x="119" y="144"/>
                  </a:cubicBezTo>
                  <a:cubicBezTo>
                    <a:pt x="118" y="144"/>
                    <a:pt x="117" y="145"/>
                    <a:pt x="117" y="145"/>
                  </a:cubicBezTo>
                  <a:cubicBezTo>
                    <a:pt x="117" y="145"/>
                    <a:pt x="115" y="145"/>
                    <a:pt x="115" y="144"/>
                  </a:cubicBezTo>
                  <a:cubicBezTo>
                    <a:pt x="115" y="144"/>
                    <a:pt x="114" y="145"/>
                    <a:pt x="113" y="144"/>
                  </a:cubicBezTo>
                  <a:cubicBezTo>
                    <a:pt x="113" y="144"/>
                    <a:pt x="112" y="143"/>
                    <a:pt x="112" y="143"/>
                  </a:cubicBezTo>
                  <a:cubicBezTo>
                    <a:pt x="111" y="143"/>
                    <a:pt x="111" y="143"/>
                    <a:pt x="111" y="143"/>
                  </a:cubicBezTo>
                  <a:cubicBezTo>
                    <a:pt x="109" y="143"/>
                    <a:pt x="109" y="143"/>
                    <a:pt x="109" y="143"/>
                  </a:cubicBezTo>
                  <a:cubicBezTo>
                    <a:pt x="106" y="143"/>
                    <a:pt x="106" y="143"/>
                    <a:pt x="106" y="143"/>
                  </a:cubicBezTo>
                  <a:cubicBezTo>
                    <a:pt x="104" y="143"/>
                    <a:pt x="104" y="143"/>
                    <a:pt x="104" y="143"/>
                  </a:cubicBezTo>
                  <a:cubicBezTo>
                    <a:pt x="104" y="142"/>
                    <a:pt x="104" y="142"/>
                    <a:pt x="104" y="142"/>
                  </a:cubicBezTo>
                  <a:cubicBezTo>
                    <a:pt x="103" y="143"/>
                    <a:pt x="103" y="143"/>
                    <a:pt x="103" y="143"/>
                  </a:cubicBezTo>
                  <a:cubicBezTo>
                    <a:pt x="102" y="141"/>
                    <a:pt x="102" y="141"/>
                    <a:pt x="102" y="141"/>
                  </a:cubicBezTo>
                  <a:cubicBezTo>
                    <a:pt x="100" y="141"/>
                    <a:pt x="100" y="141"/>
                    <a:pt x="100" y="141"/>
                  </a:cubicBezTo>
                  <a:cubicBezTo>
                    <a:pt x="98" y="141"/>
                    <a:pt x="98" y="141"/>
                    <a:pt x="98" y="141"/>
                  </a:cubicBezTo>
                  <a:cubicBezTo>
                    <a:pt x="98" y="141"/>
                    <a:pt x="98" y="142"/>
                    <a:pt x="99" y="143"/>
                  </a:cubicBezTo>
                  <a:cubicBezTo>
                    <a:pt x="99" y="143"/>
                    <a:pt x="100" y="145"/>
                    <a:pt x="100" y="145"/>
                  </a:cubicBezTo>
                  <a:cubicBezTo>
                    <a:pt x="100" y="145"/>
                    <a:pt x="100" y="147"/>
                    <a:pt x="100" y="147"/>
                  </a:cubicBezTo>
                  <a:cubicBezTo>
                    <a:pt x="100" y="147"/>
                    <a:pt x="102" y="149"/>
                    <a:pt x="102" y="149"/>
                  </a:cubicBezTo>
                  <a:cubicBezTo>
                    <a:pt x="102" y="150"/>
                    <a:pt x="102" y="150"/>
                    <a:pt x="102" y="150"/>
                  </a:cubicBezTo>
                  <a:cubicBezTo>
                    <a:pt x="102" y="150"/>
                    <a:pt x="103" y="152"/>
                    <a:pt x="103" y="152"/>
                  </a:cubicBezTo>
                  <a:cubicBezTo>
                    <a:pt x="103" y="152"/>
                    <a:pt x="105" y="153"/>
                    <a:pt x="105" y="153"/>
                  </a:cubicBezTo>
                  <a:cubicBezTo>
                    <a:pt x="105" y="155"/>
                    <a:pt x="105" y="155"/>
                    <a:pt x="105" y="155"/>
                  </a:cubicBezTo>
                  <a:cubicBezTo>
                    <a:pt x="104" y="156"/>
                    <a:pt x="104" y="156"/>
                    <a:pt x="104" y="156"/>
                  </a:cubicBezTo>
                  <a:cubicBezTo>
                    <a:pt x="103" y="157"/>
                    <a:pt x="103" y="157"/>
                    <a:pt x="103" y="157"/>
                  </a:cubicBezTo>
                  <a:cubicBezTo>
                    <a:pt x="104" y="159"/>
                    <a:pt x="104" y="159"/>
                    <a:pt x="104" y="159"/>
                  </a:cubicBezTo>
                  <a:cubicBezTo>
                    <a:pt x="104" y="161"/>
                    <a:pt x="104" y="161"/>
                    <a:pt x="104" y="161"/>
                  </a:cubicBezTo>
                  <a:cubicBezTo>
                    <a:pt x="105" y="162"/>
                    <a:pt x="105" y="162"/>
                    <a:pt x="105" y="162"/>
                  </a:cubicBezTo>
                  <a:cubicBezTo>
                    <a:pt x="105" y="163"/>
                    <a:pt x="105" y="163"/>
                    <a:pt x="105" y="163"/>
                  </a:cubicBezTo>
                  <a:cubicBezTo>
                    <a:pt x="104" y="164"/>
                    <a:pt x="104" y="164"/>
                    <a:pt x="104" y="164"/>
                  </a:cubicBezTo>
                  <a:cubicBezTo>
                    <a:pt x="104" y="166"/>
                    <a:pt x="104" y="166"/>
                    <a:pt x="104" y="166"/>
                  </a:cubicBezTo>
                  <a:cubicBezTo>
                    <a:pt x="105" y="168"/>
                    <a:pt x="105" y="168"/>
                    <a:pt x="105" y="168"/>
                  </a:cubicBezTo>
                  <a:cubicBezTo>
                    <a:pt x="106" y="170"/>
                    <a:pt x="106" y="170"/>
                    <a:pt x="106" y="170"/>
                  </a:cubicBezTo>
                  <a:cubicBezTo>
                    <a:pt x="108" y="170"/>
                    <a:pt x="108" y="170"/>
                    <a:pt x="108" y="170"/>
                  </a:cubicBezTo>
                  <a:cubicBezTo>
                    <a:pt x="108" y="172"/>
                    <a:pt x="108" y="172"/>
                    <a:pt x="108" y="172"/>
                  </a:cubicBezTo>
                  <a:cubicBezTo>
                    <a:pt x="107" y="173"/>
                    <a:pt x="107" y="173"/>
                    <a:pt x="107" y="173"/>
                  </a:cubicBezTo>
                  <a:cubicBezTo>
                    <a:pt x="107" y="173"/>
                    <a:pt x="107" y="174"/>
                    <a:pt x="107" y="174"/>
                  </a:cubicBezTo>
                  <a:cubicBezTo>
                    <a:pt x="108" y="174"/>
                    <a:pt x="109" y="175"/>
                    <a:pt x="109" y="175"/>
                  </a:cubicBezTo>
                  <a:cubicBezTo>
                    <a:pt x="111" y="174"/>
                    <a:pt x="111" y="174"/>
                    <a:pt x="111" y="174"/>
                  </a:cubicBezTo>
                  <a:cubicBezTo>
                    <a:pt x="111" y="174"/>
                    <a:pt x="112" y="174"/>
                    <a:pt x="112" y="174"/>
                  </a:cubicBezTo>
                  <a:cubicBezTo>
                    <a:pt x="112" y="175"/>
                    <a:pt x="113" y="177"/>
                    <a:pt x="113" y="177"/>
                  </a:cubicBezTo>
                  <a:cubicBezTo>
                    <a:pt x="114" y="178"/>
                    <a:pt x="114" y="178"/>
                    <a:pt x="114" y="178"/>
                  </a:cubicBezTo>
                  <a:cubicBezTo>
                    <a:pt x="114" y="180"/>
                    <a:pt x="114" y="180"/>
                    <a:pt x="114" y="180"/>
                  </a:cubicBezTo>
                  <a:cubicBezTo>
                    <a:pt x="112" y="182"/>
                    <a:pt x="112" y="182"/>
                    <a:pt x="112" y="182"/>
                  </a:cubicBezTo>
                  <a:cubicBezTo>
                    <a:pt x="110" y="184"/>
                    <a:pt x="110" y="184"/>
                    <a:pt x="110" y="184"/>
                  </a:cubicBezTo>
                  <a:cubicBezTo>
                    <a:pt x="109" y="185"/>
                    <a:pt x="109" y="185"/>
                    <a:pt x="109" y="185"/>
                  </a:cubicBezTo>
                  <a:cubicBezTo>
                    <a:pt x="109" y="187"/>
                    <a:pt x="109" y="187"/>
                    <a:pt x="109" y="187"/>
                  </a:cubicBezTo>
                  <a:cubicBezTo>
                    <a:pt x="108" y="188"/>
                    <a:pt x="108" y="188"/>
                    <a:pt x="108" y="188"/>
                  </a:cubicBezTo>
                  <a:cubicBezTo>
                    <a:pt x="106" y="189"/>
                    <a:pt x="106" y="189"/>
                    <a:pt x="106" y="189"/>
                  </a:cubicBezTo>
                  <a:cubicBezTo>
                    <a:pt x="104" y="190"/>
                    <a:pt x="104" y="190"/>
                    <a:pt x="104" y="190"/>
                  </a:cubicBezTo>
                  <a:cubicBezTo>
                    <a:pt x="103" y="190"/>
                    <a:pt x="103" y="190"/>
                    <a:pt x="103" y="190"/>
                  </a:cubicBezTo>
                  <a:cubicBezTo>
                    <a:pt x="102" y="191"/>
                    <a:pt x="102" y="191"/>
                    <a:pt x="102" y="191"/>
                  </a:cubicBezTo>
                  <a:cubicBezTo>
                    <a:pt x="99" y="192"/>
                    <a:pt x="99" y="192"/>
                    <a:pt x="99" y="192"/>
                  </a:cubicBezTo>
                  <a:cubicBezTo>
                    <a:pt x="98" y="192"/>
                    <a:pt x="98" y="192"/>
                    <a:pt x="98" y="192"/>
                  </a:cubicBezTo>
                  <a:cubicBezTo>
                    <a:pt x="96" y="196"/>
                    <a:pt x="96" y="196"/>
                    <a:pt x="96" y="196"/>
                  </a:cubicBezTo>
                  <a:cubicBezTo>
                    <a:pt x="96" y="196"/>
                    <a:pt x="96" y="198"/>
                    <a:pt x="96" y="198"/>
                  </a:cubicBezTo>
                  <a:cubicBezTo>
                    <a:pt x="96" y="198"/>
                    <a:pt x="97" y="199"/>
                    <a:pt x="97" y="199"/>
                  </a:cubicBezTo>
                  <a:cubicBezTo>
                    <a:pt x="97" y="199"/>
                    <a:pt x="95" y="201"/>
                    <a:pt x="95" y="201"/>
                  </a:cubicBezTo>
                  <a:cubicBezTo>
                    <a:pt x="95" y="201"/>
                    <a:pt x="93" y="202"/>
                    <a:pt x="93" y="202"/>
                  </a:cubicBezTo>
                  <a:cubicBezTo>
                    <a:pt x="92" y="204"/>
                    <a:pt x="92" y="204"/>
                    <a:pt x="92" y="204"/>
                  </a:cubicBezTo>
                  <a:cubicBezTo>
                    <a:pt x="93" y="205"/>
                    <a:pt x="93" y="205"/>
                    <a:pt x="93" y="205"/>
                  </a:cubicBezTo>
                  <a:cubicBezTo>
                    <a:pt x="91" y="205"/>
                    <a:pt x="91" y="205"/>
                    <a:pt x="91" y="205"/>
                  </a:cubicBezTo>
                  <a:cubicBezTo>
                    <a:pt x="92" y="207"/>
                    <a:pt x="92" y="207"/>
                    <a:pt x="92" y="207"/>
                  </a:cubicBezTo>
                  <a:cubicBezTo>
                    <a:pt x="91" y="208"/>
                    <a:pt x="91" y="208"/>
                    <a:pt x="91" y="208"/>
                  </a:cubicBezTo>
                  <a:cubicBezTo>
                    <a:pt x="92" y="209"/>
                    <a:pt x="92" y="209"/>
                    <a:pt x="92" y="209"/>
                  </a:cubicBezTo>
                  <a:cubicBezTo>
                    <a:pt x="92" y="209"/>
                    <a:pt x="93" y="212"/>
                    <a:pt x="93" y="212"/>
                  </a:cubicBezTo>
                  <a:cubicBezTo>
                    <a:pt x="93" y="213"/>
                    <a:pt x="94" y="214"/>
                    <a:pt x="94" y="214"/>
                  </a:cubicBezTo>
                  <a:cubicBezTo>
                    <a:pt x="94" y="214"/>
                    <a:pt x="95" y="215"/>
                    <a:pt x="95" y="215"/>
                  </a:cubicBezTo>
                  <a:cubicBezTo>
                    <a:pt x="95" y="216"/>
                    <a:pt x="95" y="217"/>
                    <a:pt x="95" y="218"/>
                  </a:cubicBezTo>
                  <a:cubicBezTo>
                    <a:pt x="95" y="219"/>
                    <a:pt x="96" y="221"/>
                    <a:pt x="96" y="221"/>
                  </a:cubicBezTo>
                  <a:cubicBezTo>
                    <a:pt x="97" y="223"/>
                    <a:pt x="97" y="223"/>
                    <a:pt x="97" y="223"/>
                  </a:cubicBezTo>
                  <a:cubicBezTo>
                    <a:pt x="97" y="223"/>
                    <a:pt x="97" y="224"/>
                    <a:pt x="97" y="224"/>
                  </a:cubicBezTo>
                  <a:cubicBezTo>
                    <a:pt x="98" y="224"/>
                    <a:pt x="100" y="224"/>
                    <a:pt x="100" y="224"/>
                  </a:cubicBezTo>
                  <a:cubicBezTo>
                    <a:pt x="100" y="224"/>
                    <a:pt x="102" y="224"/>
                    <a:pt x="102" y="224"/>
                  </a:cubicBezTo>
                  <a:cubicBezTo>
                    <a:pt x="102" y="224"/>
                    <a:pt x="103" y="223"/>
                    <a:pt x="104" y="224"/>
                  </a:cubicBezTo>
                  <a:cubicBezTo>
                    <a:pt x="104" y="224"/>
                    <a:pt x="104" y="225"/>
                    <a:pt x="104" y="225"/>
                  </a:cubicBezTo>
                  <a:cubicBezTo>
                    <a:pt x="104" y="225"/>
                    <a:pt x="104" y="226"/>
                    <a:pt x="104" y="226"/>
                  </a:cubicBezTo>
                  <a:cubicBezTo>
                    <a:pt x="100" y="230"/>
                    <a:pt x="100" y="230"/>
                    <a:pt x="100" y="230"/>
                  </a:cubicBezTo>
                  <a:cubicBezTo>
                    <a:pt x="100" y="233"/>
                    <a:pt x="100" y="233"/>
                    <a:pt x="100" y="233"/>
                  </a:cubicBezTo>
                  <a:cubicBezTo>
                    <a:pt x="100" y="233"/>
                    <a:pt x="99" y="233"/>
                    <a:pt x="99" y="233"/>
                  </a:cubicBezTo>
                  <a:cubicBezTo>
                    <a:pt x="98" y="233"/>
                    <a:pt x="97" y="233"/>
                    <a:pt x="97" y="233"/>
                  </a:cubicBezTo>
                  <a:cubicBezTo>
                    <a:pt x="95" y="231"/>
                    <a:pt x="95" y="231"/>
                    <a:pt x="95" y="231"/>
                  </a:cubicBezTo>
                  <a:cubicBezTo>
                    <a:pt x="93" y="232"/>
                    <a:pt x="93" y="232"/>
                    <a:pt x="93" y="232"/>
                  </a:cubicBezTo>
                  <a:cubicBezTo>
                    <a:pt x="93" y="233"/>
                    <a:pt x="93" y="233"/>
                    <a:pt x="93" y="233"/>
                  </a:cubicBezTo>
                  <a:cubicBezTo>
                    <a:pt x="93" y="233"/>
                    <a:pt x="91" y="233"/>
                    <a:pt x="91" y="233"/>
                  </a:cubicBezTo>
                  <a:cubicBezTo>
                    <a:pt x="91" y="233"/>
                    <a:pt x="88" y="233"/>
                    <a:pt x="88" y="233"/>
                  </a:cubicBezTo>
                  <a:cubicBezTo>
                    <a:pt x="87" y="234"/>
                    <a:pt x="87" y="234"/>
                    <a:pt x="87" y="234"/>
                  </a:cubicBezTo>
                  <a:cubicBezTo>
                    <a:pt x="86" y="238"/>
                    <a:pt x="86" y="238"/>
                    <a:pt x="86" y="238"/>
                  </a:cubicBezTo>
                  <a:cubicBezTo>
                    <a:pt x="84" y="240"/>
                    <a:pt x="84" y="240"/>
                    <a:pt x="84" y="240"/>
                  </a:cubicBezTo>
                  <a:cubicBezTo>
                    <a:pt x="82" y="241"/>
                    <a:pt x="82" y="241"/>
                    <a:pt x="82" y="241"/>
                  </a:cubicBezTo>
                  <a:cubicBezTo>
                    <a:pt x="80" y="243"/>
                    <a:pt x="80" y="243"/>
                    <a:pt x="80" y="243"/>
                  </a:cubicBezTo>
                  <a:cubicBezTo>
                    <a:pt x="77" y="244"/>
                    <a:pt x="77" y="244"/>
                    <a:pt x="77" y="244"/>
                  </a:cubicBezTo>
                  <a:cubicBezTo>
                    <a:pt x="77" y="244"/>
                    <a:pt x="76" y="245"/>
                    <a:pt x="76" y="245"/>
                  </a:cubicBezTo>
                  <a:cubicBezTo>
                    <a:pt x="76" y="246"/>
                    <a:pt x="75" y="249"/>
                    <a:pt x="75" y="249"/>
                  </a:cubicBezTo>
                  <a:cubicBezTo>
                    <a:pt x="75" y="249"/>
                    <a:pt x="73" y="250"/>
                    <a:pt x="73" y="251"/>
                  </a:cubicBezTo>
                  <a:cubicBezTo>
                    <a:pt x="73" y="251"/>
                    <a:pt x="71" y="252"/>
                    <a:pt x="71" y="252"/>
                  </a:cubicBezTo>
                  <a:cubicBezTo>
                    <a:pt x="71" y="252"/>
                    <a:pt x="71" y="254"/>
                    <a:pt x="71" y="254"/>
                  </a:cubicBezTo>
                  <a:cubicBezTo>
                    <a:pt x="71" y="254"/>
                    <a:pt x="72" y="256"/>
                    <a:pt x="72" y="256"/>
                  </a:cubicBezTo>
                  <a:cubicBezTo>
                    <a:pt x="72" y="259"/>
                    <a:pt x="72" y="259"/>
                    <a:pt x="72" y="259"/>
                  </a:cubicBezTo>
                  <a:cubicBezTo>
                    <a:pt x="72" y="261"/>
                    <a:pt x="72" y="261"/>
                    <a:pt x="72" y="261"/>
                  </a:cubicBezTo>
                  <a:cubicBezTo>
                    <a:pt x="73" y="263"/>
                    <a:pt x="73" y="263"/>
                    <a:pt x="73" y="263"/>
                  </a:cubicBezTo>
                  <a:cubicBezTo>
                    <a:pt x="72" y="265"/>
                    <a:pt x="72" y="265"/>
                    <a:pt x="72" y="265"/>
                  </a:cubicBezTo>
                  <a:cubicBezTo>
                    <a:pt x="71" y="268"/>
                    <a:pt x="71" y="268"/>
                    <a:pt x="71" y="268"/>
                  </a:cubicBezTo>
                  <a:cubicBezTo>
                    <a:pt x="71" y="269"/>
                    <a:pt x="71" y="269"/>
                    <a:pt x="71" y="269"/>
                  </a:cubicBezTo>
                  <a:cubicBezTo>
                    <a:pt x="71" y="271"/>
                    <a:pt x="71" y="271"/>
                    <a:pt x="71" y="271"/>
                  </a:cubicBezTo>
                  <a:cubicBezTo>
                    <a:pt x="71" y="275"/>
                    <a:pt x="71" y="275"/>
                    <a:pt x="71" y="275"/>
                  </a:cubicBezTo>
                  <a:cubicBezTo>
                    <a:pt x="68" y="274"/>
                    <a:pt x="68" y="274"/>
                    <a:pt x="68" y="274"/>
                  </a:cubicBezTo>
                  <a:cubicBezTo>
                    <a:pt x="65" y="274"/>
                    <a:pt x="65" y="274"/>
                    <a:pt x="65" y="274"/>
                  </a:cubicBezTo>
                  <a:cubicBezTo>
                    <a:pt x="62" y="275"/>
                    <a:pt x="62" y="275"/>
                    <a:pt x="62" y="275"/>
                  </a:cubicBezTo>
                  <a:cubicBezTo>
                    <a:pt x="58" y="277"/>
                    <a:pt x="58" y="277"/>
                    <a:pt x="58" y="277"/>
                  </a:cubicBezTo>
                  <a:cubicBezTo>
                    <a:pt x="52" y="278"/>
                    <a:pt x="52" y="278"/>
                    <a:pt x="52" y="278"/>
                  </a:cubicBezTo>
                  <a:cubicBezTo>
                    <a:pt x="47" y="278"/>
                    <a:pt x="47" y="278"/>
                    <a:pt x="47" y="278"/>
                  </a:cubicBezTo>
                  <a:cubicBezTo>
                    <a:pt x="44" y="277"/>
                    <a:pt x="44" y="277"/>
                    <a:pt x="44" y="277"/>
                  </a:cubicBezTo>
                  <a:cubicBezTo>
                    <a:pt x="42" y="276"/>
                    <a:pt x="42" y="276"/>
                    <a:pt x="42" y="276"/>
                  </a:cubicBezTo>
                  <a:cubicBezTo>
                    <a:pt x="40" y="274"/>
                    <a:pt x="40" y="274"/>
                    <a:pt x="40" y="274"/>
                  </a:cubicBezTo>
                  <a:cubicBezTo>
                    <a:pt x="37" y="271"/>
                    <a:pt x="37" y="271"/>
                    <a:pt x="37" y="271"/>
                  </a:cubicBezTo>
                  <a:cubicBezTo>
                    <a:pt x="34" y="271"/>
                    <a:pt x="34" y="271"/>
                    <a:pt x="34" y="271"/>
                  </a:cubicBezTo>
                  <a:cubicBezTo>
                    <a:pt x="32" y="270"/>
                    <a:pt x="32" y="270"/>
                    <a:pt x="32" y="270"/>
                  </a:cubicBezTo>
                  <a:cubicBezTo>
                    <a:pt x="30" y="269"/>
                    <a:pt x="30" y="269"/>
                    <a:pt x="30" y="269"/>
                  </a:cubicBezTo>
                  <a:cubicBezTo>
                    <a:pt x="28" y="268"/>
                    <a:pt x="28" y="268"/>
                    <a:pt x="28" y="268"/>
                  </a:cubicBezTo>
                  <a:cubicBezTo>
                    <a:pt x="26" y="268"/>
                    <a:pt x="26" y="268"/>
                    <a:pt x="26" y="268"/>
                  </a:cubicBezTo>
                  <a:cubicBezTo>
                    <a:pt x="22" y="266"/>
                    <a:pt x="22" y="266"/>
                    <a:pt x="22" y="266"/>
                  </a:cubicBezTo>
                  <a:cubicBezTo>
                    <a:pt x="18" y="264"/>
                    <a:pt x="18" y="264"/>
                    <a:pt x="18" y="264"/>
                  </a:cubicBezTo>
                  <a:cubicBezTo>
                    <a:pt x="16" y="265"/>
                    <a:pt x="16" y="265"/>
                    <a:pt x="16" y="265"/>
                  </a:cubicBezTo>
                  <a:cubicBezTo>
                    <a:pt x="16" y="266"/>
                    <a:pt x="16" y="266"/>
                    <a:pt x="16" y="266"/>
                  </a:cubicBezTo>
                  <a:cubicBezTo>
                    <a:pt x="13" y="265"/>
                    <a:pt x="13" y="265"/>
                    <a:pt x="13" y="265"/>
                  </a:cubicBezTo>
                  <a:cubicBezTo>
                    <a:pt x="11" y="265"/>
                    <a:pt x="11" y="265"/>
                    <a:pt x="11" y="265"/>
                  </a:cubicBezTo>
                  <a:cubicBezTo>
                    <a:pt x="9" y="265"/>
                    <a:pt x="9" y="265"/>
                    <a:pt x="9" y="265"/>
                  </a:cubicBezTo>
                  <a:cubicBezTo>
                    <a:pt x="5" y="266"/>
                    <a:pt x="5" y="266"/>
                    <a:pt x="5" y="266"/>
                  </a:cubicBezTo>
                  <a:cubicBezTo>
                    <a:pt x="2" y="267"/>
                    <a:pt x="2" y="267"/>
                    <a:pt x="2" y="267"/>
                  </a:cubicBezTo>
                  <a:cubicBezTo>
                    <a:pt x="0" y="266"/>
                    <a:pt x="0" y="266"/>
                    <a:pt x="0" y="266"/>
                  </a:cubicBezTo>
                  <a:cubicBezTo>
                    <a:pt x="2" y="264"/>
                    <a:pt x="2" y="264"/>
                    <a:pt x="2" y="264"/>
                  </a:cubicBezTo>
                  <a:cubicBezTo>
                    <a:pt x="4" y="261"/>
                    <a:pt x="4" y="261"/>
                    <a:pt x="4" y="261"/>
                  </a:cubicBezTo>
                  <a:cubicBezTo>
                    <a:pt x="6" y="260"/>
                    <a:pt x="6" y="260"/>
                    <a:pt x="6" y="260"/>
                  </a:cubicBezTo>
                  <a:cubicBezTo>
                    <a:pt x="7" y="257"/>
                    <a:pt x="7" y="257"/>
                    <a:pt x="7" y="257"/>
                  </a:cubicBezTo>
                  <a:cubicBezTo>
                    <a:pt x="10" y="255"/>
                    <a:pt x="10" y="255"/>
                    <a:pt x="10" y="255"/>
                  </a:cubicBezTo>
                  <a:cubicBezTo>
                    <a:pt x="10" y="252"/>
                    <a:pt x="10" y="252"/>
                    <a:pt x="10" y="252"/>
                  </a:cubicBezTo>
                  <a:cubicBezTo>
                    <a:pt x="12" y="248"/>
                    <a:pt x="12" y="248"/>
                    <a:pt x="12" y="248"/>
                  </a:cubicBezTo>
                  <a:cubicBezTo>
                    <a:pt x="12" y="248"/>
                    <a:pt x="14" y="248"/>
                    <a:pt x="14" y="247"/>
                  </a:cubicBezTo>
                  <a:cubicBezTo>
                    <a:pt x="15" y="245"/>
                    <a:pt x="15" y="244"/>
                    <a:pt x="16" y="243"/>
                  </a:cubicBezTo>
                  <a:cubicBezTo>
                    <a:pt x="16" y="242"/>
                    <a:pt x="17" y="242"/>
                    <a:pt x="17" y="241"/>
                  </a:cubicBezTo>
                  <a:cubicBezTo>
                    <a:pt x="17" y="240"/>
                    <a:pt x="16" y="237"/>
                    <a:pt x="16" y="237"/>
                  </a:cubicBezTo>
                  <a:cubicBezTo>
                    <a:pt x="16" y="237"/>
                    <a:pt x="18" y="233"/>
                    <a:pt x="18" y="233"/>
                  </a:cubicBezTo>
                  <a:cubicBezTo>
                    <a:pt x="19" y="232"/>
                    <a:pt x="19" y="228"/>
                    <a:pt x="19" y="228"/>
                  </a:cubicBezTo>
                  <a:cubicBezTo>
                    <a:pt x="19" y="228"/>
                    <a:pt x="20" y="226"/>
                    <a:pt x="21" y="225"/>
                  </a:cubicBezTo>
                  <a:cubicBezTo>
                    <a:pt x="21" y="224"/>
                    <a:pt x="21" y="221"/>
                    <a:pt x="21" y="221"/>
                  </a:cubicBezTo>
                  <a:cubicBezTo>
                    <a:pt x="19" y="218"/>
                    <a:pt x="19" y="218"/>
                    <a:pt x="19" y="218"/>
                  </a:cubicBezTo>
                  <a:cubicBezTo>
                    <a:pt x="21" y="214"/>
                    <a:pt x="21" y="214"/>
                    <a:pt x="21" y="214"/>
                  </a:cubicBezTo>
                  <a:cubicBezTo>
                    <a:pt x="24" y="209"/>
                    <a:pt x="24" y="209"/>
                    <a:pt x="24" y="209"/>
                  </a:cubicBezTo>
                  <a:cubicBezTo>
                    <a:pt x="27" y="204"/>
                    <a:pt x="27" y="204"/>
                    <a:pt x="27" y="204"/>
                  </a:cubicBezTo>
                  <a:cubicBezTo>
                    <a:pt x="28" y="199"/>
                    <a:pt x="28" y="199"/>
                    <a:pt x="28" y="199"/>
                  </a:cubicBezTo>
                  <a:cubicBezTo>
                    <a:pt x="28" y="199"/>
                    <a:pt x="28" y="197"/>
                    <a:pt x="28" y="196"/>
                  </a:cubicBezTo>
                  <a:cubicBezTo>
                    <a:pt x="28" y="196"/>
                    <a:pt x="28" y="194"/>
                    <a:pt x="28" y="194"/>
                  </a:cubicBezTo>
                  <a:cubicBezTo>
                    <a:pt x="28" y="194"/>
                    <a:pt x="28" y="192"/>
                    <a:pt x="28" y="192"/>
                  </a:cubicBezTo>
                  <a:cubicBezTo>
                    <a:pt x="28" y="192"/>
                    <a:pt x="27" y="190"/>
                    <a:pt x="27" y="190"/>
                  </a:cubicBezTo>
                  <a:cubicBezTo>
                    <a:pt x="26" y="187"/>
                    <a:pt x="26" y="187"/>
                    <a:pt x="26" y="187"/>
                  </a:cubicBezTo>
                  <a:cubicBezTo>
                    <a:pt x="25" y="188"/>
                    <a:pt x="25" y="188"/>
                    <a:pt x="25" y="188"/>
                  </a:cubicBezTo>
                  <a:cubicBezTo>
                    <a:pt x="25" y="188"/>
                    <a:pt x="24" y="189"/>
                    <a:pt x="23" y="188"/>
                  </a:cubicBezTo>
                  <a:cubicBezTo>
                    <a:pt x="23" y="188"/>
                    <a:pt x="19" y="188"/>
                    <a:pt x="19" y="188"/>
                  </a:cubicBezTo>
                  <a:cubicBezTo>
                    <a:pt x="17" y="189"/>
                    <a:pt x="17" y="189"/>
                    <a:pt x="17" y="189"/>
                  </a:cubicBezTo>
                  <a:cubicBezTo>
                    <a:pt x="14" y="188"/>
                    <a:pt x="14" y="188"/>
                    <a:pt x="14" y="188"/>
                  </a:cubicBezTo>
                  <a:cubicBezTo>
                    <a:pt x="14" y="188"/>
                    <a:pt x="13" y="189"/>
                    <a:pt x="12" y="189"/>
                  </a:cubicBezTo>
                  <a:cubicBezTo>
                    <a:pt x="12" y="189"/>
                    <a:pt x="11" y="189"/>
                    <a:pt x="11" y="188"/>
                  </a:cubicBezTo>
                  <a:cubicBezTo>
                    <a:pt x="11" y="188"/>
                    <a:pt x="14" y="185"/>
                    <a:pt x="14" y="185"/>
                  </a:cubicBezTo>
                  <a:cubicBezTo>
                    <a:pt x="14" y="185"/>
                    <a:pt x="14" y="185"/>
                    <a:pt x="14" y="184"/>
                  </a:cubicBezTo>
                  <a:cubicBezTo>
                    <a:pt x="14" y="183"/>
                    <a:pt x="14" y="181"/>
                    <a:pt x="14" y="181"/>
                  </a:cubicBezTo>
                  <a:cubicBezTo>
                    <a:pt x="14" y="180"/>
                    <a:pt x="13" y="177"/>
                    <a:pt x="13" y="177"/>
                  </a:cubicBezTo>
                  <a:cubicBezTo>
                    <a:pt x="13" y="177"/>
                    <a:pt x="12" y="176"/>
                    <a:pt x="13" y="175"/>
                  </a:cubicBezTo>
                  <a:cubicBezTo>
                    <a:pt x="13" y="174"/>
                    <a:pt x="14" y="174"/>
                    <a:pt x="14" y="174"/>
                  </a:cubicBezTo>
                  <a:cubicBezTo>
                    <a:pt x="12" y="173"/>
                    <a:pt x="12" y="173"/>
                    <a:pt x="12" y="173"/>
                  </a:cubicBezTo>
                  <a:cubicBezTo>
                    <a:pt x="12" y="173"/>
                    <a:pt x="12" y="173"/>
                    <a:pt x="11" y="173"/>
                  </a:cubicBezTo>
                  <a:cubicBezTo>
                    <a:pt x="10" y="174"/>
                    <a:pt x="9" y="174"/>
                    <a:pt x="9" y="174"/>
                  </a:cubicBezTo>
                  <a:cubicBezTo>
                    <a:pt x="8" y="172"/>
                    <a:pt x="8" y="172"/>
                    <a:pt x="8" y="172"/>
                  </a:cubicBezTo>
                  <a:cubicBezTo>
                    <a:pt x="8" y="172"/>
                    <a:pt x="7" y="173"/>
                    <a:pt x="7" y="172"/>
                  </a:cubicBezTo>
                  <a:cubicBezTo>
                    <a:pt x="6" y="172"/>
                    <a:pt x="4" y="171"/>
                    <a:pt x="4" y="171"/>
                  </a:cubicBezTo>
                  <a:cubicBezTo>
                    <a:pt x="4" y="171"/>
                    <a:pt x="4" y="169"/>
                    <a:pt x="4" y="169"/>
                  </a:cubicBezTo>
                  <a:cubicBezTo>
                    <a:pt x="5" y="168"/>
                    <a:pt x="5" y="168"/>
                    <a:pt x="5" y="167"/>
                  </a:cubicBezTo>
                  <a:cubicBezTo>
                    <a:pt x="5" y="166"/>
                    <a:pt x="5" y="165"/>
                    <a:pt x="6" y="164"/>
                  </a:cubicBezTo>
                  <a:cubicBezTo>
                    <a:pt x="6" y="163"/>
                    <a:pt x="7" y="162"/>
                    <a:pt x="8" y="162"/>
                  </a:cubicBezTo>
                  <a:cubicBezTo>
                    <a:pt x="9" y="161"/>
                    <a:pt x="9" y="161"/>
                    <a:pt x="9" y="161"/>
                  </a:cubicBezTo>
                  <a:cubicBezTo>
                    <a:pt x="11" y="157"/>
                    <a:pt x="11" y="157"/>
                    <a:pt x="11" y="157"/>
                  </a:cubicBezTo>
                  <a:cubicBezTo>
                    <a:pt x="11" y="157"/>
                    <a:pt x="11" y="155"/>
                    <a:pt x="11" y="155"/>
                  </a:cubicBezTo>
                  <a:cubicBezTo>
                    <a:pt x="11" y="155"/>
                    <a:pt x="12" y="153"/>
                    <a:pt x="12" y="152"/>
                  </a:cubicBezTo>
                  <a:cubicBezTo>
                    <a:pt x="12" y="152"/>
                    <a:pt x="13" y="150"/>
                    <a:pt x="13" y="150"/>
                  </a:cubicBezTo>
                  <a:cubicBezTo>
                    <a:pt x="13" y="150"/>
                    <a:pt x="14" y="149"/>
                    <a:pt x="14" y="148"/>
                  </a:cubicBezTo>
                  <a:cubicBezTo>
                    <a:pt x="15" y="148"/>
                    <a:pt x="17" y="146"/>
                    <a:pt x="17" y="146"/>
                  </a:cubicBezTo>
                  <a:cubicBezTo>
                    <a:pt x="17" y="146"/>
                    <a:pt x="18" y="143"/>
                    <a:pt x="18" y="143"/>
                  </a:cubicBezTo>
                  <a:cubicBezTo>
                    <a:pt x="18" y="143"/>
                    <a:pt x="19" y="140"/>
                    <a:pt x="19" y="140"/>
                  </a:cubicBezTo>
                  <a:cubicBezTo>
                    <a:pt x="18" y="138"/>
                    <a:pt x="18" y="138"/>
                    <a:pt x="18" y="138"/>
                  </a:cubicBezTo>
                  <a:cubicBezTo>
                    <a:pt x="17" y="137"/>
                    <a:pt x="17" y="137"/>
                    <a:pt x="17" y="137"/>
                  </a:cubicBezTo>
                  <a:cubicBezTo>
                    <a:pt x="19" y="136"/>
                    <a:pt x="19" y="136"/>
                    <a:pt x="19" y="136"/>
                  </a:cubicBezTo>
                  <a:cubicBezTo>
                    <a:pt x="19" y="136"/>
                    <a:pt x="19" y="136"/>
                    <a:pt x="20" y="136"/>
                  </a:cubicBezTo>
                  <a:cubicBezTo>
                    <a:pt x="21" y="136"/>
                    <a:pt x="22" y="135"/>
                    <a:pt x="22" y="135"/>
                  </a:cubicBezTo>
                  <a:cubicBezTo>
                    <a:pt x="23" y="135"/>
                    <a:pt x="25" y="134"/>
                    <a:pt x="25" y="134"/>
                  </a:cubicBezTo>
                  <a:cubicBezTo>
                    <a:pt x="25" y="133"/>
                    <a:pt x="26" y="133"/>
                    <a:pt x="26" y="133"/>
                  </a:cubicBezTo>
                  <a:cubicBezTo>
                    <a:pt x="27" y="133"/>
                    <a:pt x="29" y="132"/>
                    <a:pt x="29" y="132"/>
                  </a:cubicBezTo>
                  <a:cubicBezTo>
                    <a:pt x="29" y="132"/>
                    <a:pt x="30" y="131"/>
                    <a:pt x="30" y="131"/>
                  </a:cubicBezTo>
                  <a:cubicBezTo>
                    <a:pt x="30" y="130"/>
                    <a:pt x="30" y="130"/>
                    <a:pt x="30" y="130"/>
                  </a:cubicBezTo>
                  <a:cubicBezTo>
                    <a:pt x="32" y="129"/>
                    <a:pt x="32" y="129"/>
                    <a:pt x="32" y="129"/>
                  </a:cubicBezTo>
                  <a:cubicBezTo>
                    <a:pt x="32" y="129"/>
                    <a:pt x="33" y="128"/>
                    <a:pt x="33" y="127"/>
                  </a:cubicBezTo>
                  <a:cubicBezTo>
                    <a:pt x="33" y="127"/>
                    <a:pt x="34" y="125"/>
                    <a:pt x="34" y="125"/>
                  </a:cubicBezTo>
                  <a:cubicBezTo>
                    <a:pt x="34" y="124"/>
                    <a:pt x="37" y="121"/>
                    <a:pt x="37" y="121"/>
                  </a:cubicBezTo>
                  <a:cubicBezTo>
                    <a:pt x="41" y="114"/>
                    <a:pt x="41" y="114"/>
                    <a:pt x="41" y="114"/>
                  </a:cubicBezTo>
                  <a:cubicBezTo>
                    <a:pt x="50" y="100"/>
                    <a:pt x="50" y="100"/>
                    <a:pt x="50" y="100"/>
                  </a:cubicBezTo>
                  <a:cubicBezTo>
                    <a:pt x="49" y="98"/>
                    <a:pt x="49" y="98"/>
                    <a:pt x="49" y="98"/>
                  </a:cubicBezTo>
                  <a:cubicBezTo>
                    <a:pt x="52" y="93"/>
                    <a:pt x="52" y="93"/>
                    <a:pt x="52" y="93"/>
                  </a:cubicBezTo>
                  <a:cubicBezTo>
                    <a:pt x="57" y="85"/>
                    <a:pt x="57" y="85"/>
                    <a:pt x="57" y="85"/>
                  </a:cubicBezTo>
                  <a:cubicBezTo>
                    <a:pt x="62" y="74"/>
                    <a:pt x="62" y="74"/>
                    <a:pt x="62" y="74"/>
                  </a:cubicBezTo>
                  <a:cubicBezTo>
                    <a:pt x="65" y="68"/>
                    <a:pt x="65" y="68"/>
                    <a:pt x="65" y="68"/>
                  </a:cubicBezTo>
                  <a:cubicBezTo>
                    <a:pt x="69" y="61"/>
                    <a:pt x="69" y="61"/>
                    <a:pt x="69" y="61"/>
                  </a:cubicBezTo>
                  <a:cubicBezTo>
                    <a:pt x="71" y="55"/>
                    <a:pt x="71" y="55"/>
                    <a:pt x="71" y="55"/>
                  </a:cubicBezTo>
                  <a:cubicBezTo>
                    <a:pt x="71" y="48"/>
                    <a:pt x="71" y="48"/>
                    <a:pt x="71" y="48"/>
                  </a:cubicBezTo>
                  <a:cubicBezTo>
                    <a:pt x="71" y="43"/>
                    <a:pt x="71" y="43"/>
                    <a:pt x="71" y="43"/>
                  </a:cubicBezTo>
                  <a:cubicBezTo>
                    <a:pt x="71" y="39"/>
                    <a:pt x="71" y="39"/>
                    <a:pt x="71" y="39"/>
                  </a:cubicBezTo>
                  <a:cubicBezTo>
                    <a:pt x="71" y="37"/>
                    <a:pt x="71" y="37"/>
                    <a:pt x="71" y="37"/>
                  </a:cubicBezTo>
                  <a:cubicBezTo>
                    <a:pt x="71" y="35"/>
                    <a:pt x="71" y="35"/>
                    <a:pt x="71" y="35"/>
                  </a:cubicBezTo>
                  <a:cubicBezTo>
                    <a:pt x="70" y="32"/>
                    <a:pt x="70" y="32"/>
                    <a:pt x="70" y="32"/>
                  </a:cubicBezTo>
                  <a:cubicBezTo>
                    <a:pt x="72" y="30"/>
                    <a:pt x="72" y="30"/>
                    <a:pt x="72" y="30"/>
                  </a:cubicBezTo>
                  <a:cubicBezTo>
                    <a:pt x="72" y="28"/>
                    <a:pt x="72" y="28"/>
                    <a:pt x="72" y="28"/>
                  </a:cubicBezTo>
                  <a:cubicBezTo>
                    <a:pt x="72" y="26"/>
                    <a:pt x="72" y="26"/>
                    <a:pt x="72" y="26"/>
                  </a:cubicBezTo>
                  <a:cubicBezTo>
                    <a:pt x="72" y="24"/>
                    <a:pt x="72" y="24"/>
                    <a:pt x="72" y="24"/>
                  </a:cubicBezTo>
                  <a:cubicBezTo>
                    <a:pt x="73" y="22"/>
                    <a:pt x="73" y="22"/>
                    <a:pt x="73" y="22"/>
                  </a:cubicBezTo>
                  <a:cubicBezTo>
                    <a:pt x="72" y="19"/>
                    <a:pt x="72" y="19"/>
                    <a:pt x="72" y="19"/>
                  </a:cubicBezTo>
                  <a:cubicBezTo>
                    <a:pt x="73" y="17"/>
                    <a:pt x="73" y="17"/>
                    <a:pt x="73" y="17"/>
                  </a:cubicBezTo>
                  <a:cubicBezTo>
                    <a:pt x="72" y="16"/>
                    <a:pt x="72" y="16"/>
                    <a:pt x="72" y="16"/>
                  </a:cubicBezTo>
                  <a:cubicBezTo>
                    <a:pt x="73" y="13"/>
                    <a:pt x="73" y="13"/>
                    <a:pt x="73" y="13"/>
                  </a:cubicBezTo>
                  <a:cubicBezTo>
                    <a:pt x="73" y="11"/>
                    <a:pt x="73" y="11"/>
                    <a:pt x="73" y="11"/>
                  </a:cubicBezTo>
                  <a:lnTo>
                    <a:pt x="74" y="9"/>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42" name="Freeform 78">
              <a:extLst>
                <a:ext uri="{FF2B5EF4-FFF2-40B4-BE49-F238E27FC236}">
                  <a16:creationId xmlns:a16="http://schemas.microsoft.com/office/drawing/2014/main" id="{E8EC58C4-5064-0693-4174-DD1D5FB37783}"/>
                </a:ext>
              </a:extLst>
            </p:cNvPr>
            <p:cNvSpPr>
              <a:spLocks noEditPoints="1"/>
            </p:cNvSpPr>
            <p:nvPr/>
          </p:nvSpPr>
          <p:spPr bwMode="auto">
            <a:xfrm>
              <a:off x="7089342" y="1747141"/>
              <a:ext cx="811211" cy="1041268"/>
            </a:xfrm>
            <a:custGeom>
              <a:avLst/>
              <a:gdLst>
                <a:gd name="T0" fmla="*/ 264 w 312"/>
                <a:gd name="T1" fmla="*/ 340 h 413"/>
                <a:gd name="T2" fmla="*/ 240 w 312"/>
                <a:gd name="T3" fmla="*/ 363 h 413"/>
                <a:gd name="T4" fmla="*/ 252 w 312"/>
                <a:gd name="T5" fmla="*/ 385 h 413"/>
                <a:gd name="T6" fmla="*/ 237 w 312"/>
                <a:gd name="T7" fmla="*/ 387 h 413"/>
                <a:gd name="T8" fmla="*/ 211 w 312"/>
                <a:gd name="T9" fmla="*/ 393 h 413"/>
                <a:gd name="T10" fmla="*/ 177 w 312"/>
                <a:gd name="T11" fmla="*/ 404 h 413"/>
                <a:gd name="T12" fmla="*/ 157 w 312"/>
                <a:gd name="T13" fmla="*/ 404 h 413"/>
                <a:gd name="T14" fmla="*/ 142 w 312"/>
                <a:gd name="T15" fmla="*/ 400 h 413"/>
                <a:gd name="T16" fmla="*/ 121 w 312"/>
                <a:gd name="T17" fmla="*/ 394 h 413"/>
                <a:gd name="T18" fmla="*/ 101 w 312"/>
                <a:gd name="T19" fmla="*/ 391 h 413"/>
                <a:gd name="T20" fmla="*/ 94 w 312"/>
                <a:gd name="T21" fmla="*/ 388 h 413"/>
                <a:gd name="T22" fmla="*/ 89 w 312"/>
                <a:gd name="T23" fmla="*/ 383 h 413"/>
                <a:gd name="T24" fmla="*/ 90 w 312"/>
                <a:gd name="T25" fmla="*/ 393 h 413"/>
                <a:gd name="T26" fmla="*/ 73 w 312"/>
                <a:gd name="T27" fmla="*/ 396 h 413"/>
                <a:gd name="T28" fmla="*/ 57 w 312"/>
                <a:gd name="T29" fmla="*/ 396 h 413"/>
                <a:gd name="T30" fmla="*/ 53 w 312"/>
                <a:gd name="T31" fmla="*/ 368 h 413"/>
                <a:gd name="T32" fmla="*/ 50 w 312"/>
                <a:gd name="T33" fmla="*/ 308 h 413"/>
                <a:gd name="T34" fmla="*/ 13 w 312"/>
                <a:gd name="T35" fmla="*/ 292 h 413"/>
                <a:gd name="T36" fmla="*/ 6 w 312"/>
                <a:gd name="T37" fmla="*/ 262 h 413"/>
                <a:gd name="T38" fmla="*/ 12 w 312"/>
                <a:gd name="T39" fmla="*/ 245 h 413"/>
                <a:gd name="T40" fmla="*/ 11 w 312"/>
                <a:gd name="T41" fmla="*/ 228 h 413"/>
                <a:gd name="T42" fmla="*/ 5 w 312"/>
                <a:gd name="T43" fmla="*/ 217 h 413"/>
                <a:gd name="T44" fmla="*/ 1 w 312"/>
                <a:gd name="T45" fmla="*/ 207 h 413"/>
                <a:gd name="T46" fmla="*/ 7 w 312"/>
                <a:gd name="T47" fmla="*/ 198 h 413"/>
                <a:gd name="T48" fmla="*/ 9 w 312"/>
                <a:gd name="T49" fmla="*/ 175 h 413"/>
                <a:gd name="T50" fmla="*/ 12 w 312"/>
                <a:gd name="T51" fmla="*/ 161 h 413"/>
                <a:gd name="T52" fmla="*/ 32 w 312"/>
                <a:gd name="T53" fmla="*/ 160 h 413"/>
                <a:gd name="T54" fmla="*/ 41 w 312"/>
                <a:gd name="T55" fmla="*/ 146 h 413"/>
                <a:gd name="T56" fmla="*/ 33 w 312"/>
                <a:gd name="T57" fmla="*/ 128 h 413"/>
                <a:gd name="T58" fmla="*/ 47 w 312"/>
                <a:gd name="T59" fmla="*/ 94 h 413"/>
                <a:gd name="T60" fmla="*/ 49 w 312"/>
                <a:gd name="T61" fmla="*/ 65 h 413"/>
                <a:gd name="T62" fmla="*/ 78 w 312"/>
                <a:gd name="T63" fmla="*/ 80 h 413"/>
                <a:gd name="T64" fmla="*/ 93 w 312"/>
                <a:gd name="T65" fmla="*/ 74 h 413"/>
                <a:gd name="T66" fmla="*/ 114 w 312"/>
                <a:gd name="T67" fmla="*/ 57 h 413"/>
                <a:gd name="T68" fmla="*/ 102 w 312"/>
                <a:gd name="T69" fmla="*/ 41 h 413"/>
                <a:gd name="T70" fmla="*/ 104 w 312"/>
                <a:gd name="T71" fmla="*/ 25 h 413"/>
                <a:gd name="T72" fmla="*/ 95 w 312"/>
                <a:gd name="T73" fmla="*/ 12 h 413"/>
                <a:gd name="T74" fmla="*/ 119 w 312"/>
                <a:gd name="T75" fmla="*/ 5 h 413"/>
                <a:gd name="T76" fmla="*/ 136 w 312"/>
                <a:gd name="T77" fmla="*/ 25 h 413"/>
                <a:gd name="T78" fmla="*/ 163 w 312"/>
                <a:gd name="T79" fmla="*/ 35 h 413"/>
                <a:gd name="T80" fmla="*/ 176 w 312"/>
                <a:gd name="T81" fmla="*/ 25 h 413"/>
                <a:gd name="T82" fmla="*/ 162 w 312"/>
                <a:gd name="T83" fmla="*/ 46 h 413"/>
                <a:gd name="T84" fmla="*/ 182 w 312"/>
                <a:gd name="T85" fmla="*/ 53 h 413"/>
                <a:gd name="T86" fmla="*/ 212 w 312"/>
                <a:gd name="T87" fmla="*/ 30 h 413"/>
                <a:gd name="T88" fmla="*/ 221 w 312"/>
                <a:gd name="T89" fmla="*/ 28 h 413"/>
                <a:gd name="T90" fmla="*/ 236 w 312"/>
                <a:gd name="T91" fmla="*/ 18 h 413"/>
                <a:gd name="T92" fmla="*/ 242 w 312"/>
                <a:gd name="T93" fmla="*/ 21 h 413"/>
                <a:gd name="T94" fmla="*/ 253 w 312"/>
                <a:gd name="T95" fmla="*/ 29 h 413"/>
                <a:gd name="T96" fmla="*/ 262 w 312"/>
                <a:gd name="T97" fmla="*/ 42 h 413"/>
                <a:gd name="T98" fmla="*/ 273 w 312"/>
                <a:gd name="T99" fmla="*/ 58 h 413"/>
                <a:gd name="T100" fmla="*/ 279 w 312"/>
                <a:gd name="T101" fmla="*/ 113 h 413"/>
                <a:gd name="T102" fmla="*/ 294 w 312"/>
                <a:gd name="T103" fmla="*/ 162 h 413"/>
                <a:gd name="T104" fmla="*/ 309 w 312"/>
                <a:gd name="T105" fmla="*/ 197 h 413"/>
                <a:gd name="T106" fmla="*/ 297 w 312"/>
                <a:gd name="T107" fmla="*/ 205 h 413"/>
                <a:gd name="T108" fmla="*/ 262 w 312"/>
                <a:gd name="T109" fmla="*/ 224 h 413"/>
                <a:gd name="T110" fmla="*/ 219 w 312"/>
                <a:gd name="T111" fmla="*/ 253 h 413"/>
                <a:gd name="T112" fmla="*/ 226 w 312"/>
                <a:gd name="T113" fmla="*/ 277 h 413"/>
                <a:gd name="T114" fmla="*/ 257 w 312"/>
                <a:gd name="T115" fmla="*/ 309 h 413"/>
                <a:gd name="T116" fmla="*/ 55 w 312"/>
                <a:gd name="T117" fmla="*/ 394 h 413"/>
                <a:gd name="T118" fmla="*/ 312 w 312"/>
                <a:gd name="T119" fmla="*/ 204 h 4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12" h="413">
                  <a:moveTo>
                    <a:pt x="275" y="325"/>
                  </a:moveTo>
                  <a:cubicBezTo>
                    <a:pt x="275" y="325"/>
                    <a:pt x="275" y="325"/>
                    <a:pt x="275" y="325"/>
                  </a:cubicBezTo>
                  <a:cubicBezTo>
                    <a:pt x="275" y="328"/>
                    <a:pt x="275" y="328"/>
                    <a:pt x="275" y="328"/>
                  </a:cubicBezTo>
                  <a:cubicBezTo>
                    <a:pt x="276" y="333"/>
                    <a:pt x="276" y="333"/>
                    <a:pt x="276" y="333"/>
                  </a:cubicBezTo>
                  <a:cubicBezTo>
                    <a:pt x="276" y="336"/>
                    <a:pt x="276" y="336"/>
                    <a:pt x="276" y="336"/>
                  </a:cubicBezTo>
                  <a:cubicBezTo>
                    <a:pt x="276" y="336"/>
                    <a:pt x="275" y="338"/>
                    <a:pt x="274" y="338"/>
                  </a:cubicBezTo>
                  <a:cubicBezTo>
                    <a:pt x="274" y="338"/>
                    <a:pt x="273" y="339"/>
                    <a:pt x="272" y="339"/>
                  </a:cubicBezTo>
                  <a:cubicBezTo>
                    <a:pt x="271" y="338"/>
                    <a:pt x="270" y="337"/>
                    <a:pt x="270" y="337"/>
                  </a:cubicBezTo>
                  <a:cubicBezTo>
                    <a:pt x="264" y="337"/>
                    <a:pt x="264" y="337"/>
                    <a:pt x="264" y="337"/>
                  </a:cubicBezTo>
                  <a:cubicBezTo>
                    <a:pt x="264" y="337"/>
                    <a:pt x="264" y="339"/>
                    <a:pt x="264" y="340"/>
                  </a:cubicBezTo>
                  <a:cubicBezTo>
                    <a:pt x="263" y="342"/>
                    <a:pt x="263" y="342"/>
                    <a:pt x="263" y="342"/>
                  </a:cubicBezTo>
                  <a:cubicBezTo>
                    <a:pt x="263" y="347"/>
                    <a:pt x="263" y="347"/>
                    <a:pt x="263" y="347"/>
                  </a:cubicBezTo>
                  <a:cubicBezTo>
                    <a:pt x="258" y="352"/>
                    <a:pt x="258" y="352"/>
                    <a:pt x="258" y="352"/>
                  </a:cubicBezTo>
                  <a:cubicBezTo>
                    <a:pt x="257" y="352"/>
                    <a:pt x="257" y="352"/>
                    <a:pt x="257" y="352"/>
                  </a:cubicBezTo>
                  <a:cubicBezTo>
                    <a:pt x="257" y="352"/>
                    <a:pt x="256" y="353"/>
                    <a:pt x="256" y="353"/>
                  </a:cubicBezTo>
                  <a:cubicBezTo>
                    <a:pt x="256" y="353"/>
                    <a:pt x="251" y="355"/>
                    <a:pt x="251" y="355"/>
                  </a:cubicBezTo>
                  <a:cubicBezTo>
                    <a:pt x="249" y="357"/>
                    <a:pt x="249" y="357"/>
                    <a:pt x="249" y="357"/>
                  </a:cubicBezTo>
                  <a:cubicBezTo>
                    <a:pt x="248" y="357"/>
                    <a:pt x="248" y="357"/>
                    <a:pt x="248" y="357"/>
                  </a:cubicBezTo>
                  <a:cubicBezTo>
                    <a:pt x="248" y="357"/>
                    <a:pt x="245" y="359"/>
                    <a:pt x="243" y="361"/>
                  </a:cubicBezTo>
                  <a:cubicBezTo>
                    <a:pt x="240" y="363"/>
                    <a:pt x="240" y="363"/>
                    <a:pt x="240" y="363"/>
                  </a:cubicBezTo>
                  <a:cubicBezTo>
                    <a:pt x="240" y="363"/>
                    <a:pt x="240" y="363"/>
                    <a:pt x="240" y="363"/>
                  </a:cubicBezTo>
                  <a:cubicBezTo>
                    <a:pt x="240" y="363"/>
                    <a:pt x="240" y="363"/>
                    <a:pt x="240" y="363"/>
                  </a:cubicBezTo>
                  <a:cubicBezTo>
                    <a:pt x="242" y="368"/>
                    <a:pt x="242" y="368"/>
                    <a:pt x="242" y="368"/>
                  </a:cubicBezTo>
                  <a:cubicBezTo>
                    <a:pt x="245" y="371"/>
                    <a:pt x="245" y="371"/>
                    <a:pt x="245" y="371"/>
                  </a:cubicBezTo>
                  <a:cubicBezTo>
                    <a:pt x="248" y="376"/>
                    <a:pt x="248" y="376"/>
                    <a:pt x="248" y="376"/>
                  </a:cubicBezTo>
                  <a:cubicBezTo>
                    <a:pt x="248" y="379"/>
                    <a:pt x="248" y="379"/>
                    <a:pt x="248" y="379"/>
                  </a:cubicBezTo>
                  <a:cubicBezTo>
                    <a:pt x="248" y="379"/>
                    <a:pt x="246" y="381"/>
                    <a:pt x="246" y="381"/>
                  </a:cubicBezTo>
                  <a:cubicBezTo>
                    <a:pt x="246" y="382"/>
                    <a:pt x="245" y="384"/>
                    <a:pt x="246" y="384"/>
                  </a:cubicBezTo>
                  <a:cubicBezTo>
                    <a:pt x="247" y="384"/>
                    <a:pt x="251" y="385"/>
                    <a:pt x="251" y="385"/>
                  </a:cubicBezTo>
                  <a:cubicBezTo>
                    <a:pt x="251" y="385"/>
                    <a:pt x="252" y="385"/>
                    <a:pt x="252" y="385"/>
                  </a:cubicBezTo>
                  <a:cubicBezTo>
                    <a:pt x="253" y="385"/>
                    <a:pt x="253" y="386"/>
                    <a:pt x="253" y="386"/>
                  </a:cubicBezTo>
                  <a:cubicBezTo>
                    <a:pt x="253" y="390"/>
                    <a:pt x="253" y="390"/>
                    <a:pt x="253" y="390"/>
                  </a:cubicBezTo>
                  <a:cubicBezTo>
                    <a:pt x="253" y="390"/>
                    <a:pt x="253" y="391"/>
                    <a:pt x="253" y="395"/>
                  </a:cubicBezTo>
                  <a:cubicBezTo>
                    <a:pt x="253" y="399"/>
                    <a:pt x="252" y="398"/>
                    <a:pt x="252" y="398"/>
                  </a:cubicBezTo>
                  <a:cubicBezTo>
                    <a:pt x="252" y="398"/>
                    <a:pt x="247" y="396"/>
                    <a:pt x="247" y="396"/>
                  </a:cubicBezTo>
                  <a:cubicBezTo>
                    <a:pt x="247" y="396"/>
                    <a:pt x="245" y="394"/>
                    <a:pt x="245" y="394"/>
                  </a:cubicBezTo>
                  <a:cubicBezTo>
                    <a:pt x="244" y="393"/>
                    <a:pt x="244" y="392"/>
                    <a:pt x="244" y="391"/>
                  </a:cubicBezTo>
                  <a:cubicBezTo>
                    <a:pt x="244" y="390"/>
                    <a:pt x="245" y="388"/>
                    <a:pt x="245" y="388"/>
                  </a:cubicBezTo>
                  <a:cubicBezTo>
                    <a:pt x="245" y="388"/>
                    <a:pt x="241" y="387"/>
                    <a:pt x="241" y="387"/>
                  </a:cubicBezTo>
                  <a:cubicBezTo>
                    <a:pt x="241" y="387"/>
                    <a:pt x="238" y="387"/>
                    <a:pt x="237" y="387"/>
                  </a:cubicBezTo>
                  <a:cubicBezTo>
                    <a:pt x="236" y="387"/>
                    <a:pt x="235" y="389"/>
                    <a:pt x="235" y="389"/>
                  </a:cubicBezTo>
                  <a:cubicBezTo>
                    <a:pt x="234" y="390"/>
                    <a:pt x="233" y="389"/>
                    <a:pt x="232" y="389"/>
                  </a:cubicBezTo>
                  <a:cubicBezTo>
                    <a:pt x="232" y="389"/>
                    <a:pt x="231" y="387"/>
                    <a:pt x="231" y="387"/>
                  </a:cubicBezTo>
                  <a:cubicBezTo>
                    <a:pt x="230" y="387"/>
                    <a:pt x="226" y="386"/>
                    <a:pt x="225" y="386"/>
                  </a:cubicBezTo>
                  <a:cubicBezTo>
                    <a:pt x="225" y="386"/>
                    <a:pt x="223" y="386"/>
                    <a:pt x="221" y="386"/>
                  </a:cubicBezTo>
                  <a:cubicBezTo>
                    <a:pt x="220" y="387"/>
                    <a:pt x="221" y="387"/>
                    <a:pt x="222" y="390"/>
                  </a:cubicBezTo>
                  <a:cubicBezTo>
                    <a:pt x="222" y="393"/>
                    <a:pt x="221" y="391"/>
                    <a:pt x="220" y="391"/>
                  </a:cubicBezTo>
                  <a:cubicBezTo>
                    <a:pt x="219" y="391"/>
                    <a:pt x="219" y="391"/>
                    <a:pt x="217" y="391"/>
                  </a:cubicBezTo>
                  <a:cubicBezTo>
                    <a:pt x="215" y="391"/>
                    <a:pt x="214" y="391"/>
                    <a:pt x="212" y="391"/>
                  </a:cubicBezTo>
                  <a:cubicBezTo>
                    <a:pt x="211" y="392"/>
                    <a:pt x="211" y="392"/>
                    <a:pt x="211" y="393"/>
                  </a:cubicBezTo>
                  <a:cubicBezTo>
                    <a:pt x="210" y="394"/>
                    <a:pt x="208" y="394"/>
                    <a:pt x="207" y="394"/>
                  </a:cubicBezTo>
                  <a:cubicBezTo>
                    <a:pt x="206" y="394"/>
                    <a:pt x="202" y="394"/>
                    <a:pt x="202" y="394"/>
                  </a:cubicBezTo>
                  <a:cubicBezTo>
                    <a:pt x="201" y="394"/>
                    <a:pt x="200" y="396"/>
                    <a:pt x="199" y="397"/>
                  </a:cubicBezTo>
                  <a:cubicBezTo>
                    <a:pt x="199" y="397"/>
                    <a:pt x="195" y="397"/>
                    <a:pt x="195" y="397"/>
                  </a:cubicBezTo>
                  <a:cubicBezTo>
                    <a:pt x="194" y="398"/>
                    <a:pt x="194" y="398"/>
                    <a:pt x="193" y="399"/>
                  </a:cubicBezTo>
                  <a:cubicBezTo>
                    <a:pt x="191" y="400"/>
                    <a:pt x="191" y="400"/>
                    <a:pt x="190" y="402"/>
                  </a:cubicBezTo>
                  <a:cubicBezTo>
                    <a:pt x="188" y="404"/>
                    <a:pt x="189" y="403"/>
                    <a:pt x="185" y="402"/>
                  </a:cubicBezTo>
                  <a:cubicBezTo>
                    <a:pt x="182" y="402"/>
                    <a:pt x="184" y="403"/>
                    <a:pt x="183" y="403"/>
                  </a:cubicBezTo>
                  <a:cubicBezTo>
                    <a:pt x="182" y="403"/>
                    <a:pt x="181" y="404"/>
                    <a:pt x="180" y="405"/>
                  </a:cubicBezTo>
                  <a:cubicBezTo>
                    <a:pt x="180" y="406"/>
                    <a:pt x="178" y="404"/>
                    <a:pt x="177" y="404"/>
                  </a:cubicBezTo>
                  <a:cubicBezTo>
                    <a:pt x="176" y="405"/>
                    <a:pt x="176" y="403"/>
                    <a:pt x="176" y="400"/>
                  </a:cubicBezTo>
                  <a:cubicBezTo>
                    <a:pt x="175" y="398"/>
                    <a:pt x="173" y="398"/>
                    <a:pt x="173" y="398"/>
                  </a:cubicBezTo>
                  <a:cubicBezTo>
                    <a:pt x="173" y="398"/>
                    <a:pt x="171" y="398"/>
                    <a:pt x="171" y="397"/>
                  </a:cubicBezTo>
                  <a:cubicBezTo>
                    <a:pt x="171" y="396"/>
                    <a:pt x="167" y="396"/>
                    <a:pt x="166" y="396"/>
                  </a:cubicBezTo>
                  <a:cubicBezTo>
                    <a:pt x="166" y="396"/>
                    <a:pt x="163" y="396"/>
                    <a:pt x="163" y="396"/>
                  </a:cubicBezTo>
                  <a:cubicBezTo>
                    <a:pt x="163" y="396"/>
                    <a:pt x="160" y="396"/>
                    <a:pt x="160" y="397"/>
                  </a:cubicBezTo>
                  <a:cubicBezTo>
                    <a:pt x="160" y="397"/>
                    <a:pt x="159" y="397"/>
                    <a:pt x="157" y="398"/>
                  </a:cubicBezTo>
                  <a:cubicBezTo>
                    <a:pt x="154" y="399"/>
                    <a:pt x="156" y="398"/>
                    <a:pt x="156" y="400"/>
                  </a:cubicBezTo>
                  <a:cubicBezTo>
                    <a:pt x="157" y="401"/>
                    <a:pt x="157" y="402"/>
                    <a:pt x="157" y="402"/>
                  </a:cubicBezTo>
                  <a:cubicBezTo>
                    <a:pt x="158" y="403"/>
                    <a:pt x="157" y="402"/>
                    <a:pt x="157" y="404"/>
                  </a:cubicBezTo>
                  <a:cubicBezTo>
                    <a:pt x="156" y="406"/>
                    <a:pt x="156" y="405"/>
                    <a:pt x="156" y="407"/>
                  </a:cubicBezTo>
                  <a:cubicBezTo>
                    <a:pt x="155" y="408"/>
                    <a:pt x="155" y="407"/>
                    <a:pt x="154" y="410"/>
                  </a:cubicBezTo>
                  <a:cubicBezTo>
                    <a:pt x="153" y="412"/>
                    <a:pt x="154" y="410"/>
                    <a:pt x="153" y="412"/>
                  </a:cubicBezTo>
                  <a:cubicBezTo>
                    <a:pt x="152" y="413"/>
                    <a:pt x="150" y="412"/>
                    <a:pt x="148" y="411"/>
                  </a:cubicBezTo>
                  <a:cubicBezTo>
                    <a:pt x="147" y="411"/>
                    <a:pt x="148" y="410"/>
                    <a:pt x="148" y="408"/>
                  </a:cubicBezTo>
                  <a:cubicBezTo>
                    <a:pt x="149" y="406"/>
                    <a:pt x="148" y="407"/>
                    <a:pt x="148" y="406"/>
                  </a:cubicBezTo>
                  <a:cubicBezTo>
                    <a:pt x="148" y="405"/>
                    <a:pt x="147" y="406"/>
                    <a:pt x="145" y="407"/>
                  </a:cubicBezTo>
                  <a:cubicBezTo>
                    <a:pt x="144" y="407"/>
                    <a:pt x="144" y="405"/>
                    <a:pt x="145" y="403"/>
                  </a:cubicBezTo>
                  <a:cubicBezTo>
                    <a:pt x="145" y="401"/>
                    <a:pt x="144" y="402"/>
                    <a:pt x="144" y="401"/>
                  </a:cubicBezTo>
                  <a:cubicBezTo>
                    <a:pt x="144" y="401"/>
                    <a:pt x="143" y="400"/>
                    <a:pt x="142" y="400"/>
                  </a:cubicBezTo>
                  <a:cubicBezTo>
                    <a:pt x="141" y="400"/>
                    <a:pt x="140" y="399"/>
                    <a:pt x="140" y="399"/>
                  </a:cubicBezTo>
                  <a:cubicBezTo>
                    <a:pt x="139" y="398"/>
                    <a:pt x="137" y="396"/>
                    <a:pt x="136" y="395"/>
                  </a:cubicBezTo>
                  <a:cubicBezTo>
                    <a:pt x="134" y="394"/>
                    <a:pt x="132" y="395"/>
                    <a:pt x="132" y="395"/>
                  </a:cubicBezTo>
                  <a:cubicBezTo>
                    <a:pt x="132" y="395"/>
                    <a:pt x="130" y="397"/>
                    <a:pt x="128" y="399"/>
                  </a:cubicBezTo>
                  <a:cubicBezTo>
                    <a:pt x="128" y="399"/>
                    <a:pt x="128" y="400"/>
                    <a:pt x="128" y="400"/>
                  </a:cubicBezTo>
                  <a:cubicBezTo>
                    <a:pt x="127" y="400"/>
                    <a:pt x="127" y="400"/>
                    <a:pt x="127" y="399"/>
                  </a:cubicBezTo>
                  <a:cubicBezTo>
                    <a:pt x="127" y="399"/>
                    <a:pt x="126" y="398"/>
                    <a:pt x="126" y="398"/>
                  </a:cubicBezTo>
                  <a:cubicBezTo>
                    <a:pt x="126" y="398"/>
                    <a:pt x="126" y="396"/>
                    <a:pt x="125" y="396"/>
                  </a:cubicBezTo>
                  <a:cubicBezTo>
                    <a:pt x="125" y="396"/>
                    <a:pt x="124" y="396"/>
                    <a:pt x="123" y="395"/>
                  </a:cubicBezTo>
                  <a:cubicBezTo>
                    <a:pt x="122" y="395"/>
                    <a:pt x="121" y="394"/>
                    <a:pt x="121" y="394"/>
                  </a:cubicBezTo>
                  <a:cubicBezTo>
                    <a:pt x="120" y="394"/>
                    <a:pt x="118" y="392"/>
                    <a:pt x="118" y="392"/>
                  </a:cubicBezTo>
                  <a:cubicBezTo>
                    <a:pt x="118" y="392"/>
                    <a:pt x="118" y="392"/>
                    <a:pt x="117" y="392"/>
                  </a:cubicBezTo>
                  <a:cubicBezTo>
                    <a:pt x="117" y="392"/>
                    <a:pt x="116" y="391"/>
                    <a:pt x="116" y="391"/>
                  </a:cubicBezTo>
                  <a:cubicBezTo>
                    <a:pt x="115" y="391"/>
                    <a:pt x="115" y="391"/>
                    <a:pt x="115" y="391"/>
                  </a:cubicBezTo>
                  <a:cubicBezTo>
                    <a:pt x="115" y="391"/>
                    <a:pt x="115" y="391"/>
                    <a:pt x="115" y="391"/>
                  </a:cubicBezTo>
                  <a:cubicBezTo>
                    <a:pt x="114" y="391"/>
                    <a:pt x="114" y="391"/>
                    <a:pt x="113" y="390"/>
                  </a:cubicBezTo>
                  <a:cubicBezTo>
                    <a:pt x="111" y="390"/>
                    <a:pt x="112" y="390"/>
                    <a:pt x="110" y="390"/>
                  </a:cubicBezTo>
                  <a:cubicBezTo>
                    <a:pt x="109" y="390"/>
                    <a:pt x="108" y="390"/>
                    <a:pt x="108" y="390"/>
                  </a:cubicBezTo>
                  <a:cubicBezTo>
                    <a:pt x="108" y="390"/>
                    <a:pt x="107" y="389"/>
                    <a:pt x="105" y="389"/>
                  </a:cubicBezTo>
                  <a:cubicBezTo>
                    <a:pt x="104" y="390"/>
                    <a:pt x="102" y="391"/>
                    <a:pt x="101" y="391"/>
                  </a:cubicBezTo>
                  <a:cubicBezTo>
                    <a:pt x="101" y="391"/>
                    <a:pt x="100" y="390"/>
                    <a:pt x="100" y="390"/>
                  </a:cubicBezTo>
                  <a:cubicBezTo>
                    <a:pt x="100" y="390"/>
                    <a:pt x="100" y="389"/>
                    <a:pt x="100" y="389"/>
                  </a:cubicBezTo>
                  <a:cubicBezTo>
                    <a:pt x="100" y="389"/>
                    <a:pt x="99" y="388"/>
                    <a:pt x="98" y="387"/>
                  </a:cubicBezTo>
                  <a:cubicBezTo>
                    <a:pt x="98" y="387"/>
                    <a:pt x="97" y="387"/>
                    <a:pt x="97" y="387"/>
                  </a:cubicBezTo>
                  <a:cubicBezTo>
                    <a:pt x="97" y="387"/>
                    <a:pt x="97" y="387"/>
                    <a:pt x="97" y="388"/>
                  </a:cubicBezTo>
                  <a:cubicBezTo>
                    <a:pt x="97" y="389"/>
                    <a:pt x="99" y="389"/>
                    <a:pt x="97" y="389"/>
                  </a:cubicBezTo>
                  <a:cubicBezTo>
                    <a:pt x="96" y="388"/>
                    <a:pt x="95" y="388"/>
                    <a:pt x="95" y="388"/>
                  </a:cubicBezTo>
                  <a:cubicBezTo>
                    <a:pt x="92" y="389"/>
                    <a:pt x="92" y="389"/>
                    <a:pt x="92" y="389"/>
                  </a:cubicBezTo>
                  <a:cubicBezTo>
                    <a:pt x="93" y="388"/>
                    <a:pt x="93" y="388"/>
                    <a:pt x="93" y="388"/>
                  </a:cubicBezTo>
                  <a:cubicBezTo>
                    <a:pt x="93" y="388"/>
                    <a:pt x="94" y="388"/>
                    <a:pt x="94" y="388"/>
                  </a:cubicBezTo>
                  <a:cubicBezTo>
                    <a:pt x="94" y="387"/>
                    <a:pt x="94" y="387"/>
                    <a:pt x="94" y="387"/>
                  </a:cubicBezTo>
                  <a:cubicBezTo>
                    <a:pt x="94" y="387"/>
                    <a:pt x="94" y="386"/>
                    <a:pt x="94" y="386"/>
                  </a:cubicBezTo>
                  <a:cubicBezTo>
                    <a:pt x="95" y="386"/>
                    <a:pt x="96" y="385"/>
                    <a:pt x="95" y="385"/>
                  </a:cubicBezTo>
                  <a:cubicBezTo>
                    <a:pt x="94" y="385"/>
                    <a:pt x="93" y="385"/>
                    <a:pt x="93" y="385"/>
                  </a:cubicBezTo>
                  <a:cubicBezTo>
                    <a:pt x="93" y="384"/>
                    <a:pt x="93" y="384"/>
                    <a:pt x="93" y="384"/>
                  </a:cubicBezTo>
                  <a:cubicBezTo>
                    <a:pt x="93" y="384"/>
                    <a:pt x="92" y="383"/>
                    <a:pt x="92" y="383"/>
                  </a:cubicBezTo>
                  <a:cubicBezTo>
                    <a:pt x="92" y="384"/>
                    <a:pt x="92" y="385"/>
                    <a:pt x="92" y="385"/>
                  </a:cubicBezTo>
                  <a:cubicBezTo>
                    <a:pt x="91" y="385"/>
                    <a:pt x="91" y="385"/>
                    <a:pt x="91" y="384"/>
                  </a:cubicBezTo>
                  <a:cubicBezTo>
                    <a:pt x="91" y="383"/>
                    <a:pt x="91" y="383"/>
                    <a:pt x="91" y="383"/>
                  </a:cubicBezTo>
                  <a:cubicBezTo>
                    <a:pt x="90" y="383"/>
                    <a:pt x="89" y="383"/>
                    <a:pt x="89" y="383"/>
                  </a:cubicBezTo>
                  <a:cubicBezTo>
                    <a:pt x="89" y="383"/>
                    <a:pt x="90" y="384"/>
                    <a:pt x="88" y="384"/>
                  </a:cubicBezTo>
                  <a:cubicBezTo>
                    <a:pt x="87" y="384"/>
                    <a:pt x="86" y="385"/>
                    <a:pt x="85" y="385"/>
                  </a:cubicBezTo>
                  <a:cubicBezTo>
                    <a:pt x="84" y="386"/>
                    <a:pt x="84" y="387"/>
                    <a:pt x="84" y="387"/>
                  </a:cubicBezTo>
                  <a:cubicBezTo>
                    <a:pt x="84" y="388"/>
                    <a:pt x="82" y="388"/>
                    <a:pt x="82" y="389"/>
                  </a:cubicBezTo>
                  <a:cubicBezTo>
                    <a:pt x="83" y="389"/>
                    <a:pt x="82" y="389"/>
                    <a:pt x="84" y="390"/>
                  </a:cubicBezTo>
                  <a:cubicBezTo>
                    <a:pt x="85" y="390"/>
                    <a:pt x="85" y="390"/>
                    <a:pt x="86" y="390"/>
                  </a:cubicBezTo>
                  <a:cubicBezTo>
                    <a:pt x="87" y="391"/>
                    <a:pt x="88" y="390"/>
                    <a:pt x="88" y="390"/>
                  </a:cubicBezTo>
                  <a:cubicBezTo>
                    <a:pt x="88" y="390"/>
                    <a:pt x="88" y="390"/>
                    <a:pt x="89" y="391"/>
                  </a:cubicBezTo>
                  <a:cubicBezTo>
                    <a:pt x="89" y="391"/>
                    <a:pt x="90" y="390"/>
                    <a:pt x="90" y="391"/>
                  </a:cubicBezTo>
                  <a:cubicBezTo>
                    <a:pt x="90" y="392"/>
                    <a:pt x="91" y="393"/>
                    <a:pt x="90" y="393"/>
                  </a:cubicBezTo>
                  <a:cubicBezTo>
                    <a:pt x="89" y="393"/>
                    <a:pt x="88" y="394"/>
                    <a:pt x="88" y="393"/>
                  </a:cubicBezTo>
                  <a:cubicBezTo>
                    <a:pt x="88" y="393"/>
                    <a:pt x="88" y="392"/>
                    <a:pt x="87" y="392"/>
                  </a:cubicBezTo>
                  <a:cubicBezTo>
                    <a:pt x="87" y="392"/>
                    <a:pt x="86" y="392"/>
                    <a:pt x="86" y="392"/>
                  </a:cubicBezTo>
                  <a:cubicBezTo>
                    <a:pt x="85" y="394"/>
                    <a:pt x="85" y="394"/>
                    <a:pt x="85" y="394"/>
                  </a:cubicBezTo>
                  <a:cubicBezTo>
                    <a:pt x="85" y="394"/>
                    <a:pt x="85" y="395"/>
                    <a:pt x="84" y="395"/>
                  </a:cubicBezTo>
                  <a:cubicBezTo>
                    <a:pt x="83" y="395"/>
                    <a:pt x="84" y="395"/>
                    <a:pt x="82" y="395"/>
                  </a:cubicBezTo>
                  <a:cubicBezTo>
                    <a:pt x="80" y="395"/>
                    <a:pt x="80" y="394"/>
                    <a:pt x="79" y="394"/>
                  </a:cubicBezTo>
                  <a:cubicBezTo>
                    <a:pt x="79" y="394"/>
                    <a:pt x="79" y="394"/>
                    <a:pt x="78" y="394"/>
                  </a:cubicBezTo>
                  <a:cubicBezTo>
                    <a:pt x="78" y="394"/>
                    <a:pt x="76" y="392"/>
                    <a:pt x="75" y="394"/>
                  </a:cubicBezTo>
                  <a:cubicBezTo>
                    <a:pt x="74" y="395"/>
                    <a:pt x="73" y="396"/>
                    <a:pt x="73" y="396"/>
                  </a:cubicBezTo>
                  <a:cubicBezTo>
                    <a:pt x="70" y="396"/>
                    <a:pt x="70" y="396"/>
                    <a:pt x="70" y="396"/>
                  </a:cubicBezTo>
                  <a:cubicBezTo>
                    <a:pt x="70" y="396"/>
                    <a:pt x="69" y="396"/>
                    <a:pt x="68" y="396"/>
                  </a:cubicBezTo>
                  <a:cubicBezTo>
                    <a:pt x="67" y="396"/>
                    <a:pt x="66" y="396"/>
                    <a:pt x="66" y="396"/>
                  </a:cubicBezTo>
                  <a:cubicBezTo>
                    <a:pt x="65" y="397"/>
                    <a:pt x="64" y="394"/>
                    <a:pt x="64" y="394"/>
                  </a:cubicBezTo>
                  <a:cubicBezTo>
                    <a:pt x="64" y="394"/>
                    <a:pt x="65" y="392"/>
                    <a:pt x="62" y="394"/>
                  </a:cubicBezTo>
                  <a:cubicBezTo>
                    <a:pt x="59" y="396"/>
                    <a:pt x="58" y="396"/>
                    <a:pt x="58" y="396"/>
                  </a:cubicBezTo>
                  <a:cubicBezTo>
                    <a:pt x="58" y="396"/>
                    <a:pt x="57" y="396"/>
                    <a:pt x="57" y="397"/>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7" y="396"/>
                    <a:pt x="57" y="396"/>
                    <a:pt x="57" y="396"/>
                  </a:cubicBezTo>
                  <a:cubicBezTo>
                    <a:pt x="56" y="396"/>
                    <a:pt x="56" y="396"/>
                    <a:pt x="56" y="395"/>
                  </a:cubicBezTo>
                  <a:cubicBezTo>
                    <a:pt x="56" y="395"/>
                    <a:pt x="56" y="395"/>
                    <a:pt x="56" y="395"/>
                  </a:cubicBezTo>
                  <a:cubicBezTo>
                    <a:pt x="56" y="395"/>
                    <a:pt x="55" y="395"/>
                    <a:pt x="55" y="394"/>
                  </a:cubicBezTo>
                  <a:cubicBezTo>
                    <a:pt x="53" y="392"/>
                    <a:pt x="50" y="388"/>
                    <a:pt x="50" y="388"/>
                  </a:cubicBezTo>
                  <a:cubicBezTo>
                    <a:pt x="52" y="384"/>
                    <a:pt x="52" y="384"/>
                    <a:pt x="52" y="384"/>
                  </a:cubicBezTo>
                  <a:cubicBezTo>
                    <a:pt x="52" y="384"/>
                    <a:pt x="53" y="377"/>
                    <a:pt x="53" y="375"/>
                  </a:cubicBezTo>
                  <a:cubicBezTo>
                    <a:pt x="53" y="374"/>
                    <a:pt x="53" y="368"/>
                    <a:pt x="53" y="368"/>
                  </a:cubicBezTo>
                  <a:cubicBezTo>
                    <a:pt x="53" y="368"/>
                    <a:pt x="49" y="367"/>
                    <a:pt x="52" y="364"/>
                  </a:cubicBezTo>
                  <a:cubicBezTo>
                    <a:pt x="55" y="360"/>
                    <a:pt x="58" y="355"/>
                    <a:pt x="58" y="355"/>
                  </a:cubicBezTo>
                  <a:cubicBezTo>
                    <a:pt x="58" y="345"/>
                    <a:pt x="58" y="345"/>
                    <a:pt x="58" y="345"/>
                  </a:cubicBezTo>
                  <a:cubicBezTo>
                    <a:pt x="58" y="345"/>
                    <a:pt x="55" y="342"/>
                    <a:pt x="59" y="340"/>
                  </a:cubicBezTo>
                  <a:cubicBezTo>
                    <a:pt x="63" y="337"/>
                    <a:pt x="70" y="328"/>
                    <a:pt x="70" y="328"/>
                  </a:cubicBezTo>
                  <a:cubicBezTo>
                    <a:pt x="77" y="320"/>
                    <a:pt x="77" y="320"/>
                    <a:pt x="77" y="320"/>
                  </a:cubicBezTo>
                  <a:cubicBezTo>
                    <a:pt x="65" y="317"/>
                    <a:pt x="65" y="317"/>
                    <a:pt x="65" y="317"/>
                  </a:cubicBezTo>
                  <a:cubicBezTo>
                    <a:pt x="58" y="316"/>
                    <a:pt x="58" y="316"/>
                    <a:pt x="58" y="316"/>
                  </a:cubicBezTo>
                  <a:cubicBezTo>
                    <a:pt x="53" y="313"/>
                    <a:pt x="53" y="313"/>
                    <a:pt x="53" y="313"/>
                  </a:cubicBezTo>
                  <a:cubicBezTo>
                    <a:pt x="50" y="308"/>
                    <a:pt x="50" y="308"/>
                    <a:pt x="50" y="308"/>
                  </a:cubicBezTo>
                  <a:cubicBezTo>
                    <a:pt x="47" y="310"/>
                    <a:pt x="47" y="310"/>
                    <a:pt x="47" y="310"/>
                  </a:cubicBezTo>
                  <a:cubicBezTo>
                    <a:pt x="44" y="312"/>
                    <a:pt x="44" y="312"/>
                    <a:pt x="44" y="312"/>
                  </a:cubicBezTo>
                  <a:cubicBezTo>
                    <a:pt x="37" y="311"/>
                    <a:pt x="37" y="311"/>
                    <a:pt x="37" y="311"/>
                  </a:cubicBezTo>
                  <a:cubicBezTo>
                    <a:pt x="32" y="306"/>
                    <a:pt x="32" y="306"/>
                    <a:pt x="32" y="306"/>
                  </a:cubicBezTo>
                  <a:cubicBezTo>
                    <a:pt x="28" y="309"/>
                    <a:pt x="28" y="309"/>
                    <a:pt x="28" y="309"/>
                  </a:cubicBezTo>
                  <a:cubicBezTo>
                    <a:pt x="24" y="306"/>
                    <a:pt x="24" y="306"/>
                    <a:pt x="24" y="306"/>
                  </a:cubicBezTo>
                  <a:cubicBezTo>
                    <a:pt x="21" y="301"/>
                    <a:pt x="21" y="301"/>
                    <a:pt x="21" y="301"/>
                  </a:cubicBezTo>
                  <a:cubicBezTo>
                    <a:pt x="20" y="297"/>
                    <a:pt x="20" y="297"/>
                    <a:pt x="20" y="297"/>
                  </a:cubicBezTo>
                  <a:cubicBezTo>
                    <a:pt x="15" y="292"/>
                    <a:pt x="15" y="292"/>
                    <a:pt x="15" y="292"/>
                  </a:cubicBezTo>
                  <a:cubicBezTo>
                    <a:pt x="13" y="292"/>
                    <a:pt x="13" y="292"/>
                    <a:pt x="13" y="292"/>
                  </a:cubicBezTo>
                  <a:cubicBezTo>
                    <a:pt x="13" y="291"/>
                    <a:pt x="13" y="291"/>
                    <a:pt x="13" y="291"/>
                  </a:cubicBezTo>
                  <a:cubicBezTo>
                    <a:pt x="12" y="285"/>
                    <a:pt x="12" y="285"/>
                    <a:pt x="12" y="285"/>
                  </a:cubicBezTo>
                  <a:cubicBezTo>
                    <a:pt x="15" y="283"/>
                    <a:pt x="15" y="283"/>
                    <a:pt x="15" y="283"/>
                  </a:cubicBezTo>
                  <a:cubicBezTo>
                    <a:pt x="17" y="280"/>
                    <a:pt x="17" y="280"/>
                    <a:pt x="17" y="280"/>
                  </a:cubicBezTo>
                  <a:cubicBezTo>
                    <a:pt x="19" y="277"/>
                    <a:pt x="19" y="277"/>
                    <a:pt x="19" y="277"/>
                  </a:cubicBezTo>
                  <a:cubicBezTo>
                    <a:pt x="18" y="273"/>
                    <a:pt x="18" y="273"/>
                    <a:pt x="18" y="273"/>
                  </a:cubicBezTo>
                  <a:cubicBezTo>
                    <a:pt x="18" y="273"/>
                    <a:pt x="14" y="273"/>
                    <a:pt x="13" y="272"/>
                  </a:cubicBezTo>
                  <a:cubicBezTo>
                    <a:pt x="12" y="272"/>
                    <a:pt x="9" y="270"/>
                    <a:pt x="9" y="270"/>
                  </a:cubicBezTo>
                  <a:cubicBezTo>
                    <a:pt x="8" y="265"/>
                    <a:pt x="8" y="265"/>
                    <a:pt x="8" y="265"/>
                  </a:cubicBezTo>
                  <a:cubicBezTo>
                    <a:pt x="6" y="262"/>
                    <a:pt x="6" y="262"/>
                    <a:pt x="6" y="262"/>
                  </a:cubicBezTo>
                  <a:cubicBezTo>
                    <a:pt x="5" y="257"/>
                    <a:pt x="5" y="257"/>
                    <a:pt x="5" y="257"/>
                  </a:cubicBezTo>
                  <a:cubicBezTo>
                    <a:pt x="6" y="252"/>
                    <a:pt x="6" y="252"/>
                    <a:pt x="6" y="252"/>
                  </a:cubicBezTo>
                  <a:cubicBezTo>
                    <a:pt x="6" y="252"/>
                    <a:pt x="6" y="252"/>
                    <a:pt x="6" y="252"/>
                  </a:cubicBezTo>
                  <a:cubicBezTo>
                    <a:pt x="6" y="252"/>
                    <a:pt x="6" y="252"/>
                    <a:pt x="6" y="252"/>
                  </a:cubicBezTo>
                  <a:cubicBezTo>
                    <a:pt x="7" y="252"/>
                    <a:pt x="7" y="252"/>
                    <a:pt x="7" y="252"/>
                  </a:cubicBezTo>
                  <a:cubicBezTo>
                    <a:pt x="8" y="250"/>
                    <a:pt x="8" y="250"/>
                    <a:pt x="8" y="250"/>
                  </a:cubicBezTo>
                  <a:cubicBezTo>
                    <a:pt x="8" y="249"/>
                    <a:pt x="8" y="249"/>
                    <a:pt x="8" y="249"/>
                  </a:cubicBezTo>
                  <a:cubicBezTo>
                    <a:pt x="8" y="249"/>
                    <a:pt x="9" y="248"/>
                    <a:pt x="10" y="248"/>
                  </a:cubicBezTo>
                  <a:cubicBezTo>
                    <a:pt x="10" y="248"/>
                    <a:pt x="11" y="248"/>
                    <a:pt x="11" y="248"/>
                  </a:cubicBezTo>
                  <a:cubicBezTo>
                    <a:pt x="12" y="248"/>
                    <a:pt x="12" y="245"/>
                    <a:pt x="12" y="245"/>
                  </a:cubicBezTo>
                  <a:cubicBezTo>
                    <a:pt x="14" y="245"/>
                    <a:pt x="14" y="245"/>
                    <a:pt x="14" y="245"/>
                  </a:cubicBezTo>
                  <a:cubicBezTo>
                    <a:pt x="14" y="245"/>
                    <a:pt x="15" y="244"/>
                    <a:pt x="15" y="244"/>
                  </a:cubicBezTo>
                  <a:cubicBezTo>
                    <a:pt x="15" y="243"/>
                    <a:pt x="15" y="242"/>
                    <a:pt x="15" y="242"/>
                  </a:cubicBezTo>
                  <a:cubicBezTo>
                    <a:pt x="15" y="242"/>
                    <a:pt x="16" y="240"/>
                    <a:pt x="16" y="239"/>
                  </a:cubicBezTo>
                  <a:cubicBezTo>
                    <a:pt x="16" y="238"/>
                    <a:pt x="15" y="237"/>
                    <a:pt x="15" y="237"/>
                  </a:cubicBezTo>
                  <a:cubicBezTo>
                    <a:pt x="15" y="237"/>
                    <a:pt x="14" y="235"/>
                    <a:pt x="13" y="235"/>
                  </a:cubicBezTo>
                  <a:cubicBezTo>
                    <a:pt x="13" y="235"/>
                    <a:pt x="11" y="235"/>
                    <a:pt x="11" y="235"/>
                  </a:cubicBezTo>
                  <a:cubicBezTo>
                    <a:pt x="10" y="235"/>
                    <a:pt x="9" y="233"/>
                    <a:pt x="9" y="233"/>
                  </a:cubicBezTo>
                  <a:cubicBezTo>
                    <a:pt x="9" y="233"/>
                    <a:pt x="10" y="232"/>
                    <a:pt x="10" y="231"/>
                  </a:cubicBezTo>
                  <a:cubicBezTo>
                    <a:pt x="11" y="231"/>
                    <a:pt x="11" y="228"/>
                    <a:pt x="11" y="228"/>
                  </a:cubicBezTo>
                  <a:cubicBezTo>
                    <a:pt x="11" y="228"/>
                    <a:pt x="10" y="227"/>
                    <a:pt x="9" y="227"/>
                  </a:cubicBezTo>
                  <a:cubicBezTo>
                    <a:pt x="9" y="227"/>
                    <a:pt x="7" y="227"/>
                    <a:pt x="7" y="227"/>
                  </a:cubicBezTo>
                  <a:cubicBezTo>
                    <a:pt x="7" y="224"/>
                    <a:pt x="7" y="224"/>
                    <a:pt x="7" y="224"/>
                  </a:cubicBezTo>
                  <a:cubicBezTo>
                    <a:pt x="7" y="224"/>
                    <a:pt x="5" y="223"/>
                    <a:pt x="4" y="223"/>
                  </a:cubicBezTo>
                  <a:cubicBezTo>
                    <a:pt x="4" y="223"/>
                    <a:pt x="4" y="222"/>
                    <a:pt x="3" y="222"/>
                  </a:cubicBezTo>
                  <a:cubicBezTo>
                    <a:pt x="4" y="222"/>
                    <a:pt x="4" y="222"/>
                    <a:pt x="4" y="222"/>
                  </a:cubicBezTo>
                  <a:cubicBezTo>
                    <a:pt x="4" y="222"/>
                    <a:pt x="4" y="222"/>
                    <a:pt x="4" y="222"/>
                  </a:cubicBezTo>
                  <a:cubicBezTo>
                    <a:pt x="4" y="221"/>
                    <a:pt x="3" y="220"/>
                    <a:pt x="3" y="219"/>
                  </a:cubicBezTo>
                  <a:cubicBezTo>
                    <a:pt x="3" y="219"/>
                    <a:pt x="4" y="219"/>
                    <a:pt x="4" y="219"/>
                  </a:cubicBezTo>
                  <a:cubicBezTo>
                    <a:pt x="4" y="219"/>
                    <a:pt x="4" y="218"/>
                    <a:pt x="5" y="217"/>
                  </a:cubicBezTo>
                  <a:cubicBezTo>
                    <a:pt x="5" y="217"/>
                    <a:pt x="5" y="217"/>
                    <a:pt x="6" y="217"/>
                  </a:cubicBezTo>
                  <a:cubicBezTo>
                    <a:pt x="6" y="217"/>
                    <a:pt x="6" y="216"/>
                    <a:pt x="7" y="216"/>
                  </a:cubicBezTo>
                  <a:cubicBezTo>
                    <a:pt x="7" y="215"/>
                    <a:pt x="7" y="213"/>
                    <a:pt x="7" y="213"/>
                  </a:cubicBezTo>
                  <a:cubicBezTo>
                    <a:pt x="7" y="213"/>
                    <a:pt x="7" y="213"/>
                    <a:pt x="6" y="212"/>
                  </a:cubicBezTo>
                  <a:cubicBezTo>
                    <a:pt x="5" y="212"/>
                    <a:pt x="5" y="212"/>
                    <a:pt x="5" y="211"/>
                  </a:cubicBezTo>
                  <a:cubicBezTo>
                    <a:pt x="4" y="211"/>
                    <a:pt x="5" y="210"/>
                    <a:pt x="5" y="210"/>
                  </a:cubicBezTo>
                  <a:cubicBezTo>
                    <a:pt x="5" y="210"/>
                    <a:pt x="3" y="209"/>
                    <a:pt x="3" y="209"/>
                  </a:cubicBezTo>
                  <a:cubicBezTo>
                    <a:pt x="3" y="209"/>
                    <a:pt x="1" y="209"/>
                    <a:pt x="1" y="209"/>
                  </a:cubicBezTo>
                  <a:cubicBezTo>
                    <a:pt x="1" y="209"/>
                    <a:pt x="1" y="209"/>
                    <a:pt x="1" y="209"/>
                  </a:cubicBezTo>
                  <a:cubicBezTo>
                    <a:pt x="1" y="207"/>
                    <a:pt x="1" y="207"/>
                    <a:pt x="1" y="207"/>
                  </a:cubicBezTo>
                  <a:cubicBezTo>
                    <a:pt x="0" y="205"/>
                    <a:pt x="0" y="205"/>
                    <a:pt x="0" y="205"/>
                  </a:cubicBezTo>
                  <a:cubicBezTo>
                    <a:pt x="1" y="204"/>
                    <a:pt x="1" y="204"/>
                    <a:pt x="1" y="204"/>
                  </a:cubicBezTo>
                  <a:cubicBezTo>
                    <a:pt x="3" y="206"/>
                    <a:pt x="3" y="206"/>
                    <a:pt x="3" y="206"/>
                  </a:cubicBezTo>
                  <a:cubicBezTo>
                    <a:pt x="3" y="206"/>
                    <a:pt x="3" y="205"/>
                    <a:pt x="3" y="204"/>
                  </a:cubicBezTo>
                  <a:cubicBezTo>
                    <a:pt x="4" y="204"/>
                    <a:pt x="5" y="202"/>
                    <a:pt x="5" y="202"/>
                  </a:cubicBezTo>
                  <a:cubicBezTo>
                    <a:pt x="7" y="202"/>
                    <a:pt x="7" y="202"/>
                    <a:pt x="7" y="202"/>
                  </a:cubicBezTo>
                  <a:cubicBezTo>
                    <a:pt x="7" y="202"/>
                    <a:pt x="11" y="202"/>
                    <a:pt x="11" y="202"/>
                  </a:cubicBezTo>
                  <a:cubicBezTo>
                    <a:pt x="12" y="201"/>
                    <a:pt x="10" y="199"/>
                    <a:pt x="10" y="199"/>
                  </a:cubicBezTo>
                  <a:cubicBezTo>
                    <a:pt x="10" y="199"/>
                    <a:pt x="8" y="201"/>
                    <a:pt x="8" y="201"/>
                  </a:cubicBezTo>
                  <a:cubicBezTo>
                    <a:pt x="7" y="201"/>
                    <a:pt x="7" y="198"/>
                    <a:pt x="7" y="198"/>
                  </a:cubicBezTo>
                  <a:cubicBezTo>
                    <a:pt x="7" y="196"/>
                    <a:pt x="7" y="196"/>
                    <a:pt x="7" y="196"/>
                  </a:cubicBezTo>
                  <a:cubicBezTo>
                    <a:pt x="9" y="195"/>
                    <a:pt x="9" y="195"/>
                    <a:pt x="9" y="195"/>
                  </a:cubicBezTo>
                  <a:cubicBezTo>
                    <a:pt x="10" y="193"/>
                    <a:pt x="10" y="193"/>
                    <a:pt x="10" y="193"/>
                  </a:cubicBezTo>
                  <a:cubicBezTo>
                    <a:pt x="10" y="193"/>
                    <a:pt x="12" y="191"/>
                    <a:pt x="12" y="191"/>
                  </a:cubicBezTo>
                  <a:cubicBezTo>
                    <a:pt x="13" y="190"/>
                    <a:pt x="12" y="188"/>
                    <a:pt x="12" y="188"/>
                  </a:cubicBezTo>
                  <a:cubicBezTo>
                    <a:pt x="13" y="185"/>
                    <a:pt x="13" y="185"/>
                    <a:pt x="13" y="185"/>
                  </a:cubicBezTo>
                  <a:cubicBezTo>
                    <a:pt x="11" y="182"/>
                    <a:pt x="11" y="182"/>
                    <a:pt x="11" y="182"/>
                  </a:cubicBezTo>
                  <a:cubicBezTo>
                    <a:pt x="11" y="179"/>
                    <a:pt x="11" y="179"/>
                    <a:pt x="11" y="179"/>
                  </a:cubicBezTo>
                  <a:cubicBezTo>
                    <a:pt x="9" y="176"/>
                    <a:pt x="9" y="176"/>
                    <a:pt x="9" y="176"/>
                  </a:cubicBezTo>
                  <a:cubicBezTo>
                    <a:pt x="9" y="175"/>
                    <a:pt x="9" y="175"/>
                    <a:pt x="9" y="175"/>
                  </a:cubicBezTo>
                  <a:cubicBezTo>
                    <a:pt x="8" y="173"/>
                    <a:pt x="8" y="173"/>
                    <a:pt x="8" y="173"/>
                  </a:cubicBezTo>
                  <a:cubicBezTo>
                    <a:pt x="8" y="171"/>
                    <a:pt x="8" y="171"/>
                    <a:pt x="8" y="171"/>
                  </a:cubicBezTo>
                  <a:cubicBezTo>
                    <a:pt x="8" y="171"/>
                    <a:pt x="6" y="169"/>
                    <a:pt x="5" y="169"/>
                  </a:cubicBezTo>
                  <a:cubicBezTo>
                    <a:pt x="4" y="169"/>
                    <a:pt x="5" y="168"/>
                    <a:pt x="5" y="168"/>
                  </a:cubicBezTo>
                  <a:cubicBezTo>
                    <a:pt x="5" y="166"/>
                    <a:pt x="5" y="166"/>
                    <a:pt x="5" y="166"/>
                  </a:cubicBezTo>
                  <a:cubicBezTo>
                    <a:pt x="5" y="163"/>
                    <a:pt x="5" y="163"/>
                    <a:pt x="5" y="163"/>
                  </a:cubicBezTo>
                  <a:cubicBezTo>
                    <a:pt x="10" y="164"/>
                    <a:pt x="10" y="164"/>
                    <a:pt x="10" y="164"/>
                  </a:cubicBezTo>
                  <a:cubicBezTo>
                    <a:pt x="12" y="164"/>
                    <a:pt x="12" y="164"/>
                    <a:pt x="12" y="164"/>
                  </a:cubicBezTo>
                  <a:cubicBezTo>
                    <a:pt x="9" y="162"/>
                    <a:pt x="9" y="162"/>
                    <a:pt x="9" y="162"/>
                  </a:cubicBezTo>
                  <a:cubicBezTo>
                    <a:pt x="12" y="161"/>
                    <a:pt x="12" y="161"/>
                    <a:pt x="12" y="161"/>
                  </a:cubicBezTo>
                  <a:cubicBezTo>
                    <a:pt x="14" y="163"/>
                    <a:pt x="14" y="163"/>
                    <a:pt x="14" y="163"/>
                  </a:cubicBezTo>
                  <a:cubicBezTo>
                    <a:pt x="17" y="164"/>
                    <a:pt x="17" y="164"/>
                    <a:pt x="17" y="164"/>
                  </a:cubicBezTo>
                  <a:cubicBezTo>
                    <a:pt x="18" y="166"/>
                    <a:pt x="18" y="166"/>
                    <a:pt x="18" y="166"/>
                  </a:cubicBezTo>
                  <a:cubicBezTo>
                    <a:pt x="19" y="164"/>
                    <a:pt x="19" y="164"/>
                    <a:pt x="19" y="164"/>
                  </a:cubicBezTo>
                  <a:cubicBezTo>
                    <a:pt x="22" y="164"/>
                    <a:pt x="22" y="164"/>
                    <a:pt x="22" y="164"/>
                  </a:cubicBezTo>
                  <a:cubicBezTo>
                    <a:pt x="23" y="164"/>
                    <a:pt x="23" y="164"/>
                    <a:pt x="23" y="164"/>
                  </a:cubicBezTo>
                  <a:cubicBezTo>
                    <a:pt x="26" y="163"/>
                    <a:pt x="26" y="163"/>
                    <a:pt x="26" y="163"/>
                  </a:cubicBezTo>
                  <a:cubicBezTo>
                    <a:pt x="29" y="163"/>
                    <a:pt x="29" y="163"/>
                    <a:pt x="29" y="163"/>
                  </a:cubicBezTo>
                  <a:cubicBezTo>
                    <a:pt x="30" y="161"/>
                    <a:pt x="30" y="161"/>
                    <a:pt x="30" y="161"/>
                  </a:cubicBezTo>
                  <a:cubicBezTo>
                    <a:pt x="32" y="160"/>
                    <a:pt x="32" y="160"/>
                    <a:pt x="32" y="160"/>
                  </a:cubicBezTo>
                  <a:cubicBezTo>
                    <a:pt x="33" y="159"/>
                    <a:pt x="33" y="159"/>
                    <a:pt x="33" y="159"/>
                  </a:cubicBezTo>
                  <a:cubicBezTo>
                    <a:pt x="30" y="157"/>
                    <a:pt x="30" y="157"/>
                    <a:pt x="30" y="157"/>
                  </a:cubicBezTo>
                  <a:cubicBezTo>
                    <a:pt x="28" y="154"/>
                    <a:pt x="28" y="154"/>
                    <a:pt x="28" y="154"/>
                  </a:cubicBezTo>
                  <a:cubicBezTo>
                    <a:pt x="30" y="154"/>
                    <a:pt x="30" y="154"/>
                    <a:pt x="30" y="154"/>
                  </a:cubicBezTo>
                  <a:cubicBezTo>
                    <a:pt x="30" y="151"/>
                    <a:pt x="30" y="151"/>
                    <a:pt x="30" y="151"/>
                  </a:cubicBezTo>
                  <a:cubicBezTo>
                    <a:pt x="30" y="151"/>
                    <a:pt x="34" y="152"/>
                    <a:pt x="34" y="152"/>
                  </a:cubicBezTo>
                  <a:cubicBezTo>
                    <a:pt x="34" y="151"/>
                    <a:pt x="34" y="151"/>
                    <a:pt x="35" y="150"/>
                  </a:cubicBezTo>
                  <a:cubicBezTo>
                    <a:pt x="36" y="150"/>
                    <a:pt x="38" y="149"/>
                    <a:pt x="38" y="149"/>
                  </a:cubicBezTo>
                  <a:cubicBezTo>
                    <a:pt x="39" y="147"/>
                    <a:pt x="39" y="147"/>
                    <a:pt x="39" y="147"/>
                  </a:cubicBezTo>
                  <a:cubicBezTo>
                    <a:pt x="39" y="147"/>
                    <a:pt x="41" y="146"/>
                    <a:pt x="41" y="146"/>
                  </a:cubicBezTo>
                  <a:cubicBezTo>
                    <a:pt x="42" y="146"/>
                    <a:pt x="41" y="145"/>
                    <a:pt x="41" y="144"/>
                  </a:cubicBezTo>
                  <a:cubicBezTo>
                    <a:pt x="41" y="143"/>
                    <a:pt x="41" y="141"/>
                    <a:pt x="41" y="141"/>
                  </a:cubicBezTo>
                  <a:cubicBezTo>
                    <a:pt x="42" y="139"/>
                    <a:pt x="42" y="139"/>
                    <a:pt x="42" y="139"/>
                  </a:cubicBezTo>
                  <a:cubicBezTo>
                    <a:pt x="40" y="135"/>
                    <a:pt x="40" y="135"/>
                    <a:pt x="40" y="135"/>
                  </a:cubicBezTo>
                  <a:cubicBezTo>
                    <a:pt x="37" y="136"/>
                    <a:pt x="37" y="136"/>
                    <a:pt x="37" y="136"/>
                  </a:cubicBezTo>
                  <a:cubicBezTo>
                    <a:pt x="35" y="134"/>
                    <a:pt x="35" y="134"/>
                    <a:pt x="35" y="134"/>
                  </a:cubicBezTo>
                  <a:cubicBezTo>
                    <a:pt x="35" y="134"/>
                    <a:pt x="32" y="134"/>
                    <a:pt x="32" y="133"/>
                  </a:cubicBezTo>
                  <a:cubicBezTo>
                    <a:pt x="31" y="132"/>
                    <a:pt x="30" y="130"/>
                    <a:pt x="30" y="130"/>
                  </a:cubicBezTo>
                  <a:cubicBezTo>
                    <a:pt x="30" y="128"/>
                    <a:pt x="30" y="128"/>
                    <a:pt x="30" y="128"/>
                  </a:cubicBezTo>
                  <a:cubicBezTo>
                    <a:pt x="33" y="128"/>
                    <a:pt x="33" y="128"/>
                    <a:pt x="33" y="128"/>
                  </a:cubicBezTo>
                  <a:cubicBezTo>
                    <a:pt x="31" y="127"/>
                    <a:pt x="31" y="127"/>
                    <a:pt x="31" y="127"/>
                  </a:cubicBezTo>
                  <a:cubicBezTo>
                    <a:pt x="31" y="124"/>
                    <a:pt x="31" y="124"/>
                    <a:pt x="31" y="124"/>
                  </a:cubicBezTo>
                  <a:cubicBezTo>
                    <a:pt x="35" y="123"/>
                    <a:pt x="35" y="123"/>
                    <a:pt x="35" y="123"/>
                  </a:cubicBezTo>
                  <a:cubicBezTo>
                    <a:pt x="35" y="123"/>
                    <a:pt x="40" y="125"/>
                    <a:pt x="41" y="125"/>
                  </a:cubicBezTo>
                  <a:cubicBezTo>
                    <a:pt x="42" y="126"/>
                    <a:pt x="42" y="122"/>
                    <a:pt x="42" y="122"/>
                  </a:cubicBezTo>
                  <a:cubicBezTo>
                    <a:pt x="43" y="117"/>
                    <a:pt x="43" y="117"/>
                    <a:pt x="43" y="117"/>
                  </a:cubicBezTo>
                  <a:cubicBezTo>
                    <a:pt x="43" y="117"/>
                    <a:pt x="42" y="113"/>
                    <a:pt x="43" y="112"/>
                  </a:cubicBezTo>
                  <a:cubicBezTo>
                    <a:pt x="44" y="112"/>
                    <a:pt x="47" y="106"/>
                    <a:pt x="47" y="106"/>
                  </a:cubicBezTo>
                  <a:cubicBezTo>
                    <a:pt x="47" y="106"/>
                    <a:pt x="47" y="100"/>
                    <a:pt x="47" y="99"/>
                  </a:cubicBezTo>
                  <a:cubicBezTo>
                    <a:pt x="47" y="98"/>
                    <a:pt x="47" y="94"/>
                    <a:pt x="47" y="94"/>
                  </a:cubicBezTo>
                  <a:cubicBezTo>
                    <a:pt x="47" y="93"/>
                    <a:pt x="47" y="93"/>
                    <a:pt x="47" y="93"/>
                  </a:cubicBezTo>
                  <a:cubicBezTo>
                    <a:pt x="47" y="93"/>
                    <a:pt x="44" y="92"/>
                    <a:pt x="43" y="92"/>
                  </a:cubicBezTo>
                  <a:cubicBezTo>
                    <a:pt x="43" y="91"/>
                    <a:pt x="44" y="89"/>
                    <a:pt x="44" y="89"/>
                  </a:cubicBezTo>
                  <a:cubicBezTo>
                    <a:pt x="39" y="88"/>
                    <a:pt x="39" y="88"/>
                    <a:pt x="39" y="88"/>
                  </a:cubicBezTo>
                  <a:cubicBezTo>
                    <a:pt x="40" y="85"/>
                    <a:pt x="41" y="80"/>
                    <a:pt x="42" y="80"/>
                  </a:cubicBezTo>
                  <a:cubicBezTo>
                    <a:pt x="43" y="79"/>
                    <a:pt x="45" y="77"/>
                    <a:pt x="45" y="77"/>
                  </a:cubicBezTo>
                  <a:cubicBezTo>
                    <a:pt x="45" y="73"/>
                    <a:pt x="45" y="73"/>
                    <a:pt x="45" y="73"/>
                  </a:cubicBezTo>
                  <a:cubicBezTo>
                    <a:pt x="43" y="70"/>
                    <a:pt x="43" y="70"/>
                    <a:pt x="43" y="70"/>
                  </a:cubicBezTo>
                  <a:cubicBezTo>
                    <a:pt x="45" y="67"/>
                    <a:pt x="45" y="67"/>
                    <a:pt x="45" y="67"/>
                  </a:cubicBezTo>
                  <a:cubicBezTo>
                    <a:pt x="45" y="67"/>
                    <a:pt x="49" y="65"/>
                    <a:pt x="49" y="65"/>
                  </a:cubicBezTo>
                  <a:cubicBezTo>
                    <a:pt x="50" y="65"/>
                    <a:pt x="56" y="65"/>
                    <a:pt x="56" y="65"/>
                  </a:cubicBezTo>
                  <a:cubicBezTo>
                    <a:pt x="60" y="63"/>
                    <a:pt x="60" y="63"/>
                    <a:pt x="60" y="63"/>
                  </a:cubicBezTo>
                  <a:cubicBezTo>
                    <a:pt x="66" y="63"/>
                    <a:pt x="66" y="63"/>
                    <a:pt x="66" y="63"/>
                  </a:cubicBezTo>
                  <a:cubicBezTo>
                    <a:pt x="70" y="62"/>
                    <a:pt x="70" y="62"/>
                    <a:pt x="70" y="62"/>
                  </a:cubicBezTo>
                  <a:cubicBezTo>
                    <a:pt x="73" y="64"/>
                    <a:pt x="73" y="64"/>
                    <a:pt x="73" y="64"/>
                  </a:cubicBezTo>
                  <a:cubicBezTo>
                    <a:pt x="73" y="64"/>
                    <a:pt x="75" y="66"/>
                    <a:pt x="75" y="67"/>
                  </a:cubicBezTo>
                  <a:cubicBezTo>
                    <a:pt x="75" y="67"/>
                    <a:pt x="77" y="69"/>
                    <a:pt x="77" y="70"/>
                  </a:cubicBezTo>
                  <a:cubicBezTo>
                    <a:pt x="76" y="70"/>
                    <a:pt x="78" y="73"/>
                    <a:pt x="78" y="73"/>
                  </a:cubicBezTo>
                  <a:cubicBezTo>
                    <a:pt x="78" y="73"/>
                    <a:pt x="77" y="75"/>
                    <a:pt x="77" y="76"/>
                  </a:cubicBezTo>
                  <a:cubicBezTo>
                    <a:pt x="77" y="76"/>
                    <a:pt x="78" y="80"/>
                    <a:pt x="78" y="80"/>
                  </a:cubicBezTo>
                  <a:cubicBezTo>
                    <a:pt x="78" y="81"/>
                    <a:pt x="80" y="82"/>
                    <a:pt x="80" y="82"/>
                  </a:cubicBezTo>
                  <a:cubicBezTo>
                    <a:pt x="82" y="81"/>
                    <a:pt x="82" y="81"/>
                    <a:pt x="82" y="81"/>
                  </a:cubicBezTo>
                  <a:cubicBezTo>
                    <a:pt x="83" y="79"/>
                    <a:pt x="83" y="79"/>
                    <a:pt x="83" y="79"/>
                  </a:cubicBezTo>
                  <a:cubicBezTo>
                    <a:pt x="81" y="76"/>
                    <a:pt x="81" y="76"/>
                    <a:pt x="81" y="76"/>
                  </a:cubicBezTo>
                  <a:cubicBezTo>
                    <a:pt x="80" y="76"/>
                    <a:pt x="80" y="76"/>
                    <a:pt x="80" y="76"/>
                  </a:cubicBezTo>
                  <a:cubicBezTo>
                    <a:pt x="81" y="72"/>
                    <a:pt x="81" y="72"/>
                    <a:pt x="81" y="72"/>
                  </a:cubicBezTo>
                  <a:cubicBezTo>
                    <a:pt x="81" y="72"/>
                    <a:pt x="83" y="71"/>
                    <a:pt x="84" y="72"/>
                  </a:cubicBezTo>
                  <a:cubicBezTo>
                    <a:pt x="85" y="72"/>
                    <a:pt x="88" y="75"/>
                    <a:pt x="88" y="75"/>
                  </a:cubicBezTo>
                  <a:cubicBezTo>
                    <a:pt x="90" y="76"/>
                    <a:pt x="90" y="76"/>
                    <a:pt x="90" y="76"/>
                  </a:cubicBezTo>
                  <a:cubicBezTo>
                    <a:pt x="90" y="76"/>
                    <a:pt x="93" y="74"/>
                    <a:pt x="93" y="74"/>
                  </a:cubicBezTo>
                  <a:cubicBezTo>
                    <a:pt x="93" y="74"/>
                    <a:pt x="90" y="70"/>
                    <a:pt x="90" y="70"/>
                  </a:cubicBezTo>
                  <a:cubicBezTo>
                    <a:pt x="91" y="65"/>
                    <a:pt x="91" y="65"/>
                    <a:pt x="91" y="65"/>
                  </a:cubicBezTo>
                  <a:cubicBezTo>
                    <a:pt x="92" y="61"/>
                    <a:pt x="92" y="61"/>
                    <a:pt x="92" y="61"/>
                  </a:cubicBezTo>
                  <a:cubicBezTo>
                    <a:pt x="96" y="58"/>
                    <a:pt x="96" y="58"/>
                    <a:pt x="96" y="58"/>
                  </a:cubicBezTo>
                  <a:cubicBezTo>
                    <a:pt x="99" y="60"/>
                    <a:pt x="99" y="60"/>
                    <a:pt x="99" y="60"/>
                  </a:cubicBezTo>
                  <a:cubicBezTo>
                    <a:pt x="104" y="60"/>
                    <a:pt x="104" y="60"/>
                    <a:pt x="104" y="60"/>
                  </a:cubicBezTo>
                  <a:cubicBezTo>
                    <a:pt x="109" y="60"/>
                    <a:pt x="109" y="60"/>
                    <a:pt x="109" y="60"/>
                  </a:cubicBezTo>
                  <a:cubicBezTo>
                    <a:pt x="112" y="59"/>
                    <a:pt x="112" y="59"/>
                    <a:pt x="112" y="59"/>
                  </a:cubicBezTo>
                  <a:cubicBezTo>
                    <a:pt x="116" y="59"/>
                    <a:pt x="116" y="59"/>
                    <a:pt x="116" y="59"/>
                  </a:cubicBezTo>
                  <a:cubicBezTo>
                    <a:pt x="116" y="59"/>
                    <a:pt x="114" y="57"/>
                    <a:pt x="114" y="57"/>
                  </a:cubicBezTo>
                  <a:cubicBezTo>
                    <a:pt x="113" y="57"/>
                    <a:pt x="111" y="55"/>
                    <a:pt x="111" y="55"/>
                  </a:cubicBezTo>
                  <a:cubicBezTo>
                    <a:pt x="111" y="55"/>
                    <a:pt x="110" y="57"/>
                    <a:pt x="110" y="57"/>
                  </a:cubicBezTo>
                  <a:cubicBezTo>
                    <a:pt x="109" y="58"/>
                    <a:pt x="106" y="58"/>
                    <a:pt x="106" y="57"/>
                  </a:cubicBezTo>
                  <a:cubicBezTo>
                    <a:pt x="105" y="57"/>
                    <a:pt x="104" y="54"/>
                    <a:pt x="104" y="54"/>
                  </a:cubicBezTo>
                  <a:cubicBezTo>
                    <a:pt x="104" y="51"/>
                    <a:pt x="104" y="51"/>
                    <a:pt x="104" y="51"/>
                  </a:cubicBezTo>
                  <a:cubicBezTo>
                    <a:pt x="106" y="50"/>
                    <a:pt x="106" y="50"/>
                    <a:pt x="106" y="50"/>
                  </a:cubicBezTo>
                  <a:cubicBezTo>
                    <a:pt x="103" y="47"/>
                    <a:pt x="103" y="47"/>
                    <a:pt x="103" y="47"/>
                  </a:cubicBezTo>
                  <a:cubicBezTo>
                    <a:pt x="103" y="47"/>
                    <a:pt x="103" y="44"/>
                    <a:pt x="104" y="43"/>
                  </a:cubicBezTo>
                  <a:cubicBezTo>
                    <a:pt x="105" y="43"/>
                    <a:pt x="105" y="41"/>
                    <a:pt x="105" y="41"/>
                  </a:cubicBezTo>
                  <a:cubicBezTo>
                    <a:pt x="102" y="41"/>
                    <a:pt x="102" y="41"/>
                    <a:pt x="102" y="41"/>
                  </a:cubicBezTo>
                  <a:cubicBezTo>
                    <a:pt x="102" y="41"/>
                    <a:pt x="101" y="41"/>
                    <a:pt x="101" y="39"/>
                  </a:cubicBezTo>
                  <a:cubicBezTo>
                    <a:pt x="102" y="37"/>
                    <a:pt x="102" y="36"/>
                    <a:pt x="102" y="36"/>
                  </a:cubicBezTo>
                  <a:cubicBezTo>
                    <a:pt x="98" y="36"/>
                    <a:pt x="98" y="36"/>
                    <a:pt x="98" y="36"/>
                  </a:cubicBezTo>
                  <a:cubicBezTo>
                    <a:pt x="96" y="36"/>
                    <a:pt x="96" y="36"/>
                    <a:pt x="96" y="36"/>
                  </a:cubicBezTo>
                  <a:cubicBezTo>
                    <a:pt x="93" y="33"/>
                    <a:pt x="93" y="33"/>
                    <a:pt x="93" y="33"/>
                  </a:cubicBezTo>
                  <a:cubicBezTo>
                    <a:pt x="94" y="30"/>
                    <a:pt x="94" y="30"/>
                    <a:pt x="94" y="30"/>
                  </a:cubicBezTo>
                  <a:cubicBezTo>
                    <a:pt x="100" y="29"/>
                    <a:pt x="100" y="29"/>
                    <a:pt x="100" y="29"/>
                  </a:cubicBezTo>
                  <a:cubicBezTo>
                    <a:pt x="107" y="26"/>
                    <a:pt x="107" y="26"/>
                    <a:pt x="107" y="26"/>
                  </a:cubicBezTo>
                  <a:cubicBezTo>
                    <a:pt x="106" y="24"/>
                    <a:pt x="106" y="24"/>
                    <a:pt x="106" y="24"/>
                  </a:cubicBezTo>
                  <a:cubicBezTo>
                    <a:pt x="104" y="25"/>
                    <a:pt x="104" y="25"/>
                    <a:pt x="104" y="25"/>
                  </a:cubicBezTo>
                  <a:cubicBezTo>
                    <a:pt x="104" y="25"/>
                    <a:pt x="103" y="26"/>
                    <a:pt x="103" y="26"/>
                  </a:cubicBezTo>
                  <a:cubicBezTo>
                    <a:pt x="102" y="26"/>
                    <a:pt x="100" y="26"/>
                    <a:pt x="100" y="26"/>
                  </a:cubicBezTo>
                  <a:cubicBezTo>
                    <a:pt x="100" y="24"/>
                    <a:pt x="100" y="24"/>
                    <a:pt x="100" y="24"/>
                  </a:cubicBezTo>
                  <a:cubicBezTo>
                    <a:pt x="103" y="24"/>
                    <a:pt x="103" y="24"/>
                    <a:pt x="103" y="24"/>
                  </a:cubicBezTo>
                  <a:cubicBezTo>
                    <a:pt x="105" y="23"/>
                    <a:pt x="105" y="23"/>
                    <a:pt x="105" y="23"/>
                  </a:cubicBezTo>
                  <a:cubicBezTo>
                    <a:pt x="103" y="22"/>
                    <a:pt x="103" y="22"/>
                    <a:pt x="103" y="22"/>
                  </a:cubicBezTo>
                  <a:cubicBezTo>
                    <a:pt x="100" y="18"/>
                    <a:pt x="100" y="18"/>
                    <a:pt x="100" y="18"/>
                  </a:cubicBezTo>
                  <a:cubicBezTo>
                    <a:pt x="99" y="15"/>
                    <a:pt x="99" y="15"/>
                    <a:pt x="99" y="15"/>
                  </a:cubicBezTo>
                  <a:cubicBezTo>
                    <a:pt x="97" y="14"/>
                    <a:pt x="97" y="14"/>
                    <a:pt x="97" y="14"/>
                  </a:cubicBezTo>
                  <a:cubicBezTo>
                    <a:pt x="95" y="12"/>
                    <a:pt x="95" y="12"/>
                    <a:pt x="95" y="12"/>
                  </a:cubicBezTo>
                  <a:cubicBezTo>
                    <a:pt x="95" y="9"/>
                    <a:pt x="95" y="9"/>
                    <a:pt x="95" y="9"/>
                  </a:cubicBezTo>
                  <a:cubicBezTo>
                    <a:pt x="94" y="1"/>
                    <a:pt x="94" y="1"/>
                    <a:pt x="94" y="1"/>
                  </a:cubicBezTo>
                  <a:cubicBezTo>
                    <a:pt x="97" y="1"/>
                    <a:pt x="97" y="1"/>
                    <a:pt x="97" y="1"/>
                  </a:cubicBezTo>
                  <a:cubicBezTo>
                    <a:pt x="99" y="0"/>
                    <a:pt x="99" y="0"/>
                    <a:pt x="99" y="0"/>
                  </a:cubicBezTo>
                  <a:cubicBezTo>
                    <a:pt x="99" y="0"/>
                    <a:pt x="104" y="2"/>
                    <a:pt x="105" y="2"/>
                  </a:cubicBezTo>
                  <a:cubicBezTo>
                    <a:pt x="106" y="2"/>
                    <a:pt x="108" y="3"/>
                    <a:pt x="108" y="3"/>
                  </a:cubicBezTo>
                  <a:cubicBezTo>
                    <a:pt x="112" y="5"/>
                    <a:pt x="112" y="5"/>
                    <a:pt x="112" y="5"/>
                  </a:cubicBezTo>
                  <a:cubicBezTo>
                    <a:pt x="115" y="6"/>
                    <a:pt x="115" y="6"/>
                    <a:pt x="115" y="6"/>
                  </a:cubicBezTo>
                  <a:cubicBezTo>
                    <a:pt x="115" y="6"/>
                    <a:pt x="116" y="6"/>
                    <a:pt x="116" y="6"/>
                  </a:cubicBezTo>
                  <a:cubicBezTo>
                    <a:pt x="117" y="6"/>
                    <a:pt x="119" y="5"/>
                    <a:pt x="119" y="5"/>
                  </a:cubicBezTo>
                  <a:cubicBezTo>
                    <a:pt x="119" y="5"/>
                    <a:pt x="122" y="3"/>
                    <a:pt x="123" y="3"/>
                  </a:cubicBezTo>
                  <a:cubicBezTo>
                    <a:pt x="123" y="2"/>
                    <a:pt x="124" y="2"/>
                    <a:pt x="124" y="2"/>
                  </a:cubicBezTo>
                  <a:cubicBezTo>
                    <a:pt x="126" y="6"/>
                    <a:pt x="126" y="6"/>
                    <a:pt x="126" y="6"/>
                  </a:cubicBezTo>
                  <a:cubicBezTo>
                    <a:pt x="128" y="4"/>
                    <a:pt x="128" y="4"/>
                    <a:pt x="128" y="4"/>
                  </a:cubicBezTo>
                  <a:cubicBezTo>
                    <a:pt x="129" y="2"/>
                    <a:pt x="129" y="2"/>
                    <a:pt x="129" y="2"/>
                  </a:cubicBezTo>
                  <a:cubicBezTo>
                    <a:pt x="137" y="11"/>
                    <a:pt x="137" y="11"/>
                    <a:pt x="137" y="11"/>
                  </a:cubicBezTo>
                  <a:cubicBezTo>
                    <a:pt x="138" y="15"/>
                    <a:pt x="138" y="15"/>
                    <a:pt x="138" y="15"/>
                  </a:cubicBezTo>
                  <a:cubicBezTo>
                    <a:pt x="138" y="15"/>
                    <a:pt x="138" y="18"/>
                    <a:pt x="138" y="18"/>
                  </a:cubicBezTo>
                  <a:cubicBezTo>
                    <a:pt x="137" y="18"/>
                    <a:pt x="136" y="22"/>
                    <a:pt x="136" y="22"/>
                  </a:cubicBezTo>
                  <a:cubicBezTo>
                    <a:pt x="136" y="25"/>
                    <a:pt x="136" y="25"/>
                    <a:pt x="136" y="25"/>
                  </a:cubicBezTo>
                  <a:cubicBezTo>
                    <a:pt x="138" y="26"/>
                    <a:pt x="138" y="26"/>
                    <a:pt x="138" y="26"/>
                  </a:cubicBezTo>
                  <a:cubicBezTo>
                    <a:pt x="141" y="26"/>
                    <a:pt x="141" y="26"/>
                    <a:pt x="141" y="26"/>
                  </a:cubicBezTo>
                  <a:cubicBezTo>
                    <a:pt x="143" y="28"/>
                    <a:pt x="143" y="28"/>
                    <a:pt x="143" y="28"/>
                  </a:cubicBezTo>
                  <a:cubicBezTo>
                    <a:pt x="144" y="29"/>
                    <a:pt x="144" y="29"/>
                    <a:pt x="144" y="29"/>
                  </a:cubicBezTo>
                  <a:cubicBezTo>
                    <a:pt x="147" y="29"/>
                    <a:pt x="147" y="29"/>
                    <a:pt x="147" y="29"/>
                  </a:cubicBezTo>
                  <a:cubicBezTo>
                    <a:pt x="148" y="28"/>
                    <a:pt x="148" y="28"/>
                    <a:pt x="148" y="28"/>
                  </a:cubicBezTo>
                  <a:cubicBezTo>
                    <a:pt x="152" y="29"/>
                    <a:pt x="152" y="29"/>
                    <a:pt x="152" y="29"/>
                  </a:cubicBezTo>
                  <a:cubicBezTo>
                    <a:pt x="155" y="31"/>
                    <a:pt x="155" y="31"/>
                    <a:pt x="155" y="31"/>
                  </a:cubicBezTo>
                  <a:cubicBezTo>
                    <a:pt x="158" y="33"/>
                    <a:pt x="158" y="33"/>
                    <a:pt x="158" y="33"/>
                  </a:cubicBezTo>
                  <a:cubicBezTo>
                    <a:pt x="163" y="35"/>
                    <a:pt x="163" y="35"/>
                    <a:pt x="163" y="35"/>
                  </a:cubicBezTo>
                  <a:cubicBezTo>
                    <a:pt x="164" y="32"/>
                    <a:pt x="164" y="32"/>
                    <a:pt x="164" y="32"/>
                  </a:cubicBezTo>
                  <a:cubicBezTo>
                    <a:pt x="165" y="31"/>
                    <a:pt x="165" y="31"/>
                    <a:pt x="165" y="31"/>
                  </a:cubicBezTo>
                  <a:cubicBezTo>
                    <a:pt x="168" y="31"/>
                    <a:pt x="168" y="31"/>
                    <a:pt x="168" y="31"/>
                  </a:cubicBezTo>
                  <a:cubicBezTo>
                    <a:pt x="170" y="30"/>
                    <a:pt x="170" y="30"/>
                    <a:pt x="170" y="30"/>
                  </a:cubicBezTo>
                  <a:cubicBezTo>
                    <a:pt x="171" y="29"/>
                    <a:pt x="171" y="29"/>
                    <a:pt x="171" y="29"/>
                  </a:cubicBezTo>
                  <a:cubicBezTo>
                    <a:pt x="168" y="26"/>
                    <a:pt x="168" y="26"/>
                    <a:pt x="168" y="26"/>
                  </a:cubicBezTo>
                  <a:cubicBezTo>
                    <a:pt x="168" y="23"/>
                    <a:pt x="168" y="23"/>
                    <a:pt x="168" y="23"/>
                  </a:cubicBezTo>
                  <a:cubicBezTo>
                    <a:pt x="168" y="23"/>
                    <a:pt x="170" y="21"/>
                    <a:pt x="170" y="21"/>
                  </a:cubicBezTo>
                  <a:cubicBezTo>
                    <a:pt x="171" y="21"/>
                    <a:pt x="175" y="22"/>
                    <a:pt x="175" y="22"/>
                  </a:cubicBezTo>
                  <a:cubicBezTo>
                    <a:pt x="176" y="25"/>
                    <a:pt x="176" y="25"/>
                    <a:pt x="176" y="25"/>
                  </a:cubicBezTo>
                  <a:cubicBezTo>
                    <a:pt x="177" y="28"/>
                    <a:pt x="177" y="28"/>
                    <a:pt x="177" y="28"/>
                  </a:cubicBezTo>
                  <a:cubicBezTo>
                    <a:pt x="173" y="29"/>
                    <a:pt x="173" y="29"/>
                    <a:pt x="173" y="29"/>
                  </a:cubicBezTo>
                  <a:cubicBezTo>
                    <a:pt x="172" y="31"/>
                    <a:pt x="172" y="31"/>
                    <a:pt x="172" y="31"/>
                  </a:cubicBezTo>
                  <a:cubicBezTo>
                    <a:pt x="172" y="35"/>
                    <a:pt x="172" y="35"/>
                    <a:pt x="172" y="35"/>
                  </a:cubicBezTo>
                  <a:cubicBezTo>
                    <a:pt x="172" y="39"/>
                    <a:pt x="172" y="39"/>
                    <a:pt x="172" y="39"/>
                  </a:cubicBezTo>
                  <a:cubicBezTo>
                    <a:pt x="172" y="39"/>
                    <a:pt x="172" y="41"/>
                    <a:pt x="171" y="41"/>
                  </a:cubicBezTo>
                  <a:cubicBezTo>
                    <a:pt x="170" y="42"/>
                    <a:pt x="168" y="42"/>
                    <a:pt x="168" y="42"/>
                  </a:cubicBezTo>
                  <a:cubicBezTo>
                    <a:pt x="168" y="44"/>
                    <a:pt x="168" y="44"/>
                    <a:pt x="168" y="44"/>
                  </a:cubicBezTo>
                  <a:cubicBezTo>
                    <a:pt x="165" y="46"/>
                    <a:pt x="165" y="46"/>
                    <a:pt x="165" y="46"/>
                  </a:cubicBezTo>
                  <a:cubicBezTo>
                    <a:pt x="162" y="46"/>
                    <a:pt x="162" y="46"/>
                    <a:pt x="162" y="46"/>
                  </a:cubicBezTo>
                  <a:cubicBezTo>
                    <a:pt x="161" y="47"/>
                    <a:pt x="161" y="47"/>
                    <a:pt x="161" y="47"/>
                  </a:cubicBezTo>
                  <a:cubicBezTo>
                    <a:pt x="162" y="50"/>
                    <a:pt x="162" y="50"/>
                    <a:pt x="162" y="50"/>
                  </a:cubicBezTo>
                  <a:cubicBezTo>
                    <a:pt x="164" y="52"/>
                    <a:pt x="164" y="52"/>
                    <a:pt x="164" y="52"/>
                  </a:cubicBezTo>
                  <a:cubicBezTo>
                    <a:pt x="167" y="53"/>
                    <a:pt x="167" y="53"/>
                    <a:pt x="167" y="53"/>
                  </a:cubicBezTo>
                  <a:cubicBezTo>
                    <a:pt x="169" y="52"/>
                    <a:pt x="169" y="52"/>
                    <a:pt x="169" y="52"/>
                  </a:cubicBezTo>
                  <a:cubicBezTo>
                    <a:pt x="170" y="50"/>
                    <a:pt x="170" y="50"/>
                    <a:pt x="170" y="50"/>
                  </a:cubicBezTo>
                  <a:cubicBezTo>
                    <a:pt x="173" y="49"/>
                    <a:pt x="173" y="49"/>
                    <a:pt x="173" y="49"/>
                  </a:cubicBezTo>
                  <a:cubicBezTo>
                    <a:pt x="177" y="51"/>
                    <a:pt x="177" y="51"/>
                    <a:pt x="177" y="51"/>
                  </a:cubicBezTo>
                  <a:cubicBezTo>
                    <a:pt x="178" y="53"/>
                    <a:pt x="178" y="53"/>
                    <a:pt x="178" y="53"/>
                  </a:cubicBezTo>
                  <a:cubicBezTo>
                    <a:pt x="178" y="53"/>
                    <a:pt x="182" y="53"/>
                    <a:pt x="182" y="53"/>
                  </a:cubicBezTo>
                  <a:cubicBezTo>
                    <a:pt x="182" y="53"/>
                    <a:pt x="183" y="50"/>
                    <a:pt x="183" y="50"/>
                  </a:cubicBezTo>
                  <a:cubicBezTo>
                    <a:pt x="183" y="50"/>
                    <a:pt x="184" y="48"/>
                    <a:pt x="185" y="48"/>
                  </a:cubicBezTo>
                  <a:cubicBezTo>
                    <a:pt x="186" y="48"/>
                    <a:pt x="187" y="46"/>
                    <a:pt x="188" y="46"/>
                  </a:cubicBezTo>
                  <a:cubicBezTo>
                    <a:pt x="188" y="45"/>
                    <a:pt x="189" y="43"/>
                    <a:pt x="189" y="43"/>
                  </a:cubicBezTo>
                  <a:cubicBezTo>
                    <a:pt x="189" y="43"/>
                    <a:pt x="191" y="42"/>
                    <a:pt x="192" y="42"/>
                  </a:cubicBezTo>
                  <a:cubicBezTo>
                    <a:pt x="193" y="42"/>
                    <a:pt x="199" y="41"/>
                    <a:pt x="199" y="41"/>
                  </a:cubicBezTo>
                  <a:cubicBezTo>
                    <a:pt x="199" y="41"/>
                    <a:pt x="203" y="40"/>
                    <a:pt x="204" y="39"/>
                  </a:cubicBezTo>
                  <a:cubicBezTo>
                    <a:pt x="204" y="39"/>
                    <a:pt x="208" y="36"/>
                    <a:pt x="208" y="36"/>
                  </a:cubicBezTo>
                  <a:cubicBezTo>
                    <a:pt x="209" y="33"/>
                    <a:pt x="209" y="33"/>
                    <a:pt x="209" y="33"/>
                  </a:cubicBezTo>
                  <a:cubicBezTo>
                    <a:pt x="212" y="30"/>
                    <a:pt x="212" y="30"/>
                    <a:pt x="212" y="30"/>
                  </a:cubicBezTo>
                  <a:cubicBezTo>
                    <a:pt x="212" y="30"/>
                    <a:pt x="213" y="30"/>
                    <a:pt x="213" y="29"/>
                  </a:cubicBezTo>
                  <a:cubicBezTo>
                    <a:pt x="213" y="28"/>
                    <a:pt x="214" y="25"/>
                    <a:pt x="214" y="25"/>
                  </a:cubicBezTo>
                  <a:cubicBezTo>
                    <a:pt x="216" y="24"/>
                    <a:pt x="216" y="24"/>
                    <a:pt x="216" y="24"/>
                  </a:cubicBezTo>
                  <a:cubicBezTo>
                    <a:pt x="216" y="24"/>
                    <a:pt x="218" y="25"/>
                    <a:pt x="218" y="26"/>
                  </a:cubicBezTo>
                  <a:cubicBezTo>
                    <a:pt x="218" y="26"/>
                    <a:pt x="217" y="28"/>
                    <a:pt x="217" y="28"/>
                  </a:cubicBezTo>
                  <a:cubicBezTo>
                    <a:pt x="217" y="28"/>
                    <a:pt x="215" y="29"/>
                    <a:pt x="214" y="30"/>
                  </a:cubicBezTo>
                  <a:cubicBezTo>
                    <a:pt x="214" y="30"/>
                    <a:pt x="214" y="32"/>
                    <a:pt x="214" y="32"/>
                  </a:cubicBezTo>
                  <a:cubicBezTo>
                    <a:pt x="216" y="30"/>
                    <a:pt x="216" y="30"/>
                    <a:pt x="216" y="30"/>
                  </a:cubicBezTo>
                  <a:cubicBezTo>
                    <a:pt x="216" y="30"/>
                    <a:pt x="217" y="29"/>
                    <a:pt x="217" y="29"/>
                  </a:cubicBezTo>
                  <a:cubicBezTo>
                    <a:pt x="217" y="29"/>
                    <a:pt x="221" y="28"/>
                    <a:pt x="221" y="28"/>
                  </a:cubicBezTo>
                  <a:cubicBezTo>
                    <a:pt x="221" y="28"/>
                    <a:pt x="223" y="29"/>
                    <a:pt x="223" y="29"/>
                  </a:cubicBezTo>
                  <a:cubicBezTo>
                    <a:pt x="223" y="29"/>
                    <a:pt x="225" y="30"/>
                    <a:pt x="225" y="30"/>
                  </a:cubicBezTo>
                  <a:cubicBezTo>
                    <a:pt x="229" y="29"/>
                    <a:pt x="229" y="29"/>
                    <a:pt x="229" y="29"/>
                  </a:cubicBezTo>
                  <a:cubicBezTo>
                    <a:pt x="229" y="27"/>
                    <a:pt x="229" y="27"/>
                    <a:pt x="229" y="27"/>
                  </a:cubicBezTo>
                  <a:cubicBezTo>
                    <a:pt x="229" y="27"/>
                    <a:pt x="229" y="26"/>
                    <a:pt x="230" y="26"/>
                  </a:cubicBezTo>
                  <a:cubicBezTo>
                    <a:pt x="231" y="25"/>
                    <a:pt x="233" y="24"/>
                    <a:pt x="233" y="24"/>
                  </a:cubicBezTo>
                  <a:cubicBezTo>
                    <a:pt x="233" y="24"/>
                    <a:pt x="233" y="22"/>
                    <a:pt x="233" y="21"/>
                  </a:cubicBezTo>
                  <a:cubicBezTo>
                    <a:pt x="233" y="21"/>
                    <a:pt x="234" y="19"/>
                    <a:pt x="234" y="19"/>
                  </a:cubicBezTo>
                  <a:cubicBezTo>
                    <a:pt x="234" y="19"/>
                    <a:pt x="234" y="19"/>
                    <a:pt x="234" y="19"/>
                  </a:cubicBezTo>
                  <a:cubicBezTo>
                    <a:pt x="234" y="19"/>
                    <a:pt x="236" y="18"/>
                    <a:pt x="236" y="18"/>
                  </a:cubicBezTo>
                  <a:cubicBezTo>
                    <a:pt x="236" y="18"/>
                    <a:pt x="237" y="15"/>
                    <a:pt x="237" y="15"/>
                  </a:cubicBezTo>
                  <a:cubicBezTo>
                    <a:pt x="237" y="15"/>
                    <a:pt x="237" y="14"/>
                    <a:pt x="238" y="14"/>
                  </a:cubicBezTo>
                  <a:cubicBezTo>
                    <a:pt x="238" y="14"/>
                    <a:pt x="240" y="12"/>
                    <a:pt x="240" y="12"/>
                  </a:cubicBezTo>
                  <a:cubicBezTo>
                    <a:pt x="241" y="11"/>
                    <a:pt x="241" y="11"/>
                    <a:pt x="242" y="11"/>
                  </a:cubicBezTo>
                  <a:cubicBezTo>
                    <a:pt x="242" y="11"/>
                    <a:pt x="243" y="13"/>
                    <a:pt x="243" y="13"/>
                  </a:cubicBezTo>
                  <a:cubicBezTo>
                    <a:pt x="243" y="13"/>
                    <a:pt x="243" y="14"/>
                    <a:pt x="242" y="15"/>
                  </a:cubicBezTo>
                  <a:cubicBezTo>
                    <a:pt x="241" y="15"/>
                    <a:pt x="240" y="16"/>
                    <a:pt x="240" y="16"/>
                  </a:cubicBezTo>
                  <a:cubicBezTo>
                    <a:pt x="240" y="16"/>
                    <a:pt x="242" y="18"/>
                    <a:pt x="242" y="18"/>
                  </a:cubicBezTo>
                  <a:cubicBezTo>
                    <a:pt x="242" y="18"/>
                    <a:pt x="243" y="19"/>
                    <a:pt x="243" y="19"/>
                  </a:cubicBezTo>
                  <a:cubicBezTo>
                    <a:pt x="243" y="20"/>
                    <a:pt x="242" y="21"/>
                    <a:pt x="242" y="21"/>
                  </a:cubicBezTo>
                  <a:cubicBezTo>
                    <a:pt x="243" y="21"/>
                    <a:pt x="246" y="20"/>
                    <a:pt x="246" y="20"/>
                  </a:cubicBezTo>
                  <a:cubicBezTo>
                    <a:pt x="246" y="20"/>
                    <a:pt x="246" y="18"/>
                    <a:pt x="246" y="18"/>
                  </a:cubicBezTo>
                  <a:cubicBezTo>
                    <a:pt x="246" y="18"/>
                    <a:pt x="248" y="16"/>
                    <a:pt x="248" y="16"/>
                  </a:cubicBezTo>
                  <a:cubicBezTo>
                    <a:pt x="249" y="16"/>
                    <a:pt x="251" y="17"/>
                    <a:pt x="251" y="17"/>
                  </a:cubicBezTo>
                  <a:cubicBezTo>
                    <a:pt x="251" y="17"/>
                    <a:pt x="251" y="18"/>
                    <a:pt x="251" y="19"/>
                  </a:cubicBezTo>
                  <a:cubicBezTo>
                    <a:pt x="250" y="19"/>
                    <a:pt x="248" y="21"/>
                    <a:pt x="248" y="21"/>
                  </a:cubicBezTo>
                  <a:cubicBezTo>
                    <a:pt x="248" y="22"/>
                    <a:pt x="247" y="22"/>
                    <a:pt x="248" y="22"/>
                  </a:cubicBezTo>
                  <a:cubicBezTo>
                    <a:pt x="248" y="23"/>
                    <a:pt x="250" y="25"/>
                    <a:pt x="250" y="25"/>
                  </a:cubicBezTo>
                  <a:cubicBezTo>
                    <a:pt x="253" y="27"/>
                    <a:pt x="253" y="27"/>
                    <a:pt x="253" y="27"/>
                  </a:cubicBezTo>
                  <a:cubicBezTo>
                    <a:pt x="253" y="27"/>
                    <a:pt x="253" y="28"/>
                    <a:pt x="253" y="29"/>
                  </a:cubicBezTo>
                  <a:cubicBezTo>
                    <a:pt x="253" y="29"/>
                    <a:pt x="248" y="29"/>
                    <a:pt x="248" y="29"/>
                  </a:cubicBezTo>
                  <a:cubicBezTo>
                    <a:pt x="248" y="29"/>
                    <a:pt x="248" y="29"/>
                    <a:pt x="247" y="30"/>
                  </a:cubicBezTo>
                  <a:cubicBezTo>
                    <a:pt x="247" y="30"/>
                    <a:pt x="246" y="31"/>
                    <a:pt x="244" y="32"/>
                  </a:cubicBezTo>
                  <a:cubicBezTo>
                    <a:pt x="242" y="32"/>
                    <a:pt x="242" y="32"/>
                    <a:pt x="242" y="33"/>
                  </a:cubicBezTo>
                  <a:cubicBezTo>
                    <a:pt x="242" y="34"/>
                    <a:pt x="241" y="35"/>
                    <a:pt x="242" y="36"/>
                  </a:cubicBezTo>
                  <a:cubicBezTo>
                    <a:pt x="243" y="37"/>
                    <a:pt x="245" y="38"/>
                    <a:pt x="245" y="38"/>
                  </a:cubicBezTo>
                  <a:cubicBezTo>
                    <a:pt x="245" y="38"/>
                    <a:pt x="250" y="40"/>
                    <a:pt x="250" y="39"/>
                  </a:cubicBezTo>
                  <a:cubicBezTo>
                    <a:pt x="250" y="39"/>
                    <a:pt x="257" y="39"/>
                    <a:pt x="257" y="39"/>
                  </a:cubicBezTo>
                  <a:cubicBezTo>
                    <a:pt x="260" y="39"/>
                    <a:pt x="260" y="39"/>
                    <a:pt x="260" y="39"/>
                  </a:cubicBezTo>
                  <a:cubicBezTo>
                    <a:pt x="260" y="39"/>
                    <a:pt x="261" y="41"/>
                    <a:pt x="262" y="42"/>
                  </a:cubicBezTo>
                  <a:cubicBezTo>
                    <a:pt x="262" y="42"/>
                    <a:pt x="266" y="45"/>
                    <a:pt x="266" y="45"/>
                  </a:cubicBezTo>
                  <a:cubicBezTo>
                    <a:pt x="268" y="45"/>
                    <a:pt x="268" y="45"/>
                    <a:pt x="268" y="45"/>
                  </a:cubicBezTo>
                  <a:cubicBezTo>
                    <a:pt x="269" y="49"/>
                    <a:pt x="269" y="49"/>
                    <a:pt x="269" y="49"/>
                  </a:cubicBezTo>
                  <a:cubicBezTo>
                    <a:pt x="268" y="52"/>
                    <a:pt x="268" y="52"/>
                    <a:pt x="268" y="52"/>
                  </a:cubicBezTo>
                  <a:cubicBezTo>
                    <a:pt x="265" y="53"/>
                    <a:pt x="265" y="53"/>
                    <a:pt x="265" y="53"/>
                  </a:cubicBezTo>
                  <a:cubicBezTo>
                    <a:pt x="261" y="56"/>
                    <a:pt x="261" y="56"/>
                    <a:pt x="261" y="56"/>
                  </a:cubicBezTo>
                  <a:cubicBezTo>
                    <a:pt x="259" y="55"/>
                    <a:pt x="259" y="55"/>
                    <a:pt x="259" y="55"/>
                  </a:cubicBezTo>
                  <a:cubicBezTo>
                    <a:pt x="259" y="55"/>
                    <a:pt x="261" y="57"/>
                    <a:pt x="262" y="57"/>
                  </a:cubicBezTo>
                  <a:cubicBezTo>
                    <a:pt x="263" y="57"/>
                    <a:pt x="264" y="58"/>
                    <a:pt x="264" y="58"/>
                  </a:cubicBezTo>
                  <a:cubicBezTo>
                    <a:pt x="265" y="58"/>
                    <a:pt x="269" y="58"/>
                    <a:pt x="273" y="58"/>
                  </a:cubicBezTo>
                  <a:cubicBezTo>
                    <a:pt x="273" y="59"/>
                    <a:pt x="273" y="59"/>
                    <a:pt x="273" y="60"/>
                  </a:cubicBezTo>
                  <a:cubicBezTo>
                    <a:pt x="274" y="61"/>
                    <a:pt x="275" y="65"/>
                    <a:pt x="275" y="66"/>
                  </a:cubicBezTo>
                  <a:cubicBezTo>
                    <a:pt x="275" y="66"/>
                    <a:pt x="276" y="70"/>
                    <a:pt x="278" y="73"/>
                  </a:cubicBezTo>
                  <a:cubicBezTo>
                    <a:pt x="281" y="77"/>
                    <a:pt x="280" y="78"/>
                    <a:pt x="280" y="78"/>
                  </a:cubicBezTo>
                  <a:cubicBezTo>
                    <a:pt x="280" y="87"/>
                    <a:pt x="280" y="87"/>
                    <a:pt x="280" y="87"/>
                  </a:cubicBezTo>
                  <a:cubicBezTo>
                    <a:pt x="280" y="95"/>
                    <a:pt x="280" y="95"/>
                    <a:pt x="280" y="95"/>
                  </a:cubicBezTo>
                  <a:cubicBezTo>
                    <a:pt x="275" y="99"/>
                    <a:pt x="275" y="99"/>
                    <a:pt x="275" y="99"/>
                  </a:cubicBezTo>
                  <a:cubicBezTo>
                    <a:pt x="273" y="108"/>
                    <a:pt x="273" y="108"/>
                    <a:pt x="273" y="108"/>
                  </a:cubicBezTo>
                  <a:cubicBezTo>
                    <a:pt x="273" y="108"/>
                    <a:pt x="274" y="109"/>
                    <a:pt x="275" y="109"/>
                  </a:cubicBezTo>
                  <a:cubicBezTo>
                    <a:pt x="276" y="110"/>
                    <a:pt x="279" y="113"/>
                    <a:pt x="279" y="113"/>
                  </a:cubicBezTo>
                  <a:cubicBezTo>
                    <a:pt x="280" y="114"/>
                    <a:pt x="286" y="117"/>
                    <a:pt x="289" y="118"/>
                  </a:cubicBezTo>
                  <a:cubicBezTo>
                    <a:pt x="292" y="120"/>
                    <a:pt x="291" y="125"/>
                    <a:pt x="291" y="125"/>
                  </a:cubicBezTo>
                  <a:cubicBezTo>
                    <a:pt x="289" y="132"/>
                    <a:pt x="289" y="132"/>
                    <a:pt x="289" y="132"/>
                  </a:cubicBezTo>
                  <a:cubicBezTo>
                    <a:pt x="289" y="132"/>
                    <a:pt x="290" y="136"/>
                    <a:pt x="292" y="136"/>
                  </a:cubicBezTo>
                  <a:cubicBezTo>
                    <a:pt x="293" y="135"/>
                    <a:pt x="294" y="141"/>
                    <a:pt x="294" y="141"/>
                  </a:cubicBezTo>
                  <a:cubicBezTo>
                    <a:pt x="294" y="141"/>
                    <a:pt x="295" y="147"/>
                    <a:pt x="295" y="148"/>
                  </a:cubicBezTo>
                  <a:cubicBezTo>
                    <a:pt x="294" y="149"/>
                    <a:pt x="295" y="150"/>
                    <a:pt x="295" y="150"/>
                  </a:cubicBezTo>
                  <a:cubicBezTo>
                    <a:pt x="297" y="154"/>
                    <a:pt x="297" y="154"/>
                    <a:pt x="297" y="154"/>
                  </a:cubicBezTo>
                  <a:cubicBezTo>
                    <a:pt x="297" y="154"/>
                    <a:pt x="296" y="157"/>
                    <a:pt x="295" y="158"/>
                  </a:cubicBezTo>
                  <a:cubicBezTo>
                    <a:pt x="295" y="160"/>
                    <a:pt x="294" y="162"/>
                    <a:pt x="294" y="162"/>
                  </a:cubicBezTo>
                  <a:cubicBezTo>
                    <a:pt x="295" y="165"/>
                    <a:pt x="295" y="165"/>
                    <a:pt x="295" y="165"/>
                  </a:cubicBezTo>
                  <a:cubicBezTo>
                    <a:pt x="299" y="170"/>
                    <a:pt x="299" y="170"/>
                    <a:pt x="299" y="170"/>
                  </a:cubicBezTo>
                  <a:cubicBezTo>
                    <a:pt x="299" y="175"/>
                    <a:pt x="299" y="175"/>
                    <a:pt x="299" y="175"/>
                  </a:cubicBezTo>
                  <a:cubicBezTo>
                    <a:pt x="299" y="178"/>
                    <a:pt x="299" y="178"/>
                    <a:pt x="299" y="178"/>
                  </a:cubicBezTo>
                  <a:cubicBezTo>
                    <a:pt x="299" y="178"/>
                    <a:pt x="302" y="179"/>
                    <a:pt x="303" y="179"/>
                  </a:cubicBezTo>
                  <a:cubicBezTo>
                    <a:pt x="304" y="179"/>
                    <a:pt x="306" y="181"/>
                    <a:pt x="306" y="181"/>
                  </a:cubicBezTo>
                  <a:cubicBezTo>
                    <a:pt x="306" y="181"/>
                    <a:pt x="306" y="183"/>
                    <a:pt x="306" y="184"/>
                  </a:cubicBezTo>
                  <a:cubicBezTo>
                    <a:pt x="306" y="184"/>
                    <a:pt x="309" y="188"/>
                    <a:pt x="309" y="188"/>
                  </a:cubicBezTo>
                  <a:cubicBezTo>
                    <a:pt x="310" y="189"/>
                    <a:pt x="312" y="192"/>
                    <a:pt x="312" y="192"/>
                  </a:cubicBezTo>
                  <a:cubicBezTo>
                    <a:pt x="312" y="192"/>
                    <a:pt x="312" y="194"/>
                    <a:pt x="309" y="197"/>
                  </a:cubicBezTo>
                  <a:cubicBezTo>
                    <a:pt x="307" y="200"/>
                    <a:pt x="308" y="200"/>
                    <a:pt x="308" y="201"/>
                  </a:cubicBezTo>
                  <a:cubicBezTo>
                    <a:pt x="308" y="202"/>
                    <a:pt x="309" y="204"/>
                    <a:pt x="309" y="204"/>
                  </a:cubicBezTo>
                  <a:cubicBezTo>
                    <a:pt x="309" y="204"/>
                    <a:pt x="308" y="205"/>
                    <a:pt x="307" y="206"/>
                  </a:cubicBezTo>
                  <a:cubicBezTo>
                    <a:pt x="307" y="206"/>
                    <a:pt x="306" y="208"/>
                    <a:pt x="306" y="210"/>
                  </a:cubicBezTo>
                  <a:cubicBezTo>
                    <a:pt x="302" y="213"/>
                    <a:pt x="302" y="213"/>
                    <a:pt x="302" y="213"/>
                  </a:cubicBezTo>
                  <a:cubicBezTo>
                    <a:pt x="302" y="213"/>
                    <a:pt x="302" y="213"/>
                    <a:pt x="301" y="214"/>
                  </a:cubicBezTo>
                  <a:cubicBezTo>
                    <a:pt x="301" y="213"/>
                    <a:pt x="300" y="213"/>
                    <a:pt x="299" y="213"/>
                  </a:cubicBezTo>
                  <a:cubicBezTo>
                    <a:pt x="298" y="212"/>
                    <a:pt x="297" y="211"/>
                    <a:pt x="297" y="211"/>
                  </a:cubicBezTo>
                  <a:cubicBezTo>
                    <a:pt x="297" y="211"/>
                    <a:pt x="297" y="209"/>
                    <a:pt x="297" y="207"/>
                  </a:cubicBezTo>
                  <a:cubicBezTo>
                    <a:pt x="297" y="205"/>
                    <a:pt x="297" y="206"/>
                    <a:pt x="297" y="205"/>
                  </a:cubicBezTo>
                  <a:cubicBezTo>
                    <a:pt x="296" y="204"/>
                    <a:pt x="294" y="203"/>
                    <a:pt x="292" y="202"/>
                  </a:cubicBezTo>
                  <a:cubicBezTo>
                    <a:pt x="290" y="202"/>
                    <a:pt x="286" y="202"/>
                    <a:pt x="285" y="203"/>
                  </a:cubicBezTo>
                  <a:cubicBezTo>
                    <a:pt x="285" y="203"/>
                    <a:pt x="285" y="207"/>
                    <a:pt x="285" y="207"/>
                  </a:cubicBezTo>
                  <a:cubicBezTo>
                    <a:pt x="287" y="210"/>
                    <a:pt x="287" y="210"/>
                    <a:pt x="287" y="210"/>
                  </a:cubicBezTo>
                  <a:cubicBezTo>
                    <a:pt x="286" y="212"/>
                    <a:pt x="286" y="212"/>
                    <a:pt x="286" y="212"/>
                  </a:cubicBezTo>
                  <a:cubicBezTo>
                    <a:pt x="286" y="212"/>
                    <a:pt x="277" y="214"/>
                    <a:pt x="274" y="214"/>
                  </a:cubicBezTo>
                  <a:cubicBezTo>
                    <a:pt x="271" y="214"/>
                    <a:pt x="272" y="216"/>
                    <a:pt x="272" y="216"/>
                  </a:cubicBezTo>
                  <a:cubicBezTo>
                    <a:pt x="270" y="220"/>
                    <a:pt x="270" y="220"/>
                    <a:pt x="270" y="220"/>
                  </a:cubicBezTo>
                  <a:cubicBezTo>
                    <a:pt x="268" y="222"/>
                    <a:pt x="268" y="222"/>
                    <a:pt x="268" y="222"/>
                  </a:cubicBezTo>
                  <a:cubicBezTo>
                    <a:pt x="262" y="224"/>
                    <a:pt x="262" y="224"/>
                    <a:pt x="262" y="224"/>
                  </a:cubicBezTo>
                  <a:cubicBezTo>
                    <a:pt x="262" y="224"/>
                    <a:pt x="256" y="229"/>
                    <a:pt x="255" y="229"/>
                  </a:cubicBezTo>
                  <a:cubicBezTo>
                    <a:pt x="251" y="232"/>
                    <a:pt x="251" y="232"/>
                    <a:pt x="251" y="232"/>
                  </a:cubicBezTo>
                  <a:cubicBezTo>
                    <a:pt x="251" y="232"/>
                    <a:pt x="250" y="232"/>
                    <a:pt x="247" y="234"/>
                  </a:cubicBezTo>
                  <a:cubicBezTo>
                    <a:pt x="243" y="235"/>
                    <a:pt x="245" y="237"/>
                    <a:pt x="244" y="238"/>
                  </a:cubicBezTo>
                  <a:cubicBezTo>
                    <a:pt x="244" y="240"/>
                    <a:pt x="243" y="240"/>
                    <a:pt x="241" y="241"/>
                  </a:cubicBezTo>
                  <a:cubicBezTo>
                    <a:pt x="240" y="241"/>
                    <a:pt x="237" y="240"/>
                    <a:pt x="235" y="240"/>
                  </a:cubicBezTo>
                  <a:cubicBezTo>
                    <a:pt x="234" y="240"/>
                    <a:pt x="231" y="242"/>
                    <a:pt x="229" y="242"/>
                  </a:cubicBezTo>
                  <a:cubicBezTo>
                    <a:pt x="226" y="242"/>
                    <a:pt x="226" y="242"/>
                    <a:pt x="226" y="242"/>
                  </a:cubicBezTo>
                  <a:cubicBezTo>
                    <a:pt x="222" y="247"/>
                    <a:pt x="222" y="247"/>
                    <a:pt x="222" y="247"/>
                  </a:cubicBezTo>
                  <a:cubicBezTo>
                    <a:pt x="219" y="253"/>
                    <a:pt x="219" y="253"/>
                    <a:pt x="219" y="253"/>
                  </a:cubicBezTo>
                  <a:cubicBezTo>
                    <a:pt x="218" y="250"/>
                    <a:pt x="218" y="250"/>
                    <a:pt x="218" y="250"/>
                  </a:cubicBezTo>
                  <a:cubicBezTo>
                    <a:pt x="217" y="246"/>
                    <a:pt x="217" y="246"/>
                    <a:pt x="217" y="246"/>
                  </a:cubicBezTo>
                  <a:cubicBezTo>
                    <a:pt x="212" y="246"/>
                    <a:pt x="212" y="246"/>
                    <a:pt x="212" y="246"/>
                  </a:cubicBezTo>
                  <a:cubicBezTo>
                    <a:pt x="213" y="249"/>
                    <a:pt x="213" y="249"/>
                    <a:pt x="213" y="249"/>
                  </a:cubicBezTo>
                  <a:cubicBezTo>
                    <a:pt x="213" y="249"/>
                    <a:pt x="215" y="256"/>
                    <a:pt x="216" y="257"/>
                  </a:cubicBezTo>
                  <a:cubicBezTo>
                    <a:pt x="217" y="258"/>
                    <a:pt x="218" y="258"/>
                    <a:pt x="220" y="259"/>
                  </a:cubicBezTo>
                  <a:cubicBezTo>
                    <a:pt x="223" y="261"/>
                    <a:pt x="223" y="261"/>
                    <a:pt x="226" y="263"/>
                  </a:cubicBezTo>
                  <a:cubicBezTo>
                    <a:pt x="229" y="265"/>
                    <a:pt x="228" y="267"/>
                    <a:pt x="228" y="268"/>
                  </a:cubicBezTo>
                  <a:cubicBezTo>
                    <a:pt x="228" y="270"/>
                    <a:pt x="228" y="270"/>
                    <a:pt x="226" y="272"/>
                  </a:cubicBezTo>
                  <a:cubicBezTo>
                    <a:pt x="224" y="275"/>
                    <a:pt x="226" y="277"/>
                    <a:pt x="226" y="277"/>
                  </a:cubicBezTo>
                  <a:cubicBezTo>
                    <a:pt x="226" y="277"/>
                    <a:pt x="227" y="279"/>
                    <a:pt x="229" y="281"/>
                  </a:cubicBezTo>
                  <a:cubicBezTo>
                    <a:pt x="231" y="283"/>
                    <a:pt x="230" y="284"/>
                    <a:pt x="231" y="287"/>
                  </a:cubicBezTo>
                  <a:cubicBezTo>
                    <a:pt x="231" y="290"/>
                    <a:pt x="231" y="289"/>
                    <a:pt x="233" y="292"/>
                  </a:cubicBezTo>
                  <a:cubicBezTo>
                    <a:pt x="235" y="294"/>
                    <a:pt x="234" y="293"/>
                    <a:pt x="236" y="295"/>
                  </a:cubicBezTo>
                  <a:cubicBezTo>
                    <a:pt x="238" y="297"/>
                    <a:pt x="238" y="298"/>
                    <a:pt x="238" y="298"/>
                  </a:cubicBezTo>
                  <a:cubicBezTo>
                    <a:pt x="238" y="298"/>
                    <a:pt x="244" y="296"/>
                    <a:pt x="246" y="298"/>
                  </a:cubicBezTo>
                  <a:cubicBezTo>
                    <a:pt x="248" y="300"/>
                    <a:pt x="247" y="299"/>
                    <a:pt x="251" y="302"/>
                  </a:cubicBezTo>
                  <a:cubicBezTo>
                    <a:pt x="254" y="306"/>
                    <a:pt x="251" y="304"/>
                    <a:pt x="252" y="307"/>
                  </a:cubicBezTo>
                  <a:cubicBezTo>
                    <a:pt x="253" y="309"/>
                    <a:pt x="254" y="308"/>
                    <a:pt x="254" y="308"/>
                  </a:cubicBezTo>
                  <a:cubicBezTo>
                    <a:pt x="254" y="308"/>
                    <a:pt x="255" y="309"/>
                    <a:pt x="257" y="309"/>
                  </a:cubicBezTo>
                  <a:cubicBezTo>
                    <a:pt x="259" y="309"/>
                    <a:pt x="259" y="311"/>
                    <a:pt x="259" y="313"/>
                  </a:cubicBezTo>
                  <a:cubicBezTo>
                    <a:pt x="260" y="315"/>
                    <a:pt x="260" y="315"/>
                    <a:pt x="262" y="317"/>
                  </a:cubicBezTo>
                  <a:cubicBezTo>
                    <a:pt x="263" y="318"/>
                    <a:pt x="264" y="317"/>
                    <a:pt x="267" y="316"/>
                  </a:cubicBezTo>
                  <a:cubicBezTo>
                    <a:pt x="269" y="316"/>
                    <a:pt x="268" y="318"/>
                    <a:pt x="268" y="319"/>
                  </a:cubicBezTo>
                  <a:cubicBezTo>
                    <a:pt x="268" y="320"/>
                    <a:pt x="270" y="320"/>
                    <a:pt x="272" y="321"/>
                  </a:cubicBezTo>
                  <a:cubicBezTo>
                    <a:pt x="274" y="322"/>
                    <a:pt x="273" y="322"/>
                    <a:pt x="275" y="324"/>
                  </a:cubicBezTo>
                  <a:cubicBezTo>
                    <a:pt x="275" y="324"/>
                    <a:pt x="275" y="324"/>
                    <a:pt x="275" y="325"/>
                  </a:cubicBezTo>
                  <a:close/>
                  <a:moveTo>
                    <a:pt x="55" y="394"/>
                  </a:moveTo>
                  <a:cubicBezTo>
                    <a:pt x="55" y="394"/>
                    <a:pt x="55" y="394"/>
                    <a:pt x="55" y="394"/>
                  </a:cubicBezTo>
                  <a:cubicBezTo>
                    <a:pt x="55" y="394"/>
                    <a:pt x="55" y="394"/>
                    <a:pt x="55" y="394"/>
                  </a:cubicBezTo>
                  <a:cubicBezTo>
                    <a:pt x="55" y="394"/>
                    <a:pt x="55" y="394"/>
                    <a:pt x="55" y="394"/>
                  </a:cubicBezTo>
                  <a:close/>
                  <a:moveTo>
                    <a:pt x="128" y="400"/>
                  </a:moveTo>
                  <a:cubicBezTo>
                    <a:pt x="128" y="400"/>
                    <a:pt x="128" y="400"/>
                    <a:pt x="128" y="400"/>
                  </a:cubicBezTo>
                  <a:cubicBezTo>
                    <a:pt x="128" y="400"/>
                    <a:pt x="128" y="400"/>
                    <a:pt x="128" y="400"/>
                  </a:cubicBezTo>
                  <a:cubicBezTo>
                    <a:pt x="128" y="400"/>
                    <a:pt x="128" y="400"/>
                    <a:pt x="128" y="400"/>
                  </a:cubicBezTo>
                  <a:cubicBezTo>
                    <a:pt x="128" y="400"/>
                    <a:pt x="128" y="400"/>
                    <a:pt x="128" y="400"/>
                  </a:cubicBezTo>
                  <a:close/>
                  <a:moveTo>
                    <a:pt x="312" y="204"/>
                  </a:moveTo>
                  <a:cubicBezTo>
                    <a:pt x="312" y="204"/>
                    <a:pt x="312" y="204"/>
                    <a:pt x="312" y="204"/>
                  </a:cubicBezTo>
                  <a:cubicBezTo>
                    <a:pt x="312" y="204"/>
                    <a:pt x="312" y="204"/>
                    <a:pt x="312" y="204"/>
                  </a:cubicBezTo>
                  <a:cubicBezTo>
                    <a:pt x="312" y="204"/>
                    <a:pt x="312" y="204"/>
                    <a:pt x="312" y="20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43" name="Freeform 80">
              <a:extLst>
                <a:ext uri="{FF2B5EF4-FFF2-40B4-BE49-F238E27FC236}">
                  <a16:creationId xmlns:a16="http://schemas.microsoft.com/office/drawing/2014/main" id="{8BB82370-ABAA-EC98-AF05-26593355CBA0}"/>
                </a:ext>
              </a:extLst>
            </p:cNvPr>
            <p:cNvSpPr>
              <a:spLocks noEditPoints="1"/>
            </p:cNvSpPr>
            <p:nvPr/>
          </p:nvSpPr>
          <p:spPr bwMode="auto">
            <a:xfrm>
              <a:off x="7125703" y="2805420"/>
              <a:ext cx="1278880" cy="1414279"/>
            </a:xfrm>
            <a:custGeom>
              <a:avLst/>
              <a:gdLst>
                <a:gd name="T0" fmla="*/ 372 w 492"/>
                <a:gd name="T1" fmla="*/ 536 h 561"/>
                <a:gd name="T2" fmla="*/ 338 w 492"/>
                <a:gd name="T3" fmla="*/ 556 h 561"/>
                <a:gd name="T4" fmla="*/ 272 w 492"/>
                <a:gd name="T5" fmla="*/ 521 h 561"/>
                <a:gd name="T6" fmla="*/ 260 w 492"/>
                <a:gd name="T7" fmla="*/ 489 h 561"/>
                <a:gd name="T8" fmla="*/ 318 w 492"/>
                <a:gd name="T9" fmla="*/ 489 h 561"/>
                <a:gd name="T10" fmla="*/ 376 w 492"/>
                <a:gd name="T11" fmla="*/ 476 h 561"/>
                <a:gd name="T12" fmla="*/ 403 w 492"/>
                <a:gd name="T13" fmla="*/ 478 h 561"/>
                <a:gd name="T14" fmla="*/ 442 w 492"/>
                <a:gd name="T15" fmla="*/ 422 h 561"/>
                <a:gd name="T16" fmla="*/ 411 w 492"/>
                <a:gd name="T17" fmla="*/ 385 h 561"/>
                <a:gd name="T18" fmla="*/ 455 w 492"/>
                <a:gd name="T19" fmla="*/ 350 h 561"/>
                <a:gd name="T20" fmla="*/ 490 w 492"/>
                <a:gd name="T21" fmla="*/ 351 h 561"/>
                <a:gd name="T22" fmla="*/ 379 w 492"/>
                <a:gd name="T23" fmla="*/ 295 h 561"/>
                <a:gd name="T24" fmla="*/ 340 w 492"/>
                <a:gd name="T25" fmla="*/ 271 h 561"/>
                <a:gd name="T26" fmla="*/ 275 w 492"/>
                <a:gd name="T27" fmla="*/ 186 h 561"/>
                <a:gd name="T28" fmla="*/ 218 w 492"/>
                <a:gd name="T29" fmla="*/ 109 h 561"/>
                <a:gd name="T30" fmla="*/ 247 w 492"/>
                <a:gd name="T31" fmla="*/ 78 h 561"/>
                <a:gd name="T32" fmla="*/ 267 w 492"/>
                <a:gd name="T33" fmla="*/ 63 h 561"/>
                <a:gd name="T34" fmla="*/ 262 w 492"/>
                <a:gd name="T35" fmla="*/ 56 h 561"/>
                <a:gd name="T36" fmla="*/ 258 w 492"/>
                <a:gd name="T37" fmla="*/ 46 h 561"/>
                <a:gd name="T38" fmla="*/ 267 w 492"/>
                <a:gd name="T39" fmla="*/ 30 h 561"/>
                <a:gd name="T40" fmla="*/ 212 w 492"/>
                <a:gd name="T41" fmla="*/ 15 h 561"/>
                <a:gd name="T42" fmla="*/ 185 w 492"/>
                <a:gd name="T43" fmla="*/ 4 h 561"/>
                <a:gd name="T44" fmla="*/ 148 w 492"/>
                <a:gd name="T45" fmla="*/ 15 h 561"/>
                <a:gd name="T46" fmla="*/ 148 w 492"/>
                <a:gd name="T47" fmla="*/ 26 h 561"/>
                <a:gd name="T48" fmla="*/ 139 w 492"/>
                <a:gd name="T49" fmla="*/ 27 h 561"/>
                <a:gd name="T50" fmla="*/ 132 w 492"/>
                <a:gd name="T51" fmla="*/ 34 h 561"/>
                <a:gd name="T52" fmla="*/ 136 w 492"/>
                <a:gd name="T53" fmla="*/ 46 h 561"/>
                <a:gd name="T54" fmla="*/ 129 w 492"/>
                <a:gd name="T55" fmla="*/ 40 h 561"/>
                <a:gd name="T56" fmla="*/ 114 w 492"/>
                <a:gd name="T57" fmla="*/ 45 h 561"/>
                <a:gd name="T58" fmla="*/ 104 w 492"/>
                <a:gd name="T59" fmla="*/ 34 h 561"/>
                <a:gd name="T60" fmla="*/ 101 w 492"/>
                <a:gd name="T61" fmla="*/ 47 h 561"/>
                <a:gd name="T62" fmla="*/ 94 w 492"/>
                <a:gd name="T63" fmla="*/ 61 h 561"/>
                <a:gd name="T64" fmla="*/ 89 w 492"/>
                <a:gd name="T65" fmla="*/ 71 h 561"/>
                <a:gd name="T66" fmla="*/ 87 w 492"/>
                <a:gd name="T67" fmla="*/ 58 h 561"/>
                <a:gd name="T68" fmla="*/ 73 w 492"/>
                <a:gd name="T69" fmla="*/ 51 h 561"/>
                <a:gd name="T70" fmla="*/ 65 w 492"/>
                <a:gd name="T71" fmla="*/ 39 h 561"/>
                <a:gd name="T72" fmla="*/ 58 w 492"/>
                <a:gd name="T73" fmla="*/ 51 h 561"/>
                <a:gd name="T74" fmla="*/ 50 w 492"/>
                <a:gd name="T75" fmla="*/ 63 h 561"/>
                <a:gd name="T76" fmla="*/ 35 w 492"/>
                <a:gd name="T77" fmla="*/ 63 h 561"/>
                <a:gd name="T78" fmla="*/ 19 w 492"/>
                <a:gd name="T79" fmla="*/ 69 h 561"/>
                <a:gd name="T80" fmla="*/ 18 w 492"/>
                <a:gd name="T81" fmla="*/ 100 h 561"/>
                <a:gd name="T82" fmla="*/ 14 w 492"/>
                <a:gd name="T83" fmla="*/ 134 h 561"/>
                <a:gd name="T84" fmla="*/ 31 w 492"/>
                <a:gd name="T85" fmla="*/ 180 h 561"/>
                <a:gd name="T86" fmla="*/ 86 w 492"/>
                <a:gd name="T87" fmla="*/ 147 h 561"/>
                <a:gd name="T88" fmla="*/ 139 w 492"/>
                <a:gd name="T89" fmla="*/ 179 h 561"/>
                <a:gd name="T90" fmla="*/ 162 w 492"/>
                <a:gd name="T91" fmla="*/ 237 h 561"/>
                <a:gd name="T92" fmla="*/ 207 w 492"/>
                <a:gd name="T93" fmla="*/ 276 h 561"/>
                <a:gd name="T94" fmla="*/ 251 w 492"/>
                <a:gd name="T95" fmla="*/ 307 h 561"/>
                <a:gd name="T96" fmla="*/ 289 w 492"/>
                <a:gd name="T97" fmla="*/ 317 h 561"/>
                <a:gd name="T98" fmla="*/ 334 w 492"/>
                <a:gd name="T99" fmla="*/ 346 h 561"/>
                <a:gd name="T100" fmla="*/ 357 w 492"/>
                <a:gd name="T101" fmla="*/ 374 h 561"/>
                <a:gd name="T102" fmla="*/ 395 w 492"/>
                <a:gd name="T103" fmla="*/ 418 h 561"/>
                <a:gd name="T104" fmla="*/ 390 w 492"/>
                <a:gd name="T105" fmla="*/ 463 h 561"/>
                <a:gd name="T106" fmla="*/ 75 w 492"/>
                <a:gd name="T107" fmla="*/ 342 h 561"/>
                <a:gd name="T108" fmla="*/ 126 w 492"/>
                <a:gd name="T109" fmla="*/ 355 h 561"/>
                <a:gd name="T110" fmla="*/ 113 w 492"/>
                <a:gd name="T111" fmla="*/ 441 h 561"/>
                <a:gd name="T112" fmla="*/ 71 w 492"/>
                <a:gd name="T113" fmla="*/ 446 h 561"/>
                <a:gd name="T114" fmla="*/ 73 w 492"/>
                <a:gd name="T115" fmla="*/ 395 h 561"/>
                <a:gd name="T116" fmla="*/ 57 w 492"/>
                <a:gd name="T117" fmla="*/ 358 h 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2" h="561">
                  <a:moveTo>
                    <a:pt x="376" y="476"/>
                  </a:moveTo>
                  <a:cubicBezTo>
                    <a:pt x="377" y="483"/>
                    <a:pt x="377" y="483"/>
                    <a:pt x="377" y="483"/>
                  </a:cubicBezTo>
                  <a:cubicBezTo>
                    <a:pt x="377" y="483"/>
                    <a:pt x="371" y="493"/>
                    <a:pt x="371" y="494"/>
                  </a:cubicBezTo>
                  <a:cubicBezTo>
                    <a:pt x="371" y="495"/>
                    <a:pt x="369" y="499"/>
                    <a:pt x="367" y="502"/>
                  </a:cubicBezTo>
                  <a:cubicBezTo>
                    <a:pt x="366" y="504"/>
                    <a:pt x="360" y="512"/>
                    <a:pt x="360" y="512"/>
                  </a:cubicBezTo>
                  <a:cubicBezTo>
                    <a:pt x="360" y="512"/>
                    <a:pt x="360" y="515"/>
                    <a:pt x="362" y="517"/>
                  </a:cubicBezTo>
                  <a:cubicBezTo>
                    <a:pt x="363" y="519"/>
                    <a:pt x="366" y="522"/>
                    <a:pt x="366" y="525"/>
                  </a:cubicBezTo>
                  <a:cubicBezTo>
                    <a:pt x="366" y="527"/>
                    <a:pt x="371" y="530"/>
                    <a:pt x="371" y="530"/>
                  </a:cubicBezTo>
                  <a:cubicBezTo>
                    <a:pt x="372" y="536"/>
                    <a:pt x="372" y="536"/>
                    <a:pt x="372" y="536"/>
                  </a:cubicBezTo>
                  <a:cubicBezTo>
                    <a:pt x="372" y="536"/>
                    <a:pt x="375" y="539"/>
                    <a:pt x="375" y="540"/>
                  </a:cubicBezTo>
                  <a:cubicBezTo>
                    <a:pt x="374" y="541"/>
                    <a:pt x="369" y="546"/>
                    <a:pt x="369" y="546"/>
                  </a:cubicBezTo>
                  <a:cubicBezTo>
                    <a:pt x="368" y="552"/>
                    <a:pt x="368" y="552"/>
                    <a:pt x="368" y="552"/>
                  </a:cubicBezTo>
                  <a:cubicBezTo>
                    <a:pt x="368" y="555"/>
                    <a:pt x="368" y="555"/>
                    <a:pt x="368" y="555"/>
                  </a:cubicBezTo>
                  <a:cubicBezTo>
                    <a:pt x="368" y="555"/>
                    <a:pt x="369" y="555"/>
                    <a:pt x="368" y="558"/>
                  </a:cubicBezTo>
                  <a:cubicBezTo>
                    <a:pt x="367" y="560"/>
                    <a:pt x="367" y="560"/>
                    <a:pt x="366" y="560"/>
                  </a:cubicBezTo>
                  <a:cubicBezTo>
                    <a:pt x="365" y="561"/>
                    <a:pt x="355" y="560"/>
                    <a:pt x="355" y="560"/>
                  </a:cubicBezTo>
                  <a:cubicBezTo>
                    <a:pt x="345" y="558"/>
                    <a:pt x="345" y="558"/>
                    <a:pt x="345" y="558"/>
                  </a:cubicBezTo>
                  <a:cubicBezTo>
                    <a:pt x="345" y="558"/>
                    <a:pt x="340" y="557"/>
                    <a:pt x="338" y="556"/>
                  </a:cubicBezTo>
                  <a:cubicBezTo>
                    <a:pt x="337" y="555"/>
                    <a:pt x="335" y="554"/>
                    <a:pt x="335" y="554"/>
                  </a:cubicBezTo>
                  <a:cubicBezTo>
                    <a:pt x="332" y="545"/>
                    <a:pt x="332" y="545"/>
                    <a:pt x="332" y="545"/>
                  </a:cubicBezTo>
                  <a:cubicBezTo>
                    <a:pt x="324" y="544"/>
                    <a:pt x="324" y="544"/>
                    <a:pt x="324" y="544"/>
                  </a:cubicBezTo>
                  <a:cubicBezTo>
                    <a:pt x="304" y="541"/>
                    <a:pt x="304" y="541"/>
                    <a:pt x="304" y="541"/>
                  </a:cubicBezTo>
                  <a:cubicBezTo>
                    <a:pt x="304" y="541"/>
                    <a:pt x="297" y="535"/>
                    <a:pt x="296" y="534"/>
                  </a:cubicBezTo>
                  <a:cubicBezTo>
                    <a:pt x="294" y="533"/>
                    <a:pt x="292" y="530"/>
                    <a:pt x="292" y="530"/>
                  </a:cubicBezTo>
                  <a:cubicBezTo>
                    <a:pt x="288" y="529"/>
                    <a:pt x="288" y="529"/>
                    <a:pt x="288" y="529"/>
                  </a:cubicBezTo>
                  <a:cubicBezTo>
                    <a:pt x="280" y="521"/>
                    <a:pt x="280" y="521"/>
                    <a:pt x="280" y="521"/>
                  </a:cubicBezTo>
                  <a:cubicBezTo>
                    <a:pt x="272" y="521"/>
                    <a:pt x="272" y="521"/>
                    <a:pt x="272" y="521"/>
                  </a:cubicBezTo>
                  <a:cubicBezTo>
                    <a:pt x="266" y="517"/>
                    <a:pt x="266" y="517"/>
                    <a:pt x="266" y="517"/>
                  </a:cubicBezTo>
                  <a:cubicBezTo>
                    <a:pt x="259" y="517"/>
                    <a:pt x="259" y="517"/>
                    <a:pt x="259" y="517"/>
                  </a:cubicBezTo>
                  <a:cubicBezTo>
                    <a:pt x="259" y="517"/>
                    <a:pt x="254" y="516"/>
                    <a:pt x="254" y="515"/>
                  </a:cubicBezTo>
                  <a:cubicBezTo>
                    <a:pt x="253" y="513"/>
                    <a:pt x="247" y="510"/>
                    <a:pt x="247" y="510"/>
                  </a:cubicBezTo>
                  <a:cubicBezTo>
                    <a:pt x="247" y="510"/>
                    <a:pt x="247" y="504"/>
                    <a:pt x="247" y="503"/>
                  </a:cubicBezTo>
                  <a:cubicBezTo>
                    <a:pt x="247" y="502"/>
                    <a:pt x="248" y="492"/>
                    <a:pt x="248" y="492"/>
                  </a:cubicBezTo>
                  <a:cubicBezTo>
                    <a:pt x="252" y="487"/>
                    <a:pt x="252" y="487"/>
                    <a:pt x="252" y="487"/>
                  </a:cubicBezTo>
                  <a:cubicBezTo>
                    <a:pt x="258" y="485"/>
                    <a:pt x="258" y="485"/>
                    <a:pt x="258" y="485"/>
                  </a:cubicBezTo>
                  <a:cubicBezTo>
                    <a:pt x="260" y="489"/>
                    <a:pt x="260" y="489"/>
                    <a:pt x="260" y="489"/>
                  </a:cubicBezTo>
                  <a:cubicBezTo>
                    <a:pt x="267" y="492"/>
                    <a:pt x="267" y="492"/>
                    <a:pt x="267" y="492"/>
                  </a:cubicBezTo>
                  <a:cubicBezTo>
                    <a:pt x="271" y="489"/>
                    <a:pt x="271" y="489"/>
                    <a:pt x="271" y="489"/>
                  </a:cubicBezTo>
                  <a:cubicBezTo>
                    <a:pt x="273" y="483"/>
                    <a:pt x="273" y="483"/>
                    <a:pt x="273" y="483"/>
                  </a:cubicBezTo>
                  <a:cubicBezTo>
                    <a:pt x="279" y="481"/>
                    <a:pt x="279" y="481"/>
                    <a:pt x="279" y="481"/>
                  </a:cubicBezTo>
                  <a:cubicBezTo>
                    <a:pt x="286" y="484"/>
                    <a:pt x="286" y="484"/>
                    <a:pt x="286" y="484"/>
                  </a:cubicBezTo>
                  <a:cubicBezTo>
                    <a:pt x="291" y="489"/>
                    <a:pt x="291" y="489"/>
                    <a:pt x="291" y="489"/>
                  </a:cubicBezTo>
                  <a:cubicBezTo>
                    <a:pt x="301" y="492"/>
                    <a:pt x="301" y="492"/>
                    <a:pt x="301" y="492"/>
                  </a:cubicBezTo>
                  <a:cubicBezTo>
                    <a:pt x="310" y="490"/>
                    <a:pt x="310" y="490"/>
                    <a:pt x="310" y="490"/>
                  </a:cubicBezTo>
                  <a:cubicBezTo>
                    <a:pt x="318" y="489"/>
                    <a:pt x="318" y="489"/>
                    <a:pt x="318" y="489"/>
                  </a:cubicBezTo>
                  <a:cubicBezTo>
                    <a:pt x="318" y="489"/>
                    <a:pt x="322" y="489"/>
                    <a:pt x="324" y="489"/>
                  </a:cubicBezTo>
                  <a:cubicBezTo>
                    <a:pt x="325" y="488"/>
                    <a:pt x="331" y="486"/>
                    <a:pt x="331" y="486"/>
                  </a:cubicBezTo>
                  <a:cubicBezTo>
                    <a:pt x="341" y="483"/>
                    <a:pt x="341" y="483"/>
                    <a:pt x="341" y="483"/>
                  </a:cubicBezTo>
                  <a:cubicBezTo>
                    <a:pt x="347" y="475"/>
                    <a:pt x="347" y="475"/>
                    <a:pt x="347" y="475"/>
                  </a:cubicBezTo>
                  <a:cubicBezTo>
                    <a:pt x="355" y="478"/>
                    <a:pt x="355" y="478"/>
                    <a:pt x="355" y="478"/>
                  </a:cubicBezTo>
                  <a:cubicBezTo>
                    <a:pt x="362" y="479"/>
                    <a:pt x="362" y="479"/>
                    <a:pt x="362" y="479"/>
                  </a:cubicBezTo>
                  <a:cubicBezTo>
                    <a:pt x="365" y="474"/>
                    <a:pt x="365" y="474"/>
                    <a:pt x="365" y="474"/>
                  </a:cubicBezTo>
                  <a:cubicBezTo>
                    <a:pt x="372" y="470"/>
                    <a:pt x="372" y="470"/>
                    <a:pt x="372" y="470"/>
                  </a:cubicBezTo>
                  <a:cubicBezTo>
                    <a:pt x="376" y="476"/>
                    <a:pt x="376" y="476"/>
                    <a:pt x="376" y="476"/>
                  </a:cubicBezTo>
                  <a:close/>
                  <a:moveTo>
                    <a:pt x="388" y="469"/>
                  </a:moveTo>
                  <a:cubicBezTo>
                    <a:pt x="388" y="469"/>
                    <a:pt x="388" y="469"/>
                    <a:pt x="388" y="469"/>
                  </a:cubicBezTo>
                  <a:cubicBezTo>
                    <a:pt x="384" y="473"/>
                    <a:pt x="384" y="473"/>
                    <a:pt x="384" y="473"/>
                  </a:cubicBezTo>
                  <a:cubicBezTo>
                    <a:pt x="380" y="476"/>
                    <a:pt x="380" y="476"/>
                    <a:pt x="380" y="476"/>
                  </a:cubicBezTo>
                  <a:cubicBezTo>
                    <a:pt x="380" y="476"/>
                    <a:pt x="381" y="480"/>
                    <a:pt x="381" y="482"/>
                  </a:cubicBezTo>
                  <a:cubicBezTo>
                    <a:pt x="382" y="484"/>
                    <a:pt x="385" y="489"/>
                    <a:pt x="385" y="489"/>
                  </a:cubicBezTo>
                  <a:cubicBezTo>
                    <a:pt x="395" y="489"/>
                    <a:pt x="395" y="489"/>
                    <a:pt x="395" y="489"/>
                  </a:cubicBezTo>
                  <a:cubicBezTo>
                    <a:pt x="402" y="485"/>
                    <a:pt x="402" y="485"/>
                    <a:pt x="402" y="485"/>
                  </a:cubicBezTo>
                  <a:cubicBezTo>
                    <a:pt x="403" y="478"/>
                    <a:pt x="403" y="478"/>
                    <a:pt x="403" y="478"/>
                  </a:cubicBezTo>
                  <a:cubicBezTo>
                    <a:pt x="406" y="471"/>
                    <a:pt x="406" y="471"/>
                    <a:pt x="406" y="471"/>
                  </a:cubicBezTo>
                  <a:cubicBezTo>
                    <a:pt x="412" y="467"/>
                    <a:pt x="412" y="467"/>
                    <a:pt x="412" y="467"/>
                  </a:cubicBezTo>
                  <a:cubicBezTo>
                    <a:pt x="417" y="462"/>
                    <a:pt x="417" y="462"/>
                    <a:pt x="417" y="462"/>
                  </a:cubicBezTo>
                  <a:cubicBezTo>
                    <a:pt x="420" y="457"/>
                    <a:pt x="420" y="457"/>
                    <a:pt x="420" y="457"/>
                  </a:cubicBezTo>
                  <a:cubicBezTo>
                    <a:pt x="421" y="444"/>
                    <a:pt x="421" y="444"/>
                    <a:pt x="421" y="444"/>
                  </a:cubicBezTo>
                  <a:cubicBezTo>
                    <a:pt x="424" y="434"/>
                    <a:pt x="424" y="434"/>
                    <a:pt x="424" y="434"/>
                  </a:cubicBezTo>
                  <a:cubicBezTo>
                    <a:pt x="440" y="428"/>
                    <a:pt x="440" y="428"/>
                    <a:pt x="440" y="428"/>
                  </a:cubicBezTo>
                  <a:cubicBezTo>
                    <a:pt x="443" y="426"/>
                    <a:pt x="443" y="426"/>
                    <a:pt x="443" y="426"/>
                  </a:cubicBezTo>
                  <a:cubicBezTo>
                    <a:pt x="443" y="426"/>
                    <a:pt x="443" y="424"/>
                    <a:pt x="442" y="422"/>
                  </a:cubicBezTo>
                  <a:cubicBezTo>
                    <a:pt x="442" y="421"/>
                    <a:pt x="439" y="418"/>
                    <a:pt x="439" y="418"/>
                  </a:cubicBezTo>
                  <a:cubicBezTo>
                    <a:pt x="439" y="418"/>
                    <a:pt x="440" y="415"/>
                    <a:pt x="440" y="414"/>
                  </a:cubicBezTo>
                  <a:cubicBezTo>
                    <a:pt x="440" y="413"/>
                    <a:pt x="439" y="406"/>
                    <a:pt x="439" y="406"/>
                  </a:cubicBezTo>
                  <a:cubicBezTo>
                    <a:pt x="437" y="399"/>
                    <a:pt x="437" y="399"/>
                    <a:pt x="437" y="399"/>
                  </a:cubicBezTo>
                  <a:cubicBezTo>
                    <a:pt x="437" y="399"/>
                    <a:pt x="435" y="399"/>
                    <a:pt x="432" y="397"/>
                  </a:cubicBezTo>
                  <a:cubicBezTo>
                    <a:pt x="429" y="396"/>
                    <a:pt x="424" y="393"/>
                    <a:pt x="424" y="393"/>
                  </a:cubicBezTo>
                  <a:cubicBezTo>
                    <a:pt x="419" y="391"/>
                    <a:pt x="419" y="391"/>
                    <a:pt x="419" y="391"/>
                  </a:cubicBezTo>
                  <a:cubicBezTo>
                    <a:pt x="413" y="390"/>
                    <a:pt x="413" y="390"/>
                    <a:pt x="413" y="390"/>
                  </a:cubicBezTo>
                  <a:cubicBezTo>
                    <a:pt x="411" y="385"/>
                    <a:pt x="411" y="385"/>
                    <a:pt x="411" y="385"/>
                  </a:cubicBezTo>
                  <a:cubicBezTo>
                    <a:pt x="415" y="371"/>
                    <a:pt x="415" y="371"/>
                    <a:pt x="415" y="371"/>
                  </a:cubicBezTo>
                  <a:cubicBezTo>
                    <a:pt x="412" y="364"/>
                    <a:pt x="412" y="364"/>
                    <a:pt x="412" y="364"/>
                  </a:cubicBezTo>
                  <a:cubicBezTo>
                    <a:pt x="421" y="354"/>
                    <a:pt x="421" y="354"/>
                    <a:pt x="421" y="354"/>
                  </a:cubicBezTo>
                  <a:cubicBezTo>
                    <a:pt x="425" y="347"/>
                    <a:pt x="425" y="347"/>
                    <a:pt x="425" y="347"/>
                  </a:cubicBezTo>
                  <a:cubicBezTo>
                    <a:pt x="430" y="343"/>
                    <a:pt x="430" y="343"/>
                    <a:pt x="430" y="343"/>
                  </a:cubicBezTo>
                  <a:cubicBezTo>
                    <a:pt x="438" y="345"/>
                    <a:pt x="438" y="345"/>
                    <a:pt x="438" y="345"/>
                  </a:cubicBezTo>
                  <a:cubicBezTo>
                    <a:pt x="441" y="349"/>
                    <a:pt x="441" y="349"/>
                    <a:pt x="441" y="349"/>
                  </a:cubicBezTo>
                  <a:cubicBezTo>
                    <a:pt x="446" y="350"/>
                    <a:pt x="446" y="350"/>
                    <a:pt x="446" y="350"/>
                  </a:cubicBezTo>
                  <a:cubicBezTo>
                    <a:pt x="455" y="350"/>
                    <a:pt x="455" y="350"/>
                    <a:pt x="455" y="350"/>
                  </a:cubicBezTo>
                  <a:cubicBezTo>
                    <a:pt x="465" y="352"/>
                    <a:pt x="465" y="352"/>
                    <a:pt x="465" y="352"/>
                  </a:cubicBezTo>
                  <a:cubicBezTo>
                    <a:pt x="469" y="358"/>
                    <a:pt x="469" y="358"/>
                    <a:pt x="469" y="358"/>
                  </a:cubicBezTo>
                  <a:cubicBezTo>
                    <a:pt x="473" y="365"/>
                    <a:pt x="473" y="365"/>
                    <a:pt x="473" y="365"/>
                  </a:cubicBezTo>
                  <a:cubicBezTo>
                    <a:pt x="473" y="365"/>
                    <a:pt x="475" y="368"/>
                    <a:pt x="476" y="369"/>
                  </a:cubicBezTo>
                  <a:cubicBezTo>
                    <a:pt x="476" y="369"/>
                    <a:pt x="480" y="372"/>
                    <a:pt x="481" y="372"/>
                  </a:cubicBezTo>
                  <a:cubicBezTo>
                    <a:pt x="482" y="373"/>
                    <a:pt x="488" y="374"/>
                    <a:pt x="488" y="374"/>
                  </a:cubicBezTo>
                  <a:cubicBezTo>
                    <a:pt x="488" y="374"/>
                    <a:pt x="488" y="367"/>
                    <a:pt x="489" y="365"/>
                  </a:cubicBezTo>
                  <a:cubicBezTo>
                    <a:pt x="490" y="364"/>
                    <a:pt x="492" y="360"/>
                    <a:pt x="492" y="359"/>
                  </a:cubicBezTo>
                  <a:cubicBezTo>
                    <a:pt x="492" y="358"/>
                    <a:pt x="490" y="351"/>
                    <a:pt x="490" y="351"/>
                  </a:cubicBezTo>
                  <a:cubicBezTo>
                    <a:pt x="483" y="343"/>
                    <a:pt x="483" y="343"/>
                    <a:pt x="483" y="343"/>
                  </a:cubicBezTo>
                  <a:cubicBezTo>
                    <a:pt x="476" y="338"/>
                    <a:pt x="476" y="338"/>
                    <a:pt x="476" y="338"/>
                  </a:cubicBezTo>
                  <a:cubicBezTo>
                    <a:pt x="459" y="327"/>
                    <a:pt x="459" y="327"/>
                    <a:pt x="459" y="327"/>
                  </a:cubicBezTo>
                  <a:cubicBezTo>
                    <a:pt x="435" y="319"/>
                    <a:pt x="435" y="319"/>
                    <a:pt x="435" y="319"/>
                  </a:cubicBezTo>
                  <a:cubicBezTo>
                    <a:pt x="419" y="309"/>
                    <a:pt x="419" y="309"/>
                    <a:pt x="419" y="309"/>
                  </a:cubicBezTo>
                  <a:cubicBezTo>
                    <a:pt x="406" y="306"/>
                    <a:pt x="406" y="306"/>
                    <a:pt x="406" y="306"/>
                  </a:cubicBezTo>
                  <a:cubicBezTo>
                    <a:pt x="406" y="306"/>
                    <a:pt x="392" y="299"/>
                    <a:pt x="391" y="299"/>
                  </a:cubicBezTo>
                  <a:cubicBezTo>
                    <a:pt x="390" y="299"/>
                    <a:pt x="387" y="298"/>
                    <a:pt x="387" y="298"/>
                  </a:cubicBezTo>
                  <a:cubicBezTo>
                    <a:pt x="387" y="298"/>
                    <a:pt x="379" y="296"/>
                    <a:pt x="379" y="295"/>
                  </a:cubicBezTo>
                  <a:cubicBezTo>
                    <a:pt x="378" y="294"/>
                    <a:pt x="377" y="291"/>
                    <a:pt x="376" y="290"/>
                  </a:cubicBezTo>
                  <a:cubicBezTo>
                    <a:pt x="376" y="289"/>
                    <a:pt x="377" y="286"/>
                    <a:pt x="377" y="286"/>
                  </a:cubicBezTo>
                  <a:cubicBezTo>
                    <a:pt x="381" y="282"/>
                    <a:pt x="381" y="282"/>
                    <a:pt x="381" y="282"/>
                  </a:cubicBezTo>
                  <a:cubicBezTo>
                    <a:pt x="381" y="282"/>
                    <a:pt x="385" y="278"/>
                    <a:pt x="385" y="277"/>
                  </a:cubicBezTo>
                  <a:cubicBezTo>
                    <a:pt x="385" y="276"/>
                    <a:pt x="386" y="270"/>
                    <a:pt x="386" y="270"/>
                  </a:cubicBezTo>
                  <a:cubicBezTo>
                    <a:pt x="381" y="268"/>
                    <a:pt x="381" y="268"/>
                    <a:pt x="381" y="268"/>
                  </a:cubicBezTo>
                  <a:cubicBezTo>
                    <a:pt x="369" y="269"/>
                    <a:pt x="369" y="269"/>
                    <a:pt x="369" y="269"/>
                  </a:cubicBezTo>
                  <a:cubicBezTo>
                    <a:pt x="350" y="271"/>
                    <a:pt x="350" y="271"/>
                    <a:pt x="350" y="271"/>
                  </a:cubicBezTo>
                  <a:cubicBezTo>
                    <a:pt x="340" y="271"/>
                    <a:pt x="340" y="271"/>
                    <a:pt x="340" y="271"/>
                  </a:cubicBezTo>
                  <a:cubicBezTo>
                    <a:pt x="327" y="263"/>
                    <a:pt x="327" y="263"/>
                    <a:pt x="327" y="263"/>
                  </a:cubicBezTo>
                  <a:cubicBezTo>
                    <a:pt x="316" y="254"/>
                    <a:pt x="316" y="254"/>
                    <a:pt x="316" y="254"/>
                  </a:cubicBezTo>
                  <a:cubicBezTo>
                    <a:pt x="309" y="250"/>
                    <a:pt x="309" y="250"/>
                    <a:pt x="309" y="250"/>
                  </a:cubicBezTo>
                  <a:cubicBezTo>
                    <a:pt x="299" y="239"/>
                    <a:pt x="299" y="239"/>
                    <a:pt x="299" y="239"/>
                  </a:cubicBezTo>
                  <a:cubicBezTo>
                    <a:pt x="294" y="232"/>
                    <a:pt x="294" y="232"/>
                    <a:pt x="294" y="232"/>
                  </a:cubicBezTo>
                  <a:cubicBezTo>
                    <a:pt x="294" y="232"/>
                    <a:pt x="291" y="222"/>
                    <a:pt x="290" y="218"/>
                  </a:cubicBezTo>
                  <a:cubicBezTo>
                    <a:pt x="289" y="215"/>
                    <a:pt x="281" y="204"/>
                    <a:pt x="281" y="204"/>
                  </a:cubicBezTo>
                  <a:cubicBezTo>
                    <a:pt x="281" y="204"/>
                    <a:pt x="277" y="195"/>
                    <a:pt x="277" y="194"/>
                  </a:cubicBezTo>
                  <a:cubicBezTo>
                    <a:pt x="277" y="193"/>
                    <a:pt x="275" y="186"/>
                    <a:pt x="275" y="186"/>
                  </a:cubicBezTo>
                  <a:cubicBezTo>
                    <a:pt x="262" y="180"/>
                    <a:pt x="262" y="180"/>
                    <a:pt x="262" y="180"/>
                  </a:cubicBezTo>
                  <a:cubicBezTo>
                    <a:pt x="245" y="170"/>
                    <a:pt x="245" y="170"/>
                    <a:pt x="245" y="170"/>
                  </a:cubicBezTo>
                  <a:cubicBezTo>
                    <a:pt x="231" y="161"/>
                    <a:pt x="231" y="161"/>
                    <a:pt x="231" y="161"/>
                  </a:cubicBezTo>
                  <a:cubicBezTo>
                    <a:pt x="224" y="151"/>
                    <a:pt x="224" y="151"/>
                    <a:pt x="224" y="151"/>
                  </a:cubicBezTo>
                  <a:cubicBezTo>
                    <a:pt x="218" y="135"/>
                    <a:pt x="218" y="135"/>
                    <a:pt x="218" y="135"/>
                  </a:cubicBezTo>
                  <a:cubicBezTo>
                    <a:pt x="217" y="122"/>
                    <a:pt x="217" y="122"/>
                    <a:pt x="217" y="122"/>
                  </a:cubicBezTo>
                  <a:cubicBezTo>
                    <a:pt x="224" y="119"/>
                    <a:pt x="224" y="119"/>
                    <a:pt x="224" y="119"/>
                  </a:cubicBezTo>
                  <a:cubicBezTo>
                    <a:pt x="224" y="113"/>
                    <a:pt x="224" y="113"/>
                    <a:pt x="224" y="113"/>
                  </a:cubicBezTo>
                  <a:cubicBezTo>
                    <a:pt x="218" y="109"/>
                    <a:pt x="218" y="109"/>
                    <a:pt x="218" y="109"/>
                  </a:cubicBezTo>
                  <a:cubicBezTo>
                    <a:pt x="218" y="103"/>
                    <a:pt x="218" y="103"/>
                    <a:pt x="218" y="103"/>
                  </a:cubicBezTo>
                  <a:cubicBezTo>
                    <a:pt x="215" y="101"/>
                    <a:pt x="215" y="101"/>
                    <a:pt x="215" y="101"/>
                  </a:cubicBezTo>
                  <a:cubicBezTo>
                    <a:pt x="211" y="96"/>
                    <a:pt x="211" y="96"/>
                    <a:pt x="211" y="96"/>
                  </a:cubicBezTo>
                  <a:cubicBezTo>
                    <a:pt x="219" y="92"/>
                    <a:pt x="219" y="92"/>
                    <a:pt x="219" y="92"/>
                  </a:cubicBezTo>
                  <a:cubicBezTo>
                    <a:pt x="219" y="92"/>
                    <a:pt x="222" y="88"/>
                    <a:pt x="226" y="88"/>
                  </a:cubicBezTo>
                  <a:cubicBezTo>
                    <a:pt x="230" y="88"/>
                    <a:pt x="233" y="84"/>
                    <a:pt x="233" y="84"/>
                  </a:cubicBezTo>
                  <a:cubicBezTo>
                    <a:pt x="233" y="84"/>
                    <a:pt x="236" y="81"/>
                    <a:pt x="237" y="81"/>
                  </a:cubicBezTo>
                  <a:cubicBezTo>
                    <a:pt x="239" y="81"/>
                    <a:pt x="241" y="80"/>
                    <a:pt x="243" y="79"/>
                  </a:cubicBezTo>
                  <a:cubicBezTo>
                    <a:pt x="244" y="79"/>
                    <a:pt x="247" y="78"/>
                    <a:pt x="247" y="78"/>
                  </a:cubicBezTo>
                  <a:cubicBezTo>
                    <a:pt x="247" y="77"/>
                    <a:pt x="248" y="70"/>
                    <a:pt x="249" y="70"/>
                  </a:cubicBezTo>
                  <a:cubicBezTo>
                    <a:pt x="250" y="70"/>
                    <a:pt x="252" y="74"/>
                    <a:pt x="255" y="74"/>
                  </a:cubicBezTo>
                  <a:cubicBezTo>
                    <a:pt x="256" y="74"/>
                    <a:pt x="258" y="76"/>
                    <a:pt x="259" y="75"/>
                  </a:cubicBezTo>
                  <a:cubicBezTo>
                    <a:pt x="261" y="74"/>
                    <a:pt x="262" y="71"/>
                    <a:pt x="262" y="71"/>
                  </a:cubicBezTo>
                  <a:cubicBezTo>
                    <a:pt x="263" y="70"/>
                    <a:pt x="264" y="69"/>
                    <a:pt x="267" y="68"/>
                  </a:cubicBezTo>
                  <a:cubicBezTo>
                    <a:pt x="267" y="68"/>
                    <a:pt x="267" y="68"/>
                    <a:pt x="267" y="68"/>
                  </a:cubicBezTo>
                  <a:cubicBezTo>
                    <a:pt x="267" y="68"/>
                    <a:pt x="265" y="67"/>
                    <a:pt x="265" y="67"/>
                  </a:cubicBezTo>
                  <a:cubicBezTo>
                    <a:pt x="265" y="66"/>
                    <a:pt x="265" y="66"/>
                    <a:pt x="266" y="65"/>
                  </a:cubicBezTo>
                  <a:cubicBezTo>
                    <a:pt x="266" y="64"/>
                    <a:pt x="266" y="64"/>
                    <a:pt x="267" y="63"/>
                  </a:cubicBezTo>
                  <a:cubicBezTo>
                    <a:pt x="267" y="63"/>
                    <a:pt x="267" y="61"/>
                    <a:pt x="267" y="61"/>
                  </a:cubicBezTo>
                  <a:cubicBezTo>
                    <a:pt x="267" y="61"/>
                    <a:pt x="268" y="60"/>
                    <a:pt x="267" y="60"/>
                  </a:cubicBezTo>
                  <a:cubicBezTo>
                    <a:pt x="267" y="59"/>
                    <a:pt x="266" y="58"/>
                    <a:pt x="266" y="58"/>
                  </a:cubicBezTo>
                  <a:cubicBezTo>
                    <a:pt x="266" y="58"/>
                    <a:pt x="266" y="58"/>
                    <a:pt x="265" y="58"/>
                  </a:cubicBezTo>
                  <a:cubicBezTo>
                    <a:pt x="265" y="59"/>
                    <a:pt x="265" y="59"/>
                    <a:pt x="265" y="59"/>
                  </a:cubicBezTo>
                  <a:cubicBezTo>
                    <a:pt x="263" y="60"/>
                    <a:pt x="263" y="60"/>
                    <a:pt x="263" y="60"/>
                  </a:cubicBezTo>
                  <a:cubicBezTo>
                    <a:pt x="263" y="60"/>
                    <a:pt x="262" y="58"/>
                    <a:pt x="262" y="58"/>
                  </a:cubicBezTo>
                  <a:cubicBezTo>
                    <a:pt x="261" y="58"/>
                    <a:pt x="261" y="58"/>
                    <a:pt x="261" y="57"/>
                  </a:cubicBezTo>
                  <a:cubicBezTo>
                    <a:pt x="261" y="57"/>
                    <a:pt x="262" y="56"/>
                    <a:pt x="262" y="56"/>
                  </a:cubicBezTo>
                  <a:cubicBezTo>
                    <a:pt x="262" y="56"/>
                    <a:pt x="261" y="55"/>
                    <a:pt x="261" y="55"/>
                  </a:cubicBezTo>
                  <a:cubicBezTo>
                    <a:pt x="261" y="55"/>
                    <a:pt x="262" y="53"/>
                    <a:pt x="263" y="53"/>
                  </a:cubicBezTo>
                  <a:cubicBezTo>
                    <a:pt x="264" y="52"/>
                    <a:pt x="266" y="50"/>
                    <a:pt x="266" y="50"/>
                  </a:cubicBezTo>
                  <a:cubicBezTo>
                    <a:pt x="267" y="48"/>
                    <a:pt x="267" y="48"/>
                    <a:pt x="267" y="48"/>
                  </a:cubicBezTo>
                  <a:cubicBezTo>
                    <a:pt x="266" y="47"/>
                    <a:pt x="266" y="47"/>
                    <a:pt x="266" y="47"/>
                  </a:cubicBezTo>
                  <a:cubicBezTo>
                    <a:pt x="266" y="47"/>
                    <a:pt x="265" y="48"/>
                    <a:pt x="265" y="48"/>
                  </a:cubicBezTo>
                  <a:cubicBezTo>
                    <a:pt x="263" y="47"/>
                    <a:pt x="263" y="47"/>
                    <a:pt x="263" y="47"/>
                  </a:cubicBezTo>
                  <a:cubicBezTo>
                    <a:pt x="261" y="46"/>
                    <a:pt x="261" y="46"/>
                    <a:pt x="261" y="46"/>
                  </a:cubicBezTo>
                  <a:cubicBezTo>
                    <a:pt x="258" y="46"/>
                    <a:pt x="258" y="46"/>
                    <a:pt x="258" y="46"/>
                  </a:cubicBezTo>
                  <a:cubicBezTo>
                    <a:pt x="256" y="44"/>
                    <a:pt x="256" y="44"/>
                    <a:pt x="256" y="44"/>
                  </a:cubicBezTo>
                  <a:cubicBezTo>
                    <a:pt x="257" y="42"/>
                    <a:pt x="257" y="42"/>
                    <a:pt x="257" y="42"/>
                  </a:cubicBezTo>
                  <a:cubicBezTo>
                    <a:pt x="257" y="40"/>
                    <a:pt x="257" y="40"/>
                    <a:pt x="257" y="40"/>
                  </a:cubicBezTo>
                  <a:cubicBezTo>
                    <a:pt x="257" y="40"/>
                    <a:pt x="259" y="38"/>
                    <a:pt x="259" y="38"/>
                  </a:cubicBezTo>
                  <a:cubicBezTo>
                    <a:pt x="260" y="37"/>
                    <a:pt x="262" y="36"/>
                    <a:pt x="262" y="36"/>
                  </a:cubicBezTo>
                  <a:cubicBezTo>
                    <a:pt x="263" y="34"/>
                    <a:pt x="263" y="34"/>
                    <a:pt x="263" y="34"/>
                  </a:cubicBezTo>
                  <a:cubicBezTo>
                    <a:pt x="263" y="34"/>
                    <a:pt x="264" y="33"/>
                    <a:pt x="265" y="33"/>
                  </a:cubicBezTo>
                  <a:cubicBezTo>
                    <a:pt x="266" y="33"/>
                    <a:pt x="266" y="34"/>
                    <a:pt x="266" y="33"/>
                  </a:cubicBezTo>
                  <a:cubicBezTo>
                    <a:pt x="267" y="33"/>
                    <a:pt x="267" y="31"/>
                    <a:pt x="267" y="30"/>
                  </a:cubicBezTo>
                  <a:cubicBezTo>
                    <a:pt x="267" y="27"/>
                    <a:pt x="267" y="27"/>
                    <a:pt x="267" y="27"/>
                  </a:cubicBezTo>
                  <a:cubicBezTo>
                    <a:pt x="262" y="28"/>
                    <a:pt x="262" y="28"/>
                    <a:pt x="262" y="28"/>
                  </a:cubicBezTo>
                  <a:cubicBezTo>
                    <a:pt x="262" y="28"/>
                    <a:pt x="257" y="27"/>
                    <a:pt x="254" y="27"/>
                  </a:cubicBezTo>
                  <a:cubicBezTo>
                    <a:pt x="250" y="27"/>
                    <a:pt x="242" y="25"/>
                    <a:pt x="242" y="25"/>
                  </a:cubicBezTo>
                  <a:cubicBezTo>
                    <a:pt x="232" y="22"/>
                    <a:pt x="232" y="22"/>
                    <a:pt x="232" y="22"/>
                  </a:cubicBezTo>
                  <a:cubicBezTo>
                    <a:pt x="226" y="22"/>
                    <a:pt x="226" y="22"/>
                    <a:pt x="226" y="22"/>
                  </a:cubicBezTo>
                  <a:cubicBezTo>
                    <a:pt x="217" y="21"/>
                    <a:pt x="217" y="21"/>
                    <a:pt x="217" y="21"/>
                  </a:cubicBezTo>
                  <a:cubicBezTo>
                    <a:pt x="217" y="21"/>
                    <a:pt x="216" y="19"/>
                    <a:pt x="215" y="18"/>
                  </a:cubicBezTo>
                  <a:cubicBezTo>
                    <a:pt x="215" y="17"/>
                    <a:pt x="212" y="15"/>
                    <a:pt x="212" y="15"/>
                  </a:cubicBezTo>
                  <a:cubicBezTo>
                    <a:pt x="212" y="13"/>
                    <a:pt x="212" y="13"/>
                    <a:pt x="212" y="13"/>
                  </a:cubicBezTo>
                  <a:cubicBezTo>
                    <a:pt x="210" y="8"/>
                    <a:pt x="210" y="8"/>
                    <a:pt x="210" y="8"/>
                  </a:cubicBezTo>
                  <a:cubicBezTo>
                    <a:pt x="208" y="4"/>
                    <a:pt x="208" y="4"/>
                    <a:pt x="208" y="4"/>
                  </a:cubicBezTo>
                  <a:cubicBezTo>
                    <a:pt x="210" y="1"/>
                    <a:pt x="210" y="1"/>
                    <a:pt x="210" y="1"/>
                  </a:cubicBezTo>
                  <a:cubicBezTo>
                    <a:pt x="208" y="0"/>
                    <a:pt x="208" y="0"/>
                    <a:pt x="208" y="0"/>
                  </a:cubicBezTo>
                  <a:cubicBezTo>
                    <a:pt x="208" y="0"/>
                    <a:pt x="204" y="1"/>
                    <a:pt x="202" y="1"/>
                  </a:cubicBezTo>
                  <a:cubicBezTo>
                    <a:pt x="201" y="2"/>
                    <a:pt x="195" y="3"/>
                    <a:pt x="195" y="3"/>
                  </a:cubicBezTo>
                  <a:cubicBezTo>
                    <a:pt x="193" y="4"/>
                    <a:pt x="193" y="4"/>
                    <a:pt x="193" y="4"/>
                  </a:cubicBezTo>
                  <a:cubicBezTo>
                    <a:pt x="185" y="4"/>
                    <a:pt x="185" y="4"/>
                    <a:pt x="185" y="4"/>
                  </a:cubicBezTo>
                  <a:cubicBezTo>
                    <a:pt x="177" y="5"/>
                    <a:pt x="177" y="5"/>
                    <a:pt x="177" y="5"/>
                  </a:cubicBezTo>
                  <a:cubicBezTo>
                    <a:pt x="174" y="7"/>
                    <a:pt x="174" y="7"/>
                    <a:pt x="174" y="7"/>
                  </a:cubicBezTo>
                  <a:cubicBezTo>
                    <a:pt x="168" y="10"/>
                    <a:pt x="168" y="10"/>
                    <a:pt x="168" y="10"/>
                  </a:cubicBezTo>
                  <a:cubicBezTo>
                    <a:pt x="168" y="14"/>
                    <a:pt x="168" y="14"/>
                    <a:pt x="168" y="14"/>
                  </a:cubicBezTo>
                  <a:cubicBezTo>
                    <a:pt x="165" y="18"/>
                    <a:pt x="165" y="18"/>
                    <a:pt x="165" y="18"/>
                  </a:cubicBezTo>
                  <a:cubicBezTo>
                    <a:pt x="160" y="18"/>
                    <a:pt x="160" y="18"/>
                    <a:pt x="160" y="18"/>
                  </a:cubicBezTo>
                  <a:cubicBezTo>
                    <a:pt x="155" y="14"/>
                    <a:pt x="155" y="14"/>
                    <a:pt x="155" y="14"/>
                  </a:cubicBezTo>
                  <a:cubicBezTo>
                    <a:pt x="153" y="16"/>
                    <a:pt x="153" y="16"/>
                    <a:pt x="153" y="16"/>
                  </a:cubicBezTo>
                  <a:cubicBezTo>
                    <a:pt x="148" y="15"/>
                    <a:pt x="148" y="15"/>
                    <a:pt x="148" y="15"/>
                  </a:cubicBezTo>
                  <a:cubicBezTo>
                    <a:pt x="147" y="15"/>
                    <a:pt x="147" y="15"/>
                    <a:pt x="147" y="15"/>
                  </a:cubicBezTo>
                  <a:cubicBezTo>
                    <a:pt x="146" y="15"/>
                    <a:pt x="146" y="15"/>
                    <a:pt x="146" y="15"/>
                  </a:cubicBezTo>
                  <a:cubicBezTo>
                    <a:pt x="146" y="15"/>
                    <a:pt x="145" y="16"/>
                    <a:pt x="145" y="16"/>
                  </a:cubicBezTo>
                  <a:cubicBezTo>
                    <a:pt x="146" y="18"/>
                    <a:pt x="146" y="18"/>
                    <a:pt x="146" y="18"/>
                  </a:cubicBezTo>
                  <a:cubicBezTo>
                    <a:pt x="145" y="19"/>
                    <a:pt x="145" y="19"/>
                    <a:pt x="145" y="19"/>
                  </a:cubicBezTo>
                  <a:cubicBezTo>
                    <a:pt x="146" y="21"/>
                    <a:pt x="146" y="21"/>
                    <a:pt x="146" y="21"/>
                  </a:cubicBezTo>
                  <a:cubicBezTo>
                    <a:pt x="146" y="21"/>
                    <a:pt x="145" y="22"/>
                    <a:pt x="144" y="23"/>
                  </a:cubicBezTo>
                  <a:cubicBezTo>
                    <a:pt x="143" y="23"/>
                    <a:pt x="145" y="25"/>
                    <a:pt x="145" y="25"/>
                  </a:cubicBezTo>
                  <a:cubicBezTo>
                    <a:pt x="145" y="25"/>
                    <a:pt x="146" y="25"/>
                    <a:pt x="148" y="26"/>
                  </a:cubicBezTo>
                  <a:cubicBezTo>
                    <a:pt x="149" y="27"/>
                    <a:pt x="148" y="27"/>
                    <a:pt x="148" y="27"/>
                  </a:cubicBezTo>
                  <a:cubicBezTo>
                    <a:pt x="148" y="28"/>
                    <a:pt x="148" y="29"/>
                    <a:pt x="147" y="29"/>
                  </a:cubicBezTo>
                  <a:cubicBezTo>
                    <a:pt x="147" y="30"/>
                    <a:pt x="147" y="30"/>
                    <a:pt x="147" y="30"/>
                  </a:cubicBezTo>
                  <a:cubicBezTo>
                    <a:pt x="146" y="30"/>
                    <a:pt x="146" y="30"/>
                    <a:pt x="146" y="30"/>
                  </a:cubicBezTo>
                  <a:cubicBezTo>
                    <a:pt x="146" y="30"/>
                    <a:pt x="143" y="31"/>
                    <a:pt x="143" y="30"/>
                  </a:cubicBezTo>
                  <a:cubicBezTo>
                    <a:pt x="142" y="30"/>
                    <a:pt x="143" y="30"/>
                    <a:pt x="143" y="30"/>
                  </a:cubicBezTo>
                  <a:cubicBezTo>
                    <a:pt x="142" y="30"/>
                    <a:pt x="142" y="30"/>
                    <a:pt x="142" y="30"/>
                  </a:cubicBezTo>
                  <a:cubicBezTo>
                    <a:pt x="142" y="30"/>
                    <a:pt x="139" y="28"/>
                    <a:pt x="139" y="28"/>
                  </a:cubicBezTo>
                  <a:cubicBezTo>
                    <a:pt x="139" y="27"/>
                    <a:pt x="139" y="27"/>
                    <a:pt x="139" y="27"/>
                  </a:cubicBezTo>
                  <a:cubicBezTo>
                    <a:pt x="139" y="27"/>
                    <a:pt x="138" y="26"/>
                    <a:pt x="138" y="26"/>
                  </a:cubicBezTo>
                  <a:cubicBezTo>
                    <a:pt x="137" y="26"/>
                    <a:pt x="137" y="27"/>
                    <a:pt x="137" y="27"/>
                  </a:cubicBezTo>
                  <a:cubicBezTo>
                    <a:pt x="136" y="27"/>
                    <a:pt x="135" y="27"/>
                    <a:pt x="134" y="27"/>
                  </a:cubicBezTo>
                  <a:cubicBezTo>
                    <a:pt x="134" y="27"/>
                    <a:pt x="134" y="28"/>
                    <a:pt x="133" y="28"/>
                  </a:cubicBezTo>
                  <a:cubicBezTo>
                    <a:pt x="133" y="29"/>
                    <a:pt x="133" y="29"/>
                    <a:pt x="133" y="30"/>
                  </a:cubicBezTo>
                  <a:cubicBezTo>
                    <a:pt x="132" y="30"/>
                    <a:pt x="132" y="31"/>
                    <a:pt x="132" y="31"/>
                  </a:cubicBezTo>
                  <a:cubicBezTo>
                    <a:pt x="132" y="32"/>
                    <a:pt x="132" y="32"/>
                    <a:pt x="132" y="32"/>
                  </a:cubicBezTo>
                  <a:cubicBezTo>
                    <a:pt x="131" y="34"/>
                    <a:pt x="131" y="34"/>
                    <a:pt x="131" y="34"/>
                  </a:cubicBezTo>
                  <a:cubicBezTo>
                    <a:pt x="132" y="34"/>
                    <a:pt x="132" y="34"/>
                    <a:pt x="132" y="34"/>
                  </a:cubicBezTo>
                  <a:cubicBezTo>
                    <a:pt x="132" y="34"/>
                    <a:pt x="132" y="36"/>
                    <a:pt x="132" y="36"/>
                  </a:cubicBezTo>
                  <a:cubicBezTo>
                    <a:pt x="132" y="37"/>
                    <a:pt x="132" y="37"/>
                    <a:pt x="132" y="37"/>
                  </a:cubicBezTo>
                  <a:cubicBezTo>
                    <a:pt x="133" y="38"/>
                    <a:pt x="134" y="37"/>
                    <a:pt x="134" y="37"/>
                  </a:cubicBezTo>
                  <a:cubicBezTo>
                    <a:pt x="134" y="37"/>
                    <a:pt x="135" y="38"/>
                    <a:pt x="135" y="39"/>
                  </a:cubicBezTo>
                  <a:cubicBezTo>
                    <a:pt x="136" y="39"/>
                    <a:pt x="135" y="40"/>
                    <a:pt x="135" y="40"/>
                  </a:cubicBezTo>
                  <a:cubicBezTo>
                    <a:pt x="135" y="40"/>
                    <a:pt x="134" y="41"/>
                    <a:pt x="134" y="41"/>
                  </a:cubicBezTo>
                  <a:cubicBezTo>
                    <a:pt x="133" y="41"/>
                    <a:pt x="133" y="41"/>
                    <a:pt x="134" y="42"/>
                  </a:cubicBezTo>
                  <a:cubicBezTo>
                    <a:pt x="134" y="43"/>
                    <a:pt x="135" y="43"/>
                    <a:pt x="135" y="43"/>
                  </a:cubicBezTo>
                  <a:cubicBezTo>
                    <a:pt x="136" y="43"/>
                    <a:pt x="136" y="46"/>
                    <a:pt x="136" y="46"/>
                  </a:cubicBezTo>
                  <a:cubicBezTo>
                    <a:pt x="136" y="47"/>
                    <a:pt x="135" y="48"/>
                    <a:pt x="135" y="48"/>
                  </a:cubicBezTo>
                  <a:cubicBezTo>
                    <a:pt x="135" y="48"/>
                    <a:pt x="135" y="48"/>
                    <a:pt x="135" y="48"/>
                  </a:cubicBezTo>
                  <a:cubicBezTo>
                    <a:pt x="134" y="48"/>
                    <a:pt x="134" y="48"/>
                    <a:pt x="134" y="49"/>
                  </a:cubicBezTo>
                  <a:cubicBezTo>
                    <a:pt x="134" y="49"/>
                    <a:pt x="132" y="49"/>
                    <a:pt x="132" y="49"/>
                  </a:cubicBezTo>
                  <a:cubicBezTo>
                    <a:pt x="132" y="49"/>
                    <a:pt x="133" y="47"/>
                    <a:pt x="132" y="47"/>
                  </a:cubicBezTo>
                  <a:cubicBezTo>
                    <a:pt x="132" y="46"/>
                    <a:pt x="131" y="46"/>
                    <a:pt x="130" y="45"/>
                  </a:cubicBezTo>
                  <a:cubicBezTo>
                    <a:pt x="129" y="43"/>
                    <a:pt x="130" y="43"/>
                    <a:pt x="130" y="43"/>
                  </a:cubicBezTo>
                  <a:cubicBezTo>
                    <a:pt x="130" y="43"/>
                    <a:pt x="130" y="43"/>
                    <a:pt x="129" y="42"/>
                  </a:cubicBezTo>
                  <a:cubicBezTo>
                    <a:pt x="129" y="41"/>
                    <a:pt x="129" y="40"/>
                    <a:pt x="129" y="40"/>
                  </a:cubicBezTo>
                  <a:cubicBezTo>
                    <a:pt x="129" y="40"/>
                    <a:pt x="127" y="40"/>
                    <a:pt x="126" y="40"/>
                  </a:cubicBezTo>
                  <a:cubicBezTo>
                    <a:pt x="124" y="40"/>
                    <a:pt x="125" y="41"/>
                    <a:pt x="125" y="41"/>
                  </a:cubicBezTo>
                  <a:cubicBezTo>
                    <a:pt x="123" y="41"/>
                    <a:pt x="123" y="41"/>
                    <a:pt x="123" y="41"/>
                  </a:cubicBezTo>
                  <a:cubicBezTo>
                    <a:pt x="123" y="41"/>
                    <a:pt x="122" y="42"/>
                    <a:pt x="122" y="42"/>
                  </a:cubicBezTo>
                  <a:cubicBezTo>
                    <a:pt x="121" y="43"/>
                    <a:pt x="121" y="42"/>
                    <a:pt x="120" y="42"/>
                  </a:cubicBezTo>
                  <a:cubicBezTo>
                    <a:pt x="120" y="42"/>
                    <a:pt x="119" y="42"/>
                    <a:pt x="119" y="42"/>
                  </a:cubicBezTo>
                  <a:cubicBezTo>
                    <a:pt x="119" y="42"/>
                    <a:pt x="118" y="43"/>
                    <a:pt x="119" y="44"/>
                  </a:cubicBezTo>
                  <a:cubicBezTo>
                    <a:pt x="119" y="45"/>
                    <a:pt x="119" y="45"/>
                    <a:pt x="118" y="45"/>
                  </a:cubicBezTo>
                  <a:cubicBezTo>
                    <a:pt x="118" y="46"/>
                    <a:pt x="116" y="45"/>
                    <a:pt x="114" y="45"/>
                  </a:cubicBezTo>
                  <a:cubicBezTo>
                    <a:pt x="111" y="45"/>
                    <a:pt x="113" y="44"/>
                    <a:pt x="112" y="44"/>
                  </a:cubicBezTo>
                  <a:cubicBezTo>
                    <a:pt x="112" y="43"/>
                    <a:pt x="110" y="43"/>
                    <a:pt x="110" y="42"/>
                  </a:cubicBezTo>
                  <a:cubicBezTo>
                    <a:pt x="110" y="40"/>
                    <a:pt x="110" y="40"/>
                    <a:pt x="110" y="39"/>
                  </a:cubicBezTo>
                  <a:cubicBezTo>
                    <a:pt x="110" y="38"/>
                    <a:pt x="109" y="37"/>
                    <a:pt x="109" y="37"/>
                  </a:cubicBezTo>
                  <a:cubicBezTo>
                    <a:pt x="108" y="36"/>
                    <a:pt x="109" y="35"/>
                    <a:pt x="110" y="35"/>
                  </a:cubicBezTo>
                  <a:cubicBezTo>
                    <a:pt x="110" y="34"/>
                    <a:pt x="109" y="34"/>
                    <a:pt x="109" y="34"/>
                  </a:cubicBezTo>
                  <a:cubicBezTo>
                    <a:pt x="107" y="35"/>
                    <a:pt x="107" y="35"/>
                    <a:pt x="107" y="35"/>
                  </a:cubicBezTo>
                  <a:cubicBezTo>
                    <a:pt x="106" y="35"/>
                    <a:pt x="106" y="35"/>
                    <a:pt x="106" y="35"/>
                  </a:cubicBezTo>
                  <a:cubicBezTo>
                    <a:pt x="106" y="35"/>
                    <a:pt x="105" y="34"/>
                    <a:pt x="104" y="34"/>
                  </a:cubicBezTo>
                  <a:cubicBezTo>
                    <a:pt x="104" y="33"/>
                    <a:pt x="103" y="34"/>
                    <a:pt x="103" y="34"/>
                  </a:cubicBezTo>
                  <a:cubicBezTo>
                    <a:pt x="101" y="36"/>
                    <a:pt x="101" y="36"/>
                    <a:pt x="101" y="36"/>
                  </a:cubicBezTo>
                  <a:cubicBezTo>
                    <a:pt x="101" y="37"/>
                    <a:pt x="101" y="37"/>
                    <a:pt x="101" y="37"/>
                  </a:cubicBezTo>
                  <a:cubicBezTo>
                    <a:pt x="102" y="39"/>
                    <a:pt x="102" y="39"/>
                    <a:pt x="102" y="39"/>
                  </a:cubicBezTo>
                  <a:cubicBezTo>
                    <a:pt x="102" y="41"/>
                    <a:pt x="102" y="41"/>
                    <a:pt x="102" y="41"/>
                  </a:cubicBezTo>
                  <a:cubicBezTo>
                    <a:pt x="102" y="41"/>
                    <a:pt x="102" y="42"/>
                    <a:pt x="102" y="43"/>
                  </a:cubicBezTo>
                  <a:cubicBezTo>
                    <a:pt x="102" y="43"/>
                    <a:pt x="102" y="44"/>
                    <a:pt x="102" y="44"/>
                  </a:cubicBezTo>
                  <a:cubicBezTo>
                    <a:pt x="102" y="45"/>
                    <a:pt x="102" y="45"/>
                    <a:pt x="102" y="45"/>
                  </a:cubicBezTo>
                  <a:cubicBezTo>
                    <a:pt x="102" y="45"/>
                    <a:pt x="101" y="46"/>
                    <a:pt x="101" y="47"/>
                  </a:cubicBezTo>
                  <a:cubicBezTo>
                    <a:pt x="101" y="47"/>
                    <a:pt x="101" y="48"/>
                    <a:pt x="101" y="49"/>
                  </a:cubicBezTo>
                  <a:cubicBezTo>
                    <a:pt x="100" y="50"/>
                    <a:pt x="100" y="50"/>
                    <a:pt x="100" y="50"/>
                  </a:cubicBezTo>
                  <a:cubicBezTo>
                    <a:pt x="100" y="50"/>
                    <a:pt x="99" y="51"/>
                    <a:pt x="99" y="52"/>
                  </a:cubicBezTo>
                  <a:cubicBezTo>
                    <a:pt x="99" y="52"/>
                    <a:pt x="97" y="52"/>
                    <a:pt x="97" y="52"/>
                  </a:cubicBezTo>
                  <a:cubicBezTo>
                    <a:pt x="97" y="52"/>
                    <a:pt x="96" y="54"/>
                    <a:pt x="95" y="54"/>
                  </a:cubicBezTo>
                  <a:cubicBezTo>
                    <a:pt x="95" y="54"/>
                    <a:pt x="95" y="56"/>
                    <a:pt x="95" y="57"/>
                  </a:cubicBezTo>
                  <a:cubicBezTo>
                    <a:pt x="95" y="57"/>
                    <a:pt x="95" y="58"/>
                    <a:pt x="95" y="58"/>
                  </a:cubicBezTo>
                  <a:cubicBezTo>
                    <a:pt x="93" y="59"/>
                    <a:pt x="93" y="59"/>
                    <a:pt x="93" y="59"/>
                  </a:cubicBezTo>
                  <a:cubicBezTo>
                    <a:pt x="93" y="59"/>
                    <a:pt x="94" y="61"/>
                    <a:pt x="94" y="61"/>
                  </a:cubicBezTo>
                  <a:cubicBezTo>
                    <a:pt x="94" y="62"/>
                    <a:pt x="93" y="62"/>
                    <a:pt x="93" y="62"/>
                  </a:cubicBezTo>
                  <a:cubicBezTo>
                    <a:pt x="92" y="63"/>
                    <a:pt x="93" y="63"/>
                    <a:pt x="93" y="64"/>
                  </a:cubicBezTo>
                  <a:cubicBezTo>
                    <a:pt x="92" y="65"/>
                    <a:pt x="93" y="65"/>
                    <a:pt x="93" y="65"/>
                  </a:cubicBezTo>
                  <a:cubicBezTo>
                    <a:pt x="93" y="66"/>
                    <a:pt x="96" y="67"/>
                    <a:pt x="96" y="67"/>
                  </a:cubicBezTo>
                  <a:cubicBezTo>
                    <a:pt x="96" y="67"/>
                    <a:pt x="96" y="67"/>
                    <a:pt x="95" y="68"/>
                  </a:cubicBezTo>
                  <a:cubicBezTo>
                    <a:pt x="93" y="69"/>
                    <a:pt x="94" y="71"/>
                    <a:pt x="94" y="71"/>
                  </a:cubicBezTo>
                  <a:cubicBezTo>
                    <a:pt x="93" y="72"/>
                    <a:pt x="93" y="72"/>
                    <a:pt x="93" y="72"/>
                  </a:cubicBezTo>
                  <a:cubicBezTo>
                    <a:pt x="93" y="72"/>
                    <a:pt x="92" y="71"/>
                    <a:pt x="91" y="71"/>
                  </a:cubicBezTo>
                  <a:cubicBezTo>
                    <a:pt x="91" y="71"/>
                    <a:pt x="91" y="71"/>
                    <a:pt x="89" y="71"/>
                  </a:cubicBezTo>
                  <a:cubicBezTo>
                    <a:pt x="87" y="71"/>
                    <a:pt x="89" y="70"/>
                    <a:pt x="89" y="70"/>
                  </a:cubicBezTo>
                  <a:cubicBezTo>
                    <a:pt x="89" y="70"/>
                    <a:pt x="89" y="68"/>
                    <a:pt x="89" y="67"/>
                  </a:cubicBezTo>
                  <a:cubicBezTo>
                    <a:pt x="89" y="67"/>
                    <a:pt x="89" y="67"/>
                    <a:pt x="89" y="67"/>
                  </a:cubicBezTo>
                  <a:cubicBezTo>
                    <a:pt x="89" y="67"/>
                    <a:pt x="89" y="66"/>
                    <a:pt x="88" y="65"/>
                  </a:cubicBezTo>
                  <a:cubicBezTo>
                    <a:pt x="88" y="64"/>
                    <a:pt x="87" y="64"/>
                    <a:pt x="87" y="64"/>
                  </a:cubicBezTo>
                  <a:cubicBezTo>
                    <a:pt x="84" y="62"/>
                    <a:pt x="84" y="62"/>
                    <a:pt x="84" y="62"/>
                  </a:cubicBezTo>
                  <a:cubicBezTo>
                    <a:pt x="84" y="62"/>
                    <a:pt x="85" y="60"/>
                    <a:pt x="86" y="59"/>
                  </a:cubicBezTo>
                  <a:cubicBezTo>
                    <a:pt x="86" y="59"/>
                    <a:pt x="86" y="59"/>
                    <a:pt x="86" y="59"/>
                  </a:cubicBezTo>
                  <a:cubicBezTo>
                    <a:pt x="86" y="59"/>
                    <a:pt x="86" y="59"/>
                    <a:pt x="87" y="58"/>
                  </a:cubicBezTo>
                  <a:cubicBezTo>
                    <a:pt x="87" y="57"/>
                    <a:pt x="86" y="57"/>
                    <a:pt x="86" y="57"/>
                  </a:cubicBezTo>
                  <a:cubicBezTo>
                    <a:pt x="85" y="57"/>
                    <a:pt x="85" y="57"/>
                    <a:pt x="85" y="57"/>
                  </a:cubicBezTo>
                  <a:cubicBezTo>
                    <a:pt x="84" y="56"/>
                    <a:pt x="84" y="56"/>
                    <a:pt x="84" y="56"/>
                  </a:cubicBezTo>
                  <a:cubicBezTo>
                    <a:pt x="84" y="56"/>
                    <a:pt x="82" y="57"/>
                    <a:pt x="82" y="56"/>
                  </a:cubicBezTo>
                  <a:cubicBezTo>
                    <a:pt x="81" y="56"/>
                    <a:pt x="79" y="56"/>
                    <a:pt x="79" y="55"/>
                  </a:cubicBezTo>
                  <a:cubicBezTo>
                    <a:pt x="79" y="55"/>
                    <a:pt x="78" y="55"/>
                    <a:pt x="77" y="55"/>
                  </a:cubicBezTo>
                  <a:cubicBezTo>
                    <a:pt x="77" y="55"/>
                    <a:pt x="76" y="55"/>
                    <a:pt x="76" y="55"/>
                  </a:cubicBezTo>
                  <a:cubicBezTo>
                    <a:pt x="75" y="54"/>
                    <a:pt x="74" y="53"/>
                    <a:pt x="74" y="53"/>
                  </a:cubicBezTo>
                  <a:cubicBezTo>
                    <a:pt x="74" y="52"/>
                    <a:pt x="73" y="51"/>
                    <a:pt x="73" y="51"/>
                  </a:cubicBezTo>
                  <a:cubicBezTo>
                    <a:pt x="72" y="51"/>
                    <a:pt x="72" y="51"/>
                    <a:pt x="72" y="51"/>
                  </a:cubicBezTo>
                  <a:cubicBezTo>
                    <a:pt x="72" y="51"/>
                    <a:pt x="71" y="49"/>
                    <a:pt x="70" y="49"/>
                  </a:cubicBezTo>
                  <a:cubicBezTo>
                    <a:pt x="70" y="49"/>
                    <a:pt x="70" y="48"/>
                    <a:pt x="70" y="48"/>
                  </a:cubicBezTo>
                  <a:cubicBezTo>
                    <a:pt x="69" y="47"/>
                    <a:pt x="69" y="47"/>
                    <a:pt x="69" y="47"/>
                  </a:cubicBezTo>
                  <a:cubicBezTo>
                    <a:pt x="69" y="47"/>
                    <a:pt x="69" y="46"/>
                    <a:pt x="69" y="45"/>
                  </a:cubicBezTo>
                  <a:cubicBezTo>
                    <a:pt x="69" y="45"/>
                    <a:pt x="70" y="43"/>
                    <a:pt x="70" y="43"/>
                  </a:cubicBezTo>
                  <a:cubicBezTo>
                    <a:pt x="70" y="43"/>
                    <a:pt x="69" y="41"/>
                    <a:pt x="69" y="40"/>
                  </a:cubicBezTo>
                  <a:cubicBezTo>
                    <a:pt x="69" y="39"/>
                    <a:pt x="70" y="37"/>
                    <a:pt x="70" y="37"/>
                  </a:cubicBezTo>
                  <a:cubicBezTo>
                    <a:pt x="70" y="37"/>
                    <a:pt x="66" y="38"/>
                    <a:pt x="65" y="39"/>
                  </a:cubicBezTo>
                  <a:cubicBezTo>
                    <a:pt x="64" y="39"/>
                    <a:pt x="64" y="40"/>
                    <a:pt x="64" y="40"/>
                  </a:cubicBezTo>
                  <a:cubicBezTo>
                    <a:pt x="64" y="40"/>
                    <a:pt x="64" y="41"/>
                    <a:pt x="64" y="42"/>
                  </a:cubicBezTo>
                  <a:cubicBezTo>
                    <a:pt x="63" y="42"/>
                    <a:pt x="63" y="42"/>
                    <a:pt x="63" y="42"/>
                  </a:cubicBezTo>
                  <a:cubicBezTo>
                    <a:pt x="63" y="42"/>
                    <a:pt x="61" y="44"/>
                    <a:pt x="60" y="44"/>
                  </a:cubicBezTo>
                  <a:cubicBezTo>
                    <a:pt x="60" y="45"/>
                    <a:pt x="60" y="45"/>
                    <a:pt x="59" y="45"/>
                  </a:cubicBezTo>
                  <a:cubicBezTo>
                    <a:pt x="58" y="45"/>
                    <a:pt x="57" y="46"/>
                    <a:pt x="57" y="46"/>
                  </a:cubicBezTo>
                  <a:cubicBezTo>
                    <a:pt x="56" y="47"/>
                    <a:pt x="56" y="47"/>
                    <a:pt x="56" y="47"/>
                  </a:cubicBezTo>
                  <a:cubicBezTo>
                    <a:pt x="57" y="48"/>
                    <a:pt x="57" y="48"/>
                    <a:pt x="57" y="48"/>
                  </a:cubicBezTo>
                  <a:cubicBezTo>
                    <a:pt x="58" y="51"/>
                    <a:pt x="58" y="51"/>
                    <a:pt x="58" y="51"/>
                  </a:cubicBezTo>
                  <a:cubicBezTo>
                    <a:pt x="57" y="53"/>
                    <a:pt x="57" y="53"/>
                    <a:pt x="57" y="53"/>
                  </a:cubicBezTo>
                  <a:cubicBezTo>
                    <a:pt x="57" y="53"/>
                    <a:pt x="57" y="53"/>
                    <a:pt x="57" y="54"/>
                  </a:cubicBezTo>
                  <a:cubicBezTo>
                    <a:pt x="56" y="56"/>
                    <a:pt x="56" y="56"/>
                    <a:pt x="56" y="56"/>
                  </a:cubicBezTo>
                  <a:cubicBezTo>
                    <a:pt x="55" y="57"/>
                    <a:pt x="55" y="57"/>
                    <a:pt x="55" y="57"/>
                  </a:cubicBezTo>
                  <a:cubicBezTo>
                    <a:pt x="54" y="58"/>
                    <a:pt x="54" y="58"/>
                    <a:pt x="54" y="58"/>
                  </a:cubicBezTo>
                  <a:cubicBezTo>
                    <a:pt x="54" y="58"/>
                    <a:pt x="54" y="59"/>
                    <a:pt x="54" y="60"/>
                  </a:cubicBezTo>
                  <a:cubicBezTo>
                    <a:pt x="54" y="60"/>
                    <a:pt x="54" y="61"/>
                    <a:pt x="53" y="62"/>
                  </a:cubicBezTo>
                  <a:cubicBezTo>
                    <a:pt x="52" y="63"/>
                    <a:pt x="52" y="63"/>
                    <a:pt x="52" y="63"/>
                  </a:cubicBezTo>
                  <a:cubicBezTo>
                    <a:pt x="52" y="63"/>
                    <a:pt x="51" y="63"/>
                    <a:pt x="50" y="63"/>
                  </a:cubicBezTo>
                  <a:cubicBezTo>
                    <a:pt x="49" y="63"/>
                    <a:pt x="49" y="64"/>
                    <a:pt x="48" y="64"/>
                  </a:cubicBezTo>
                  <a:cubicBezTo>
                    <a:pt x="46" y="64"/>
                    <a:pt x="47" y="65"/>
                    <a:pt x="47" y="66"/>
                  </a:cubicBezTo>
                  <a:cubicBezTo>
                    <a:pt x="47" y="66"/>
                    <a:pt x="47" y="66"/>
                    <a:pt x="47" y="67"/>
                  </a:cubicBezTo>
                  <a:cubicBezTo>
                    <a:pt x="46" y="67"/>
                    <a:pt x="44" y="67"/>
                    <a:pt x="44" y="66"/>
                  </a:cubicBezTo>
                  <a:cubicBezTo>
                    <a:pt x="43" y="66"/>
                    <a:pt x="43" y="66"/>
                    <a:pt x="42" y="66"/>
                  </a:cubicBezTo>
                  <a:cubicBezTo>
                    <a:pt x="42" y="67"/>
                    <a:pt x="41" y="65"/>
                    <a:pt x="41" y="65"/>
                  </a:cubicBezTo>
                  <a:cubicBezTo>
                    <a:pt x="41" y="65"/>
                    <a:pt x="40" y="64"/>
                    <a:pt x="40" y="64"/>
                  </a:cubicBezTo>
                  <a:cubicBezTo>
                    <a:pt x="40" y="63"/>
                    <a:pt x="38" y="64"/>
                    <a:pt x="38" y="64"/>
                  </a:cubicBezTo>
                  <a:cubicBezTo>
                    <a:pt x="37" y="63"/>
                    <a:pt x="35" y="63"/>
                    <a:pt x="35" y="63"/>
                  </a:cubicBezTo>
                  <a:cubicBezTo>
                    <a:pt x="34" y="63"/>
                    <a:pt x="35" y="64"/>
                    <a:pt x="35" y="64"/>
                  </a:cubicBezTo>
                  <a:cubicBezTo>
                    <a:pt x="35" y="64"/>
                    <a:pt x="34" y="64"/>
                    <a:pt x="33" y="64"/>
                  </a:cubicBezTo>
                  <a:cubicBezTo>
                    <a:pt x="32" y="64"/>
                    <a:pt x="32" y="65"/>
                    <a:pt x="32" y="65"/>
                  </a:cubicBezTo>
                  <a:cubicBezTo>
                    <a:pt x="32" y="67"/>
                    <a:pt x="32" y="67"/>
                    <a:pt x="32" y="67"/>
                  </a:cubicBezTo>
                  <a:cubicBezTo>
                    <a:pt x="32" y="67"/>
                    <a:pt x="29" y="67"/>
                    <a:pt x="28" y="67"/>
                  </a:cubicBezTo>
                  <a:cubicBezTo>
                    <a:pt x="27" y="67"/>
                    <a:pt x="26" y="66"/>
                    <a:pt x="25" y="66"/>
                  </a:cubicBezTo>
                  <a:cubicBezTo>
                    <a:pt x="24" y="66"/>
                    <a:pt x="23" y="67"/>
                    <a:pt x="23" y="67"/>
                  </a:cubicBezTo>
                  <a:cubicBezTo>
                    <a:pt x="23" y="67"/>
                    <a:pt x="21" y="68"/>
                    <a:pt x="21" y="68"/>
                  </a:cubicBezTo>
                  <a:cubicBezTo>
                    <a:pt x="21" y="68"/>
                    <a:pt x="20" y="69"/>
                    <a:pt x="19" y="69"/>
                  </a:cubicBezTo>
                  <a:cubicBezTo>
                    <a:pt x="18" y="69"/>
                    <a:pt x="18" y="68"/>
                    <a:pt x="18" y="68"/>
                  </a:cubicBezTo>
                  <a:cubicBezTo>
                    <a:pt x="18" y="68"/>
                    <a:pt x="16" y="66"/>
                    <a:pt x="16" y="66"/>
                  </a:cubicBezTo>
                  <a:cubicBezTo>
                    <a:pt x="16" y="66"/>
                    <a:pt x="16" y="66"/>
                    <a:pt x="16" y="66"/>
                  </a:cubicBezTo>
                  <a:cubicBezTo>
                    <a:pt x="12" y="68"/>
                    <a:pt x="12" y="68"/>
                    <a:pt x="12" y="68"/>
                  </a:cubicBezTo>
                  <a:cubicBezTo>
                    <a:pt x="7" y="72"/>
                    <a:pt x="7" y="72"/>
                    <a:pt x="7" y="72"/>
                  </a:cubicBezTo>
                  <a:cubicBezTo>
                    <a:pt x="7" y="77"/>
                    <a:pt x="7" y="77"/>
                    <a:pt x="7" y="77"/>
                  </a:cubicBezTo>
                  <a:cubicBezTo>
                    <a:pt x="11" y="79"/>
                    <a:pt x="9" y="81"/>
                    <a:pt x="18" y="85"/>
                  </a:cubicBezTo>
                  <a:cubicBezTo>
                    <a:pt x="19" y="85"/>
                    <a:pt x="21" y="90"/>
                    <a:pt x="21" y="90"/>
                  </a:cubicBezTo>
                  <a:cubicBezTo>
                    <a:pt x="21" y="91"/>
                    <a:pt x="19" y="99"/>
                    <a:pt x="18" y="100"/>
                  </a:cubicBezTo>
                  <a:cubicBezTo>
                    <a:pt x="16" y="101"/>
                    <a:pt x="14" y="105"/>
                    <a:pt x="14" y="105"/>
                  </a:cubicBezTo>
                  <a:cubicBezTo>
                    <a:pt x="14" y="105"/>
                    <a:pt x="10" y="109"/>
                    <a:pt x="9" y="109"/>
                  </a:cubicBezTo>
                  <a:cubicBezTo>
                    <a:pt x="8" y="109"/>
                    <a:pt x="5" y="110"/>
                    <a:pt x="4" y="110"/>
                  </a:cubicBezTo>
                  <a:cubicBezTo>
                    <a:pt x="4" y="110"/>
                    <a:pt x="0" y="110"/>
                    <a:pt x="1" y="111"/>
                  </a:cubicBezTo>
                  <a:cubicBezTo>
                    <a:pt x="1" y="111"/>
                    <a:pt x="1" y="113"/>
                    <a:pt x="1" y="113"/>
                  </a:cubicBezTo>
                  <a:cubicBezTo>
                    <a:pt x="2" y="114"/>
                    <a:pt x="5" y="118"/>
                    <a:pt x="5" y="118"/>
                  </a:cubicBezTo>
                  <a:cubicBezTo>
                    <a:pt x="10" y="121"/>
                    <a:pt x="10" y="121"/>
                    <a:pt x="10" y="121"/>
                  </a:cubicBezTo>
                  <a:cubicBezTo>
                    <a:pt x="13" y="124"/>
                    <a:pt x="13" y="124"/>
                    <a:pt x="13" y="124"/>
                  </a:cubicBezTo>
                  <a:cubicBezTo>
                    <a:pt x="14" y="134"/>
                    <a:pt x="14" y="134"/>
                    <a:pt x="14" y="134"/>
                  </a:cubicBezTo>
                  <a:cubicBezTo>
                    <a:pt x="10" y="140"/>
                    <a:pt x="10" y="140"/>
                    <a:pt x="10" y="140"/>
                  </a:cubicBezTo>
                  <a:cubicBezTo>
                    <a:pt x="6" y="145"/>
                    <a:pt x="8" y="142"/>
                    <a:pt x="9" y="149"/>
                  </a:cubicBezTo>
                  <a:cubicBezTo>
                    <a:pt x="12" y="149"/>
                    <a:pt x="12" y="149"/>
                    <a:pt x="12" y="149"/>
                  </a:cubicBezTo>
                  <a:cubicBezTo>
                    <a:pt x="17" y="157"/>
                    <a:pt x="17" y="157"/>
                    <a:pt x="17" y="157"/>
                  </a:cubicBezTo>
                  <a:cubicBezTo>
                    <a:pt x="27" y="161"/>
                    <a:pt x="27" y="161"/>
                    <a:pt x="27" y="161"/>
                  </a:cubicBezTo>
                  <a:cubicBezTo>
                    <a:pt x="36" y="161"/>
                    <a:pt x="36" y="161"/>
                    <a:pt x="36" y="161"/>
                  </a:cubicBezTo>
                  <a:cubicBezTo>
                    <a:pt x="40" y="164"/>
                    <a:pt x="40" y="164"/>
                    <a:pt x="40" y="164"/>
                  </a:cubicBezTo>
                  <a:cubicBezTo>
                    <a:pt x="37" y="175"/>
                    <a:pt x="37" y="175"/>
                    <a:pt x="37" y="175"/>
                  </a:cubicBezTo>
                  <a:cubicBezTo>
                    <a:pt x="31" y="180"/>
                    <a:pt x="31" y="180"/>
                    <a:pt x="31" y="180"/>
                  </a:cubicBezTo>
                  <a:cubicBezTo>
                    <a:pt x="31" y="180"/>
                    <a:pt x="31" y="180"/>
                    <a:pt x="30" y="180"/>
                  </a:cubicBezTo>
                  <a:cubicBezTo>
                    <a:pt x="30" y="180"/>
                    <a:pt x="31" y="181"/>
                    <a:pt x="34" y="182"/>
                  </a:cubicBezTo>
                  <a:cubicBezTo>
                    <a:pt x="36" y="182"/>
                    <a:pt x="36" y="184"/>
                    <a:pt x="39" y="183"/>
                  </a:cubicBezTo>
                  <a:cubicBezTo>
                    <a:pt x="42" y="182"/>
                    <a:pt x="46" y="181"/>
                    <a:pt x="47" y="180"/>
                  </a:cubicBezTo>
                  <a:cubicBezTo>
                    <a:pt x="48" y="178"/>
                    <a:pt x="50" y="177"/>
                    <a:pt x="51" y="176"/>
                  </a:cubicBezTo>
                  <a:cubicBezTo>
                    <a:pt x="52" y="174"/>
                    <a:pt x="58" y="167"/>
                    <a:pt x="59" y="167"/>
                  </a:cubicBezTo>
                  <a:cubicBezTo>
                    <a:pt x="59" y="167"/>
                    <a:pt x="65" y="159"/>
                    <a:pt x="66" y="158"/>
                  </a:cubicBezTo>
                  <a:cubicBezTo>
                    <a:pt x="67" y="157"/>
                    <a:pt x="75" y="151"/>
                    <a:pt x="75" y="151"/>
                  </a:cubicBezTo>
                  <a:cubicBezTo>
                    <a:pt x="86" y="147"/>
                    <a:pt x="86" y="147"/>
                    <a:pt x="86" y="147"/>
                  </a:cubicBezTo>
                  <a:cubicBezTo>
                    <a:pt x="86" y="147"/>
                    <a:pt x="91" y="152"/>
                    <a:pt x="92" y="153"/>
                  </a:cubicBezTo>
                  <a:cubicBezTo>
                    <a:pt x="93" y="153"/>
                    <a:pt x="104" y="158"/>
                    <a:pt x="104" y="158"/>
                  </a:cubicBezTo>
                  <a:cubicBezTo>
                    <a:pt x="104" y="158"/>
                    <a:pt x="111" y="161"/>
                    <a:pt x="112" y="162"/>
                  </a:cubicBezTo>
                  <a:cubicBezTo>
                    <a:pt x="112" y="163"/>
                    <a:pt x="118" y="168"/>
                    <a:pt x="118" y="168"/>
                  </a:cubicBezTo>
                  <a:cubicBezTo>
                    <a:pt x="122" y="170"/>
                    <a:pt x="122" y="170"/>
                    <a:pt x="122" y="170"/>
                  </a:cubicBezTo>
                  <a:cubicBezTo>
                    <a:pt x="125" y="167"/>
                    <a:pt x="125" y="167"/>
                    <a:pt x="125" y="167"/>
                  </a:cubicBezTo>
                  <a:cubicBezTo>
                    <a:pt x="129" y="169"/>
                    <a:pt x="129" y="169"/>
                    <a:pt x="129" y="169"/>
                  </a:cubicBezTo>
                  <a:cubicBezTo>
                    <a:pt x="136" y="173"/>
                    <a:pt x="136" y="173"/>
                    <a:pt x="136" y="173"/>
                  </a:cubicBezTo>
                  <a:cubicBezTo>
                    <a:pt x="139" y="179"/>
                    <a:pt x="139" y="179"/>
                    <a:pt x="139" y="179"/>
                  </a:cubicBezTo>
                  <a:cubicBezTo>
                    <a:pt x="139" y="179"/>
                    <a:pt x="141" y="187"/>
                    <a:pt x="141" y="190"/>
                  </a:cubicBezTo>
                  <a:cubicBezTo>
                    <a:pt x="141" y="193"/>
                    <a:pt x="142" y="198"/>
                    <a:pt x="142" y="198"/>
                  </a:cubicBezTo>
                  <a:cubicBezTo>
                    <a:pt x="151" y="202"/>
                    <a:pt x="151" y="202"/>
                    <a:pt x="151" y="202"/>
                  </a:cubicBezTo>
                  <a:cubicBezTo>
                    <a:pt x="151" y="202"/>
                    <a:pt x="151" y="211"/>
                    <a:pt x="151" y="212"/>
                  </a:cubicBezTo>
                  <a:cubicBezTo>
                    <a:pt x="151" y="214"/>
                    <a:pt x="152" y="217"/>
                    <a:pt x="152" y="220"/>
                  </a:cubicBezTo>
                  <a:cubicBezTo>
                    <a:pt x="152" y="223"/>
                    <a:pt x="152" y="226"/>
                    <a:pt x="152" y="226"/>
                  </a:cubicBezTo>
                  <a:cubicBezTo>
                    <a:pt x="156" y="229"/>
                    <a:pt x="156" y="229"/>
                    <a:pt x="156" y="229"/>
                  </a:cubicBezTo>
                  <a:cubicBezTo>
                    <a:pt x="161" y="232"/>
                    <a:pt x="161" y="232"/>
                    <a:pt x="161" y="232"/>
                  </a:cubicBezTo>
                  <a:cubicBezTo>
                    <a:pt x="162" y="237"/>
                    <a:pt x="162" y="237"/>
                    <a:pt x="162" y="237"/>
                  </a:cubicBezTo>
                  <a:cubicBezTo>
                    <a:pt x="170" y="240"/>
                    <a:pt x="170" y="240"/>
                    <a:pt x="170" y="240"/>
                  </a:cubicBezTo>
                  <a:cubicBezTo>
                    <a:pt x="172" y="246"/>
                    <a:pt x="172" y="246"/>
                    <a:pt x="172" y="246"/>
                  </a:cubicBezTo>
                  <a:cubicBezTo>
                    <a:pt x="177" y="251"/>
                    <a:pt x="177" y="251"/>
                    <a:pt x="177" y="251"/>
                  </a:cubicBezTo>
                  <a:cubicBezTo>
                    <a:pt x="177" y="255"/>
                    <a:pt x="177" y="255"/>
                    <a:pt x="177" y="255"/>
                  </a:cubicBezTo>
                  <a:cubicBezTo>
                    <a:pt x="177" y="255"/>
                    <a:pt x="177" y="257"/>
                    <a:pt x="179" y="257"/>
                  </a:cubicBezTo>
                  <a:cubicBezTo>
                    <a:pt x="181" y="257"/>
                    <a:pt x="188" y="256"/>
                    <a:pt x="188" y="256"/>
                  </a:cubicBezTo>
                  <a:cubicBezTo>
                    <a:pt x="195" y="262"/>
                    <a:pt x="195" y="262"/>
                    <a:pt x="195" y="262"/>
                  </a:cubicBezTo>
                  <a:cubicBezTo>
                    <a:pt x="203" y="269"/>
                    <a:pt x="203" y="269"/>
                    <a:pt x="203" y="269"/>
                  </a:cubicBezTo>
                  <a:cubicBezTo>
                    <a:pt x="207" y="276"/>
                    <a:pt x="207" y="276"/>
                    <a:pt x="207" y="276"/>
                  </a:cubicBezTo>
                  <a:cubicBezTo>
                    <a:pt x="213" y="278"/>
                    <a:pt x="213" y="278"/>
                    <a:pt x="213" y="278"/>
                  </a:cubicBezTo>
                  <a:cubicBezTo>
                    <a:pt x="221" y="283"/>
                    <a:pt x="221" y="283"/>
                    <a:pt x="221" y="283"/>
                  </a:cubicBezTo>
                  <a:cubicBezTo>
                    <a:pt x="224" y="290"/>
                    <a:pt x="224" y="290"/>
                    <a:pt x="224" y="290"/>
                  </a:cubicBezTo>
                  <a:cubicBezTo>
                    <a:pt x="231" y="297"/>
                    <a:pt x="231" y="297"/>
                    <a:pt x="231" y="297"/>
                  </a:cubicBezTo>
                  <a:cubicBezTo>
                    <a:pt x="235" y="299"/>
                    <a:pt x="235" y="299"/>
                    <a:pt x="235" y="299"/>
                  </a:cubicBezTo>
                  <a:cubicBezTo>
                    <a:pt x="237" y="303"/>
                    <a:pt x="237" y="303"/>
                    <a:pt x="237" y="303"/>
                  </a:cubicBezTo>
                  <a:cubicBezTo>
                    <a:pt x="241" y="305"/>
                    <a:pt x="241" y="305"/>
                    <a:pt x="241" y="305"/>
                  </a:cubicBezTo>
                  <a:cubicBezTo>
                    <a:pt x="245" y="306"/>
                    <a:pt x="245" y="306"/>
                    <a:pt x="245" y="306"/>
                  </a:cubicBezTo>
                  <a:cubicBezTo>
                    <a:pt x="251" y="307"/>
                    <a:pt x="251" y="307"/>
                    <a:pt x="251" y="307"/>
                  </a:cubicBezTo>
                  <a:cubicBezTo>
                    <a:pt x="255" y="311"/>
                    <a:pt x="255" y="311"/>
                    <a:pt x="255" y="311"/>
                  </a:cubicBezTo>
                  <a:cubicBezTo>
                    <a:pt x="255" y="311"/>
                    <a:pt x="257" y="313"/>
                    <a:pt x="257" y="314"/>
                  </a:cubicBezTo>
                  <a:cubicBezTo>
                    <a:pt x="257" y="316"/>
                    <a:pt x="255" y="317"/>
                    <a:pt x="258" y="317"/>
                  </a:cubicBezTo>
                  <a:cubicBezTo>
                    <a:pt x="261" y="317"/>
                    <a:pt x="264" y="316"/>
                    <a:pt x="264" y="316"/>
                  </a:cubicBezTo>
                  <a:cubicBezTo>
                    <a:pt x="270" y="315"/>
                    <a:pt x="270" y="315"/>
                    <a:pt x="270" y="315"/>
                  </a:cubicBezTo>
                  <a:cubicBezTo>
                    <a:pt x="274" y="315"/>
                    <a:pt x="274" y="315"/>
                    <a:pt x="274" y="315"/>
                  </a:cubicBezTo>
                  <a:cubicBezTo>
                    <a:pt x="278" y="315"/>
                    <a:pt x="278" y="315"/>
                    <a:pt x="278" y="315"/>
                  </a:cubicBezTo>
                  <a:cubicBezTo>
                    <a:pt x="285" y="314"/>
                    <a:pt x="285" y="314"/>
                    <a:pt x="285" y="314"/>
                  </a:cubicBezTo>
                  <a:cubicBezTo>
                    <a:pt x="289" y="317"/>
                    <a:pt x="289" y="317"/>
                    <a:pt x="289" y="317"/>
                  </a:cubicBezTo>
                  <a:cubicBezTo>
                    <a:pt x="300" y="330"/>
                    <a:pt x="300" y="330"/>
                    <a:pt x="300" y="330"/>
                  </a:cubicBezTo>
                  <a:cubicBezTo>
                    <a:pt x="300" y="330"/>
                    <a:pt x="303" y="335"/>
                    <a:pt x="303" y="337"/>
                  </a:cubicBezTo>
                  <a:cubicBezTo>
                    <a:pt x="303" y="338"/>
                    <a:pt x="307" y="337"/>
                    <a:pt x="308" y="337"/>
                  </a:cubicBezTo>
                  <a:cubicBezTo>
                    <a:pt x="309" y="337"/>
                    <a:pt x="317" y="337"/>
                    <a:pt x="317" y="337"/>
                  </a:cubicBezTo>
                  <a:cubicBezTo>
                    <a:pt x="323" y="341"/>
                    <a:pt x="323" y="341"/>
                    <a:pt x="323" y="341"/>
                  </a:cubicBezTo>
                  <a:cubicBezTo>
                    <a:pt x="319" y="346"/>
                    <a:pt x="319" y="346"/>
                    <a:pt x="319" y="346"/>
                  </a:cubicBezTo>
                  <a:cubicBezTo>
                    <a:pt x="325" y="349"/>
                    <a:pt x="325" y="349"/>
                    <a:pt x="325" y="349"/>
                  </a:cubicBezTo>
                  <a:cubicBezTo>
                    <a:pt x="328" y="345"/>
                    <a:pt x="328" y="345"/>
                    <a:pt x="328" y="345"/>
                  </a:cubicBezTo>
                  <a:cubicBezTo>
                    <a:pt x="334" y="346"/>
                    <a:pt x="334" y="346"/>
                    <a:pt x="334" y="346"/>
                  </a:cubicBezTo>
                  <a:cubicBezTo>
                    <a:pt x="339" y="350"/>
                    <a:pt x="339" y="350"/>
                    <a:pt x="339" y="350"/>
                  </a:cubicBezTo>
                  <a:cubicBezTo>
                    <a:pt x="340" y="353"/>
                    <a:pt x="340" y="353"/>
                    <a:pt x="340" y="353"/>
                  </a:cubicBezTo>
                  <a:cubicBezTo>
                    <a:pt x="343" y="355"/>
                    <a:pt x="343" y="355"/>
                    <a:pt x="343" y="355"/>
                  </a:cubicBezTo>
                  <a:cubicBezTo>
                    <a:pt x="342" y="360"/>
                    <a:pt x="342" y="360"/>
                    <a:pt x="342" y="360"/>
                  </a:cubicBezTo>
                  <a:cubicBezTo>
                    <a:pt x="342" y="363"/>
                    <a:pt x="342" y="363"/>
                    <a:pt x="342" y="363"/>
                  </a:cubicBezTo>
                  <a:cubicBezTo>
                    <a:pt x="344" y="367"/>
                    <a:pt x="344" y="367"/>
                    <a:pt x="344" y="367"/>
                  </a:cubicBezTo>
                  <a:cubicBezTo>
                    <a:pt x="349" y="369"/>
                    <a:pt x="349" y="369"/>
                    <a:pt x="349" y="369"/>
                  </a:cubicBezTo>
                  <a:cubicBezTo>
                    <a:pt x="354" y="372"/>
                    <a:pt x="354" y="372"/>
                    <a:pt x="354" y="372"/>
                  </a:cubicBezTo>
                  <a:cubicBezTo>
                    <a:pt x="357" y="374"/>
                    <a:pt x="357" y="374"/>
                    <a:pt x="357" y="374"/>
                  </a:cubicBezTo>
                  <a:cubicBezTo>
                    <a:pt x="361" y="374"/>
                    <a:pt x="361" y="374"/>
                    <a:pt x="361" y="374"/>
                  </a:cubicBezTo>
                  <a:cubicBezTo>
                    <a:pt x="367" y="373"/>
                    <a:pt x="367" y="373"/>
                    <a:pt x="367" y="373"/>
                  </a:cubicBezTo>
                  <a:cubicBezTo>
                    <a:pt x="374" y="374"/>
                    <a:pt x="374" y="374"/>
                    <a:pt x="374" y="374"/>
                  </a:cubicBezTo>
                  <a:cubicBezTo>
                    <a:pt x="380" y="384"/>
                    <a:pt x="380" y="384"/>
                    <a:pt x="380" y="384"/>
                  </a:cubicBezTo>
                  <a:cubicBezTo>
                    <a:pt x="383" y="393"/>
                    <a:pt x="383" y="393"/>
                    <a:pt x="383" y="393"/>
                  </a:cubicBezTo>
                  <a:cubicBezTo>
                    <a:pt x="387" y="401"/>
                    <a:pt x="387" y="401"/>
                    <a:pt x="387" y="401"/>
                  </a:cubicBezTo>
                  <a:cubicBezTo>
                    <a:pt x="390" y="406"/>
                    <a:pt x="390" y="406"/>
                    <a:pt x="390" y="406"/>
                  </a:cubicBezTo>
                  <a:cubicBezTo>
                    <a:pt x="392" y="414"/>
                    <a:pt x="392" y="414"/>
                    <a:pt x="392" y="414"/>
                  </a:cubicBezTo>
                  <a:cubicBezTo>
                    <a:pt x="395" y="418"/>
                    <a:pt x="395" y="418"/>
                    <a:pt x="395" y="418"/>
                  </a:cubicBezTo>
                  <a:cubicBezTo>
                    <a:pt x="400" y="428"/>
                    <a:pt x="400" y="428"/>
                    <a:pt x="400" y="428"/>
                  </a:cubicBezTo>
                  <a:cubicBezTo>
                    <a:pt x="402" y="432"/>
                    <a:pt x="402" y="432"/>
                    <a:pt x="402" y="432"/>
                  </a:cubicBezTo>
                  <a:cubicBezTo>
                    <a:pt x="400" y="437"/>
                    <a:pt x="400" y="437"/>
                    <a:pt x="400" y="437"/>
                  </a:cubicBezTo>
                  <a:cubicBezTo>
                    <a:pt x="400" y="437"/>
                    <a:pt x="398" y="442"/>
                    <a:pt x="397" y="442"/>
                  </a:cubicBezTo>
                  <a:cubicBezTo>
                    <a:pt x="397" y="443"/>
                    <a:pt x="394" y="444"/>
                    <a:pt x="393" y="444"/>
                  </a:cubicBezTo>
                  <a:cubicBezTo>
                    <a:pt x="392" y="445"/>
                    <a:pt x="391" y="445"/>
                    <a:pt x="390" y="446"/>
                  </a:cubicBezTo>
                  <a:cubicBezTo>
                    <a:pt x="389" y="447"/>
                    <a:pt x="388" y="450"/>
                    <a:pt x="388" y="450"/>
                  </a:cubicBezTo>
                  <a:cubicBezTo>
                    <a:pt x="391" y="456"/>
                    <a:pt x="391" y="456"/>
                    <a:pt x="391" y="456"/>
                  </a:cubicBezTo>
                  <a:cubicBezTo>
                    <a:pt x="390" y="463"/>
                    <a:pt x="390" y="463"/>
                    <a:pt x="390" y="463"/>
                  </a:cubicBezTo>
                  <a:cubicBezTo>
                    <a:pt x="388" y="469"/>
                    <a:pt x="388" y="469"/>
                    <a:pt x="388" y="469"/>
                  </a:cubicBezTo>
                  <a:close/>
                  <a:moveTo>
                    <a:pt x="57" y="345"/>
                  </a:moveTo>
                  <a:cubicBezTo>
                    <a:pt x="57" y="345"/>
                    <a:pt x="57" y="345"/>
                    <a:pt x="57" y="345"/>
                  </a:cubicBezTo>
                  <a:cubicBezTo>
                    <a:pt x="60" y="335"/>
                    <a:pt x="60" y="335"/>
                    <a:pt x="60" y="335"/>
                  </a:cubicBezTo>
                  <a:cubicBezTo>
                    <a:pt x="64" y="331"/>
                    <a:pt x="64" y="331"/>
                    <a:pt x="64" y="331"/>
                  </a:cubicBezTo>
                  <a:cubicBezTo>
                    <a:pt x="63" y="336"/>
                    <a:pt x="63" y="336"/>
                    <a:pt x="63" y="336"/>
                  </a:cubicBezTo>
                  <a:cubicBezTo>
                    <a:pt x="62" y="342"/>
                    <a:pt x="62" y="342"/>
                    <a:pt x="62" y="342"/>
                  </a:cubicBezTo>
                  <a:cubicBezTo>
                    <a:pt x="62" y="342"/>
                    <a:pt x="70" y="345"/>
                    <a:pt x="71" y="345"/>
                  </a:cubicBezTo>
                  <a:cubicBezTo>
                    <a:pt x="72" y="345"/>
                    <a:pt x="73" y="343"/>
                    <a:pt x="75" y="342"/>
                  </a:cubicBezTo>
                  <a:cubicBezTo>
                    <a:pt x="76" y="341"/>
                    <a:pt x="83" y="341"/>
                    <a:pt x="83" y="341"/>
                  </a:cubicBezTo>
                  <a:cubicBezTo>
                    <a:pt x="83" y="341"/>
                    <a:pt x="84" y="338"/>
                    <a:pt x="85" y="336"/>
                  </a:cubicBezTo>
                  <a:cubicBezTo>
                    <a:pt x="86" y="334"/>
                    <a:pt x="91" y="329"/>
                    <a:pt x="92" y="328"/>
                  </a:cubicBezTo>
                  <a:cubicBezTo>
                    <a:pt x="93" y="328"/>
                    <a:pt x="95" y="326"/>
                    <a:pt x="96" y="326"/>
                  </a:cubicBezTo>
                  <a:cubicBezTo>
                    <a:pt x="97" y="325"/>
                    <a:pt x="102" y="323"/>
                    <a:pt x="102" y="323"/>
                  </a:cubicBezTo>
                  <a:cubicBezTo>
                    <a:pt x="115" y="328"/>
                    <a:pt x="115" y="328"/>
                    <a:pt x="115" y="328"/>
                  </a:cubicBezTo>
                  <a:cubicBezTo>
                    <a:pt x="117" y="336"/>
                    <a:pt x="117" y="336"/>
                    <a:pt x="117" y="336"/>
                  </a:cubicBezTo>
                  <a:cubicBezTo>
                    <a:pt x="124" y="349"/>
                    <a:pt x="124" y="349"/>
                    <a:pt x="124" y="349"/>
                  </a:cubicBezTo>
                  <a:cubicBezTo>
                    <a:pt x="126" y="355"/>
                    <a:pt x="126" y="355"/>
                    <a:pt x="126" y="355"/>
                  </a:cubicBezTo>
                  <a:cubicBezTo>
                    <a:pt x="126" y="355"/>
                    <a:pt x="129" y="358"/>
                    <a:pt x="128" y="361"/>
                  </a:cubicBezTo>
                  <a:cubicBezTo>
                    <a:pt x="127" y="365"/>
                    <a:pt x="121" y="375"/>
                    <a:pt x="121" y="375"/>
                  </a:cubicBezTo>
                  <a:cubicBezTo>
                    <a:pt x="121" y="381"/>
                    <a:pt x="121" y="381"/>
                    <a:pt x="121" y="381"/>
                  </a:cubicBezTo>
                  <a:cubicBezTo>
                    <a:pt x="125" y="389"/>
                    <a:pt x="125" y="389"/>
                    <a:pt x="125" y="389"/>
                  </a:cubicBezTo>
                  <a:cubicBezTo>
                    <a:pt x="119" y="404"/>
                    <a:pt x="119" y="404"/>
                    <a:pt x="119" y="404"/>
                  </a:cubicBezTo>
                  <a:cubicBezTo>
                    <a:pt x="122" y="415"/>
                    <a:pt x="122" y="415"/>
                    <a:pt x="122" y="415"/>
                  </a:cubicBezTo>
                  <a:cubicBezTo>
                    <a:pt x="120" y="430"/>
                    <a:pt x="120" y="430"/>
                    <a:pt x="120" y="430"/>
                  </a:cubicBezTo>
                  <a:cubicBezTo>
                    <a:pt x="119" y="438"/>
                    <a:pt x="119" y="438"/>
                    <a:pt x="119" y="438"/>
                  </a:cubicBezTo>
                  <a:cubicBezTo>
                    <a:pt x="119" y="438"/>
                    <a:pt x="115" y="442"/>
                    <a:pt x="113" y="441"/>
                  </a:cubicBezTo>
                  <a:cubicBezTo>
                    <a:pt x="111" y="440"/>
                    <a:pt x="101" y="433"/>
                    <a:pt x="101" y="433"/>
                  </a:cubicBezTo>
                  <a:cubicBezTo>
                    <a:pt x="97" y="432"/>
                    <a:pt x="97" y="432"/>
                    <a:pt x="97" y="432"/>
                  </a:cubicBezTo>
                  <a:cubicBezTo>
                    <a:pt x="94" y="439"/>
                    <a:pt x="94" y="439"/>
                    <a:pt x="94" y="439"/>
                  </a:cubicBezTo>
                  <a:cubicBezTo>
                    <a:pt x="95" y="444"/>
                    <a:pt x="95" y="444"/>
                    <a:pt x="95" y="444"/>
                  </a:cubicBezTo>
                  <a:cubicBezTo>
                    <a:pt x="90" y="453"/>
                    <a:pt x="90" y="453"/>
                    <a:pt x="90" y="453"/>
                  </a:cubicBezTo>
                  <a:cubicBezTo>
                    <a:pt x="85" y="453"/>
                    <a:pt x="85" y="453"/>
                    <a:pt x="85" y="453"/>
                  </a:cubicBezTo>
                  <a:cubicBezTo>
                    <a:pt x="79" y="451"/>
                    <a:pt x="79" y="451"/>
                    <a:pt x="79" y="451"/>
                  </a:cubicBezTo>
                  <a:cubicBezTo>
                    <a:pt x="73" y="443"/>
                    <a:pt x="73" y="443"/>
                    <a:pt x="73" y="443"/>
                  </a:cubicBezTo>
                  <a:cubicBezTo>
                    <a:pt x="73" y="443"/>
                    <a:pt x="73" y="445"/>
                    <a:pt x="71" y="446"/>
                  </a:cubicBezTo>
                  <a:cubicBezTo>
                    <a:pt x="69" y="446"/>
                    <a:pt x="66" y="445"/>
                    <a:pt x="66" y="445"/>
                  </a:cubicBezTo>
                  <a:cubicBezTo>
                    <a:pt x="68" y="439"/>
                    <a:pt x="68" y="439"/>
                    <a:pt x="68" y="439"/>
                  </a:cubicBezTo>
                  <a:cubicBezTo>
                    <a:pt x="66" y="432"/>
                    <a:pt x="66" y="432"/>
                    <a:pt x="66" y="432"/>
                  </a:cubicBezTo>
                  <a:cubicBezTo>
                    <a:pt x="68" y="425"/>
                    <a:pt x="68" y="425"/>
                    <a:pt x="68" y="425"/>
                  </a:cubicBezTo>
                  <a:cubicBezTo>
                    <a:pt x="68" y="415"/>
                    <a:pt x="68" y="415"/>
                    <a:pt x="68" y="415"/>
                  </a:cubicBezTo>
                  <a:cubicBezTo>
                    <a:pt x="70" y="411"/>
                    <a:pt x="70" y="411"/>
                    <a:pt x="70" y="411"/>
                  </a:cubicBezTo>
                  <a:cubicBezTo>
                    <a:pt x="71" y="406"/>
                    <a:pt x="71" y="406"/>
                    <a:pt x="71" y="406"/>
                  </a:cubicBezTo>
                  <a:cubicBezTo>
                    <a:pt x="74" y="400"/>
                    <a:pt x="74" y="400"/>
                    <a:pt x="74" y="400"/>
                  </a:cubicBezTo>
                  <a:cubicBezTo>
                    <a:pt x="73" y="395"/>
                    <a:pt x="73" y="395"/>
                    <a:pt x="73" y="395"/>
                  </a:cubicBezTo>
                  <a:cubicBezTo>
                    <a:pt x="71" y="396"/>
                    <a:pt x="71" y="396"/>
                    <a:pt x="71" y="396"/>
                  </a:cubicBezTo>
                  <a:cubicBezTo>
                    <a:pt x="65" y="390"/>
                    <a:pt x="65" y="390"/>
                    <a:pt x="65" y="390"/>
                  </a:cubicBezTo>
                  <a:cubicBezTo>
                    <a:pt x="65" y="390"/>
                    <a:pt x="67" y="388"/>
                    <a:pt x="69" y="386"/>
                  </a:cubicBezTo>
                  <a:cubicBezTo>
                    <a:pt x="71" y="384"/>
                    <a:pt x="71" y="383"/>
                    <a:pt x="71" y="381"/>
                  </a:cubicBezTo>
                  <a:cubicBezTo>
                    <a:pt x="71" y="379"/>
                    <a:pt x="70" y="374"/>
                    <a:pt x="69" y="374"/>
                  </a:cubicBezTo>
                  <a:cubicBezTo>
                    <a:pt x="68" y="373"/>
                    <a:pt x="66" y="371"/>
                    <a:pt x="66" y="371"/>
                  </a:cubicBezTo>
                  <a:cubicBezTo>
                    <a:pt x="66" y="365"/>
                    <a:pt x="66" y="365"/>
                    <a:pt x="66" y="365"/>
                  </a:cubicBezTo>
                  <a:cubicBezTo>
                    <a:pt x="66" y="365"/>
                    <a:pt x="65" y="362"/>
                    <a:pt x="64" y="362"/>
                  </a:cubicBezTo>
                  <a:cubicBezTo>
                    <a:pt x="62" y="361"/>
                    <a:pt x="57" y="358"/>
                    <a:pt x="57" y="358"/>
                  </a:cubicBezTo>
                  <a:cubicBezTo>
                    <a:pt x="58" y="351"/>
                    <a:pt x="58" y="351"/>
                    <a:pt x="58" y="351"/>
                  </a:cubicBezTo>
                  <a:cubicBezTo>
                    <a:pt x="56" y="349"/>
                    <a:pt x="56" y="349"/>
                    <a:pt x="56" y="349"/>
                  </a:cubicBezTo>
                  <a:lnTo>
                    <a:pt x="57" y="345"/>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44" name="Freeform 86">
              <a:extLst>
                <a:ext uri="{FF2B5EF4-FFF2-40B4-BE49-F238E27FC236}">
                  <a16:creationId xmlns:a16="http://schemas.microsoft.com/office/drawing/2014/main" id="{D3D7AF74-9E89-8D13-2FB4-9F43CC1B9908}"/>
                </a:ext>
              </a:extLst>
            </p:cNvPr>
            <p:cNvSpPr>
              <a:spLocks/>
            </p:cNvSpPr>
            <p:nvPr/>
          </p:nvSpPr>
          <p:spPr bwMode="auto">
            <a:xfrm>
              <a:off x="8457243" y="2460355"/>
              <a:ext cx="959160" cy="670689"/>
            </a:xfrm>
            <a:custGeom>
              <a:avLst/>
              <a:gdLst>
                <a:gd name="T0" fmla="*/ 59 w 369"/>
                <a:gd name="T1" fmla="*/ 73 h 266"/>
                <a:gd name="T2" fmla="*/ 59 w 369"/>
                <a:gd name="T3" fmla="*/ 83 h 266"/>
                <a:gd name="T4" fmla="*/ 59 w 369"/>
                <a:gd name="T5" fmla="*/ 83 h 266"/>
                <a:gd name="T6" fmla="*/ 58 w 369"/>
                <a:gd name="T7" fmla="*/ 84 h 266"/>
                <a:gd name="T8" fmla="*/ 58 w 369"/>
                <a:gd name="T9" fmla="*/ 84 h 266"/>
                <a:gd name="T10" fmla="*/ 56 w 369"/>
                <a:gd name="T11" fmla="*/ 84 h 266"/>
                <a:gd name="T12" fmla="*/ 56 w 369"/>
                <a:gd name="T13" fmla="*/ 85 h 266"/>
                <a:gd name="T14" fmla="*/ 56 w 369"/>
                <a:gd name="T15" fmla="*/ 85 h 266"/>
                <a:gd name="T16" fmla="*/ 56 w 369"/>
                <a:gd name="T17" fmla="*/ 85 h 266"/>
                <a:gd name="T18" fmla="*/ 51 w 369"/>
                <a:gd name="T19" fmla="*/ 97 h 266"/>
                <a:gd name="T20" fmla="*/ 50 w 369"/>
                <a:gd name="T21" fmla="*/ 106 h 266"/>
                <a:gd name="T22" fmla="*/ 50 w 369"/>
                <a:gd name="T23" fmla="*/ 106 h 266"/>
                <a:gd name="T24" fmla="*/ 50 w 369"/>
                <a:gd name="T25" fmla="*/ 106 h 266"/>
                <a:gd name="T26" fmla="*/ 50 w 369"/>
                <a:gd name="T27" fmla="*/ 107 h 266"/>
                <a:gd name="T28" fmla="*/ 50 w 369"/>
                <a:gd name="T29" fmla="*/ 107 h 266"/>
                <a:gd name="T30" fmla="*/ 50 w 369"/>
                <a:gd name="T31" fmla="*/ 107 h 266"/>
                <a:gd name="T32" fmla="*/ 50 w 369"/>
                <a:gd name="T33" fmla="*/ 108 h 266"/>
                <a:gd name="T34" fmla="*/ 49 w 369"/>
                <a:gd name="T35" fmla="*/ 109 h 266"/>
                <a:gd name="T36" fmla="*/ 42 w 369"/>
                <a:gd name="T37" fmla="*/ 131 h 266"/>
                <a:gd name="T38" fmla="*/ 26 w 369"/>
                <a:gd name="T39" fmla="*/ 154 h 266"/>
                <a:gd name="T40" fmla="*/ 6 w 369"/>
                <a:gd name="T41" fmla="*/ 161 h 266"/>
                <a:gd name="T42" fmla="*/ 2 w 369"/>
                <a:gd name="T43" fmla="*/ 161 h 266"/>
                <a:gd name="T44" fmla="*/ 1 w 369"/>
                <a:gd name="T45" fmla="*/ 161 h 266"/>
                <a:gd name="T46" fmla="*/ 0 w 369"/>
                <a:gd name="T47" fmla="*/ 161 h 266"/>
                <a:gd name="T48" fmla="*/ 0 w 369"/>
                <a:gd name="T49" fmla="*/ 161 h 266"/>
                <a:gd name="T50" fmla="*/ 14 w 369"/>
                <a:gd name="T51" fmla="*/ 169 h 266"/>
                <a:gd name="T52" fmla="*/ 28 w 369"/>
                <a:gd name="T53" fmla="*/ 190 h 266"/>
                <a:gd name="T54" fmla="*/ 52 w 369"/>
                <a:gd name="T55" fmla="*/ 201 h 266"/>
                <a:gd name="T56" fmla="*/ 64 w 369"/>
                <a:gd name="T57" fmla="*/ 216 h 266"/>
                <a:gd name="T58" fmla="*/ 69 w 369"/>
                <a:gd name="T59" fmla="*/ 229 h 266"/>
                <a:gd name="T60" fmla="*/ 90 w 369"/>
                <a:gd name="T61" fmla="*/ 232 h 266"/>
                <a:gd name="T62" fmla="*/ 113 w 369"/>
                <a:gd name="T63" fmla="*/ 227 h 266"/>
                <a:gd name="T64" fmla="*/ 107 w 369"/>
                <a:gd name="T65" fmla="*/ 240 h 266"/>
                <a:gd name="T66" fmla="*/ 128 w 369"/>
                <a:gd name="T67" fmla="*/ 250 h 266"/>
                <a:gd name="T68" fmla="*/ 241 w 369"/>
                <a:gd name="T69" fmla="*/ 249 h 266"/>
                <a:gd name="T70" fmla="*/ 346 w 369"/>
                <a:gd name="T71" fmla="*/ 215 h 266"/>
                <a:gd name="T72" fmla="*/ 361 w 369"/>
                <a:gd name="T73" fmla="*/ 123 h 266"/>
                <a:gd name="T74" fmla="*/ 350 w 369"/>
                <a:gd name="T75" fmla="*/ 120 h 266"/>
                <a:gd name="T76" fmla="*/ 302 w 369"/>
                <a:gd name="T77" fmla="*/ 127 h 266"/>
                <a:gd name="T78" fmla="*/ 300 w 369"/>
                <a:gd name="T79" fmla="*/ 118 h 266"/>
                <a:gd name="T80" fmla="*/ 293 w 369"/>
                <a:gd name="T81" fmla="*/ 101 h 266"/>
                <a:gd name="T82" fmla="*/ 293 w 369"/>
                <a:gd name="T83" fmla="*/ 88 h 266"/>
                <a:gd name="T84" fmla="*/ 290 w 369"/>
                <a:gd name="T85" fmla="*/ 74 h 266"/>
                <a:gd name="T86" fmla="*/ 280 w 369"/>
                <a:gd name="T87" fmla="*/ 57 h 266"/>
                <a:gd name="T88" fmla="*/ 264 w 369"/>
                <a:gd name="T89" fmla="*/ 44 h 266"/>
                <a:gd name="T90" fmla="*/ 251 w 369"/>
                <a:gd name="T91" fmla="*/ 33 h 266"/>
                <a:gd name="T92" fmla="*/ 242 w 369"/>
                <a:gd name="T93" fmla="*/ 26 h 266"/>
                <a:gd name="T94" fmla="*/ 237 w 369"/>
                <a:gd name="T95" fmla="*/ 17 h 266"/>
                <a:gd name="T96" fmla="*/ 232 w 369"/>
                <a:gd name="T97" fmla="*/ 11 h 266"/>
                <a:gd name="T98" fmla="*/ 224 w 369"/>
                <a:gd name="T99" fmla="*/ 5 h 266"/>
                <a:gd name="T100" fmla="*/ 217 w 369"/>
                <a:gd name="T101" fmla="*/ 1 h 266"/>
                <a:gd name="T102" fmla="*/ 199 w 369"/>
                <a:gd name="T103" fmla="*/ 7 h 266"/>
                <a:gd name="T104" fmla="*/ 150 w 369"/>
                <a:gd name="T105" fmla="*/ 40 h 266"/>
                <a:gd name="T106" fmla="*/ 110 w 369"/>
                <a:gd name="T107" fmla="*/ 38 h 266"/>
                <a:gd name="T108" fmla="*/ 85 w 369"/>
                <a:gd name="T109" fmla="*/ 50 h 266"/>
                <a:gd name="T110" fmla="*/ 81 w 369"/>
                <a:gd name="T111" fmla="*/ 54 h 266"/>
                <a:gd name="T112" fmla="*/ 81 w 369"/>
                <a:gd name="T113" fmla="*/ 54 h 266"/>
                <a:gd name="T114" fmla="*/ 77 w 369"/>
                <a:gd name="T115" fmla="*/ 56 h 266"/>
                <a:gd name="T116" fmla="*/ 77 w 369"/>
                <a:gd name="T117" fmla="*/ 56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69" h="266">
                  <a:moveTo>
                    <a:pt x="69" y="61"/>
                  </a:moveTo>
                  <a:cubicBezTo>
                    <a:pt x="69" y="61"/>
                    <a:pt x="69" y="61"/>
                    <a:pt x="69" y="61"/>
                  </a:cubicBezTo>
                  <a:cubicBezTo>
                    <a:pt x="66" y="62"/>
                    <a:pt x="66" y="62"/>
                    <a:pt x="66" y="62"/>
                  </a:cubicBezTo>
                  <a:cubicBezTo>
                    <a:pt x="64" y="64"/>
                    <a:pt x="64" y="64"/>
                    <a:pt x="64" y="64"/>
                  </a:cubicBezTo>
                  <a:cubicBezTo>
                    <a:pt x="62" y="70"/>
                    <a:pt x="62" y="70"/>
                    <a:pt x="62" y="70"/>
                  </a:cubicBezTo>
                  <a:cubicBezTo>
                    <a:pt x="62" y="70"/>
                    <a:pt x="62" y="70"/>
                    <a:pt x="62" y="70"/>
                  </a:cubicBezTo>
                  <a:cubicBezTo>
                    <a:pt x="59" y="73"/>
                    <a:pt x="59" y="73"/>
                    <a:pt x="59" y="73"/>
                  </a:cubicBezTo>
                  <a:cubicBezTo>
                    <a:pt x="59" y="73"/>
                    <a:pt x="59" y="73"/>
                    <a:pt x="59" y="73"/>
                  </a:cubicBezTo>
                  <a:cubicBezTo>
                    <a:pt x="58" y="78"/>
                    <a:pt x="58" y="78"/>
                    <a:pt x="58" y="78"/>
                  </a:cubicBezTo>
                  <a:cubicBezTo>
                    <a:pt x="58" y="78"/>
                    <a:pt x="59" y="82"/>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9" y="83"/>
                    <a:pt x="59" y="83"/>
                    <a:pt x="59" y="83"/>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8" y="84"/>
                    <a:pt x="58" y="84"/>
                    <a:pt x="58" y="84"/>
                  </a:cubicBezTo>
                  <a:cubicBezTo>
                    <a:pt x="57"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4"/>
                    <a:pt x="56" y="84"/>
                    <a:pt x="56" y="84"/>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6" y="85"/>
                    <a:pt x="56" y="85"/>
                    <a:pt x="56" y="85"/>
                  </a:cubicBezTo>
                  <a:cubicBezTo>
                    <a:pt x="55" y="93"/>
                    <a:pt x="55" y="93"/>
                    <a:pt x="55" y="93"/>
                  </a:cubicBezTo>
                  <a:cubicBezTo>
                    <a:pt x="51" y="97"/>
                    <a:pt x="51" y="97"/>
                    <a:pt x="51" y="97"/>
                  </a:cubicBezTo>
                  <a:cubicBezTo>
                    <a:pt x="50" y="102"/>
                    <a:pt x="50" y="102"/>
                    <a:pt x="50" y="102"/>
                  </a:cubicBezTo>
                  <a:cubicBezTo>
                    <a:pt x="50" y="105"/>
                    <a:pt x="50" y="105"/>
                    <a:pt x="50" y="105"/>
                  </a:cubicBezTo>
                  <a:cubicBezTo>
                    <a:pt x="50" y="105"/>
                    <a:pt x="50" y="105"/>
                    <a:pt x="50" y="105"/>
                  </a:cubicBezTo>
                  <a:cubicBezTo>
                    <a:pt x="50" y="105"/>
                    <a:pt x="50" y="105"/>
                    <a:pt x="50" y="105"/>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6"/>
                    <a:pt x="50" y="106"/>
                    <a:pt x="50" y="106"/>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7"/>
                    <a:pt x="50" y="107"/>
                    <a:pt x="50" y="107"/>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8"/>
                    <a:pt x="50" y="108"/>
                    <a:pt x="50" y="108"/>
                  </a:cubicBezTo>
                  <a:cubicBezTo>
                    <a:pt x="50" y="109"/>
                    <a:pt x="50" y="109"/>
                    <a:pt x="49" y="109"/>
                  </a:cubicBezTo>
                  <a:cubicBezTo>
                    <a:pt x="47" y="110"/>
                    <a:pt x="46" y="112"/>
                    <a:pt x="46" y="112"/>
                  </a:cubicBezTo>
                  <a:cubicBezTo>
                    <a:pt x="46" y="119"/>
                    <a:pt x="46" y="119"/>
                    <a:pt x="46" y="119"/>
                  </a:cubicBezTo>
                  <a:cubicBezTo>
                    <a:pt x="45" y="121"/>
                    <a:pt x="45" y="121"/>
                    <a:pt x="45" y="121"/>
                  </a:cubicBezTo>
                  <a:cubicBezTo>
                    <a:pt x="43" y="124"/>
                    <a:pt x="43" y="124"/>
                    <a:pt x="43" y="124"/>
                  </a:cubicBezTo>
                  <a:cubicBezTo>
                    <a:pt x="44" y="128"/>
                    <a:pt x="44" y="128"/>
                    <a:pt x="44" y="128"/>
                  </a:cubicBezTo>
                  <a:cubicBezTo>
                    <a:pt x="44" y="128"/>
                    <a:pt x="44" y="128"/>
                    <a:pt x="44" y="128"/>
                  </a:cubicBezTo>
                  <a:cubicBezTo>
                    <a:pt x="42" y="131"/>
                    <a:pt x="42" y="131"/>
                    <a:pt x="42" y="131"/>
                  </a:cubicBezTo>
                  <a:cubicBezTo>
                    <a:pt x="43" y="136"/>
                    <a:pt x="43" y="136"/>
                    <a:pt x="43" y="136"/>
                  </a:cubicBezTo>
                  <a:cubicBezTo>
                    <a:pt x="41" y="139"/>
                    <a:pt x="41" y="139"/>
                    <a:pt x="41" y="139"/>
                  </a:cubicBezTo>
                  <a:cubicBezTo>
                    <a:pt x="40" y="140"/>
                    <a:pt x="40" y="140"/>
                    <a:pt x="40" y="140"/>
                  </a:cubicBezTo>
                  <a:cubicBezTo>
                    <a:pt x="39" y="143"/>
                    <a:pt x="39" y="143"/>
                    <a:pt x="39" y="143"/>
                  </a:cubicBezTo>
                  <a:cubicBezTo>
                    <a:pt x="37" y="148"/>
                    <a:pt x="37" y="148"/>
                    <a:pt x="37" y="148"/>
                  </a:cubicBezTo>
                  <a:cubicBezTo>
                    <a:pt x="29" y="155"/>
                    <a:pt x="29" y="155"/>
                    <a:pt x="29" y="155"/>
                  </a:cubicBezTo>
                  <a:cubicBezTo>
                    <a:pt x="26" y="154"/>
                    <a:pt x="26" y="154"/>
                    <a:pt x="26" y="154"/>
                  </a:cubicBezTo>
                  <a:cubicBezTo>
                    <a:pt x="24" y="155"/>
                    <a:pt x="24" y="155"/>
                    <a:pt x="24" y="155"/>
                  </a:cubicBezTo>
                  <a:cubicBezTo>
                    <a:pt x="22" y="157"/>
                    <a:pt x="22" y="157"/>
                    <a:pt x="22" y="157"/>
                  </a:cubicBezTo>
                  <a:cubicBezTo>
                    <a:pt x="22" y="157"/>
                    <a:pt x="23" y="157"/>
                    <a:pt x="21" y="159"/>
                  </a:cubicBezTo>
                  <a:cubicBezTo>
                    <a:pt x="19" y="160"/>
                    <a:pt x="15" y="161"/>
                    <a:pt x="15" y="161"/>
                  </a:cubicBezTo>
                  <a:cubicBezTo>
                    <a:pt x="13" y="161"/>
                    <a:pt x="13" y="161"/>
                    <a:pt x="13" y="161"/>
                  </a:cubicBezTo>
                  <a:cubicBezTo>
                    <a:pt x="6" y="161"/>
                    <a:pt x="6" y="161"/>
                    <a:pt x="6" y="161"/>
                  </a:cubicBezTo>
                  <a:cubicBezTo>
                    <a:pt x="6" y="161"/>
                    <a:pt x="6" y="161"/>
                    <a:pt x="6" y="161"/>
                  </a:cubicBezTo>
                  <a:cubicBezTo>
                    <a:pt x="6" y="161"/>
                    <a:pt x="6" y="161"/>
                    <a:pt x="6" y="161"/>
                  </a:cubicBezTo>
                  <a:cubicBezTo>
                    <a:pt x="6" y="161"/>
                    <a:pt x="5" y="160"/>
                    <a:pt x="4" y="161"/>
                  </a:cubicBezTo>
                  <a:cubicBezTo>
                    <a:pt x="4" y="161"/>
                    <a:pt x="3" y="161"/>
                    <a:pt x="3" y="161"/>
                  </a:cubicBezTo>
                  <a:cubicBezTo>
                    <a:pt x="3" y="161"/>
                    <a:pt x="3" y="161"/>
                    <a:pt x="3"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2" y="161"/>
                    <a:pt x="2" y="161"/>
                    <a:pt x="2"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0" y="161"/>
                    <a:pt x="0" y="161"/>
                  </a:cubicBezTo>
                  <a:cubicBezTo>
                    <a:pt x="0" y="161"/>
                    <a:pt x="1" y="162"/>
                    <a:pt x="2" y="162"/>
                  </a:cubicBezTo>
                  <a:cubicBezTo>
                    <a:pt x="4" y="163"/>
                    <a:pt x="5" y="166"/>
                    <a:pt x="6" y="166"/>
                  </a:cubicBezTo>
                  <a:cubicBezTo>
                    <a:pt x="8" y="167"/>
                    <a:pt x="10" y="167"/>
                    <a:pt x="11" y="167"/>
                  </a:cubicBezTo>
                  <a:cubicBezTo>
                    <a:pt x="12" y="168"/>
                    <a:pt x="14" y="169"/>
                    <a:pt x="14" y="169"/>
                  </a:cubicBezTo>
                  <a:cubicBezTo>
                    <a:pt x="14" y="169"/>
                    <a:pt x="19" y="174"/>
                    <a:pt x="20" y="174"/>
                  </a:cubicBezTo>
                  <a:cubicBezTo>
                    <a:pt x="21" y="174"/>
                    <a:pt x="21" y="174"/>
                    <a:pt x="22" y="176"/>
                  </a:cubicBezTo>
                  <a:cubicBezTo>
                    <a:pt x="23" y="177"/>
                    <a:pt x="26" y="176"/>
                    <a:pt x="26" y="176"/>
                  </a:cubicBezTo>
                  <a:cubicBezTo>
                    <a:pt x="26" y="176"/>
                    <a:pt x="27" y="179"/>
                    <a:pt x="26" y="180"/>
                  </a:cubicBezTo>
                  <a:cubicBezTo>
                    <a:pt x="26" y="181"/>
                    <a:pt x="26" y="184"/>
                    <a:pt x="26" y="184"/>
                  </a:cubicBezTo>
                  <a:cubicBezTo>
                    <a:pt x="26" y="184"/>
                    <a:pt x="26" y="185"/>
                    <a:pt x="26" y="186"/>
                  </a:cubicBezTo>
                  <a:cubicBezTo>
                    <a:pt x="27" y="188"/>
                    <a:pt x="28" y="188"/>
                    <a:pt x="28" y="190"/>
                  </a:cubicBezTo>
                  <a:cubicBezTo>
                    <a:pt x="29" y="191"/>
                    <a:pt x="28" y="191"/>
                    <a:pt x="29" y="192"/>
                  </a:cubicBezTo>
                  <a:cubicBezTo>
                    <a:pt x="30" y="193"/>
                    <a:pt x="31" y="195"/>
                    <a:pt x="32" y="195"/>
                  </a:cubicBezTo>
                  <a:cubicBezTo>
                    <a:pt x="33" y="195"/>
                    <a:pt x="34" y="195"/>
                    <a:pt x="37" y="196"/>
                  </a:cubicBezTo>
                  <a:cubicBezTo>
                    <a:pt x="40" y="198"/>
                    <a:pt x="41" y="198"/>
                    <a:pt x="42" y="199"/>
                  </a:cubicBezTo>
                  <a:cubicBezTo>
                    <a:pt x="44" y="200"/>
                    <a:pt x="43" y="199"/>
                    <a:pt x="46" y="200"/>
                  </a:cubicBezTo>
                  <a:cubicBezTo>
                    <a:pt x="50" y="201"/>
                    <a:pt x="49" y="200"/>
                    <a:pt x="50" y="201"/>
                  </a:cubicBezTo>
                  <a:cubicBezTo>
                    <a:pt x="51" y="201"/>
                    <a:pt x="50" y="200"/>
                    <a:pt x="52" y="201"/>
                  </a:cubicBezTo>
                  <a:cubicBezTo>
                    <a:pt x="55" y="201"/>
                    <a:pt x="57" y="202"/>
                    <a:pt x="57" y="202"/>
                  </a:cubicBezTo>
                  <a:cubicBezTo>
                    <a:pt x="57" y="204"/>
                    <a:pt x="57" y="204"/>
                    <a:pt x="57" y="204"/>
                  </a:cubicBezTo>
                  <a:cubicBezTo>
                    <a:pt x="55" y="208"/>
                    <a:pt x="55" y="208"/>
                    <a:pt x="55" y="208"/>
                  </a:cubicBezTo>
                  <a:cubicBezTo>
                    <a:pt x="55" y="211"/>
                    <a:pt x="55" y="211"/>
                    <a:pt x="55" y="211"/>
                  </a:cubicBezTo>
                  <a:cubicBezTo>
                    <a:pt x="55" y="211"/>
                    <a:pt x="53" y="211"/>
                    <a:pt x="55" y="212"/>
                  </a:cubicBezTo>
                  <a:cubicBezTo>
                    <a:pt x="57" y="213"/>
                    <a:pt x="61" y="214"/>
                    <a:pt x="61" y="214"/>
                  </a:cubicBezTo>
                  <a:cubicBezTo>
                    <a:pt x="64" y="216"/>
                    <a:pt x="64" y="216"/>
                    <a:pt x="64" y="216"/>
                  </a:cubicBezTo>
                  <a:cubicBezTo>
                    <a:pt x="64" y="216"/>
                    <a:pt x="62" y="219"/>
                    <a:pt x="61" y="220"/>
                  </a:cubicBezTo>
                  <a:cubicBezTo>
                    <a:pt x="60" y="220"/>
                    <a:pt x="57" y="220"/>
                    <a:pt x="57" y="220"/>
                  </a:cubicBezTo>
                  <a:cubicBezTo>
                    <a:pt x="57" y="220"/>
                    <a:pt x="56" y="223"/>
                    <a:pt x="58" y="223"/>
                  </a:cubicBezTo>
                  <a:cubicBezTo>
                    <a:pt x="59" y="224"/>
                    <a:pt x="61" y="224"/>
                    <a:pt x="62" y="224"/>
                  </a:cubicBezTo>
                  <a:cubicBezTo>
                    <a:pt x="63" y="224"/>
                    <a:pt x="65" y="225"/>
                    <a:pt x="65" y="225"/>
                  </a:cubicBezTo>
                  <a:cubicBezTo>
                    <a:pt x="65" y="225"/>
                    <a:pt x="66" y="225"/>
                    <a:pt x="67" y="226"/>
                  </a:cubicBezTo>
                  <a:cubicBezTo>
                    <a:pt x="67" y="228"/>
                    <a:pt x="68" y="229"/>
                    <a:pt x="69" y="229"/>
                  </a:cubicBezTo>
                  <a:cubicBezTo>
                    <a:pt x="70" y="229"/>
                    <a:pt x="72" y="229"/>
                    <a:pt x="73" y="229"/>
                  </a:cubicBezTo>
                  <a:cubicBezTo>
                    <a:pt x="74" y="229"/>
                    <a:pt x="74" y="228"/>
                    <a:pt x="75" y="228"/>
                  </a:cubicBezTo>
                  <a:cubicBezTo>
                    <a:pt x="76" y="229"/>
                    <a:pt x="82" y="228"/>
                    <a:pt x="82" y="228"/>
                  </a:cubicBezTo>
                  <a:cubicBezTo>
                    <a:pt x="82" y="228"/>
                    <a:pt x="82" y="228"/>
                    <a:pt x="83" y="230"/>
                  </a:cubicBezTo>
                  <a:cubicBezTo>
                    <a:pt x="85" y="233"/>
                    <a:pt x="88" y="234"/>
                    <a:pt x="88" y="234"/>
                  </a:cubicBezTo>
                  <a:cubicBezTo>
                    <a:pt x="88" y="234"/>
                    <a:pt x="89" y="235"/>
                    <a:pt x="89" y="234"/>
                  </a:cubicBezTo>
                  <a:cubicBezTo>
                    <a:pt x="89" y="233"/>
                    <a:pt x="90" y="232"/>
                    <a:pt x="90" y="232"/>
                  </a:cubicBezTo>
                  <a:cubicBezTo>
                    <a:pt x="90" y="232"/>
                    <a:pt x="92" y="229"/>
                    <a:pt x="92" y="228"/>
                  </a:cubicBezTo>
                  <a:cubicBezTo>
                    <a:pt x="93" y="227"/>
                    <a:pt x="94" y="224"/>
                    <a:pt x="95" y="224"/>
                  </a:cubicBezTo>
                  <a:cubicBezTo>
                    <a:pt x="96" y="223"/>
                    <a:pt x="99" y="221"/>
                    <a:pt x="99" y="221"/>
                  </a:cubicBezTo>
                  <a:cubicBezTo>
                    <a:pt x="99" y="221"/>
                    <a:pt x="99" y="220"/>
                    <a:pt x="101" y="221"/>
                  </a:cubicBezTo>
                  <a:cubicBezTo>
                    <a:pt x="102" y="223"/>
                    <a:pt x="105" y="225"/>
                    <a:pt x="105" y="225"/>
                  </a:cubicBezTo>
                  <a:cubicBezTo>
                    <a:pt x="110" y="225"/>
                    <a:pt x="110" y="225"/>
                    <a:pt x="110" y="225"/>
                  </a:cubicBezTo>
                  <a:cubicBezTo>
                    <a:pt x="110" y="225"/>
                    <a:pt x="113" y="226"/>
                    <a:pt x="113" y="227"/>
                  </a:cubicBezTo>
                  <a:cubicBezTo>
                    <a:pt x="113" y="228"/>
                    <a:pt x="112" y="228"/>
                    <a:pt x="110" y="229"/>
                  </a:cubicBezTo>
                  <a:cubicBezTo>
                    <a:pt x="109" y="229"/>
                    <a:pt x="106" y="226"/>
                    <a:pt x="106" y="227"/>
                  </a:cubicBezTo>
                  <a:cubicBezTo>
                    <a:pt x="105" y="228"/>
                    <a:pt x="105" y="230"/>
                    <a:pt x="105" y="230"/>
                  </a:cubicBezTo>
                  <a:cubicBezTo>
                    <a:pt x="101" y="232"/>
                    <a:pt x="101" y="232"/>
                    <a:pt x="101" y="232"/>
                  </a:cubicBezTo>
                  <a:cubicBezTo>
                    <a:pt x="102" y="234"/>
                    <a:pt x="102" y="234"/>
                    <a:pt x="102" y="234"/>
                  </a:cubicBezTo>
                  <a:cubicBezTo>
                    <a:pt x="102" y="234"/>
                    <a:pt x="107" y="236"/>
                    <a:pt x="107" y="237"/>
                  </a:cubicBezTo>
                  <a:cubicBezTo>
                    <a:pt x="107" y="238"/>
                    <a:pt x="107" y="240"/>
                    <a:pt x="107" y="240"/>
                  </a:cubicBezTo>
                  <a:cubicBezTo>
                    <a:pt x="110" y="241"/>
                    <a:pt x="110" y="241"/>
                    <a:pt x="110" y="241"/>
                  </a:cubicBezTo>
                  <a:cubicBezTo>
                    <a:pt x="112" y="240"/>
                    <a:pt x="112" y="240"/>
                    <a:pt x="112" y="240"/>
                  </a:cubicBezTo>
                  <a:cubicBezTo>
                    <a:pt x="112" y="244"/>
                    <a:pt x="112" y="244"/>
                    <a:pt x="112" y="244"/>
                  </a:cubicBezTo>
                  <a:cubicBezTo>
                    <a:pt x="112" y="248"/>
                    <a:pt x="112" y="248"/>
                    <a:pt x="112" y="248"/>
                  </a:cubicBezTo>
                  <a:cubicBezTo>
                    <a:pt x="112" y="248"/>
                    <a:pt x="112" y="248"/>
                    <a:pt x="112" y="248"/>
                  </a:cubicBezTo>
                  <a:cubicBezTo>
                    <a:pt x="112" y="248"/>
                    <a:pt x="112" y="248"/>
                    <a:pt x="112" y="248"/>
                  </a:cubicBezTo>
                  <a:cubicBezTo>
                    <a:pt x="119" y="246"/>
                    <a:pt x="125" y="250"/>
                    <a:pt x="128" y="250"/>
                  </a:cubicBezTo>
                  <a:cubicBezTo>
                    <a:pt x="134" y="251"/>
                    <a:pt x="121" y="258"/>
                    <a:pt x="123" y="258"/>
                  </a:cubicBezTo>
                  <a:cubicBezTo>
                    <a:pt x="125" y="257"/>
                    <a:pt x="123" y="263"/>
                    <a:pt x="126" y="264"/>
                  </a:cubicBezTo>
                  <a:cubicBezTo>
                    <a:pt x="131" y="265"/>
                    <a:pt x="135" y="261"/>
                    <a:pt x="141" y="261"/>
                  </a:cubicBezTo>
                  <a:cubicBezTo>
                    <a:pt x="146" y="260"/>
                    <a:pt x="152" y="263"/>
                    <a:pt x="154" y="261"/>
                  </a:cubicBezTo>
                  <a:cubicBezTo>
                    <a:pt x="158" y="256"/>
                    <a:pt x="174" y="266"/>
                    <a:pt x="182" y="261"/>
                  </a:cubicBezTo>
                  <a:cubicBezTo>
                    <a:pt x="187" y="257"/>
                    <a:pt x="207" y="255"/>
                    <a:pt x="214" y="255"/>
                  </a:cubicBezTo>
                  <a:cubicBezTo>
                    <a:pt x="232" y="254"/>
                    <a:pt x="233" y="254"/>
                    <a:pt x="241" y="249"/>
                  </a:cubicBezTo>
                  <a:cubicBezTo>
                    <a:pt x="241" y="249"/>
                    <a:pt x="246" y="238"/>
                    <a:pt x="249" y="233"/>
                  </a:cubicBezTo>
                  <a:cubicBezTo>
                    <a:pt x="251" y="229"/>
                    <a:pt x="257" y="227"/>
                    <a:pt x="263" y="223"/>
                  </a:cubicBezTo>
                  <a:cubicBezTo>
                    <a:pt x="268" y="219"/>
                    <a:pt x="281" y="215"/>
                    <a:pt x="284" y="214"/>
                  </a:cubicBezTo>
                  <a:cubicBezTo>
                    <a:pt x="287" y="214"/>
                    <a:pt x="308" y="215"/>
                    <a:pt x="308" y="215"/>
                  </a:cubicBezTo>
                  <a:cubicBezTo>
                    <a:pt x="319" y="212"/>
                    <a:pt x="319" y="212"/>
                    <a:pt x="319" y="212"/>
                  </a:cubicBezTo>
                  <a:cubicBezTo>
                    <a:pt x="319" y="212"/>
                    <a:pt x="321" y="220"/>
                    <a:pt x="324" y="221"/>
                  </a:cubicBezTo>
                  <a:cubicBezTo>
                    <a:pt x="337" y="223"/>
                    <a:pt x="345" y="222"/>
                    <a:pt x="346" y="215"/>
                  </a:cubicBezTo>
                  <a:cubicBezTo>
                    <a:pt x="347" y="210"/>
                    <a:pt x="342" y="201"/>
                    <a:pt x="341" y="194"/>
                  </a:cubicBezTo>
                  <a:cubicBezTo>
                    <a:pt x="340" y="186"/>
                    <a:pt x="344" y="178"/>
                    <a:pt x="344" y="171"/>
                  </a:cubicBezTo>
                  <a:cubicBezTo>
                    <a:pt x="344" y="170"/>
                    <a:pt x="342" y="168"/>
                    <a:pt x="348" y="160"/>
                  </a:cubicBezTo>
                  <a:cubicBezTo>
                    <a:pt x="353" y="152"/>
                    <a:pt x="367" y="156"/>
                    <a:pt x="369" y="151"/>
                  </a:cubicBezTo>
                  <a:cubicBezTo>
                    <a:pt x="363" y="123"/>
                    <a:pt x="363" y="123"/>
                    <a:pt x="363" y="123"/>
                  </a:cubicBezTo>
                  <a:cubicBezTo>
                    <a:pt x="362" y="123"/>
                    <a:pt x="362" y="123"/>
                    <a:pt x="362" y="123"/>
                  </a:cubicBezTo>
                  <a:cubicBezTo>
                    <a:pt x="361" y="123"/>
                    <a:pt x="361" y="123"/>
                    <a:pt x="361" y="123"/>
                  </a:cubicBezTo>
                  <a:cubicBezTo>
                    <a:pt x="359" y="122"/>
                    <a:pt x="359" y="122"/>
                    <a:pt x="359" y="122"/>
                  </a:cubicBezTo>
                  <a:cubicBezTo>
                    <a:pt x="357" y="122"/>
                    <a:pt x="357" y="122"/>
                    <a:pt x="357" y="122"/>
                  </a:cubicBezTo>
                  <a:cubicBezTo>
                    <a:pt x="355" y="121"/>
                    <a:pt x="355" y="121"/>
                    <a:pt x="355" y="121"/>
                  </a:cubicBezTo>
                  <a:cubicBezTo>
                    <a:pt x="353" y="120"/>
                    <a:pt x="353" y="120"/>
                    <a:pt x="353" y="120"/>
                  </a:cubicBezTo>
                  <a:cubicBezTo>
                    <a:pt x="351" y="120"/>
                    <a:pt x="351" y="120"/>
                    <a:pt x="351" y="120"/>
                  </a:cubicBezTo>
                  <a:cubicBezTo>
                    <a:pt x="351" y="120"/>
                    <a:pt x="351" y="120"/>
                    <a:pt x="351" y="120"/>
                  </a:cubicBezTo>
                  <a:cubicBezTo>
                    <a:pt x="350" y="120"/>
                    <a:pt x="350" y="120"/>
                    <a:pt x="350" y="120"/>
                  </a:cubicBezTo>
                  <a:cubicBezTo>
                    <a:pt x="343" y="119"/>
                    <a:pt x="334" y="135"/>
                    <a:pt x="334" y="135"/>
                  </a:cubicBezTo>
                  <a:cubicBezTo>
                    <a:pt x="330" y="142"/>
                    <a:pt x="330" y="142"/>
                    <a:pt x="330" y="142"/>
                  </a:cubicBezTo>
                  <a:cubicBezTo>
                    <a:pt x="320" y="140"/>
                    <a:pt x="310" y="139"/>
                    <a:pt x="303" y="131"/>
                  </a:cubicBezTo>
                  <a:cubicBezTo>
                    <a:pt x="303" y="128"/>
                    <a:pt x="303" y="128"/>
                    <a:pt x="303" y="128"/>
                  </a:cubicBezTo>
                  <a:cubicBezTo>
                    <a:pt x="303" y="128"/>
                    <a:pt x="303" y="128"/>
                    <a:pt x="303" y="128"/>
                  </a:cubicBezTo>
                  <a:cubicBezTo>
                    <a:pt x="303" y="128"/>
                    <a:pt x="303" y="128"/>
                    <a:pt x="303" y="128"/>
                  </a:cubicBezTo>
                  <a:cubicBezTo>
                    <a:pt x="302" y="127"/>
                    <a:pt x="302" y="127"/>
                    <a:pt x="302" y="127"/>
                  </a:cubicBezTo>
                  <a:cubicBezTo>
                    <a:pt x="302" y="127"/>
                    <a:pt x="301" y="127"/>
                    <a:pt x="301" y="127"/>
                  </a:cubicBezTo>
                  <a:cubicBezTo>
                    <a:pt x="300" y="127"/>
                    <a:pt x="299" y="126"/>
                    <a:pt x="299" y="126"/>
                  </a:cubicBezTo>
                  <a:cubicBezTo>
                    <a:pt x="300" y="124"/>
                    <a:pt x="300" y="124"/>
                    <a:pt x="300" y="124"/>
                  </a:cubicBezTo>
                  <a:cubicBezTo>
                    <a:pt x="300" y="124"/>
                    <a:pt x="301" y="123"/>
                    <a:pt x="301" y="123"/>
                  </a:cubicBezTo>
                  <a:cubicBezTo>
                    <a:pt x="302" y="123"/>
                    <a:pt x="301" y="123"/>
                    <a:pt x="301" y="122"/>
                  </a:cubicBezTo>
                  <a:cubicBezTo>
                    <a:pt x="301" y="122"/>
                    <a:pt x="301" y="120"/>
                    <a:pt x="301" y="119"/>
                  </a:cubicBezTo>
                  <a:cubicBezTo>
                    <a:pt x="300" y="118"/>
                    <a:pt x="300" y="118"/>
                    <a:pt x="300" y="118"/>
                  </a:cubicBezTo>
                  <a:cubicBezTo>
                    <a:pt x="300" y="118"/>
                    <a:pt x="299" y="116"/>
                    <a:pt x="298" y="115"/>
                  </a:cubicBezTo>
                  <a:cubicBezTo>
                    <a:pt x="297" y="115"/>
                    <a:pt x="298" y="114"/>
                    <a:pt x="298" y="114"/>
                  </a:cubicBezTo>
                  <a:cubicBezTo>
                    <a:pt x="297" y="113"/>
                    <a:pt x="298" y="113"/>
                    <a:pt x="298" y="112"/>
                  </a:cubicBezTo>
                  <a:cubicBezTo>
                    <a:pt x="298" y="112"/>
                    <a:pt x="297" y="110"/>
                    <a:pt x="297" y="110"/>
                  </a:cubicBezTo>
                  <a:cubicBezTo>
                    <a:pt x="297" y="110"/>
                    <a:pt x="295" y="107"/>
                    <a:pt x="294" y="105"/>
                  </a:cubicBezTo>
                  <a:cubicBezTo>
                    <a:pt x="294" y="104"/>
                    <a:pt x="294" y="103"/>
                    <a:pt x="294" y="103"/>
                  </a:cubicBezTo>
                  <a:cubicBezTo>
                    <a:pt x="295" y="102"/>
                    <a:pt x="293" y="101"/>
                    <a:pt x="293" y="101"/>
                  </a:cubicBezTo>
                  <a:cubicBezTo>
                    <a:pt x="293" y="101"/>
                    <a:pt x="293" y="99"/>
                    <a:pt x="293" y="99"/>
                  </a:cubicBezTo>
                  <a:cubicBezTo>
                    <a:pt x="293" y="99"/>
                    <a:pt x="293" y="97"/>
                    <a:pt x="293" y="97"/>
                  </a:cubicBezTo>
                  <a:cubicBezTo>
                    <a:pt x="294" y="96"/>
                    <a:pt x="293" y="95"/>
                    <a:pt x="293" y="94"/>
                  </a:cubicBezTo>
                  <a:cubicBezTo>
                    <a:pt x="293" y="94"/>
                    <a:pt x="291" y="93"/>
                    <a:pt x="291" y="93"/>
                  </a:cubicBezTo>
                  <a:cubicBezTo>
                    <a:pt x="292" y="91"/>
                    <a:pt x="292" y="91"/>
                    <a:pt x="292" y="91"/>
                  </a:cubicBezTo>
                  <a:cubicBezTo>
                    <a:pt x="292" y="90"/>
                    <a:pt x="292" y="90"/>
                    <a:pt x="292" y="90"/>
                  </a:cubicBezTo>
                  <a:cubicBezTo>
                    <a:pt x="292" y="90"/>
                    <a:pt x="293" y="88"/>
                    <a:pt x="293" y="88"/>
                  </a:cubicBezTo>
                  <a:cubicBezTo>
                    <a:pt x="294" y="87"/>
                    <a:pt x="293" y="86"/>
                    <a:pt x="292" y="86"/>
                  </a:cubicBezTo>
                  <a:cubicBezTo>
                    <a:pt x="291" y="86"/>
                    <a:pt x="292" y="85"/>
                    <a:pt x="292" y="85"/>
                  </a:cubicBezTo>
                  <a:cubicBezTo>
                    <a:pt x="293" y="83"/>
                    <a:pt x="293" y="83"/>
                    <a:pt x="293" y="83"/>
                  </a:cubicBezTo>
                  <a:cubicBezTo>
                    <a:pt x="292" y="80"/>
                    <a:pt x="292" y="80"/>
                    <a:pt x="292" y="80"/>
                  </a:cubicBezTo>
                  <a:cubicBezTo>
                    <a:pt x="292" y="79"/>
                    <a:pt x="292" y="79"/>
                    <a:pt x="292" y="79"/>
                  </a:cubicBezTo>
                  <a:cubicBezTo>
                    <a:pt x="292" y="79"/>
                    <a:pt x="291" y="77"/>
                    <a:pt x="291" y="77"/>
                  </a:cubicBezTo>
                  <a:cubicBezTo>
                    <a:pt x="291" y="76"/>
                    <a:pt x="290" y="74"/>
                    <a:pt x="290" y="74"/>
                  </a:cubicBezTo>
                  <a:cubicBezTo>
                    <a:pt x="290" y="74"/>
                    <a:pt x="290" y="73"/>
                    <a:pt x="290" y="73"/>
                  </a:cubicBezTo>
                  <a:cubicBezTo>
                    <a:pt x="290" y="72"/>
                    <a:pt x="290" y="72"/>
                    <a:pt x="290" y="72"/>
                  </a:cubicBezTo>
                  <a:cubicBezTo>
                    <a:pt x="290" y="71"/>
                    <a:pt x="289" y="70"/>
                    <a:pt x="288" y="69"/>
                  </a:cubicBezTo>
                  <a:cubicBezTo>
                    <a:pt x="287" y="67"/>
                    <a:pt x="287" y="67"/>
                    <a:pt x="287" y="67"/>
                  </a:cubicBezTo>
                  <a:cubicBezTo>
                    <a:pt x="287" y="67"/>
                    <a:pt x="285" y="65"/>
                    <a:pt x="284" y="64"/>
                  </a:cubicBezTo>
                  <a:cubicBezTo>
                    <a:pt x="284" y="62"/>
                    <a:pt x="284" y="62"/>
                    <a:pt x="283" y="61"/>
                  </a:cubicBezTo>
                  <a:cubicBezTo>
                    <a:pt x="283" y="59"/>
                    <a:pt x="281" y="57"/>
                    <a:pt x="280" y="57"/>
                  </a:cubicBezTo>
                  <a:cubicBezTo>
                    <a:pt x="280" y="57"/>
                    <a:pt x="279" y="54"/>
                    <a:pt x="279" y="53"/>
                  </a:cubicBezTo>
                  <a:cubicBezTo>
                    <a:pt x="278" y="53"/>
                    <a:pt x="276" y="52"/>
                    <a:pt x="276" y="52"/>
                  </a:cubicBezTo>
                  <a:cubicBezTo>
                    <a:pt x="275" y="52"/>
                    <a:pt x="273" y="51"/>
                    <a:pt x="273" y="51"/>
                  </a:cubicBezTo>
                  <a:cubicBezTo>
                    <a:pt x="270" y="50"/>
                    <a:pt x="270" y="50"/>
                    <a:pt x="270" y="50"/>
                  </a:cubicBezTo>
                  <a:cubicBezTo>
                    <a:pt x="267" y="47"/>
                    <a:pt x="267" y="47"/>
                    <a:pt x="267" y="47"/>
                  </a:cubicBezTo>
                  <a:cubicBezTo>
                    <a:pt x="267" y="47"/>
                    <a:pt x="266" y="47"/>
                    <a:pt x="265" y="46"/>
                  </a:cubicBezTo>
                  <a:cubicBezTo>
                    <a:pt x="265" y="46"/>
                    <a:pt x="264" y="44"/>
                    <a:pt x="264" y="44"/>
                  </a:cubicBezTo>
                  <a:cubicBezTo>
                    <a:pt x="263" y="42"/>
                    <a:pt x="263" y="42"/>
                    <a:pt x="263" y="42"/>
                  </a:cubicBezTo>
                  <a:cubicBezTo>
                    <a:pt x="257" y="40"/>
                    <a:pt x="257" y="40"/>
                    <a:pt x="257" y="40"/>
                  </a:cubicBezTo>
                  <a:cubicBezTo>
                    <a:pt x="257" y="40"/>
                    <a:pt x="256" y="38"/>
                    <a:pt x="256" y="38"/>
                  </a:cubicBezTo>
                  <a:cubicBezTo>
                    <a:pt x="256" y="37"/>
                    <a:pt x="255" y="37"/>
                    <a:pt x="255" y="36"/>
                  </a:cubicBezTo>
                  <a:cubicBezTo>
                    <a:pt x="255" y="35"/>
                    <a:pt x="254" y="35"/>
                    <a:pt x="254" y="34"/>
                  </a:cubicBezTo>
                  <a:cubicBezTo>
                    <a:pt x="254" y="33"/>
                    <a:pt x="253" y="33"/>
                    <a:pt x="253" y="33"/>
                  </a:cubicBezTo>
                  <a:cubicBezTo>
                    <a:pt x="252" y="33"/>
                    <a:pt x="251" y="33"/>
                    <a:pt x="251" y="33"/>
                  </a:cubicBezTo>
                  <a:cubicBezTo>
                    <a:pt x="251" y="33"/>
                    <a:pt x="250" y="32"/>
                    <a:pt x="250" y="32"/>
                  </a:cubicBezTo>
                  <a:cubicBezTo>
                    <a:pt x="250" y="32"/>
                    <a:pt x="248" y="30"/>
                    <a:pt x="247" y="30"/>
                  </a:cubicBezTo>
                  <a:cubicBezTo>
                    <a:pt x="247" y="29"/>
                    <a:pt x="247" y="29"/>
                    <a:pt x="247" y="29"/>
                  </a:cubicBezTo>
                  <a:cubicBezTo>
                    <a:pt x="247" y="29"/>
                    <a:pt x="247" y="29"/>
                    <a:pt x="246" y="29"/>
                  </a:cubicBezTo>
                  <a:cubicBezTo>
                    <a:pt x="245" y="29"/>
                    <a:pt x="245" y="29"/>
                    <a:pt x="245" y="28"/>
                  </a:cubicBezTo>
                  <a:cubicBezTo>
                    <a:pt x="244" y="28"/>
                    <a:pt x="244" y="26"/>
                    <a:pt x="243" y="26"/>
                  </a:cubicBezTo>
                  <a:cubicBezTo>
                    <a:pt x="243" y="26"/>
                    <a:pt x="243" y="26"/>
                    <a:pt x="242" y="26"/>
                  </a:cubicBezTo>
                  <a:cubicBezTo>
                    <a:pt x="241" y="26"/>
                    <a:pt x="240" y="24"/>
                    <a:pt x="240" y="24"/>
                  </a:cubicBezTo>
                  <a:cubicBezTo>
                    <a:pt x="239" y="24"/>
                    <a:pt x="240" y="23"/>
                    <a:pt x="240" y="22"/>
                  </a:cubicBezTo>
                  <a:cubicBezTo>
                    <a:pt x="240" y="21"/>
                    <a:pt x="239" y="21"/>
                    <a:pt x="239" y="21"/>
                  </a:cubicBezTo>
                  <a:cubicBezTo>
                    <a:pt x="239" y="21"/>
                    <a:pt x="239" y="21"/>
                    <a:pt x="239" y="21"/>
                  </a:cubicBezTo>
                  <a:cubicBezTo>
                    <a:pt x="239" y="21"/>
                    <a:pt x="238" y="21"/>
                    <a:pt x="238" y="20"/>
                  </a:cubicBezTo>
                  <a:cubicBezTo>
                    <a:pt x="238" y="20"/>
                    <a:pt x="237" y="19"/>
                    <a:pt x="237" y="18"/>
                  </a:cubicBezTo>
                  <a:cubicBezTo>
                    <a:pt x="237" y="17"/>
                    <a:pt x="237" y="17"/>
                    <a:pt x="237" y="17"/>
                  </a:cubicBezTo>
                  <a:cubicBezTo>
                    <a:pt x="237" y="17"/>
                    <a:pt x="236" y="16"/>
                    <a:pt x="236" y="16"/>
                  </a:cubicBezTo>
                  <a:cubicBezTo>
                    <a:pt x="235" y="15"/>
                    <a:pt x="235" y="15"/>
                    <a:pt x="235" y="15"/>
                  </a:cubicBezTo>
                  <a:cubicBezTo>
                    <a:pt x="235" y="14"/>
                    <a:pt x="235" y="14"/>
                    <a:pt x="235" y="14"/>
                  </a:cubicBezTo>
                  <a:cubicBezTo>
                    <a:pt x="234" y="14"/>
                    <a:pt x="234" y="14"/>
                    <a:pt x="234" y="14"/>
                  </a:cubicBezTo>
                  <a:cubicBezTo>
                    <a:pt x="233" y="14"/>
                    <a:pt x="233" y="13"/>
                    <a:pt x="233" y="12"/>
                  </a:cubicBezTo>
                  <a:cubicBezTo>
                    <a:pt x="233" y="12"/>
                    <a:pt x="233" y="12"/>
                    <a:pt x="233" y="12"/>
                  </a:cubicBezTo>
                  <a:cubicBezTo>
                    <a:pt x="232" y="11"/>
                    <a:pt x="232" y="11"/>
                    <a:pt x="232" y="11"/>
                  </a:cubicBezTo>
                  <a:cubicBezTo>
                    <a:pt x="231" y="10"/>
                    <a:pt x="231" y="10"/>
                    <a:pt x="231" y="10"/>
                  </a:cubicBezTo>
                  <a:cubicBezTo>
                    <a:pt x="230" y="9"/>
                    <a:pt x="230" y="9"/>
                    <a:pt x="230" y="9"/>
                  </a:cubicBezTo>
                  <a:cubicBezTo>
                    <a:pt x="230" y="9"/>
                    <a:pt x="229" y="8"/>
                    <a:pt x="229" y="8"/>
                  </a:cubicBezTo>
                  <a:cubicBezTo>
                    <a:pt x="228" y="7"/>
                    <a:pt x="227" y="6"/>
                    <a:pt x="227" y="6"/>
                  </a:cubicBezTo>
                  <a:cubicBezTo>
                    <a:pt x="227" y="6"/>
                    <a:pt x="227" y="5"/>
                    <a:pt x="227" y="5"/>
                  </a:cubicBezTo>
                  <a:cubicBezTo>
                    <a:pt x="227" y="5"/>
                    <a:pt x="226" y="5"/>
                    <a:pt x="226" y="5"/>
                  </a:cubicBezTo>
                  <a:cubicBezTo>
                    <a:pt x="224" y="5"/>
                    <a:pt x="224" y="5"/>
                    <a:pt x="224" y="5"/>
                  </a:cubicBezTo>
                  <a:cubicBezTo>
                    <a:pt x="224" y="3"/>
                    <a:pt x="224" y="3"/>
                    <a:pt x="224" y="3"/>
                  </a:cubicBezTo>
                  <a:cubicBezTo>
                    <a:pt x="224" y="3"/>
                    <a:pt x="224" y="3"/>
                    <a:pt x="223" y="3"/>
                  </a:cubicBezTo>
                  <a:cubicBezTo>
                    <a:pt x="222" y="3"/>
                    <a:pt x="222" y="2"/>
                    <a:pt x="222" y="2"/>
                  </a:cubicBezTo>
                  <a:cubicBezTo>
                    <a:pt x="222" y="1"/>
                    <a:pt x="222" y="1"/>
                    <a:pt x="222" y="1"/>
                  </a:cubicBezTo>
                  <a:cubicBezTo>
                    <a:pt x="219" y="2"/>
                    <a:pt x="219" y="2"/>
                    <a:pt x="219" y="2"/>
                  </a:cubicBezTo>
                  <a:cubicBezTo>
                    <a:pt x="219" y="2"/>
                    <a:pt x="219" y="2"/>
                    <a:pt x="219" y="2"/>
                  </a:cubicBezTo>
                  <a:cubicBezTo>
                    <a:pt x="219" y="2"/>
                    <a:pt x="217" y="1"/>
                    <a:pt x="217" y="1"/>
                  </a:cubicBezTo>
                  <a:cubicBezTo>
                    <a:pt x="217" y="0"/>
                    <a:pt x="216" y="0"/>
                    <a:pt x="216" y="0"/>
                  </a:cubicBezTo>
                  <a:cubicBezTo>
                    <a:pt x="215" y="1"/>
                    <a:pt x="215" y="1"/>
                    <a:pt x="215" y="1"/>
                  </a:cubicBezTo>
                  <a:cubicBezTo>
                    <a:pt x="213" y="1"/>
                    <a:pt x="213" y="1"/>
                    <a:pt x="213" y="1"/>
                  </a:cubicBezTo>
                  <a:cubicBezTo>
                    <a:pt x="212" y="1"/>
                    <a:pt x="212" y="1"/>
                    <a:pt x="212" y="1"/>
                  </a:cubicBezTo>
                  <a:cubicBezTo>
                    <a:pt x="211" y="0"/>
                    <a:pt x="211" y="0"/>
                    <a:pt x="211" y="0"/>
                  </a:cubicBezTo>
                  <a:cubicBezTo>
                    <a:pt x="208" y="1"/>
                    <a:pt x="207" y="1"/>
                    <a:pt x="207" y="1"/>
                  </a:cubicBezTo>
                  <a:cubicBezTo>
                    <a:pt x="204" y="2"/>
                    <a:pt x="199" y="5"/>
                    <a:pt x="199" y="7"/>
                  </a:cubicBezTo>
                  <a:cubicBezTo>
                    <a:pt x="198" y="9"/>
                    <a:pt x="199" y="14"/>
                    <a:pt x="197" y="15"/>
                  </a:cubicBezTo>
                  <a:cubicBezTo>
                    <a:pt x="194" y="15"/>
                    <a:pt x="191" y="20"/>
                    <a:pt x="190" y="20"/>
                  </a:cubicBezTo>
                  <a:cubicBezTo>
                    <a:pt x="181" y="25"/>
                    <a:pt x="181" y="25"/>
                    <a:pt x="181" y="25"/>
                  </a:cubicBezTo>
                  <a:cubicBezTo>
                    <a:pt x="181" y="25"/>
                    <a:pt x="174" y="28"/>
                    <a:pt x="170" y="28"/>
                  </a:cubicBezTo>
                  <a:cubicBezTo>
                    <a:pt x="166" y="29"/>
                    <a:pt x="163" y="32"/>
                    <a:pt x="163" y="32"/>
                  </a:cubicBezTo>
                  <a:cubicBezTo>
                    <a:pt x="158" y="39"/>
                    <a:pt x="158" y="39"/>
                    <a:pt x="158" y="39"/>
                  </a:cubicBezTo>
                  <a:cubicBezTo>
                    <a:pt x="150" y="40"/>
                    <a:pt x="150" y="40"/>
                    <a:pt x="150" y="40"/>
                  </a:cubicBezTo>
                  <a:cubicBezTo>
                    <a:pt x="146" y="36"/>
                    <a:pt x="146" y="36"/>
                    <a:pt x="146" y="36"/>
                  </a:cubicBezTo>
                  <a:cubicBezTo>
                    <a:pt x="142" y="37"/>
                    <a:pt x="142" y="37"/>
                    <a:pt x="142" y="37"/>
                  </a:cubicBezTo>
                  <a:cubicBezTo>
                    <a:pt x="141" y="36"/>
                    <a:pt x="141" y="36"/>
                    <a:pt x="141" y="36"/>
                  </a:cubicBezTo>
                  <a:cubicBezTo>
                    <a:pt x="139" y="37"/>
                    <a:pt x="139" y="37"/>
                    <a:pt x="139" y="37"/>
                  </a:cubicBezTo>
                  <a:cubicBezTo>
                    <a:pt x="127" y="36"/>
                    <a:pt x="127" y="36"/>
                    <a:pt x="127" y="36"/>
                  </a:cubicBezTo>
                  <a:cubicBezTo>
                    <a:pt x="121" y="39"/>
                    <a:pt x="121" y="39"/>
                    <a:pt x="121" y="39"/>
                  </a:cubicBezTo>
                  <a:cubicBezTo>
                    <a:pt x="110" y="38"/>
                    <a:pt x="110" y="38"/>
                    <a:pt x="110" y="38"/>
                  </a:cubicBezTo>
                  <a:cubicBezTo>
                    <a:pt x="110" y="38"/>
                    <a:pt x="102" y="39"/>
                    <a:pt x="100" y="39"/>
                  </a:cubicBezTo>
                  <a:cubicBezTo>
                    <a:pt x="97" y="39"/>
                    <a:pt x="97" y="39"/>
                    <a:pt x="97" y="39"/>
                  </a:cubicBezTo>
                  <a:cubicBezTo>
                    <a:pt x="95" y="38"/>
                    <a:pt x="93" y="36"/>
                    <a:pt x="93" y="36"/>
                  </a:cubicBezTo>
                  <a:cubicBezTo>
                    <a:pt x="93" y="36"/>
                    <a:pt x="89" y="37"/>
                    <a:pt x="88" y="38"/>
                  </a:cubicBezTo>
                  <a:cubicBezTo>
                    <a:pt x="87" y="39"/>
                    <a:pt x="83" y="44"/>
                    <a:pt x="83" y="44"/>
                  </a:cubicBezTo>
                  <a:cubicBezTo>
                    <a:pt x="83" y="45"/>
                    <a:pt x="83" y="45"/>
                    <a:pt x="83" y="45"/>
                  </a:cubicBezTo>
                  <a:cubicBezTo>
                    <a:pt x="85" y="50"/>
                    <a:pt x="85" y="50"/>
                    <a:pt x="85" y="50"/>
                  </a:cubicBezTo>
                  <a:cubicBezTo>
                    <a:pt x="81" y="53"/>
                    <a:pt x="81" y="53"/>
                    <a:pt x="81" y="53"/>
                  </a:cubicBezTo>
                  <a:cubicBezTo>
                    <a:pt x="81" y="53"/>
                    <a:pt x="81" y="53"/>
                    <a:pt x="81" y="53"/>
                  </a:cubicBezTo>
                  <a:cubicBezTo>
                    <a:pt x="81" y="53"/>
                    <a:pt x="81" y="53"/>
                    <a:pt x="81" y="53"/>
                  </a:cubicBezTo>
                  <a:cubicBezTo>
                    <a:pt x="81" y="53"/>
                    <a:pt x="81" y="53"/>
                    <a:pt x="81" y="53"/>
                  </a:cubicBezTo>
                  <a:cubicBezTo>
                    <a:pt x="81" y="53"/>
                    <a:pt x="81" y="53"/>
                    <a:pt x="81" y="53"/>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4"/>
                    <a:pt x="81" y="54"/>
                    <a:pt x="81" y="54"/>
                  </a:cubicBezTo>
                  <a:cubicBezTo>
                    <a:pt x="81" y="55"/>
                    <a:pt x="80" y="55"/>
                    <a:pt x="79" y="55"/>
                  </a:cubicBezTo>
                  <a:cubicBezTo>
                    <a:pt x="79" y="56"/>
                    <a:pt x="78"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7" y="56"/>
                    <a:pt x="77" y="56"/>
                    <a:pt x="77" y="56"/>
                  </a:cubicBezTo>
                  <a:cubicBezTo>
                    <a:pt x="76" y="57"/>
                    <a:pt x="76" y="57"/>
                    <a:pt x="76" y="57"/>
                  </a:cubicBezTo>
                  <a:cubicBezTo>
                    <a:pt x="73" y="60"/>
                    <a:pt x="73" y="60"/>
                    <a:pt x="73" y="60"/>
                  </a:cubicBezTo>
                  <a:cubicBezTo>
                    <a:pt x="69" y="61"/>
                    <a:pt x="69" y="61"/>
                    <a:pt x="69" y="61"/>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45" name="Freeform 90">
              <a:extLst>
                <a:ext uri="{FF2B5EF4-FFF2-40B4-BE49-F238E27FC236}">
                  <a16:creationId xmlns:a16="http://schemas.microsoft.com/office/drawing/2014/main" id="{E5A171AA-14B1-B2D5-5372-130CE89A05B8}"/>
                </a:ext>
              </a:extLst>
            </p:cNvPr>
            <p:cNvSpPr>
              <a:spLocks/>
            </p:cNvSpPr>
            <p:nvPr/>
          </p:nvSpPr>
          <p:spPr bwMode="auto">
            <a:xfrm>
              <a:off x="8583876" y="1741066"/>
              <a:ext cx="1597346" cy="1076505"/>
            </a:xfrm>
            <a:custGeom>
              <a:avLst/>
              <a:gdLst>
                <a:gd name="T0" fmla="*/ 166 w 614"/>
                <a:gd name="T1" fmla="*/ 283 h 427"/>
                <a:gd name="T2" fmla="*/ 173 w 614"/>
                <a:gd name="T3" fmla="*/ 277 h 427"/>
                <a:gd name="T4" fmla="*/ 185 w 614"/>
                <a:gd name="T5" fmla="*/ 270 h 427"/>
                <a:gd name="T6" fmla="*/ 195 w 614"/>
                <a:gd name="T7" fmla="*/ 267 h 427"/>
                <a:gd name="T8" fmla="*/ 207 w 614"/>
                <a:gd name="T9" fmla="*/ 270 h 427"/>
                <a:gd name="T10" fmla="*/ 208 w 614"/>
                <a:gd name="T11" fmla="*/ 270 h 427"/>
                <a:gd name="T12" fmla="*/ 208 w 614"/>
                <a:gd name="T13" fmla="*/ 270 h 427"/>
                <a:gd name="T14" fmla="*/ 209 w 614"/>
                <a:gd name="T15" fmla="*/ 270 h 427"/>
                <a:gd name="T16" fmla="*/ 210 w 614"/>
                <a:gd name="T17" fmla="*/ 270 h 427"/>
                <a:gd name="T18" fmla="*/ 210 w 614"/>
                <a:gd name="T19" fmla="*/ 270 h 427"/>
                <a:gd name="T20" fmla="*/ 211 w 614"/>
                <a:gd name="T21" fmla="*/ 270 h 427"/>
                <a:gd name="T22" fmla="*/ 213 w 614"/>
                <a:gd name="T23" fmla="*/ 273 h 427"/>
                <a:gd name="T24" fmla="*/ 223 w 614"/>
                <a:gd name="T25" fmla="*/ 273 h 427"/>
                <a:gd name="T26" fmla="*/ 227 w 614"/>
                <a:gd name="T27" fmla="*/ 278 h 427"/>
                <a:gd name="T28" fmla="*/ 249 w 614"/>
                <a:gd name="T29" fmla="*/ 280 h 427"/>
                <a:gd name="T30" fmla="*/ 259 w 614"/>
                <a:gd name="T31" fmla="*/ 288 h 427"/>
                <a:gd name="T32" fmla="*/ 268 w 614"/>
                <a:gd name="T33" fmla="*/ 305 h 427"/>
                <a:gd name="T34" fmla="*/ 280 w 614"/>
                <a:gd name="T35" fmla="*/ 312 h 427"/>
                <a:gd name="T36" fmla="*/ 287 w 614"/>
                <a:gd name="T37" fmla="*/ 326 h 427"/>
                <a:gd name="T38" fmla="*/ 302 w 614"/>
                <a:gd name="T39" fmla="*/ 337 h 427"/>
                <a:gd name="T40" fmla="*/ 305 w 614"/>
                <a:gd name="T41" fmla="*/ 349 h 427"/>
                <a:gd name="T42" fmla="*/ 292 w 614"/>
                <a:gd name="T43" fmla="*/ 353 h 427"/>
                <a:gd name="T44" fmla="*/ 281 w 614"/>
                <a:gd name="T45" fmla="*/ 356 h 427"/>
                <a:gd name="T46" fmla="*/ 271 w 614"/>
                <a:gd name="T47" fmla="*/ 366 h 427"/>
                <a:gd name="T48" fmla="*/ 270 w 614"/>
                <a:gd name="T49" fmla="*/ 387 h 427"/>
                <a:gd name="T50" fmla="*/ 268 w 614"/>
                <a:gd name="T51" fmla="*/ 405 h 427"/>
                <a:gd name="T52" fmla="*/ 255 w 614"/>
                <a:gd name="T53" fmla="*/ 414 h 427"/>
                <a:gd name="T54" fmla="*/ 314 w 614"/>
                <a:gd name="T55" fmla="*/ 376 h 427"/>
                <a:gd name="T56" fmla="*/ 377 w 614"/>
                <a:gd name="T57" fmla="*/ 333 h 427"/>
                <a:gd name="T58" fmla="*/ 407 w 614"/>
                <a:gd name="T59" fmla="*/ 375 h 427"/>
                <a:gd name="T60" fmla="*/ 478 w 614"/>
                <a:gd name="T61" fmla="*/ 393 h 427"/>
                <a:gd name="T62" fmla="*/ 548 w 614"/>
                <a:gd name="T63" fmla="*/ 335 h 427"/>
                <a:gd name="T64" fmla="*/ 481 w 614"/>
                <a:gd name="T65" fmla="*/ 326 h 427"/>
                <a:gd name="T66" fmla="*/ 450 w 614"/>
                <a:gd name="T67" fmla="*/ 310 h 427"/>
                <a:gd name="T68" fmla="*/ 518 w 614"/>
                <a:gd name="T69" fmla="*/ 261 h 427"/>
                <a:gd name="T70" fmla="*/ 572 w 614"/>
                <a:gd name="T71" fmla="*/ 207 h 427"/>
                <a:gd name="T72" fmla="*/ 606 w 614"/>
                <a:gd name="T73" fmla="*/ 147 h 427"/>
                <a:gd name="T74" fmla="*/ 586 w 614"/>
                <a:gd name="T75" fmla="*/ 102 h 427"/>
                <a:gd name="T76" fmla="*/ 567 w 614"/>
                <a:gd name="T77" fmla="*/ 72 h 427"/>
                <a:gd name="T78" fmla="*/ 512 w 614"/>
                <a:gd name="T79" fmla="*/ 67 h 427"/>
                <a:gd name="T80" fmla="*/ 472 w 614"/>
                <a:gd name="T81" fmla="*/ 70 h 427"/>
                <a:gd name="T82" fmla="*/ 436 w 614"/>
                <a:gd name="T83" fmla="*/ 77 h 427"/>
                <a:gd name="T84" fmla="*/ 386 w 614"/>
                <a:gd name="T85" fmla="*/ 51 h 427"/>
                <a:gd name="T86" fmla="*/ 361 w 614"/>
                <a:gd name="T87" fmla="*/ 26 h 427"/>
                <a:gd name="T88" fmla="*/ 307 w 614"/>
                <a:gd name="T89" fmla="*/ 17 h 427"/>
                <a:gd name="T90" fmla="*/ 258 w 614"/>
                <a:gd name="T91" fmla="*/ 44 h 427"/>
                <a:gd name="T92" fmla="*/ 243 w 614"/>
                <a:gd name="T93" fmla="*/ 94 h 427"/>
                <a:gd name="T94" fmla="*/ 202 w 614"/>
                <a:gd name="T95" fmla="*/ 96 h 427"/>
                <a:gd name="T96" fmla="*/ 166 w 614"/>
                <a:gd name="T97" fmla="*/ 97 h 427"/>
                <a:gd name="T98" fmla="*/ 118 w 614"/>
                <a:gd name="T99" fmla="*/ 102 h 427"/>
                <a:gd name="T100" fmla="*/ 44 w 614"/>
                <a:gd name="T101" fmla="*/ 111 h 427"/>
                <a:gd name="T102" fmla="*/ 30 w 614"/>
                <a:gd name="T103" fmla="*/ 130 h 427"/>
                <a:gd name="T104" fmla="*/ 27 w 614"/>
                <a:gd name="T105" fmla="*/ 152 h 427"/>
                <a:gd name="T106" fmla="*/ 46 w 614"/>
                <a:gd name="T107" fmla="*/ 182 h 427"/>
                <a:gd name="T108" fmla="*/ 33 w 614"/>
                <a:gd name="T109" fmla="*/ 207 h 427"/>
                <a:gd name="T110" fmla="*/ 14 w 614"/>
                <a:gd name="T111" fmla="*/ 261 h 427"/>
                <a:gd name="T112" fmla="*/ 15 w 614"/>
                <a:gd name="T113" fmla="*/ 273 h 427"/>
                <a:gd name="T114" fmla="*/ 6 w 614"/>
                <a:gd name="T115" fmla="*/ 282 h 427"/>
                <a:gd name="T116" fmla="*/ 1 w 614"/>
                <a:gd name="T117" fmla="*/ 297 h 427"/>
                <a:gd name="T118" fmla="*/ 0 w 614"/>
                <a:gd name="T119" fmla="*/ 311 h 427"/>
                <a:gd name="T120" fmla="*/ 22 w 614"/>
                <a:gd name="T121" fmla="*/ 321 h 427"/>
                <a:gd name="T122" fmla="*/ 61 w 614"/>
                <a:gd name="T123" fmla="*/ 323 h 427"/>
                <a:gd name="T124" fmla="*/ 114 w 614"/>
                <a:gd name="T125" fmla="*/ 317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14" h="427">
                  <a:moveTo>
                    <a:pt x="141" y="305"/>
                  </a:moveTo>
                  <a:cubicBezTo>
                    <a:pt x="142" y="305"/>
                    <a:pt x="145" y="300"/>
                    <a:pt x="148" y="300"/>
                  </a:cubicBezTo>
                  <a:cubicBezTo>
                    <a:pt x="150" y="299"/>
                    <a:pt x="149" y="294"/>
                    <a:pt x="150" y="292"/>
                  </a:cubicBezTo>
                  <a:cubicBezTo>
                    <a:pt x="151" y="290"/>
                    <a:pt x="156" y="286"/>
                    <a:pt x="159" y="285"/>
                  </a:cubicBezTo>
                  <a:cubicBezTo>
                    <a:pt x="160" y="285"/>
                    <a:pt x="160" y="285"/>
                    <a:pt x="160" y="285"/>
                  </a:cubicBezTo>
                  <a:cubicBezTo>
                    <a:pt x="160" y="283"/>
                    <a:pt x="160" y="283"/>
                    <a:pt x="160" y="283"/>
                  </a:cubicBezTo>
                  <a:cubicBezTo>
                    <a:pt x="160" y="283"/>
                    <a:pt x="163" y="282"/>
                    <a:pt x="163" y="281"/>
                  </a:cubicBezTo>
                  <a:cubicBezTo>
                    <a:pt x="164" y="281"/>
                    <a:pt x="164" y="282"/>
                    <a:pt x="164" y="282"/>
                  </a:cubicBezTo>
                  <a:cubicBezTo>
                    <a:pt x="164" y="282"/>
                    <a:pt x="165" y="283"/>
                    <a:pt x="166" y="283"/>
                  </a:cubicBezTo>
                  <a:cubicBezTo>
                    <a:pt x="166" y="283"/>
                    <a:pt x="167" y="282"/>
                    <a:pt x="167" y="282"/>
                  </a:cubicBezTo>
                  <a:cubicBezTo>
                    <a:pt x="167" y="281"/>
                    <a:pt x="167" y="280"/>
                    <a:pt x="167" y="280"/>
                  </a:cubicBezTo>
                  <a:cubicBezTo>
                    <a:pt x="166" y="279"/>
                    <a:pt x="166" y="278"/>
                    <a:pt x="166" y="278"/>
                  </a:cubicBezTo>
                  <a:cubicBezTo>
                    <a:pt x="166" y="278"/>
                    <a:pt x="166" y="278"/>
                    <a:pt x="166" y="278"/>
                  </a:cubicBezTo>
                  <a:cubicBezTo>
                    <a:pt x="166" y="278"/>
                    <a:pt x="167" y="278"/>
                    <a:pt x="167" y="278"/>
                  </a:cubicBezTo>
                  <a:cubicBezTo>
                    <a:pt x="167" y="278"/>
                    <a:pt x="168" y="277"/>
                    <a:pt x="168" y="277"/>
                  </a:cubicBezTo>
                  <a:cubicBezTo>
                    <a:pt x="170" y="278"/>
                    <a:pt x="170" y="278"/>
                    <a:pt x="170" y="278"/>
                  </a:cubicBezTo>
                  <a:cubicBezTo>
                    <a:pt x="170" y="278"/>
                    <a:pt x="171" y="278"/>
                    <a:pt x="171" y="278"/>
                  </a:cubicBezTo>
                  <a:cubicBezTo>
                    <a:pt x="172" y="279"/>
                    <a:pt x="173" y="277"/>
                    <a:pt x="173" y="277"/>
                  </a:cubicBezTo>
                  <a:cubicBezTo>
                    <a:pt x="174" y="276"/>
                    <a:pt x="174" y="276"/>
                    <a:pt x="174" y="276"/>
                  </a:cubicBezTo>
                  <a:cubicBezTo>
                    <a:pt x="174" y="276"/>
                    <a:pt x="174" y="276"/>
                    <a:pt x="174" y="275"/>
                  </a:cubicBezTo>
                  <a:cubicBezTo>
                    <a:pt x="174" y="275"/>
                    <a:pt x="175" y="275"/>
                    <a:pt x="176" y="275"/>
                  </a:cubicBezTo>
                  <a:cubicBezTo>
                    <a:pt x="176" y="275"/>
                    <a:pt x="178" y="275"/>
                    <a:pt x="179" y="275"/>
                  </a:cubicBezTo>
                  <a:cubicBezTo>
                    <a:pt x="180" y="275"/>
                    <a:pt x="180" y="275"/>
                    <a:pt x="180" y="275"/>
                  </a:cubicBezTo>
                  <a:cubicBezTo>
                    <a:pt x="182" y="274"/>
                    <a:pt x="182" y="274"/>
                    <a:pt x="182" y="274"/>
                  </a:cubicBezTo>
                  <a:cubicBezTo>
                    <a:pt x="182" y="274"/>
                    <a:pt x="183" y="273"/>
                    <a:pt x="183" y="273"/>
                  </a:cubicBezTo>
                  <a:cubicBezTo>
                    <a:pt x="183" y="272"/>
                    <a:pt x="183" y="271"/>
                    <a:pt x="183" y="271"/>
                  </a:cubicBezTo>
                  <a:cubicBezTo>
                    <a:pt x="183" y="270"/>
                    <a:pt x="185" y="270"/>
                    <a:pt x="185" y="270"/>
                  </a:cubicBezTo>
                  <a:cubicBezTo>
                    <a:pt x="185" y="270"/>
                    <a:pt x="185" y="270"/>
                    <a:pt x="185" y="270"/>
                  </a:cubicBezTo>
                  <a:cubicBezTo>
                    <a:pt x="186" y="270"/>
                    <a:pt x="186" y="271"/>
                    <a:pt x="186" y="271"/>
                  </a:cubicBezTo>
                  <a:cubicBezTo>
                    <a:pt x="186" y="271"/>
                    <a:pt x="187" y="270"/>
                    <a:pt x="187" y="270"/>
                  </a:cubicBezTo>
                  <a:cubicBezTo>
                    <a:pt x="187" y="269"/>
                    <a:pt x="188" y="269"/>
                    <a:pt x="188" y="269"/>
                  </a:cubicBezTo>
                  <a:cubicBezTo>
                    <a:pt x="188" y="269"/>
                    <a:pt x="190" y="268"/>
                    <a:pt x="190" y="267"/>
                  </a:cubicBezTo>
                  <a:cubicBezTo>
                    <a:pt x="191" y="266"/>
                    <a:pt x="191" y="267"/>
                    <a:pt x="191" y="265"/>
                  </a:cubicBezTo>
                  <a:cubicBezTo>
                    <a:pt x="191" y="264"/>
                    <a:pt x="192" y="265"/>
                    <a:pt x="192" y="266"/>
                  </a:cubicBezTo>
                  <a:cubicBezTo>
                    <a:pt x="192" y="266"/>
                    <a:pt x="192" y="266"/>
                    <a:pt x="193" y="267"/>
                  </a:cubicBezTo>
                  <a:cubicBezTo>
                    <a:pt x="193" y="267"/>
                    <a:pt x="193" y="267"/>
                    <a:pt x="195" y="267"/>
                  </a:cubicBezTo>
                  <a:cubicBezTo>
                    <a:pt x="196" y="268"/>
                    <a:pt x="196" y="266"/>
                    <a:pt x="198" y="266"/>
                  </a:cubicBezTo>
                  <a:cubicBezTo>
                    <a:pt x="200" y="266"/>
                    <a:pt x="199" y="266"/>
                    <a:pt x="200" y="267"/>
                  </a:cubicBezTo>
                  <a:cubicBezTo>
                    <a:pt x="201" y="267"/>
                    <a:pt x="201" y="267"/>
                    <a:pt x="202" y="267"/>
                  </a:cubicBezTo>
                  <a:cubicBezTo>
                    <a:pt x="203" y="268"/>
                    <a:pt x="203" y="268"/>
                    <a:pt x="203" y="268"/>
                  </a:cubicBezTo>
                  <a:cubicBezTo>
                    <a:pt x="203" y="268"/>
                    <a:pt x="204" y="268"/>
                    <a:pt x="205" y="269"/>
                  </a:cubicBezTo>
                  <a:cubicBezTo>
                    <a:pt x="205"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7" y="270"/>
                    <a:pt x="207" y="270"/>
                    <a:pt x="207"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8" y="270"/>
                    <a:pt x="208" y="270"/>
                    <a:pt x="208"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09" y="270"/>
                    <a:pt x="209" y="270"/>
                    <a:pt x="209"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0" y="270"/>
                    <a:pt x="210" y="270"/>
                    <a:pt x="210"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1" y="270"/>
                    <a:pt x="211" y="270"/>
                    <a:pt x="211" y="270"/>
                  </a:cubicBezTo>
                  <a:cubicBezTo>
                    <a:pt x="212" y="271"/>
                    <a:pt x="212" y="271"/>
                    <a:pt x="212" y="271"/>
                  </a:cubicBezTo>
                  <a:cubicBezTo>
                    <a:pt x="212" y="271"/>
                    <a:pt x="212" y="273"/>
                    <a:pt x="213" y="273"/>
                  </a:cubicBezTo>
                  <a:cubicBezTo>
                    <a:pt x="213" y="274"/>
                    <a:pt x="213" y="274"/>
                    <a:pt x="214" y="274"/>
                  </a:cubicBezTo>
                  <a:cubicBezTo>
                    <a:pt x="214" y="274"/>
                    <a:pt x="215" y="272"/>
                    <a:pt x="215" y="271"/>
                  </a:cubicBezTo>
                  <a:cubicBezTo>
                    <a:pt x="215" y="271"/>
                    <a:pt x="216" y="272"/>
                    <a:pt x="216" y="272"/>
                  </a:cubicBezTo>
                  <a:cubicBezTo>
                    <a:pt x="216" y="272"/>
                    <a:pt x="216" y="274"/>
                    <a:pt x="217" y="274"/>
                  </a:cubicBezTo>
                  <a:cubicBezTo>
                    <a:pt x="217" y="273"/>
                    <a:pt x="218" y="273"/>
                    <a:pt x="218" y="273"/>
                  </a:cubicBezTo>
                  <a:cubicBezTo>
                    <a:pt x="219" y="273"/>
                    <a:pt x="218" y="272"/>
                    <a:pt x="218" y="272"/>
                  </a:cubicBezTo>
                  <a:cubicBezTo>
                    <a:pt x="218" y="272"/>
                    <a:pt x="219" y="271"/>
                    <a:pt x="219" y="271"/>
                  </a:cubicBezTo>
                  <a:cubicBezTo>
                    <a:pt x="220" y="271"/>
                    <a:pt x="222" y="271"/>
                    <a:pt x="222" y="271"/>
                  </a:cubicBezTo>
                  <a:cubicBezTo>
                    <a:pt x="223" y="271"/>
                    <a:pt x="223" y="273"/>
                    <a:pt x="223" y="273"/>
                  </a:cubicBezTo>
                  <a:cubicBezTo>
                    <a:pt x="223" y="273"/>
                    <a:pt x="222" y="275"/>
                    <a:pt x="222" y="275"/>
                  </a:cubicBezTo>
                  <a:cubicBezTo>
                    <a:pt x="222" y="275"/>
                    <a:pt x="221" y="276"/>
                    <a:pt x="221" y="277"/>
                  </a:cubicBezTo>
                  <a:cubicBezTo>
                    <a:pt x="221" y="277"/>
                    <a:pt x="221" y="277"/>
                    <a:pt x="222" y="276"/>
                  </a:cubicBezTo>
                  <a:cubicBezTo>
                    <a:pt x="224" y="276"/>
                    <a:pt x="223" y="275"/>
                    <a:pt x="223" y="275"/>
                  </a:cubicBezTo>
                  <a:cubicBezTo>
                    <a:pt x="224" y="273"/>
                    <a:pt x="224" y="273"/>
                    <a:pt x="224" y="273"/>
                  </a:cubicBezTo>
                  <a:cubicBezTo>
                    <a:pt x="224" y="273"/>
                    <a:pt x="226" y="274"/>
                    <a:pt x="226" y="275"/>
                  </a:cubicBezTo>
                  <a:cubicBezTo>
                    <a:pt x="226" y="275"/>
                    <a:pt x="226" y="276"/>
                    <a:pt x="226" y="276"/>
                  </a:cubicBezTo>
                  <a:cubicBezTo>
                    <a:pt x="226" y="277"/>
                    <a:pt x="227" y="277"/>
                    <a:pt x="227" y="278"/>
                  </a:cubicBezTo>
                  <a:cubicBezTo>
                    <a:pt x="228" y="279"/>
                    <a:pt x="227" y="278"/>
                    <a:pt x="227" y="278"/>
                  </a:cubicBezTo>
                  <a:cubicBezTo>
                    <a:pt x="227" y="277"/>
                    <a:pt x="228" y="275"/>
                    <a:pt x="228" y="275"/>
                  </a:cubicBezTo>
                  <a:cubicBezTo>
                    <a:pt x="229" y="273"/>
                    <a:pt x="229" y="273"/>
                    <a:pt x="229" y="273"/>
                  </a:cubicBezTo>
                  <a:cubicBezTo>
                    <a:pt x="229" y="273"/>
                    <a:pt x="233" y="273"/>
                    <a:pt x="237" y="273"/>
                  </a:cubicBezTo>
                  <a:cubicBezTo>
                    <a:pt x="241" y="273"/>
                    <a:pt x="238" y="272"/>
                    <a:pt x="238" y="272"/>
                  </a:cubicBezTo>
                  <a:cubicBezTo>
                    <a:pt x="240" y="272"/>
                    <a:pt x="240" y="272"/>
                    <a:pt x="240" y="272"/>
                  </a:cubicBezTo>
                  <a:cubicBezTo>
                    <a:pt x="241" y="276"/>
                    <a:pt x="241" y="276"/>
                    <a:pt x="241" y="276"/>
                  </a:cubicBezTo>
                  <a:cubicBezTo>
                    <a:pt x="241" y="276"/>
                    <a:pt x="243" y="278"/>
                    <a:pt x="244" y="278"/>
                  </a:cubicBezTo>
                  <a:cubicBezTo>
                    <a:pt x="245" y="279"/>
                    <a:pt x="245" y="279"/>
                    <a:pt x="247" y="280"/>
                  </a:cubicBezTo>
                  <a:cubicBezTo>
                    <a:pt x="250" y="280"/>
                    <a:pt x="249" y="280"/>
                    <a:pt x="249" y="280"/>
                  </a:cubicBezTo>
                  <a:cubicBezTo>
                    <a:pt x="250" y="280"/>
                    <a:pt x="250" y="278"/>
                    <a:pt x="251" y="277"/>
                  </a:cubicBezTo>
                  <a:cubicBezTo>
                    <a:pt x="251" y="276"/>
                    <a:pt x="252" y="276"/>
                    <a:pt x="252" y="276"/>
                  </a:cubicBezTo>
                  <a:cubicBezTo>
                    <a:pt x="252" y="276"/>
                    <a:pt x="254" y="278"/>
                    <a:pt x="254" y="278"/>
                  </a:cubicBezTo>
                  <a:cubicBezTo>
                    <a:pt x="255" y="279"/>
                    <a:pt x="255" y="280"/>
                    <a:pt x="255" y="280"/>
                  </a:cubicBezTo>
                  <a:cubicBezTo>
                    <a:pt x="258" y="281"/>
                    <a:pt x="258" y="281"/>
                    <a:pt x="258" y="281"/>
                  </a:cubicBezTo>
                  <a:cubicBezTo>
                    <a:pt x="258" y="282"/>
                    <a:pt x="258" y="282"/>
                    <a:pt x="258" y="282"/>
                  </a:cubicBezTo>
                  <a:cubicBezTo>
                    <a:pt x="258" y="285"/>
                    <a:pt x="258" y="285"/>
                    <a:pt x="258" y="285"/>
                  </a:cubicBezTo>
                  <a:cubicBezTo>
                    <a:pt x="260" y="286"/>
                    <a:pt x="260" y="286"/>
                    <a:pt x="260" y="286"/>
                  </a:cubicBezTo>
                  <a:cubicBezTo>
                    <a:pt x="259" y="288"/>
                    <a:pt x="259" y="288"/>
                    <a:pt x="259" y="288"/>
                  </a:cubicBezTo>
                  <a:cubicBezTo>
                    <a:pt x="259" y="288"/>
                    <a:pt x="260" y="290"/>
                    <a:pt x="260" y="291"/>
                  </a:cubicBezTo>
                  <a:cubicBezTo>
                    <a:pt x="260" y="291"/>
                    <a:pt x="261" y="293"/>
                    <a:pt x="261" y="293"/>
                  </a:cubicBezTo>
                  <a:cubicBezTo>
                    <a:pt x="261" y="296"/>
                    <a:pt x="261" y="296"/>
                    <a:pt x="261" y="296"/>
                  </a:cubicBezTo>
                  <a:cubicBezTo>
                    <a:pt x="260" y="298"/>
                    <a:pt x="260" y="298"/>
                    <a:pt x="260" y="298"/>
                  </a:cubicBezTo>
                  <a:cubicBezTo>
                    <a:pt x="261" y="299"/>
                    <a:pt x="261" y="299"/>
                    <a:pt x="261" y="299"/>
                  </a:cubicBezTo>
                  <a:cubicBezTo>
                    <a:pt x="261" y="299"/>
                    <a:pt x="261" y="302"/>
                    <a:pt x="262" y="303"/>
                  </a:cubicBezTo>
                  <a:cubicBezTo>
                    <a:pt x="263" y="305"/>
                    <a:pt x="264" y="302"/>
                    <a:pt x="264" y="302"/>
                  </a:cubicBezTo>
                  <a:cubicBezTo>
                    <a:pt x="266" y="302"/>
                    <a:pt x="266" y="302"/>
                    <a:pt x="266" y="302"/>
                  </a:cubicBezTo>
                  <a:cubicBezTo>
                    <a:pt x="268" y="305"/>
                    <a:pt x="268" y="305"/>
                    <a:pt x="268" y="305"/>
                  </a:cubicBezTo>
                  <a:cubicBezTo>
                    <a:pt x="269" y="305"/>
                    <a:pt x="269" y="305"/>
                    <a:pt x="269" y="305"/>
                  </a:cubicBezTo>
                  <a:cubicBezTo>
                    <a:pt x="271" y="306"/>
                    <a:pt x="271" y="306"/>
                    <a:pt x="271" y="306"/>
                  </a:cubicBezTo>
                  <a:cubicBezTo>
                    <a:pt x="272" y="309"/>
                    <a:pt x="272" y="309"/>
                    <a:pt x="272" y="309"/>
                  </a:cubicBezTo>
                  <a:cubicBezTo>
                    <a:pt x="274" y="308"/>
                    <a:pt x="274" y="308"/>
                    <a:pt x="274" y="308"/>
                  </a:cubicBezTo>
                  <a:cubicBezTo>
                    <a:pt x="275" y="305"/>
                    <a:pt x="275" y="305"/>
                    <a:pt x="275" y="305"/>
                  </a:cubicBezTo>
                  <a:cubicBezTo>
                    <a:pt x="277" y="306"/>
                    <a:pt x="277" y="306"/>
                    <a:pt x="277" y="306"/>
                  </a:cubicBezTo>
                  <a:cubicBezTo>
                    <a:pt x="279" y="306"/>
                    <a:pt x="279" y="306"/>
                    <a:pt x="279" y="306"/>
                  </a:cubicBezTo>
                  <a:cubicBezTo>
                    <a:pt x="279" y="310"/>
                    <a:pt x="279" y="310"/>
                    <a:pt x="279" y="310"/>
                  </a:cubicBezTo>
                  <a:cubicBezTo>
                    <a:pt x="279" y="310"/>
                    <a:pt x="280" y="311"/>
                    <a:pt x="280" y="312"/>
                  </a:cubicBezTo>
                  <a:cubicBezTo>
                    <a:pt x="280" y="312"/>
                    <a:pt x="280" y="314"/>
                    <a:pt x="280" y="314"/>
                  </a:cubicBezTo>
                  <a:cubicBezTo>
                    <a:pt x="281" y="316"/>
                    <a:pt x="281" y="316"/>
                    <a:pt x="281" y="316"/>
                  </a:cubicBezTo>
                  <a:cubicBezTo>
                    <a:pt x="278" y="317"/>
                    <a:pt x="278" y="317"/>
                    <a:pt x="278" y="317"/>
                  </a:cubicBezTo>
                  <a:cubicBezTo>
                    <a:pt x="280" y="318"/>
                    <a:pt x="280" y="318"/>
                    <a:pt x="280" y="318"/>
                  </a:cubicBezTo>
                  <a:cubicBezTo>
                    <a:pt x="280" y="318"/>
                    <a:pt x="282" y="318"/>
                    <a:pt x="283" y="318"/>
                  </a:cubicBezTo>
                  <a:cubicBezTo>
                    <a:pt x="284" y="318"/>
                    <a:pt x="284" y="321"/>
                    <a:pt x="284" y="321"/>
                  </a:cubicBezTo>
                  <a:cubicBezTo>
                    <a:pt x="284" y="321"/>
                    <a:pt x="284" y="322"/>
                    <a:pt x="283" y="323"/>
                  </a:cubicBezTo>
                  <a:cubicBezTo>
                    <a:pt x="283" y="323"/>
                    <a:pt x="283" y="324"/>
                    <a:pt x="283" y="325"/>
                  </a:cubicBezTo>
                  <a:cubicBezTo>
                    <a:pt x="284" y="325"/>
                    <a:pt x="286" y="326"/>
                    <a:pt x="287" y="326"/>
                  </a:cubicBezTo>
                  <a:cubicBezTo>
                    <a:pt x="289" y="326"/>
                    <a:pt x="289" y="326"/>
                    <a:pt x="289" y="326"/>
                  </a:cubicBezTo>
                  <a:cubicBezTo>
                    <a:pt x="291" y="326"/>
                    <a:pt x="291" y="326"/>
                    <a:pt x="291" y="326"/>
                  </a:cubicBezTo>
                  <a:cubicBezTo>
                    <a:pt x="291" y="326"/>
                    <a:pt x="292" y="327"/>
                    <a:pt x="293" y="327"/>
                  </a:cubicBezTo>
                  <a:cubicBezTo>
                    <a:pt x="293" y="326"/>
                    <a:pt x="295" y="326"/>
                    <a:pt x="295" y="326"/>
                  </a:cubicBezTo>
                  <a:cubicBezTo>
                    <a:pt x="297" y="328"/>
                    <a:pt x="297" y="328"/>
                    <a:pt x="297" y="328"/>
                  </a:cubicBezTo>
                  <a:cubicBezTo>
                    <a:pt x="299" y="327"/>
                    <a:pt x="299" y="327"/>
                    <a:pt x="299" y="327"/>
                  </a:cubicBezTo>
                  <a:cubicBezTo>
                    <a:pt x="299" y="329"/>
                    <a:pt x="299" y="329"/>
                    <a:pt x="299" y="329"/>
                  </a:cubicBezTo>
                  <a:cubicBezTo>
                    <a:pt x="299" y="329"/>
                    <a:pt x="301" y="333"/>
                    <a:pt x="301" y="333"/>
                  </a:cubicBezTo>
                  <a:cubicBezTo>
                    <a:pt x="302" y="334"/>
                    <a:pt x="302" y="336"/>
                    <a:pt x="302" y="337"/>
                  </a:cubicBezTo>
                  <a:cubicBezTo>
                    <a:pt x="302" y="338"/>
                    <a:pt x="303" y="340"/>
                    <a:pt x="303" y="340"/>
                  </a:cubicBezTo>
                  <a:cubicBezTo>
                    <a:pt x="303" y="340"/>
                    <a:pt x="302" y="340"/>
                    <a:pt x="301" y="341"/>
                  </a:cubicBezTo>
                  <a:cubicBezTo>
                    <a:pt x="300" y="342"/>
                    <a:pt x="302" y="343"/>
                    <a:pt x="302" y="343"/>
                  </a:cubicBezTo>
                  <a:cubicBezTo>
                    <a:pt x="304" y="343"/>
                    <a:pt x="304" y="343"/>
                    <a:pt x="304" y="343"/>
                  </a:cubicBezTo>
                  <a:cubicBezTo>
                    <a:pt x="304" y="343"/>
                    <a:pt x="306" y="345"/>
                    <a:pt x="306" y="346"/>
                  </a:cubicBezTo>
                  <a:cubicBezTo>
                    <a:pt x="307" y="347"/>
                    <a:pt x="309" y="346"/>
                    <a:pt x="310" y="346"/>
                  </a:cubicBezTo>
                  <a:cubicBezTo>
                    <a:pt x="311" y="345"/>
                    <a:pt x="313" y="346"/>
                    <a:pt x="313" y="347"/>
                  </a:cubicBezTo>
                  <a:cubicBezTo>
                    <a:pt x="313" y="347"/>
                    <a:pt x="310" y="348"/>
                    <a:pt x="309" y="348"/>
                  </a:cubicBezTo>
                  <a:cubicBezTo>
                    <a:pt x="308" y="349"/>
                    <a:pt x="305" y="349"/>
                    <a:pt x="305" y="349"/>
                  </a:cubicBezTo>
                  <a:cubicBezTo>
                    <a:pt x="304" y="352"/>
                    <a:pt x="304" y="352"/>
                    <a:pt x="304" y="352"/>
                  </a:cubicBezTo>
                  <a:cubicBezTo>
                    <a:pt x="302" y="353"/>
                    <a:pt x="302" y="353"/>
                    <a:pt x="302" y="353"/>
                  </a:cubicBezTo>
                  <a:cubicBezTo>
                    <a:pt x="301" y="350"/>
                    <a:pt x="301" y="350"/>
                    <a:pt x="301" y="350"/>
                  </a:cubicBezTo>
                  <a:cubicBezTo>
                    <a:pt x="297" y="347"/>
                    <a:pt x="297" y="347"/>
                    <a:pt x="297" y="347"/>
                  </a:cubicBezTo>
                  <a:cubicBezTo>
                    <a:pt x="297" y="350"/>
                    <a:pt x="297" y="350"/>
                    <a:pt x="297" y="350"/>
                  </a:cubicBezTo>
                  <a:cubicBezTo>
                    <a:pt x="295" y="351"/>
                    <a:pt x="295" y="351"/>
                    <a:pt x="295" y="351"/>
                  </a:cubicBezTo>
                  <a:cubicBezTo>
                    <a:pt x="295" y="351"/>
                    <a:pt x="295" y="352"/>
                    <a:pt x="295" y="353"/>
                  </a:cubicBezTo>
                  <a:cubicBezTo>
                    <a:pt x="295" y="354"/>
                    <a:pt x="294" y="354"/>
                    <a:pt x="294" y="354"/>
                  </a:cubicBezTo>
                  <a:cubicBezTo>
                    <a:pt x="292" y="353"/>
                    <a:pt x="292" y="353"/>
                    <a:pt x="292" y="353"/>
                  </a:cubicBezTo>
                  <a:cubicBezTo>
                    <a:pt x="292" y="353"/>
                    <a:pt x="290" y="353"/>
                    <a:pt x="289" y="353"/>
                  </a:cubicBezTo>
                  <a:cubicBezTo>
                    <a:pt x="288" y="353"/>
                    <a:pt x="288" y="351"/>
                    <a:pt x="288" y="351"/>
                  </a:cubicBezTo>
                  <a:cubicBezTo>
                    <a:pt x="287" y="352"/>
                    <a:pt x="287" y="352"/>
                    <a:pt x="287" y="352"/>
                  </a:cubicBezTo>
                  <a:cubicBezTo>
                    <a:pt x="287" y="352"/>
                    <a:pt x="287" y="353"/>
                    <a:pt x="286" y="354"/>
                  </a:cubicBezTo>
                  <a:cubicBezTo>
                    <a:pt x="286" y="355"/>
                    <a:pt x="286" y="354"/>
                    <a:pt x="284" y="354"/>
                  </a:cubicBezTo>
                  <a:cubicBezTo>
                    <a:pt x="283" y="355"/>
                    <a:pt x="283" y="353"/>
                    <a:pt x="282" y="352"/>
                  </a:cubicBezTo>
                  <a:cubicBezTo>
                    <a:pt x="282" y="350"/>
                    <a:pt x="282" y="352"/>
                    <a:pt x="281" y="352"/>
                  </a:cubicBezTo>
                  <a:cubicBezTo>
                    <a:pt x="280" y="352"/>
                    <a:pt x="282" y="355"/>
                    <a:pt x="282" y="355"/>
                  </a:cubicBezTo>
                  <a:cubicBezTo>
                    <a:pt x="281" y="356"/>
                    <a:pt x="281" y="356"/>
                    <a:pt x="281" y="356"/>
                  </a:cubicBezTo>
                  <a:cubicBezTo>
                    <a:pt x="281" y="356"/>
                    <a:pt x="281" y="358"/>
                    <a:pt x="279" y="359"/>
                  </a:cubicBezTo>
                  <a:cubicBezTo>
                    <a:pt x="278" y="359"/>
                    <a:pt x="279" y="357"/>
                    <a:pt x="279" y="357"/>
                  </a:cubicBezTo>
                  <a:cubicBezTo>
                    <a:pt x="279" y="353"/>
                    <a:pt x="279" y="353"/>
                    <a:pt x="279" y="353"/>
                  </a:cubicBezTo>
                  <a:cubicBezTo>
                    <a:pt x="277" y="348"/>
                    <a:pt x="277" y="348"/>
                    <a:pt x="277" y="348"/>
                  </a:cubicBezTo>
                  <a:cubicBezTo>
                    <a:pt x="277" y="348"/>
                    <a:pt x="273" y="352"/>
                    <a:pt x="272" y="352"/>
                  </a:cubicBezTo>
                  <a:cubicBezTo>
                    <a:pt x="272" y="353"/>
                    <a:pt x="270" y="357"/>
                    <a:pt x="269" y="357"/>
                  </a:cubicBezTo>
                  <a:cubicBezTo>
                    <a:pt x="269" y="358"/>
                    <a:pt x="269" y="360"/>
                    <a:pt x="269" y="360"/>
                  </a:cubicBezTo>
                  <a:cubicBezTo>
                    <a:pt x="271" y="363"/>
                    <a:pt x="271" y="363"/>
                    <a:pt x="271" y="363"/>
                  </a:cubicBezTo>
                  <a:cubicBezTo>
                    <a:pt x="271" y="366"/>
                    <a:pt x="271" y="366"/>
                    <a:pt x="271" y="366"/>
                  </a:cubicBezTo>
                  <a:cubicBezTo>
                    <a:pt x="273" y="368"/>
                    <a:pt x="273" y="368"/>
                    <a:pt x="273" y="368"/>
                  </a:cubicBezTo>
                  <a:cubicBezTo>
                    <a:pt x="273" y="368"/>
                    <a:pt x="275" y="368"/>
                    <a:pt x="276" y="369"/>
                  </a:cubicBezTo>
                  <a:cubicBezTo>
                    <a:pt x="277" y="369"/>
                    <a:pt x="276" y="371"/>
                    <a:pt x="276" y="371"/>
                  </a:cubicBezTo>
                  <a:cubicBezTo>
                    <a:pt x="275" y="375"/>
                    <a:pt x="275" y="375"/>
                    <a:pt x="275" y="375"/>
                  </a:cubicBezTo>
                  <a:cubicBezTo>
                    <a:pt x="275" y="375"/>
                    <a:pt x="276" y="376"/>
                    <a:pt x="277" y="377"/>
                  </a:cubicBezTo>
                  <a:cubicBezTo>
                    <a:pt x="277" y="378"/>
                    <a:pt x="275" y="380"/>
                    <a:pt x="275" y="380"/>
                  </a:cubicBezTo>
                  <a:cubicBezTo>
                    <a:pt x="274" y="380"/>
                    <a:pt x="271" y="383"/>
                    <a:pt x="271" y="383"/>
                  </a:cubicBezTo>
                  <a:cubicBezTo>
                    <a:pt x="271" y="383"/>
                    <a:pt x="270" y="384"/>
                    <a:pt x="269" y="384"/>
                  </a:cubicBezTo>
                  <a:cubicBezTo>
                    <a:pt x="268" y="384"/>
                    <a:pt x="270" y="387"/>
                    <a:pt x="270" y="387"/>
                  </a:cubicBezTo>
                  <a:cubicBezTo>
                    <a:pt x="271" y="390"/>
                    <a:pt x="271" y="390"/>
                    <a:pt x="271" y="390"/>
                  </a:cubicBezTo>
                  <a:cubicBezTo>
                    <a:pt x="271" y="390"/>
                    <a:pt x="270" y="391"/>
                    <a:pt x="270" y="391"/>
                  </a:cubicBezTo>
                  <a:cubicBezTo>
                    <a:pt x="269" y="392"/>
                    <a:pt x="269" y="394"/>
                    <a:pt x="269" y="394"/>
                  </a:cubicBezTo>
                  <a:cubicBezTo>
                    <a:pt x="267" y="394"/>
                    <a:pt x="267" y="394"/>
                    <a:pt x="267" y="394"/>
                  </a:cubicBezTo>
                  <a:cubicBezTo>
                    <a:pt x="266" y="396"/>
                    <a:pt x="266" y="396"/>
                    <a:pt x="266" y="396"/>
                  </a:cubicBezTo>
                  <a:cubicBezTo>
                    <a:pt x="266" y="396"/>
                    <a:pt x="266" y="399"/>
                    <a:pt x="265" y="399"/>
                  </a:cubicBezTo>
                  <a:cubicBezTo>
                    <a:pt x="264" y="399"/>
                    <a:pt x="265" y="401"/>
                    <a:pt x="265" y="401"/>
                  </a:cubicBezTo>
                  <a:cubicBezTo>
                    <a:pt x="264" y="403"/>
                    <a:pt x="264" y="403"/>
                    <a:pt x="264" y="403"/>
                  </a:cubicBezTo>
                  <a:cubicBezTo>
                    <a:pt x="268" y="405"/>
                    <a:pt x="268" y="405"/>
                    <a:pt x="268" y="405"/>
                  </a:cubicBezTo>
                  <a:cubicBezTo>
                    <a:pt x="267" y="407"/>
                    <a:pt x="267" y="407"/>
                    <a:pt x="267" y="407"/>
                  </a:cubicBezTo>
                  <a:cubicBezTo>
                    <a:pt x="267" y="409"/>
                    <a:pt x="267" y="409"/>
                    <a:pt x="267" y="409"/>
                  </a:cubicBezTo>
                  <a:cubicBezTo>
                    <a:pt x="268" y="409"/>
                    <a:pt x="268" y="409"/>
                    <a:pt x="268" y="409"/>
                  </a:cubicBezTo>
                  <a:cubicBezTo>
                    <a:pt x="268" y="409"/>
                    <a:pt x="266" y="410"/>
                    <a:pt x="265" y="410"/>
                  </a:cubicBezTo>
                  <a:cubicBezTo>
                    <a:pt x="264" y="411"/>
                    <a:pt x="263" y="410"/>
                    <a:pt x="262" y="411"/>
                  </a:cubicBezTo>
                  <a:cubicBezTo>
                    <a:pt x="261" y="411"/>
                    <a:pt x="258" y="412"/>
                    <a:pt x="258" y="412"/>
                  </a:cubicBezTo>
                  <a:cubicBezTo>
                    <a:pt x="257" y="416"/>
                    <a:pt x="257" y="416"/>
                    <a:pt x="257" y="416"/>
                  </a:cubicBezTo>
                  <a:cubicBezTo>
                    <a:pt x="255" y="416"/>
                    <a:pt x="255" y="416"/>
                    <a:pt x="255" y="416"/>
                  </a:cubicBezTo>
                  <a:cubicBezTo>
                    <a:pt x="255" y="414"/>
                    <a:pt x="255" y="414"/>
                    <a:pt x="255" y="414"/>
                  </a:cubicBezTo>
                  <a:cubicBezTo>
                    <a:pt x="254" y="413"/>
                    <a:pt x="254" y="413"/>
                    <a:pt x="254" y="413"/>
                  </a:cubicBezTo>
                  <a:cubicBezTo>
                    <a:pt x="254" y="415"/>
                    <a:pt x="254" y="416"/>
                    <a:pt x="254" y="416"/>
                  </a:cubicBezTo>
                  <a:cubicBezTo>
                    <a:pt x="264" y="423"/>
                    <a:pt x="264" y="423"/>
                    <a:pt x="264" y="423"/>
                  </a:cubicBezTo>
                  <a:cubicBezTo>
                    <a:pt x="281" y="427"/>
                    <a:pt x="281" y="427"/>
                    <a:pt x="281" y="427"/>
                  </a:cubicBezTo>
                  <a:cubicBezTo>
                    <a:pt x="285" y="420"/>
                    <a:pt x="285" y="420"/>
                    <a:pt x="285" y="420"/>
                  </a:cubicBezTo>
                  <a:cubicBezTo>
                    <a:pt x="285" y="420"/>
                    <a:pt x="294" y="404"/>
                    <a:pt x="301" y="405"/>
                  </a:cubicBezTo>
                  <a:cubicBezTo>
                    <a:pt x="306" y="406"/>
                    <a:pt x="313" y="408"/>
                    <a:pt x="314" y="408"/>
                  </a:cubicBezTo>
                  <a:cubicBezTo>
                    <a:pt x="313" y="402"/>
                    <a:pt x="302" y="392"/>
                    <a:pt x="304" y="390"/>
                  </a:cubicBezTo>
                  <a:cubicBezTo>
                    <a:pt x="306" y="387"/>
                    <a:pt x="311" y="380"/>
                    <a:pt x="314" y="376"/>
                  </a:cubicBezTo>
                  <a:cubicBezTo>
                    <a:pt x="316" y="372"/>
                    <a:pt x="326" y="369"/>
                    <a:pt x="326" y="369"/>
                  </a:cubicBezTo>
                  <a:cubicBezTo>
                    <a:pt x="334" y="354"/>
                    <a:pt x="334" y="354"/>
                    <a:pt x="334" y="354"/>
                  </a:cubicBezTo>
                  <a:cubicBezTo>
                    <a:pt x="332" y="331"/>
                    <a:pt x="330" y="325"/>
                    <a:pt x="354" y="322"/>
                  </a:cubicBezTo>
                  <a:cubicBezTo>
                    <a:pt x="358" y="321"/>
                    <a:pt x="363" y="318"/>
                    <a:pt x="363" y="318"/>
                  </a:cubicBezTo>
                  <a:cubicBezTo>
                    <a:pt x="371" y="315"/>
                    <a:pt x="371" y="315"/>
                    <a:pt x="371" y="315"/>
                  </a:cubicBezTo>
                  <a:cubicBezTo>
                    <a:pt x="386" y="313"/>
                    <a:pt x="386" y="313"/>
                    <a:pt x="386" y="313"/>
                  </a:cubicBezTo>
                  <a:cubicBezTo>
                    <a:pt x="374" y="320"/>
                    <a:pt x="374" y="320"/>
                    <a:pt x="374" y="320"/>
                  </a:cubicBezTo>
                  <a:cubicBezTo>
                    <a:pt x="365" y="330"/>
                    <a:pt x="365" y="330"/>
                    <a:pt x="365" y="330"/>
                  </a:cubicBezTo>
                  <a:cubicBezTo>
                    <a:pt x="377" y="333"/>
                    <a:pt x="377" y="333"/>
                    <a:pt x="377" y="333"/>
                  </a:cubicBezTo>
                  <a:cubicBezTo>
                    <a:pt x="377" y="333"/>
                    <a:pt x="377" y="342"/>
                    <a:pt x="383" y="340"/>
                  </a:cubicBezTo>
                  <a:cubicBezTo>
                    <a:pt x="388" y="338"/>
                    <a:pt x="400" y="333"/>
                    <a:pt x="402" y="333"/>
                  </a:cubicBezTo>
                  <a:cubicBezTo>
                    <a:pt x="404" y="332"/>
                    <a:pt x="415" y="329"/>
                    <a:pt x="418" y="329"/>
                  </a:cubicBezTo>
                  <a:cubicBezTo>
                    <a:pt x="421" y="329"/>
                    <a:pt x="437" y="327"/>
                    <a:pt x="437" y="327"/>
                  </a:cubicBezTo>
                  <a:cubicBezTo>
                    <a:pt x="439" y="336"/>
                    <a:pt x="439" y="336"/>
                    <a:pt x="439" y="336"/>
                  </a:cubicBezTo>
                  <a:cubicBezTo>
                    <a:pt x="432" y="345"/>
                    <a:pt x="432" y="345"/>
                    <a:pt x="432" y="345"/>
                  </a:cubicBezTo>
                  <a:cubicBezTo>
                    <a:pt x="423" y="354"/>
                    <a:pt x="423" y="354"/>
                    <a:pt x="423" y="354"/>
                  </a:cubicBezTo>
                  <a:cubicBezTo>
                    <a:pt x="409" y="367"/>
                    <a:pt x="409" y="367"/>
                    <a:pt x="409" y="367"/>
                  </a:cubicBezTo>
                  <a:cubicBezTo>
                    <a:pt x="409" y="367"/>
                    <a:pt x="405" y="374"/>
                    <a:pt x="407" y="375"/>
                  </a:cubicBezTo>
                  <a:cubicBezTo>
                    <a:pt x="409" y="376"/>
                    <a:pt x="424" y="374"/>
                    <a:pt x="424" y="374"/>
                  </a:cubicBezTo>
                  <a:cubicBezTo>
                    <a:pt x="441" y="375"/>
                    <a:pt x="441" y="375"/>
                    <a:pt x="441" y="375"/>
                  </a:cubicBezTo>
                  <a:cubicBezTo>
                    <a:pt x="441" y="375"/>
                    <a:pt x="444" y="376"/>
                    <a:pt x="446" y="382"/>
                  </a:cubicBezTo>
                  <a:cubicBezTo>
                    <a:pt x="449" y="389"/>
                    <a:pt x="451" y="392"/>
                    <a:pt x="452" y="394"/>
                  </a:cubicBezTo>
                  <a:cubicBezTo>
                    <a:pt x="454" y="397"/>
                    <a:pt x="458" y="403"/>
                    <a:pt x="458" y="403"/>
                  </a:cubicBezTo>
                  <a:cubicBezTo>
                    <a:pt x="458" y="403"/>
                    <a:pt x="454" y="407"/>
                    <a:pt x="459" y="406"/>
                  </a:cubicBezTo>
                  <a:cubicBezTo>
                    <a:pt x="465" y="406"/>
                    <a:pt x="469" y="405"/>
                    <a:pt x="469" y="405"/>
                  </a:cubicBezTo>
                  <a:cubicBezTo>
                    <a:pt x="469" y="405"/>
                    <a:pt x="470" y="399"/>
                    <a:pt x="472" y="397"/>
                  </a:cubicBezTo>
                  <a:cubicBezTo>
                    <a:pt x="475" y="396"/>
                    <a:pt x="478" y="393"/>
                    <a:pt x="478" y="393"/>
                  </a:cubicBezTo>
                  <a:cubicBezTo>
                    <a:pt x="478" y="393"/>
                    <a:pt x="477" y="387"/>
                    <a:pt x="480" y="385"/>
                  </a:cubicBezTo>
                  <a:cubicBezTo>
                    <a:pt x="483" y="384"/>
                    <a:pt x="487" y="383"/>
                    <a:pt x="491" y="382"/>
                  </a:cubicBezTo>
                  <a:cubicBezTo>
                    <a:pt x="495" y="380"/>
                    <a:pt x="499" y="373"/>
                    <a:pt x="499" y="373"/>
                  </a:cubicBezTo>
                  <a:cubicBezTo>
                    <a:pt x="504" y="369"/>
                    <a:pt x="504" y="369"/>
                    <a:pt x="504" y="369"/>
                  </a:cubicBezTo>
                  <a:cubicBezTo>
                    <a:pt x="516" y="365"/>
                    <a:pt x="516" y="365"/>
                    <a:pt x="516" y="365"/>
                  </a:cubicBezTo>
                  <a:cubicBezTo>
                    <a:pt x="515" y="355"/>
                    <a:pt x="515" y="355"/>
                    <a:pt x="515" y="355"/>
                  </a:cubicBezTo>
                  <a:cubicBezTo>
                    <a:pt x="515" y="355"/>
                    <a:pt x="516" y="353"/>
                    <a:pt x="519" y="353"/>
                  </a:cubicBezTo>
                  <a:cubicBezTo>
                    <a:pt x="521" y="352"/>
                    <a:pt x="542" y="345"/>
                    <a:pt x="542" y="345"/>
                  </a:cubicBezTo>
                  <a:cubicBezTo>
                    <a:pt x="548" y="335"/>
                    <a:pt x="548" y="335"/>
                    <a:pt x="548" y="335"/>
                  </a:cubicBezTo>
                  <a:cubicBezTo>
                    <a:pt x="548" y="325"/>
                    <a:pt x="548" y="325"/>
                    <a:pt x="548" y="325"/>
                  </a:cubicBezTo>
                  <a:cubicBezTo>
                    <a:pt x="548" y="325"/>
                    <a:pt x="550" y="319"/>
                    <a:pt x="546" y="319"/>
                  </a:cubicBezTo>
                  <a:cubicBezTo>
                    <a:pt x="542" y="319"/>
                    <a:pt x="532" y="329"/>
                    <a:pt x="532" y="329"/>
                  </a:cubicBezTo>
                  <a:cubicBezTo>
                    <a:pt x="521" y="330"/>
                    <a:pt x="521" y="330"/>
                    <a:pt x="521" y="330"/>
                  </a:cubicBezTo>
                  <a:cubicBezTo>
                    <a:pt x="521" y="330"/>
                    <a:pt x="516" y="339"/>
                    <a:pt x="514" y="339"/>
                  </a:cubicBezTo>
                  <a:cubicBezTo>
                    <a:pt x="512" y="340"/>
                    <a:pt x="506" y="342"/>
                    <a:pt x="504" y="341"/>
                  </a:cubicBezTo>
                  <a:cubicBezTo>
                    <a:pt x="502" y="341"/>
                    <a:pt x="505" y="352"/>
                    <a:pt x="498" y="339"/>
                  </a:cubicBezTo>
                  <a:cubicBezTo>
                    <a:pt x="491" y="326"/>
                    <a:pt x="488" y="326"/>
                    <a:pt x="488" y="326"/>
                  </a:cubicBezTo>
                  <a:cubicBezTo>
                    <a:pt x="481" y="326"/>
                    <a:pt x="481" y="326"/>
                    <a:pt x="481" y="326"/>
                  </a:cubicBezTo>
                  <a:cubicBezTo>
                    <a:pt x="481" y="326"/>
                    <a:pt x="475" y="329"/>
                    <a:pt x="474" y="327"/>
                  </a:cubicBezTo>
                  <a:cubicBezTo>
                    <a:pt x="474" y="325"/>
                    <a:pt x="471" y="319"/>
                    <a:pt x="471" y="319"/>
                  </a:cubicBezTo>
                  <a:cubicBezTo>
                    <a:pt x="461" y="319"/>
                    <a:pt x="461" y="319"/>
                    <a:pt x="461" y="319"/>
                  </a:cubicBezTo>
                  <a:cubicBezTo>
                    <a:pt x="457" y="321"/>
                    <a:pt x="457" y="321"/>
                    <a:pt x="457" y="321"/>
                  </a:cubicBezTo>
                  <a:cubicBezTo>
                    <a:pt x="442" y="320"/>
                    <a:pt x="442" y="320"/>
                    <a:pt x="442" y="320"/>
                  </a:cubicBezTo>
                  <a:cubicBezTo>
                    <a:pt x="436" y="316"/>
                    <a:pt x="436" y="316"/>
                    <a:pt x="436" y="316"/>
                  </a:cubicBezTo>
                  <a:cubicBezTo>
                    <a:pt x="444" y="312"/>
                    <a:pt x="444" y="312"/>
                    <a:pt x="444" y="312"/>
                  </a:cubicBezTo>
                  <a:cubicBezTo>
                    <a:pt x="444" y="312"/>
                    <a:pt x="447" y="315"/>
                    <a:pt x="448" y="315"/>
                  </a:cubicBezTo>
                  <a:cubicBezTo>
                    <a:pt x="450" y="314"/>
                    <a:pt x="448" y="311"/>
                    <a:pt x="450" y="310"/>
                  </a:cubicBezTo>
                  <a:cubicBezTo>
                    <a:pt x="453" y="309"/>
                    <a:pt x="456" y="306"/>
                    <a:pt x="459" y="308"/>
                  </a:cubicBezTo>
                  <a:cubicBezTo>
                    <a:pt x="462" y="309"/>
                    <a:pt x="459" y="315"/>
                    <a:pt x="464" y="311"/>
                  </a:cubicBezTo>
                  <a:cubicBezTo>
                    <a:pt x="469" y="307"/>
                    <a:pt x="474" y="308"/>
                    <a:pt x="474" y="308"/>
                  </a:cubicBezTo>
                  <a:cubicBezTo>
                    <a:pt x="480" y="298"/>
                    <a:pt x="480" y="298"/>
                    <a:pt x="480" y="298"/>
                  </a:cubicBezTo>
                  <a:cubicBezTo>
                    <a:pt x="484" y="289"/>
                    <a:pt x="484" y="289"/>
                    <a:pt x="484" y="289"/>
                  </a:cubicBezTo>
                  <a:cubicBezTo>
                    <a:pt x="484" y="289"/>
                    <a:pt x="486" y="290"/>
                    <a:pt x="488" y="291"/>
                  </a:cubicBezTo>
                  <a:cubicBezTo>
                    <a:pt x="491" y="291"/>
                    <a:pt x="498" y="279"/>
                    <a:pt x="498" y="279"/>
                  </a:cubicBezTo>
                  <a:cubicBezTo>
                    <a:pt x="498" y="279"/>
                    <a:pt x="499" y="267"/>
                    <a:pt x="501" y="267"/>
                  </a:cubicBezTo>
                  <a:cubicBezTo>
                    <a:pt x="503" y="266"/>
                    <a:pt x="518" y="261"/>
                    <a:pt x="518" y="261"/>
                  </a:cubicBezTo>
                  <a:cubicBezTo>
                    <a:pt x="528" y="255"/>
                    <a:pt x="528" y="255"/>
                    <a:pt x="528" y="255"/>
                  </a:cubicBezTo>
                  <a:cubicBezTo>
                    <a:pt x="528" y="255"/>
                    <a:pt x="533" y="248"/>
                    <a:pt x="535" y="247"/>
                  </a:cubicBezTo>
                  <a:cubicBezTo>
                    <a:pt x="537" y="247"/>
                    <a:pt x="539" y="243"/>
                    <a:pt x="541" y="238"/>
                  </a:cubicBezTo>
                  <a:cubicBezTo>
                    <a:pt x="544" y="234"/>
                    <a:pt x="546" y="231"/>
                    <a:pt x="546" y="231"/>
                  </a:cubicBezTo>
                  <a:cubicBezTo>
                    <a:pt x="546" y="231"/>
                    <a:pt x="558" y="228"/>
                    <a:pt x="557" y="227"/>
                  </a:cubicBezTo>
                  <a:cubicBezTo>
                    <a:pt x="557" y="225"/>
                    <a:pt x="552" y="221"/>
                    <a:pt x="558" y="221"/>
                  </a:cubicBezTo>
                  <a:cubicBezTo>
                    <a:pt x="564" y="221"/>
                    <a:pt x="564" y="221"/>
                    <a:pt x="567" y="219"/>
                  </a:cubicBezTo>
                  <a:cubicBezTo>
                    <a:pt x="569" y="218"/>
                    <a:pt x="568" y="217"/>
                    <a:pt x="569" y="214"/>
                  </a:cubicBezTo>
                  <a:cubicBezTo>
                    <a:pt x="571" y="212"/>
                    <a:pt x="572" y="209"/>
                    <a:pt x="572" y="207"/>
                  </a:cubicBezTo>
                  <a:cubicBezTo>
                    <a:pt x="571" y="205"/>
                    <a:pt x="566" y="197"/>
                    <a:pt x="566" y="195"/>
                  </a:cubicBezTo>
                  <a:cubicBezTo>
                    <a:pt x="565" y="192"/>
                    <a:pt x="566" y="186"/>
                    <a:pt x="566" y="186"/>
                  </a:cubicBezTo>
                  <a:cubicBezTo>
                    <a:pt x="566" y="186"/>
                    <a:pt x="569" y="185"/>
                    <a:pt x="572" y="184"/>
                  </a:cubicBezTo>
                  <a:cubicBezTo>
                    <a:pt x="574" y="182"/>
                    <a:pt x="578" y="175"/>
                    <a:pt x="578" y="175"/>
                  </a:cubicBezTo>
                  <a:cubicBezTo>
                    <a:pt x="579" y="170"/>
                    <a:pt x="579" y="170"/>
                    <a:pt x="579" y="170"/>
                  </a:cubicBezTo>
                  <a:cubicBezTo>
                    <a:pt x="579" y="170"/>
                    <a:pt x="583" y="167"/>
                    <a:pt x="584" y="167"/>
                  </a:cubicBezTo>
                  <a:cubicBezTo>
                    <a:pt x="586" y="166"/>
                    <a:pt x="602" y="160"/>
                    <a:pt x="603" y="160"/>
                  </a:cubicBezTo>
                  <a:cubicBezTo>
                    <a:pt x="604" y="160"/>
                    <a:pt x="614" y="161"/>
                    <a:pt x="611" y="156"/>
                  </a:cubicBezTo>
                  <a:cubicBezTo>
                    <a:pt x="608" y="152"/>
                    <a:pt x="607" y="150"/>
                    <a:pt x="606" y="147"/>
                  </a:cubicBezTo>
                  <a:cubicBezTo>
                    <a:pt x="605" y="144"/>
                    <a:pt x="605" y="137"/>
                    <a:pt x="605" y="136"/>
                  </a:cubicBezTo>
                  <a:cubicBezTo>
                    <a:pt x="606" y="135"/>
                    <a:pt x="614" y="132"/>
                    <a:pt x="605" y="131"/>
                  </a:cubicBezTo>
                  <a:cubicBezTo>
                    <a:pt x="596" y="130"/>
                    <a:pt x="603" y="127"/>
                    <a:pt x="601" y="125"/>
                  </a:cubicBezTo>
                  <a:cubicBezTo>
                    <a:pt x="598" y="123"/>
                    <a:pt x="592" y="119"/>
                    <a:pt x="592" y="119"/>
                  </a:cubicBezTo>
                  <a:cubicBezTo>
                    <a:pt x="589" y="119"/>
                    <a:pt x="589" y="119"/>
                    <a:pt x="589" y="119"/>
                  </a:cubicBezTo>
                  <a:cubicBezTo>
                    <a:pt x="590" y="109"/>
                    <a:pt x="590" y="109"/>
                    <a:pt x="590" y="109"/>
                  </a:cubicBezTo>
                  <a:cubicBezTo>
                    <a:pt x="590" y="109"/>
                    <a:pt x="593" y="105"/>
                    <a:pt x="594" y="105"/>
                  </a:cubicBezTo>
                  <a:cubicBezTo>
                    <a:pt x="595" y="104"/>
                    <a:pt x="596" y="100"/>
                    <a:pt x="594" y="100"/>
                  </a:cubicBezTo>
                  <a:cubicBezTo>
                    <a:pt x="592" y="101"/>
                    <a:pt x="586" y="102"/>
                    <a:pt x="586" y="102"/>
                  </a:cubicBezTo>
                  <a:cubicBezTo>
                    <a:pt x="586" y="102"/>
                    <a:pt x="581" y="102"/>
                    <a:pt x="582" y="100"/>
                  </a:cubicBezTo>
                  <a:cubicBezTo>
                    <a:pt x="582" y="97"/>
                    <a:pt x="584" y="97"/>
                    <a:pt x="587" y="94"/>
                  </a:cubicBezTo>
                  <a:cubicBezTo>
                    <a:pt x="590" y="91"/>
                    <a:pt x="591" y="89"/>
                    <a:pt x="591" y="89"/>
                  </a:cubicBezTo>
                  <a:cubicBezTo>
                    <a:pt x="590" y="83"/>
                    <a:pt x="590" y="83"/>
                    <a:pt x="590" y="83"/>
                  </a:cubicBezTo>
                  <a:cubicBezTo>
                    <a:pt x="590" y="83"/>
                    <a:pt x="590" y="79"/>
                    <a:pt x="589" y="79"/>
                  </a:cubicBezTo>
                  <a:cubicBezTo>
                    <a:pt x="589" y="78"/>
                    <a:pt x="583" y="66"/>
                    <a:pt x="583" y="66"/>
                  </a:cubicBezTo>
                  <a:cubicBezTo>
                    <a:pt x="583" y="66"/>
                    <a:pt x="577" y="64"/>
                    <a:pt x="576" y="66"/>
                  </a:cubicBezTo>
                  <a:cubicBezTo>
                    <a:pt x="576" y="68"/>
                    <a:pt x="574" y="72"/>
                    <a:pt x="574" y="72"/>
                  </a:cubicBezTo>
                  <a:cubicBezTo>
                    <a:pt x="567" y="72"/>
                    <a:pt x="567" y="72"/>
                    <a:pt x="567" y="72"/>
                  </a:cubicBezTo>
                  <a:cubicBezTo>
                    <a:pt x="563" y="69"/>
                    <a:pt x="563" y="69"/>
                    <a:pt x="563" y="69"/>
                  </a:cubicBezTo>
                  <a:cubicBezTo>
                    <a:pt x="555" y="67"/>
                    <a:pt x="555" y="67"/>
                    <a:pt x="555" y="67"/>
                  </a:cubicBezTo>
                  <a:cubicBezTo>
                    <a:pt x="555" y="67"/>
                    <a:pt x="554" y="68"/>
                    <a:pt x="553" y="69"/>
                  </a:cubicBezTo>
                  <a:cubicBezTo>
                    <a:pt x="553" y="70"/>
                    <a:pt x="545" y="65"/>
                    <a:pt x="545" y="65"/>
                  </a:cubicBezTo>
                  <a:cubicBezTo>
                    <a:pt x="545" y="65"/>
                    <a:pt x="542" y="69"/>
                    <a:pt x="541" y="70"/>
                  </a:cubicBezTo>
                  <a:cubicBezTo>
                    <a:pt x="541" y="70"/>
                    <a:pt x="533" y="68"/>
                    <a:pt x="533" y="68"/>
                  </a:cubicBezTo>
                  <a:cubicBezTo>
                    <a:pt x="525" y="69"/>
                    <a:pt x="525" y="69"/>
                    <a:pt x="525" y="69"/>
                  </a:cubicBezTo>
                  <a:cubicBezTo>
                    <a:pt x="518" y="70"/>
                    <a:pt x="518" y="70"/>
                    <a:pt x="518" y="70"/>
                  </a:cubicBezTo>
                  <a:cubicBezTo>
                    <a:pt x="512" y="67"/>
                    <a:pt x="512" y="67"/>
                    <a:pt x="512" y="67"/>
                  </a:cubicBezTo>
                  <a:cubicBezTo>
                    <a:pt x="510" y="70"/>
                    <a:pt x="510" y="70"/>
                    <a:pt x="510" y="70"/>
                  </a:cubicBezTo>
                  <a:cubicBezTo>
                    <a:pt x="511" y="75"/>
                    <a:pt x="511" y="75"/>
                    <a:pt x="511" y="75"/>
                  </a:cubicBezTo>
                  <a:cubicBezTo>
                    <a:pt x="506" y="78"/>
                    <a:pt x="506" y="78"/>
                    <a:pt x="506" y="78"/>
                  </a:cubicBezTo>
                  <a:cubicBezTo>
                    <a:pt x="500" y="74"/>
                    <a:pt x="500" y="74"/>
                    <a:pt x="500" y="74"/>
                  </a:cubicBezTo>
                  <a:cubicBezTo>
                    <a:pt x="495" y="73"/>
                    <a:pt x="495" y="73"/>
                    <a:pt x="495" y="73"/>
                  </a:cubicBezTo>
                  <a:cubicBezTo>
                    <a:pt x="488" y="66"/>
                    <a:pt x="488" y="66"/>
                    <a:pt x="488" y="66"/>
                  </a:cubicBezTo>
                  <a:cubicBezTo>
                    <a:pt x="482" y="64"/>
                    <a:pt x="482" y="64"/>
                    <a:pt x="482" y="64"/>
                  </a:cubicBezTo>
                  <a:cubicBezTo>
                    <a:pt x="476" y="61"/>
                    <a:pt x="476" y="61"/>
                    <a:pt x="476" y="61"/>
                  </a:cubicBezTo>
                  <a:cubicBezTo>
                    <a:pt x="476" y="61"/>
                    <a:pt x="473" y="69"/>
                    <a:pt x="472" y="70"/>
                  </a:cubicBezTo>
                  <a:cubicBezTo>
                    <a:pt x="471" y="70"/>
                    <a:pt x="466" y="72"/>
                    <a:pt x="465" y="72"/>
                  </a:cubicBezTo>
                  <a:cubicBezTo>
                    <a:pt x="463" y="73"/>
                    <a:pt x="462" y="78"/>
                    <a:pt x="462" y="78"/>
                  </a:cubicBezTo>
                  <a:cubicBezTo>
                    <a:pt x="457" y="81"/>
                    <a:pt x="457" y="81"/>
                    <a:pt x="457" y="81"/>
                  </a:cubicBezTo>
                  <a:cubicBezTo>
                    <a:pt x="457" y="81"/>
                    <a:pt x="454" y="79"/>
                    <a:pt x="452" y="79"/>
                  </a:cubicBezTo>
                  <a:cubicBezTo>
                    <a:pt x="451" y="79"/>
                    <a:pt x="450" y="80"/>
                    <a:pt x="450" y="80"/>
                  </a:cubicBezTo>
                  <a:cubicBezTo>
                    <a:pt x="448" y="83"/>
                    <a:pt x="448" y="83"/>
                    <a:pt x="448" y="83"/>
                  </a:cubicBezTo>
                  <a:cubicBezTo>
                    <a:pt x="448" y="83"/>
                    <a:pt x="447" y="83"/>
                    <a:pt x="444" y="81"/>
                  </a:cubicBezTo>
                  <a:cubicBezTo>
                    <a:pt x="442" y="80"/>
                    <a:pt x="439" y="78"/>
                    <a:pt x="439" y="78"/>
                  </a:cubicBezTo>
                  <a:cubicBezTo>
                    <a:pt x="436" y="77"/>
                    <a:pt x="436" y="77"/>
                    <a:pt x="436" y="77"/>
                  </a:cubicBezTo>
                  <a:cubicBezTo>
                    <a:pt x="436" y="77"/>
                    <a:pt x="427" y="81"/>
                    <a:pt x="426" y="82"/>
                  </a:cubicBezTo>
                  <a:cubicBezTo>
                    <a:pt x="426" y="83"/>
                    <a:pt x="424" y="86"/>
                    <a:pt x="424" y="86"/>
                  </a:cubicBezTo>
                  <a:cubicBezTo>
                    <a:pt x="419" y="82"/>
                    <a:pt x="419" y="82"/>
                    <a:pt x="419" y="82"/>
                  </a:cubicBezTo>
                  <a:cubicBezTo>
                    <a:pt x="413" y="78"/>
                    <a:pt x="413" y="78"/>
                    <a:pt x="413" y="78"/>
                  </a:cubicBezTo>
                  <a:cubicBezTo>
                    <a:pt x="412" y="71"/>
                    <a:pt x="412" y="71"/>
                    <a:pt x="412" y="71"/>
                  </a:cubicBezTo>
                  <a:cubicBezTo>
                    <a:pt x="401" y="61"/>
                    <a:pt x="401" y="61"/>
                    <a:pt x="401" y="61"/>
                  </a:cubicBezTo>
                  <a:cubicBezTo>
                    <a:pt x="399" y="51"/>
                    <a:pt x="399" y="51"/>
                    <a:pt x="399" y="51"/>
                  </a:cubicBezTo>
                  <a:cubicBezTo>
                    <a:pt x="391" y="45"/>
                    <a:pt x="391" y="45"/>
                    <a:pt x="391" y="45"/>
                  </a:cubicBezTo>
                  <a:cubicBezTo>
                    <a:pt x="386" y="51"/>
                    <a:pt x="386" y="51"/>
                    <a:pt x="386" y="51"/>
                  </a:cubicBezTo>
                  <a:cubicBezTo>
                    <a:pt x="378" y="50"/>
                    <a:pt x="378" y="50"/>
                    <a:pt x="378" y="50"/>
                  </a:cubicBezTo>
                  <a:cubicBezTo>
                    <a:pt x="370" y="52"/>
                    <a:pt x="370" y="52"/>
                    <a:pt x="370" y="52"/>
                  </a:cubicBezTo>
                  <a:cubicBezTo>
                    <a:pt x="370" y="52"/>
                    <a:pt x="365" y="57"/>
                    <a:pt x="365" y="55"/>
                  </a:cubicBezTo>
                  <a:cubicBezTo>
                    <a:pt x="364" y="53"/>
                    <a:pt x="366" y="49"/>
                    <a:pt x="366" y="47"/>
                  </a:cubicBezTo>
                  <a:cubicBezTo>
                    <a:pt x="365" y="46"/>
                    <a:pt x="360" y="49"/>
                    <a:pt x="361" y="45"/>
                  </a:cubicBezTo>
                  <a:cubicBezTo>
                    <a:pt x="362" y="43"/>
                    <a:pt x="361" y="40"/>
                    <a:pt x="360" y="39"/>
                  </a:cubicBezTo>
                  <a:cubicBezTo>
                    <a:pt x="358" y="37"/>
                    <a:pt x="352" y="37"/>
                    <a:pt x="354" y="33"/>
                  </a:cubicBezTo>
                  <a:cubicBezTo>
                    <a:pt x="356" y="30"/>
                    <a:pt x="361" y="28"/>
                    <a:pt x="361" y="28"/>
                  </a:cubicBezTo>
                  <a:cubicBezTo>
                    <a:pt x="361" y="26"/>
                    <a:pt x="361" y="26"/>
                    <a:pt x="361" y="26"/>
                  </a:cubicBezTo>
                  <a:cubicBezTo>
                    <a:pt x="357" y="22"/>
                    <a:pt x="357" y="22"/>
                    <a:pt x="357" y="22"/>
                  </a:cubicBezTo>
                  <a:cubicBezTo>
                    <a:pt x="346" y="17"/>
                    <a:pt x="346" y="17"/>
                    <a:pt x="346" y="17"/>
                  </a:cubicBezTo>
                  <a:cubicBezTo>
                    <a:pt x="346" y="17"/>
                    <a:pt x="345" y="11"/>
                    <a:pt x="343" y="11"/>
                  </a:cubicBezTo>
                  <a:cubicBezTo>
                    <a:pt x="342" y="10"/>
                    <a:pt x="339" y="7"/>
                    <a:pt x="339" y="7"/>
                  </a:cubicBezTo>
                  <a:cubicBezTo>
                    <a:pt x="339" y="7"/>
                    <a:pt x="336" y="3"/>
                    <a:pt x="332" y="2"/>
                  </a:cubicBezTo>
                  <a:cubicBezTo>
                    <a:pt x="328" y="0"/>
                    <a:pt x="325" y="9"/>
                    <a:pt x="325" y="9"/>
                  </a:cubicBezTo>
                  <a:cubicBezTo>
                    <a:pt x="321" y="5"/>
                    <a:pt x="321" y="5"/>
                    <a:pt x="321" y="5"/>
                  </a:cubicBezTo>
                  <a:cubicBezTo>
                    <a:pt x="313" y="8"/>
                    <a:pt x="313" y="8"/>
                    <a:pt x="313" y="8"/>
                  </a:cubicBezTo>
                  <a:cubicBezTo>
                    <a:pt x="307" y="17"/>
                    <a:pt x="307" y="17"/>
                    <a:pt x="307" y="17"/>
                  </a:cubicBezTo>
                  <a:cubicBezTo>
                    <a:pt x="303" y="18"/>
                    <a:pt x="303" y="18"/>
                    <a:pt x="303" y="18"/>
                  </a:cubicBezTo>
                  <a:cubicBezTo>
                    <a:pt x="297" y="19"/>
                    <a:pt x="297" y="19"/>
                    <a:pt x="297" y="19"/>
                  </a:cubicBezTo>
                  <a:cubicBezTo>
                    <a:pt x="288" y="21"/>
                    <a:pt x="288" y="21"/>
                    <a:pt x="288" y="21"/>
                  </a:cubicBezTo>
                  <a:cubicBezTo>
                    <a:pt x="286" y="27"/>
                    <a:pt x="286" y="27"/>
                    <a:pt x="286" y="27"/>
                  </a:cubicBezTo>
                  <a:cubicBezTo>
                    <a:pt x="287" y="33"/>
                    <a:pt x="287" y="33"/>
                    <a:pt x="287" y="33"/>
                  </a:cubicBezTo>
                  <a:cubicBezTo>
                    <a:pt x="282" y="37"/>
                    <a:pt x="282" y="37"/>
                    <a:pt x="282" y="37"/>
                  </a:cubicBezTo>
                  <a:cubicBezTo>
                    <a:pt x="270" y="36"/>
                    <a:pt x="270" y="36"/>
                    <a:pt x="270" y="36"/>
                  </a:cubicBezTo>
                  <a:cubicBezTo>
                    <a:pt x="262" y="38"/>
                    <a:pt x="262" y="38"/>
                    <a:pt x="262" y="38"/>
                  </a:cubicBezTo>
                  <a:cubicBezTo>
                    <a:pt x="258" y="44"/>
                    <a:pt x="258" y="44"/>
                    <a:pt x="258" y="44"/>
                  </a:cubicBezTo>
                  <a:cubicBezTo>
                    <a:pt x="246" y="44"/>
                    <a:pt x="246" y="44"/>
                    <a:pt x="246" y="44"/>
                  </a:cubicBezTo>
                  <a:cubicBezTo>
                    <a:pt x="244" y="56"/>
                    <a:pt x="244" y="56"/>
                    <a:pt x="244" y="56"/>
                  </a:cubicBezTo>
                  <a:cubicBezTo>
                    <a:pt x="241" y="64"/>
                    <a:pt x="241" y="64"/>
                    <a:pt x="241" y="64"/>
                  </a:cubicBezTo>
                  <a:cubicBezTo>
                    <a:pt x="238" y="73"/>
                    <a:pt x="238" y="73"/>
                    <a:pt x="238" y="73"/>
                  </a:cubicBezTo>
                  <a:cubicBezTo>
                    <a:pt x="240" y="78"/>
                    <a:pt x="240" y="78"/>
                    <a:pt x="240" y="78"/>
                  </a:cubicBezTo>
                  <a:cubicBezTo>
                    <a:pt x="243" y="85"/>
                    <a:pt x="243" y="85"/>
                    <a:pt x="243" y="85"/>
                  </a:cubicBezTo>
                  <a:cubicBezTo>
                    <a:pt x="249" y="92"/>
                    <a:pt x="249" y="92"/>
                    <a:pt x="249" y="92"/>
                  </a:cubicBezTo>
                  <a:cubicBezTo>
                    <a:pt x="249" y="92"/>
                    <a:pt x="249" y="92"/>
                    <a:pt x="249" y="92"/>
                  </a:cubicBezTo>
                  <a:cubicBezTo>
                    <a:pt x="243" y="94"/>
                    <a:pt x="243" y="94"/>
                    <a:pt x="243" y="94"/>
                  </a:cubicBezTo>
                  <a:cubicBezTo>
                    <a:pt x="239" y="95"/>
                    <a:pt x="239" y="95"/>
                    <a:pt x="239" y="95"/>
                  </a:cubicBezTo>
                  <a:cubicBezTo>
                    <a:pt x="235" y="89"/>
                    <a:pt x="235" y="89"/>
                    <a:pt x="235" y="89"/>
                  </a:cubicBezTo>
                  <a:cubicBezTo>
                    <a:pt x="229" y="87"/>
                    <a:pt x="229" y="87"/>
                    <a:pt x="229" y="87"/>
                  </a:cubicBezTo>
                  <a:cubicBezTo>
                    <a:pt x="222" y="90"/>
                    <a:pt x="222" y="90"/>
                    <a:pt x="222" y="90"/>
                  </a:cubicBezTo>
                  <a:cubicBezTo>
                    <a:pt x="215" y="92"/>
                    <a:pt x="215" y="92"/>
                    <a:pt x="215" y="92"/>
                  </a:cubicBezTo>
                  <a:cubicBezTo>
                    <a:pt x="213" y="92"/>
                    <a:pt x="213" y="92"/>
                    <a:pt x="213" y="92"/>
                  </a:cubicBezTo>
                  <a:cubicBezTo>
                    <a:pt x="211" y="96"/>
                    <a:pt x="211" y="96"/>
                    <a:pt x="211" y="96"/>
                  </a:cubicBezTo>
                  <a:cubicBezTo>
                    <a:pt x="205" y="99"/>
                    <a:pt x="205" y="99"/>
                    <a:pt x="205" y="99"/>
                  </a:cubicBezTo>
                  <a:cubicBezTo>
                    <a:pt x="205" y="99"/>
                    <a:pt x="203" y="97"/>
                    <a:pt x="202" y="96"/>
                  </a:cubicBezTo>
                  <a:cubicBezTo>
                    <a:pt x="201" y="95"/>
                    <a:pt x="198" y="93"/>
                    <a:pt x="198" y="93"/>
                  </a:cubicBezTo>
                  <a:cubicBezTo>
                    <a:pt x="198" y="93"/>
                    <a:pt x="197" y="91"/>
                    <a:pt x="196" y="90"/>
                  </a:cubicBezTo>
                  <a:cubicBezTo>
                    <a:pt x="195" y="90"/>
                    <a:pt x="189" y="94"/>
                    <a:pt x="189" y="94"/>
                  </a:cubicBezTo>
                  <a:cubicBezTo>
                    <a:pt x="189" y="94"/>
                    <a:pt x="184" y="97"/>
                    <a:pt x="184" y="98"/>
                  </a:cubicBezTo>
                  <a:cubicBezTo>
                    <a:pt x="185" y="98"/>
                    <a:pt x="184" y="103"/>
                    <a:pt x="184" y="103"/>
                  </a:cubicBezTo>
                  <a:cubicBezTo>
                    <a:pt x="177" y="97"/>
                    <a:pt x="177" y="97"/>
                    <a:pt x="177" y="97"/>
                  </a:cubicBezTo>
                  <a:cubicBezTo>
                    <a:pt x="172" y="101"/>
                    <a:pt x="172" y="101"/>
                    <a:pt x="172" y="101"/>
                  </a:cubicBezTo>
                  <a:cubicBezTo>
                    <a:pt x="168" y="98"/>
                    <a:pt x="168" y="98"/>
                    <a:pt x="168" y="98"/>
                  </a:cubicBezTo>
                  <a:cubicBezTo>
                    <a:pt x="166" y="97"/>
                    <a:pt x="166" y="97"/>
                    <a:pt x="166" y="97"/>
                  </a:cubicBezTo>
                  <a:cubicBezTo>
                    <a:pt x="160" y="104"/>
                    <a:pt x="160" y="104"/>
                    <a:pt x="160" y="104"/>
                  </a:cubicBezTo>
                  <a:cubicBezTo>
                    <a:pt x="156" y="102"/>
                    <a:pt x="156" y="102"/>
                    <a:pt x="156" y="102"/>
                  </a:cubicBezTo>
                  <a:cubicBezTo>
                    <a:pt x="154" y="109"/>
                    <a:pt x="154" y="109"/>
                    <a:pt x="154" y="109"/>
                  </a:cubicBezTo>
                  <a:cubicBezTo>
                    <a:pt x="149" y="105"/>
                    <a:pt x="149" y="105"/>
                    <a:pt x="149" y="105"/>
                  </a:cubicBezTo>
                  <a:cubicBezTo>
                    <a:pt x="149" y="105"/>
                    <a:pt x="144" y="104"/>
                    <a:pt x="143" y="104"/>
                  </a:cubicBezTo>
                  <a:cubicBezTo>
                    <a:pt x="142" y="104"/>
                    <a:pt x="139" y="108"/>
                    <a:pt x="139" y="108"/>
                  </a:cubicBezTo>
                  <a:cubicBezTo>
                    <a:pt x="134" y="104"/>
                    <a:pt x="134" y="104"/>
                    <a:pt x="134" y="104"/>
                  </a:cubicBezTo>
                  <a:cubicBezTo>
                    <a:pt x="130" y="101"/>
                    <a:pt x="130" y="101"/>
                    <a:pt x="130" y="101"/>
                  </a:cubicBezTo>
                  <a:cubicBezTo>
                    <a:pt x="130" y="101"/>
                    <a:pt x="119" y="102"/>
                    <a:pt x="118" y="102"/>
                  </a:cubicBezTo>
                  <a:cubicBezTo>
                    <a:pt x="117" y="102"/>
                    <a:pt x="110" y="101"/>
                    <a:pt x="110" y="101"/>
                  </a:cubicBezTo>
                  <a:cubicBezTo>
                    <a:pt x="101" y="103"/>
                    <a:pt x="101" y="103"/>
                    <a:pt x="101" y="103"/>
                  </a:cubicBezTo>
                  <a:cubicBezTo>
                    <a:pt x="88" y="103"/>
                    <a:pt x="88" y="103"/>
                    <a:pt x="88" y="103"/>
                  </a:cubicBezTo>
                  <a:cubicBezTo>
                    <a:pt x="76" y="104"/>
                    <a:pt x="76" y="104"/>
                    <a:pt x="76" y="104"/>
                  </a:cubicBezTo>
                  <a:cubicBezTo>
                    <a:pt x="67" y="104"/>
                    <a:pt x="67" y="104"/>
                    <a:pt x="67" y="104"/>
                  </a:cubicBezTo>
                  <a:cubicBezTo>
                    <a:pt x="60" y="109"/>
                    <a:pt x="60" y="109"/>
                    <a:pt x="60" y="109"/>
                  </a:cubicBezTo>
                  <a:cubicBezTo>
                    <a:pt x="53" y="110"/>
                    <a:pt x="53" y="110"/>
                    <a:pt x="53" y="110"/>
                  </a:cubicBezTo>
                  <a:cubicBezTo>
                    <a:pt x="45" y="111"/>
                    <a:pt x="45" y="111"/>
                    <a:pt x="45" y="111"/>
                  </a:cubicBezTo>
                  <a:cubicBezTo>
                    <a:pt x="44" y="111"/>
                    <a:pt x="44" y="111"/>
                    <a:pt x="44" y="111"/>
                  </a:cubicBezTo>
                  <a:cubicBezTo>
                    <a:pt x="43" y="112"/>
                    <a:pt x="43" y="112"/>
                    <a:pt x="43" y="112"/>
                  </a:cubicBezTo>
                  <a:cubicBezTo>
                    <a:pt x="40" y="114"/>
                    <a:pt x="40" y="114"/>
                    <a:pt x="40" y="114"/>
                  </a:cubicBezTo>
                  <a:cubicBezTo>
                    <a:pt x="40" y="115"/>
                    <a:pt x="40" y="115"/>
                    <a:pt x="40" y="115"/>
                  </a:cubicBezTo>
                  <a:cubicBezTo>
                    <a:pt x="38" y="117"/>
                    <a:pt x="38" y="117"/>
                    <a:pt x="38" y="117"/>
                  </a:cubicBezTo>
                  <a:cubicBezTo>
                    <a:pt x="37" y="122"/>
                    <a:pt x="37" y="122"/>
                    <a:pt x="37" y="122"/>
                  </a:cubicBezTo>
                  <a:cubicBezTo>
                    <a:pt x="36" y="124"/>
                    <a:pt x="34" y="126"/>
                    <a:pt x="33" y="128"/>
                  </a:cubicBezTo>
                  <a:cubicBezTo>
                    <a:pt x="33" y="128"/>
                    <a:pt x="33" y="128"/>
                    <a:pt x="33" y="128"/>
                  </a:cubicBezTo>
                  <a:cubicBezTo>
                    <a:pt x="33" y="128"/>
                    <a:pt x="30" y="127"/>
                    <a:pt x="30" y="129"/>
                  </a:cubicBezTo>
                  <a:cubicBezTo>
                    <a:pt x="30" y="130"/>
                    <a:pt x="30" y="130"/>
                    <a:pt x="30" y="130"/>
                  </a:cubicBezTo>
                  <a:cubicBezTo>
                    <a:pt x="27" y="131"/>
                    <a:pt x="22" y="129"/>
                    <a:pt x="22" y="129"/>
                  </a:cubicBezTo>
                  <a:cubicBezTo>
                    <a:pt x="17" y="132"/>
                    <a:pt x="17" y="132"/>
                    <a:pt x="17" y="132"/>
                  </a:cubicBezTo>
                  <a:cubicBezTo>
                    <a:pt x="17" y="133"/>
                    <a:pt x="17" y="134"/>
                    <a:pt x="18" y="134"/>
                  </a:cubicBezTo>
                  <a:cubicBezTo>
                    <a:pt x="19" y="135"/>
                    <a:pt x="19" y="135"/>
                    <a:pt x="19" y="136"/>
                  </a:cubicBezTo>
                  <a:cubicBezTo>
                    <a:pt x="20" y="136"/>
                    <a:pt x="20" y="137"/>
                    <a:pt x="20" y="137"/>
                  </a:cubicBezTo>
                  <a:cubicBezTo>
                    <a:pt x="22" y="142"/>
                    <a:pt x="22" y="142"/>
                    <a:pt x="22" y="142"/>
                  </a:cubicBezTo>
                  <a:cubicBezTo>
                    <a:pt x="22" y="146"/>
                    <a:pt x="22" y="146"/>
                    <a:pt x="22" y="146"/>
                  </a:cubicBezTo>
                  <a:cubicBezTo>
                    <a:pt x="22" y="146"/>
                    <a:pt x="22" y="149"/>
                    <a:pt x="24" y="149"/>
                  </a:cubicBezTo>
                  <a:cubicBezTo>
                    <a:pt x="26" y="149"/>
                    <a:pt x="27" y="150"/>
                    <a:pt x="27" y="152"/>
                  </a:cubicBezTo>
                  <a:cubicBezTo>
                    <a:pt x="27" y="154"/>
                    <a:pt x="32" y="156"/>
                    <a:pt x="32" y="156"/>
                  </a:cubicBezTo>
                  <a:cubicBezTo>
                    <a:pt x="32" y="156"/>
                    <a:pt x="32" y="160"/>
                    <a:pt x="33" y="161"/>
                  </a:cubicBezTo>
                  <a:cubicBezTo>
                    <a:pt x="35" y="162"/>
                    <a:pt x="37" y="163"/>
                    <a:pt x="40" y="163"/>
                  </a:cubicBezTo>
                  <a:cubicBezTo>
                    <a:pt x="43" y="164"/>
                    <a:pt x="42" y="168"/>
                    <a:pt x="44" y="169"/>
                  </a:cubicBezTo>
                  <a:cubicBezTo>
                    <a:pt x="46" y="170"/>
                    <a:pt x="48" y="172"/>
                    <a:pt x="46" y="172"/>
                  </a:cubicBezTo>
                  <a:cubicBezTo>
                    <a:pt x="45" y="173"/>
                    <a:pt x="42" y="173"/>
                    <a:pt x="42" y="173"/>
                  </a:cubicBezTo>
                  <a:cubicBezTo>
                    <a:pt x="42" y="173"/>
                    <a:pt x="41" y="174"/>
                    <a:pt x="41" y="176"/>
                  </a:cubicBezTo>
                  <a:cubicBezTo>
                    <a:pt x="42" y="177"/>
                    <a:pt x="42" y="177"/>
                    <a:pt x="42" y="177"/>
                  </a:cubicBezTo>
                  <a:cubicBezTo>
                    <a:pt x="46" y="182"/>
                    <a:pt x="46" y="182"/>
                    <a:pt x="46" y="182"/>
                  </a:cubicBezTo>
                  <a:cubicBezTo>
                    <a:pt x="46" y="188"/>
                    <a:pt x="46" y="188"/>
                    <a:pt x="46" y="188"/>
                  </a:cubicBezTo>
                  <a:cubicBezTo>
                    <a:pt x="46" y="188"/>
                    <a:pt x="46" y="190"/>
                    <a:pt x="46" y="192"/>
                  </a:cubicBezTo>
                  <a:cubicBezTo>
                    <a:pt x="46" y="193"/>
                    <a:pt x="45" y="195"/>
                    <a:pt x="43" y="195"/>
                  </a:cubicBezTo>
                  <a:cubicBezTo>
                    <a:pt x="43" y="195"/>
                    <a:pt x="43" y="195"/>
                    <a:pt x="43" y="195"/>
                  </a:cubicBezTo>
                  <a:cubicBezTo>
                    <a:pt x="43" y="195"/>
                    <a:pt x="43" y="195"/>
                    <a:pt x="43" y="195"/>
                  </a:cubicBezTo>
                  <a:cubicBezTo>
                    <a:pt x="42" y="195"/>
                    <a:pt x="42" y="195"/>
                    <a:pt x="42" y="195"/>
                  </a:cubicBezTo>
                  <a:cubicBezTo>
                    <a:pt x="41" y="196"/>
                    <a:pt x="41" y="198"/>
                    <a:pt x="40" y="198"/>
                  </a:cubicBezTo>
                  <a:cubicBezTo>
                    <a:pt x="39" y="199"/>
                    <a:pt x="37" y="196"/>
                    <a:pt x="36" y="199"/>
                  </a:cubicBezTo>
                  <a:cubicBezTo>
                    <a:pt x="35" y="203"/>
                    <a:pt x="33" y="206"/>
                    <a:pt x="33" y="207"/>
                  </a:cubicBezTo>
                  <a:cubicBezTo>
                    <a:pt x="32" y="208"/>
                    <a:pt x="29" y="209"/>
                    <a:pt x="29" y="211"/>
                  </a:cubicBezTo>
                  <a:cubicBezTo>
                    <a:pt x="28" y="213"/>
                    <a:pt x="28" y="211"/>
                    <a:pt x="26" y="216"/>
                  </a:cubicBezTo>
                  <a:cubicBezTo>
                    <a:pt x="24" y="221"/>
                    <a:pt x="23" y="223"/>
                    <a:pt x="23" y="223"/>
                  </a:cubicBezTo>
                  <a:cubicBezTo>
                    <a:pt x="14" y="235"/>
                    <a:pt x="14" y="235"/>
                    <a:pt x="14" y="235"/>
                  </a:cubicBezTo>
                  <a:cubicBezTo>
                    <a:pt x="14" y="235"/>
                    <a:pt x="9" y="243"/>
                    <a:pt x="9" y="244"/>
                  </a:cubicBezTo>
                  <a:cubicBezTo>
                    <a:pt x="9" y="245"/>
                    <a:pt x="9" y="249"/>
                    <a:pt x="9" y="249"/>
                  </a:cubicBezTo>
                  <a:cubicBezTo>
                    <a:pt x="13" y="253"/>
                    <a:pt x="13" y="253"/>
                    <a:pt x="13" y="253"/>
                  </a:cubicBezTo>
                  <a:cubicBezTo>
                    <a:pt x="13" y="257"/>
                    <a:pt x="13" y="257"/>
                    <a:pt x="13" y="257"/>
                  </a:cubicBezTo>
                  <a:cubicBezTo>
                    <a:pt x="13" y="257"/>
                    <a:pt x="13" y="260"/>
                    <a:pt x="14" y="261"/>
                  </a:cubicBezTo>
                  <a:cubicBezTo>
                    <a:pt x="15" y="261"/>
                    <a:pt x="15" y="261"/>
                    <a:pt x="15" y="261"/>
                  </a:cubicBezTo>
                  <a:cubicBezTo>
                    <a:pt x="14" y="264"/>
                    <a:pt x="14" y="264"/>
                    <a:pt x="14" y="264"/>
                  </a:cubicBezTo>
                  <a:cubicBezTo>
                    <a:pt x="14" y="264"/>
                    <a:pt x="15" y="267"/>
                    <a:pt x="16" y="267"/>
                  </a:cubicBezTo>
                  <a:cubicBezTo>
                    <a:pt x="16" y="267"/>
                    <a:pt x="18" y="268"/>
                    <a:pt x="18" y="268"/>
                  </a:cubicBezTo>
                  <a:cubicBezTo>
                    <a:pt x="18" y="268"/>
                    <a:pt x="20" y="270"/>
                    <a:pt x="20" y="270"/>
                  </a:cubicBezTo>
                  <a:cubicBezTo>
                    <a:pt x="21" y="271"/>
                    <a:pt x="20" y="273"/>
                    <a:pt x="20" y="273"/>
                  </a:cubicBezTo>
                  <a:cubicBezTo>
                    <a:pt x="20" y="273"/>
                    <a:pt x="20" y="274"/>
                    <a:pt x="19" y="274"/>
                  </a:cubicBezTo>
                  <a:cubicBezTo>
                    <a:pt x="18" y="274"/>
                    <a:pt x="18" y="274"/>
                    <a:pt x="16" y="274"/>
                  </a:cubicBezTo>
                  <a:cubicBezTo>
                    <a:pt x="16" y="273"/>
                    <a:pt x="16" y="273"/>
                    <a:pt x="15" y="273"/>
                  </a:cubicBezTo>
                  <a:cubicBezTo>
                    <a:pt x="13" y="273"/>
                    <a:pt x="13" y="273"/>
                    <a:pt x="13" y="273"/>
                  </a:cubicBezTo>
                  <a:cubicBezTo>
                    <a:pt x="12" y="273"/>
                    <a:pt x="12" y="273"/>
                    <a:pt x="11" y="273"/>
                  </a:cubicBezTo>
                  <a:cubicBezTo>
                    <a:pt x="10" y="273"/>
                    <a:pt x="10" y="273"/>
                    <a:pt x="10" y="273"/>
                  </a:cubicBezTo>
                  <a:cubicBezTo>
                    <a:pt x="9" y="273"/>
                    <a:pt x="9" y="273"/>
                    <a:pt x="8" y="274"/>
                  </a:cubicBezTo>
                  <a:cubicBezTo>
                    <a:pt x="8" y="275"/>
                    <a:pt x="8" y="275"/>
                    <a:pt x="8" y="275"/>
                  </a:cubicBezTo>
                  <a:cubicBezTo>
                    <a:pt x="8" y="275"/>
                    <a:pt x="7" y="276"/>
                    <a:pt x="7" y="277"/>
                  </a:cubicBezTo>
                  <a:cubicBezTo>
                    <a:pt x="6" y="277"/>
                    <a:pt x="6" y="279"/>
                    <a:pt x="6" y="279"/>
                  </a:cubicBezTo>
                  <a:cubicBezTo>
                    <a:pt x="6" y="279"/>
                    <a:pt x="6" y="280"/>
                    <a:pt x="6" y="280"/>
                  </a:cubicBezTo>
                  <a:cubicBezTo>
                    <a:pt x="6" y="280"/>
                    <a:pt x="6" y="282"/>
                    <a:pt x="6" y="282"/>
                  </a:cubicBezTo>
                  <a:cubicBezTo>
                    <a:pt x="5" y="284"/>
                    <a:pt x="5" y="284"/>
                    <a:pt x="5" y="284"/>
                  </a:cubicBezTo>
                  <a:cubicBezTo>
                    <a:pt x="5" y="284"/>
                    <a:pt x="4" y="285"/>
                    <a:pt x="5" y="286"/>
                  </a:cubicBezTo>
                  <a:cubicBezTo>
                    <a:pt x="5" y="286"/>
                    <a:pt x="5" y="287"/>
                    <a:pt x="5" y="287"/>
                  </a:cubicBezTo>
                  <a:cubicBezTo>
                    <a:pt x="6" y="288"/>
                    <a:pt x="6" y="288"/>
                    <a:pt x="6" y="288"/>
                  </a:cubicBezTo>
                  <a:cubicBezTo>
                    <a:pt x="4" y="290"/>
                    <a:pt x="4" y="290"/>
                    <a:pt x="4" y="290"/>
                  </a:cubicBezTo>
                  <a:cubicBezTo>
                    <a:pt x="4" y="292"/>
                    <a:pt x="4" y="292"/>
                    <a:pt x="4" y="292"/>
                  </a:cubicBezTo>
                  <a:cubicBezTo>
                    <a:pt x="4" y="292"/>
                    <a:pt x="5" y="293"/>
                    <a:pt x="4" y="294"/>
                  </a:cubicBezTo>
                  <a:cubicBezTo>
                    <a:pt x="4" y="294"/>
                    <a:pt x="3" y="295"/>
                    <a:pt x="3" y="295"/>
                  </a:cubicBezTo>
                  <a:cubicBezTo>
                    <a:pt x="3" y="295"/>
                    <a:pt x="1" y="297"/>
                    <a:pt x="1" y="297"/>
                  </a:cubicBezTo>
                  <a:cubicBezTo>
                    <a:pt x="1" y="297"/>
                    <a:pt x="1" y="298"/>
                    <a:pt x="1" y="298"/>
                  </a:cubicBezTo>
                  <a:cubicBezTo>
                    <a:pt x="1" y="298"/>
                    <a:pt x="0" y="300"/>
                    <a:pt x="0" y="300"/>
                  </a:cubicBezTo>
                  <a:cubicBezTo>
                    <a:pt x="0" y="300"/>
                    <a:pt x="0" y="303"/>
                    <a:pt x="0" y="303"/>
                  </a:cubicBezTo>
                  <a:cubicBezTo>
                    <a:pt x="0" y="303"/>
                    <a:pt x="1" y="304"/>
                    <a:pt x="1" y="304"/>
                  </a:cubicBezTo>
                  <a:cubicBezTo>
                    <a:pt x="1" y="304"/>
                    <a:pt x="1" y="305"/>
                    <a:pt x="1" y="306"/>
                  </a:cubicBezTo>
                  <a:cubicBezTo>
                    <a:pt x="0" y="306"/>
                    <a:pt x="1" y="307"/>
                    <a:pt x="1" y="308"/>
                  </a:cubicBezTo>
                  <a:cubicBezTo>
                    <a:pt x="1" y="308"/>
                    <a:pt x="1" y="309"/>
                    <a:pt x="1" y="309"/>
                  </a:cubicBezTo>
                  <a:cubicBezTo>
                    <a:pt x="0" y="311"/>
                    <a:pt x="0" y="311"/>
                    <a:pt x="0" y="311"/>
                  </a:cubicBezTo>
                  <a:cubicBezTo>
                    <a:pt x="0" y="311"/>
                    <a:pt x="0" y="311"/>
                    <a:pt x="0" y="311"/>
                  </a:cubicBezTo>
                  <a:cubicBezTo>
                    <a:pt x="0" y="312"/>
                    <a:pt x="0" y="312"/>
                    <a:pt x="0" y="312"/>
                  </a:cubicBezTo>
                  <a:cubicBezTo>
                    <a:pt x="0" y="314"/>
                    <a:pt x="0" y="314"/>
                    <a:pt x="0" y="314"/>
                  </a:cubicBezTo>
                  <a:cubicBezTo>
                    <a:pt x="2" y="314"/>
                    <a:pt x="2" y="314"/>
                    <a:pt x="2" y="314"/>
                  </a:cubicBezTo>
                  <a:cubicBezTo>
                    <a:pt x="3" y="313"/>
                    <a:pt x="3" y="313"/>
                    <a:pt x="3" y="313"/>
                  </a:cubicBezTo>
                  <a:cubicBezTo>
                    <a:pt x="8" y="311"/>
                    <a:pt x="8" y="311"/>
                    <a:pt x="8" y="311"/>
                  </a:cubicBezTo>
                  <a:cubicBezTo>
                    <a:pt x="11" y="314"/>
                    <a:pt x="11" y="314"/>
                    <a:pt x="11" y="314"/>
                  </a:cubicBezTo>
                  <a:cubicBezTo>
                    <a:pt x="14" y="317"/>
                    <a:pt x="14" y="317"/>
                    <a:pt x="14" y="317"/>
                  </a:cubicBezTo>
                  <a:cubicBezTo>
                    <a:pt x="19" y="317"/>
                    <a:pt x="19" y="317"/>
                    <a:pt x="19" y="317"/>
                  </a:cubicBezTo>
                  <a:cubicBezTo>
                    <a:pt x="22" y="321"/>
                    <a:pt x="22" y="321"/>
                    <a:pt x="22" y="321"/>
                  </a:cubicBezTo>
                  <a:cubicBezTo>
                    <a:pt x="25" y="324"/>
                    <a:pt x="25" y="324"/>
                    <a:pt x="25" y="324"/>
                  </a:cubicBezTo>
                  <a:cubicBezTo>
                    <a:pt x="30" y="323"/>
                    <a:pt x="30" y="323"/>
                    <a:pt x="30" y="323"/>
                  </a:cubicBezTo>
                  <a:cubicBezTo>
                    <a:pt x="35" y="326"/>
                    <a:pt x="35" y="326"/>
                    <a:pt x="35" y="326"/>
                  </a:cubicBezTo>
                  <a:cubicBezTo>
                    <a:pt x="34" y="329"/>
                    <a:pt x="34" y="329"/>
                    <a:pt x="34" y="329"/>
                  </a:cubicBezTo>
                  <a:cubicBezTo>
                    <a:pt x="34" y="329"/>
                    <a:pt x="38" y="324"/>
                    <a:pt x="39" y="323"/>
                  </a:cubicBezTo>
                  <a:cubicBezTo>
                    <a:pt x="40" y="322"/>
                    <a:pt x="44" y="321"/>
                    <a:pt x="44" y="321"/>
                  </a:cubicBezTo>
                  <a:cubicBezTo>
                    <a:pt x="44" y="321"/>
                    <a:pt x="46" y="323"/>
                    <a:pt x="48" y="324"/>
                  </a:cubicBezTo>
                  <a:cubicBezTo>
                    <a:pt x="51" y="324"/>
                    <a:pt x="51" y="324"/>
                    <a:pt x="51" y="324"/>
                  </a:cubicBezTo>
                  <a:cubicBezTo>
                    <a:pt x="53" y="324"/>
                    <a:pt x="61" y="323"/>
                    <a:pt x="61" y="323"/>
                  </a:cubicBezTo>
                  <a:cubicBezTo>
                    <a:pt x="72" y="324"/>
                    <a:pt x="72" y="324"/>
                    <a:pt x="72" y="324"/>
                  </a:cubicBezTo>
                  <a:cubicBezTo>
                    <a:pt x="78" y="321"/>
                    <a:pt x="78" y="321"/>
                    <a:pt x="78" y="321"/>
                  </a:cubicBezTo>
                  <a:cubicBezTo>
                    <a:pt x="90" y="322"/>
                    <a:pt x="90" y="322"/>
                    <a:pt x="90" y="322"/>
                  </a:cubicBezTo>
                  <a:cubicBezTo>
                    <a:pt x="92" y="321"/>
                    <a:pt x="92" y="321"/>
                    <a:pt x="92" y="321"/>
                  </a:cubicBezTo>
                  <a:cubicBezTo>
                    <a:pt x="93" y="322"/>
                    <a:pt x="93" y="322"/>
                    <a:pt x="93" y="322"/>
                  </a:cubicBezTo>
                  <a:cubicBezTo>
                    <a:pt x="97" y="321"/>
                    <a:pt x="97" y="321"/>
                    <a:pt x="97" y="321"/>
                  </a:cubicBezTo>
                  <a:cubicBezTo>
                    <a:pt x="101" y="325"/>
                    <a:pt x="101" y="325"/>
                    <a:pt x="101" y="325"/>
                  </a:cubicBezTo>
                  <a:cubicBezTo>
                    <a:pt x="109" y="324"/>
                    <a:pt x="109" y="324"/>
                    <a:pt x="109" y="324"/>
                  </a:cubicBezTo>
                  <a:cubicBezTo>
                    <a:pt x="114" y="317"/>
                    <a:pt x="114" y="317"/>
                    <a:pt x="114" y="317"/>
                  </a:cubicBezTo>
                  <a:cubicBezTo>
                    <a:pt x="114" y="317"/>
                    <a:pt x="117" y="314"/>
                    <a:pt x="121" y="313"/>
                  </a:cubicBezTo>
                  <a:cubicBezTo>
                    <a:pt x="125" y="313"/>
                    <a:pt x="132" y="310"/>
                    <a:pt x="132" y="310"/>
                  </a:cubicBezTo>
                  <a:lnTo>
                    <a:pt x="141" y="305"/>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46" name="Freeform 92">
              <a:extLst>
                <a:ext uri="{FF2B5EF4-FFF2-40B4-BE49-F238E27FC236}">
                  <a16:creationId xmlns:a16="http://schemas.microsoft.com/office/drawing/2014/main" id="{D7914497-76BA-8B3D-A9AF-8E3199145DFE}"/>
                </a:ext>
              </a:extLst>
            </p:cNvPr>
            <p:cNvSpPr>
              <a:spLocks noEditPoints="1"/>
            </p:cNvSpPr>
            <p:nvPr/>
          </p:nvSpPr>
          <p:spPr bwMode="auto">
            <a:xfrm>
              <a:off x="7515635" y="-243055"/>
              <a:ext cx="733476" cy="1931876"/>
            </a:xfrm>
            <a:custGeom>
              <a:avLst/>
              <a:gdLst>
                <a:gd name="T0" fmla="*/ 246 w 282"/>
                <a:gd name="T1" fmla="*/ 59 h 766"/>
                <a:gd name="T2" fmla="*/ 210 w 282"/>
                <a:gd name="T3" fmla="*/ 30 h 766"/>
                <a:gd name="T4" fmla="*/ 183 w 282"/>
                <a:gd name="T5" fmla="*/ 8 h 766"/>
                <a:gd name="T6" fmla="*/ 167 w 282"/>
                <a:gd name="T7" fmla="*/ 32 h 766"/>
                <a:gd name="T8" fmla="*/ 123 w 282"/>
                <a:gd name="T9" fmla="*/ 69 h 766"/>
                <a:gd name="T10" fmla="*/ 100 w 282"/>
                <a:gd name="T11" fmla="*/ 111 h 766"/>
                <a:gd name="T12" fmla="*/ 65 w 282"/>
                <a:gd name="T13" fmla="*/ 180 h 766"/>
                <a:gd name="T14" fmla="*/ 52 w 282"/>
                <a:gd name="T15" fmla="*/ 265 h 766"/>
                <a:gd name="T16" fmla="*/ 15 w 282"/>
                <a:gd name="T17" fmla="*/ 333 h 766"/>
                <a:gd name="T18" fmla="*/ 25 w 282"/>
                <a:gd name="T19" fmla="*/ 418 h 766"/>
                <a:gd name="T20" fmla="*/ 27 w 282"/>
                <a:gd name="T21" fmla="*/ 466 h 766"/>
                <a:gd name="T22" fmla="*/ 29 w 282"/>
                <a:gd name="T23" fmla="*/ 515 h 766"/>
                <a:gd name="T24" fmla="*/ 13 w 282"/>
                <a:gd name="T25" fmla="*/ 535 h 766"/>
                <a:gd name="T26" fmla="*/ 8 w 282"/>
                <a:gd name="T27" fmla="*/ 567 h 766"/>
                <a:gd name="T28" fmla="*/ 10 w 282"/>
                <a:gd name="T29" fmla="*/ 603 h 766"/>
                <a:gd name="T30" fmla="*/ 12 w 282"/>
                <a:gd name="T31" fmla="*/ 616 h 766"/>
                <a:gd name="T32" fmla="*/ 19 w 282"/>
                <a:gd name="T33" fmla="*/ 636 h 766"/>
                <a:gd name="T34" fmla="*/ 25 w 282"/>
                <a:gd name="T35" fmla="*/ 655 h 766"/>
                <a:gd name="T36" fmla="*/ 46 w 282"/>
                <a:gd name="T37" fmla="*/ 685 h 766"/>
                <a:gd name="T38" fmla="*/ 50 w 282"/>
                <a:gd name="T39" fmla="*/ 705 h 766"/>
                <a:gd name="T40" fmla="*/ 60 w 282"/>
                <a:gd name="T41" fmla="*/ 739 h 766"/>
                <a:gd name="T42" fmla="*/ 64 w 282"/>
                <a:gd name="T43" fmla="*/ 764 h 766"/>
                <a:gd name="T44" fmla="*/ 93 w 282"/>
                <a:gd name="T45" fmla="*/ 758 h 766"/>
                <a:gd name="T46" fmla="*/ 107 w 282"/>
                <a:gd name="T47" fmla="*/ 752 h 766"/>
                <a:gd name="T48" fmla="*/ 114 w 282"/>
                <a:gd name="T49" fmla="*/ 729 h 766"/>
                <a:gd name="T50" fmla="*/ 122 w 282"/>
                <a:gd name="T51" fmla="*/ 717 h 766"/>
                <a:gd name="T52" fmla="*/ 158 w 282"/>
                <a:gd name="T53" fmla="*/ 688 h 766"/>
                <a:gd name="T54" fmla="*/ 165 w 282"/>
                <a:gd name="T55" fmla="*/ 629 h 766"/>
                <a:gd name="T56" fmla="*/ 163 w 282"/>
                <a:gd name="T57" fmla="*/ 590 h 766"/>
                <a:gd name="T58" fmla="*/ 182 w 282"/>
                <a:gd name="T59" fmla="*/ 559 h 766"/>
                <a:gd name="T60" fmla="*/ 191 w 282"/>
                <a:gd name="T61" fmla="*/ 558 h 766"/>
                <a:gd name="T62" fmla="*/ 205 w 282"/>
                <a:gd name="T63" fmla="*/ 541 h 766"/>
                <a:gd name="T64" fmla="*/ 207 w 282"/>
                <a:gd name="T65" fmla="*/ 514 h 766"/>
                <a:gd name="T66" fmla="*/ 199 w 282"/>
                <a:gd name="T67" fmla="*/ 493 h 766"/>
                <a:gd name="T68" fmla="*/ 180 w 282"/>
                <a:gd name="T69" fmla="*/ 467 h 766"/>
                <a:gd name="T70" fmla="*/ 161 w 282"/>
                <a:gd name="T71" fmla="*/ 459 h 766"/>
                <a:gd name="T72" fmla="*/ 151 w 282"/>
                <a:gd name="T73" fmla="*/ 424 h 766"/>
                <a:gd name="T74" fmla="*/ 157 w 282"/>
                <a:gd name="T75" fmla="*/ 407 h 766"/>
                <a:gd name="T76" fmla="*/ 154 w 282"/>
                <a:gd name="T77" fmla="*/ 369 h 766"/>
                <a:gd name="T78" fmla="*/ 168 w 282"/>
                <a:gd name="T79" fmla="*/ 350 h 766"/>
                <a:gd name="T80" fmla="*/ 182 w 282"/>
                <a:gd name="T81" fmla="*/ 325 h 766"/>
                <a:gd name="T82" fmla="*/ 196 w 282"/>
                <a:gd name="T83" fmla="*/ 307 h 766"/>
                <a:gd name="T84" fmla="*/ 210 w 282"/>
                <a:gd name="T85" fmla="*/ 295 h 766"/>
                <a:gd name="T86" fmla="*/ 225 w 282"/>
                <a:gd name="T87" fmla="*/ 266 h 766"/>
                <a:gd name="T88" fmla="*/ 229 w 282"/>
                <a:gd name="T89" fmla="*/ 238 h 766"/>
                <a:gd name="T90" fmla="*/ 225 w 282"/>
                <a:gd name="T91" fmla="*/ 219 h 766"/>
                <a:gd name="T92" fmla="*/ 229 w 282"/>
                <a:gd name="T93" fmla="*/ 198 h 766"/>
                <a:gd name="T94" fmla="*/ 242 w 282"/>
                <a:gd name="T95" fmla="*/ 187 h 766"/>
                <a:gd name="T96" fmla="*/ 258 w 282"/>
                <a:gd name="T97" fmla="*/ 170 h 766"/>
                <a:gd name="T98" fmla="*/ 269 w 282"/>
                <a:gd name="T99" fmla="*/ 173 h 766"/>
                <a:gd name="T100" fmla="*/ 275 w 282"/>
                <a:gd name="T101" fmla="*/ 169 h 766"/>
                <a:gd name="T102" fmla="*/ 279 w 282"/>
                <a:gd name="T103" fmla="*/ 165 h 766"/>
                <a:gd name="T104" fmla="*/ 266 w 282"/>
                <a:gd name="T105" fmla="*/ 119 h 766"/>
                <a:gd name="T106" fmla="*/ 164 w 282"/>
                <a:gd name="T107" fmla="*/ 699 h 766"/>
                <a:gd name="T108" fmla="*/ 174 w 282"/>
                <a:gd name="T109" fmla="*/ 650 h 766"/>
                <a:gd name="T110" fmla="*/ 175 w 282"/>
                <a:gd name="T111" fmla="*/ 673 h 766"/>
                <a:gd name="T112" fmla="*/ 165 w 282"/>
                <a:gd name="T113" fmla="*/ 710 h 766"/>
                <a:gd name="T114" fmla="*/ 210 w 282"/>
                <a:gd name="T115" fmla="*/ 625 h 766"/>
                <a:gd name="T116" fmla="*/ 229 w 282"/>
                <a:gd name="T117" fmla="*/ 607 h 766"/>
                <a:gd name="T118" fmla="*/ 224 w 282"/>
                <a:gd name="T119" fmla="*/ 631 h 766"/>
                <a:gd name="T120" fmla="*/ 216 w 282"/>
                <a:gd name="T121" fmla="*/ 660 h 7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82" h="766">
                  <a:moveTo>
                    <a:pt x="255" y="88"/>
                  </a:moveTo>
                  <a:cubicBezTo>
                    <a:pt x="255" y="87"/>
                    <a:pt x="255" y="87"/>
                    <a:pt x="255" y="87"/>
                  </a:cubicBezTo>
                  <a:cubicBezTo>
                    <a:pt x="255" y="87"/>
                    <a:pt x="253" y="83"/>
                    <a:pt x="254" y="81"/>
                  </a:cubicBezTo>
                  <a:cubicBezTo>
                    <a:pt x="254" y="81"/>
                    <a:pt x="254" y="81"/>
                    <a:pt x="254" y="80"/>
                  </a:cubicBezTo>
                  <a:cubicBezTo>
                    <a:pt x="254" y="79"/>
                    <a:pt x="254" y="79"/>
                    <a:pt x="254" y="79"/>
                  </a:cubicBezTo>
                  <a:cubicBezTo>
                    <a:pt x="250" y="80"/>
                    <a:pt x="250" y="80"/>
                    <a:pt x="250" y="80"/>
                  </a:cubicBezTo>
                  <a:cubicBezTo>
                    <a:pt x="247" y="76"/>
                    <a:pt x="247" y="76"/>
                    <a:pt x="247" y="76"/>
                  </a:cubicBezTo>
                  <a:cubicBezTo>
                    <a:pt x="248" y="71"/>
                    <a:pt x="248" y="71"/>
                    <a:pt x="248" y="71"/>
                  </a:cubicBezTo>
                  <a:cubicBezTo>
                    <a:pt x="246" y="59"/>
                    <a:pt x="246" y="59"/>
                    <a:pt x="246" y="59"/>
                  </a:cubicBezTo>
                  <a:cubicBezTo>
                    <a:pt x="248" y="53"/>
                    <a:pt x="248" y="53"/>
                    <a:pt x="248" y="53"/>
                  </a:cubicBezTo>
                  <a:cubicBezTo>
                    <a:pt x="242" y="50"/>
                    <a:pt x="242" y="50"/>
                    <a:pt x="242" y="50"/>
                  </a:cubicBezTo>
                  <a:cubicBezTo>
                    <a:pt x="238" y="44"/>
                    <a:pt x="238" y="44"/>
                    <a:pt x="238" y="44"/>
                  </a:cubicBezTo>
                  <a:cubicBezTo>
                    <a:pt x="238" y="44"/>
                    <a:pt x="237" y="46"/>
                    <a:pt x="236" y="45"/>
                  </a:cubicBezTo>
                  <a:cubicBezTo>
                    <a:pt x="235" y="44"/>
                    <a:pt x="230" y="36"/>
                    <a:pt x="230" y="36"/>
                  </a:cubicBezTo>
                  <a:cubicBezTo>
                    <a:pt x="221" y="33"/>
                    <a:pt x="221" y="33"/>
                    <a:pt x="221" y="33"/>
                  </a:cubicBezTo>
                  <a:cubicBezTo>
                    <a:pt x="217" y="31"/>
                    <a:pt x="217" y="31"/>
                    <a:pt x="217" y="31"/>
                  </a:cubicBezTo>
                  <a:cubicBezTo>
                    <a:pt x="212" y="30"/>
                    <a:pt x="212" y="30"/>
                    <a:pt x="212" y="30"/>
                  </a:cubicBezTo>
                  <a:cubicBezTo>
                    <a:pt x="212" y="30"/>
                    <a:pt x="211" y="32"/>
                    <a:pt x="210" y="30"/>
                  </a:cubicBezTo>
                  <a:cubicBezTo>
                    <a:pt x="209" y="28"/>
                    <a:pt x="207" y="26"/>
                    <a:pt x="207" y="26"/>
                  </a:cubicBezTo>
                  <a:cubicBezTo>
                    <a:pt x="203" y="27"/>
                    <a:pt x="203" y="27"/>
                    <a:pt x="203" y="27"/>
                  </a:cubicBezTo>
                  <a:cubicBezTo>
                    <a:pt x="200" y="23"/>
                    <a:pt x="200" y="23"/>
                    <a:pt x="200" y="23"/>
                  </a:cubicBezTo>
                  <a:cubicBezTo>
                    <a:pt x="200" y="23"/>
                    <a:pt x="199" y="23"/>
                    <a:pt x="198" y="23"/>
                  </a:cubicBezTo>
                  <a:cubicBezTo>
                    <a:pt x="197" y="22"/>
                    <a:pt x="195" y="21"/>
                    <a:pt x="195" y="21"/>
                  </a:cubicBezTo>
                  <a:cubicBezTo>
                    <a:pt x="192" y="16"/>
                    <a:pt x="192" y="16"/>
                    <a:pt x="192" y="16"/>
                  </a:cubicBezTo>
                  <a:cubicBezTo>
                    <a:pt x="188" y="14"/>
                    <a:pt x="188" y="14"/>
                    <a:pt x="188" y="14"/>
                  </a:cubicBezTo>
                  <a:cubicBezTo>
                    <a:pt x="183" y="12"/>
                    <a:pt x="183" y="12"/>
                    <a:pt x="183" y="12"/>
                  </a:cubicBezTo>
                  <a:cubicBezTo>
                    <a:pt x="183" y="8"/>
                    <a:pt x="183" y="8"/>
                    <a:pt x="183" y="8"/>
                  </a:cubicBezTo>
                  <a:cubicBezTo>
                    <a:pt x="176" y="4"/>
                    <a:pt x="176" y="4"/>
                    <a:pt x="176" y="4"/>
                  </a:cubicBezTo>
                  <a:cubicBezTo>
                    <a:pt x="176" y="4"/>
                    <a:pt x="175" y="2"/>
                    <a:pt x="176" y="2"/>
                  </a:cubicBezTo>
                  <a:cubicBezTo>
                    <a:pt x="177" y="1"/>
                    <a:pt x="180" y="1"/>
                    <a:pt x="182" y="1"/>
                  </a:cubicBezTo>
                  <a:cubicBezTo>
                    <a:pt x="177" y="0"/>
                    <a:pt x="177" y="0"/>
                    <a:pt x="177" y="0"/>
                  </a:cubicBezTo>
                  <a:cubicBezTo>
                    <a:pt x="171" y="5"/>
                    <a:pt x="171" y="5"/>
                    <a:pt x="171" y="5"/>
                  </a:cubicBezTo>
                  <a:cubicBezTo>
                    <a:pt x="168" y="5"/>
                    <a:pt x="168" y="5"/>
                    <a:pt x="168" y="5"/>
                  </a:cubicBezTo>
                  <a:cubicBezTo>
                    <a:pt x="168" y="5"/>
                    <a:pt x="166" y="6"/>
                    <a:pt x="166" y="7"/>
                  </a:cubicBezTo>
                  <a:cubicBezTo>
                    <a:pt x="167" y="8"/>
                    <a:pt x="169" y="17"/>
                    <a:pt x="170" y="19"/>
                  </a:cubicBezTo>
                  <a:cubicBezTo>
                    <a:pt x="171" y="20"/>
                    <a:pt x="171" y="27"/>
                    <a:pt x="167" y="32"/>
                  </a:cubicBezTo>
                  <a:cubicBezTo>
                    <a:pt x="171" y="36"/>
                    <a:pt x="171" y="36"/>
                    <a:pt x="171" y="36"/>
                  </a:cubicBezTo>
                  <a:cubicBezTo>
                    <a:pt x="167" y="41"/>
                    <a:pt x="167" y="41"/>
                    <a:pt x="167" y="41"/>
                  </a:cubicBezTo>
                  <a:cubicBezTo>
                    <a:pt x="161" y="42"/>
                    <a:pt x="161" y="42"/>
                    <a:pt x="161" y="42"/>
                  </a:cubicBezTo>
                  <a:cubicBezTo>
                    <a:pt x="161" y="42"/>
                    <a:pt x="155" y="41"/>
                    <a:pt x="154" y="40"/>
                  </a:cubicBezTo>
                  <a:cubicBezTo>
                    <a:pt x="153" y="39"/>
                    <a:pt x="148" y="37"/>
                    <a:pt x="147" y="37"/>
                  </a:cubicBezTo>
                  <a:cubicBezTo>
                    <a:pt x="145" y="38"/>
                    <a:pt x="131" y="37"/>
                    <a:pt x="131" y="37"/>
                  </a:cubicBezTo>
                  <a:cubicBezTo>
                    <a:pt x="128" y="41"/>
                    <a:pt x="129" y="62"/>
                    <a:pt x="130" y="65"/>
                  </a:cubicBezTo>
                  <a:cubicBezTo>
                    <a:pt x="128" y="69"/>
                    <a:pt x="128" y="69"/>
                    <a:pt x="128" y="69"/>
                  </a:cubicBezTo>
                  <a:cubicBezTo>
                    <a:pt x="123" y="69"/>
                    <a:pt x="123" y="69"/>
                    <a:pt x="123" y="69"/>
                  </a:cubicBezTo>
                  <a:cubicBezTo>
                    <a:pt x="113" y="64"/>
                    <a:pt x="113" y="64"/>
                    <a:pt x="113" y="64"/>
                  </a:cubicBezTo>
                  <a:cubicBezTo>
                    <a:pt x="109" y="72"/>
                    <a:pt x="109" y="72"/>
                    <a:pt x="109" y="72"/>
                  </a:cubicBezTo>
                  <a:cubicBezTo>
                    <a:pt x="109" y="72"/>
                    <a:pt x="105" y="76"/>
                    <a:pt x="105" y="78"/>
                  </a:cubicBezTo>
                  <a:cubicBezTo>
                    <a:pt x="105" y="79"/>
                    <a:pt x="103" y="83"/>
                    <a:pt x="103" y="83"/>
                  </a:cubicBezTo>
                  <a:cubicBezTo>
                    <a:pt x="103" y="84"/>
                    <a:pt x="103" y="91"/>
                    <a:pt x="103" y="91"/>
                  </a:cubicBezTo>
                  <a:cubicBezTo>
                    <a:pt x="101" y="95"/>
                    <a:pt x="101" y="95"/>
                    <a:pt x="101" y="95"/>
                  </a:cubicBezTo>
                  <a:cubicBezTo>
                    <a:pt x="95" y="99"/>
                    <a:pt x="95" y="99"/>
                    <a:pt x="95" y="99"/>
                  </a:cubicBezTo>
                  <a:cubicBezTo>
                    <a:pt x="95" y="104"/>
                    <a:pt x="95" y="104"/>
                    <a:pt x="95" y="104"/>
                  </a:cubicBezTo>
                  <a:cubicBezTo>
                    <a:pt x="95" y="104"/>
                    <a:pt x="98" y="110"/>
                    <a:pt x="100" y="111"/>
                  </a:cubicBezTo>
                  <a:cubicBezTo>
                    <a:pt x="101" y="113"/>
                    <a:pt x="103" y="121"/>
                    <a:pt x="103" y="121"/>
                  </a:cubicBezTo>
                  <a:cubicBezTo>
                    <a:pt x="103" y="121"/>
                    <a:pt x="100" y="128"/>
                    <a:pt x="99" y="130"/>
                  </a:cubicBezTo>
                  <a:cubicBezTo>
                    <a:pt x="98" y="132"/>
                    <a:pt x="90" y="142"/>
                    <a:pt x="90" y="142"/>
                  </a:cubicBezTo>
                  <a:cubicBezTo>
                    <a:pt x="85" y="155"/>
                    <a:pt x="85" y="155"/>
                    <a:pt x="85" y="155"/>
                  </a:cubicBezTo>
                  <a:cubicBezTo>
                    <a:pt x="85" y="164"/>
                    <a:pt x="85" y="164"/>
                    <a:pt x="85" y="164"/>
                  </a:cubicBezTo>
                  <a:cubicBezTo>
                    <a:pt x="84" y="169"/>
                    <a:pt x="84" y="169"/>
                    <a:pt x="84" y="169"/>
                  </a:cubicBezTo>
                  <a:cubicBezTo>
                    <a:pt x="77" y="176"/>
                    <a:pt x="77" y="176"/>
                    <a:pt x="77" y="176"/>
                  </a:cubicBezTo>
                  <a:cubicBezTo>
                    <a:pt x="68" y="177"/>
                    <a:pt x="68" y="177"/>
                    <a:pt x="68" y="177"/>
                  </a:cubicBezTo>
                  <a:cubicBezTo>
                    <a:pt x="65" y="180"/>
                    <a:pt x="65" y="180"/>
                    <a:pt x="65" y="180"/>
                  </a:cubicBezTo>
                  <a:cubicBezTo>
                    <a:pt x="70" y="197"/>
                    <a:pt x="70" y="197"/>
                    <a:pt x="70" y="197"/>
                  </a:cubicBezTo>
                  <a:cubicBezTo>
                    <a:pt x="68" y="205"/>
                    <a:pt x="68" y="205"/>
                    <a:pt x="68" y="205"/>
                  </a:cubicBezTo>
                  <a:cubicBezTo>
                    <a:pt x="67" y="212"/>
                    <a:pt x="67" y="212"/>
                    <a:pt x="67" y="212"/>
                  </a:cubicBezTo>
                  <a:cubicBezTo>
                    <a:pt x="67" y="212"/>
                    <a:pt x="65" y="218"/>
                    <a:pt x="66" y="219"/>
                  </a:cubicBezTo>
                  <a:cubicBezTo>
                    <a:pt x="67" y="221"/>
                    <a:pt x="68" y="225"/>
                    <a:pt x="68" y="225"/>
                  </a:cubicBezTo>
                  <a:cubicBezTo>
                    <a:pt x="64" y="228"/>
                    <a:pt x="64" y="228"/>
                    <a:pt x="64" y="228"/>
                  </a:cubicBezTo>
                  <a:cubicBezTo>
                    <a:pt x="65" y="234"/>
                    <a:pt x="65" y="234"/>
                    <a:pt x="65" y="234"/>
                  </a:cubicBezTo>
                  <a:cubicBezTo>
                    <a:pt x="50" y="260"/>
                    <a:pt x="50" y="260"/>
                    <a:pt x="50" y="260"/>
                  </a:cubicBezTo>
                  <a:cubicBezTo>
                    <a:pt x="52" y="265"/>
                    <a:pt x="52" y="265"/>
                    <a:pt x="52" y="265"/>
                  </a:cubicBezTo>
                  <a:cubicBezTo>
                    <a:pt x="61" y="267"/>
                    <a:pt x="61" y="267"/>
                    <a:pt x="61" y="267"/>
                  </a:cubicBezTo>
                  <a:cubicBezTo>
                    <a:pt x="62" y="283"/>
                    <a:pt x="62" y="283"/>
                    <a:pt x="62" y="283"/>
                  </a:cubicBezTo>
                  <a:cubicBezTo>
                    <a:pt x="59" y="290"/>
                    <a:pt x="59" y="290"/>
                    <a:pt x="59" y="290"/>
                  </a:cubicBezTo>
                  <a:cubicBezTo>
                    <a:pt x="58" y="292"/>
                    <a:pt x="58" y="292"/>
                    <a:pt x="58" y="292"/>
                  </a:cubicBezTo>
                  <a:cubicBezTo>
                    <a:pt x="34" y="293"/>
                    <a:pt x="34" y="293"/>
                    <a:pt x="34" y="293"/>
                  </a:cubicBezTo>
                  <a:cubicBezTo>
                    <a:pt x="21" y="310"/>
                    <a:pt x="21" y="310"/>
                    <a:pt x="21" y="310"/>
                  </a:cubicBezTo>
                  <a:cubicBezTo>
                    <a:pt x="19" y="320"/>
                    <a:pt x="19" y="320"/>
                    <a:pt x="19" y="320"/>
                  </a:cubicBezTo>
                  <a:cubicBezTo>
                    <a:pt x="18" y="327"/>
                    <a:pt x="18" y="327"/>
                    <a:pt x="18" y="327"/>
                  </a:cubicBezTo>
                  <a:cubicBezTo>
                    <a:pt x="18" y="327"/>
                    <a:pt x="15" y="331"/>
                    <a:pt x="15" y="333"/>
                  </a:cubicBezTo>
                  <a:cubicBezTo>
                    <a:pt x="15" y="334"/>
                    <a:pt x="15" y="340"/>
                    <a:pt x="15" y="340"/>
                  </a:cubicBezTo>
                  <a:cubicBezTo>
                    <a:pt x="19" y="348"/>
                    <a:pt x="19" y="348"/>
                    <a:pt x="19" y="348"/>
                  </a:cubicBezTo>
                  <a:cubicBezTo>
                    <a:pt x="19" y="354"/>
                    <a:pt x="19" y="354"/>
                    <a:pt x="19" y="354"/>
                  </a:cubicBezTo>
                  <a:cubicBezTo>
                    <a:pt x="17" y="357"/>
                    <a:pt x="17" y="357"/>
                    <a:pt x="17" y="357"/>
                  </a:cubicBezTo>
                  <a:cubicBezTo>
                    <a:pt x="18" y="364"/>
                    <a:pt x="18" y="364"/>
                    <a:pt x="18" y="364"/>
                  </a:cubicBezTo>
                  <a:cubicBezTo>
                    <a:pt x="18" y="364"/>
                    <a:pt x="19" y="366"/>
                    <a:pt x="18" y="367"/>
                  </a:cubicBezTo>
                  <a:cubicBezTo>
                    <a:pt x="16" y="369"/>
                    <a:pt x="16" y="371"/>
                    <a:pt x="17" y="373"/>
                  </a:cubicBezTo>
                  <a:cubicBezTo>
                    <a:pt x="17" y="374"/>
                    <a:pt x="24" y="387"/>
                    <a:pt x="24" y="387"/>
                  </a:cubicBezTo>
                  <a:cubicBezTo>
                    <a:pt x="25" y="418"/>
                    <a:pt x="25" y="418"/>
                    <a:pt x="25" y="418"/>
                  </a:cubicBezTo>
                  <a:cubicBezTo>
                    <a:pt x="28" y="426"/>
                    <a:pt x="28" y="426"/>
                    <a:pt x="28" y="426"/>
                  </a:cubicBezTo>
                  <a:cubicBezTo>
                    <a:pt x="35" y="431"/>
                    <a:pt x="35" y="431"/>
                    <a:pt x="35" y="431"/>
                  </a:cubicBezTo>
                  <a:cubicBezTo>
                    <a:pt x="41" y="436"/>
                    <a:pt x="41" y="436"/>
                    <a:pt x="41" y="436"/>
                  </a:cubicBezTo>
                  <a:cubicBezTo>
                    <a:pt x="42" y="445"/>
                    <a:pt x="42" y="445"/>
                    <a:pt x="42" y="445"/>
                  </a:cubicBezTo>
                  <a:cubicBezTo>
                    <a:pt x="42" y="445"/>
                    <a:pt x="40" y="452"/>
                    <a:pt x="40" y="453"/>
                  </a:cubicBezTo>
                  <a:cubicBezTo>
                    <a:pt x="41" y="454"/>
                    <a:pt x="35" y="454"/>
                    <a:pt x="35" y="454"/>
                  </a:cubicBezTo>
                  <a:cubicBezTo>
                    <a:pt x="30" y="455"/>
                    <a:pt x="30" y="455"/>
                    <a:pt x="30" y="455"/>
                  </a:cubicBezTo>
                  <a:cubicBezTo>
                    <a:pt x="25" y="460"/>
                    <a:pt x="25" y="460"/>
                    <a:pt x="25" y="460"/>
                  </a:cubicBezTo>
                  <a:cubicBezTo>
                    <a:pt x="27" y="466"/>
                    <a:pt x="27" y="466"/>
                    <a:pt x="27" y="466"/>
                  </a:cubicBezTo>
                  <a:cubicBezTo>
                    <a:pt x="30" y="475"/>
                    <a:pt x="30" y="475"/>
                    <a:pt x="30" y="475"/>
                  </a:cubicBezTo>
                  <a:cubicBezTo>
                    <a:pt x="36" y="482"/>
                    <a:pt x="36" y="482"/>
                    <a:pt x="36" y="482"/>
                  </a:cubicBezTo>
                  <a:cubicBezTo>
                    <a:pt x="38" y="488"/>
                    <a:pt x="38" y="488"/>
                    <a:pt x="38" y="488"/>
                  </a:cubicBezTo>
                  <a:cubicBezTo>
                    <a:pt x="35" y="494"/>
                    <a:pt x="35" y="494"/>
                    <a:pt x="35" y="494"/>
                  </a:cubicBezTo>
                  <a:cubicBezTo>
                    <a:pt x="33" y="497"/>
                    <a:pt x="33" y="497"/>
                    <a:pt x="33" y="497"/>
                  </a:cubicBezTo>
                  <a:cubicBezTo>
                    <a:pt x="35" y="502"/>
                    <a:pt x="35" y="502"/>
                    <a:pt x="35" y="502"/>
                  </a:cubicBezTo>
                  <a:cubicBezTo>
                    <a:pt x="35" y="507"/>
                    <a:pt x="35" y="507"/>
                    <a:pt x="35" y="507"/>
                  </a:cubicBezTo>
                  <a:cubicBezTo>
                    <a:pt x="35" y="507"/>
                    <a:pt x="33" y="510"/>
                    <a:pt x="33" y="511"/>
                  </a:cubicBezTo>
                  <a:cubicBezTo>
                    <a:pt x="33" y="512"/>
                    <a:pt x="29" y="515"/>
                    <a:pt x="29" y="515"/>
                  </a:cubicBezTo>
                  <a:cubicBezTo>
                    <a:pt x="26" y="518"/>
                    <a:pt x="26" y="518"/>
                    <a:pt x="26" y="518"/>
                  </a:cubicBezTo>
                  <a:cubicBezTo>
                    <a:pt x="23" y="519"/>
                    <a:pt x="23" y="519"/>
                    <a:pt x="23" y="519"/>
                  </a:cubicBezTo>
                  <a:cubicBezTo>
                    <a:pt x="23" y="519"/>
                    <a:pt x="21" y="518"/>
                    <a:pt x="20" y="519"/>
                  </a:cubicBezTo>
                  <a:cubicBezTo>
                    <a:pt x="20" y="519"/>
                    <a:pt x="18" y="521"/>
                    <a:pt x="18" y="521"/>
                  </a:cubicBezTo>
                  <a:cubicBezTo>
                    <a:pt x="18" y="524"/>
                    <a:pt x="18" y="524"/>
                    <a:pt x="18" y="524"/>
                  </a:cubicBezTo>
                  <a:cubicBezTo>
                    <a:pt x="20" y="526"/>
                    <a:pt x="20" y="526"/>
                    <a:pt x="20" y="526"/>
                  </a:cubicBezTo>
                  <a:cubicBezTo>
                    <a:pt x="19" y="531"/>
                    <a:pt x="19" y="531"/>
                    <a:pt x="19" y="531"/>
                  </a:cubicBezTo>
                  <a:cubicBezTo>
                    <a:pt x="16" y="534"/>
                    <a:pt x="16" y="534"/>
                    <a:pt x="16" y="534"/>
                  </a:cubicBezTo>
                  <a:cubicBezTo>
                    <a:pt x="13" y="535"/>
                    <a:pt x="13" y="535"/>
                    <a:pt x="13" y="535"/>
                  </a:cubicBezTo>
                  <a:cubicBezTo>
                    <a:pt x="15" y="541"/>
                    <a:pt x="15" y="541"/>
                    <a:pt x="15" y="541"/>
                  </a:cubicBezTo>
                  <a:cubicBezTo>
                    <a:pt x="19" y="548"/>
                    <a:pt x="19" y="548"/>
                    <a:pt x="19" y="548"/>
                  </a:cubicBezTo>
                  <a:cubicBezTo>
                    <a:pt x="19" y="554"/>
                    <a:pt x="19" y="554"/>
                    <a:pt x="19" y="554"/>
                  </a:cubicBezTo>
                  <a:cubicBezTo>
                    <a:pt x="16" y="560"/>
                    <a:pt x="16" y="560"/>
                    <a:pt x="16" y="560"/>
                  </a:cubicBezTo>
                  <a:cubicBezTo>
                    <a:pt x="15" y="567"/>
                    <a:pt x="15" y="567"/>
                    <a:pt x="15" y="567"/>
                  </a:cubicBezTo>
                  <a:cubicBezTo>
                    <a:pt x="14" y="573"/>
                    <a:pt x="14" y="573"/>
                    <a:pt x="14" y="573"/>
                  </a:cubicBezTo>
                  <a:cubicBezTo>
                    <a:pt x="12" y="574"/>
                    <a:pt x="12" y="574"/>
                    <a:pt x="12" y="574"/>
                  </a:cubicBezTo>
                  <a:cubicBezTo>
                    <a:pt x="9" y="574"/>
                    <a:pt x="9" y="574"/>
                    <a:pt x="9" y="574"/>
                  </a:cubicBezTo>
                  <a:cubicBezTo>
                    <a:pt x="9" y="574"/>
                    <a:pt x="9" y="568"/>
                    <a:pt x="8" y="567"/>
                  </a:cubicBezTo>
                  <a:cubicBezTo>
                    <a:pt x="8" y="567"/>
                    <a:pt x="1" y="561"/>
                    <a:pt x="1" y="561"/>
                  </a:cubicBezTo>
                  <a:cubicBezTo>
                    <a:pt x="1" y="567"/>
                    <a:pt x="1" y="567"/>
                    <a:pt x="1" y="567"/>
                  </a:cubicBezTo>
                  <a:cubicBezTo>
                    <a:pt x="0" y="574"/>
                    <a:pt x="0" y="574"/>
                    <a:pt x="0" y="574"/>
                  </a:cubicBezTo>
                  <a:cubicBezTo>
                    <a:pt x="0" y="574"/>
                    <a:pt x="1" y="578"/>
                    <a:pt x="2" y="579"/>
                  </a:cubicBezTo>
                  <a:cubicBezTo>
                    <a:pt x="3" y="580"/>
                    <a:pt x="4" y="587"/>
                    <a:pt x="4" y="587"/>
                  </a:cubicBezTo>
                  <a:cubicBezTo>
                    <a:pt x="3" y="594"/>
                    <a:pt x="3" y="594"/>
                    <a:pt x="3" y="594"/>
                  </a:cubicBezTo>
                  <a:cubicBezTo>
                    <a:pt x="3" y="594"/>
                    <a:pt x="5" y="599"/>
                    <a:pt x="5" y="599"/>
                  </a:cubicBezTo>
                  <a:cubicBezTo>
                    <a:pt x="5" y="600"/>
                    <a:pt x="6" y="604"/>
                    <a:pt x="6" y="604"/>
                  </a:cubicBezTo>
                  <a:cubicBezTo>
                    <a:pt x="10" y="603"/>
                    <a:pt x="10" y="603"/>
                    <a:pt x="10" y="603"/>
                  </a:cubicBezTo>
                  <a:cubicBezTo>
                    <a:pt x="9" y="600"/>
                    <a:pt x="9" y="600"/>
                    <a:pt x="9" y="600"/>
                  </a:cubicBezTo>
                  <a:cubicBezTo>
                    <a:pt x="12" y="604"/>
                    <a:pt x="12" y="604"/>
                    <a:pt x="12" y="604"/>
                  </a:cubicBezTo>
                  <a:cubicBezTo>
                    <a:pt x="12" y="604"/>
                    <a:pt x="10" y="605"/>
                    <a:pt x="12" y="604"/>
                  </a:cubicBezTo>
                  <a:cubicBezTo>
                    <a:pt x="13" y="604"/>
                    <a:pt x="15" y="602"/>
                    <a:pt x="15" y="602"/>
                  </a:cubicBezTo>
                  <a:cubicBezTo>
                    <a:pt x="14" y="605"/>
                    <a:pt x="14" y="605"/>
                    <a:pt x="14" y="605"/>
                  </a:cubicBezTo>
                  <a:cubicBezTo>
                    <a:pt x="12" y="609"/>
                    <a:pt x="12" y="609"/>
                    <a:pt x="12" y="609"/>
                  </a:cubicBezTo>
                  <a:cubicBezTo>
                    <a:pt x="13" y="610"/>
                    <a:pt x="13" y="610"/>
                    <a:pt x="13" y="610"/>
                  </a:cubicBezTo>
                  <a:cubicBezTo>
                    <a:pt x="16" y="611"/>
                    <a:pt x="16" y="611"/>
                    <a:pt x="16" y="611"/>
                  </a:cubicBezTo>
                  <a:cubicBezTo>
                    <a:pt x="12" y="616"/>
                    <a:pt x="12" y="616"/>
                    <a:pt x="12" y="616"/>
                  </a:cubicBezTo>
                  <a:cubicBezTo>
                    <a:pt x="12" y="616"/>
                    <a:pt x="14" y="619"/>
                    <a:pt x="15" y="620"/>
                  </a:cubicBezTo>
                  <a:cubicBezTo>
                    <a:pt x="15" y="620"/>
                    <a:pt x="19" y="617"/>
                    <a:pt x="19" y="617"/>
                  </a:cubicBezTo>
                  <a:cubicBezTo>
                    <a:pt x="19" y="617"/>
                    <a:pt x="19" y="618"/>
                    <a:pt x="19" y="619"/>
                  </a:cubicBezTo>
                  <a:cubicBezTo>
                    <a:pt x="19" y="619"/>
                    <a:pt x="16" y="622"/>
                    <a:pt x="16" y="624"/>
                  </a:cubicBezTo>
                  <a:cubicBezTo>
                    <a:pt x="17" y="625"/>
                    <a:pt x="22" y="623"/>
                    <a:pt x="21" y="624"/>
                  </a:cubicBezTo>
                  <a:cubicBezTo>
                    <a:pt x="20" y="625"/>
                    <a:pt x="20" y="627"/>
                    <a:pt x="20" y="627"/>
                  </a:cubicBezTo>
                  <a:cubicBezTo>
                    <a:pt x="20" y="627"/>
                    <a:pt x="17" y="630"/>
                    <a:pt x="19" y="631"/>
                  </a:cubicBezTo>
                  <a:cubicBezTo>
                    <a:pt x="20" y="632"/>
                    <a:pt x="23" y="633"/>
                    <a:pt x="22" y="633"/>
                  </a:cubicBezTo>
                  <a:cubicBezTo>
                    <a:pt x="22" y="634"/>
                    <a:pt x="19" y="636"/>
                    <a:pt x="19" y="636"/>
                  </a:cubicBezTo>
                  <a:cubicBezTo>
                    <a:pt x="19" y="636"/>
                    <a:pt x="18" y="638"/>
                    <a:pt x="19" y="639"/>
                  </a:cubicBezTo>
                  <a:cubicBezTo>
                    <a:pt x="20" y="640"/>
                    <a:pt x="23" y="640"/>
                    <a:pt x="23" y="640"/>
                  </a:cubicBezTo>
                  <a:cubicBezTo>
                    <a:pt x="23" y="640"/>
                    <a:pt x="23" y="638"/>
                    <a:pt x="23" y="639"/>
                  </a:cubicBezTo>
                  <a:cubicBezTo>
                    <a:pt x="23" y="640"/>
                    <a:pt x="22" y="642"/>
                    <a:pt x="22" y="642"/>
                  </a:cubicBezTo>
                  <a:cubicBezTo>
                    <a:pt x="22" y="642"/>
                    <a:pt x="21" y="644"/>
                    <a:pt x="22" y="645"/>
                  </a:cubicBezTo>
                  <a:cubicBezTo>
                    <a:pt x="23" y="645"/>
                    <a:pt x="25" y="645"/>
                    <a:pt x="25" y="645"/>
                  </a:cubicBezTo>
                  <a:cubicBezTo>
                    <a:pt x="25" y="645"/>
                    <a:pt x="25" y="646"/>
                    <a:pt x="25" y="648"/>
                  </a:cubicBezTo>
                  <a:cubicBezTo>
                    <a:pt x="25" y="649"/>
                    <a:pt x="25" y="652"/>
                    <a:pt x="25" y="652"/>
                  </a:cubicBezTo>
                  <a:cubicBezTo>
                    <a:pt x="25" y="653"/>
                    <a:pt x="25" y="655"/>
                    <a:pt x="25" y="655"/>
                  </a:cubicBezTo>
                  <a:cubicBezTo>
                    <a:pt x="25" y="655"/>
                    <a:pt x="24" y="656"/>
                    <a:pt x="27" y="656"/>
                  </a:cubicBezTo>
                  <a:cubicBezTo>
                    <a:pt x="29" y="656"/>
                    <a:pt x="29" y="655"/>
                    <a:pt x="30" y="655"/>
                  </a:cubicBezTo>
                  <a:cubicBezTo>
                    <a:pt x="31" y="655"/>
                    <a:pt x="31" y="656"/>
                    <a:pt x="32" y="657"/>
                  </a:cubicBezTo>
                  <a:cubicBezTo>
                    <a:pt x="32" y="659"/>
                    <a:pt x="32" y="660"/>
                    <a:pt x="32" y="661"/>
                  </a:cubicBezTo>
                  <a:cubicBezTo>
                    <a:pt x="33" y="662"/>
                    <a:pt x="37" y="672"/>
                    <a:pt x="37" y="672"/>
                  </a:cubicBezTo>
                  <a:cubicBezTo>
                    <a:pt x="37" y="672"/>
                    <a:pt x="38" y="676"/>
                    <a:pt x="39" y="677"/>
                  </a:cubicBezTo>
                  <a:cubicBezTo>
                    <a:pt x="39" y="678"/>
                    <a:pt x="40" y="679"/>
                    <a:pt x="41" y="680"/>
                  </a:cubicBezTo>
                  <a:cubicBezTo>
                    <a:pt x="41" y="680"/>
                    <a:pt x="43" y="683"/>
                    <a:pt x="43" y="683"/>
                  </a:cubicBezTo>
                  <a:cubicBezTo>
                    <a:pt x="46" y="685"/>
                    <a:pt x="46" y="685"/>
                    <a:pt x="46" y="685"/>
                  </a:cubicBezTo>
                  <a:cubicBezTo>
                    <a:pt x="50" y="692"/>
                    <a:pt x="50" y="692"/>
                    <a:pt x="50" y="692"/>
                  </a:cubicBezTo>
                  <a:cubicBezTo>
                    <a:pt x="50" y="692"/>
                    <a:pt x="53" y="695"/>
                    <a:pt x="53" y="695"/>
                  </a:cubicBezTo>
                  <a:cubicBezTo>
                    <a:pt x="54" y="695"/>
                    <a:pt x="56" y="693"/>
                    <a:pt x="56" y="693"/>
                  </a:cubicBezTo>
                  <a:cubicBezTo>
                    <a:pt x="56" y="693"/>
                    <a:pt x="59" y="694"/>
                    <a:pt x="59" y="695"/>
                  </a:cubicBezTo>
                  <a:cubicBezTo>
                    <a:pt x="58" y="695"/>
                    <a:pt x="57" y="699"/>
                    <a:pt x="57" y="700"/>
                  </a:cubicBezTo>
                  <a:cubicBezTo>
                    <a:pt x="58" y="701"/>
                    <a:pt x="58" y="703"/>
                    <a:pt x="58" y="703"/>
                  </a:cubicBezTo>
                  <a:cubicBezTo>
                    <a:pt x="56" y="704"/>
                    <a:pt x="56" y="704"/>
                    <a:pt x="56" y="704"/>
                  </a:cubicBezTo>
                  <a:cubicBezTo>
                    <a:pt x="54" y="705"/>
                    <a:pt x="54" y="705"/>
                    <a:pt x="54" y="705"/>
                  </a:cubicBezTo>
                  <a:cubicBezTo>
                    <a:pt x="50" y="705"/>
                    <a:pt x="50" y="705"/>
                    <a:pt x="50" y="705"/>
                  </a:cubicBezTo>
                  <a:cubicBezTo>
                    <a:pt x="49" y="709"/>
                    <a:pt x="49" y="709"/>
                    <a:pt x="49" y="709"/>
                  </a:cubicBezTo>
                  <a:cubicBezTo>
                    <a:pt x="53" y="711"/>
                    <a:pt x="53" y="711"/>
                    <a:pt x="53" y="711"/>
                  </a:cubicBezTo>
                  <a:cubicBezTo>
                    <a:pt x="53" y="711"/>
                    <a:pt x="55" y="713"/>
                    <a:pt x="56" y="713"/>
                  </a:cubicBezTo>
                  <a:cubicBezTo>
                    <a:pt x="56" y="714"/>
                    <a:pt x="56" y="718"/>
                    <a:pt x="56" y="718"/>
                  </a:cubicBezTo>
                  <a:cubicBezTo>
                    <a:pt x="55" y="718"/>
                    <a:pt x="51" y="718"/>
                    <a:pt x="51" y="718"/>
                  </a:cubicBezTo>
                  <a:cubicBezTo>
                    <a:pt x="51" y="718"/>
                    <a:pt x="49" y="721"/>
                    <a:pt x="49" y="721"/>
                  </a:cubicBezTo>
                  <a:cubicBezTo>
                    <a:pt x="49" y="722"/>
                    <a:pt x="48" y="722"/>
                    <a:pt x="50" y="725"/>
                  </a:cubicBezTo>
                  <a:cubicBezTo>
                    <a:pt x="51" y="727"/>
                    <a:pt x="56" y="733"/>
                    <a:pt x="56" y="733"/>
                  </a:cubicBezTo>
                  <a:cubicBezTo>
                    <a:pt x="56" y="733"/>
                    <a:pt x="60" y="739"/>
                    <a:pt x="60" y="739"/>
                  </a:cubicBezTo>
                  <a:cubicBezTo>
                    <a:pt x="60" y="740"/>
                    <a:pt x="63" y="744"/>
                    <a:pt x="63" y="744"/>
                  </a:cubicBezTo>
                  <a:cubicBezTo>
                    <a:pt x="64" y="744"/>
                    <a:pt x="64" y="748"/>
                    <a:pt x="64" y="748"/>
                  </a:cubicBezTo>
                  <a:cubicBezTo>
                    <a:pt x="63" y="750"/>
                    <a:pt x="63" y="750"/>
                    <a:pt x="63" y="750"/>
                  </a:cubicBezTo>
                  <a:cubicBezTo>
                    <a:pt x="62" y="753"/>
                    <a:pt x="62" y="753"/>
                    <a:pt x="62" y="753"/>
                  </a:cubicBezTo>
                  <a:cubicBezTo>
                    <a:pt x="61" y="756"/>
                    <a:pt x="61" y="756"/>
                    <a:pt x="61" y="756"/>
                  </a:cubicBezTo>
                  <a:cubicBezTo>
                    <a:pt x="62" y="758"/>
                    <a:pt x="62" y="758"/>
                    <a:pt x="62" y="758"/>
                  </a:cubicBezTo>
                  <a:cubicBezTo>
                    <a:pt x="61" y="760"/>
                    <a:pt x="61" y="760"/>
                    <a:pt x="61" y="760"/>
                  </a:cubicBezTo>
                  <a:cubicBezTo>
                    <a:pt x="59" y="763"/>
                    <a:pt x="59" y="763"/>
                    <a:pt x="59" y="763"/>
                  </a:cubicBezTo>
                  <a:cubicBezTo>
                    <a:pt x="64" y="764"/>
                    <a:pt x="64" y="764"/>
                    <a:pt x="64" y="764"/>
                  </a:cubicBezTo>
                  <a:cubicBezTo>
                    <a:pt x="70" y="763"/>
                    <a:pt x="70" y="763"/>
                    <a:pt x="70" y="763"/>
                  </a:cubicBezTo>
                  <a:cubicBezTo>
                    <a:pt x="70" y="763"/>
                    <a:pt x="71" y="765"/>
                    <a:pt x="71" y="765"/>
                  </a:cubicBezTo>
                  <a:cubicBezTo>
                    <a:pt x="72" y="766"/>
                    <a:pt x="77" y="765"/>
                    <a:pt x="77" y="765"/>
                  </a:cubicBezTo>
                  <a:cubicBezTo>
                    <a:pt x="81" y="763"/>
                    <a:pt x="81" y="763"/>
                    <a:pt x="81" y="763"/>
                  </a:cubicBezTo>
                  <a:cubicBezTo>
                    <a:pt x="84" y="761"/>
                    <a:pt x="84" y="761"/>
                    <a:pt x="84" y="761"/>
                  </a:cubicBezTo>
                  <a:cubicBezTo>
                    <a:pt x="84" y="759"/>
                    <a:pt x="84" y="759"/>
                    <a:pt x="84" y="759"/>
                  </a:cubicBezTo>
                  <a:cubicBezTo>
                    <a:pt x="84" y="759"/>
                    <a:pt x="86" y="756"/>
                    <a:pt x="86" y="756"/>
                  </a:cubicBezTo>
                  <a:cubicBezTo>
                    <a:pt x="87" y="756"/>
                    <a:pt x="90" y="757"/>
                    <a:pt x="90" y="757"/>
                  </a:cubicBezTo>
                  <a:cubicBezTo>
                    <a:pt x="90" y="757"/>
                    <a:pt x="93" y="757"/>
                    <a:pt x="93" y="758"/>
                  </a:cubicBezTo>
                  <a:cubicBezTo>
                    <a:pt x="93" y="759"/>
                    <a:pt x="95" y="760"/>
                    <a:pt x="95" y="760"/>
                  </a:cubicBezTo>
                  <a:cubicBezTo>
                    <a:pt x="98" y="760"/>
                    <a:pt x="98" y="760"/>
                    <a:pt x="98" y="760"/>
                  </a:cubicBezTo>
                  <a:cubicBezTo>
                    <a:pt x="101" y="759"/>
                    <a:pt x="101" y="759"/>
                    <a:pt x="101" y="759"/>
                  </a:cubicBezTo>
                  <a:cubicBezTo>
                    <a:pt x="105" y="758"/>
                    <a:pt x="105" y="758"/>
                    <a:pt x="105" y="758"/>
                  </a:cubicBezTo>
                  <a:cubicBezTo>
                    <a:pt x="105" y="758"/>
                    <a:pt x="104" y="756"/>
                    <a:pt x="105" y="756"/>
                  </a:cubicBezTo>
                  <a:cubicBezTo>
                    <a:pt x="106" y="756"/>
                    <a:pt x="109" y="756"/>
                    <a:pt x="109" y="756"/>
                  </a:cubicBezTo>
                  <a:cubicBezTo>
                    <a:pt x="109" y="756"/>
                    <a:pt x="110" y="758"/>
                    <a:pt x="111" y="758"/>
                  </a:cubicBezTo>
                  <a:cubicBezTo>
                    <a:pt x="111" y="758"/>
                    <a:pt x="113" y="756"/>
                    <a:pt x="112" y="755"/>
                  </a:cubicBezTo>
                  <a:cubicBezTo>
                    <a:pt x="111" y="754"/>
                    <a:pt x="107" y="752"/>
                    <a:pt x="107" y="752"/>
                  </a:cubicBezTo>
                  <a:cubicBezTo>
                    <a:pt x="107" y="752"/>
                    <a:pt x="105" y="749"/>
                    <a:pt x="105" y="748"/>
                  </a:cubicBezTo>
                  <a:cubicBezTo>
                    <a:pt x="104" y="747"/>
                    <a:pt x="104" y="744"/>
                    <a:pt x="103" y="743"/>
                  </a:cubicBezTo>
                  <a:cubicBezTo>
                    <a:pt x="102" y="743"/>
                    <a:pt x="101" y="742"/>
                    <a:pt x="101" y="740"/>
                  </a:cubicBezTo>
                  <a:cubicBezTo>
                    <a:pt x="102" y="737"/>
                    <a:pt x="102" y="736"/>
                    <a:pt x="102" y="736"/>
                  </a:cubicBezTo>
                  <a:cubicBezTo>
                    <a:pt x="102" y="735"/>
                    <a:pt x="102" y="731"/>
                    <a:pt x="102" y="731"/>
                  </a:cubicBezTo>
                  <a:cubicBezTo>
                    <a:pt x="102" y="731"/>
                    <a:pt x="101" y="729"/>
                    <a:pt x="104" y="727"/>
                  </a:cubicBezTo>
                  <a:cubicBezTo>
                    <a:pt x="107" y="725"/>
                    <a:pt x="107" y="723"/>
                    <a:pt x="108" y="724"/>
                  </a:cubicBezTo>
                  <a:cubicBezTo>
                    <a:pt x="109" y="725"/>
                    <a:pt x="111" y="727"/>
                    <a:pt x="112" y="727"/>
                  </a:cubicBezTo>
                  <a:cubicBezTo>
                    <a:pt x="112" y="728"/>
                    <a:pt x="113" y="728"/>
                    <a:pt x="114" y="729"/>
                  </a:cubicBezTo>
                  <a:cubicBezTo>
                    <a:pt x="114" y="730"/>
                    <a:pt x="113" y="731"/>
                    <a:pt x="115" y="731"/>
                  </a:cubicBezTo>
                  <a:cubicBezTo>
                    <a:pt x="116" y="731"/>
                    <a:pt x="118" y="731"/>
                    <a:pt x="118" y="731"/>
                  </a:cubicBezTo>
                  <a:cubicBezTo>
                    <a:pt x="118" y="731"/>
                    <a:pt x="119" y="731"/>
                    <a:pt x="119" y="730"/>
                  </a:cubicBezTo>
                  <a:cubicBezTo>
                    <a:pt x="119" y="729"/>
                    <a:pt x="119" y="726"/>
                    <a:pt x="118" y="726"/>
                  </a:cubicBezTo>
                  <a:cubicBezTo>
                    <a:pt x="117" y="725"/>
                    <a:pt x="116" y="724"/>
                    <a:pt x="116" y="724"/>
                  </a:cubicBezTo>
                  <a:cubicBezTo>
                    <a:pt x="116" y="724"/>
                    <a:pt x="118" y="723"/>
                    <a:pt x="115" y="722"/>
                  </a:cubicBezTo>
                  <a:cubicBezTo>
                    <a:pt x="112" y="720"/>
                    <a:pt x="112" y="719"/>
                    <a:pt x="113" y="718"/>
                  </a:cubicBezTo>
                  <a:cubicBezTo>
                    <a:pt x="115" y="717"/>
                    <a:pt x="119" y="718"/>
                    <a:pt x="119" y="718"/>
                  </a:cubicBezTo>
                  <a:cubicBezTo>
                    <a:pt x="122" y="717"/>
                    <a:pt x="122" y="717"/>
                    <a:pt x="122" y="717"/>
                  </a:cubicBezTo>
                  <a:cubicBezTo>
                    <a:pt x="122" y="717"/>
                    <a:pt x="124" y="715"/>
                    <a:pt x="126" y="716"/>
                  </a:cubicBezTo>
                  <a:cubicBezTo>
                    <a:pt x="127" y="717"/>
                    <a:pt x="131" y="716"/>
                    <a:pt x="131" y="716"/>
                  </a:cubicBezTo>
                  <a:cubicBezTo>
                    <a:pt x="136" y="717"/>
                    <a:pt x="136" y="717"/>
                    <a:pt x="136" y="717"/>
                  </a:cubicBezTo>
                  <a:cubicBezTo>
                    <a:pt x="138" y="715"/>
                    <a:pt x="138" y="715"/>
                    <a:pt x="138" y="715"/>
                  </a:cubicBezTo>
                  <a:cubicBezTo>
                    <a:pt x="143" y="717"/>
                    <a:pt x="143" y="717"/>
                    <a:pt x="143" y="717"/>
                  </a:cubicBezTo>
                  <a:cubicBezTo>
                    <a:pt x="143" y="717"/>
                    <a:pt x="142" y="717"/>
                    <a:pt x="145" y="718"/>
                  </a:cubicBezTo>
                  <a:cubicBezTo>
                    <a:pt x="147" y="718"/>
                    <a:pt x="150" y="716"/>
                    <a:pt x="150" y="715"/>
                  </a:cubicBezTo>
                  <a:cubicBezTo>
                    <a:pt x="151" y="715"/>
                    <a:pt x="155" y="708"/>
                    <a:pt x="155" y="708"/>
                  </a:cubicBezTo>
                  <a:cubicBezTo>
                    <a:pt x="158" y="688"/>
                    <a:pt x="158" y="688"/>
                    <a:pt x="158" y="688"/>
                  </a:cubicBezTo>
                  <a:cubicBezTo>
                    <a:pt x="158" y="688"/>
                    <a:pt x="162" y="685"/>
                    <a:pt x="161" y="685"/>
                  </a:cubicBezTo>
                  <a:cubicBezTo>
                    <a:pt x="161" y="684"/>
                    <a:pt x="161" y="677"/>
                    <a:pt x="161" y="676"/>
                  </a:cubicBezTo>
                  <a:cubicBezTo>
                    <a:pt x="161" y="675"/>
                    <a:pt x="163" y="668"/>
                    <a:pt x="163" y="668"/>
                  </a:cubicBezTo>
                  <a:cubicBezTo>
                    <a:pt x="163" y="668"/>
                    <a:pt x="167" y="665"/>
                    <a:pt x="165" y="662"/>
                  </a:cubicBezTo>
                  <a:cubicBezTo>
                    <a:pt x="164" y="659"/>
                    <a:pt x="163" y="654"/>
                    <a:pt x="163" y="654"/>
                  </a:cubicBezTo>
                  <a:cubicBezTo>
                    <a:pt x="163" y="654"/>
                    <a:pt x="162" y="649"/>
                    <a:pt x="162" y="648"/>
                  </a:cubicBezTo>
                  <a:cubicBezTo>
                    <a:pt x="162" y="647"/>
                    <a:pt x="166" y="642"/>
                    <a:pt x="166" y="642"/>
                  </a:cubicBezTo>
                  <a:cubicBezTo>
                    <a:pt x="163" y="633"/>
                    <a:pt x="163" y="633"/>
                    <a:pt x="163" y="633"/>
                  </a:cubicBezTo>
                  <a:cubicBezTo>
                    <a:pt x="163" y="633"/>
                    <a:pt x="165" y="630"/>
                    <a:pt x="165" y="629"/>
                  </a:cubicBezTo>
                  <a:cubicBezTo>
                    <a:pt x="165" y="628"/>
                    <a:pt x="163" y="619"/>
                    <a:pt x="163" y="619"/>
                  </a:cubicBezTo>
                  <a:cubicBezTo>
                    <a:pt x="163" y="617"/>
                    <a:pt x="163" y="617"/>
                    <a:pt x="163" y="617"/>
                  </a:cubicBezTo>
                  <a:cubicBezTo>
                    <a:pt x="163" y="617"/>
                    <a:pt x="166" y="612"/>
                    <a:pt x="165" y="611"/>
                  </a:cubicBezTo>
                  <a:cubicBezTo>
                    <a:pt x="165" y="610"/>
                    <a:pt x="165" y="605"/>
                    <a:pt x="165" y="605"/>
                  </a:cubicBezTo>
                  <a:cubicBezTo>
                    <a:pt x="163" y="599"/>
                    <a:pt x="163" y="599"/>
                    <a:pt x="163" y="599"/>
                  </a:cubicBezTo>
                  <a:cubicBezTo>
                    <a:pt x="163" y="599"/>
                    <a:pt x="165" y="598"/>
                    <a:pt x="164" y="597"/>
                  </a:cubicBezTo>
                  <a:cubicBezTo>
                    <a:pt x="163" y="595"/>
                    <a:pt x="162" y="594"/>
                    <a:pt x="162" y="594"/>
                  </a:cubicBezTo>
                  <a:cubicBezTo>
                    <a:pt x="162" y="592"/>
                    <a:pt x="162" y="592"/>
                    <a:pt x="162" y="592"/>
                  </a:cubicBezTo>
                  <a:cubicBezTo>
                    <a:pt x="163" y="590"/>
                    <a:pt x="163" y="590"/>
                    <a:pt x="163" y="590"/>
                  </a:cubicBezTo>
                  <a:cubicBezTo>
                    <a:pt x="165" y="588"/>
                    <a:pt x="165" y="588"/>
                    <a:pt x="165" y="588"/>
                  </a:cubicBezTo>
                  <a:cubicBezTo>
                    <a:pt x="164" y="582"/>
                    <a:pt x="164" y="582"/>
                    <a:pt x="164" y="582"/>
                  </a:cubicBezTo>
                  <a:cubicBezTo>
                    <a:pt x="160" y="581"/>
                    <a:pt x="160" y="581"/>
                    <a:pt x="160" y="581"/>
                  </a:cubicBezTo>
                  <a:cubicBezTo>
                    <a:pt x="160" y="581"/>
                    <a:pt x="160" y="579"/>
                    <a:pt x="161" y="579"/>
                  </a:cubicBezTo>
                  <a:cubicBezTo>
                    <a:pt x="163" y="578"/>
                    <a:pt x="170" y="575"/>
                    <a:pt x="170" y="575"/>
                  </a:cubicBezTo>
                  <a:cubicBezTo>
                    <a:pt x="170" y="575"/>
                    <a:pt x="172" y="572"/>
                    <a:pt x="173" y="572"/>
                  </a:cubicBezTo>
                  <a:cubicBezTo>
                    <a:pt x="173" y="571"/>
                    <a:pt x="181" y="566"/>
                    <a:pt x="181" y="566"/>
                  </a:cubicBezTo>
                  <a:cubicBezTo>
                    <a:pt x="181" y="566"/>
                    <a:pt x="181" y="563"/>
                    <a:pt x="181" y="562"/>
                  </a:cubicBezTo>
                  <a:cubicBezTo>
                    <a:pt x="182" y="562"/>
                    <a:pt x="182" y="561"/>
                    <a:pt x="182" y="559"/>
                  </a:cubicBezTo>
                  <a:cubicBezTo>
                    <a:pt x="183" y="559"/>
                    <a:pt x="181" y="550"/>
                    <a:pt x="181" y="547"/>
                  </a:cubicBezTo>
                  <a:cubicBezTo>
                    <a:pt x="182" y="545"/>
                    <a:pt x="184" y="549"/>
                    <a:pt x="184" y="549"/>
                  </a:cubicBezTo>
                  <a:cubicBezTo>
                    <a:pt x="185" y="552"/>
                    <a:pt x="185" y="552"/>
                    <a:pt x="185" y="552"/>
                  </a:cubicBezTo>
                  <a:cubicBezTo>
                    <a:pt x="185" y="558"/>
                    <a:pt x="185" y="558"/>
                    <a:pt x="185" y="558"/>
                  </a:cubicBezTo>
                  <a:cubicBezTo>
                    <a:pt x="188" y="559"/>
                    <a:pt x="188" y="559"/>
                    <a:pt x="188" y="559"/>
                  </a:cubicBezTo>
                  <a:cubicBezTo>
                    <a:pt x="189" y="562"/>
                    <a:pt x="189" y="562"/>
                    <a:pt x="189" y="562"/>
                  </a:cubicBezTo>
                  <a:cubicBezTo>
                    <a:pt x="189" y="562"/>
                    <a:pt x="188" y="565"/>
                    <a:pt x="189" y="565"/>
                  </a:cubicBezTo>
                  <a:cubicBezTo>
                    <a:pt x="190" y="564"/>
                    <a:pt x="190" y="564"/>
                    <a:pt x="190" y="564"/>
                  </a:cubicBezTo>
                  <a:cubicBezTo>
                    <a:pt x="191" y="558"/>
                    <a:pt x="191" y="558"/>
                    <a:pt x="191" y="558"/>
                  </a:cubicBezTo>
                  <a:cubicBezTo>
                    <a:pt x="191" y="558"/>
                    <a:pt x="195" y="558"/>
                    <a:pt x="194" y="556"/>
                  </a:cubicBezTo>
                  <a:cubicBezTo>
                    <a:pt x="194" y="555"/>
                    <a:pt x="193" y="553"/>
                    <a:pt x="194" y="553"/>
                  </a:cubicBezTo>
                  <a:cubicBezTo>
                    <a:pt x="200" y="552"/>
                    <a:pt x="198" y="552"/>
                    <a:pt x="201" y="550"/>
                  </a:cubicBezTo>
                  <a:cubicBezTo>
                    <a:pt x="201" y="550"/>
                    <a:pt x="203" y="546"/>
                    <a:pt x="203" y="546"/>
                  </a:cubicBezTo>
                  <a:cubicBezTo>
                    <a:pt x="203" y="545"/>
                    <a:pt x="204" y="543"/>
                    <a:pt x="204" y="543"/>
                  </a:cubicBezTo>
                  <a:cubicBezTo>
                    <a:pt x="202" y="542"/>
                    <a:pt x="202" y="542"/>
                    <a:pt x="202" y="542"/>
                  </a:cubicBezTo>
                  <a:cubicBezTo>
                    <a:pt x="201" y="539"/>
                    <a:pt x="201" y="539"/>
                    <a:pt x="201" y="539"/>
                  </a:cubicBezTo>
                  <a:cubicBezTo>
                    <a:pt x="201" y="539"/>
                    <a:pt x="202" y="537"/>
                    <a:pt x="203" y="538"/>
                  </a:cubicBezTo>
                  <a:cubicBezTo>
                    <a:pt x="203" y="539"/>
                    <a:pt x="204" y="541"/>
                    <a:pt x="205" y="541"/>
                  </a:cubicBezTo>
                  <a:cubicBezTo>
                    <a:pt x="206" y="541"/>
                    <a:pt x="209" y="538"/>
                    <a:pt x="209" y="538"/>
                  </a:cubicBezTo>
                  <a:cubicBezTo>
                    <a:pt x="209" y="535"/>
                    <a:pt x="202" y="531"/>
                    <a:pt x="200" y="530"/>
                  </a:cubicBezTo>
                  <a:cubicBezTo>
                    <a:pt x="200" y="526"/>
                    <a:pt x="210" y="521"/>
                    <a:pt x="210" y="520"/>
                  </a:cubicBezTo>
                  <a:cubicBezTo>
                    <a:pt x="211" y="519"/>
                    <a:pt x="211" y="519"/>
                    <a:pt x="211" y="518"/>
                  </a:cubicBezTo>
                  <a:cubicBezTo>
                    <a:pt x="211" y="517"/>
                    <a:pt x="210" y="516"/>
                    <a:pt x="209" y="517"/>
                  </a:cubicBezTo>
                  <a:cubicBezTo>
                    <a:pt x="209" y="517"/>
                    <a:pt x="208" y="519"/>
                    <a:pt x="207" y="519"/>
                  </a:cubicBezTo>
                  <a:cubicBezTo>
                    <a:pt x="207" y="519"/>
                    <a:pt x="205" y="519"/>
                    <a:pt x="205" y="519"/>
                  </a:cubicBezTo>
                  <a:cubicBezTo>
                    <a:pt x="205" y="519"/>
                    <a:pt x="204" y="517"/>
                    <a:pt x="205" y="516"/>
                  </a:cubicBezTo>
                  <a:cubicBezTo>
                    <a:pt x="206" y="515"/>
                    <a:pt x="205" y="515"/>
                    <a:pt x="207" y="514"/>
                  </a:cubicBezTo>
                  <a:cubicBezTo>
                    <a:pt x="208" y="513"/>
                    <a:pt x="209" y="513"/>
                    <a:pt x="210" y="513"/>
                  </a:cubicBezTo>
                  <a:cubicBezTo>
                    <a:pt x="210" y="512"/>
                    <a:pt x="211" y="511"/>
                    <a:pt x="212" y="511"/>
                  </a:cubicBezTo>
                  <a:cubicBezTo>
                    <a:pt x="213" y="511"/>
                    <a:pt x="218" y="508"/>
                    <a:pt x="218" y="508"/>
                  </a:cubicBezTo>
                  <a:cubicBezTo>
                    <a:pt x="219" y="506"/>
                    <a:pt x="219" y="506"/>
                    <a:pt x="219" y="506"/>
                  </a:cubicBezTo>
                  <a:cubicBezTo>
                    <a:pt x="219" y="506"/>
                    <a:pt x="216" y="503"/>
                    <a:pt x="216" y="503"/>
                  </a:cubicBezTo>
                  <a:cubicBezTo>
                    <a:pt x="216" y="503"/>
                    <a:pt x="211" y="499"/>
                    <a:pt x="211" y="499"/>
                  </a:cubicBezTo>
                  <a:cubicBezTo>
                    <a:pt x="211" y="499"/>
                    <a:pt x="209" y="499"/>
                    <a:pt x="209" y="498"/>
                  </a:cubicBezTo>
                  <a:cubicBezTo>
                    <a:pt x="209" y="498"/>
                    <a:pt x="207" y="496"/>
                    <a:pt x="207" y="496"/>
                  </a:cubicBezTo>
                  <a:cubicBezTo>
                    <a:pt x="205" y="491"/>
                    <a:pt x="203" y="495"/>
                    <a:pt x="199" y="493"/>
                  </a:cubicBezTo>
                  <a:cubicBezTo>
                    <a:pt x="199" y="493"/>
                    <a:pt x="197" y="489"/>
                    <a:pt x="197" y="489"/>
                  </a:cubicBezTo>
                  <a:cubicBezTo>
                    <a:pt x="197" y="489"/>
                    <a:pt x="199" y="489"/>
                    <a:pt x="199" y="488"/>
                  </a:cubicBezTo>
                  <a:cubicBezTo>
                    <a:pt x="199" y="486"/>
                    <a:pt x="197" y="484"/>
                    <a:pt x="197" y="484"/>
                  </a:cubicBezTo>
                  <a:cubicBezTo>
                    <a:pt x="195" y="482"/>
                    <a:pt x="195" y="482"/>
                    <a:pt x="195" y="482"/>
                  </a:cubicBezTo>
                  <a:cubicBezTo>
                    <a:pt x="191" y="478"/>
                    <a:pt x="192" y="487"/>
                    <a:pt x="189" y="479"/>
                  </a:cubicBezTo>
                  <a:cubicBezTo>
                    <a:pt x="189" y="479"/>
                    <a:pt x="188" y="479"/>
                    <a:pt x="187" y="477"/>
                  </a:cubicBezTo>
                  <a:cubicBezTo>
                    <a:pt x="186" y="476"/>
                    <a:pt x="183" y="473"/>
                    <a:pt x="183" y="473"/>
                  </a:cubicBezTo>
                  <a:cubicBezTo>
                    <a:pt x="183" y="473"/>
                    <a:pt x="182" y="470"/>
                    <a:pt x="182" y="470"/>
                  </a:cubicBezTo>
                  <a:cubicBezTo>
                    <a:pt x="181" y="470"/>
                    <a:pt x="180" y="467"/>
                    <a:pt x="180" y="467"/>
                  </a:cubicBezTo>
                  <a:cubicBezTo>
                    <a:pt x="175" y="470"/>
                    <a:pt x="175" y="470"/>
                    <a:pt x="175" y="470"/>
                  </a:cubicBezTo>
                  <a:cubicBezTo>
                    <a:pt x="172" y="473"/>
                    <a:pt x="172" y="473"/>
                    <a:pt x="172" y="473"/>
                  </a:cubicBezTo>
                  <a:cubicBezTo>
                    <a:pt x="172" y="473"/>
                    <a:pt x="171" y="471"/>
                    <a:pt x="171" y="471"/>
                  </a:cubicBezTo>
                  <a:cubicBezTo>
                    <a:pt x="171" y="471"/>
                    <a:pt x="171" y="467"/>
                    <a:pt x="171" y="467"/>
                  </a:cubicBezTo>
                  <a:cubicBezTo>
                    <a:pt x="171" y="467"/>
                    <a:pt x="168" y="466"/>
                    <a:pt x="167" y="466"/>
                  </a:cubicBezTo>
                  <a:cubicBezTo>
                    <a:pt x="167" y="466"/>
                    <a:pt x="164" y="466"/>
                    <a:pt x="164" y="466"/>
                  </a:cubicBezTo>
                  <a:cubicBezTo>
                    <a:pt x="160" y="465"/>
                    <a:pt x="160" y="465"/>
                    <a:pt x="160" y="465"/>
                  </a:cubicBezTo>
                  <a:cubicBezTo>
                    <a:pt x="160" y="462"/>
                    <a:pt x="160" y="462"/>
                    <a:pt x="160" y="462"/>
                  </a:cubicBezTo>
                  <a:cubicBezTo>
                    <a:pt x="160" y="462"/>
                    <a:pt x="162" y="460"/>
                    <a:pt x="161" y="459"/>
                  </a:cubicBezTo>
                  <a:cubicBezTo>
                    <a:pt x="161" y="458"/>
                    <a:pt x="158" y="456"/>
                    <a:pt x="158" y="456"/>
                  </a:cubicBezTo>
                  <a:cubicBezTo>
                    <a:pt x="158" y="454"/>
                    <a:pt x="158" y="454"/>
                    <a:pt x="158" y="454"/>
                  </a:cubicBezTo>
                  <a:cubicBezTo>
                    <a:pt x="155" y="450"/>
                    <a:pt x="155" y="450"/>
                    <a:pt x="155" y="450"/>
                  </a:cubicBezTo>
                  <a:cubicBezTo>
                    <a:pt x="155" y="450"/>
                    <a:pt x="157" y="447"/>
                    <a:pt x="157" y="447"/>
                  </a:cubicBezTo>
                  <a:cubicBezTo>
                    <a:pt x="157" y="446"/>
                    <a:pt x="153" y="437"/>
                    <a:pt x="153" y="437"/>
                  </a:cubicBezTo>
                  <a:cubicBezTo>
                    <a:pt x="153" y="437"/>
                    <a:pt x="155" y="433"/>
                    <a:pt x="155" y="432"/>
                  </a:cubicBezTo>
                  <a:cubicBezTo>
                    <a:pt x="155" y="432"/>
                    <a:pt x="153" y="428"/>
                    <a:pt x="153" y="428"/>
                  </a:cubicBezTo>
                  <a:cubicBezTo>
                    <a:pt x="151" y="428"/>
                    <a:pt x="151" y="428"/>
                    <a:pt x="151" y="428"/>
                  </a:cubicBezTo>
                  <a:cubicBezTo>
                    <a:pt x="151" y="424"/>
                    <a:pt x="151" y="424"/>
                    <a:pt x="151" y="424"/>
                  </a:cubicBezTo>
                  <a:cubicBezTo>
                    <a:pt x="152" y="421"/>
                    <a:pt x="152" y="421"/>
                    <a:pt x="152" y="421"/>
                  </a:cubicBezTo>
                  <a:cubicBezTo>
                    <a:pt x="150" y="419"/>
                    <a:pt x="150" y="419"/>
                    <a:pt x="150" y="419"/>
                  </a:cubicBezTo>
                  <a:cubicBezTo>
                    <a:pt x="150" y="419"/>
                    <a:pt x="151" y="417"/>
                    <a:pt x="152" y="417"/>
                  </a:cubicBezTo>
                  <a:cubicBezTo>
                    <a:pt x="152" y="417"/>
                    <a:pt x="152" y="413"/>
                    <a:pt x="152" y="413"/>
                  </a:cubicBezTo>
                  <a:cubicBezTo>
                    <a:pt x="152" y="413"/>
                    <a:pt x="153" y="411"/>
                    <a:pt x="154" y="411"/>
                  </a:cubicBezTo>
                  <a:cubicBezTo>
                    <a:pt x="154" y="411"/>
                    <a:pt x="157" y="413"/>
                    <a:pt x="157" y="413"/>
                  </a:cubicBezTo>
                  <a:cubicBezTo>
                    <a:pt x="157" y="413"/>
                    <a:pt x="160" y="414"/>
                    <a:pt x="160" y="413"/>
                  </a:cubicBezTo>
                  <a:cubicBezTo>
                    <a:pt x="160" y="413"/>
                    <a:pt x="159" y="410"/>
                    <a:pt x="159" y="410"/>
                  </a:cubicBezTo>
                  <a:cubicBezTo>
                    <a:pt x="159" y="409"/>
                    <a:pt x="157" y="407"/>
                    <a:pt x="157" y="407"/>
                  </a:cubicBezTo>
                  <a:cubicBezTo>
                    <a:pt x="156" y="406"/>
                    <a:pt x="156" y="401"/>
                    <a:pt x="156" y="401"/>
                  </a:cubicBezTo>
                  <a:cubicBezTo>
                    <a:pt x="156" y="401"/>
                    <a:pt x="154" y="397"/>
                    <a:pt x="155" y="397"/>
                  </a:cubicBezTo>
                  <a:cubicBezTo>
                    <a:pt x="155" y="397"/>
                    <a:pt x="156" y="395"/>
                    <a:pt x="156" y="395"/>
                  </a:cubicBezTo>
                  <a:cubicBezTo>
                    <a:pt x="157" y="388"/>
                    <a:pt x="157" y="388"/>
                    <a:pt x="157" y="388"/>
                  </a:cubicBezTo>
                  <a:cubicBezTo>
                    <a:pt x="158" y="382"/>
                    <a:pt x="158" y="382"/>
                    <a:pt x="158" y="382"/>
                  </a:cubicBezTo>
                  <a:cubicBezTo>
                    <a:pt x="155" y="379"/>
                    <a:pt x="155" y="379"/>
                    <a:pt x="155" y="379"/>
                  </a:cubicBezTo>
                  <a:cubicBezTo>
                    <a:pt x="154" y="377"/>
                    <a:pt x="154" y="377"/>
                    <a:pt x="154" y="377"/>
                  </a:cubicBezTo>
                  <a:cubicBezTo>
                    <a:pt x="152" y="375"/>
                    <a:pt x="152" y="375"/>
                    <a:pt x="152" y="375"/>
                  </a:cubicBezTo>
                  <a:cubicBezTo>
                    <a:pt x="154" y="369"/>
                    <a:pt x="154" y="369"/>
                    <a:pt x="154" y="369"/>
                  </a:cubicBezTo>
                  <a:cubicBezTo>
                    <a:pt x="158" y="369"/>
                    <a:pt x="158" y="369"/>
                    <a:pt x="158" y="369"/>
                  </a:cubicBezTo>
                  <a:cubicBezTo>
                    <a:pt x="160" y="366"/>
                    <a:pt x="160" y="366"/>
                    <a:pt x="160" y="366"/>
                  </a:cubicBezTo>
                  <a:cubicBezTo>
                    <a:pt x="160" y="366"/>
                    <a:pt x="163" y="364"/>
                    <a:pt x="163" y="363"/>
                  </a:cubicBezTo>
                  <a:cubicBezTo>
                    <a:pt x="163" y="363"/>
                    <a:pt x="164" y="359"/>
                    <a:pt x="164" y="359"/>
                  </a:cubicBezTo>
                  <a:cubicBezTo>
                    <a:pt x="163" y="356"/>
                    <a:pt x="163" y="356"/>
                    <a:pt x="163" y="356"/>
                  </a:cubicBezTo>
                  <a:cubicBezTo>
                    <a:pt x="165" y="357"/>
                    <a:pt x="165" y="357"/>
                    <a:pt x="165" y="357"/>
                  </a:cubicBezTo>
                  <a:cubicBezTo>
                    <a:pt x="165" y="354"/>
                    <a:pt x="165" y="354"/>
                    <a:pt x="165" y="354"/>
                  </a:cubicBezTo>
                  <a:cubicBezTo>
                    <a:pt x="165" y="354"/>
                    <a:pt x="166" y="351"/>
                    <a:pt x="166" y="351"/>
                  </a:cubicBezTo>
                  <a:cubicBezTo>
                    <a:pt x="167" y="351"/>
                    <a:pt x="168" y="350"/>
                    <a:pt x="168" y="350"/>
                  </a:cubicBezTo>
                  <a:cubicBezTo>
                    <a:pt x="168" y="350"/>
                    <a:pt x="170" y="346"/>
                    <a:pt x="170" y="346"/>
                  </a:cubicBezTo>
                  <a:cubicBezTo>
                    <a:pt x="170" y="346"/>
                    <a:pt x="171" y="347"/>
                    <a:pt x="172" y="346"/>
                  </a:cubicBezTo>
                  <a:cubicBezTo>
                    <a:pt x="173" y="345"/>
                    <a:pt x="173" y="345"/>
                    <a:pt x="173" y="344"/>
                  </a:cubicBezTo>
                  <a:cubicBezTo>
                    <a:pt x="174" y="342"/>
                    <a:pt x="176" y="338"/>
                    <a:pt x="176" y="338"/>
                  </a:cubicBezTo>
                  <a:cubicBezTo>
                    <a:pt x="176" y="338"/>
                    <a:pt x="176" y="337"/>
                    <a:pt x="176" y="336"/>
                  </a:cubicBezTo>
                  <a:cubicBezTo>
                    <a:pt x="177" y="336"/>
                    <a:pt x="179" y="336"/>
                    <a:pt x="179" y="335"/>
                  </a:cubicBezTo>
                  <a:cubicBezTo>
                    <a:pt x="178" y="334"/>
                    <a:pt x="176" y="331"/>
                    <a:pt x="176" y="331"/>
                  </a:cubicBezTo>
                  <a:cubicBezTo>
                    <a:pt x="179" y="328"/>
                    <a:pt x="179" y="328"/>
                    <a:pt x="179" y="328"/>
                  </a:cubicBezTo>
                  <a:cubicBezTo>
                    <a:pt x="179" y="328"/>
                    <a:pt x="182" y="325"/>
                    <a:pt x="182" y="325"/>
                  </a:cubicBezTo>
                  <a:cubicBezTo>
                    <a:pt x="182" y="326"/>
                    <a:pt x="183" y="326"/>
                    <a:pt x="184" y="325"/>
                  </a:cubicBezTo>
                  <a:cubicBezTo>
                    <a:pt x="184" y="325"/>
                    <a:pt x="185" y="324"/>
                    <a:pt x="186" y="323"/>
                  </a:cubicBezTo>
                  <a:cubicBezTo>
                    <a:pt x="186" y="323"/>
                    <a:pt x="187" y="322"/>
                    <a:pt x="188" y="322"/>
                  </a:cubicBezTo>
                  <a:cubicBezTo>
                    <a:pt x="188" y="321"/>
                    <a:pt x="189" y="319"/>
                    <a:pt x="189" y="318"/>
                  </a:cubicBezTo>
                  <a:cubicBezTo>
                    <a:pt x="189" y="318"/>
                    <a:pt x="191" y="313"/>
                    <a:pt x="191" y="313"/>
                  </a:cubicBezTo>
                  <a:cubicBezTo>
                    <a:pt x="191" y="310"/>
                    <a:pt x="191" y="310"/>
                    <a:pt x="191" y="310"/>
                  </a:cubicBezTo>
                  <a:cubicBezTo>
                    <a:pt x="192" y="309"/>
                    <a:pt x="192" y="309"/>
                    <a:pt x="192" y="309"/>
                  </a:cubicBezTo>
                  <a:cubicBezTo>
                    <a:pt x="194" y="307"/>
                    <a:pt x="194" y="307"/>
                    <a:pt x="194" y="307"/>
                  </a:cubicBezTo>
                  <a:cubicBezTo>
                    <a:pt x="194" y="307"/>
                    <a:pt x="196" y="306"/>
                    <a:pt x="196" y="307"/>
                  </a:cubicBezTo>
                  <a:cubicBezTo>
                    <a:pt x="196" y="307"/>
                    <a:pt x="195" y="309"/>
                    <a:pt x="195" y="309"/>
                  </a:cubicBezTo>
                  <a:cubicBezTo>
                    <a:pt x="198" y="309"/>
                    <a:pt x="198" y="309"/>
                    <a:pt x="198" y="309"/>
                  </a:cubicBezTo>
                  <a:cubicBezTo>
                    <a:pt x="198" y="309"/>
                    <a:pt x="198" y="307"/>
                    <a:pt x="198" y="308"/>
                  </a:cubicBezTo>
                  <a:cubicBezTo>
                    <a:pt x="199" y="308"/>
                    <a:pt x="200" y="309"/>
                    <a:pt x="200" y="309"/>
                  </a:cubicBezTo>
                  <a:cubicBezTo>
                    <a:pt x="200" y="308"/>
                    <a:pt x="201" y="306"/>
                    <a:pt x="201" y="306"/>
                  </a:cubicBezTo>
                  <a:cubicBezTo>
                    <a:pt x="201" y="303"/>
                    <a:pt x="201" y="303"/>
                    <a:pt x="201" y="303"/>
                  </a:cubicBezTo>
                  <a:cubicBezTo>
                    <a:pt x="201" y="303"/>
                    <a:pt x="203" y="301"/>
                    <a:pt x="204" y="300"/>
                  </a:cubicBezTo>
                  <a:cubicBezTo>
                    <a:pt x="204" y="299"/>
                    <a:pt x="207" y="296"/>
                    <a:pt x="207" y="296"/>
                  </a:cubicBezTo>
                  <a:cubicBezTo>
                    <a:pt x="210" y="295"/>
                    <a:pt x="210" y="295"/>
                    <a:pt x="210" y="295"/>
                  </a:cubicBezTo>
                  <a:cubicBezTo>
                    <a:pt x="210" y="295"/>
                    <a:pt x="211" y="294"/>
                    <a:pt x="212" y="294"/>
                  </a:cubicBezTo>
                  <a:cubicBezTo>
                    <a:pt x="212" y="294"/>
                    <a:pt x="215" y="290"/>
                    <a:pt x="215" y="290"/>
                  </a:cubicBezTo>
                  <a:cubicBezTo>
                    <a:pt x="215" y="290"/>
                    <a:pt x="215" y="289"/>
                    <a:pt x="216" y="288"/>
                  </a:cubicBezTo>
                  <a:cubicBezTo>
                    <a:pt x="216" y="287"/>
                    <a:pt x="218" y="287"/>
                    <a:pt x="218" y="286"/>
                  </a:cubicBezTo>
                  <a:cubicBezTo>
                    <a:pt x="219" y="286"/>
                    <a:pt x="221" y="281"/>
                    <a:pt x="221" y="281"/>
                  </a:cubicBezTo>
                  <a:cubicBezTo>
                    <a:pt x="221" y="281"/>
                    <a:pt x="222" y="281"/>
                    <a:pt x="222" y="280"/>
                  </a:cubicBezTo>
                  <a:cubicBezTo>
                    <a:pt x="222" y="278"/>
                    <a:pt x="223" y="276"/>
                    <a:pt x="223" y="276"/>
                  </a:cubicBezTo>
                  <a:cubicBezTo>
                    <a:pt x="225" y="272"/>
                    <a:pt x="225" y="272"/>
                    <a:pt x="225" y="272"/>
                  </a:cubicBezTo>
                  <a:cubicBezTo>
                    <a:pt x="225" y="266"/>
                    <a:pt x="225" y="266"/>
                    <a:pt x="225" y="266"/>
                  </a:cubicBezTo>
                  <a:cubicBezTo>
                    <a:pt x="227" y="261"/>
                    <a:pt x="227" y="261"/>
                    <a:pt x="227" y="261"/>
                  </a:cubicBezTo>
                  <a:cubicBezTo>
                    <a:pt x="227" y="261"/>
                    <a:pt x="228" y="260"/>
                    <a:pt x="228" y="259"/>
                  </a:cubicBezTo>
                  <a:cubicBezTo>
                    <a:pt x="229" y="259"/>
                    <a:pt x="230" y="256"/>
                    <a:pt x="230" y="256"/>
                  </a:cubicBezTo>
                  <a:cubicBezTo>
                    <a:pt x="230" y="256"/>
                    <a:pt x="233" y="252"/>
                    <a:pt x="233" y="252"/>
                  </a:cubicBezTo>
                  <a:cubicBezTo>
                    <a:pt x="233" y="252"/>
                    <a:pt x="234" y="249"/>
                    <a:pt x="234" y="248"/>
                  </a:cubicBezTo>
                  <a:cubicBezTo>
                    <a:pt x="235" y="248"/>
                    <a:pt x="235" y="248"/>
                    <a:pt x="235" y="248"/>
                  </a:cubicBezTo>
                  <a:cubicBezTo>
                    <a:pt x="235" y="245"/>
                    <a:pt x="235" y="245"/>
                    <a:pt x="235" y="245"/>
                  </a:cubicBezTo>
                  <a:cubicBezTo>
                    <a:pt x="233" y="241"/>
                    <a:pt x="233" y="241"/>
                    <a:pt x="233" y="241"/>
                  </a:cubicBezTo>
                  <a:cubicBezTo>
                    <a:pt x="229" y="238"/>
                    <a:pt x="229" y="238"/>
                    <a:pt x="229" y="238"/>
                  </a:cubicBezTo>
                  <a:cubicBezTo>
                    <a:pt x="226" y="238"/>
                    <a:pt x="226" y="238"/>
                    <a:pt x="226" y="238"/>
                  </a:cubicBezTo>
                  <a:cubicBezTo>
                    <a:pt x="224" y="236"/>
                    <a:pt x="224" y="236"/>
                    <a:pt x="224" y="236"/>
                  </a:cubicBezTo>
                  <a:cubicBezTo>
                    <a:pt x="225" y="234"/>
                    <a:pt x="225" y="234"/>
                    <a:pt x="225" y="234"/>
                  </a:cubicBezTo>
                  <a:cubicBezTo>
                    <a:pt x="223" y="231"/>
                    <a:pt x="223" y="231"/>
                    <a:pt x="223" y="231"/>
                  </a:cubicBezTo>
                  <a:cubicBezTo>
                    <a:pt x="222" y="229"/>
                    <a:pt x="222" y="229"/>
                    <a:pt x="222" y="229"/>
                  </a:cubicBezTo>
                  <a:cubicBezTo>
                    <a:pt x="220" y="227"/>
                    <a:pt x="220" y="227"/>
                    <a:pt x="220" y="227"/>
                  </a:cubicBezTo>
                  <a:cubicBezTo>
                    <a:pt x="220" y="227"/>
                    <a:pt x="222" y="224"/>
                    <a:pt x="222" y="224"/>
                  </a:cubicBezTo>
                  <a:cubicBezTo>
                    <a:pt x="222" y="224"/>
                    <a:pt x="223" y="223"/>
                    <a:pt x="223" y="222"/>
                  </a:cubicBezTo>
                  <a:cubicBezTo>
                    <a:pt x="223" y="222"/>
                    <a:pt x="225" y="219"/>
                    <a:pt x="225" y="219"/>
                  </a:cubicBezTo>
                  <a:cubicBezTo>
                    <a:pt x="225" y="219"/>
                    <a:pt x="227" y="216"/>
                    <a:pt x="227" y="216"/>
                  </a:cubicBezTo>
                  <a:cubicBezTo>
                    <a:pt x="227" y="216"/>
                    <a:pt x="228" y="215"/>
                    <a:pt x="228" y="214"/>
                  </a:cubicBezTo>
                  <a:cubicBezTo>
                    <a:pt x="228" y="213"/>
                    <a:pt x="227" y="209"/>
                    <a:pt x="227" y="209"/>
                  </a:cubicBezTo>
                  <a:cubicBezTo>
                    <a:pt x="227" y="209"/>
                    <a:pt x="227" y="206"/>
                    <a:pt x="228" y="206"/>
                  </a:cubicBezTo>
                  <a:cubicBezTo>
                    <a:pt x="228" y="205"/>
                    <a:pt x="229" y="204"/>
                    <a:pt x="229" y="204"/>
                  </a:cubicBezTo>
                  <a:cubicBezTo>
                    <a:pt x="229" y="204"/>
                    <a:pt x="230" y="204"/>
                    <a:pt x="231" y="205"/>
                  </a:cubicBezTo>
                  <a:cubicBezTo>
                    <a:pt x="232" y="205"/>
                    <a:pt x="232" y="203"/>
                    <a:pt x="232" y="203"/>
                  </a:cubicBezTo>
                  <a:cubicBezTo>
                    <a:pt x="232" y="203"/>
                    <a:pt x="232" y="200"/>
                    <a:pt x="231" y="200"/>
                  </a:cubicBezTo>
                  <a:cubicBezTo>
                    <a:pt x="230" y="200"/>
                    <a:pt x="229" y="198"/>
                    <a:pt x="229" y="198"/>
                  </a:cubicBezTo>
                  <a:cubicBezTo>
                    <a:pt x="229" y="198"/>
                    <a:pt x="230" y="197"/>
                    <a:pt x="230" y="197"/>
                  </a:cubicBezTo>
                  <a:cubicBezTo>
                    <a:pt x="230" y="196"/>
                    <a:pt x="232" y="195"/>
                    <a:pt x="232" y="195"/>
                  </a:cubicBezTo>
                  <a:cubicBezTo>
                    <a:pt x="235" y="194"/>
                    <a:pt x="235" y="194"/>
                    <a:pt x="235" y="194"/>
                  </a:cubicBezTo>
                  <a:cubicBezTo>
                    <a:pt x="234" y="191"/>
                    <a:pt x="234" y="191"/>
                    <a:pt x="234" y="191"/>
                  </a:cubicBezTo>
                  <a:cubicBezTo>
                    <a:pt x="234" y="188"/>
                    <a:pt x="234" y="188"/>
                    <a:pt x="234" y="188"/>
                  </a:cubicBezTo>
                  <a:cubicBezTo>
                    <a:pt x="234" y="188"/>
                    <a:pt x="238" y="189"/>
                    <a:pt x="238" y="189"/>
                  </a:cubicBezTo>
                  <a:cubicBezTo>
                    <a:pt x="238" y="190"/>
                    <a:pt x="239" y="192"/>
                    <a:pt x="240" y="192"/>
                  </a:cubicBezTo>
                  <a:cubicBezTo>
                    <a:pt x="240" y="191"/>
                    <a:pt x="240" y="189"/>
                    <a:pt x="240" y="189"/>
                  </a:cubicBezTo>
                  <a:cubicBezTo>
                    <a:pt x="240" y="189"/>
                    <a:pt x="241" y="186"/>
                    <a:pt x="242" y="187"/>
                  </a:cubicBezTo>
                  <a:cubicBezTo>
                    <a:pt x="244" y="188"/>
                    <a:pt x="245" y="186"/>
                    <a:pt x="246" y="186"/>
                  </a:cubicBezTo>
                  <a:cubicBezTo>
                    <a:pt x="246" y="185"/>
                    <a:pt x="247" y="183"/>
                    <a:pt x="247" y="183"/>
                  </a:cubicBezTo>
                  <a:cubicBezTo>
                    <a:pt x="247" y="183"/>
                    <a:pt x="248" y="180"/>
                    <a:pt x="247" y="179"/>
                  </a:cubicBezTo>
                  <a:cubicBezTo>
                    <a:pt x="246" y="179"/>
                    <a:pt x="245" y="179"/>
                    <a:pt x="245" y="178"/>
                  </a:cubicBezTo>
                  <a:cubicBezTo>
                    <a:pt x="245" y="178"/>
                    <a:pt x="246" y="176"/>
                    <a:pt x="247" y="176"/>
                  </a:cubicBezTo>
                  <a:cubicBezTo>
                    <a:pt x="248" y="176"/>
                    <a:pt x="248" y="176"/>
                    <a:pt x="250" y="175"/>
                  </a:cubicBezTo>
                  <a:cubicBezTo>
                    <a:pt x="251" y="174"/>
                    <a:pt x="251" y="173"/>
                    <a:pt x="251" y="173"/>
                  </a:cubicBezTo>
                  <a:cubicBezTo>
                    <a:pt x="251" y="173"/>
                    <a:pt x="254" y="172"/>
                    <a:pt x="254" y="172"/>
                  </a:cubicBezTo>
                  <a:cubicBezTo>
                    <a:pt x="258" y="170"/>
                    <a:pt x="258" y="170"/>
                    <a:pt x="258" y="170"/>
                  </a:cubicBezTo>
                  <a:cubicBezTo>
                    <a:pt x="258" y="168"/>
                    <a:pt x="258" y="168"/>
                    <a:pt x="258" y="168"/>
                  </a:cubicBezTo>
                  <a:cubicBezTo>
                    <a:pt x="258" y="168"/>
                    <a:pt x="260" y="168"/>
                    <a:pt x="260" y="168"/>
                  </a:cubicBezTo>
                  <a:cubicBezTo>
                    <a:pt x="261" y="168"/>
                    <a:pt x="262" y="169"/>
                    <a:pt x="262" y="169"/>
                  </a:cubicBezTo>
                  <a:cubicBezTo>
                    <a:pt x="262" y="169"/>
                    <a:pt x="264" y="169"/>
                    <a:pt x="264" y="169"/>
                  </a:cubicBezTo>
                  <a:cubicBezTo>
                    <a:pt x="264" y="168"/>
                    <a:pt x="263" y="167"/>
                    <a:pt x="264" y="167"/>
                  </a:cubicBezTo>
                  <a:cubicBezTo>
                    <a:pt x="265" y="168"/>
                    <a:pt x="265" y="168"/>
                    <a:pt x="265" y="169"/>
                  </a:cubicBezTo>
                  <a:cubicBezTo>
                    <a:pt x="266" y="169"/>
                    <a:pt x="266" y="169"/>
                    <a:pt x="266" y="169"/>
                  </a:cubicBezTo>
                  <a:cubicBezTo>
                    <a:pt x="267" y="169"/>
                    <a:pt x="268" y="170"/>
                    <a:pt x="269" y="171"/>
                  </a:cubicBezTo>
                  <a:cubicBezTo>
                    <a:pt x="269" y="171"/>
                    <a:pt x="269" y="172"/>
                    <a:pt x="269" y="173"/>
                  </a:cubicBezTo>
                  <a:cubicBezTo>
                    <a:pt x="269" y="174"/>
                    <a:pt x="269" y="174"/>
                    <a:pt x="269" y="175"/>
                  </a:cubicBezTo>
                  <a:cubicBezTo>
                    <a:pt x="269" y="176"/>
                    <a:pt x="269" y="176"/>
                    <a:pt x="269" y="176"/>
                  </a:cubicBezTo>
                  <a:cubicBezTo>
                    <a:pt x="269" y="176"/>
                    <a:pt x="272" y="178"/>
                    <a:pt x="272" y="177"/>
                  </a:cubicBezTo>
                  <a:cubicBezTo>
                    <a:pt x="272" y="176"/>
                    <a:pt x="272" y="177"/>
                    <a:pt x="272" y="175"/>
                  </a:cubicBezTo>
                  <a:cubicBezTo>
                    <a:pt x="271" y="174"/>
                    <a:pt x="272" y="173"/>
                    <a:pt x="272" y="172"/>
                  </a:cubicBezTo>
                  <a:cubicBezTo>
                    <a:pt x="271" y="171"/>
                    <a:pt x="270" y="169"/>
                    <a:pt x="270" y="168"/>
                  </a:cubicBezTo>
                  <a:cubicBezTo>
                    <a:pt x="270" y="168"/>
                    <a:pt x="271" y="167"/>
                    <a:pt x="272" y="167"/>
                  </a:cubicBezTo>
                  <a:cubicBezTo>
                    <a:pt x="273" y="167"/>
                    <a:pt x="272" y="166"/>
                    <a:pt x="273" y="167"/>
                  </a:cubicBezTo>
                  <a:cubicBezTo>
                    <a:pt x="274" y="168"/>
                    <a:pt x="274" y="169"/>
                    <a:pt x="275" y="169"/>
                  </a:cubicBezTo>
                  <a:cubicBezTo>
                    <a:pt x="276" y="169"/>
                    <a:pt x="276" y="169"/>
                    <a:pt x="276" y="169"/>
                  </a:cubicBezTo>
                  <a:cubicBezTo>
                    <a:pt x="276" y="170"/>
                    <a:pt x="277" y="171"/>
                    <a:pt x="277" y="172"/>
                  </a:cubicBezTo>
                  <a:cubicBezTo>
                    <a:pt x="277" y="173"/>
                    <a:pt x="277" y="173"/>
                    <a:pt x="277" y="174"/>
                  </a:cubicBezTo>
                  <a:cubicBezTo>
                    <a:pt x="277" y="174"/>
                    <a:pt x="279" y="177"/>
                    <a:pt x="279" y="177"/>
                  </a:cubicBezTo>
                  <a:cubicBezTo>
                    <a:pt x="279" y="177"/>
                    <a:pt x="281" y="175"/>
                    <a:pt x="281" y="175"/>
                  </a:cubicBezTo>
                  <a:cubicBezTo>
                    <a:pt x="281" y="174"/>
                    <a:pt x="281" y="173"/>
                    <a:pt x="281" y="173"/>
                  </a:cubicBezTo>
                  <a:cubicBezTo>
                    <a:pt x="281" y="172"/>
                    <a:pt x="281" y="171"/>
                    <a:pt x="281" y="171"/>
                  </a:cubicBezTo>
                  <a:cubicBezTo>
                    <a:pt x="281" y="170"/>
                    <a:pt x="278" y="167"/>
                    <a:pt x="278" y="167"/>
                  </a:cubicBezTo>
                  <a:cubicBezTo>
                    <a:pt x="278" y="167"/>
                    <a:pt x="278" y="166"/>
                    <a:pt x="279" y="165"/>
                  </a:cubicBezTo>
                  <a:cubicBezTo>
                    <a:pt x="279" y="165"/>
                    <a:pt x="280" y="164"/>
                    <a:pt x="282" y="163"/>
                  </a:cubicBezTo>
                  <a:cubicBezTo>
                    <a:pt x="276" y="150"/>
                    <a:pt x="276" y="150"/>
                    <a:pt x="276" y="150"/>
                  </a:cubicBezTo>
                  <a:cubicBezTo>
                    <a:pt x="270" y="147"/>
                    <a:pt x="270" y="147"/>
                    <a:pt x="270" y="147"/>
                  </a:cubicBezTo>
                  <a:cubicBezTo>
                    <a:pt x="266" y="143"/>
                    <a:pt x="266" y="143"/>
                    <a:pt x="266" y="143"/>
                  </a:cubicBezTo>
                  <a:cubicBezTo>
                    <a:pt x="266" y="138"/>
                    <a:pt x="266" y="138"/>
                    <a:pt x="266" y="138"/>
                  </a:cubicBezTo>
                  <a:cubicBezTo>
                    <a:pt x="263" y="134"/>
                    <a:pt x="263" y="134"/>
                    <a:pt x="263" y="134"/>
                  </a:cubicBezTo>
                  <a:cubicBezTo>
                    <a:pt x="263" y="134"/>
                    <a:pt x="264" y="131"/>
                    <a:pt x="264" y="130"/>
                  </a:cubicBezTo>
                  <a:cubicBezTo>
                    <a:pt x="265" y="129"/>
                    <a:pt x="267" y="124"/>
                    <a:pt x="267" y="124"/>
                  </a:cubicBezTo>
                  <a:cubicBezTo>
                    <a:pt x="267" y="124"/>
                    <a:pt x="266" y="120"/>
                    <a:pt x="266" y="119"/>
                  </a:cubicBezTo>
                  <a:cubicBezTo>
                    <a:pt x="266" y="118"/>
                    <a:pt x="267" y="113"/>
                    <a:pt x="267" y="113"/>
                  </a:cubicBezTo>
                  <a:cubicBezTo>
                    <a:pt x="266" y="108"/>
                    <a:pt x="266" y="108"/>
                    <a:pt x="266" y="108"/>
                  </a:cubicBezTo>
                  <a:cubicBezTo>
                    <a:pt x="254" y="94"/>
                    <a:pt x="254" y="94"/>
                    <a:pt x="254" y="94"/>
                  </a:cubicBezTo>
                  <a:cubicBezTo>
                    <a:pt x="255" y="88"/>
                    <a:pt x="255" y="88"/>
                    <a:pt x="255" y="88"/>
                  </a:cubicBezTo>
                  <a:cubicBezTo>
                    <a:pt x="255" y="88"/>
                    <a:pt x="255" y="88"/>
                    <a:pt x="255" y="88"/>
                  </a:cubicBezTo>
                  <a:close/>
                  <a:moveTo>
                    <a:pt x="165" y="710"/>
                  </a:moveTo>
                  <a:cubicBezTo>
                    <a:pt x="165" y="710"/>
                    <a:pt x="165" y="710"/>
                    <a:pt x="165" y="710"/>
                  </a:cubicBezTo>
                  <a:cubicBezTo>
                    <a:pt x="166" y="702"/>
                    <a:pt x="166" y="702"/>
                    <a:pt x="166" y="702"/>
                  </a:cubicBezTo>
                  <a:cubicBezTo>
                    <a:pt x="166" y="702"/>
                    <a:pt x="164" y="699"/>
                    <a:pt x="164" y="699"/>
                  </a:cubicBezTo>
                  <a:cubicBezTo>
                    <a:pt x="164" y="698"/>
                    <a:pt x="163" y="696"/>
                    <a:pt x="163" y="693"/>
                  </a:cubicBezTo>
                  <a:cubicBezTo>
                    <a:pt x="164" y="690"/>
                    <a:pt x="164" y="689"/>
                    <a:pt x="165" y="687"/>
                  </a:cubicBezTo>
                  <a:cubicBezTo>
                    <a:pt x="165" y="685"/>
                    <a:pt x="167" y="684"/>
                    <a:pt x="167" y="682"/>
                  </a:cubicBezTo>
                  <a:cubicBezTo>
                    <a:pt x="167" y="679"/>
                    <a:pt x="167" y="678"/>
                    <a:pt x="168" y="676"/>
                  </a:cubicBezTo>
                  <a:cubicBezTo>
                    <a:pt x="168" y="674"/>
                    <a:pt x="169" y="672"/>
                    <a:pt x="170" y="672"/>
                  </a:cubicBezTo>
                  <a:cubicBezTo>
                    <a:pt x="170" y="671"/>
                    <a:pt x="172" y="667"/>
                    <a:pt x="172" y="667"/>
                  </a:cubicBezTo>
                  <a:cubicBezTo>
                    <a:pt x="173" y="662"/>
                    <a:pt x="173" y="662"/>
                    <a:pt x="173" y="662"/>
                  </a:cubicBezTo>
                  <a:cubicBezTo>
                    <a:pt x="173" y="662"/>
                    <a:pt x="175" y="657"/>
                    <a:pt x="175" y="656"/>
                  </a:cubicBezTo>
                  <a:cubicBezTo>
                    <a:pt x="175" y="655"/>
                    <a:pt x="174" y="651"/>
                    <a:pt x="174" y="650"/>
                  </a:cubicBezTo>
                  <a:cubicBezTo>
                    <a:pt x="175" y="649"/>
                    <a:pt x="177" y="647"/>
                    <a:pt x="177" y="647"/>
                  </a:cubicBezTo>
                  <a:cubicBezTo>
                    <a:pt x="180" y="647"/>
                    <a:pt x="180" y="647"/>
                    <a:pt x="180" y="647"/>
                  </a:cubicBezTo>
                  <a:cubicBezTo>
                    <a:pt x="180" y="647"/>
                    <a:pt x="180" y="650"/>
                    <a:pt x="179" y="651"/>
                  </a:cubicBezTo>
                  <a:cubicBezTo>
                    <a:pt x="178" y="651"/>
                    <a:pt x="177" y="652"/>
                    <a:pt x="177" y="652"/>
                  </a:cubicBezTo>
                  <a:cubicBezTo>
                    <a:pt x="177" y="653"/>
                    <a:pt x="179" y="655"/>
                    <a:pt x="179" y="655"/>
                  </a:cubicBezTo>
                  <a:cubicBezTo>
                    <a:pt x="179" y="659"/>
                    <a:pt x="179" y="659"/>
                    <a:pt x="179" y="659"/>
                  </a:cubicBezTo>
                  <a:cubicBezTo>
                    <a:pt x="177" y="663"/>
                    <a:pt x="177" y="663"/>
                    <a:pt x="177" y="663"/>
                  </a:cubicBezTo>
                  <a:cubicBezTo>
                    <a:pt x="175" y="668"/>
                    <a:pt x="175" y="668"/>
                    <a:pt x="175" y="668"/>
                  </a:cubicBezTo>
                  <a:cubicBezTo>
                    <a:pt x="175" y="673"/>
                    <a:pt x="175" y="673"/>
                    <a:pt x="175" y="673"/>
                  </a:cubicBezTo>
                  <a:cubicBezTo>
                    <a:pt x="174" y="676"/>
                    <a:pt x="174" y="676"/>
                    <a:pt x="174" y="676"/>
                  </a:cubicBezTo>
                  <a:cubicBezTo>
                    <a:pt x="173" y="679"/>
                    <a:pt x="173" y="679"/>
                    <a:pt x="173" y="679"/>
                  </a:cubicBezTo>
                  <a:cubicBezTo>
                    <a:pt x="171" y="685"/>
                    <a:pt x="171" y="685"/>
                    <a:pt x="171" y="685"/>
                  </a:cubicBezTo>
                  <a:cubicBezTo>
                    <a:pt x="172" y="690"/>
                    <a:pt x="172" y="690"/>
                    <a:pt x="172" y="690"/>
                  </a:cubicBezTo>
                  <a:cubicBezTo>
                    <a:pt x="169" y="696"/>
                    <a:pt x="169" y="696"/>
                    <a:pt x="169" y="696"/>
                  </a:cubicBezTo>
                  <a:cubicBezTo>
                    <a:pt x="169" y="696"/>
                    <a:pt x="169" y="699"/>
                    <a:pt x="169" y="700"/>
                  </a:cubicBezTo>
                  <a:cubicBezTo>
                    <a:pt x="169" y="701"/>
                    <a:pt x="169" y="707"/>
                    <a:pt x="169" y="707"/>
                  </a:cubicBezTo>
                  <a:cubicBezTo>
                    <a:pt x="169" y="707"/>
                    <a:pt x="169" y="710"/>
                    <a:pt x="168" y="710"/>
                  </a:cubicBezTo>
                  <a:cubicBezTo>
                    <a:pt x="167" y="710"/>
                    <a:pt x="165" y="710"/>
                    <a:pt x="165" y="710"/>
                  </a:cubicBezTo>
                  <a:close/>
                  <a:moveTo>
                    <a:pt x="206" y="649"/>
                  </a:moveTo>
                  <a:cubicBezTo>
                    <a:pt x="206" y="649"/>
                    <a:pt x="206" y="649"/>
                    <a:pt x="206" y="649"/>
                  </a:cubicBezTo>
                  <a:cubicBezTo>
                    <a:pt x="205" y="647"/>
                    <a:pt x="205" y="647"/>
                    <a:pt x="205" y="647"/>
                  </a:cubicBezTo>
                  <a:cubicBezTo>
                    <a:pt x="208" y="646"/>
                    <a:pt x="208" y="646"/>
                    <a:pt x="208" y="646"/>
                  </a:cubicBezTo>
                  <a:cubicBezTo>
                    <a:pt x="208" y="646"/>
                    <a:pt x="207" y="642"/>
                    <a:pt x="207" y="641"/>
                  </a:cubicBezTo>
                  <a:cubicBezTo>
                    <a:pt x="207" y="640"/>
                    <a:pt x="206" y="641"/>
                    <a:pt x="205" y="639"/>
                  </a:cubicBezTo>
                  <a:cubicBezTo>
                    <a:pt x="204" y="638"/>
                    <a:pt x="204" y="635"/>
                    <a:pt x="204" y="635"/>
                  </a:cubicBezTo>
                  <a:cubicBezTo>
                    <a:pt x="204" y="634"/>
                    <a:pt x="205" y="631"/>
                    <a:pt x="205" y="631"/>
                  </a:cubicBezTo>
                  <a:cubicBezTo>
                    <a:pt x="205" y="631"/>
                    <a:pt x="208" y="627"/>
                    <a:pt x="210" y="625"/>
                  </a:cubicBezTo>
                  <a:cubicBezTo>
                    <a:pt x="213" y="622"/>
                    <a:pt x="212" y="622"/>
                    <a:pt x="212" y="620"/>
                  </a:cubicBezTo>
                  <a:cubicBezTo>
                    <a:pt x="211" y="619"/>
                    <a:pt x="213" y="618"/>
                    <a:pt x="213" y="618"/>
                  </a:cubicBezTo>
                  <a:cubicBezTo>
                    <a:pt x="216" y="615"/>
                    <a:pt x="216" y="615"/>
                    <a:pt x="216" y="615"/>
                  </a:cubicBezTo>
                  <a:cubicBezTo>
                    <a:pt x="218" y="610"/>
                    <a:pt x="218" y="610"/>
                    <a:pt x="218" y="610"/>
                  </a:cubicBezTo>
                  <a:cubicBezTo>
                    <a:pt x="218" y="610"/>
                    <a:pt x="221" y="613"/>
                    <a:pt x="221" y="613"/>
                  </a:cubicBezTo>
                  <a:cubicBezTo>
                    <a:pt x="222" y="613"/>
                    <a:pt x="222" y="612"/>
                    <a:pt x="222" y="611"/>
                  </a:cubicBezTo>
                  <a:cubicBezTo>
                    <a:pt x="222" y="610"/>
                    <a:pt x="224" y="610"/>
                    <a:pt x="224" y="610"/>
                  </a:cubicBezTo>
                  <a:cubicBezTo>
                    <a:pt x="225" y="610"/>
                    <a:pt x="228" y="609"/>
                    <a:pt x="228" y="609"/>
                  </a:cubicBezTo>
                  <a:cubicBezTo>
                    <a:pt x="229" y="607"/>
                    <a:pt x="229" y="607"/>
                    <a:pt x="229" y="607"/>
                  </a:cubicBezTo>
                  <a:cubicBezTo>
                    <a:pt x="229" y="607"/>
                    <a:pt x="233" y="606"/>
                    <a:pt x="235" y="607"/>
                  </a:cubicBezTo>
                  <a:cubicBezTo>
                    <a:pt x="236" y="608"/>
                    <a:pt x="234" y="608"/>
                    <a:pt x="234" y="609"/>
                  </a:cubicBezTo>
                  <a:cubicBezTo>
                    <a:pt x="234" y="610"/>
                    <a:pt x="234" y="610"/>
                    <a:pt x="234" y="611"/>
                  </a:cubicBezTo>
                  <a:cubicBezTo>
                    <a:pt x="234" y="612"/>
                    <a:pt x="233" y="613"/>
                    <a:pt x="230" y="613"/>
                  </a:cubicBezTo>
                  <a:cubicBezTo>
                    <a:pt x="227" y="614"/>
                    <a:pt x="229" y="616"/>
                    <a:pt x="229" y="616"/>
                  </a:cubicBezTo>
                  <a:cubicBezTo>
                    <a:pt x="229" y="616"/>
                    <a:pt x="229" y="620"/>
                    <a:pt x="229" y="620"/>
                  </a:cubicBezTo>
                  <a:cubicBezTo>
                    <a:pt x="228" y="621"/>
                    <a:pt x="226" y="623"/>
                    <a:pt x="224" y="623"/>
                  </a:cubicBezTo>
                  <a:cubicBezTo>
                    <a:pt x="223" y="624"/>
                    <a:pt x="223" y="626"/>
                    <a:pt x="223" y="626"/>
                  </a:cubicBezTo>
                  <a:cubicBezTo>
                    <a:pt x="223" y="627"/>
                    <a:pt x="224" y="629"/>
                    <a:pt x="224" y="631"/>
                  </a:cubicBezTo>
                  <a:cubicBezTo>
                    <a:pt x="224" y="632"/>
                    <a:pt x="224" y="632"/>
                    <a:pt x="225" y="634"/>
                  </a:cubicBezTo>
                  <a:cubicBezTo>
                    <a:pt x="225" y="635"/>
                    <a:pt x="227" y="635"/>
                    <a:pt x="228" y="635"/>
                  </a:cubicBezTo>
                  <a:cubicBezTo>
                    <a:pt x="228" y="636"/>
                    <a:pt x="230" y="638"/>
                    <a:pt x="229" y="639"/>
                  </a:cubicBezTo>
                  <a:cubicBezTo>
                    <a:pt x="228" y="640"/>
                    <a:pt x="227" y="641"/>
                    <a:pt x="226" y="641"/>
                  </a:cubicBezTo>
                  <a:cubicBezTo>
                    <a:pt x="226" y="642"/>
                    <a:pt x="224" y="645"/>
                    <a:pt x="224" y="645"/>
                  </a:cubicBezTo>
                  <a:cubicBezTo>
                    <a:pt x="224" y="645"/>
                    <a:pt x="225" y="647"/>
                    <a:pt x="224" y="649"/>
                  </a:cubicBezTo>
                  <a:cubicBezTo>
                    <a:pt x="224" y="651"/>
                    <a:pt x="222" y="650"/>
                    <a:pt x="221" y="651"/>
                  </a:cubicBezTo>
                  <a:cubicBezTo>
                    <a:pt x="221" y="651"/>
                    <a:pt x="218" y="654"/>
                    <a:pt x="218" y="654"/>
                  </a:cubicBezTo>
                  <a:cubicBezTo>
                    <a:pt x="217" y="654"/>
                    <a:pt x="216" y="658"/>
                    <a:pt x="216" y="660"/>
                  </a:cubicBezTo>
                  <a:cubicBezTo>
                    <a:pt x="216" y="661"/>
                    <a:pt x="216" y="663"/>
                    <a:pt x="216" y="664"/>
                  </a:cubicBezTo>
                  <a:cubicBezTo>
                    <a:pt x="216" y="665"/>
                    <a:pt x="216" y="664"/>
                    <a:pt x="214" y="667"/>
                  </a:cubicBezTo>
                  <a:cubicBezTo>
                    <a:pt x="211" y="670"/>
                    <a:pt x="212" y="668"/>
                    <a:pt x="209" y="667"/>
                  </a:cubicBezTo>
                  <a:cubicBezTo>
                    <a:pt x="205" y="667"/>
                    <a:pt x="209" y="666"/>
                    <a:pt x="210" y="664"/>
                  </a:cubicBezTo>
                  <a:cubicBezTo>
                    <a:pt x="211" y="662"/>
                    <a:pt x="212" y="660"/>
                    <a:pt x="212" y="660"/>
                  </a:cubicBezTo>
                  <a:cubicBezTo>
                    <a:pt x="211" y="656"/>
                    <a:pt x="211" y="656"/>
                    <a:pt x="211" y="656"/>
                  </a:cubicBezTo>
                  <a:cubicBezTo>
                    <a:pt x="209" y="653"/>
                    <a:pt x="209" y="653"/>
                    <a:pt x="209" y="653"/>
                  </a:cubicBezTo>
                  <a:lnTo>
                    <a:pt x="206" y="649"/>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47" name="Freeform 96">
              <a:extLst>
                <a:ext uri="{FF2B5EF4-FFF2-40B4-BE49-F238E27FC236}">
                  <a16:creationId xmlns:a16="http://schemas.microsoft.com/office/drawing/2014/main" id="{1B37C9EC-0126-3BDF-C6C1-4326CA4DF8F0}"/>
                </a:ext>
              </a:extLst>
            </p:cNvPr>
            <p:cNvSpPr>
              <a:spLocks noEditPoints="1"/>
            </p:cNvSpPr>
            <p:nvPr/>
          </p:nvSpPr>
          <p:spPr bwMode="auto">
            <a:xfrm>
              <a:off x="7068028" y="-588120"/>
              <a:ext cx="1399245" cy="1916081"/>
            </a:xfrm>
            <a:custGeom>
              <a:avLst/>
              <a:gdLst>
                <a:gd name="T0" fmla="*/ 383 w 538"/>
                <a:gd name="T1" fmla="*/ 61 h 760"/>
                <a:gd name="T2" fmla="*/ 367 w 538"/>
                <a:gd name="T3" fmla="*/ 127 h 760"/>
                <a:gd name="T4" fmla="*/ 435 w 538"/>
                <a:gd name="T5" fmla="*/ 150 h 760"/>
                <a:gd name="T6" fmla="*/ 438 w 538"/>
                <a:gd name="T7" fmla="*/ 149 h 760"/>
                <a:gd name="T8" fmla="*/ 438 w 538"/>
                <a:gd name="T9" fmla="*/ 148 h 760"/>
                <a:gd name="T10" fmla="*/ 443 w 538"/>
                <a:gd name="T11" fmla="*/ 86 h 760"/>
                <a:gd name="T12" fmla="*/ 500 w 538"/>
                <a:gd name="T13" fmla="*/ 70 h 760"/>
                <a:gd name="T14" fmla="*/ 509 w 538"/>
                <a:gd name="T15" fmla="*/ 106 h 760"/>
                <a:gd name="T16" fmla="*/ 499 w 538"/>
                <a:gd name="T17" fmla="*/ 50 h 760"/>
                <a:gd name="T18" fmla="*/ 468 w 538"/>
                <a:gd name="T19" fmla="*/ 9 h 760"/>
                <a:gd name="T20" fmla="*/ 444 w 538"/>
                <a:gd name="T21" fmla="*/ 21 h 760"/>
                <a:gd name="T22" fmla="*/ 425 w 538"/>
                <a:gd name="T23" fmla="*/ 23 h 760"/>
                <a:gd name="T24" fmla="*/ 400 w 538"/>
                <a:gd name="T25" fmla="*/ 33 h 760"/>
                <a:gd name="T26" fmla="*/ 377 w 538"/>
                <a:gd name="T27" fmla="*/ 69 h 760"/>
                <a:gd name="T28" fmla="*/ 361 w 538"/>
                <a:gd name="T29" fmla="*/ 85 h 760"/>
                <a:gd name="T30" fmla="*/ 328 w 538"/>
                <a:gd name="T31" fmla="*/ 96 h 760"/>
                <a:gd name="T32" fmla="*/ 298 w 538"/>
                <a:gd name="T33" fmla="*/ 115 h 760"/>
                <a:gd name="T34" fmla="*/ 281 w 538"/>
                <a:gd name="T35" fmla="*/ 161 h 760"/>
                <a:gd name="T36" fmla="*/ 241 w 538"/>
                <a:gd name="T37" fmla="*/ 187 h 760"/>
                <a:gd name="T38" fmla="*/ 235 w 538"/>
                <a:gd name="T39" fmla="*/ 201 h 760"/>
                <a:gd name="T40" fmla="*/ 241 w 538"/>
                <a:gd name="T41" fmla="*/ 223 h 760"/>
                <a:gd name="T42" fmla="*/ 235 w 538"/>
                <a:gd name="T43" fmla="*/ 256 h 760"/>
                <a:gd name="T44" fmla="*/ 219 w 538"/>
                <a:gd name="T45" fmla="*/ 306 h 760"/>
                <a:gd name="T46" fmla="*/ 193 w 538"/>
                <a:gd name="T47" fmla="*/ 362 h 760"/>
                <a:gd name="T48" fmla="*/ 174 w 538"/>
                <a:gd name="T49" fmla="*/ 390 h 760"/>
                <a:gd name="T50" fmla="*/ 145 w 538"/>
                <a:gd name="T51" fmla="*/ 436 h 760"/>
                <a:gd name="T52" fmla="*/ 139 w 538"/>
                <a:gd name="T53" fmla="*/ 456 h 760"/>
                <a:gd name="T54" fmla="*/ 97 w 538"/>
                <a:gd name="T55" fmla="*/ 474 h 760"/>
                <a:gd name="T56" fmla="*/ 59 w 538"/>
                <a:gd name="T57" fmla="*/ 500 h 760"/>
                <a:gd name="T58" fmla="*/ 24 w 538"/>
                <a:gd name="T59" fmla="*/ 527 h 760"/>
                <a:gd name="T60" fmla="*/ 14 w 538"/>
                <a:gd name="T61" fmla="*/ 551 h 760"/>
                <a:gd name="T62" fmla="*/ 4 w 538"/>
                <a:gd name="T63" fmla="*/ 599 h 760"/>
                <a:gd name="T64" fmla="*/ 13 w 538"/>
                <a:gd name="T65" fmla="*/ 650 h 760"/>
                <a:gd name="T66" fmla="*/ 22 w 538"/>
                <a:gd name="T67" fmla="*/ 686 h 760"/>
                <a:gd name="T68" fmla="*/ 33 w 538"/>
                <a:gd name="T69" fmla="*/ 742 h 760"/>
                <a:gd name="T70" fmla="*/ 96 w 538"/>
                <a:gd name="T71" fmla="*/ 747 h 760"/>
                <a:gd name="T72" fmla="*/ 173 w 538"/>
                <a:gd name="T73" fmla="*/ 704 h 760"/>
                <a:gd name="T74" fmla="*/ 188 w 538"/>
                <a:gd name="T75" fmla="*/ 671 h 760"/>
                <a:gd name="T76" fmla="*/ 193 w 538"/>
                <a:gd name="T77" fmla="*/ 655 h 760"/>
                <a:gd name="T78" fmla="*/ 193 w 538"/>
                <a:gd name="T79" fmla="*/ 655 h 760"/>
                <a:gd name="T80" fmla="*/ 207 w 538"/>
                <a:gd name="T81" fmla="*/ 644 h 760"/>
                <a:gd name="T82" fmla="*/ 212 w 538"/>
                <a:gd name="T83" fmla="*/ 590 h 760"/>
                <a:gd name="T84" fmla="*/ 213 w 538"/>
                <a:gd name="T85" fmla="*/ 589 h 760"/>
                <a:gd name="T86" fmla="*/ 213 w 538"/>
                <a:gd name="T87" fmla="*/ 586 h 760"/>
                <a:gd name="T88" fmla="*/ 213 w 538"/>
                <a:gd name="T89" fmla="*/ 584 h 760"/>
                <a:gd name="T90" fmla="*/ 214 w 538"/>
                <a:gd name="T91" fmla="*/ 582 h 760"/>
                <a:gd name="T92" fmla="*/ 189 w 538"/>
                <a:gd name="T93" fmla="*/ 510 h 760"/>
                <a:gd name="T94" fmla="*/ 231 w 538"/>
                <a:gd name="T95" fmla="*/ 427 h 760"/>
                <a:gd name="T96" fmla="*/ 240 w 538"/>
                <a:gd name="T97" fmla="*/ 314 h 760"/>
                <a:gd name="T98" fmla="*/ 275 w 538"/>
                <a:gd name="T99" fmla="*/ 228 h 760"/>
                <a:gd name="T100" fmla="*/ 275 w 538"/>
                <a:gd name="T101" fmla="*/ 220 h 760"/>
                <a:gd name="T102" fmla="*/ 275 w 538"/>
                <a:gd name="T103" fmla="*/ 218 h 760"/>
                <a:gd name="T104" fmla="*/ 276 w 538"/>
                <a:gd name="T105" fmla="*/ 217 h 760"/>
                <a:gd name="T106" fmla="*/ 277 w 538"/>
                <a:gd name="T107" fmla="*/ 215 h 760"/>
                <a:gd name="T108" fmla="*/ 302 w 538"/>
                <a:gd name="T109" fmla="*/ 202 h 760"/>
                <a:gd name="T110" fmla="*/ 342 w 538"/>
                <a:gd name="T111" fmla="*/ 142 h 760"/>
                <a:gd name="T112" fmla="*/ 360 w 538"/>
                <a:gd name="T113" fmla="*/ 125 h 760"/>
                <a:gd name="T114" fmla="*/ 361 w 538"/>
                <a:gd name="T115" fmla="*/ 125 h 760"/>
                <a:gd name="T116" fmla="*/ 363 w 538"/>
                <a:gd name="T117" fmla="*/ 125 h 7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38" h="760">
                  <a:moveTo>
                    <a:pt x="370" y="57"/>
                  </a:moveTo>
                  <a:cubicBezTo>
                    <a:pt x="368" y="57"/>
                    <a:pt x="365" y="58"/>
                    <a:pt x="365" y="56"/>
                  </a:cubicBezTo>
                  <a:cubicBezTo>
                    <a:pt x="365" y="55"/>
                    <a:pt x="362" y="52"/>
                    <a:pt x="362" y="52"/>
                  </a:cubicBezTo>
                  <a:cubicBezTo>
                    <a:pt x="362" y="51"/>
                    <a:pt x="360" y="49"/>
                    <a:pt x="363" y="48"/>
                  </a:cubicBezTo>
                  <a:cubicBezTo>
                    <a:pt x="365" y="46"/>
                    <a:pt x="372" y="43"/>
                    <a:pt x="373" y="43"/>
                  </a:cubicBezTo>
                  <a:cubicBezTo>
                    <a:pt x="373" y="43"/>
                    <a:pt x="376" y="38"/>
                    <a:pt x="377" y="37"/>
                  </a:cubicBezTo>
                  <a:cubicBezTo>
                    <a:pt x="378" y="37"/>
                    <a:pt x="384" y="37"/>
                    <a:pt x="384" y="37"/>
                  </a:cubicBezTo>
                  <a:cubicBezTo>
                    <a:pt x="384" y="37"/>
                    <a:pt x="385" y="38"/>
                    <a:pt x="387" y="38"/>
                  </a:cubicBezTo>
                  <a:cubicBezTo>
                    <a:pt x="389" y="39"/>
                    <a:pt x="393" y="36"/>
                    <a:pt x="391" y="39"/>
                  </a:cubicBezTo>
                  <a:cubicBezTo>
                    <a:pt x="388" y="41"/>
                    <a:pt x="387" y="42"/>
                    <a:pt x="386" y="42"/>
                  </a:cubicBezTo>
                  <a:cubicBezTo>
                    <a:pt x="385" y="43"/>
                    <a:pt x="380" y="47"/>
                    <a:pt x="380" y="49"/>
                  </a:cubicBezTo>
                  <a:cubicBezTo>
                    <a:pt x="379" y="51"/>
                    <a:pt x="380" y="51"/>
                    <a:pt x="379" y="52"/>
                  </a:cubicBezTo>
                  <a:cubicBezTo>
                    <a:pt x="377" y="53"/>
                    <a:pt x="371" y="56"/>
                    <a:pt x="370" y="57"/>
                  </a:cubicBezTo>
                  <a:close/>
                  <a:moveTo>
                    <a:pt x="383" y="61"/>
                  </a:moveTo>
                  <a:cubicBezTo>
                    <a:pt x="383" y="61"/>
                    <a:pt x="383" y="61"/>
                    <a:pt x="383" y="61"/>
                  </a:cubicBezTo>
                  <a:cubicBezTo>
                    <a:pt x="383" y="61"/>
                    <a:pt x="386" y="62"/>
                    <a:pt x="386" y="61"/>
                  </a:cubicBezTo>
                  <a:cubicBezTo>
                    <a:pt x="386" y="61"/>
                    <a:pt x="387" y="59"/>
                    <a:pt x="387" y="56"/>
                  </a:cubicBezTo>
                  <a:cubicBezTo>
                    <a:pt x="388" y="53"/>
                    <a:pt x="390" y="53"/>
                    <a:pt x="391" y="52"/>
                  </a:cubicBezTo>
                  <a:cubicBezTo>
                    <a:pt x="392" y="51"/>
                    <a:pt x="391" y="51"/>
                    <a:pt x="392" y="49"/>
                  </a:cubicBezTo>
                  <a:cubicBezTo>
                    <a:pt x="392" y="47"/>
                    <a:pt x="391" y="47"/>
                    <a:pt x="389" y="46"/>
                  </a:cubicBezTo>
                  <a:cubicBezTo>
                    <a:pt x="386" y="46"/>
                    <a:pt x="386" y="48"/>
                    <a:pt x="384" y="48"/>
                  </a:cubicBezTo>
                  <a:cubicBezTo>
                    <a:pt x="383" y="49"/>
                    <a:pt x="383" y="51"/>
                    <a:pt x="384" y="52"/>
                  </a:cubicBezTo>
                  <a:cubicBezTo>
                    <a:pt x="384" y="53"/>
                    <a:pt x="382" y="54"/>
                    <a:pt x="380" y="55"/>
                  </a:cubicBezTo>
                  <a:cubicBezTo>
                    <a:pt x="378" y="57"/>
                    <a:pt x="378" y="59"/>
                    <a:pt x="378" y="59"/>
                  </a:cubicBezTo>
                  <a:cubicBezTo>
                    <a:pt x="383" y="61"/>
                    <a:pt x="383" y="61"/>
                    <a:pt x="383" y="61"/>
                  </a:cubicBezTo>
                  <a:close/>
                  <a:moveTo>
                    <a:pt x="363" y="126"/>
                  </a:moveTo>
                  <a:cubicBezTo>
                    <a:pt x="363" y="126"/>
                    <a:pt x="363" y="126"/>
                    <a:pt x="363" y="126"/>
                  </a:cubicBezTo>
                  <a:cubicBezTo>
                    <a:pt x="367" y="127"/>
                    <a:pt x="367" y="127"/>
                    <a:pt x="367" y="127"/>
                  </a:cubicBezTo>
                  <a:cubicBezTo>
                    <a:pt x="374" y="135"/>
                    <a:pt x="374" y="135"/>
                    <a:pt x="374" y="135"/>
                  </a:cubicBezTo>
                  <a:cubicBezTo>
                    <a:pt x="380" y="142"/>
                    <a:pt x="380" y="142"/>
                    <a:pt x="380" y="142"/>
                  </a:cubicBezTo>
                  <a:cubicBezTo>
                    <a:pt x="380" y="142"/>
                    <a:pt x="389" y="149"/>
                    <a:pt x="391" y="150"/>
                  </a:cubicBezTo>
                  <a:cubicBezTo>
                    <a:pt x="393" y="151"/>
                    <a:pt x="404" y="153"/>
                    <a:pt x="405" y="154"/>
                  </a:cubicBezTo>
                  <a:cubicBezTo>
                    <a:pt x="408" y="150"/>
                    <a:pt x="408" y="150"/>
                    <a:pt x="408" y="150"/>
                  </a:cubicBezTo>
                  <a:cubicBezTo>
                    <a:pt x="412" y="147"/>
                    <a:pt x="412" y="147"/>
                    <a:pt x="412" y="147"/>
                  </a:cubicBezTo>
                  <a:cubicBezTo>
                    <a:pt x="411" y="145"/>
                    <a:pt x="411" y="145"/>
                    <a:pt x="411" y="145"/>
                  </a:cubicBezTo>
                  <a:cubicBezTo>
                    <a:pt x="416" y="142"/>
                    <a:pt x="416" y="142"/>
                    <a:pt x="416" y="142"/>
                  </a:cubicBezTo>
                  <a:cubicBezTo>
                    <a:pt x="420" y="145"/>
                    <a:pt x="420" y="145"/>
                    <a:pt x="420" y="145"/>
                  </a:cubicBezTo>
                  <a:cubicBezTo>
                    <a:pt x="430" y="147"/>
                    <a:pt x="430" y="147"/>
                    <a:pt x="430" y="147"/>
                  </a:cubicBezTo>
                  <a:cubicBezTo>
                    <a:pt x="434" y="150"/>
                    <a:pt x="434" y="150"/>
                    <a:pt x="434" y="150"/>
                  </a:cubicBezTo>
                  <a:cubicBezTo>
                    <a:pt x="434" y="150"/>
                    <a:pt x="434" y="150"/>
                    <a:pt x="435" y="150"/>
                  </a:cubicBezTo>
                  <a:cubicBezTo>
                    <a:pt x="435" y="150"/>
                    <a:pt x="435" y="150"/>
                    <a:pt x="435" y="150"/>
                  </a:cubicBezTo>
                  <a:cubicBezTo>
                    <a:pt x="435" y="150"/>
                    <a:pt x="435" y="150"/>
                    <a:pt x="435" y="150"/>
                  </a:cubicBezTo>
                  <a:cubicBezTo>
                    <a:pt x="436" y="149"/>
                    <a:pt x="436" y="149"/>
                    <a:pt x="436" y="149"/>
                  </a:cubicBezTo>
                  <a:cubicBezTo>
                    <a:pt x="436" y="149"/>
                    <a:pt x="436" y="149"/>
                    <a:pt x="436" y="149"/>
                  </a:cubicBezTo>
                  <a:cubicBezTo>
                    <a:pt x="436" y="149"/>
                    <a:pt x="436" y="149"/>
                    <a:pt x="436" y="149"/>
                  </a:cubicBezTo>
                  <a:cubicBezTo>
                    <a:pt x="436" y="149"/>
                    <a:pt x="436" y="149"/>
                    <a:pt x="436" y="149"/>
                  </a:cubicBezTo>
                  <a:cubicBezTo>
                    <a:pt x="436" y="149"/>
                    <a:pt x="437" y="149"/>
                    <a:pt x="437" y="149"/>
                  </a:cubicBezTo>
                  <a:cubicBezTo>
                    <a:pt x="437" y="149"/>
                    <a:pt x="437" y="149"/>
                    <a:pt x="437" y="149"/>
                  </a:cubicBezTo>
                  <a:cubicBezTo>
                    <a:pt x="437" y="149"/>
                    <a:pt x="437" y="149"/>
                    <a:pt x="437" y="149"/>
                  </a:cubicBezTo>
                  <a:cubicBezTo>
                    <a:pt x="437" y="149"/>
                    <a:pt x="437" y="149"/>
                    <a:pt x="437" y="149"/>
                  </a:cubicBezTo>
                  <a:cubicBezTo>
                    <a:pt x="437" y="149"/>
                    <a:pt x="437" y="149"/>
                    <a:pt x="437"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9"/>
                    <a:pt x="438" y="149"/>
                    <a:pt x="438" y="149"/>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8"/>
                    <a:pt x="438" y="148"/>
                    <a:pt x="438" y="148"/>
                  </a:cubicBezTo>
                  <a:cubicBezTo>
                    <a:pt x="438" y="147"/>
                    <a:pt x="438" y="147"/>
                    <a:pt x="438" y="147"/>
                  </a:cubicBezTo>
                  <a:cubicBezTo>
                    <a:pt x="438" y="146"/>
                    <a:pt x="438" y="140"/>
                    <a:pt x="438" y="140"/>
                  </a:cubicBezTo>
                  <a:cubicBezTo>
                    <a:pt x="438" y="140"/>
                    <a:pt x="435" y="138"/>
                    <a:pt x="438" y="136"/>
                  </a:cubicBezTo>
                  <a:cubicBezTo>
                    <a:pt x="441" y="133"/>
                    <a:pt x="445" y="130"/>
                    <a:pt x="445" y="130"/>
                  </a:cubicBezTo>
                  <a:cubicBezTo>
                    <a:pt x="445" y="130"/>
                    <a:pt x="447" y="129"/>
                    <a:pt x="447" y="126"/>
                  </a:cubicBezTo>
                  <a:cubicBezTo>
                    <a:pt x="447" y="123"/>
                    <a:pt x="445" y="115"/>
                    <a:pt x="445" y="115"/>
                  </a:cubicBezTo>
                  <a:cubicBezTo>
                    <a:pt x="445" y="115"/>
                    <a:pt x="443" y="110"/>
                    <a:pt x="443" y="108"/>
                  </a:cubicBezTo>
                  <a:cubicBezTo>
                    <a:pt x="445" y="96"/>
                    <a:pt x="440" y="88"/>
                    <a:pt x="443" y="86"/>
                  </a:cubicBezTo>
                  <a:cubicBezTo>
                    <a:pt x="443" y="86"/>
                    <a:pt x="443" y="86"/>
                    <a:pt x="443" y="86"/>
                  </a:cubicBezTo>
                  <a:cubicBezTo>
                    <a:pt x="443" y="86"/>
                    <a:pt x="443" y="86"/>
                    <a:pt x="443" y="86"/>
                  </a:cubicBezTo>
                  <a:cubicBezTo>
                    <a:pt x="445" y="85"/>
                    <a:pt x="445" y="85"/>
                    <a:pt x="445" y="85"/>
                  </a:cubicBezTo>
                  <a:cubicBezTo>
                    <a:pt x="448" y="83"/>
                    <a:pt x="448" y="83"/>
                    <a:pt x="448" y="83"/>
                  </a:cubicBezTo>
                  <a:cubicBezTo>
                    <a:pt x="448" y="83"/>
                    <a:pt x="448" y="82"/>
                    <a:pt x="448" y="82"/>
                  </a:cubicBezTo>
                  <a:cubicBezTo>
                    <a:pt x="448" y="77"/>
                    <a:pt x="442" y="72"/>
                    <a:pt x="449" y="71"/>
                  </a:cubicBezTo>
                  <a:cubicBezTo>
                    <a:pt x="452" y="69"/>
                    <a:pt x="452" y="69"/>
                    <a:pt x="452" y="69"/>
                  </a:cubicBezTo>
                  <a:cubicBezTo>
                    <a:pt x="461" y="69"/>
                    <a:pt x="461" y="69"/>
                    <a:pt x="461" y="69"/>
                  </a:cubicBezTo>
                  <a:cubicBezTo>
                    <a:pt x="463" y="63"/>
                    <a:pt x="463" y="63"/>
                    <a:pt x="463" y="63"/>
                  </a:cubicBezTo>
                  <a:cubicBezTo>
                    <a:pt x="467" y="59"/>
                    <a:pt x="467" y="59"/>
                    <a:pt x="467" y="59"/>
                  </a:cubicBezTo>
                  <a:cubicBezTo>
                    <a:pt x="470" y="59"/>
                    <a:pt x="474" y="58"/>
                    <a:pt x="476" y="59"/>
                  </a:cubicBezTo>
                  <a:cubicBezTo>
                    <a:pt x="478" y="62"/>
                    <a:pt x="478" y="64"/>
                    <a:pt x="482" y="65"/>
                  </a:cubicBezTo>
                  <a:cubicBezTo>
                    <a:pt x="494" y="69"/>
                    <a:pt x="494" y="69"/>
                    <a:pt x="494" y="69"/>
                  </a:cubicBezTo>
                  <a:cubicBezTo>
                    <a:pt x="500" y="70"/>
                    <a:pt x="500" y="70"/>
                    <a:pt x="500" y="70"/>
                  </a:cubicBezTo>
                  <a:cubicBezTo>
                    <a:pt x="500" y="70"/>
                    <a:pt x="500" y="70"/>
                    <a:pt x="500" y="70"/>
                  </a:cubicBezTo>
                  <a:cubicBezTo>
                    <a:pt x="501" y="70"/>
                    <a:pt x="501" y="70"/>
                    <a:pt x="501" y="70"/>
                  </a:cubicBezTo>
                  <a:cubicBezTo>
                    <a:pt x="501" y="70"/>
                    <a:pt x="501" y="70"/>
                    <a:pt x="501" y="70"/>
                  </a:cubicBezTo>
                  <a:cubicBezTo>
                    <a:pt x="503" y="72"/>
                    <a:pt x="503" y="72"/>
                    <a:pt x="503" y="72"/>
                  </a:cubicBezTo>
                  <a:cubicBezTo>
                    <a:pt x="503" y="72"/>
                    <a:pt x="503" y="72"/>
                    <a:pt x="503" y="72"/>
                  </a:cubicBezTo>
                  <a:cubicBezTo>
                    <a:pt x="503" y="72"/>
                    <a:pt x="503" y="72"/>
                    <a:pt x="503" y="72"/>
                  </a:cubicBezTo>
                  <a:cubicBezTo>
                    <a:pt x="503" y="72"/>
                    <a:pt x="503" y="72"/>
                    <a:pt x="503" y="72"/>
                  </a:cubicBezTo>
                  <a:cubicBezTo>
                    <a:pt x="503" y="74"/>
                    <a:pt x="503" y="76"/>
                    <a:pt x="504" y="77"/>
                  </a:cubicBezTo>
                  <a:cubicBezTo>
                    <a:pt x="504" y="79"/>
                    <a:pt x="505" y="82"/>
                    <a:pt x="505" y="82"/>
                  </a:cubicBezTo>
                  <a:cubicBezTo>
                    <a:pt x="505" y="82"/>
                    <a:pt x="504" y="85"/>
                    <a:pt x="504" y="87"/>
                  </a:cubicBezTo>
                  <a:cubicBezTo>
                    <a:pt x="503" y="88"/>
                    <a:pt x="503" y="91"/>
                    <a:pt x="503" y="92"/>
                  </a:cubicBezTo>
                  <a:cubicBezTo>
                    <a:pt x="503" y="93"/>
                    <a:pt x="503" y="94"/>
                    <a:pt x="503" y="95"/>
                  </a:cubicBezTo>
                  <a:cubicBezTo>
                    <a:pt x="503" y="97"/>
                    <a:pt x="504" y="100"/>
                    <a:pt x="505" y="101"/>
                  </a:cubicBezTo>
                  <a:cubicBezTo>
                    <a:pt x="505" y="102"/>
                    <a:pt x="510" y="105"/>
                    <a:pt x="510" y="105"/>
                  </a:cubicBezTo>
                  <a:cubicBezTo>
                    <a:pt x="510" y="105"/>
                    <a:pt x="510" y="105"/>
                    <a:pt x="509" y="106"/>
                  </a:cubicBezTo>
                  <a:cubicBezTo>
                    <a:pt x="509" y="106"/>
                    <a:pt x="509" y="107"/>
                    <a:pt x="510" y="107"/>
                  </a:cubicBezTo>
                  <a:cubicBezTo>
                    <a:pt x="512" y="107"/>
                    <a:pt x="515" y="106"/>
                    <a:pt x="515" y="106"/>
                  </a:cubicBezTo>
                  <a:cubicBezTo>
                    <a:pt x="515" y="106"/>
                    <a:pt x="515" y="97"/>
                    <a:pt x="514" y="94"/>
                  </a:cubicBezTo>
                  <a:cubicBezTo>
                    <a:pt x="513" y="90"/>
                    <a:pt x="518" y="86"/>
                    <a:pt x="518" y="86"/>
                  </a:cubicBezTo>
                  <a:cubicBezTo>
                    <a:pt x="525" y="79"/>
                    <a:pt x="525" y="79"/>
                    <a:pt x="525" y="79"/>
                  </a:cubicBezTo>
                  <a:cubicBezTo>
                    <a:pt x="524" y="71"/>
                    <a:pt x="524" y="71"/>
                    <a:pt x="524" y="71"/>
                  </a:cubicBezTo>
                  <a:cubicBezTo>
                    <a:pt x="532" y="72"/>
                    <a:pt x="532" y="72"/>
                    <a:pt x="532" y="72"/>
                  </a:cubicBezTo>
                  <a:cubicBezTo>
                    <a:pt x="532" y="72"/>
                    <a:pt x="538" y="69"/>
                    <a:pt x="536" y="65"/>
                  </a:cubicBezTo>
                  <a:cubicBezTo>
                    <a:pt x="534" y="60"/>
                    <a:pt x="532" y="52"/>
                    <a:pt x="530" y="54"/>
                  </a:cubicBezTo>
                  <a:cubicBezTo>
                    <a:pt x="527" y="56"/>
                    <a:pt x="522" y="62"/>
                    <a:pt x="522" y="62"/>
                  </a:cubicBezTo>
                  <a:cubicBezTo>
                    <a:pt x="521" y="52"/>
                    <a:pt x="521" y="52"/>
                    <a:pt x="521" y="52"/>
                  </a:cubicBezTo>
                  <a:cubicBezTo>
                    <a:pt x="513" y="55"/>
                    <a:pt x="513" y="55"/>
                    <a:pt x="513" y="55"/>
                  </a:cubicBezTo>
                  <a:cubicBezTo>
                    <a:pt x="505" y="53"/>
                    <a:pt x="505" y="53"/>
                    <a:pt x="505" y="53"/>
                  </a:cubicBezTo>
                  <a:cubicBezTo>
                    <a:pt x="505" y="53"/>
                    <a:pt x="502" y="49"/>
                    <a:pt x="499" y="50"/>
                  </a:cubicBezTo>
                  <a:cubicBezTo>
                    <a:pt x="496" y="50"/>
                    <a:pt x="491" y="50"/>
                    <a:pt x="491" y="50"/>
                  </a:cubicBezTo>
                  <a:cubicBezTo>
                    <a:pt x="491" y="50"/>
                    <a:pt x="487" y="47"/>
                    <a:pt x="489" y="46"/>
                  </a:cubicBezTo>
                  <a:cubicBezTo>
                    <a:pt x="492" y="46"/>
                    <a:pt x="498" y="47"/>
                    <a:pt x="501" y="46"/>
                  </a:cubicBezTo>
                  <a:cubicBezTo>
                    <a:pt x="503" y="46"/>
                    <a:pt x="519" y="42"/>
                    <a:pt x="519" y="42"/>
                  </a:cubicBezTo>
                  <a:cubicBezTo>
                    <a:pt x="520" y="35"/>
                    <a:pt x="520" y="35"/>
                    <a:pt x="520" y="35"/>
                  </a:cubicBezTo>
                  <a:cubicBezTo>
                    <a:pt x="527" y="29"/>
                    <a:pt x="527" y="29"/>
                    <a:pt x="527" y="29"/>
                  </a:cubicBezTo>
                  <a:cubicBezTo>
                    <a:pt x="515" y="20"/>
                    <a:pt x="515" y="20"/>
                    <a:pt x="515" y="20"/>
                  </a:cubicBezTo>
                  <a:cubicBezTo>
                    <a:pt x="510" y="12"/>
                    <a:pt x="510" y="12"/>
                    <a:pt x="510" y="12"/>
                  </a:cubicBezTo>
                  <a:cubicBezTo>
                    <a:pt x="510" y="12"/>
                    <a:pt x="509" y="9"/>
                    <a:pt x="507" y="9"/>
                  </a:cubicBezTo>
                  <a:cubicBezTo>
                    <a:pt x="504" y="9"/>
                    <a:pt x="496" y="13"/>
                    <a:pt x="496" y="13"/>
                  </a:cubicBezTo>
                  <a:cubicBezTo>
                    <a:pt x="490" y="9"/>
                    <a:pt x="490" y="9"/>
                    <a:pt x="490" y="9"/>
                  </a:cubicBezTo>
                  <a:cubicBezTo>
                    <a:pt x="481" y="10"/>
                    <a:pt x="481" y="10"/>
                    <a:pt x="481" y="10"/>
                  </a:cubicBezTo>
                  <a:cubicBezTo>
                    <a:pt x="468" y="6"/>
                    <a:pt x="468" y="6"/>
                    <a:pt x="468" y="6"/>
                  </a:cubicBezTo>
                  <a:cubicBezTo>
                    <a:pt x="468" y="9"/>
                    <a:pt x="468" y="9"/>
                    <a:pt x="468" y="9"/>
                  </a:cubicBezTo>
                  <a:cubicBezTo>
                    <a:pt x="468" y="9"/>
                    <a:pt x="464" y="8"/>
                    <a:pt x="463" y="6"/>
                  </a:cubicBezTo>
                  <a:cubicBezTo>
                    <a:pt x="463" y="4"/>
                    <a:pt x="463" y="2"/>
                    <a:pt x="463" y="2"/>
                  </a:cubicBezTo>
                  <a:cubicBezTo>
                    <a:pt x="458" y="3"/>
                    <a:pt x="458" y="3"/>
                    <a:pt x="458" y="3"/>
                  </a:cubicBezTo>
                  <a:cubicBezTo>
                    <a:pt x="456" y="3"/>
                    <a:pt x="456" y="3"/>
                    <a:pt x="456" y="3"/>
                  </a:cubicBezTo>
                  <a:cubicBezTo>
                    <a:pt x="450" y="0"/>
                    <a:pt x="450" y="0"/>
                    <a:pt x="450" y="0"/>
                  </a:cubicBezTo>
                  <a:cubicBezTo>
                    <a:pt x="447" y="6"/>
                    <a:pt x="447" y="6"/>
                    <a:pt x="447" y="6"/>
                  </a:cubicBezTo>
                  <a:cubicBezTo>
                    <a:pt x="451" y="13"/>
                    <a:pt x="451" y="13"/>
                    <a:pt x="451" y="13"/>
                  </a:cubicBezTo>
                  <a:cubicBezTo>
                    <a:pt x="447" y="21"/>
                    <a:pt x="447" y="21"/>
                    <a:pt x="447" y="21"/>
                  </a:cubicBezTo>
                  <a:cubicBezTo>
                    <a:pt x="450" y="26"/>
                    <a:pt x="450" y="26"/>
                    <a:pt x="450" y="26"/>
                  </a:cubicBezTo>
                  <a:cubicBezTo>
                    <a:pt x="450" y="33"/>
                    <a:pt x="450" y="33"/>
                    <a:pt x="450" y="33"/>
                  </a:cubicBezTo>
                  <a:cubicBezTo>
                    <a:pt x="446" y="41"/>
                    <a:pt x="446" y="41"/>
                    <a:pt x="446" y="41"/>
                  </a:cubicBezTo>
                  <a:cubicBezTo>
                    <a:pt x="440" y="36"/>
                    <a:pt x="440" y="36"/>
                    <a:pt x="440" y="36"/>
                  </a:cubicBezTo>
                  <a:cubicBezTo>
                    <a:pt x="441" y="29"/>
                    <a:pt x="441" y="29"/>
                    <a:pt x="441" y="29"/>
                  </a:cubicBezTo>
                  <a:cubicBezTo>
                    <a:pt x="444" y="21"/>
                    <a:pt x="444" y="21"/>
                    <a:pt x="444" y="21"/>
                  </a:cubicBezTo>
                  <a:cubicBezTo>
                    <a:pt x="440" y="13"/>
                    <a:pt x="440" y="13"/>
                    <a:pt x="440" y="13"/>
                  </a:cubicBezTo>
                  <a:cubicBezTo>
                    <a:pt x="432" y="20"/>
                    <a:pt x="432" y="20"/>
                    <a:pt x="432" y="20"/>
                  </a:cubicBezTo>
                  <a:cubicBezTo>
                    <a:pt x="432" y="30"/>
                    <a:pt x="432" y="30"/>
                    <a:pt x="432" y="30"/>
                  </a:cubicBezTo>
                  <a:cubicBezTo>
                    <a:pt x="428" y="37"/>
                    <a:pt x="428" y="37"/>
                    <a:pt x="428" y="37"/>
                  </a:cubicBezTo>
                  <a:cubicBezTo>
                    <a:pt x="428" y="46"/>
                    <a:pt x="428" y="46"/>
                    <a:pt x="428" y="46"/>
                  </a:cubicBezTo>
                  <a:cubicBezTo>
                    <a:pt x="426" y="53"/>
                    <a:pt x="426" y="53"/>
                    <a:pt x="426" y="53"/>
                  </a:cubicBezTo>
                  <a:cubicBezTo>
                    <a:pt x="425" y="62"/>
                    <a:pt x="425" y="62"/>
                    <a:pt x="425" y="62"/>
                  </a:cubicBezTo>
                  <a:cubicBezTo>
                    <a:pt x="425" y="62"/>
                    <a:pt x="425" y="64"/>
                    <a:pt x="423" y="64"/>
                  </a:cubicBezTo>
                  <a:cubicBezTo>
                    <a:pt x="421" y="65"/>
                    <a:pt x="417" y="63"/>
                    <a:pt x="417" y="63"/>
                  </a:cubicBezTo>
                  <a:cubicBezTo>
                    <a:pt x="417" y="50"/>
                    <a:pt x="417" y="50"/>
                    <a:pt x="417" y="50"/>
                  </a:cubicBezTo>
                  <a:cubicBezTo>
                    <a:pt x="419" y="43"/>
                    <a:pt x="419" y="43"/>
                    <a:pt x="419" y="43"/>
                  </a:cubicBezTo>
                  <a:cubicBezTo>
                    <a:pt x="422" y="37"/>
                    <a:pt x="422" y="37"/>
                    <a:pt x="422" y="37"/>
                  </a:cubicBezTo>
                  <a:cubicBezTo>
                    <a:pt x="426" y="29"/>
                    <a:pt x="426" y="29"/>
                    <a:pt x="426" y="29"/>
                  </a:cubicBezTo>
                  <a:cubicBezTo>
                    <a:pt x="426" y="29"/>
                    <a:pt x="426" y="24"/>
                    <a:pt x="425" y="23"/>
                  </a:cubicBezTo>
                  <a:cubicBezTo>
                    <a:pt x="425" y="23"/>
                    <a:pt x="423" y="22"/>
                    <a:pt x="424" y="22"/>
                  </a:cubicBezTo>
                  <a:cubicBezTo>
                    <a:pt x="424" y="21"/>
                    <a:pt x="428" y="17"/>
                    <a:pt x="428" y="17"/>
                  </a:cubicBezTo>
                  <a:cubicBezTo>
                    <a:pt x="428" y="17"/>
                    <a:pt x="428" y="14"/>
                    <a:pt x="425" y="12"/>
                  </a:cubicBezTo>
                  <a:cubicBezTo>
                    <a:pt x="423" y="11"/>
                    <a:pt x="421" y="9"/>
                    <a:pt x="419" y="10"/>
                  </a:cubicBezTo>
                  <a:cubicBezTo>
                    <a:pt x="418" y="11"/>
                    <a:pt x="413" y="13"/>
                    <a:pt x="413" y="14"/>
                  </a:cubicBezTo>
                  <a:cubicBezTo>
                    <a:pt x="412" y="15"/>
                    <a:pt x="413" y="17"/>
                    <a:pt x="414" y="18"/>
                  </a:cubicBezTo>
                  <a:cubicBezTo>
                    <a:pt x="415" y="18"/>
                    <a:pt x="416" y="19"/>
                    <a:pt x="417" y="19"/>
                  </a:cubicBezTo>
                  <a:cubicBezTo>
                    <a:pt x="417" y="20"/>
                    <a:pt x="418" y="23"/>
                    <a:pt x="417" y="24"/>
                  </a:cubicBezTo>
                  <a:cubicBezTo>
                    <a:pt x="416" y="25"/>
                    <a:pt x="417" y="28"/>
                    <a:pt x="414" y="27"/>
                  </a:cubicBezTo>
                  <a:cubicBezTo>
                    <a:pt x="412" y="26"/>
                    <a:pt x="406" y="22"/>
                    <a:pt x="406" y="22"/>
                  </a:cubicBezTo>
                  <a:cubicBezTo>
                    <a:pt x="405" y="22"/>
                    <a:pt x="406" y="18"/>
                    <a:pt x="404" y="22"/>
                  </a:cubicBezTo>
                  <a:cubicBezTo>
                    <a:pt x="402" y="25"/>
                    <a:pt x="401" y="26"/>
                    <a:pt x="402" y="28"/>
                  </a:cubicBezTo>
                  <a:cubicBezTo>
                    <a:pt x="403" y="30"/>
                    <a:pt x="404" y="30"/>
                    <a:pt x="404" y="31"/>
                  </a:cubicBezTo>
                  <a:cubicBezTo>
                    <a:pt x="404" y="32"/>
                    <a:pt x="400" y="32"/>
                    <a:pt x="400" y="33"/>
                  </a:cubicBezTo>
                  <a:cubicBezTo>
                    <a:pt x="400" y="34"/>
                    <a:pt x="399" y="35"/>
                    <a:pt x="401" y="37"/>
                  </a:cubicBezTo>
                  <a:cubicBezTo>
                    <a:pt x="403" y="38"/>
                    <a:pt x="405" y="39"/>
                    <a:pt x="405" y="39"/>
                  </a:cubicBezTo>
                  <a:cubicBezTo>
                    <a:pt x="405" y="39"/>
                    <a:pt x="407" y="42"/>
                    <a:pt x="406" y="42"/>
                  </a:cubicBezTo>
                  <a:cubicBezTo>
                    <a:pt x="406" y="43"/>
                    <a:pt x="400" y="42"/>
                    <a:pt x="400" y="43"/>
                  </a:cubicBezTo>
                  <a:cubicBezTo>
                    <a:pt x="400" y="44"/>
                    <a:pt x="400" y="46"/>
                    <a:pt x="400" y="47"/>
                  </a:cubicBezTo>
                  <a:cubicBezTo>
                    <a:pt x="400" y="48"/>
                    <a:pt x="400" y="50"/>
                    <a:pt x="400" y="50"/>
                  </a:cubicBezTo>
                  <a:cubicBezTo>
                    <a:pt x="400" y="51"/>
                    <a:pt x="396" y="51"/>
                    <a:pt x="395" y="52"/>
                  </a:cubicBezTo>
                  <a:cubicBezTo>
                    <a:pt x="393" y="53"/>
                    <a:pt x="392" y="56"/>
                    <a:pt x="392" y="58"/>
                  </a:cubicBezTo>
                  <a:cubicBezTo>
                    <a:pt x="391" y="60"/>
                    <a:pt x="391" y="62"/>
                    <a:pt x="391" y="63"/>
                  </a:cubicBezTo>
                  <a:cubicBezTo>
                    <a:pt x="391" y="64"/>
                    <a:pt x="389" y="66"/>
                    <a:pt x="389" y="66"/>
                  </a:cubicBezTo>
                  <a:cubicBezTo>
                    <a:pt x="389" y="66"/>
                    <a:pt x="389" y="67"/>
                    <a:pt x="387" y="66"/>
                  </a:cubicBezTo>
                  <a:cubicBezTo>
                    <a:pt x="385" y="66"/>
                    <a:pt x="378" y="62"/>
                    <a:pt x="377" y="62"/>
                  </a:cubicBezTo>
                  <a:cubicBezTo>
                    <a:pt x="375" y="62"/>
                    <a:pt x="373" y="63"/>
                    <a:pt x="373" y="65"/>
                  </a:cubicBezTo>
                  <a:cubicBezTo>
                    <a:pt x="373" y="66"/>
                    <a:pt x="376" y="69"/>
                    <a:pt x="377" y="69"/>
                  </a:cubicBezTo>
                  <a:cubicBezTo>
                    <a:pt x="377" y="69"/>
                    <a:pt x="382" y="70"/>
                    <a:pt x="383" y="71"/>
                  </a:cubicBezTo>
                  <a:cubicBezTo>
                    <a:pt x="383" y="72"/>
                    <a:pt x="383" y="79"/>
                    <a:pt x="383" y="79"/>
                  </a:cubicBezTo>
                  <a:cubicBezTo>
                    <a:pt x="383" y="79"/>
                    <a:pt x="387" y="87"/>
                    <a:pt x="380" y="80"/>
                  </a:cubicBezTo>
                  <a:cubicBezTo>
                    <a:pt x="372" y="73"/>
                    <a:pt x="372" y="72"/>
                    <a:pt x="371" y="71"/>
                  </a:cubicBezTo>
                  <a:cubicBezTo>
                    <a:pt x="370" y="71"/>
                    <a:pt x="363" y="69"/>
                    <a:pt x="363" y="69"/>
                  </a:cubicBezTo>
                  <a:cubicBezTo>
                    <a:pt x="363" y="69"/>
                    <a:pt x="362" y="66"/>
                    <a:pt x="361" y="69"/>
                  </a:cubicBezTo>
                  <a:cubicBezTo>
                    <a:pt x="360" y="71"/>
                    <a:pt x="363" y="76"/>
                    <a:pt x="363" y="76"/>
                  </a:cubicBezTo>
                  <a:cubicBezTo>
                    <a:pt x="362" y="75"/>
                    <a:pt x="362" y="75"/>
                    <a:pt x="362" y="75"/>
                  </a:cubicBezTo>
                  <a:cubicBezTo>
                    <a:pt x="362" y="75"/>
                    <a:pt x="359" y="73"/>
                    <a:pt x="357" y="72"/>
                  </a:cubicBezTo>
                  <a:cubicBezTo>
                    <a:pt x="356" y="70"/>
                    <a:pt x="353" y="72"/>
                    <a:pt x="353" y="72"/>
                  </a:cubicBezTo>
                  <a:cubicBezTo>
                    <a:pt x="353" y="72"/>
                    <a:pt x="352" y="73"/>
                    <a:pt x="350" y="75"/>
                  </a:cubicBezTo>
                  <a:cubicBezTo>
                    <a:pt x="349" y="76"/>
                    <a:pt x="345" y="72"/>
                    <a:pt x="349" y="77"/>
                  </a:cubicBezTo>
                  <a:cubicBezTo>
                    <a:pt x="352" y="81"/>
                    <a:pt x="355" y="82"/>
                    <a:pt x="356" y="83"/>
                  </a:cubicBezTo>
                  <a:cubicBezTo>
                    <a:pt x="356" y="83"/>
                    <a:pt x="360" y="84"/>
                    <a:pt x="361" y="85"/>
                  </a:cubicBezTo>
                  <a:cubicBezTo>
                    <a:pt x="362" y="86"/>
                    <a:pt x="362" y="89"/>
                    <a:pt x="362" y="90"/>
                  </a:cubicBezTo>
                  <a:cubicBezTo>
                    <a:pt x="362" y="90"/>
                    <a:pt x="365" y="94"/>
                    <a:pt x="360" y="91"/>
                  </a:cubicBezTo>
                  <a:cubicBezTo>
                    <a:pt x="355" y="87"/>
                    <a:pt x="355" y="86"/>
                    <a:pt x="353" y="86"/>
                  </a:cubicBezTo>
                  <a:cubicBezTo>
                    <a:pt x="352" y="86"/>
                    <a:pt x="350" y="88"/>
                    <a:pt x="350" y="88"/>
                  </a:cubicBezTo>
                  <a:cubicBezTo>
                    <a:pt x="350" y="88"/>
                    <a:pt x="344" y="87"/>
                    <a:pt x="344" y="84"/>
                  </a:cubicBezTo>
                  <a:cubicBezTo>
                    <a:pt x="343" y="81"/>
                    <a:pt x="345" y="76"/>
                    <a:pt x="341" y="77"/>
                  </a:cubicBezTo>
                  <a:cubicBezTo>
                    <a:pt x="336" y="77"/>
                    <a:pt x="335" y="79"/>
                    <a:pt x="335" y="80"/>
                  </a:cubicBezTo>
                  <a:cubicBezTo>
                    <a:pt x="335" y="81"/>
                    <a:pt x="332" y="82"/>
                    <a:pt x="335" y="85"/>
                  </a:cubicBezTo>
                  <a:cubicBezTo>
                    <a:pt x="338" y="88"/>
                    <a:pt x="340" y="90"/>
                    <a:pt x="341" y="90"/>
                  </a:cubicBezTo>
                  <a:cubicBezTo>
                    <a:pt x="341" y="90"/>
                    <a:pt x="347" y="90"/>
                    <a:pt x="344" y="91"/>
                  </a:cubicBezTo>
                  <a:cubicBezTo>
                    <a:pt x="342" y="93"/>
                    <a:pt x="338" y="93"/>
                    <a:pt x="337" y="93"/>
                  </a:cubicBezTo>
                  <a:cubicBezTo>
                    <a:pt x="336" y="93"/>
                    <a:pt x="337" y="92"/>
                    <a:pt x="336" y="93"/>
                  </a:cubicBezTo>
                  <a:cubicBezTo>
                    <a:pt x="334" y="94"/>
                    <a:pt x="329" y="99"/>
                    <a:pt x="329" y="99"/>
                  </a:cubicBezTo>
                  <a:cubicBezTo>
                    <a:pt x="329" y="99"/>
                    <a:pt x="328" y="97"/>
                    <a:pt x="328" y="96"/>
                  </a:cubicBezTo>
                  <a:cubicBezTo>
                    <a:pt x="328" y="95"/>
                    <a:pt x="332" y="93"/>
                    <a:pt x="332" y="91"/>
                  </a:cubicBezTo>
                  <a:cubicBezTo>
                    <a:pt x="332" y="89"/>
                    <a:pt x="330" y="82"/>
                    <a:pt x="330" y="82"/>
                  </a:cubicBezTo>
                  <a:cubicBezTo>
                    <a:pt x="330" y="82"/>
                    <a:pt x="326" y="80"/>
                    <a:pt x="326" y="80"/>
                  </a:cubicBezTo>
                  <a:cubicBezTo>
                    <a:pt x="325" y="79"/>
                    <a:pt x="322" y="77"/>
                    <a:pt x="321" y="78"/>
                  </a:cubicBezTo>
                  <a:cubicBezTo>
                    <a:pt x="320" y="79"/>
                    <a:pt x="318" y="82"/>
                    <a:pt x="320" y="84"/>
                  </a:cubicBezTo>
                  <a:cubicBezTo>
                    <a:pt x="322" y="87"/>
                    <a:pt x="324" y="89"/>
                    <a:pt x="323" y="89"/>
                  </a:cubicBezTo>
                  <a:cubicBezTo>
                    <a:pt x="321" y="90"/>
                    <a:pt x="320" y="91"/>
                    <a:pt x="319" y="90"/>
                  </a:cubicBezTo>
                  <a:cubicBezTo>
                    <a:pt x="318" y="90"/>
                    <a:pt x="316" y="88"/>
                    <a:pt x="313" y="89"/>
                  </a:cubicBezTo>
                  <a:cubicBezTo>
                    <a:pt x="310" y="90"/>
                    <a:pt x="307" y="96"/>
                    <a:pt x="307" y="96"/>
                  </a:cubicBezTo>
                  <a:cubicBezTo>
                    <a:pt x="307" y="96"/>
                    <a:pt x="310" y="102"/>
                    <a:pt x="311" y="103"/>
                  </a:cubicBezTo>
                  <a:cubicBezTo>
                    <a:pt x="312" y="103"/>
                    <a:pt x="313" y="105"/>
                    <a:pt x="313" y="107"/>
                  </a:cubicBezTo>
                  <a:cubicBezTo>
                    <a:pt x="312" y="109"/>
                    <a:pt x="313" y="106"/>
                    <a:pt x="311" y="107"/>
                  </a:cubicBezTo>
                  <a:cubicBezTo>
                    <a:pt x="308" y="108"/>
                    <a:pt x="307" y="109"/>
                    <a:pt x="305" y="109"/>
                  </a:cubicBezTo>
                  <a:cubicBezTo>
                    <a:pt x="303" y="109"/>
                    <a:pt x="298" y="115"/>
                    <a:pt x="298" y="115"/>
                  </a:cubicBezTo>
                  <a:cubicBezTo>
                    <a:pt x="301" y="119"/>
                    <a:pt x="301" y="119"/>
                    <a:pt x="301" y="119"/>
                  </a:cubicBezTo>
                  <a:cubicBezTo>
                    <a:pt x="301" y="119"/>
                    <a:pt x="293" y="122"/>
                    <a:pt x="291" y="123"/>
                  </a:cubicBezTo>
                  <a:cubicBezTo>
                    <a:pt x="290" y="123"/>
                    <a:pt x="294" y="122"/>
                    <a:pt x="289" y="123"/>
                  </a:cubicBezTo>
                  <a:cubicBezTo>
                    <a:pt x="285" y="125"/>
                    <a:pt x="282" y="129"/>
                    <a:pt x="281" y="131"/>
                  </a:cubicBezTo>
                  <a:cubicBezTo>
                    <a:pt x="281" y="132"/>
                    <a:pt x="277" y="132"/>
                    <a:pt x="277" y="135"/>
                  </a:cubicBezTo>
                  <a:cubicBezTo>
                    <a:pt x="277" y="137"/>
                    <a:pt x="278" y="141"/>
                    <a:pt x="277" y="142"/>
                  </a:cubicBezTo>
                  <a:cubicBezTo>
                    <a:pt x="277" y="143"/>
                    <a:pt x="277" y="143"/>
                    <a:pt x="277" y="145"/>
                  </a:cubicBezTo>
                  <a:cubicBezTo>
                    <a:pt x="277" y="147"/>
                    <a:pt x="276" y="149"/>
                    <a:pt x="279" y="149"/>
                  </a:cubicBezTo>
                  <a:cubicBezTo>
                    <a:pt x="282" y="149"/>
                    <a:pt x="286" y="147"/>
                    <a:pt x="287" y="146"/>
                  </a:cubicBezTo>
                  <a:cubicBezTo>
                    <a:pt x="287" y="145"/>
                    <a:pt x="288" y="141"/>
                    <a:pt x="289" y="143"/>
                  </a:cubicBezTo>
                  <a:cubicBezTo>
                    <a:pt x="291" y="144"/>
                    <a:pt x="291" y="148"/>
                    <a:pt x="291" y="148"/>
                  </a:cubicBezTo>
                  <a:cubicBezTo>
                    <a:pt x="291" y="148"/>
                    <a:pt x="291" y="152"/>
                    <a:pt x="291" y="153"/>
                  </a:cubicBezTo>
                  <a:cubicBezTo>
                    <a:pt x="290" y="155"/>
                    <a:pt x="297" y="153"/>
                    <a:pt x="290" y="156"/>
                  </a:cubicBezTo>
                  <a:cubicBezTo>
                    <a:pt x="283" y="160"/>
                    <a:pt x="281" y="160"/>
                    <a:pt x="281" y="161"/>
                  </a:cubicBezTo>
                  <a:cubicBezTo>
                    <a:pt x="281" y="163"/>
                    <a:pt x="285" y="168"/>
                    <a:pt x="280" y="166"/>
                  </a:cubicBezTo>
                  <a:cubicBezTo>
                    <a:pt x="275" y="165"/>
                    <a:pt x="275" y="166"/>
                    <a:pt x="275" y="165"/>
                  </a:cubicBezTo>
                  <a:cubicBezTo>
                    <a:pt x="274" y="164"/>
                    <a:pt x="276" y="170"/>
                    <a:pt x="270" y="161"/>
                  </a:cubicBezTo>
                  <a:cubicBezTo>
                    <a:pt x="264" y="152"/>
                    <a:pt x="264" y="153"/>
                    <a:pt x="264" y="151"/>
                  </a:cubicBezTo>
                  <a:cubicBezTo>
                    <a:pt x="264" y="149"/>
                    <a:pt x="263" y="142"/>
                    <a:pt x="263" y="142"/>
                  </a:cubicBezTo>
                  <a:cubicBezTo>
                    <a:pt x="263" y="142"/>
                    <a:pt x="262" y="135"/>
                    <a:pt x="259" y="138"/>
                  </a:cubicBezTo>
                  <a:cubicBezTo>
                    <a:pt x="255" y="141"/>
                    <a:pt x="255" y="146"/>
                    <a:pt x="255" y="146"/>
                  </a:cubicBezTo>
                  <a:cubicBezTo>
                    <a:pt x="255" y="146"/>
                    <a:pt x="250" y="151"/>
                    <a:pt x="249" y="152"/>
                  </a:cubicBezTo>
                  <a:cubicBezTo>
                    <a:pt x="248" y="152"/>
                    <a:pt x="246" y="152"/>
                    <a:pt x="243" y="154"/>
                  </a:cubicBezTo>
                  <a:cubicBezTo>
                    <a:pt x="241" y="157"/>
                    <a:pt x="234" y="167"/>
                    <a:pt x="234" y="167"/>
                  </a:cubicBezTo>
                  <a:cubicBezTo>
                    <a:pt x="234" y="167"/>
                    <a:pt x="230" y="174"/>
                    <a:pt x="231" y="176"/>
                  </a:cubicBezTo>
                  <a:cubicBezTo>
                    <a:pt x="232" y="178"/>
                    <a:pt x="235" y="181"/>
                    <a:pt x="235" y="181"/>
                  </a:cubicBezTo>
                  <a:cubicBezTo>
                    <a:pt x="235" y="181"/>
                    <a:pt x="236" y="180"/>
                    <a:pt x="236" y="183"/>
                  </a:cubicBezTo>
                  <a:cubicBezTo>
                    <a:pt x="236" y="186"/>
                    <a:pt x="241" y="187"/>
                    <a:pt x="241" y="187"/>
                  </a:cubicBezTo>
                  <a:cubicBezTo>
                    <a:pt x="241" y="187"/>
                    <a:pt x="243" y="188"/>
                    <a:pt x="241" y="190"/>
                  </a:cubicBezTo>
                  <a:cubicBezTo>
                    <a:pt x="238" y="192"/>
                    <a:pt x="230" y="193"/>
                    <a:pt x="230" y="193"/>
                  </a:cubicBezTo>
                  <a:cubicBezTo>
                    <a:pt x="222" y="193"/>
                    <a:pt x="222" y="193"/>
                    <a:pt x="222" y="193"/>
                  </a:cubicBezTo>
                  <a:cubicBezTo>
                    <a:pt x="222" y="193"/>
                    <a:pt x="218" y="198"/>
                    <a:pt x="217" y="198"/>
                  </a:cubicBezTo>
                  <a:cubicBezTo>
                    <a:pt x="215" y="199"/>
                    <a:pt x="212" y="201"/>
                    <a:pt x="211" y="204"/>
                  </a:cubicBezTo>
                  <a:cubicBezTo>
                    <a:pt x="211" y="206"/>
                    <a:pt x="202" y="214"/>
                    <a:pt x="202" y="214"/>
                  </a:cubicBezTo>
                  <a:cubicBezTo>
                    <a:pt x="202" y="214"/>
                    <a:pt x="202" y="217"/>
                    <a:pt x="202" y="218"/>
                  </a:cubicBezTo>
                  <a:cubicBezTo>
                    <a:pt x="202" y="219"/>
                    <a:pt x="198" y="221"/>
                    <a:pt x="200" y="222"/>
                  </a:cubicBezTo>
                  <a:cubicBezTo>
                    <a:pt x="202" y="223"/>
                    <a:pt x="205" y="224"/>
                    <a:pt x="207" y="220"/>
                  </a:cubicBezTo>
                  <a:cubicBezTo>
                    <a:pt x="209" y="217"/>
                    <a:pt x="209" y="212"/>
                    <a:pt x="209" y="212"/>
                  </a:cubicBezTo>
                  <a:cubicBezTo>
                    <a:pt x="209" y="212"/>
                    <a:pt x="211" y="210"/>
                    <a:pt x="213" y="210"/>
                  </a:cubicBezTo>
                  <a:cubicBezTo>
                    <a:pt x="216" y="210"/>
                    <a:pt x="219" y="207"/>
                    <a:pt x="222" y="206"/>
                  </a:cubicBezTo>
                  <a:cubicBezTo>
                    <a:pt x="225" y="206"/>
                    <a:pt x="229" y="201"/>
                    <a:pt x="230" y="201"/>
                  </a:cubicBezTo>
                  <a:cubicBezTo>
                    <a:pt x="232" y="201"/>
                    <a:pt x="231" y="202"/>
                    <a:pt x="235" y="201"/>
                  </a:cubicBezTo>
                  <a:cubicBezTo>
                    <a:pt x="239" y="201"/>
                    <a:pt x="243" y="201"/>
                    <a:pt x="244" y="200"/>
                  </a:cubicBezTo>
                  <a:cubicBezTo>
                    <a:pt x="246" y="199"/>
                    <a:pt x="254" y="204"/>
                    <a:pt x="255" y="205"/>
                  </a:cubicBezTo>
                  <a:cubicBezTo>
                    <a:pt x="255" y="206"/>
                    <a:pt x="248" y="207"/>
                    <a:pt x="251" y="209"/>
                  </a:cubicBezTo>
                  <a:cubicBezTo>
                    <a:pt x="255" y="211"/>
                    <a:pt x="255" y="212"/>
                    <a:pt x="256" y="212"/>
                  </a:cubicBezTo>
                  <a:cubicBezTo>
                    <a:pt x="257" y="212"/>
                    <a:pt x="259" y="211"/>
                    <a:pt x="262" y="210"/>
                  </a:cubicBezTo>
                  <a:cubicBezTo>
                    <a:pt x="264" y="208"/>
                    <a:pt x="260" y="205"/>
                    <a:pt x="266" y="207"/>
                  </a:cubicBezTo>
                  <a:cubicBezTo>
                    <a:pt x="271" y="209"/>
                    <a:pt x="271" y="211"/>
                    <a:pt x="271" y="211"/>
                  </a:cubicBezTo>
                  <a:cubicBezTo>
                    <a:pt x="270" y="213"/>
                    <a:pt x="270" y="213"/>
                    <a:pt x="270" y="213"/>
                  </a:cubicBezTo>
                  <a:cubicBezTo>
                    <a:pt x="266" y="214"/>
                    <a:pt x="266" y="214"/>
                    <a:pt x="266" y="214"/>
                  </a:cubicBezTo>
                  <a:cubicBezTo>
                    <a:pt x="260" y="213"/>
                    <a:pt x="260" y="213"/>
                    <a:pt x="260" y="213"/>
                  </a:cubicBezTo>
                  <a:cubicBezTo>
                    <a:pt x="256" y="215"/>
                    <a:pt x="256" y="215"/>
                    <a:pt x="256" y="215"/>
                  </a:cubicBezTo>
                  <a:cubicBezTo>
                    <a:pt x="256" y="215"/>
                    <a:pt x="255" y="216"/>
                    <a:pt x="254" y="216"/>
                  </a:cubicBezTo>
                  <a:cubicBezTo>
                    <a:pt x="254" y="216"/>
                    <a:pt x="245" y="217"/>
                    <a:pt x="245" y="217"/>
                  </a:cubicBezTo>
                  <a:cubicBezTo>
                    <a:pt x="241" y="223"/>
                    <a:pt x="241" y="223"/>
                    <a:pt x="241" y="223"/>
                  </a:cubicBezTo>
                  <a:cubicBezTo>
                    <a:pt x="241" y="223"/>
                    <a:pt x="244" y="227"/>
                    <a:pt x="244" y="227"/>
                  </a:cubicBezTo>
                  <a:cubicBezTo>
                    <a:pt x="245" y="227"/>
                    <a:pt x="251" y="225"/>
                    <a:pt x="251" y="226"/>
                  </a:cubicBezTo>
                  <a:cubicBezTo>
                    <a:pt x="252" y="226"/>
                    <a:pt x="253" y="228"/>
                    <a:pt x="252" y="229"/>
                  </a:cubicBezTo>
                  <a:cubicBezTo>
                    <a:pt x="252" y="230"/>
                    <a:pt x="248" y="233"/>
                    <a:pt x="248" y="233"/>
                  </a:cubicBezTo>
                  <a:cubicBezTo>
                    <a:pt x="246" y="237"/>
                    <a:pt x="246" y="237"/>
                    <a:pt x="246" y="237"/>
                  </a:cubicBezTo>
                  <a:cubicBezTo>
                    <a:pt x="246" y="237"/>
                    <a:pt x="250" y="238"/>
                    <a:pt x="251" y="238"/>
                  </a:cubicBezTo>
                  <a:cubicBezTo>
                    <a:pt x="251" y="238"/>
                    <a:pt x="257" y="238"/>
                    <a:pt x="256" y="239"/>
                  </a:cubicBezTo>
                  <a:cubicBezTo>
                    <a:pt x="256" y="239"/>
                    <a:pt x="247" y="240"/>
                    <a:pt x="247" y="240"/>
                  </a:cubicBezTo>
                  <a:cubicBezTo>
                    <a:pt x="247" y="240"/>
                    <a:pt x="239" y="239"/>
                    <a:pt x="240" y="239"/>
                  </a:cubicBezTo>
                  <a:cubicBezTo>
                    <a:pt x="240" y="240"/>
                    <a:pt x="239" y="242"/>
                    <a:pt x="239" y="243"/>
                  </a:cubicBezTo>
                  <a:cubicBezTo>
                    <a:pt x="239" y="243"/>
                    <a:pt x="237" y="246"/>
                    <a:pt x="237" y="246"/>
                  </a:cubicBezTo>
                  <a:cubicBezTo>
                    <a:pt x="236" y="246"/>
                    <a:pt x="234" y="246"/>
                    <a:pt x="233" y="247"/>
                  </a:cubicBezTo>
                  <a:cubicBezTo>
                    <a:pt x="233" y="248"/>
                    <a:pt x="232" y="250"/>
                    <a:pt x="232" y="252"/>
                  </a:cubicBezTo>
                  <a:cubicBezTo>
                    <a:pt x="232" y="253"/>
                    <a:pt x="235" y="256"/>
                    <a:pt x="235" y="256"/>
                  </a:cubicBezTo>
                  <a:cubicBezTo>
                    <a:pt x="234" y="258"/>
                    <a:pt x="234" y="258"/>
                    <a:pt x="234" y="258"/>
                  </a:cubicBezTo>
                  <a:cubicBezTo>
                    <a:pt x="230" y="262"/>
                    <a:pt x="230" y="262"/>
                    <a:pt x="230" y="262"/>
                  </a:cubicBezTo>
                  <a:cubicBezTo>
                    <a:pt x="230" y="262"/>
                    <a:pt x="228" y="263"/>
                    <a:pt x="228" y="264"/>
                  </a:cubicBezTo>
                  <a:cubicBezTo>
                    <a:pt x="229" y="264"/>
                    <a:pt x="225" y="266"/>
                    <a:pt x="225" y="266"/>
                  </a:cubicBezTo>
                  <a:cubicBezTo>
                    <a:pt x="218" y="270"/>
                    <a:pt x="218" y="270"/>
                    <a:pt x="218" y="270"/>
                  </a:cubicBezTo>
                  <a:cubicBezTo>
                    <a:pt x="218" y="270"/>
                    <a:pt x="219" y="273"/>
                    <a:pt x="219" y="274"/>
                  </a:cubicBezTo>
                  <a:cubicBezTo>
                    <a:pt x="219" y="274"/>
                    <a:pt x="222" y="276"/>
                    <a:pt x="220" y="278"/>
                  </a:cubicBezTo>
                  <a:cubicBezTo>
                    <a:pt x="218" y="279"/>
                    <a:pt x="216" y="280"/>
                    <a:pt x="215" y="281"/>
                  </a:cubicBezTo>
                  <a:cubicBezTo>
                    <a:pt x="215" y="281"/>
                    <a:pt x="213" y="282"/>
                    <a:pt x="213" y="285"/>
                  </a:cubicBezTo>
                  <a:cubicBezTo>
                    <a:pt x="214" y="287"/>
                    <a:pt x="212" y="290"/>
                    <a:pt x="211" y="290"/>
                  </a:cubicBezTo>
                  <a:cubicBezTo>
                    <a:pt x="211" y="290"/>
                    <a:pt x="209" y="291"/>
                    <a:pt x="209" y="294"/>
                  </a:cubicBezTo>
                  <a:cubicBezTo>
                    <a:pt x="210" y="296"/>
                    <a:pt x="209" y="303"/>
                    <a:pt x="209" y="303"/>
                  </a:cubicBezTo>
                  <a:cubicBezTo>
                    <a:pt x="209" y="303"/>
                    <a:pt x="212" y="307"/>
                    <a:pt x="213" y="307"/>
                  </a:cubicBezTo>
                  <a:cubicBezTo>
                    <a:pt x="213" y="307"/>
                    <a:pt x="218" y="305"/>
                    <a:pt x="219" y="306"/>
                  </a:cubicBezTo>
                  <a:cubicBezTo>
                    <a:pt x="221" y="306"/>
                    <a:pt x="224" y="308"/>
                    <a:pt x="224" y="308"/>
                  </a:cubicBezTo>
                  <a:cubicBezTo>
                    <a:pt x="224" y="308"/>
                    <a:pt x="223" y="313"/>
                    <a:pt x="222" y="314"/>
                  </a:cubicBezTo>
                  <a:cubicBezTo>
                    <a:pt x="221" y="314"/>
                    <a:pt x="215" y="315"/>
                    <a:pt x="215" y="315"/>
                  </a:cubicBezTo>
                  <a:cubicBezTo>
                    <a:pt x="215" y="315"/>
                    <a:pt x="212" y="313"/>
                    <a:pt x="211" y="313"/>
                  </a:cubicBezTo>
                  <a:cubicBezTo>
                    <a:pt x="210" y="314"/>
                    <a:pt x="205" y="319"/>
                    <a:pt x="205" y="319"/>
                  </a:cubicBezTo>
                  <a:cubicBezTo>
                    <a:pt x="205" y="319"/>
                    <a:pt x="205" y="322"/>
                    <a:pt x="204" y="322"/>
                  </a:cubicBezTo>
                  <a:cubicBezTo>
                    <a:pt x="202" y="323"/>
                    <a:pt x="201" y="321"/>
                    <a:pt x="201" y="323"/>
                  </a:cubicBezTo>
                  <a:cubicBezTo>
                    <a:pt x="201" y="324"/>
                    <a:pt x="201" y="327"/>
                    <a:pt x="201" y="328"/>
                  </a:cubicBezTo>
                  <a:cubicBezTo>
                    <a:pt x="201" y="330"/>
                    <a:pt x="201" y="333"/>
                    <a:pt x="201" y="333"/>
                  </a:cubicBezTo>
                  <a:cubicBezTo>
                    <a:pt x="201" y="333"/>
                    <a:pt x="199" y="337"/>
                    <a:pt x="198" y="339"/>
                  </a:cubicBezTo>
                  <a:cubicBezTo>
                    <a:pt x="197" y="341"/>
                    <a:pt x="195" y="346"/>
                    <a:pt x="195" y="347"/>
                  </a:cubicBezTo>
                  <a:cubicBezTo>
                    <a:pt x="196" y="348"/>
                    <a:pt x="198" y="353"/>
                    <a:pt x="198" y="353"/>
                  </a:cubicBezTo>
                  <a:cubicBezTo>
                    <a:pt x="191" y="357"/>
                    <a:pt x="191" y="357"/>
                    <a:pt x="191" y="357"/>
                  </a:cubicBezTo>
                  <a:cubicBezTo>
                    <a:pt x="193" y="362"/>
                    <a:pt x="193" y="362"/>
                    <a:pt x="193" y="362"/>
                  </a:cubicBezTo>
                  <a:cubicBezTo>
                    <a:pt x="193" y="362"/>
                    <a:pt x="194" y="362"/>
                    <a:pt x="194" y="363"/>
                  </a:cubicBezTo>
                  <a:cubicBezTo>
                    <a:pt x="194" y="365"/>
                    <a:pt x="189" y="368"/>
                    <a:pt x="189" y="368"/>
                  </a:cubicBezTo>
                  <a:cubicBezTo>
                    <a:pt x="189" y="368"/>
                    <a:pt x="189" y="373"/>
                    <a:pt x="189" y="374"/>
                  </a:cubicBezTo>
                  <a:cubicBezTo>
                    <a:pt x="189" y="375"/>
                    <a:pt x="184" y="371"/>
                    <a:pt x="184" y="371"/>
                  </a:cubicBezTo>
                  <a:cubicBezTo>
                    <a:pt x="180" y="372"/>
                    <a:pt x="180" y="372"/>
                    <a:pt x="180" y="372"/>
                  </a:cubicBezTo>
                  <a:cubicBezTo>
                    <a:pt x="180" y="376"/>
                    <a:pt x="180" y="376"/>
                    <a:pt x="180" y="376"/>
                  </a:cubicBezTo>
                  <a:cubicBezTo>
                    <a:pt x="178" y="380"/>
                    <a:pt x="178" y="380"/>
                    <a:pt x="178" y="380"/>
                  </a:cubicBezTo>
                  <a:cubicBezTo>
                    <a:pt x="171" y="380"/>
                    <a:pt x="171" y="380"/>
                    <a:pt x="171" y="380"/>
                  </a:cubicBezTo>
                  <a:cubicBezTo>
                    <a:pt x="171" y="380"/>
                    <a:pt x="165" y="384"/>
                    <a:pt x="165" y="384"/>
                  </a:cubicBezTo>
                  <a:cubicBezTo>
                    <a:pt x="166" y="385"/>
                    <a:pt x="163" y="388"/>
                    <a:pt x="166" y="388"/>
                  </a:cubicBezTo>
                  <a:cubicBezTo>
                    <a:pt x="168" y="388"/>
                    <a:pt x="169" y="388"/>
                    <a:pt x="170" y="388"/>
                  </a:cubicBezTo>
                  <a:cubicBezTo>
                    <a:pt x="172" y="387"/>
                    <a:pt x="176" y="385"/>
                    <a:pt x="177" y="385"/>
                  </a:cubicBezTo>
                  <a:cubicBezTo>
                    <a:pt x="178" y="385"/>
                    <a:pt x="181" y="385"/>
                    <a:pt x="179" y="387"/>
                  </a:cubicBezTo>
                  <a:cubicBezTo>
                    <a:pt x="177" y="389"/>
                    <a:pt x="175" y="389"/>
                    <a:pt x="174" y="390"/>
                  </a:cubicBezTo>
                  <a:cubicBezTo>
                    <a:pt x="172" y="391"/>
                    <a:pt x="169" y="391"/>
                    <a:pt x="169" y="394"/>
                  </a:cubicBezTo>
                  <a:cubicBezTo>
                    <a:pt x="169" y="397"/>
                    <a:pt x="168" y="400"/>
                    <a:pt x="168" y="400"/>
                  </a:cubicBezTo>
                  <a:cubicBezTo>
                    <a:pt x="175" y="398"/>
                    <a:pt x="175" y="398"/>
                    <a:pt x="175" y="398"/>
                  </a:cubicBezTo>
                  <a:cubicBezTo>
                    <a:pt x="175" y="398"/>
                    <a:pt x="177" y="397"/>
                    <a:pt x="177" y="400"/>
                  </a:cubicBezTo>
                  <a:cubicBezTo>
                    <a:pt x="178" y="404"/>
                    <a:pt x="175" y="405"/>
                    <a:pt x="173" y="405"/>
                  </a:cubicBezTo>
                  <a:cubicBezTo>
                    <a:pt x="172" y="405"/>
                    <a:pt x="167" y="401"/>
                    <a:pt x="167" y="401"/>
                  </a:cubicBezTo>
                  <a:cubicBezTo>
                    <a:pt x="163" y="404"/>
                    <a:pt x="163" y="404"/>
                    <a:pt x="163" y="404"/>
                  </a:cubicBezTo>
                  <a:cubicBezTo>
                    <a:pt x="163" y="404"/>
                    <a:pt x="162" y="403"/>
                    <a:pt x="158" y="406"/>
                  </a:cubicBezTo>
                  <a:cubicBezTo>
                    <a:pt x="154" y="410"/>
                    <a:pt x="152" y="415"/>
                    <a:pt x="152" y="416"/>
                  </a:cubicBezTo>
                  <a:cubicBezTo>
                    <a:pt x="152" y="417"/>
                    <a:pt x="152" y="419"/>
                    <a:pt x="149" y="421"/>
                  </a:cubicBezTo>
                  <a:cubicBezTo>
                    <a:pt x="147" y="422"/>
                    <a:pt x="144" y="425"/>
                    <a:pt x="144" y="425"/>
                  </a:cubicBezTo>
                  <a:cubicBezTo>
                    <a:pt x="144" y="425"/>
                    <a:pt x="143" y="428"/>
                    <a:pt x="142" y="430"/>
                  </a:cubicBezTo>
                  <a:cubicBezTo>
                    <a:pt x="141" y="432"/>
                    <a:pt x="141" y="432"/>
                    <a:pt x="141" y="432"/>
                  </a:cubicBezTo>
                  <a:cubicBezTo>
                    <a:pt x="145" y="436"/>
                    <a:pt x="145" y="436"/>
                    <a:pt x="145" y="436"/>
                  </a:cubicBezTo>
                  <a:cubicBezTo>
                    <a:pt x="138" y="440"/>
                    <a:pt x="138" y="440"/>
                    <a:pt x="138" y="440"/>
                  </a:cubicBezTo>
                  <a:cubicBezTo>
                    <a:pt x="135" y="442"/>
                    <a:pt x="135" y="442"/>
                    <a:pt x="135" y="442"/>
                  </a:cubicBezTo>
                  <a:cubicBezTo>
                    <a:pt x="135" y="442"/>
                    <a:pt x="129" y="448"/>
                    <a:pt x="133" y="449"/>
                  </a:cubicBezTo>
                  <a:cubicBezTo>
                    <a:pt x="138" y="450"/>
                    <a:pt x="141" y="450"/>
                    <a:pt x="141" y="450"/>
                  </a:cubicBezTo>
                  <a:cubicBezTo>
                    <a:pt x="141" y="450"/>
                    <a:pt x="140" y="456"/>
                    <a:pt x="141" y="456"/>
                  </a:cubicBezTo>
                  <a:cubicBezTo>
                    <a:pt x="142" y="456"/>
                    <a:pt x="151" y="456"/>
                    <a:pt x="151" y="456"/>
                  </a:cubicBezTo>
                  <a:cubicBezTo>
                    <a:pt x="156" y="452"/>
                    <a:pt x="156" y="452"/>
                    <a:pt x="156" y="452"/>
                  </a:cubicBezTo>
                  <a:cubicBezTo>
                    <a:pt x="159" y="450"/>
                    <a:pt x="159" y="450"/>
                    <a:pt x="159" y="450"/>
                  </a:cubicBezTo>
                  <a:cubicBezTo>
                    <a:pt x="161" y="454"/>
                    <a:pt x="161" y="454"/>
                    <a:pt x="161" y="454"/>
                  </a:cubicBezTo>
                  <a:cubicBezTo>
                    <a:pt x="161" y="454"/>
                    <a:pt x="159" y="457"/>
                    <a:pt x="157" y="457"/>
                  </a:cubicBezTo>
                  <a:cubicBezTo>
                    <a:pt x="154" y="457"/>
                    <a:pt x="155" y="457"/>
                    <a:pt x="153" y="459"/>
                  </a:cubicBezTo>
                  <a:cubicBezTo>
                    <a:pt x="150" y="462"/>
                    <a:pt x="149" y="463"/>
                    <a:pt x="147" y="463"/>
                  </a:cubicBezTo>
                  <a:cubicBezTo>
                    <a:pt x="146" y="463"/>
                    <a:pt x="144" y="466"/>
                    <a:pt x="142" y="462"/>
                  </a:cubicBezTo>
                  <a:cubicBezTo>
                    <a:pt x="141" y="459"/>
                    <a:pt x="139" y="456"/>
                    <a:pt x="139" y="456"/>
                  </a:cubicBezTo>
                  <a:cubicBezTo>
                    <a:pt x="130" y="452"/>
                    <a:pt x="130" y="452"/>
                    <a:pt x="130" y="452"/>
                  </a:cubicBezTo>
                  <a:cubicBezTo>
                    <a:pt x="128" y="453"/>
                    <a:pt x="128" y="453"/>
                    <a:pt x="128" y="453"/>
                  </a:cubicBezTo>
                  <a:cubicBezTo>
                    <a:pt x="128" y="453"/>
                    <a:pt x="127" y="457"/>
                    <a:pt x="126" y="457"/>
                  </a:cubicBezTo>
                  <a:cubicBezTo>
                    <a:pt x="125" y="457"/>
                    <a:pt x="119" y="457"/>
                    <a:pt x="117" y="457"/>
                  </a:cubicBezTo>
                  <a:cubicBezTo>
                    <a:pt x="116" y="457"/>
                    <a:pt x="114" y="457"/>
                    <a:pt x="114" y="456"/>
                  </a:cubicBezTo>
                  <a:cubicBezTo>
                    <a:pt x="113" y="454"/>
                    <a:pt x="114" y="454"/>
                    <a:pt x="113" y="453"/>
                  </a:cubicBezTo>
                  <a:cubicBezTo>
                    <a:pt x="112" y="452"/>
                    <a:pt x="110" y="448"/>
                    <a:pt x="108" y="449"/>
                  </a:cubicBezTo>
                  <a:cubicBezTo>
                    <a:pt x="107" y="449"/>
                    <a:pt x="102" y="451"/>
                    <a:pt x="102" y="451"/>
                  </a:cubicBezTo>
                  <a:cubicBezTo>
                    <a:pt x="101" y="459"/>
                    <a:pt x="101" y="459"/>
                    <a:pt x="101" y="459"/>
                  </a:cubicBezTo>
                  <a:cubicBezTo>
                    <a:pt x="101" y="459"/>
                    <a:pt x="98" y="459"/>
                    <a:pt x="99" y="461"/>
                  </a:cubicBezTo>
                  <a:cubicBezTo>
                    <a:pt x="99" y="463"/>
                    <a:pt x="103" y="465"/>
                    <a:pt x="103" y="465"/>
                  </a:cubicBezTo>
                  <a:cubicBezTo>
                    <a:pt x="103" y="465"/>
                    <a:pt x="105" y="467"/>
                    <a:pt x="105" y="468"/>
                  </a:cubicBezTo>
                  <a:cubicBezTo>
                    <a:pt x="106" y="470"/>
                    <a:pt x="103" y="472"/>
                    <a:pt x="103" y="472"/>
                  </a:cubicBezTo>
                  <a:cubicBezTo>
                    <a:pt x="103" y="472"/>
                    <a:pt x="98" y="472"/>
                    <a:pt x="97" y="474"/>
                  </a:cubicBezTo>
                  <a:cubicBezTo>
                    <a:pt x="97" y="475"/>
                    <a:pt x="98" y="478"/>
                    <a:pt x="97" y="478"/>
                  </a:cubicBezTo>
                  <a:cubicBezTo>
                    <a:pt x="96" y="479"/>
                    <a:pt x="95" y="481"/>
                    <a:pt x="95" y="482"/>
                  </a:cubicBezTo>
                  <a:cubicBezTo>
                    <a:pt x="95" y="482"/>
                    <a:pt x="97" y="487"/>
                    <a:pt x="97" y="487"/>
                  </a:cubicBezTo>
                  <a:cubicBezTo>
                    <a:pt x="97" y="487"/>
                    <a:pt x="97" y="491"/>
                    <a:pt x="95" y="489"/>
                  </a:cubicBezTo>
                  <a:cubicBezTo>
                    <a:pt x="93" y="487"/>
                    <a:pt x="87" y="484"/>
                    <a:pt x="87" y="484"/>
                  </a:cubicBezTo>
                  <a:cubicBezTo>
                    <a:pt x="83" y="481"/>
                    <a:pt x="83" y="481"/>
                    <a:pt x="83" y="481"/>
                  </a:cubicBezTo>
                  <a:cubicBezTo>
                    <a:pt x="83" y="481"/>
                    <a:pt x="79" y="484"/>
                    <a:pt x="78" y="484"/>
                  </a:cubicBezTo>
                  <a:cubicBezTo>
                    <a:pt x="78" y="485"/>
                    <a:pt x="71" y="484"/>
                    <a:pt x="69" y="485"/>
                  </a:cubicBezTo>
                  <a:cubicBezTo>
                    <a:pt x="68" y="486"/>
                    <a:pt x="68" y="487"/>
                    <a:pt x="67" y="489"/>
                  </a:cubicBezTo>
                  <a:cubicBezTo>
                    <a:pt x="65" y="491"/>
                    <a:pt x="62" y="491"/>
                    <a:pt x="65" y="494"/>
                  </a:cubicBezTo>
                  <a:cubicBezTo>
                    <a:pt x="67" y="497"/>
                    <a:pt x="72" y="498"/>
                    <a:pt x="72" y="498"/>
                  </a:cubicBezTo>
                  <a:cubicBezTo>
                    <a:pt x="72" y="498"/>
                    <a:pt x="74" y="499"/>
                    <a:pt x="72" y="502"/>
                  </a:cubicBezTo>
                  <a:cubicBezTo>
                    <a:pt x="70" y="506"/>
                    <a:pt x="66" y="503"/>
                    <a:pt x="65" y="503"/>
                  </a:cubicBezTo>
                  <a:cubicBezTo>
                    <a:pt x="64" y="502"/>
                    <a:pt x="60" y="499"/>
                    <a:pt x="59" y="500"/>
                  </a:cubicBezTo>
                  <a:cubicBezTo>
                    <a:pt x="58" y="501"/>
                    <a:pt x="55" y="506"/>
                    <a:pt x="55" y="506"/>
                  </a:cubicBezTo>
                  <a:cubicBezTo>
                    <a:pt x="55" y="506"/>
                    <a:pt x="52" y="507"/>
                    <a:pt x="51" y="506"/>
                  </a:cubicBezTo>
                  <a:cubicBezTo>
                    <a:pt x="50" y="506"/>
                    <a:pt x="47" y="501"/>
                    <a:pt x="46" y="502"/>
                  </a:cubicBezTo>
                  <a:cubicBezTo>
                    <a:pt x="45" y="503"/>
                    <a:pt x="44" y="505"/>
                    <a:pt x="44" y="506"/>
                  </a:cubicBezTo>
                  <a:cubicBezTo>
                    <a:pt x="44" y="507"/>
                    <a:pt x="46" y="509"/>
                    <a:pt x="45" y="510"/>
                  </a:cubicBezTo>
                  <a:cubicBezTo>
                    <a:pt x="45" y="511"/>
                    <a:pt x="40" y="512"/>
                    <a:pt x="39" y="513"/>
                  </a:cubicBezTo>
                  <a:cubicBezTo>
                    <a:pt x="39" y="514"/>
                    <a:pt x="39" y="512"/>
                    <a:pt x="37" y="516"/>
                  </a:cubicBezTo>
                  <a:cubicBezTo>
                    <a:pt x="36" y="520"/>
                    <a:pt x="37" y="520"/>
                    <a:pt x="36" y="520"/>
                  </a:cubicBezTo>
                  <a:cubicBezTo>
                    <a:pt x="34" y="521"/>
                    <a:pt x="30" y="518"/>
                    <a:pt x="30" y="518"/>
                  </a:cubicBezTo>
                  <a:cubicBezTo>
                    <a:pt x="30" y="518"/>
                    <a:pt x="27" y="515"/>
                    <a:pt x="27" y="518"/>
                  </a:cubicBezTo>
                  <a:cubicBezTo>
                    <a:pt x="27" y="522"/>
                    <a:pt x="26" y="526"/>
                    <a:pt x="26" y="526"/>
                  </a:cubicBezTo>
                  <a:cubicBezTo>
                    <a:pt x="29" y="528"/>
                    <a:pt x="29" y="528"/>
                    <a:pt x="29" y="528"/>
                  </a:cubicBezTo>
                  <a:cubicBezTo>
                    <a:pt x="29" y="528"/>
                    <a:pt x="28" y="530"/>
                    <a:pt x="27" y="530"/>
                  </a:cubicBezTo>
                  <a:cubicBezTo>
                    <a:pt x="27" y="530"/>
                    <a:pt x="25" y="529"/>
                    <a:pt x="24" y="527"/>
                  </a:cubicBezTo>
                  <a:cubicBezTo>
                    <a:pt x="23" y="526"/>
                    <a:pt x="24" y="526"/>
                    <a:pt x="21" y="525"/>
                  </a:cubicBezTo>
                  <a:cubicBezTo>
                    <a:pt x="18" y="524"/>
                    <a:pt x="16" y="522"/>
                    <a:pt x="16" y="524"/>
                  </a:cubicBezTo>
                  <a:cubicBezTo>
                    <a:pt x="16" y="525"/>
                    <a:pt x="15" y="527"/>
                    <a:pt x="16" y="528"/>
                  </a:cubicBezTo>
                  <a:cubicBezTo>
                    <a:pt x="17" y="530"/>
                    <a:pt x="19" y="532"/>
                    <a:pt x="19" y="532"/>
                  </a:cubicBezTo>
                  <a:cubicBezTo>
                    <a:pt x="20" y="532"/>
                    <a:pt x="20" y="532"/>
                    <a:pt x="20" y="532"/>
                  </a:cubicBezTo>
                  <a:cubicBezTo>
                    <a:pt x="20" y="532"/>
                    <a:pt x="19" y="535"/>
                    <a:pt x="18" y="535"/>
                  </a:cubicBezTo>
                  <a:cubicBezTo>
                    <a:pt x="17" y="536"/>
                    <a:pt x="16" y="534"/>
                    <a:pt x="15" y="534"/>
                  </a:cubicBezTo>
                  <a:cubicBezTo>
                    <a:pt x="15" y="534"/>
                    <a:pt x="12" y="536"/>
                    <a:pt x="12" y="536"/>
                  </a:cubicBezTo>
                  <a:cubicBezTo>
                    <a:pt x="12" y="536"/>
                    <a:pt x="13" y="538"/>
                    <a:pt x="13" y="539"/>
                  </a:cubicBezTo>
                  <a:cubicBezTo>
                    <a:pt x="13" y="540"/>
                    <a:pt x="10" y="541"/>
                    <a:pt x="10" y="542"/>
                  </a:cubicBezTo>
                  <a:cubicBezTo>
                    <a:pt x="9" y="542"/>
                    <a:pt x="8" y="543"/>
                    <a:pt x="8" y="544"/>
                  </a:cubicBezTo>
                  <a:cubicBezTo>
                    <a:pt x="8" y="545"/>
                    <a:pt x="9" y="548"/>
                    <a:pt x="10" y="547"/>
                  </a:cubicBezTo>
                  <a:cubicBezTo>
                    <a:pt x="11" y="547"/>
                    <a:pt x="16" y="548"/>
                    <a:pt x="16" y="548"/>
                  </a:cubicBezTo>
                  <a:cubicBezTo>
                    <a:pt x="16" y="548"/>
                    <a:pt x="15" y="550"/>
                    <a:pt x="14" y="551"/>
                  </a:cubicBezTo>
                  <a:cubicBezTo>
                    <a:pt x="13" y="551"/>
                    <a:pt x="12" y="553"/>
                    <a:pt x="11" y="554"/>
                  </a:cubicBezTo>
                  <a:cubicBezTo>
                    <a:pt x="10" y="556"/>
                    <a:pt x="12" y="560"/>
                    <a:pt x="14" y="561"/>
                  </a:cubicBezTo>
                  <a:cubicBezTo>
                    <a:pt x="17" y="562"/>
                    <a:pt x="20" y="562"/>
                    <a:pt x="20" y="564"/>
                  </a:cubicBezTo>
                  <a:cubicBezTo>
                    <a:pt x="19" y="565"/>
                    <a:pt x="14" y="569"/>
                    <a:pt x="13" y="570"/>
                  </a:cubicBezTo>
                  <a:cubicBezTo>
                    <a:pt x="12" y="570"/>
                    <a:pt x="10" y="571"/>
                    <a:pt x="10" y="573"/>
                  </a:cubicBezTo>
                  <a:cubicBezTo>
                    <a:pt x="10" y="575"/>
                    <a:pt x="10" y="576"/>
                    <a:pt x="8" y="577"/>
                  </a:cubicBezTo>
                  <a:cubicBezTo>
                    <a:pt x="6" y="578"/>
                    <a:pt x="5" y="577"/>
                    <a:pt x="5" y="580"/>
                  </a:cubicBezTo>
                  <a:cubicBezTo>
                    <a:pt x="5" y="582"/>
                    <a:pt x="6" y="583"/>
                    <a:pt x="7" y="583"/>
                  </a:cubicBezTo>
                  <a:cubicBezTo>
                    <a:pt x="8" y="583"/>
                    <a:pt x="8" y="583"/>
                    <a:pt x="8" y="583"/>
                  </a:cubicBezTo>
                  <a:cubicBezTo>
                    <a:pt x="16" y="582"/>
                    <a:pt x="16" y="582"/>
                    <a:pt x="16" y="582"/>
                  </a:cubicBezTo>
                  <a:cubicBezTo>
                    <a:pt x="16" y="582"/>
                    <a:pt x="15" y="585"/>
                    <a:pt x="15" y="586"/>
                  </a:cubicBezTo>
                  <a:cubicBezTo>
                    <a:pt x="15" y="587"/>
                    <a:pt x="9" y="593"/>
                    <a:pt x="9" y="593"/>
                  </a:cubicBezTo>
                  <a:cubicBezTo>
                    <a:pt x="9" y="593"/>
                    <a:pt x="10" y="596"/>
                    <a:pt x="9" y="596"/>
                  </a:cubicBezTo>
                  <a:cubicBezTo>
                    <a:pt x="7" y="597"/>
                    <a:pt x="5" y="598"/>
                    <a:pt x="4" y="599"/>
                  </a:cubicBezTo>
                  <a:cubicBezTo>
                    <a:pt x="4" y="600"/>
                    <a:pt x="4" y="602"/>
                    <a:pt x="4" y="603"/>
                  </a:cubicBezTo>
                  <a:cubicBezTo>
                    <a:pt x="5" y="605"/>
                    <a:pt x="7" y="608"/>
                    <a:pt x="7" y="609"/>
                  </a:cubicBezTo>
                  <a:cubicBezTo>
                    <a:pt x="8" y="610"/>
                    <a:pt x="6" y="612"/>
                    <a:pt x="6" y="612"/>
                  </a:cubicBezTo>
                  <a:cubicBezTo>
                    <a:pt x="4" y="620"/>
                    <a:pt x="4" y="620"/>
                    <a:pt x="4" y="620"/>
                  </a:cubicBezTo>
                  <a:cubicBezTo>
                    <a:pt x="4" y="620"/>
                    <a:pt x="4" y="624"/>
                    <a:pt x="4" y="625"/>
                  </a:cubicBezTo>
                  <a:cubicBezTo>
                    <a:pt x="4" y="626"/>
                    <a:pt x="0" y="627"/>
                    <a:pt x="2" y="630"/>
                  </a:cubicBezTo>
                  <a:cubicBezTo>
                    <a:pt x="4" y="632"/>
                    <a:pt x="5" y="633"/>
                    <a:pt x="6" y="634"/>
                  </a:cubicBezTo>
                  <a:cubicBezTo>
                    <a:pt x="8" y="634"/>
                    <a:pt x="13" y="634"/>
                    <a:pt x="13" y="635"/>
                  </a:cubicBezTo>
                  <a:cubicBezTo>
                    <a:pt x="13" y="635"/>
                    <a:pt x="13" y="636"/>
                    <a:pt x="10" y="637"/>
                  </a:cubicBezTo>
                  <a:cubicBezTo>
                    <a:pt x="8" y="637"/>
                    <a:pt x="6" y="636"/>
                    <a:pt x="6" y="638"/>
                  </a:cubicBezTo>
                  <a:cubicBezTo>
                    <a:pt x="5" y="639"/>
                    <a:pt x="1" y="645"/>
                    <a:pt x="1" y="645"/>
                  </a:cubicBezTo>
                  <a:cubicBezTo>
                    <a:pt x="6" y="651"/>
                    <a:pt x="6" y="651"/>
                    <a:pt x="6" y="651"/>
                  </a:cubicBezTo>
                  <a:cubicBezTo>
                    <a:pt x="6" y="651"/>
                    <a:pt x="8" y="649"/>
                    <a:pt x="9" y="649"/>
                  </a:cubicBezTo>
                  <a:cubicBezTo>
                    <a:pt x="10" y="648"/>
                    <a:pt x="13" y="649"/>
                    <a:pt x="13" y="650"/>
                  </a:cubicBezTo>
                  <a:cubicBezTo>
                    <a:pt x="13" y="650"/>
                    <a:pt x="11" y="653"/>
                    <a:pt x="10" y="653"/>
                  </a:cubicBezTo>
                  <a:cubicBezTo>
                    <a:pt x="10" y="654"/>
                    <a:pt x="7" y="655"/>
                    <a:pt x="7" y="656"/>
                  </a:cubicBezTo>
                  <a:cubicBezTo>
                    <a:pt x="7" y="656"/>
                    <a:pt x="10" y="660"/>
                    <a:pt x="10" y="660"/>
                  </a:cubicBezTo>
                  <a:cubicBezTo>
                    <a:pt x="10" y="660"/>
                    <a:pt x="12" y="660"/>
                    <a:pt x="12" y="662"/>
                  </a:cubicBezTo>
                  <a:cubicBezTo>
                    <a:pt x="12" y="663"/>
                    <a:pt x="8" y="665"/>
                    <a:pt x="8" y="665"/>
                  </a:cubicBezTo>
                  <a:cubicBezTo>
                    <a:pt x="9" y="668"/>
                    <a:pt x="9" y="668"/>
                    <a:pt x="9" y="668"/>
                  </a:cubicBezTo>
                  <a:cubicBezTo>
                    <a:pt x="6" y="674"/>
                    <a:pt x="6" y="674"/>
                    <a:pt x="6" y="674"/>
                  </a:cubicBezTo>
                  <a:cubicBezTo>
                    <a:pt x="11" y="677"/>
                    <a:pt x="11" y="677"/>
                    <a:pt x="11" y="677"/>
                  </a:cubicBezTo>
                  <a:cubicBezTo>
                    <a:pt x="11" y="677"/>
                    <a:pt x="15" y="677"/>
                    <a:pt x="14" y="680"/>
                  </a:cubicBezTo>
                  <a:cubicBezTo>
                    <a:pt x="12" y="682"/>
                    <a:pt x="9" y="684"/>
                    <a:pt x="9" y="685"/>
                  </a:cubicBezTo>
                  <a:cubicBezTo>
                    <a:pt x="9" y="687"/>
                    <a:pt x="8" y="689"/>
                    <a:pt x="10" y="690"/>
                  </a:cubicBezTo>
                  <a:cubicBezTo>
                    <a:pt x="12" y="690"/>
                    <a:pt x="12" y="691"/>
                    <a:pt x="13" y="690"/>
                  </a:cubicBezTo>
                  <a:cubicBezTo>
                    <a:pt x="15" y="689"/>
                    <a:pt x="17" y="688"/>
                    <a:pt x="17" y="688"/>
                  </a:cubicBezTo>
                  <a:cubicBezTo>
                    <a:pt x="17" y="688"/>
                    <a:pt x="20" y="686"/>
                    <a:pt x="22" y="686"/>
                  </a:cubicBezTo>
                  <a:cubicBezTo>
                    <a:pt x="23" y="686"/>
                    <a:pt x="25" y="687"/>
                    <a:pt x="26" y="688"/>
                  </a:cubicBezTo>
                  <a:cubicBezTo>
                    <a:pt x="26" y="689"/>
                    <a:pt x="26" y="690"/>
                    <a:pt x="27" y="691"/>
                  </a:cubicBezTo>
                  <a:cubicBezTo>
                    <a:pt x="28" y="691"/>
                    <a:pt x="26" y="696"/>
                    <a:pt x="26" y="696"/>
                  </a:cubicBezTo>
                  <a:cubicBezTo>
                    <a:pt x="23" y="700"/>
                    <a:pt x="23" y="700"/>
                    <a:pt x="23" y="700"/>
                  </a:cubicBezTo>
                  <a:cubicBezTo>
                    <a:pt x="23" y="700"/>
                    <a:pt x="26" y="704"/>
                    <a:pt x="25" y="704"/>
                  </a:cubicBezTo>
                  <a:cubicBezTo>
                    <a:pt x="25" y="704"/>
                    <a:pt x="20" y="705"/>
                    <a:pt x="19" y="705"/>
                  </a:cubicBezTo>
                  <a:cubicBezTo>
                    <a:pt x="18" y="705"/>
                    <a:pt x="17" y="704"/>
                    <a:pt x="17" y="706"/>
                  </a:cubicBezTo>
                  <a:cubicBezTo>
                    <a:pt x="16" y="708"/>
                    <a:pt x="13" y="713"/>
                    <a:pt x="13" y="713"/>
                  </a:cubicBezTo>
                  <a:cubicBezTo>
                    <a:pt x="13" y="713"/>
                    <a:pt x="12" y="715"/>
                    <a:pt x="13" y="717"/>
                  </a:cubicBezTo>
                  <a:cubicBezTo>
                    <a:pt x="14" y="719"/>
                    <a:pt x="18" y="726"/>
                    <a:pt x="18" y="726"/>
                  </a:cubicBezTo>
                  <a:cubicBezTo>
                    <a:pt x="18" y="727"/>
                    <a:pt x="20" y="730"/>
                    <a:pt x="23" y="732"/>
                  </a:cubicBezTo>
                  <a:cubicBezTo>
                    <a:pt x="26" y="734"/>
                    <a:pt x="28" y="734"/>
                    <a:pt x="28" y="736"/>
                  </a:cubicBezTo>
                  <a:cubicBezTo>
                    <a:pt x="29" y="738"/>
                    <a:pt x="29" y="738"/>
                    <a:pt x="29" y="738"/>
                  </a:cubicBezTo>
                  <a:cubicBezTo>
                    <a:pt x="33" y="742"/>
                    <a:pt x="33" y="742"/>
                    <a:pt x="33" y="742"/>
                  </a:cubicBezTo>
                  <a:cubicBezTo>
                    <a:pt x="33" y="742"/>
                    <a:pt x="35" y="743"/>
                    <a:pt x="38" y="743"/>
                  </a:cubicBezTo>
                  <a:cubicBezTo>
                    <a:pt x="41" y="744"/>
                    <a:pt x="45" y="744"/>
                    <a:pt x="45" y="745"/>
                  </a:cubicBezTo>
                  <a:cubicBezTo>
                    <a:pt x="46" y="745"/>
                    <a:pt x="42" y="748"/>
                    <a:pt x="42" y="748"/>
                  </a:cubicBezTo>
                  <a:cubicBezTo>
                    <a:pt x="42" y="748"/>
                    <a:pt x="37" y="752"/>
                    <a:pt x="39" y="753"/>
                  </a:cubicBezTo>
                  <a:cubicBezTo>
                    <a:pt x="41" y="754"/>
                    <a:pt x="55" y="757"/>
                    <a:pt x="55" y="757"/>
                  </a:cubicBezTo>
                  <a:cubicBezTo>
                    <a:pt x="55" y="757"/>
                    <a:pt x="57" y="758"/>
                    <a:pt x="57" y="759"/>
                  </a:cubicBezTo>
                  <a:cubicBezTo>
                    <a:pt x="57" y="760"/>
                    <a:pt x="60" y="758"/>
                    <a:pt x="60" y="758"/>
                  </a:cubicBezTo>
                  <a:cubicBezTo>
                    <a:pt x="61" y="757"/>
                    <a:pt x="65" y="759"/>
                    <a:pt x="66" y="759"/>
                  </a:cubicBezTo>
                  <a:cubicBezTo>
                    <a:pt x="66" y="759"/>
                    <a:pt x="72" y="758"/>
                    <a:pt x="72" y="758"/>
                  </a:cubicBezTo>
                  <a:cubicBezTo>
                    <a:pt x="77" y="756"/>
                    <a:pt x="77" y="756"/>
                    <a:pt x="77" y="756"/>
                  </a:cubicBezTo>
                  <a:cubicBezTo>
                    <a:pt x="77" y="756"/>
                    <a:pt x="80" y="751"/>
                    <a:pt x="82" y="752"/>
                  </a:cubicBezTo>
                  <a:cubicBezTo>
                    <a:pt x="85" y="753"/>
                    <a:pt x="84" y="755"/>
                    <a:pt x="86" y="755"/>
                  </a:cubicBezTo>
                  <a:cubicBezTo>
                    <a:pt x="87" y="755"/>
                    <a:pt x="89" y="755"/>
                    <a:pt x="91" y="752"/>
                  </a:cubicBezTo>
                  <a:cubicBezTo>
                    <a:pt x="93" y="750"/>
                    <a:pt x="95" y="748"/>
                    <a:pt x="96" y="747"/>
                  </a:cubicBezTo>
                  <a:cubicBezTo>
                    <a:pt x="97" y="747"/>
                    <a:pt x="109" y="740"/>
                    <a:pt x="109" y="740"/>
                  </a:cubicBezTo>
                  <a:cubicBezTo>
                    <a:pt x="117" y="726"/>
                    <a:pt x="117" y="726"/>
                    <a:pt x="117" y="726"/>
                  </a:cubicBezTo>
                  <a:cubicBezTo>
                    <a:pt x="120" y="716"/>
                    <a:pt x="120" y="716"/>
                    <a:pt x="120" y="716"/>
                  </a:cubicBezTo>
                  <a:cubicBezTo>
                    <a:pt x="120" y="716"/>
                    <a:pt x="124" y="711"/>
                    <a:pt x="127" y="711"/>
                  </a:cubicBezTo>
                  <a:cubicBezTo>
                    <a:pt x="129" y="711"/>
                    <a:pt x="136" y="708"/>
                    <a:pt x="135" y="706"/>
                  </a:cubicBezTo>
                  <a:cubicBezTo>
                    <a:pt x="135" y="703"/>
                    <a:pt x="138" y="702"/>
                    <a:pt x="138" y="706"/>
                  </a:cubicBezTo>
                  <a:cubicBezTo>
                    <a:pt x="139" y="710"/>
                    <a:pt x="138" y="714"/>
                    <a:pt x="140" y="712"/>
                  </a:cubicBezTo>
                  <a:cubicBezTo>
                    <a:pt x="143" y="710"/>
                    <a:pt x="148" y="704"/>
                    <a:pt x="148" y="704"/>
                  </a:cubicBezTo>
                  <a:cubicBezTo>
                    <a:pt x="148" y="704"/>
                    <a:pt x="151" y="701"/>
                    <a:pt x="153" y="700"/>
                  </a:cubicBezTo>
                  <a:cubicBezTo>
                    <a:pt x="155" y="700"/>
                    <a:pt x="158" y="693"/>
                    <a:pt x="158" y="693"/>
                  </a:cubicBezTo>
                  <a:cubicBezTo>
                    <a:pt x="158" y="693"/>
                    <a:pt x="162" y="690"/>
                    <a:pt x="164" y="693"/>
                  </a:cubicBezTo>
                  <a:cubicBezTo>
                    <a:pt x="165" y="697"/>
                    <a:pt x="169" y="702"/>
                    <a:pt x="169" y="704"/>
                  </a:cubicBezTo>
                  <a:cubicBezTo>
                    <a:pt x="169" y="704"/>
                    <a:pt x="171" y="705"/>
                    <a:pt x="173" y="706"/>
                  </a:cubicBezTo>
                  <a:cubicBezTo>
                    <a:pt x="173" y="704"/>
                    <a:pt x="173" y="704"/>
                    <a:pt x="173" y="704"/>
                  </a:cubicBezTo>
                  <a:cubicBezTo>
                    <a:pt x="173" y="698"/>
                    <a:pt x="173" y="698"/>
                    <a:pt x="173" y="698"/>
                  </a:cubicBezTo>
                  <a:cubicBezTo>
                    <a:pt x="173" y="698"/>
                    <a:pt x="180" y="704"/>
                    <a:pt x="180" y="704"/>
                  </a:cubicBezTo>
                  <a:cubicBezTo>
                    <a:pt x="181" y="705"/>
                    <a:pt x="181" y="711"/>
                    <a:pt x="181" y="711"/>
                  </a:cubicBezTo>
                  <a:cubicBezTo>
                    <a:pt x="183" y="711"/>
                    <a:pt x="183" y="711"/>
                    <a:pt x="183" y="711"/>
                  </a:cubicBezTo>
                  <a:cubicBezTo>
                    <a:pt x="183" y="710"/>
                    <a:pt x="183" y="710"/>
                    <a:pt x="183" y="710"/>
                  </a:cubicBezTo>
                  <a:cubicBezTo>
                    <a:pt x="185" y="711"/>
                    <a:pt x="185" y="711"/>
                    <a:pt x="185" y="711"/>
                  </a:cubicBezTo>
                  <a:cubicBezTo>
                    <a:pt x="186" y="710"/>
                    <a:pt x="186" y="710"/>
                    <a:pt x="186" y="710"/>
                  </a:cubicBezTo>
                  <a:cubicBezTo>
                    <a:pt x="187" y="704"/>
                    <a:pt x="187" y="704"/>
                    <a:pt x="187" y="704"/>
                  </a:cubicBezTo>
                  <a:cubicBezTo>
                    <a:pt x="188" y="697"/>
                    <a:pt x="188" y="697"/>
                    <a:pt x="188" y="697"/>
                  </a:cubicBezTo>
                  <a:cubicBezTo>
                    <a:pt x="191" y="691"/>
                    <a:pt x="191" y="691"/>
                    <a:pt x="191" y="691"/>
                  </a:cubicBezTo>
                  <a:cubicBezTo>
                    <a:pt x="191" y="685"/>
                    <a:pt x="191" y="685"/>
                    <a:pt x="191" y="685"/>
                  </a:cubicBezTo>
                  <a:cubicBezTo>
                    <a:pt x="187" y="678"/>
                    <a:pt x="187" y="678"/>
                    <a:pt x="187" y="678"/>
                  </a:cubicBezTo>
                  <a:cubicBezTo>
                    <a:pt x="185" y="672"/>
                    <a:pt x="185" y="672"/>
                    <a:pt x="185" y="672"/>
                  </a:cubicBezTo>
                  <a:cubicBezTo>
                    <a:pt x="188" y="671"/>
                    <a:pt x="188" y="671"/>
                    <a:pt x="188" y="671"/>
                  </a:cubicBezTo>
                  <a:cubicBezTo>
                    <a:pt x="188" y="670"/>
                    <a:pt x="188" y="670"/>
                    <a:pt x="188" y="670"/>
                  </a:cubicBezTo>
                  <a:cubicBezTo>
                    <a:pt x="189" y="670"/>
                    <a:pt x="189" y="670"/>
                    <a:pt x="189" y="670"/>
                  </a:cubicBezTo>
                  <a:cubicBezTo>
                    <a:pt x="191" y="668"/>
                    <a:pt x="191" y="668"/>
                    <a:pt x="191" y="668"/>
                  </a:cubicBezTo>
                  <a:cubicBezTo>
                    <a:pt x="192" y="663"/>
                    <a:pt x="192" y="663"/>
                    <a:pt x="192" y="663"/>
                  </a:cubicBezTo>
                  <a:cubicBezTo>
                    <a:pt x="190" y="661"/>
                    <a:pt x="190" y="661"/>
                    <a:pt x="190" y="661"/>
                  </a:cubicBezTo>
                  <a:cubicBezTo>
                    <a:pt x="190" y="658"/>
                    <a:pt x="190" y="658"/>
                    <a:pt x="190" y="658"/>
                  </a:cubicBezTo>
                  <a:cubicBezTo>
                    <a:pt x="190" y="658"/>
                    <a:pt x="192" y="656"/>
                    <a:pt x="192" y="656"/>
                  </a:cubicBezTo>
                  <a:cubicBezTo>
                    <a:pt x="192" y="656"/>
                    <a:pt x="192" y="656"/>
                    <a:pt x="192" y="656"/>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3" y="655"/>
                    <a:pt x="193" y="655"/>
                    <a:pt x="193" y="655"/>
                  </a:cubicBezTo>
                  <a:cubicBezTo>
                    <a:pt x="194" y="655"/>
                    <a:pt x="194" y="655"/>
                    <a:pt x="194" y="655"/>
                  </a:cubicBezTo>
                  <a:cubicBezTo>
                    <a:pt x="194" y="655"/>
                    <a:pt x="194" y="655"/>
                    <a:pt x="194" y="655"/>
                  </a:cubicBezTo>
                  <a:cubicBezTo>
                    <a:pt x="194" y="655"/>
                    <a:pt x="194" y="655"/>
                    <a:pt x="194" y="655"/>
                  </a:cubicBezTo>
                  <a:cubicBezTo>
                    <a:pt x="194" y="655"/>
                    <a:pt x="194" y="655"/>
                    <a:pt x="194" y="655"/>
                  </a:cubicBezTo>
                  <a:cubicBezTo>
                    <a:pt x="194" y="655"/>
                    <a:pt x="195" y="654"/>
                    <a:pt x="195" y="654"/>
                  </a:cubicBezTo>
                  <a:cubicBezTo>
                    <a:pt x="196" y="654"/>
                    <a:pt x="198" y="654"/>
                    <a:pt x="198" y="654"/>
                  </a:cubicBezTo>
                  <a:cubicBezTo>
                    <a:pt x="199" y="654"/>
                    <a:pt x="199" y="654"/>
                    <a:pt x="199" y="654"/>
                  </a:cubicBezTo>
                  <a:cubicBezTo>
                    <a:pt x="201" y="652"/>
                    <a:pt x="201" y="652"/>
                    <a:pt x="201" y="652"/>
                  </a:cubicBezTo>
                  <a:cubicBezTo>
                    <a:pt x="201" y="652"/>
                    <a:pt x="205" y="649"/>
                    <a:pt x="205" y="648"/>
                  </a:cubicBezTo>
                  <a:cubicBezTo>
                    <a:pt x="205" y="647"/>
                    <a:pt x="207" y="644"/>
                    <a:pt x="207" y="644"/>
                  </a:cubicBezTo>
                  <a:cubicBezTo>
                    <a:pt x="207" y="639"/>
                    <a:pt x="207" y="639"/>
                    <a:pt x="207" y="639"/>
                  </a:cubicBezTo>
                  <a:cubicBezTo>
                    <a:pt x="205" y="634"/>
                    <a:pt x="205" y="634"/>
                    <a:pt x="205" y="634"/>
                  </a:cubicBezTo>
                  <a:cubicBezTo>
                    <a:pt x="207" y="631"/>
                    <a:pt x="207" y="631"/>
                    <a:pt x="207" y="631"/>
                  </a:cubicBezTo>
                  <a:cubicBezTo>
                    <a:pt x="210" y="625"/>
                    <a:pt x="210" y="625"/>
                    <a:pt x="210" y="625"/>
                  </a:cubicBezTo>
                  <a:cubicBezTo>
                    <a:pt x="208" y="619"/>
                    <a:pt x="208" y="619"/>
                    <a:pt x="208" y="619"/>
                  </a:cubicBezTo>
                  <a:cubicBezTo>
                    <a:pt x="202" y="612"/>
                    <a:pt x="202" y="612"/>
                    <a:pt x="202" y="612"/>
                  </a:cubicBezTo>
                  <a:cubicBezTo>
                    <a:pt x="199" y="603"/>
                    <a:pt x="199" y="603"/>
                    <a:pt x="199" y="603"/>
                  </a:cubicBezTo>
                  <a:cubicBezTo>
                    <a:pt x="197" y="597"/>
                    <a:pt x="197" y="597"/>
                    <a:pt x="197" y="597"/>
                  </a:cubicBezTo>
                  <a:cubicBezTo>
                    <a:pt x="202" y="592"/>
                    <a:pt x="202" y="592"/>
                    <a:pt x="202" y="592"/>
                  </a:cubicBezTo>
                  <a:cubicBezTo>
                    <a:pt x="203" y="591"/>
                    <a:pt x="203" y="591"/>
                    <a:pt x="203" y="591"/>
                  </a:cubicBezTo>
                  <a:cubicBezTo>
                    <a:pt x="203" y="591"/>
                    <a:pt x="203" y="591"/>
                    <a:pt x="203" y="591"/>
                  </a:cubicBezTo>
                  <a:cubicBezTo>
                    <a:pt x="204" y="591"/>
                    <a:pt x="204" y="591"/>
                    <a:pt x="204" y="591"/>
                  </a:cubicBezTo>
                  <a:cubicBezTo>
                    <a:pt x="207" y="591"/>
                    <a:pt x="207" y="591"/>
                    <a:pt x="207" y="591"/>
                  </a:cubicBezTo>
                  <a:cubicBezTo>
                    <a:pt x="207" y="591"/>
                    <a:pt x="212" y="591"/>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90"/>
                    <a:pt x="212" y="590"/>
                    <a:pt x="212" y="590"/>
                  </a:cubicBezTo>
                  <a:cubicBezTo>
                    <a:pt x="212" y="589"/>
                    <a:pt x="212" y="589"/>
                    <a:pt x="212" y="589"/>
                  </a:cubicBezTo>
                  <a:cubicBezTo>
                    <a:pt x="212" y="589"/>
                    <a:pt x="212" y="589"/>
                    <a:pt x="212" y="589"/>
                  </a:cubicBezTo>
                  <a:cubicBezTo>
                    <a:pt x="212" y="589"/>
                    <a:pt x="212" y="589"/>
                    <a:pt x="212" y="589"/>
                  </a:cubicBezTo>
                  <a:cubicBezTo>
                    <a:pt x="212" y="589"/>
                    <a:pt x="212" y="589"/>
                    <a:pt x="212"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9"/>
                    <a:pt x="213" y="589"/>
                    <a:pt x="213" y="589"/>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8"/>
                    <a:pt x="213" y="588"/>
                    <a:pt x="213" y="588"/>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7"/>
                    <a:pt x="213" y="587"/>
                    <a:pt x="213" y="587"/>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6"/>
                    <a:pt x="213" y="586"/>
                    <a:pt x="213" y="586"/>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5"/>
                    <a:pt x="213" y="585"/>
                    <a:pt x="213" y="585"/>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4"/>
                    <a:pt x="213" y="584"/>
                    <a:pt x="213" y="584"/>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3" y="583"/>
                    <a:pt x="213" y="583"/>
                    <a:pt x="213" y="583"/>
                  </a:cubicBezTo>
                  <a:cubicBezTo>
                    <a:pt x="214" y="583"/>
                    <a:pt x="214" y="583"/>
                    <a:pt x="214" y="583"/>
                  </a:cubicBezTo>
                  <a:cubicBezTo>
                    <a:pt x="214" y="583"/>
                    <a:pt x="214" y="583"/>
                    <a:pt x="214" y="583"/>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4" y="582"/>
                    <a:pt x="214" y="582"/>
                    <a:pt x="214" y="582"/>
                  </a:cubicBezTo>
                  <a:cubicBezTo>
                    <a:pt x="213" y="573"/>
                    <a:pt x="213" y="573"/>
                    <a:pt x="213" y="573"/>
                  </a:cubicBezTo>
                  <a:cubicBezTo>
                    <a:pt x="207" y="568"/>
                    <a:pt x="207" y="568"/>
                    <a:pt x="207" y="568"/>
                  </a:cubicBezTo>
                  <a:cubicBezTo>
                    <a:pt x="200" y="563"/>
                    <a:pt x="200" y="563"/>
                    <a:pt x="200" y="563"/>
                  </a:cubicBezTo>
                  <a:cubicBezTo>
                    <a:pt x="197" y="555"/>
                    <a:pt x="197" y="555"/>
                    <a:pt x="197" y="555"/>
                  </a:cubicBezTo>
                  <a:cubicBezTo>
                    <a:pt x="196" y="524"/>
                    <a:pt x="196" y="524"/>
                    <a:pt x="196" y="524"/>
                  </a:cubicBezTo>
                  <a:cubicBezTo>
                    <a:pt x="196" y="524"/>
                    <a:pt x="189" y="511"/>
                    <a:pt x="189" y="510"/>
                  </a:cubicBezTo>
                  <a:cubicBezTo>
                    <a:pt x="188" y="508"/>
                    <a:pt x="188" y="506"/>
                    <a:pt x="190" y="504"/>
                  </a:cubicBezTo>
                  <a:cubicBezTo>
                    <a:pt x="191" y="503"/>
                    <a:pt x="190" y="501"/>
                    <a:pt x="190" y="501"/>
                  </a:cubicBezTo>
                  <a:cubicBezTo>
                    <a:pt x="189" y="494"/>
                    <a:pt x="189" y="494"/>
                    <a:pt x="189" y="494"/>
                  </a:cubicBezTo>
                  <a:cubicBezTo>
                    <a:pt x="191" y="491"/>
                    <a:pt x="191" y="491"/>
                    <a:pt x="191" y="491"/>
                  </a:cubicBezTo>
                  <a:cubicBezTo>
                    <a:pt x="191" y="485"/>
                    <a:pt x="191" y="485"/>
                    <a:pt x="191" y="485"/>
                  </a:cubicBezTo>
                  <a:cubicBezTo>
                    <a:pt x="187" y="477"/>
                    <a:pt x="187" y="477"/>
                    <a:pt x="187" y="477"/>
                  </a:cubicBezTo>
                  <a:cubicBezTo>
                    <a:pt x="187" y="477"/>
                    <a:pt x="187" y="471"/>
                    <a:pt x="187" y="470"/>
                  </a:cubicBezTo>
                  <a:cubicBezTo>
                    <a:pt x="187" y="468"/>
                    <a:pt x="190" y="464"/>
                    <a:pt x="190" y="464"/>
                  </a:cubicBezTo>
                  <a:cubicBezTo>
                    <a:pt x="191" y="457"/>
                    <a:pt x="191" y="457"/>
                    <a:pt x="191" y="457"/>
                  </a:cubicBezTo>
                  <a:cubicBezTo>
                    <a:pt x="193" y="447"/>
                    <a:pt x="193" y="447"/>
                    <a:pt x="193" y="447"/>
                  </a:cubicBezTo>
                  <a:cubicBezTo>
                    <a:pt x="206" y="430"/>
                    <a:pt x="206" y="430"/>
                    <a:pt x="206" y="430"/>
                  </a:cubicBezTo>
                  <a:cubicBezTo>
                    <a:pt x="209" y="430"/>
                    <a:pt x="209" y="430"/>
                    <a:pt x="209" y="430"/>
                  </a:cubicBezTo>
                  <a:cubicBezTo>
                    <a:pt x="230" y="429"/>
                    <a:pt x="230" y="429"/>
                    <a:pt x="230" y="429"/>
                  </a:cubicBezTo>
                  <a:cubicBezTo>
                    <a:pt x="231" y="427"/>
                    <a:pt x="231" y="427"/>
                    <a:pt x="231" y="427"/>
                  </a:cubicBezTo>
                  <a:cubicBezTo>
                    <a:pt x="232" y="426"/>
                    <a:pt x="232" y="426"/>
                    <a:pt x="232" y="426"/>
                  </a:cubicBezTo>
                  <a:cubicBezTo>
                    <a:pt x="234" y="420"/>
                    <a:pt x="234" y="420"/>
                    <a:pt x="234" y="420"/>
                  </a:cubicBezTo>
                  <a:cubicBezTo>
                    <a:pt x="233" y="404"/>
                    <a:pt x="233" y="404"/>
                    <a:pt x="233" y="404"/>
                  </a:cubicBezTo>
                  <a:cubicBezTo>
                    <a:pt x="224" y="402"/>
                    <a:pt x="224" y="402"/>
                    <a:pt x="224" y="402"/>
                  </a:cubicBezTo>
                  <a:cubicBezTo>
                    <a:pt x="222" y="397"/>
                    <a:pt x="222" y="397"/>
                    <a:pt x="222" y="397"/>
                  </a:cubicBezTo>
                  <a:cubicBezTo>
                    <a:pt x="237" y="371"/>
                    <a:pt x="237" y="371"/>
                    <a:pt x="237" y="371"/>
                  </a:cubicBezTo>
                  <a:cubicBezTo>
                    <a:pt x="236" y="365"/>
                    <a:pt x="236" y="365"/>
                    <a:pt x="236" y="365"/>
                  </a:cubicBezTo>
                  <a:cubicBezTo>
                    <a:pt x="240" y="362"/>
                    <a:pt x="240" y="362"/>
                    <a:pt x="240" y="362"/>
                  </a:cubicBezTo>
                  <a:cubicBezTo>
                    <a:pt x="240" y="362"/>
                    <a:pt x="239" y="358"/>
                    <a:pt x="238" y="356"/>
                  </a:cubicBezTo>
                  <a:cubicBezTo>
                    <a:pt x="237" y="355"/>
                    <a:pt x="239" y="349"/>
                    <a:pt x="239" y="349"/>
                  </a:cubicBezTo>
                  <a:cubicBezTo>
                    <a:pt x="240" y="342"/>
                    <a:pt x="240" y="342"/>
                    <a:pt x="240" y="342"/>
                  </a:cubicBezTo>
                  <a:cubicBezTo>
                    <a:pt x="242" y="334"/>
                    <a:pt x="242" y="334"/>
                    <a:pt x="242" y="334"/>
                  </a:cubicBezTo>
                  <a:cubicBezTo>
                    <a:pt x="237" y="317"/>
                    <a:pt x="237" y="317"/>
                    <a:pt x="237" y="317"/>
                  </a:cubicBezTo>
                  <a:cubicBezTo>
                    <a:pt x="240" y="314"/>
                    <a:pt x="240" y="314"/>
                    <a:pt x="240" y="314"/>
                  </a:cubicBezTo>
                  <a:cubicBezTo>
                    <a:pt x="244" y="314"/>
                    <a:pt x="244" y="314"/>
                    <a:pt x="244" y="314"/>
                  </a:cubicBezTo>
                  <a:cubicBezTo>
                    <a:pt x="245" y="314"/>
                    <a:pt x="247" y="313"/>
                    <a:pt x="249" y="313"/>
                  </a:cubicBezTo>
                  <a:cubicBezTo>
                    <a:pt x="251" y="312"/>
                    <a:pt x="252" y="311"/>
                    <a:pt x="255" y="308"/>
                  </a:cubicBezTo>
                  <a:cubicBezTo>
                    <a:pt x="256" y="306"/>
                    <a:pt x="256" y="306"/>
                    <a:pt x="256" y="306"/>
                  </a:cubicBezTo>
                  <a:cubicBezTo>
                    <a:pt x="257" y="301"/>
                    <a:pt x="257" y="301"/>
                    <a:pt x="257" y="301"/>
                  </a:cubicBezTo>
                  <a:cubicBezTo>
                    <a:pt x="257" y="292"/>
                    <a:pt x="257" y="292"/>
                    <a:pt x="257" y="292"/>
                  </a:cubicBezTo>
                  <a:cubicBezTo>
                    <a:pt x="262" y="279"/>
                    <a:pt x="262" y="279"/>
                    <a:pt x="262" y="279"/>
                  </a:cubicBezTo>
                  <a:cubicBezTo>
                    <a:pt x="262" y="279"/>
                    <a:pt x="270" y="269"/>
                    <a:pt x="271" y="267"/>
                  </a:cubicBezTo>
                  <a:cubicBezTo>
                    <a:pt x="272" y="265"/>
                    <a:pt x="275" y="258"/>
                    <a:pt x="275" y="258"/>
                  </a:cubicBezTo>
                  <a:cubicBezTo>
                    <a:pt x="275" y="258"/>
                    <a:pt x="273" y="250"/>
                    <a:pt x="272" y="248"/>
                  </a:cubicBezTo>
                  <a:cubicBezTo>
                    <a:pt x="270" y="247"/>
                    <a:pt x="267" y="241"/>
                    <a:pt x="267" y="241"/>
                  </a:cubicBezTo>
                  <a:cubicBezTo>
                    <a:pt x="267" y="236"/>
                    <a:pt x="267" y="236"/>
                    <a:pt x="267" y="236"/>
                  </a:cubicBezTo>
                  <a:cubicBezTo>
                    <a:pt x="273" y="232"/>
                    <a:pt x="273" y="232"/>
                    <a:pt x="273" y="232"/>
                  </a:cubicBezTo>
                  <a:cubicBezTo>
                    <a:pt x="275" y="228"/>
                    <a:pt x="275" y="228"/>
                    <a:pt x="275" y="228"/>
                  </a:cubicBezTo>
                  <a:cubicBezTo>
                    <a:pt x="275" y="228"/>
                    <a:pt x="275" y="221"/>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20"/>
                    <a:pt x="275" y="220"/>
                    <a:pt x="275" y="220"/>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9"/>
                    <a:pt x="275" y="219"/>
                    <a:pt x="275" y="219"/>
                  </a:cubicBezTo>
                  <a:cubicBezTo>
                    <a:pt x="275" y="218"/>
                    <a:pt x="275" y="218"/>
                    <a:pt x="275" y="218"/>
                  </a:cubicBezTo>
                  <a:cubicBezTo>
                    <a:pt x="275" y="218"/>
                    <a:pt x="275" y="218"/>
                    <a:pt x="275" y="218"/>
                  </a:cubicBezTo>
                  <a:cubicBezTo>
                    <a:pt x="275" y="218"/>
                    <a:pt x="275" y="218"/>
                    <a:pt x="275" y="218"/>
                  </a:cubicBezTo>
                  <a:cubicBezTo>
                    <a:pt x="275" y="218"/>
                    <a:pt x="275" y="218"/>
                    <a:pt x="275"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8"/>
                    <a:pt x="276" y="218"/>
                    <a:pt x="276" y="218"/>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7"/>
                    <a:pt x="276" y="217"/>
                    <a:pt x="276" y="217"/>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6" y="216"/>
                    <a:pt x="276" y="216"/>
                    <a:pt x="276" y="216"/>
                  </a:cubicBezTo>
                  <a:cubicBezTo>
                    <a:pt x="277" y="216"/>
                    <a:pt x="277" y="216"/>
                    <a:pt x="277" y="216"/>
                  </a:cubicBezTo>
                  <a:cubicBezTo>
                    <a:pt x="277" y="216"/>
                    <a:pt x="277" y="216"/>
                    <a:pt x="277" y="216"/>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5"/>
                    <a:pt x="277" y="215"/>
                    <a:pt x="277" y="215"/>
                  </a:cubicBezTo>
                  <a:cubicBezTo>
                    <a:pt x="277" y="213"/>
                    <a:pt x="281" y="209"/>
                    <a:pt x="281" y="209"/>
                  </a:cubicBezTo>
                  <a:cubicBezTo>
                    <a:pt x="285" y="201"/>
                    <a:pt x="285" y="201"/>
                    <a:pt x="285" y="201"/>
                  </a:cubicBezTo>
                  <a:cubicBezTo>
                    <a:pt x="295" y="206"/>
                    <a:pt x="295" y="206"/>
                    <a:pt x="295" y="206"/>
                  </a:cubicBezTo>
                  <a:cubicBezTo>
                    <a:pt x="300" y="206"/>
                    <a:pt x="300" y="206"/>
                    <a:pt x="300" y="206"/>
                  </a:cubicBezTo>
                  <a:cubicBezTo>
                    <a:pt x="302" y="202"/>
                    <a:pt x="302" y="202"/>
                    <a:pt x="302" y="202"/>
                  </a:cubicBezTo>
                  <a:cubicBezTo>
                    <a:pt x="301" y="199"/>
                    <a:pt x="300" y="178"/>
                    <a:pt x="303" y="174"/>
                  </a:cubicBezTo>
                  <a:cubicBezTo>
                    <a:pt x="303" y="174"/>
                    <a:pt x="317" y="175"/>
                    <a:pt x="319" y="174"/>
                  </a:cubicBezTo>
                  <a:cubicBezTo>
                    <a:pt x="320" y="174"/>
                    <a:pt x="325" y="176"/>
                    <a:pt x="326" y="177"/>
                  </a:cubicBezTo>
                  <a:cubicBezTo>
                    <a:pt x="326" y="177"/>
                    <a:pt x="326" y="177"/>
                    <a:pt x="326" y="177"/>
                  </a:cubicBezTo>
                  <a:cubicBezTo>
                    <a:pt x="326" y="177"/>
                    <a:pt x="326" y="177"/>
                    <a:pt x="326" y="177"/>
                  </a:cubicBezTo>
                  <a:cubicBezTo>
                    <a:pt x="327" y="178"/>
                    <a:pt x="328" y="178"/>
                    <a:pt x="329" y="178"/>
                  </a:cubicBezTo>
                  <a:cubicBezTo>
                    <a:pt x="331" y="179"/>
                    <a:pt x="333" y="179"/>
                    <a:pt x="333" y="179"/>
                  </a:cubicBezTo>
                  <a:cubicBezTo>
                    <a:pt x="339" y="178"/>
                    <a:pt x="339" y="178"/>
                    <a:pt x="339" y="178"/>
                  </a:cubicBezTo>
                  <a:cubicBezTo>
                    <a:pt x="343" y="173"/>
                    <a:pt x="343" y="173"/>
                    <a:pt x="343" y="173"/>
                  </a:cubicBezTo>
                  <a:cubicBezTo>
                    <a:pt x="339" y="169"/>
                    <a:pt x="339" y="169"/>
                    <a:pt x="339" y="169"/>
                  </a:cubicBezTo>
                  <a:cubicBezTo>
                    <a:pt x="343" y="164"/>
                    <a:pt x="343" y="157"/>
                    <a:pt x="342" y="156"/>
                  </a:cubicBezTo>
                  <a:cubicBezTo>
                    <a:pt x="341" y="154"/>
                    <a:pt x="339" y="145"/>
                    <a:pt x="338" y="144"/>
                  </a:cubicBezTo>
                  <a:cubicBezTo>
                    <a:pt x="338" y="143"/>
                    <a:pt x="340" y="142"/>
                    <a:pt x="340" y="142"/>
                  </a:cubicBezTo>
                  <a:cubicBezTo>
                    <a:pt x="342" y="142"/>
                    <a:pt x="342" y="142"/>
                    <a:pt x="342" y="142"/>
                  </a:cubicBezTo>
                  <a:cubicBezTo>
                    <a:pt x="342" y="142"/>
                    <a:pt x="343" y="141"/>
                    <a:pt x="344" y="141"/>
                  </a:cubicBezTo>
                  <a:cubicBezTo>
                    <a:pt x="349" y="137"/>
                    <a:pt x="349" y="137"/>
                    <a:pt x="349" y="137"/>
                  </a:cubicBezTo>
                  <a:cubicBezTo>
                    <a:pt x="354" y="138"/>
                    <a:pt x="354" y="138"/>
                    <a:pt x="354" y="138"/>
                  </a:cubicBezTo>
                  <a:cubicBezTo>
                    <a:pt x="354" y="138"/>
                    <a:pt x="354" y="137"/>
                    <a:pt x="355" y="137"/>
                  </a:cubicBezTo>
                  <a:cubicBezTo>
                    <a:pt x="356" y="137"/>
                    <a:pt x="356" y="136"/>
                    <a:pt x="356" y="136"/>
                  </a:cubicBezTo>
                  <a:cubicBezTo>
                    <a:pt x="356" y="136"/>
                    <a:pt x="353" y="130"/>
                    <a:pt x="355" y="127"/>
                  </a:cubicBezTo>
                  <a:cubicBezTo>
                    <a:pt x="356" y="125"/>
                    <a:pt x="357"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59" y="125"/>
                    <a:pt x="359" y="125"/>
                    <a:pt x="359"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0" y="125"/>
                    <a:pt x="360" y="125"/>
                    <a:pt x="360"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1" y="125"/>
                    <a:pt x="361" y="125"/>
                    <a:pt x="361" y="125"/>
                  </a:cubicBezTo>
                  <a:cubicBezTo>
                    <a:pt x="362" y="125"/>
                    <a:pt x="362" y="125"/>
                    <a:pt x="362" y="125"/>
                  </a:cubicBezTo>
                  <a:cubicBezTo>
                    <a:pt x="362" y="125"/>
                    <a:pt x="362" y="125"/>
                    <a:pt x="362" y="125"/>
                  </a:cubicBezTo>
                  <a:cubicBezTo>
                    <a:pt x="362" y="125"/>
                    <a:pt x="362" y="125"/>
                    <a:pt x="362" y="125"/>
                  </a:cubicBezTo>
                  <a:cubicBezTo>
                    <a:pt x="362" y="125"/>
                    <a:pt x="362" y="125"/>
                    <a:pt x="362" y="125"/>
                  </a:cubicBezTo>
                  <a:cubicBezTo>
                    <a:pt x="363" y="125"/>
                    <a:pt x="363" y="125"/>
                    <a:pt x="363" y="125"/>
                  </a:cubicBezTo>
                  <a:cubicBezTo>
                    <a:pt x="363" y="125"/>
                    <a:pt x="363" y="125"/>
                    <a:pt x="363" y="125"/>
                  </a:cubicBezTo>
                  <a:cubicBezTo>
                    <a:pt x="363" y="125"/>
                    <a:pt x="363" y="125"/>
                    <a:pt x="363" y="125"/>
                  </a:cubicBezTo>
                  <a:cubicBezTo>
                    <a:pt x="363" y="125"/>
                    <a:pt x="363" y="125"/>
                    <a:pt x="363" y="125"/>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ubicBezTo>
                    <a:pt x="363" y="126"/>
                    <a:pt x="363" y="126"/>
                    <a:pt x="363" y="126"/>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48" name="Freeform 102">
              <a:extLst>
                <a:ext uri="{FF2B5EF4-FFF2-40B4-BE49-F238E27FC236}">
                  <a16:creationId xmlns:a16="http://schemas.microsoft.com/office/drawing/2014/main" id="{727E44A0-4E27-7D2F-BAEF-4712094A8757}"/>
                </a:ext>
              </a:extLst>
            </p:cNvPr>
            <p:cNvSpPr>
              <a:spLocks noEditPoints="1"/>
            </p:cNvSpPr>
            <p:nvPr/>
          </p:nvSpPr>
          <p:spPr bwMode="auto">
            <a:xfrm>
              <a:off x="8370730" y="-895519"/>
              <a:ext cx="3846670" cy="3764120"/>
            </a:xfrm>
            <a:custGeom>
              <a:avLst/>
              <a:gdLst>
                <a:gd name="T0" fmla="*/ 395 w 1479"/>
                <a:gd name="T1" fmla="*/ 1054 h 1493"/>
                <a:gd name="T2" fmla="*/ 339 w 1479"/>
                <a:gd name="T3" fmla="*/ 1061 h 1493"/>
                <a:gd name="T4" fmla="*/ 359 w 1479"/>
                <a:gd name="T5" fmla="*/ 1012 h 1493"/>
                <a:gd name="T6" fmla="*/ 298 w 1479"/>
                <a:gd name="T7" fmla="*/ 970 h 1493"/>
                <a:gd name="T8" fmla="*/ 266 w 1479"/>
                <a:gd name="T9" fmla="*/ 914 h 1493"/>
                <a:gd name="T10" fmla="*/ 197 w 1479"/>
                <a:gd name="T11" fmla="*/ 908 h 1493"/>
                <a:gd name="T12" fmla="*/ 159 w 1479"/>
                <a:gd name="T13" fmla="*/ 875 h 1493"/>
                <a:gd name="T14" fmla="*/ 149 w 1479"/>
                <a:gd name="T15" fmla="*/ 820 h 1493"/>
                <a:gd name="T16" fmla="*/ 130 w 1479"/>
                <a:gd name="T17" fmla="*/ 737 h 1493"/>
                <a:gd name="T18" fmla="*/ 185 w 1479"/>
                <a:gd name="T19" fmla="*/ 696 h 1493"/>
                <a:gd name="T20" fmla="*/ 122 w 1479"/>
                <a:gd name="T21" fmla="*/ 671 h 1493"/>
                <a:gd name="T22" fmla="*/ 160 w 1479"/>
                <a:gd name="T23" fmla="*/ 558 h 1493"/>
                <a:gd name="T24" fmla="*/ 101 w 1479"/>
                <a:gd name="T25" fmla="*/ 459 h 1493"/>
                <a:gd name="T26" fmla="*/ 76 w 1479"/>
                <a:gd name="T27" fmla="*/ 383 h 1493"/>
                <a:gd name="T28" fmla="*/ 12 w 1479"/>
                <a:gd name="T29" fmla="*/ 272 h 1493"/>
                <a:gd name="T30" fmla="*/ 0 w 1479"/>
                <a:gd name="T31" fmla="*/ 237 h 1493"/>
                <a:gd name="T32" fmla="*/ 0 w 1479"/>
                <a:gd name="T33" fmla="*/ 237 h 1493"/>
                <a:gd name="T34" fmla="*/ 1 w 1479"/>
                <a:gd name="T35" fmla="*/ 236 h 1493"/>
                <a:gd name="T36" fmla="*/ 3 w 1479"/>
                <a:gd name="T37" fmla="*/ 234 h 1493"/>
                <a:gd name="T38" fmla="*/ 8 w 1479"/>
                <a:gd name="T39" fmla="*/ 229 h 1493"/>
                <a:gd name="T40" fmla="*/ 47 w 1479"/>
                <a:gd name="T41" fmla="*/ 167 h 1493"/>
                <a:gd name="T42" fmla="*/ 56 w 1479"/>
                <a:gd name="T43" fmla="*/ 176 h 1493"/>
                <a:gd name="T44" fmla="*/ 92 w 1479"/>
                <a:gd name="T45" fmla="*/ 183 h 1493"/>
                <a:gd name="T46" fmla="*/ 196 w 1479"/>
                <a:gd name="T47" fmla="*/ 194 h 1493"/>
                <a:gd name="T48" fmla="*/ 258 w 1479"/>
                <a:gd name="T49" fmla="*/ 207 h 1493"/>
                <a:gd name="T50" fmla="*/ 281 w 1479"/>
                <a:gd name="T51" fmla="*/ 280 h 1493"/>
                <a:gd name="T52" fmla="*/ 161 w 1479"/>
                <a:gd name="T53" fmla="*/ 320 h 1493"/>
                <a:gd name="T54" fmla="*/ 109 w 1479"/>
                <a:gd name="T55" fmla="*/ 310 h 1493"/>
                <a:gd name="T56" fmla="*/ 150 w 1479"/>
                <a:gd name="T57" fmla="*/ 340 h 1493"/>
                <a:gd name="T58" fmla="*/ 189 w 1479"/>
                <a:gd name="T59" fmla="*/ 388 h 1493"/>
                <a:gd name="T60" fmla="*/ 232 w 1479"/>
                <a:gd name="T61" fmla="*/ 422 h 1493"/>
                <a:gd name="T62" fmla="*/ 288 w 1479"/>
                <a:gd name="T63" fmla="*/ 416 h 1493"/>
                <a:gd name="T64" fmla="*/ 239 w 1479"/>
                <a:gd name="T65" fmla="*/ 380 h 1493"/>
                <a:gd name="T66" fmla="*/ 322 w 1479"/>
                <a:gd name="T67" fmla="*/ 369 h 1493"/>
                <a:gd name="T68" fmla="*/ 315 w 1479"/>
                <a:gd name="T69" fmla="*/ 253 h 1493"/>
                <a:gd name="T70" fmla="*/ 350 w 1479"/>
                <a:gd name="T71" fmla="*/ 213 h 1493"/>
                <a:gd name="T72" fmla="*/ 283 w 1479"/>
                <a:gd name="T73" fmla="*/ 136 h 1493"/>
                <a:gd name="T74" fmla="*/ 351 w 1479"/>
                <a:gd name="T75" fmla="*/ 157 h 1493"/>
                <a:gd name="T76" fmla="*/ 407 w 1479"/>
                <a:gd name="T77" fmla="*/ 178 h 1493"/>
                <a:gd name="T78" fmla="*/ 420 w 1479"/>
                <a:gd name="T79" fmla="*/ 84 h 1493"/>
                <a:gd name="T80" fmla="*/ 447 w 1479"/>
                <a:gd name="T81" fmla="*/ 17 h 1493"/>
                <a:gd name="T82" fmla="*/ 1446 w 1479"/>
                <a:gd name="T83" fmla="*/ 837 h 1493"/>
                <a:gd name="T84" fmla="*/ 1247 w 1479"/>
                <a:gd name="T85" fmla="*/ 947 h 1493"/>
                <a:gd name="T86" fmla="*/ 1027 w 1479"/>
                <a:gd name="T87" fmla="*/ 1015 h 1493"/>
                <a:gd name="T88" fmla="*/ 1113 w 1479"/>
                <a:gd name="T89" fmla="*/ 1192 h 1493"/>
                <a:gd name="T90" fmla="*/ 1187 w 1479"/>
                <a:gd name="T91" fmla="*/ 1460 h 1493"/>
                <a:gd name="T92" fmla="*/ 1119 w 1479"/>
                <a:gd name="T93" fmla="*/ 1449 h 1493"/>
                <a:gd name="T94" fmla="*/ 1105 w 1479"/>
                <a:gd name="T95" fmla="*/ 1486 h 1493"/>
                <a:gd name="T96" fmla="*/ 1061 w 1479"/>
                <a:gd name="T97" fmla="*/ 1452 h 1493"/>
                <a:gd name="T98" fmla="*/ 988 w 1479"/>
                <a:gd name="T99" fmla="*/ 1445 h 1493"/>
                <a:gd name="T100" fmla="*/ 919 w 1479"/>
                <a:gd name="T101" fmla="*/ 1435 h 1493"/>
                <a:gd name="T102" fmla="*/ 899 w 1479"/>
                <a:gd name="T103" fmla="*/ 1437 h 1493"/>
                <a:gd name="T104" fmla="*/ 898 w 1479"/>
                <a:gd name="T105" fmla="*/ 1438 h 1493"/>
                <a:gd name="T106" fmla="*/ 883 w 1479"/>
                <a:gd name="T107" fmla="*/ 1439 h 1493"/>
                <a:gd name="T108" fmla="*/ 693 w 1479"/>
                <a:gd name="T109" fmla="*/ 1413 h 1493"/>
                <a:gd name="T110" fmla="*/ 650 w 1479"/>
                <a:gd name="T111" fmla="*/ 1303 h 1493"/>
                <a:gd name="T112" fmla="*/ 648 w 1479"/>
                <a:gd name="T113" fmla="*/ 1232 h 1493"/>
                <a:gd name="T114" fmla="*/ 664 w 1479"/>
                <a:gd name="T115" fmla="*/ 1146 h 1493"/>
                <a:gd name="T116" fmla="*/ 594 w 1479"/>
                <a:gd name="T117" fmla="*/ 1113 h 1493"/>
                <a:gd name="T118" fmla="*/ 521 w 1479"/>
                <a:gd name="T119" fmla="*/ 1124 h 1493"/>
                <a:gd name="T120" fmla="*/ 382 w 1479"/>
                <a:gd name="T121" fmla="*/ 71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479" h="1493">
                  <a:moveTo>
                    <a:pt x="460" y="1096"/>
                  </a:moveTo>
                  <a:cubicBezTo>
                    <a:pt x="452" y="1098"/>
                    <a:pt x="452" y="1098"/>
                    <a:pt x="452" y="1098"/>
                  </a:cubicBezTo>
                  <a:cubicBezTo>
                    <a:pt x="452" y="1098"/>
                    <a:pt x="447" y="1103"/>
                    <a:pt x="447" y="1101"/>
                  </a:cubicBezTo>
                  <a:cubicBezTo>
                    <a:pt x="446" y="1099"/>
                    <a:pt x="448" y="1095"/>
                    <a:pt x="448" y="1093"/>
                  </a:cubicBezTo>
                  <a:cubicBezTo>
                    <a:pt x="447" y="1092"/>
                    <a:pt x="442" y="1095"/>
                    <a:pt x="443" y="1091"/>
                  </a:cubicBezTo>
                  <a:cubicBezTo>
                    <a:pt x="444" y="1089"/>
                    <a:pt x="443" y="1086"/>
                    <a:pt x="442" y="1085"/>
                  </a:cubicBezTo>
                  <a:cubicBezTo>
                    <a:pt x="440" y="1083"/>
                    <a:pt x="434" y="1083"/>
                    <a:pt x="436" y="1079"/>
                  </a:cubicBezTo>
                  <a:cubicBezTo>
                    <a:pt x="438" y="1076"/>
                    <a:pt x="443" y="1074"/>
                    <a:pt x="443" y="1074"/>
                  </a:cubicBezTo>
                  <a:cubicBezTo>
                    <a:pt x="443" y="1072"/>
                    <a:pt x="443" y="1072"/>
                    <a:pt x="443" y="1072"/>
                  </a:cubicBezTo>
                  <a:cubicBezTo>
                    <a:pt x="439" y="1068"/>
                    <a:pt x="439" y="1068"/>
                    <a:pt x="439" y="1068"/>
                  </a:cubicBezTo>
                  <a:cubicBezTo>
                    <a:pt x="428" y="1063"/>
                    <a:pt x="428" y="1063"/>
                    <a:pt x="428" y="1063"/>
                  </a:cubicBezTo>
                  <a:cubicBezTo>
                    <a:pt x="428" y="1063"/>
                    <a:pt x="427" y="1057"/>
                    <a:pt x="425" y="1057"/>
                  </a:cubicBezTo>
                  <a:cubicBezTo>
                    <a:pt x="424" y="1056"/>
                    <a:pt x="421" y="1053"/>
                    <a:pt x="421" y="1053"/>
                  </a:cubicBezTo>
                  <a:cubicBezTo>
                    <a:pt x="421" y="1053"/>
                    <a:pt x="418" y="1049"/>
                    <a:pt x="414" y="1048"/>
                  </a:cubicBezTo>
                  <a:cubicBezTo>
                    <a:pt x="410" y="1046"/>
                    <a:pt x="407" y="1055"/>
                    <a:pt x="407" y="1055"/>
                  </a:cubicBezTo>
                  <a:cubicBezTo>
                    <a:pt x="403" y="1051"/>
                    <a:pt x="403" y="1051"/>
                    <a:pt x="403" y="1051"/>
                  </a:cubicBezTo>
                  <a:cubicBezTo>
                    <a:pt x="395" y="1054"/>
                    <a:pt x="395" y="1054"/>
                    <a:pt x="395" y="1054"/>
                  </a:cubicBezTo>
                  <a:cubicBezTo>
                    <a:pt x="389" y="1063"/>
                    <a:pt x="389" y="1063"/>
                    <a:pt x="389" y="1063"/>
                  </a:cubicBezTo>
                  <a:cubicBezTo>
                    <a:pt x="385" y="1064"/>
                    <a:pt x="385" y="1064"/>
                    <a:pt x="385" y="1064"/>
                  </a:cubicBezTo>
                  <a:cubicBezTo>
                    <a:pt x="379" y="1065"/>
                    <a:pt x="379" y="1065"/>
                    <a:pt x="379" y="1065"/>
                  </a:cubicBezTo>
                  <a:cubicBezTo>
                    <a:pt x="370" y="1067"/>
                    <a:pt x="370" y="1067"/>
                    <a:pt x="370" y="1067"/>
                  </a:cubicBezTo>
                  <a:cubicBezTo>
                    <a:pt x="368" y="1073"/>
                    <a:pt x="368" y="1073"/>
                    <a:pt x="368" y="1073"/>
                  </a:cubicBezTo>
                  <a:cubicBezTo>
                    <a:pt x="369" y="1079"/>
                    <a:pt x="369" y="1079"/>
                    <a:pt x="369" y="1079"/>
                  </a:cubicBezTo>
                  <a:cubicBezTo>
                    <a:pt x="364" y="1083"/>
                    <a:pt x="364" y="1083"/>
                    <a:pt x="364" y="1083"/>
                  </a:cubicBezTo>
                  <a:cubicBezTo>
                    <a:pt x="352" y="1082"/>
                    <a:pt x="352" y="1082"/>
                    <a:pt x="352" y="1082"/>
                  </a:cubicBezTo>
                  <a:cubicBezTo>
                    <a:pt x="354" y="1082"/>
                    <a:pt x="354" y="1082"/>
                    <a:pt x="354" y="1082"/>
                  </a:cubicBezTo>
                  <a:cubicBezTo>
                    <a:pt x="347" y="1078"/>
                    <a:pt x="347" y="1078"/>
                    <a:pt x="347" y="1078"/>
                  </a:cubicBezTo>
                  <a:cubicBezTo>
                    <a:pt x="347" y="1075"/>
                    <a:pt x="347" y="1075"/>
                    <a:pt x="347" y="1075"/>
                  </a:cubicBezTo>
                  <a:cubicBezTo>
                    <a:pt x="343" y="1075"/>
                    <a:pt x="343" y="1075"/>
                    <a:pt x="343" y="1075"/>
                  </a:cubicBezTo>
                  <a:cubicBezTo>
                    <a:pt x="340" y="1074"/>
                    <a:pt x="340" y="1074"/>
                    <a:pt x="340" y="1074"/>
                  </a:cubicBezTo>
                  <a:cubicBezTo>
                    <a:pt x="342" y="1072"/>
                    <a:pt x="342" y="1072"/>
                    <a:pt x="342" y="1072"/>
                  </a:cubicBezTo>
                  <a:cubicBezTo>
                    <a:pt x="340" y="1069"/>
                    <a:pt x="340" y="1069"/>
                    <a:pt x="340" y="1069"/>
                  </a:cubicBezTo>
                  <a:cubicBezTo>
                    <a:pt x="337" y="1063"/>
                    <a:pt x="337" y="1063"/>
                    <a:pt x="337" y="1063"/>
                  </a:cubicBezTo>
                  <a:cubicBezTo>
                    <a:pt x="339" y="1061"/>
                    <a:pt x="339" y="1061"/>
                    <a:pt x="339" y="1061"/>
                  </a:cubicBezTo>
                  <a:cubicBezTo>
                    <a:pt x="335" y="1059"/>
                    <a:pt x="335" y="1059"/>
                    <a:pt x="335" y="1059"/>
                  </a:cubicBezTo>
                  <a:cubicBezTo>
                    <a:pt x="333" y="1057"/>
                    <a:pt x="333" y="1057"/>
                    <a:pt x="333" y="1057"/>
                  </a:cubicBezTo>
                  <a:cubicBezTo>
                    <a:pt x="335" y="1053"/>
                    <a:pt x="335" y="1053"/>
                    <a:pt x="335" y="1053"/>
                  </a:cubicBezTo>
                  <a:cubicBezTo>
                    <a:pt x="333" y="1050"/>
                    <a:pt x="333" y="1050"/>
                    <a:pt x="333" y="1050"/>
                  </a:cubicBezTo>
                  <a:cubicBezTo>
                    <a:pt x="330" y="1046"/>
                    <a:pt x="330" y="1046"/>
                    <a:pt x="330" y="1046"/>
                  </a:cubicBezTo>
                  <a:cubicBezTo>
                    <a:pt x="325" y="1045"/>
                    <a:pt x="325" y="1045"/>
                    <a:pt x="325" y="1045"/>
                  </a:cubicBezTo>
                  <a:cubicBezTo>
                    <a:pt x="321" y="1042"/>
                    <a:pt x="321" y="1042"/>
                    <a:pt x="321" y="1042"/>
                  </a:cubicBezTo>
                  <a:cubicBezTo>
                    <a:pt x="321" y="1039"/>
                    <a:pt x="321" y="1039"/>
                    <a:pt x="321" y="1039"/>
                  </a:cubicBezTo>
                  <a:cubicBezTo>
                    <a:pt x="323" y="1032"/>
                    <a:pt x="323" y="1032"/>
                    <a:pt x="323" y="1032"/>
                  </a:cubicBezTo>
                  <a:cubicBezTo>
                    <a:pt x="323" y="1032"/>
                    <a:pt x="323" y="1031"/>
                    <a:pt x="327" y="1029"/>
                  </a:cubicBezTo>
                  <a:cubicBezTo>
                    <a:pt x="331" y="1028"/>
                    <a:pt x="332" y="1029"/>
                    <a:pt x="332" y="1029"/>
                  </a:cubicBezTo>
                  <a:cubicBezTo>
                    <a:pt x="338" y="1031"/>
                    <a:pt x="338" y="1031"/>
                    <a:pt x="338" y="1031"/>
                  </a:cubicBezTo>
                  <a:cubicBezTo>
                    <a:pt x="345" y="1029"/>
                    <a:pt x="345" y="1029"/>
                    <a:pt x="345" y="1029"/>
                  </a:cubicBezTo>
                  <a:cubicBezTo>
                    <a:pt x="345" y="1029"/>
                    <a:pt x="352" y="1023"/>
                    <a:pt x="353" y="1022"/>
                  </a:cubicBezTo>
                  <a:cubicBezTo>
                    <a:pt x="355" y="1021"/>
                    <a:pt x="353" y="1016"/>
                    <a:pt x="353" y="1016"/>
                  </a:cubicBezTo>
                  <a:cubicBezTo>
                    <a:pt x="357" y="1015"/>
                    <a:pt x="357" y="1015"/>
                    <a:pt x="357" y="1015"/>
                  </a:cubicBezTo>
                  <a:cubicBezTo>
                    <a:pt x="359" y="1012"/>
                    <a:pt x="359" y="1012"/>
                    <a:pt x="359" y="1012"/>
                  </a:cubicBezTo>
                  <a:cubicBezTo>
                    <a:pt x="359" y="1006"/>
                    <a:pt x="359" y="1006"/>
                    <a:pt x="359" y="1006"/>
                  </a:cubicBezTo>
                  <a:cubicBezTo>
                    <a:pt x="354" y="1004"/>
                    <a:pt x="354" y="1004"/>
                    <a:pt x="354" y="1004"/>
                  </a:cubicBezTo>
                  <a:cubicBezTo>
                    <a:pt x="350" y="1003"/>
                    <a:pt x="350" y="1003"/>
                    <a:pt x="350" y="1003"/>
                  </a:cubicBezTo>
                  <a:cubicBezTo>
                    <a:pt x="346" y="1000"/>
                    <a:pt x="346" y="1000"/>
                    <a:pt x="346" y="1000"/>
                  </a:cubicBezTo>
                  <a:cubicBezTo>
                    <a:pt x="348" y="995"/>
                    <a:pt x="348" y="995"/>
                    <a:pt x="348" y="995"/>
                  </a:cubicBezTo>
                  <a:cubicBezTo>
                    <a:pt x="343" y="995"/>
                    <a:pt x="343" y="995"/>
                    <a:pt x="343" y="995"/>
                  </a:cubicBezTo>
                  <a:cubicBezTo>
                    <a:pt x="338" y="994"/>
                    <a:pt x="338" y="994"/>
                    <a:pt x="338" y="994"/>
                  </a:cubicBezTo>
                  <a:cubicBezTo>
                    <a:pt x="334" y="993"/>
                    <a:pt x="334" y="993"/>
                    <a:pt x="334" y="993"/>
                  </a:cubicBezTo>
                  <a:cubicBezTo>
                    <a:pt x="331" y="994"/>
                    <a:pt x="331" y="994"/>
                    <a:pt x="331" y="994"/>
                  </a:cubicBezTo>
                  <a:cubicBezTo>
                    <a:pt x="328" y="997"/>
                    <a:pt x="328" y="997"/>
                    <a:pt x="328" y="997"/>
                  </a:cubicBezTo>
                  <a:cubicBezTo>
                    <a:pt x="323" y="997"/>
                    <a:pt x="323" y="997"/>
                    <a:pt x="323" y="997"/>
                  </a:cubicBezTo>
                  <a:cubicBezTo>
                    <a:pt x="322" y="988"/>
                    <a:pt x="322" y="988"/>
                    <a:pt x="322" y="988"/>
                  </a:cubicBezTo>
                  <a:cubicBezTo>
                    <a:pt x="320" y="984"/>
                    <a:pt x="320" y="984"/>
                    <a:pt x="320" y="984"/>
                  </a:cubicBezTo>
                  <a:cubicBezTo>
                    <a:pt x="315" y="982"/>
                    <a:pt x="315" y="982"/>
                    <a:pt x="315" y="982"/>
                  </a:cubicBezTo>
                  <a:cubicBezTo>
                    <a:pt x="304" y="980"/>
                    <a:pt x="304" y="980"/>
                    <a:pt x="304" y="980"/>
                  </a:cubicBezTo>
                  <a:cubicBezTo>
                    <a:pt x="299" y="973"/>
                    <a:pt x="299" y="973"/>
                    <a:pt x="299" y="973"/>
                  </a:cubicBezTo>
                  <a:cubicBezTo>
                    <a:pt x="298" y="970"/>
                    <a:pt x="298" y="970"/>
                    <a:pt x="298" y="970"/>
                  </a:cubicBezTo>
                  <a:cubicBezTo>
                    <a:pt x="298" y="970"/>
                    <a:pt x="297" y="970"/>
                    <a:pt x="294" y="969"/>
                  </a:cubicBezTo>
                  <a:cubicBezTo>
                    <a:pt x="291" y="969"/>
                    <a:pt x="293" y="966"/>
                    <a:pt x="293" y="966"/>
                  </a:cubicBezTo>
                  <a:cubicBezTo>
                    <a:pt x="293" y="961"/>
                    <a:pt x="293" y="961"/>
                    <a:pt x="293" y="961"/>
                  </a:cubicBezTo>
                  <a:cubicBezTo>
                    <a:pt x="289" y="961"/>
                    <a:pt x="289" y="961"/>
                    <a:pt x="289" y="961"/>
                  </a:cubicBezTo>
                  <a:cubicBezTo>
                    <a:pt x="285" y="957"/>
                    <a:pt x="285" y="957"/>
                    <a:pt x="285" y="957"/>
                  </a:cubicBezTo>
                  <a:cubicBezTo>
                    <a:pt x="278" y="955"/>
                    <a:pt x="278" y="955"/>
                    <a:pt x="278" y="955"/>
                  </a:cubicBezTo>
                  <a:cubicBezTo>
                    <a:pt x="281" y="947"/>
                    <a:pt x="281" y="947"/>
                    <a:pt x="281" y="947"/>
                  </a:cubicBezTo>
                  <a:cubicBezTo>
                    <a:pt x="281" y="944"/>
                    <a:pt x="281" y="944"/>
                    <a:pt x="281" y="944"/>
                  </a:cubicBezTo>
                  <a:cubicBezTo>
                    <a:pt x="282" y="939"/>
                    <a:pt x="282" y="939"/>
                    <a:pt x="282" y="939"/>
                  </a:cubicBezTo>
                  <a:cubicBezTo>
                    <a:pt x="279" y="936"/>
                    <a:pt x="279" y="936"/>
                    <a:pt x="279" y="936"/>
                  </a:cubicBezTo>
                  <a:cubicBezTo>
                    <a:pt x="273" y="932"/>
                    <a:pt x="273" y="932"/>
                    <a:pt x="273" y="932"/>
                  </a:cubicBezTo>
                  <a:cubicBezTo>
                    <a:pt x="273" y="929"/>
                    <a:pt x="273" y="929"/>
                    <a:pt x="273" y="929"/>
                  </a:cubicBezTo>
                  <a:cubicBezTo>
                    <a:pt x="273" y="926"/>
                    <a:pt x="273" y="926"/>
                    <a:pt x="273" y="926"/>
                  </a:cubicBezTo>
                  <a:cubicBezTo>
                    <a:pt x="273" y="918"/>
                    <a:pt x="273" y="918"/>
                    <a:pt x="273" y="918"/>
                  </a:cubicBezTo>
                  <a:cubicBezTo>
                    <a:pt x="271" y="914"/>
                    <a:pt x="271" y="914"/>
                    <a:pt x="271" y="914"/>
                  </a:cubicBezTo>
                  <a:cubicBezTo>
                    <a:pt x="267" y="916"/>
                    <a:pt x="267" y="916"/>
                    <a:pt x="267" y="916"/>
                  </a:cubicBezTo>
                  <a:cubicBezTo>
                    <a:pt x="266" y="914"/>
                    <a:pt x="266" y="914"/>
                    <a:pt x="266" y="914"/>
                  </a:cubicBezTo>
                  <a:cubicBezTo>
                    <a:pt x="263" y="915"/>
                    <a:pt x="263" y="915"/>
                    <a:pt x="263" y="915"/>
                  </a:cubicBezTo>
                  <a:cubicBezTo>
                    <a:pt x="260" y="913"/>
                    <a:pt x="260" y="913"/>
                    <a:pt x="260" y="913"/>
                  </a:cubicBezTo>
                  <a:cubicBezTo>
                    <a:pt x="257" y="910"/>
                    <a:pt x="257" y="910"/>
                    <a:pt x="257" y="910"/>
                  </a:cubicBezTo>
                  <a:cubicBezTo>
                    <a:pt x="248" y="908"/>
                    <a:pt x="248" y="908"/>
                    <a:pt x="248" y="908"/>
                  </a:cubicBezTo>
                  <a:cubicBezTo>
                    <a:pt x="248" y="908"/>
                    <a:pt x="245" y="909"/>
                    <a:pt x="241" y="910"/>
                  </a:cubicBezTo>
                  <a:cubicBezTo>
                    <a:pt x="238" y="911"/>
                    <a:pt x="239" y="912"/>
                    <a:pt x="237" y="912"/>
                  </a:cubicBezTo>
                  <a:cubicBezTo>
                    <a:pt x="235" y="913"/>
                    <a:pt x="234" y="915"/>
                    <a:pt x="234" y="917"/>
                  </a:cubicBezTo>
                  <a:cubicBezTo>
                    <a:pt x="233" y="919"/>
                    <a:pt x="229" y="920"/>
                    <a:pt x="228" y="920"/>
                  </a:cubicBezTo>
                  <a:cubicBezTo>
                    <a:pt x="226" y="921"/>
                    <a:pt x="224" y="918"/>
                    <a:pt x="224" y="918"/>
                  </a:cubicBezTo>
                  <a:cubicBezTo>
                    <a:pt x="224" y="915"/>
                    <a:pt x="224" y="915"/>
                    <a:pt x="224" y="915"/>
                  </a:cubicBezTo>
                  <a:cubicBezTo>
                    <a:pt x="223" y="909"/>
                    <a:pt x="223" y="909"/>
                    <a:pt x="223" y="909"/>
                  </a:cubicBezTo>
                  <a:cubicBezTo>
                    <a:pt x="215" y="909"/>
                    <a:pt x="215" y="909"/>
                    <a:pt x="215" y="909"/>
                  </a:cubicBezTo>
                  <a:cubicBezTo>
                    <a:pt x="208" y="911"/>
                    <a:pt x="208" y="911"/>
                    <a:pt x="208" y="911"/>
                  </a:cubicBezTo>
                  <a:cubicBezTo>
                    <a:pt x="207" y="913"/>
                    <a:pt x="207" y="913"/>
                    <a:pt x="207" y="913"/>
                  </a:cubicBezTo>
                  <a:cubicBezTo>
                    <a:pt x="202" y="913"/>
                    <a:pt x="202" y="913"/>
                    <a:pt x="202" y="913"/>
                  </a:cubicBezTo>
                  <a:cubicBezTo>
                    <a:pt x="200" y="909"/>
                    <a:pt x="200" y="909"/>
                    <a:pt x="200" y="909"/>
                  </a:cubicBezTo>
                  <a:cubicBezTo>
                    <a:pt x="197" y="908"/>
                    <a:pt x="197" y="908"/>
                    <a:pt x="197" y="908"/>
                  </a:cubicBezTo>
                  <a:cubicBezTo>
                    <a:pt x="192" y="910"/>
                    <a:pt x="192" y="910"/>
                    <a:pt x="192" y="910"/>
                  </a:cubicBezTo>
                  <a:cubicBezTo>
                    <a:pt x="192" y="910"/>
                    <a:pt x="191" y="912"/>
                    <a:pt x="190" y="912"/>
                  </a:cubicBezTo>
                  <a:cubicBezTo>
                    <a:pt x="189" y="913"/>
                    <a:pt x="188" y="912"/>
                    <a:pt x="187" y="912"/>
                  </a:cubicBezTo>
                  <a:cubicBezTo>
                    <a:pt x="186" y="912"/>
                    <a:pt x="184" y="911"/>
                    <a:pt x="183" y="910"/>
                  </a:cubicBezTo>
                  <a:cubicBezTo>
                    <a:pt x="183" y="909"/>
                    <a:pt x="183" y="908"/>
                    <a:pt x="183" y="907"/>
                  </a:cubicBezTo>
                  <a:cubicBezTo>
                    <a:pt x="183" y="906"/>
                    <a:pt x="183" y="904"/>
                    <a:pt x="183" y="904"/>
                  </a:cubicBezTo>
                  <a:cubicBezTo>
                    <a:pt x="184" y="899"/>
                    <a:pt x="184" y="899"/>
                    <a:pt x="184" y="899"/>
                  </a:cubicBezTo>
                  <a:cubicBezTo>
                    <a:pt x="184" y="899"/>
                    <a:pt x="180" y="896"/>
                    <a:pt x="179" y="895"/>
                  </a:cubicBezTo>
                  <a:cubicBezTo>
                    <a:pt x="179" y="893"/>
                    <a:pt x="178" y="890"/>
                    <a:pt x="178" y="890"/>
                  </a:cubicBezTo>
                  <a:cubicBezTo>
                    <a:pt x="178" y="890"/>
                    <a:pt x="176" y="889"/>
                    <a:pt x="175" y="888"/>
                  </a:cubicBezTo>
                  <a:cubicBezTo>
                    <a:pt x="174" y="888"/>
                    <a:pt x="173" y="887"/>
                    <a:pt x="173" y="887"/>
                  </a:cubicBezTo>
                  <a:cubicBezTo>
                    <a:pt x="174" y="884"/>
                    <a:pt x="174" y="884"/>
                    <a:pt x="174" y="884"/>
                  </a:cubicBezTo>
                  <a:cubicBezTo>
                    <a:pt x="170" y="882"/>
                    <a:pt x="170" y="882"/>
                    <a:pt x="170" y="882"/>
                  </a:cubicBezTo>
                  <a:cubicBezTo>
                    <a:pt x="165" y="878"/>
                    <a:pt x="165" y="878"/>
                    <a:pt x="165" y="878"/>
                  </a:cubicBezTo>
                  <a:cubicBezTo>
                    <a:pt x="167" y="875"/>
                    <a:pt x="167" y="875"/>
                    <a:pt x="167" y="875"/>
                  </a:cubicBezTo>
                  <a:cubicBezTo>
                    <a:pt x="163" y="872"/>
                    <a:pt x="163" y="872"/>
                    <a:pt x="163" y="872"/>
                  </a:cubicBezTo>
                  <a:cubicBezTo>
                    <a:pt x="159" y="875"/>
                    <a:pt x="159" y="875"/>
                    <a:pt x="159" y="875"/>
                  </a:cubicBezTo>
                  <a:cubicBezTo>
                    <a:pt x="159" y="871"/>
                    <a:pt x="159" y="871"/>
                    <a:pt x="159" y="871"/>
                  </a:cubicBezTo>
                  <a:cubicBezTo>
                    <a:pt x="157" y="863"/>
                    <a:pt x="157" y="863"/>
                    <a:pt x="157" y="863"/>
                  </a:cubicBezTo>
                  <a:cubicBezTo>
                    <a:pt x="159" y="860"/>
                    <a:pt x="159" y="860"/>
                    <a:pt x="159" y="860"/>
                  </a:cubicBezTo>
                  <a:cubicBezTo>
                    <a:pt x="158" y="850"/>
                    <a:pt x="158" y="850"/>
                    <a:pt x="158" y="850"/>
                  </a:cubicBezTo>
                  <a:cubicBezTo>
                    <a:pt x="158" y="850"/>
                    <a:pt x="156" y="849"/>
                    <a:pt x="155" y="849"/>
                  </a:cubicBezTo>
                  <a:cubicBezTo>
                    <a:pt x="154" y="849"/>
                    <a:pt x="151" y="847"/>
                    <a:pt x="151" y="847"/>
                  </a:cubicBezTo>
                  <a:cubicBezTo>
                    <a:pt x="147" y="846"/>
                    <a:pt x="147" y="846"/>
                    <a:pt x="147" y="846"/>
                  </a:cubicBezTo>
                  <a:cubicBezTo>
                    <a:pt x="147" y="843"/>
                    <a:pt x="147" y="843"/>
                    <a:pt x="147" y="843"/>
                  </a:cubicBezTo>
                  <a:cubicBezTo>
                    <a:pt x="144" y="840"/>
                    <a:pt x="144" y="840"/>
                    <a:pt x="144" y="840"/>
                  </a:cubicBezTo>
                  <a:cubicBezTo>
                    <a:pt x="141" y="841"/>
                    <a:pt x="141" y="841"/>
                    <a:pt x="141" y="841"/>
                  </a:cubicBezTo>
                  <a:cubicBezTo>
                    <a:pt x="141" y="841"/>
                    <a:pt x="140" y="841"/>
                    <a:pt x="140" y="840"/>
                  </a:cubicBezTo>
                  <a:cubicBezTo>
                    <a:pt x="140" y="839"/>
                    <a:pt x="138" y="835"/>
                    <a:pt x="138" y="835"/>
                  </a:cubicBezTo>
                  <a:cubicBezTo>
                    <a:pt x="141" y="832"/>
                    <a:pt x="141" y="832"/>
                    <a:pt x="141" y="832"/>
                  </a:cubicBezTo>
                  <a:cubicBezTo>
                    <a:pt x="141" y="832"/>
                    <a:pt x="141" y="828"/>
                    <a:pt x="141" y="827"/>
                  </a:cubicBezTo>
                  <a:cubicBezTo>
                    <a:pt x="141" y="825"/>
                    <a:pt x="146" y="825"/>
                    <a:pt x="146" y="825"/>
                  </a:cubicBezTo>
                  <a:cubicBezTo>
                    <a:pt x="148" y="824"/>
                    <a:pt x="148" y="824"/>
                    <a:pt x="148" y="824"/>
                  </a:cubicBezTo>
                  <a:cubicBezTo>
                    <a:pt x="149" y="820"/>
                    <a:pt x="149" y="820"/>
                    <a:pt x="149" y="820"/>
                  </a:cubicBezTo>
                  <a:cubicBezTo>
                    <a:pt x="149" y="820"/>
                    <a:pt x="146" y="820"/>
                    <a:pt x="144" y="818"/>
                  </a:cubicBezTo>
                  <a:cubicBezTo>
                    <a:pt x="143" y="816"/>
                    <a:pt x="144" y="818"/>
                    <a:pt x="144" y="817"/>
                  </a:cubicBezTo>
                  <a:cubicBezTo>
                    <a:pt x="144" y="816"/>
                    <a:pt x="143" y="817"/>
                    <a:pt x="143" y="817"/>
                  </a:cubicBezTo>
                  <a:cubicBezTo>
                    <a:pt x="143" y="817"/>
                    <a:pt x="142" y="816"/>
                    <a:pt x="142" y="815"/>
                  </a:cubicBezTo>
                  <a:cubicBezTo>
                    <a:pt x="142" y="814"/>
                    <a:pt x="142" y="812"/>
                    <a:pt x="141" y="811"/>
                  </a:cubicBezTo>
                  <a:cubicBezTo>
                    <a:pt x="140" y="810"/>
                    <a:pt x="138" y="809"/>
                    <a:pt x="138" y="809"/>
                  </a:cubicBezTo>
                  <a:cubicBezTo>
                    <a:pt x="137" y="808"/>
                    <a:pt x="137" y="809"/>
                    <a:pt x="135" y="807"/>
                  </a:cubicBezTo>
                  <a:cubicBezTo>
                    <a:pt x="134" y="805"/>
                    <a:pt x="134" y="804"/>
                    <a:pt x="134" y="804"/>
                  </a:cubicBezTo>
                  <a:cubicBezTo>
                    <a:pt x="131" y="802"/>
                    <a:pt x="133" y="797"/>
                    <a:pt x="131" y="795"/>
                  </a:cubicBezTo>
                  <a:cubicBezTo>
                    <a:pt x="127" y="791"/>
                    <a:pt x="127" y="784"/>
                    <a:pt x="125" y="782"/>
                  </a:cubicBezTo>
                  <a:cubicBezTo>
                    <a:pt x="122" y="777"/>
                    <a:pt x="124" y="776"/>
                    <a:pt x="125" y="773"/>
                  </a:cubicBezTo>
                  <a:cubicBezTo>
                    <a:pt x="126" y="767"/>
                    <a:pt x="129" y="762"/>
                    <a:pt x="130" y="752"/>
                  </a:cubicBezTo>
                  <a:cubicBezTo>
                    <a:pt x="130" y="745"/>
                    <a:pt x="130" y="745"/>
                    <a:pt x="130" y="745"/>
                  </a:cubicBezTo>
                  <a:cubicBezTo>
                    <a:pt x="135" y="741"/>
                    <a:pt x="135" y="741"/>
                    <a:pt x="135" y="741"/>
                  </a:cubicBezTo>
                  <a:cubicBezTo>
                    <a:pt x="135" y="739"/>
                    <a:pt x="135" y="739"/>
                    <a:pt x="135" y="739"/>
                  </a:cubicBezTo>
                  <a:cubicBezTo>
                    <a:pt x="130" y="737"/>
                    <a:pt x="130" y="737"/>
                    <a:pt x="130" y="737"/>
                  </a:cubicBezTo>
                  <a:cubicBezTo>
                    <a:pt x="130" y="737"/>
                    <a:pt x="130" y="737"/>
                    <a:pt x="130" y="737"/>
                  </a:cubicBezTo>
                  <a:cubicBezTo>
                    <a:pt x="130" y="735"/>
                    <a:pt x="130" y="735"/>
                    <a:pt x="130" y="735"/>
                  </a:cubicBezTo>
                  <a:cubicBezTo>
                    <a:pt x="127" y="724"/>
                    <a:pt x="127" y="724"/>
                    <a:pt x="127" y="724"/>
                  </a:cubicBezTo>
                  <a:cubicBezTo>
                    <a:pt x="128" y="719"/>
                    <a:pt x="128" y="719"/>
                    <a:pt x="128" y="719"/>
                  </a:cubicBezTo>
                  <a:cubicBezTo>
                    <a:pt x="131" y="722"/>
                    <a:pt x="131" y="722"/>
                    <a:pt x="131" y="722"/>
                  </a:cubicBezTo>
                  <a:cubicBezTo>
                    <a:pt x="134" y="723"/>
                    <a:pt x="134" y="723"/>
                    <a:pt x="134" y="723"/>
                  </a:cubicBezTo>
                  <a:cubicBezTo>
                    <a:pt x="137" y="720"/>
                    <a:pt x="137" y="720"/>
                    <a:pt x="137" y="720"/>
                  </a:cubicBezTo>
                  <a:cubicBezTo>
                    <a:pt x="136" y="715"/>
                    <a:pt x="136" y="715"/>
                    <a:pt x="136" y="715"/>
                  </a:cubicBezTo>
                  <a:cubicBezTo>
                    <a:pt x="136" y="715"/>
                    <a:pt x="137" y="712"/>
                    <a:pt x="138" y="712"/>
                  </a:cubicBezTo>
                  <a:cubicBezTo>
                    <a:pt x="139" y="713"/>
                    <a:pt x="145" y="713"/>
                    <a:pt x="145" y="713"/>
                  </a:cubicBezTo>
                  <a:cubicBezTo>
                    <a:pt x="148" y="710"/>
                    <a:pt x="148" y="710"/>
                    <a:pt x="148" y="710"/>
                  </a:cubicBezTo>
                  <a:cubicBezTo>
                    <a:pt x="148" y="704"/>
                    <a:pt x="148" y="704"/>
                    <a:pt x="148" y="704"/>
                  </a:cubicBezTo>
                  <a:cubicBezTo>
                    <a:pt x="151" y="700"/>
                    <a:pt x="151" y="700"/>
                    <a:pt x="151" y="700"/>
                  </a:cubicBezTo>
                  <a:cubicBezTo>
                    <a:pt x="157" y="699"/>
                    <a:pt x="157" y="699"/>
                    <a:pt x="157" y="699"/>
                  </a:cubicBezTo>
                  <a:cubicBezTo>
                    <a:pt x="157" y="699"/>
                    <a:pt x="168" y="699"/>
                    <a:pt x="169" y="700"/>
                  </a:cubicBezTo>
                  <a:cubicBezTo>
                    <a:pt x="170" y="700"/>
                    <a:pt x="175" y="700"/>
                    <a:pt x="176" y="700"/>
                  </a:cubicBezTo>
                  <a:cubicBezTo>
                    <a:pt x="177" y="700"/>
                    <a:pt x="183" y="700"/>
                    <a:pt x="183" y="700"/>
                  </a:cubicBezTo>
                  <a:cubicBezTo>
                    <a:pt x="185" y="696"/>
                    <a:pt x="185" y="696"/>
                    <a:pt x="185" y="696"/>
                  </a:cubicBezTo>
                  <a:cubicBezTo>
                    <a:pt x="177" y="694"/>
                    <a:pt x="177" y="694"/>
                    <a:pt x="177" y="694"/>
                  </a:cubicBezTo>
                  <a:cubicBezTo>
                    <a:pt x="171" y="693"/>
                    <a:pt x="171" y="693"/>
                    <a:pt x="171" y="693"/>
                  </a:cubicBezTo>
                  <a:cubicBezTo>
                    <a:pt x="168" y="688"/>
                    <a:pt x="168" y="688"/>
                    <a:pt x="168" y="688"/>
                  </a:cubicBezTo>
                  <a:cubicBezTo>
                    <a:pt x="162" y="688"/>
                    <a:pt x="162" y="688"/>
                    <a:pt x="162" y="688"/>
                  </a:cubicBezTo>
                  <a:cubicBezTo>
                    <a:pt x="154" y="690"/>
                    <a:pt x="154" y="690"/>
                    <a:pt x="154" y="690"/>
                  </a:cubicBezTo>
                  <a:cubicBezTo>
                    <a:pt x="149" y="691"/>
                    <a:pt x="149" y="691"/>
                    <a:pt x="149" y="691"/>
                  </a:cubicBezTo>
                  <a:cubicBezTo>
                    <a:pt x="142" y="690"/>
                    <a:pt x="142" y="690"/>
                    <a:pt x="142" y="690"/>
                  </a:cubicBezTo>
                  <a:cubicBezTo>
                    <a:pt x="140" y="687"/>
                    <a:pt x="140" y="687"/>
                    <a:pt x="140" y="687"/>
                  </a:cubicBezTo>
                  <a:cubicBezTo>
                    <a:pt x="140" y="687"/>
                    <a:pt x="135" y="686"/>
                    <a:pt x="134" y="686"/>
                  </a:cubicBezTo>
                  <a:cubicBezTo>
                    <a:pt x="133" y="686"/>
                    <a:pt x="132" y="686"/>
                    <a:pt x="131" y="685"/>
                  </a:cubicBezTo>
                  <a:cubicBezTo>
                    <a:pt x="129" y="685"/>
                    <a:pt x="126" y="678"/>
                    <a:pt x="126" y="678"/>
                  </a:cubicBezTo>
                  <a:cubicBezTo>
                    <a:pt x="126" y="674"/>
                    <a:pt x="126" y="674"/>
                    <a:pt x="126" y="674"/>
                  </a:cubicBezTo>
                  <a:cubicBezTo>
                    <a:pt x="129" y="678"/>
                    <a:pt x="129" y="678"/>
                    <a:pt x="129" y="678"/>
                  </a:cubicBezTo>
                  <a:cubicBezTo>
                    <a:pt x="129" y="678"/>
                    <a:pt x="131" y="679"/>
                    <a:pt x="131" y="678"/>
                  </a:cubicBezTo>
                  <a:cubicBezTo>
                    <a:pt x="131" y="677"/>
                    <a:pt x="130" y="671"/>
                    <a:pt x="130" y="671"/>
                  </a:cubicBezTo>
                  <a:cubicBezTo>
                    <a:pt x="130" y="671"/>
                    <a:pt x="131" y="665"/>
                    <a:pt x="128" y="666"/>
                  </a:cubicBezTo>
                  <a:cubicBezTo>
                    <a:pt x="125" y="667"/>
                    <a:pt x="122" y="669"/>
                    <a:pt x="122" y="671"/>
                  </a:cubicBezTo>
                  <a:cubicBezTo>
                    <a:pt x="122" y="672"/>
                    <a:pt x="120" y="675"/>
                    <a:pt x="120" y="677"/>
                  </a:cubicBezTo>
                  <a:cubicBezTo>
                    <a:pt x="119" y="678"/>
                    <a:pt x="118" y="679"/>
                    <a:pt x="117" y="680"/>
                  </a:cubicBezTo>
                  <a:cubicBezTo>
                    <a:pt x="116" y="681"/>
                    <a:pt x="111" y="682"/>
                    <a:pt x="111" y="682"/>
                  </a:cubicBezTo>
                  <a:cubicBezTo>
                    <a:pt x="107" y="682"/>
                    <a:pt x="107" y="682"/>
                    <a:pt x="107" y="682"/>
                  </a:cubicBezTo>
                  <a:cubicBezTo>
                    <a:pt x="110" y="678"/>
                    <a:pt x="110" y="678"/>
                    <a:pt x="110" y="678"/>
                  </a:cubicBezTo>
                  <a:cubicBezTo>
                    <a:pt x="112" y="673"/>
                    <a:pt x="112" y="673"/>
                    <a:pt x="112" y="673"/>
                  </a:cubicBezTo>
                  <a:cubicBezTo>
                    <a:pt x="112" y="673"/>
                    <a:pt x="117" y="664"/>
                    <a:pt x="117" y="662"/>
                  </a:cubicBezTo>
                  <a:cubicBezTo>
                    <a:pt x="118" y="659"/>
                    <a:pt x="119" y="657"/>
                    <a:pt x="120" y="654"/>
                  </a:cubicBezTo>
                  <a:cubicBezTo>
                    <a:pt x="121" y="652"/>
                    <a:pt x="124" y="651"/>
                    <a:pt x="124" y="651"/>
                  </a:cubicBezTo>
                  <a:cubicBezTo>
                    <a:pt x="127" y="641"/>
                    <a:pt x="127" y="641"/>
                    <a:pt x="127" y="641"/>
                  </a:cubicBezTo>
                  <a:cubicBezTo>
                    <a:pt x="140" y="615"/>
                    <a:pt x="140" y="615"/>
                    <a:pt x="140" y="615"/>
                  </a:cubicBezTo>
                  <a:cubicBezTo>
                    <a:pt x="140" y="615"/>
                    <a:pt x="142" y="607"/>
                    <a:pt x="143" y="606"/>
                  </a:cubicBezTo>
                  <a:cubicBezTo>
                    <a:pt x="143" y="604"/>
                    <a:pt x="146" y="598"/>
                    <a:pt x="146" y="596"/>
                  </a:cubicBezTo>
                  <a:cubicBezTo>
                    <a:pt x="146" y="594"/>
                    <a:pt x="149" y="587"/>
                    <a:pt x="149" y="587"/>
                  </a:cubicBezTo>
                  <a:cubicBezTo>
                    <a:pt x="149" y="587"/>
                    <a:pt x="152" y="576"/>
                    <a:pt x="152" y="574"/>
                  </a:cubicBezTo>
                  <a:cubicBezTo>
                    <a:pt x="152" y="572"/>
                    <a:pt x="154" y="571"/>
                    <a:pt x="156" y="570"/>
                  </a:cubicBezTo>
                  <a:cubicBezTo>
                    <a:pt x="157" y="569"/>
                    <a:pt x="160" y="560"/>
                    <a:pt x="160" y="558"/>
                  </a:cubicBezTo>
                  <a:cubicBezTo>
                    <a:pt x="161" y="556"/>
                    <a:pt x="163" y="538"/>
                    <a:pt x="163" y="538"/>
                  </a:cubicBezTo>
                  <a:cubicBezTo>
                    <a:pt x="161" y="526"/>
                    <a:pt x="161" y="526"/>
                    <a:pt x="161" y="526"/>
                  </a:cubicBezTo>
                  <a:cubicBezTo>
                    <a:pt x="155" y="521"/>
                    <a:pt x="155" y="521"/>
                    <a:pt x="155" y="521"/>
                  </a:cubicBezTo>
                  <a:cubicBezTo>
                    <a:pt x="149" y="518"/>
                    <a:pt x="149" y="518"/>
                    <a:pt x="149" y="518"/>
                  </a:cubicBezTo>
                  <a:cubicBezTo>
                    <a:pt x="149" y="518"/>
                    <a:pt x="142" y="514"/>
                    <a:pt x="141" y="513"/>
                  </a:cubicBezTo>
                  <a:cubicBezTo>
                    <a:pt x="140" y="512"/>
                    <a:pt x="136" y="510"/>
                    <a:pt x="135" y="510"/>
                  </a:cubicBezTo>
                  <a:cubicBezTo>
                    <a:pt x="133" y="509"/>
                    <a:pt x="128" y="508"/>
                    <a:pt x="127" y="508"/>
                  </a:cubicBezTo>
                  <a:cubicBezTo>
                    <a:pt x="126" y="508"/>
                    <a:pt x="122" y="505"/>
                    <a:pt x="119" y="503"/>
                  </a:cubicBezTo>
                  <a:cubicBezTo>
                    <a:pt x="116" y="501"/>
                    <a:pt x="112" y="496"/>
                    <a:pt x="112" y="496"/>
                  </a:cubicBezTo>
                  <a:cubicBezTo>
                    <a:pt x="117" y="488"/>
                    <a:pt x="117" y="488"/>
                    <a:pt x="117" y="488"/>
                  </a:cubicBezTo>
                  <a:cubicBezTo>
                    <a:pt x="117" y="488"/>
                    <a:pt x="118" y="482"/>
                    <a:pt x="118" y="480"/>
                  </a:cubicBezTo>
                  <a:cubicBezTo>
                    <a:pt x="118" y="479"/>
                    <a:pt x="118" y="476"/>
                    <a:pt x="118" y="476"/>
                  </a:cubicBezTo>
                  <a:cubicBezTo>
                    <a:pt x="116" y="472"/>
                    <a:pt x="116" y="472"/>
                    <a:pt x="116" y="472"/>
                  </a:cubicBezTo>
                  <a:cubicBezTo>
                    <a:pt x="113" y="467"/>
                    <a:pt x="113" y="467"/>
                    <a:pt x="113" y="467"/>
                  </a:cubicBezTo>
                  <a:cubicBezTo>
                    <a:pt x="113" y="467"/>
                    <a:pt x="109" y="466"/>
                    <a:pt x="107" y="466"/>
                  </a:cubicBezTo>
                  <a:cubicBezTo>
                    <a:pt x="106" y="467"/>
                    <a:pt x="106" y="464"/>
                    <a:pt x="105" y="462"/>
                  </a:cubicBezTo>
                  <a:cubicBezTo>
                    <a:pt x="105" y="460"/>
                    <a:pt x="103" y="460"/>
                    <a:pt x="101" y="459"/>
                  </a:cubicBezTo>
                  <a:cubicBezTo>
                    <a:pt x="98" y="457"/>
                    <a:pt x="97" y="454"/>
                    <a:pt x="97" y="454"/>
                  </a:cubicBezTo>
                  <a:cubicBezTo>
                    <a:pt x="100" y="448"/>
                    <a:pt x="100" y="448"/>
                    <a:pt x="100" y="448"/>
                  </a:cubicBezTo>
                  <a:cubicBezTo>
                    <a:pt x="100" y="448"/>
                    <a:pt x="99" y="445"/>
                    <a:pt x="98" y="444"/>
                  </a:cubicBezTo>
                  <a:cubicBezTo>
                    <a:pt x="98" y="443"/>
                    <a:pt x="94" y="443"/>
                    <a:pt x="94" y="443"/>
                  </a:cubicBezTo>
                  <a:cubicBezTo>
                    <a:pt x="87" y="442"/>
                    <a:pt x="87" y="442"/>
                    <a:pt x="87" y="442"/>
                  </a:cubicBezTo>
                  <a:cubicBezTo>
                    <a:pt x="82" y="434"/>
                    <a:pt x="82" y="434"/>
                    <a:pt x="82" y="434"/>
                  </a:cubicBezTo>
                  <a:cubicBezTo>
                    <a:pt x="82" y="434"/>
                    <a:pt x="83" y="427"/>
                    <a:pt x="84" y="426"/>
                  </a:cubicBezTo>
                  <a:cubicBezTo>
                    <a:pt x="85" y="424"/>
                    <a:pt x="84" y="423"/>
                    <a:pt x="84" y="423"/>
                  </a:cubicBezTo>
                  <a:cubicBezTo>
                    <a:pt x="79" y="421"/>
                    <a:pt x="79" y="421"/>
                    <a:pt x="79" y="421"/>
                  </a:cubicBezTo>
                  <a:cubicBezTo>
                    <a:pt x="81" y="417"/>
                    <a:pt x="81" y="417"/>
                    <a:pt x="81" y="417"/>
                  </a:cubicBezTo>
                  <a:cubicBezTo>
                    <a:pt x="78" y="411"/>
                    <a:pt x="78" y="411"/>
                    <a:pt x="78" y="411"/>
                  </a:cubicBezTo>
                  <a:cubicBezTo>
                    <a:pt x="79" y="407"/>
                    <a:pt x="79" y="407"/>
                    <a:pt x="79" y="407"/>
                  </a:cubicBezTo>
                  <a:cubicBezTo>
                    <a:pt x="76" y="403"/>
                    <a:pt x="76" y="403"/>
                    <a:pt x="76" y="403"/>
                  </a:cubicBezTo>
                  <a:cubicBezTo>
                    <a:pt x="76" y="400"/>
                    <a:pt x="76" y="400"/>
                    <a:pt x="76" y="400"/>
                  </a:cubicBezTo>
                  <a:cubicBezTo>
                    <a:pt x="79" y="395"/>
                    <a:pt x="79" y="395"/>
                    <a:pt x="79" y="395"/>
                  </a:cubicBezTo>
                  <a:cubicBezTo>
                    <a:pt x="80" y="390"/>
                    <a:pt x="80" y="390"/>
                    <a:pt x="80" y="390"/>
                  </a:cubicBezTo>
                  <a:cubicBezTo>
                    <a:pt x="76" y="383"/>
                    <a:pt x="76" y="383"/>
                    <a:pt x="76" y="383"/>
                  </a:cubicBezTo>
                  <a:cubicBezTo>
                    <a:pt x="76" y="383"/>
                    <a:pt x="73" y="378"/>
                    <a:pt x="73" y="377"/>
                  </a:cubicBezTo>
                  <a:cubicBezTo>
                    <a:pt x="73" y="376"/>
                    <a:pt x="65" y="371"/>
                    <a:pt x="65" y="371"/>
                  </a:cubicBezTo>
                  <a:cubicBezTo>
                    <a:pt x="62" y="364"/>
                    <a:pt x="62" y="364"/>
                    <a:pt x="62" y="364"/>
                  </a:cubicBezTo>
                  <a:cubicBezTo>
                    <a:pt x="54" y="355"/>
                    <a:pt x="54" y="355"/>
                    <a:pt x="54" y="355"/>
                  </a:cubicBezTo>
                  <a:cubicBezTo>
                    <a:pt x="48" y="348"/>
                    <a:pt x="48" y="348"/>
                    <a:pt x="48" y="348"/>
                  </a:cubicBezTo>
                  <a:cubicBezTo>
                    <a:pt x="44" y="344"/>
                    <a:pt x="44" y="344"/>
                    <a:pt x="44" y="344"/>
                  </a:cubicBezTo>
                  <a:cubicBezTo>
                    <a:pt x="41" y="337"/>
                    <a:pt x="41" y="337"/>
                    <a:pt x="41" y="337"/>
                  </a:cubicBezTo>
                  <a:cubicBezTo>
                    <a:pt x="41" y="337"/>
                    <a:pt x="43" y="329"/>
                    <a:pt x="43" y="328"/>
                  </a:cubicBezTo>
                  <a:cubicBezTo>
                    <a:pt x="43" y="326"/>
                    <a:pt x="46" y="319"/>
                    <a:pt x="46" y="314"/>
                  </a:cubicBezTo>
                  <a:cubicBezTo>
                    <a:pt x="45" y="310"/>
                    <a:pt x="48" y="305"/>
                    <a:pt x="48" y="305"/>
                  </a:cubicBezTo>
                  <a:cubicBezTo>
                    <a:pt x="49" y="296"/>
                    <a:pt x="49" y="296"/>
                    <a:pt x="49" y="296"/>
                  </a:cubicBezTo>
                  <a:cubicBezTo>
                    <a:pt x="46" y="293"/>
                    <a:pt x="46" y="293"/>
                    <a:pt x="46" y="293"/>
                  </a:cubicBezTo>
                  <a:cubicBezTo>
                    <a:pt x="40" y="289"/>
                    <a:pt x="40" y="289"/>
                    <a:pt x="40" y="289"/>
                  </a:cubicBezTo>
                  <a:cubicBezTo>
                    <a:pt x="36" y="284"/>
                    <a:pt x="36" y="284"/>
                    <a:pt x="36" y="284"/>
                  </a:cubicBezTo>
                  <a:cubicBezTo>
                    <a:pt x="36" y="284"/>
                    <a:pt x="34" y="278"/>
                    <a:pt x="27" y="276"/>
                  </a:cubicBezTo>
                  <a:cubicBezTo>
                    <a:pt x="20" y="275"/>
                    <a:pt x="19" y="276"/>
                    <a:pt x="19" y="276"/>
                  </a:cubicBezTo>
                  <a:cubicBezTo>
                    <a:pt x="12" y="272"/>
                    <a:pt x="12" y="272"/>
                    <a:pt x="12" y="272"/>
                  </a:cubicBezTo>
                  <a:cubicBezTo>
                    <a:pt x="7" y="264"/>
                    <a:pt x="7" y="264"/>
                    <a:pt x="7" y="264"/>
                  </a:cubicBezTo>
                  <a:cubicBezTo>
                    <a:pt x="3" y="258"/>
                    <a:pt x="3" y="258"/>
                    <a:pt x="3" y="258"/>
                  </a:cubicBezTo>
                  <a:cubicBezTo>
                    <a:pt x="6" y="254"/>
                    <a:pt x="6" y="254"/>
                    <a:pt x="6" y="254"/>
                  </a:cubicBezTo>
                  <a:cubicBezTo>
                    <a:pt x="7" y="248"/>
                    <a:pt x="7" y="248"/>
                    <a:pt x="7" y="248"/>
                  </a:cubicBezTo>
                  <a:cubicBezTo>
                    <a:pt x="7" y="244"/>
                    <a:pt x="7" y="244"/>
                    <a:pt x="7" y="244"/>
                  </a:cubicBezTo>
                  <a:cubicBezTo>
                    <a:pt x="7" y="239"/>
                    <a:pt x="7" y="239"/>
                    <a:pt x="7" y="239"/>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7"/>
                    <a:pt x="0" y="237"/>
                    <a:pt x="0" y="237"/>
                  </a:cubicBezTo>
                  <a:cubicBezTo>
                    <a:pt x="0" y="236"/>
                    <a:pt x="0" y="236"/>
                    <a:pt x="0" y="236"/>
                  </a:cubicBezTo>
                  <a:cubicBezTo>
                    <a:pt x="0" y="236"/>
                    <a:pt x="0" y="236"/>
                    <a:pt x="0" y="236"/>
                  </a:cubicBezTo>
                  <a:cubicBezTo>
                    <a:pt x="0" y="236"/>
                    <a:pt x="0" y="236"/>
                    <a:pt x="0" y="236"/>
                  </a:cubicBezTo>
                  <a:cubicBezTo>
                    <a:pt x="0" y="236"/>
                    <a:pt x="0" y="236"/>
                    <a:pt x="0"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6"/>
                    <a:pt x="1" y="236"/>
                    <a:pt x="1" y="236"/>
                  </a:cubicBezTo>
                  <a:cubicBezTo>
                    <a:pt x="1" y="235"/>
                    <a:pt x="1" y="235"/>
                    <a:pt x="1" y="235"/>
                  </a:cubicBezTo>
                  <a:cubicBezTo>
                    <a:pt x="1" y="235"/>
                    <a:pt x="1" y="235"/>
                    <a:pt x="1" y="235"/>
                  </a:cubicBezTo>
                  <a:cubicBezTo>
                    <a:pt x="1" y="235"/>
                    <a:pt x="1" y="235"/>
                    <a:pt x="1"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5"/>
                    <a:pt x="2" y="235"/>
                    <a:pt x="2" y="235"/>
                  </a:cubicBezTo>
                  <a:cubicBezTo>
                    <a:pt x="2" y="234"/>
                    <a:pt x="2" y="234"/>
                    <a:pt x="2" y="234"/>
                  </a:cubicBezTo>
                  <a:cubicBezTo>
                    <a:pt x="2" y="234"/>
                    <a:pt x="2" y="234"/>
                    <a:pt x="2" y="234"/>
                  </a:cubicBezTo>
                  <a:cubicBezTo>
                    <a:pt x="2" y="234"/>
                    <a:pt x="2" y="234"/>
                    <a:pt x="2" y="234"/>
                  </a:cubicBezTo>
                  <a:cubicBezTo>
                    <a:pt x="3" y="234"/>
                    <a:pt x="3" y="234"/>
                    <a:pt x="3" y="234"/>
                  </a:cubicBezTo>
                  <a:cubicBezTo>
                    <a:pt x="3" y="234"/>
                    <a:pt x="3" y="234"/>
                    <a:pt x="3" y="234"/>
                  </a:cubicBezTo>
                  <a:cubicBezTo>
                    <a:pt x="3" y="234"/>
                    <a:pt x="3" y="234"/>
                    <a:pt x="3" y="234"/>
                  </a:cubicBezTo>
                  <a:cubicBezTo>
                    <a:pt x="3" y="234"/>
                    <a:pt x="3" y="234"/>
                    <a:pt x="3" y="234"/>
                  </a:cubicBezTo>
                  <a:cubicBezTo>
                    <a:pt x="3" y="233"/>
                    <a:pt x="3" y="233"/>
                    <a:pt x="3" y="233"/>
                  </a:cubicBezTo>
                  <a:cubicBezTo>
                    <a:pt x="4" y="233"/>
                    <a:pt x="4" y="233"/>
                    <a:pt x="4" y="233"/>
                  </a:cubicBezTo>
                  <a:cubicBezTo>
                    <a:pt x="4" y="233"/>
                    <a:pt x="4" y="233"/>
                    <a:pt x="4" y="233"/>
                  </a:cubicBezTo>
                  <a:cubicBezTo>
                    <a:pt x="4" y="233"/>
                    <a:pt x="4" y="233"/>
                    <a:pt x="4" y="233"/>
                  </a:cubicBezTo>
                  <a:cubicBezTo>
                    <a:pt x="4" y="233"/>
                    <a:pt x="4" y="233"/>
                    <a:pt x="4" y="233"/>
                  </a:cubicBezTo>
                  <a:cubicBezTo>
                    <a:pt x="4" y="232"/>
                    <a:pt x="4" y="232"/>
                    <a:pt x="4" y="232"/>
                  </a:cubicBezTo>
                  <a:cubicBezTo>
                    <a:pt x="4" y="232"/>
                    <a:pt x="4" y="232"/>
                    <a:pt x="4"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5" y="232"/>
                    <a:pt x="5" y="232"/>
                    <a:pt x="5" y="232"/>
                  </a:cubicBezTo>
                  <a:cubicBezTo>
                    <a:pt x="6" y="230"/>
                    <a:pt x="7" y="229"/>
                    <a:pt x="8" y="229"/>
                  </a:cubicBezTo>
                  <a:cubicBezTo>
                    <a:pt x="8" y="229"/>
                    <a:pt x="8" y="228"/>
                    <a:pt x="8" y="228"/>
                  </a:cubicBezTo>
                  <a:cubicBezTo>
                    <a:pt x="9" y="228"/>
                    <a:pt x="10" y="228"/>
                    <a:pt x="12" y="228"/>
                  </a:cubicBezTo>
                  <a:cubicBezTo>
                    <a:pt x="12" y="228"/>
                    <a:pt x="14" y="219"/>
                    <a:pt x="13" y="216"/>
                  </a:cubicBezTo>
                  <a:cubicBezTo>
                    <a:pt x="12" y="212"/>
                    <a:pt x="17" y="208"/>
                    <a:pt x="17" y="208"/>
                  </a:cubicBezTo>
                  <a:cubicBezTo>
                    <a:pt x="24" y="201"/>
                    <a:pt x="24" y="201"/>
                    <a:pt x="24" y="201"/>
                  </a:cubicBezTo>
                  <a:cubicBezTo>
                    <a:pt x="23" y="193"/>
                    <a:pt x="23" y="193"/>
                    <a:pt x="23" y="193"/>
                  </a:cubicBezTo>
                  <a:cubicBezTo>
                    <a:pt x="31" y="194"/>
                    <a:pt x="31" y="194"/>
                    <a:pt x="31" y="194"/>
                  </a:cubicBezTo>
                  <a:cubicBezTo>
                    <a:pt x="31" y="194"/>
                    <a:pt x="37" y="191"/>
                    <a:pt x="35" y="187"/>
                  </a:cubicBezTo>
                  <a:cubicBezTo>
                    <a:pt x="34" y="185"/>
                    <a:pt x="33" y="182"/>
                    <a:pt x="32" y="180"/>
                  </a:cubicBezTo>
                  <a:cubicBezTo>
                    <a:pt x="33" y="179"/>
                    <a:pt x="33" y="179"/>
                    <a:pt x="33" y="178"/>
                  </a:cubicBezTo>
                  <a:cubicBezTo>
                    <a:pt x="33" y="178"/>
                    <a:pt x="35" y="175"/>
                    <a:pt x="35" y="175"/>
                  </a:cubicBezTo>
                  <a:cubicBezTo>
                    <a:pt x="38" y="175"/>
                    <a:pt x="38" y="175"/>
                    <a:pt x="38" y="175"/>
                  </a:cubicBezTo>
                  <a:cubicBezTo>
                    <a:pt x="41" y="176"/>
                    <a:pt x="41" y="176"/>
                    <a:pt x="41" y="176"/>
                  </a:cubicBezTo>
                  <a:cubicBezTo>
                    <a:pt x="41" y="176"/>
                    <a:pt x="43" y="177"/>
                    <a:pt x="44" y="177"/>
                  </a:cubicBezTo>
                  <a:cubicBezTo>
                    <a:pt x="46" y="177"/>
                    <a:pt x="49" y="175"/>
                    <a:pt x="49" y="175"/>
                  </a:cubicBezTo>
                  <a:cubicBezTo>
                    <a:pt x="46" y="171"/>
                    <a:pt x="46" y="171"/>
                    <a:pt x="46" y="171"/>
                  </a:cubicBezTo>
                  <a:cubicBezTo>
                    <a:pt x="47" y="167"/>
                    <a:pt x="47" y="167"/>
                    <a:pt x="47" y="167"/>
                  </a:cubicBezTo>
                  <a:cubicBezTo>
                    <a:pt x="51" y="167"/>
                    <a:pt x="51" y="167"/>
                    <a:pt x="51" y="167"/>
                  </a:cubicBezTo>
                  <a:cubicBezTo>
                    <a:pt x="53" y="167"/>
                    <a:pt x="53" y="167"/>
                    <a:pt x="53" y="167"/>
                  </a:cubicBezTo>
                  <a:cubicBezTo>
                    <a:pt x="49" y="161"/>
                    <a:pt x="49" y="161"/>
                    <a:pt x="49" y="161"/>
                  </a:cubicBezTo>
                  <a:cubicBezTo>
                    <a:pt x="49" y="161"/>
                    <a:pt x="50" y="158"/>
                    <a:pt x="52" y="159"/>
                  </a:cubicBezTo>
                  <a:cubicBezTo>
                    <a:pt x="53" y="159"/>
                    <a:pt x="54" y="161"/>
                    <a:pt x="55" y="161"/>
                  </a:cubicBezTo>
                  <a:cubicBezTo>
                    <a:pt x="56" y="161"/>
                    <a:pt x="59" y="162"/>
                    <a:pt x="59" y="162"/>
                  </a:cubicBezTo>
                  <a:cubicBezTo>
                    <a:pt x="63" y="163"/>
                    <a:pt x="63" y="163"/>
                    <a:pt x="63" y="163"/>
                  </a:cubicBezTo>
                  <a:cubicBezTo>
                    <a:pt x="67" y="163"/>
                    <a:pt x="67" y="163"/>
                    <a:pt x="67" y="163"/>
                  </a:cubicBezTo>
                  <a:cubicBezTo>
                    <a:pt x="72" y="163"/>
                    <a:pt x="72" y="163"/>
                    <a:pt x="72" y="163"/>
                  </a:cubicBezTo>
                  <a:cubicBezTo>
                    <a:pt x="74" y="166"/>
                    <a:pt x="74" y="166"/>
                    <a:pt x="74" y="166"/>
                  </a:cubicBezTo>
                  <a:cubicBezTo>
                    <a:pt x="74" y="166"/>
                    <a:pt x="75" y="168"/>
                    <a:pt x="74" y="169"/>
                  </a:cubicBezTo>
                  <a:cubicBezTo>
                    <a:pt x="74" y="170"/>
                    <a:pt x="73" y="173"/>
                    <a:pt x="73" y="173"/>
                  </a:cubicBezTo>
                  <a:cubicBezTo>
                    <a:pt x="72" y="173"/>
                    <a:pt x="71" y="173"/>
                    <a:pt x="70" y="174"/>
                  </a:cubicBezTo>
                  <a:cubicBezTo>
                    <a:pt x="69" y="174"/>
                    <a:pt x="64" y="174"/>
                    <a:pt x="64" y="174"/>
                  </a:cubicBezTo>
                  <a:cubicBezTo>
                    <a:pt x="60" y="174"/>
                    <a:pt x="60" y="174"/>
                    <a:pt x="60" y="174"/>
                  </a:cubicBezTo>
                  <a:cubicBezTo>
                    <a:pt x="57" y="174"/>
                    <a:pt x="57" y="174"/>
                    <a:pt x="57" y="174"/>
                  </a:cubicBezTo>
                  <a:cubicBezTo>
                    <a:pt x="56" y="176"/>
                    <a:pt x="56" y="176"/>
                    <a:pt x="56" y="176"/>
                  </a:cubicBezTo>
                  <a:cubicBezTo>
                    <a:pt x="56" y="176"/>
                    <a:pt x="59" y="177"/>
                    <a:pt x="60" y="178"/>
                  </a:cubicBezTo>
                  <a:cubicBezTo>
                    <a:pt x="62" y="178"/>
                    <a:pt x="62" y="178"/>
                    <a:pt x="62" y="178"/>
                  </a:cubicBezTo>
                  <a:cubicBezTo>
                    <a:pt x="63" y="179"/>
                    <a:pt x="65" y="181"/>
                    <a:pt x="65" y="181"/>
                  </a:cubicBezTo>
                  <a:cubicBezTo>
                    <a:pt x="64" y="184"/>
                    <a:pt x="64" y="184"/>
                    <a:pt x="64" y="184"/>
                  </a:cubicBezTo>
                  <a:cubicBezTo>
                    <a:pt x="64" y="184"/>
                    <a:pt x="67" y="180"/>
                    <a:pt x="67" y="180"/>
                  </a:cubicBezTo>
                  <a:cubicBezTo>
                    <a:pt x="68" y="180"/>
                    <a:pt x="73" y="180"/>
                    <a:pt x="73" y="180"/>
                  </a:cubicBezTo>
                  <a:cubicBezTo>
                    <a:pt x="73" y="180"/>
                    <a:pt x="77" y="178"/>
                    <a:pt x="78" y="178"/>
                  </a:cubicBezTo>
                  <a:cubicBezTo>
                    <a:pt x="78" y="178"/>
                    <a:pt x="77" y="181"/>
                    <a:pt x="77" y="181"/>
                  </a:cubicBezTo>
                  <a:cubicBezTo>
                    <a:pt x="81" y="179"/>
                    <a:pt x="81" y="179"/>
                    <a:pt x="81" y="179"/>
                  </a:cubicBezTo>
                  <a:cubicBezTo>
                    <a:pt x="85" y="177"/>
                    <a:pt x="85" y="177"/>
                    <a:pt x="85" y="177"/>
                  </a:cubicBezTo>
                  <a:cubicBezTo>
                    <a:pt x="87" y="177"/>
                    <a:pt x="87" y="177"/>
                    <a:pt x="87" y="177"/>
                  </a:cubicBezTo>
                  <a:cubicBezTo>
                    <a:pt x="87" y="177"/>
                    <a:pt x="88" y="180"/>
                    <a:pt x="88" y="181"/>
                  </a:cubicBezTo>
                  <a:cubicBezTo>
                    <a:pt x="87" y="182"/>
                    <a:pt x="87" y="182"/>
                    <a:pt x="87" y="184"/>
                  </a:cubicBezTo>
                  <a:cubicBezTo>
                    <a:pt x="87" y="185"/>
                    <a:pt x="86" y="186"/>
                    <a:pt x="87" y="187"/>
                  </a:cubicBezTo>
                  <a:cubicBezTo>
                    <a:pt x="87" y="187"/>
                    <a:pt x="87" y="188"/>
                    <a:pt x="88" y="188"/>
                  </a:cubicBezTo>
                  <a:cubicBezTo>
                    <a:pt x="89" y="189"/>
                    <a:pt x="90" y="188"/>
                    <a:pt x="90" y="188"/>
                  </a:cubicBezTo>
                  <a:cubicBezTo>
                    <a:pt x="92" y="183"/>
                    <a:pt x="92" y="183"/>
                    <a:pt x="92" y="183"/>
                  </a:cubicBezTo>
                  <a:cubicBezTo>
                    <a:pt x="92" y="183"/>
                    <a:pt x="94" y="181"/>
                    <a:pt x="94" y="181"/>
                  </a:cubicBezTo>
                  <a:cubicBezTo>
                    <a:pt x="95" y="181"/>
                    <a:pt x="98" y="179"/>
                    <a:pt x="98" y="179"/>
                  </a:cubicBezTo>
                  <a:cubicBezTo>
                    <a:pt x="103" y="179"/>
                    <a:pt x="103" y="179"/>
                    <a:pt x="103" y="179"/>
                  </a:cubicBezTo>
                  <a:cubicBezTo>
                    <a:pt x="103" y="179"/>
                    <a:pt x="108" y="178"/>
                    <a:pt x="109" y="178"/>
                  </a:cubicBezTo>
                  <a:cubicBezTo>
                    <a:pt x="109" y="179"/>
                    <a:pt x="111" y="179"/>
                    <a:pt x="112" y="179"/>
                  </a:cubicBezTo>
                  <a:cubicBezTo>
                    <a:pt x="114" y="179"/>
                    <a:pt x="115" y="179"/>
                    <a:pt x="117" y="179"/>
                  </a:cubicBezTo>
                  <a:cubicBezTo>
                    <a:pt x="118" y="179"/>
                    <a:pt x="119" y="179"/>
                    <a:pt x="119" y="179"/>
                  </a:cubicBezTo>
                  <a:cubicBezTo>
                    <a:pt x="119" y="179"/>
                    <a:pt x="121" y="177"/>
                    <a:pt x="121" y="177"/>
                  </a:cubicBezTo>
                  <a:cubicBezTo>
                    <a:pt x="121" y="176"/>
                    <a:pt x="121" y="175"/>
                    <a:pt x="121" y="175"/>
                  </a:cubicBezTo>
                  <a:cubicBezTo>
                    <a:pt x="122" y="174"/>
                    <a:pt x="123" y="172"/>
                    <a:pt x="124" y="172"/>
                  </a:cubicBezTo>
                  <a:cubicBezTo>
                    <a:pt x="125" y="172"/>
                    <a:pt x="140" y="174"/>
                    <a:pt x="140" y="174"/>
                  </a:cubicBezTo>
                  <a:cubicBezTo>
                    <a:pt x="153" y="178"/>
                    <a:pt x="153" y="178"/>
                    <a:pt x="153" y="178"/>
                  </a:cubicBezTo>
                  <a:cubicBezTo>
                    <a:pt x="162" y="180"/>
                    <a:pt x="162" y="180"/>
                    <a:pt x="162" y="180"/>
                  </a:cubicBezTo>
                  <a:cubicBezTo>
                    <a:pt x="162" y="180"/>
                    <a:pt x="169" y="184"/>
                    <a:pt x="170" y="184"/>
                  </a:cubicBezTo>
                  <a:cubicBezTo>
                    <a:pt x="171" y="185"/>
                    <a:pt x="184" y="187"/>
                    <a:pt x="184" y="187"/>
                  </a:cubicBezTo>
                  <a:cubicBezTo>
                    <a:pt x="190" y="191"/>
                    <a:pt x="190" y="191"/>
                    <a:pt x="190" y="191"/>
                  </a:cubicBezTo>
                  <a:cubicBezTo>
                    <a:pt x="190" y="191"/>
                    <a:pt x="196" y="193"/>
                    <a:pt x="196" y="194"/>
                  </a:cubicBezTo>
                  <a:cubicBezTo>
                    <a:pt x="196" y="195"/>
                    <a:pt x="200" y="197"/>
                    <a:pt x="200" y="197"/>
                  </a:cubicBezTo>
                  <a:cubicBezTo>
                    <a:pt x="204" y="195"/>
                    <a:pt x="204" y="195"/>
                    <a:pt x="204" y="195"/>
                  </a:cubicBezTo>
                  <a:cubicBezTo>
                    <a:pt x="204" y="195"/>
                    <a:pt x="209" y="196"/>
                    <a:pt x="209" y="196"/>
                  </a:cubicBezTo>
                  <a:cubicBezTo>
                    <a:pt x="210" y="197"/>
                    <a:pt x="220" y="200"/>
                    <a:pt x="220" y="200"/>
                  </a:cubicBezTo>
                  <a:cubicBezTo>
                    <a:pt x="220" y="200"/>
                    <a:pt x="227" y="202"/>
                    <a:pt x="228" y="202"/>
                  </a:cubicBezTo>
                  <a:cubicBezTo>
                    <a:pt x="229" y="202"/>
                    <a:pt x="233" y="201"/>
                    <a:pt x="233" y="201"/>
                  </a:cubicBezTo>
                  <a:cubicBezTo>
                    <a:pt x="233" y="198"/>
                    <a:pt x="233" y="198"/>
                    <a:pt x="233" y="198"/>
                  </a:cubicBezTo>
                  <a:cubicBezTo>
                    <a:pt x="233" y="198"/>
                    <a:pt x="232" y="196"/>
                    <a:pt x="234" y="197"/>
                  </a:cubicBezTo>
                  <a:cubicBezTo>
                    <a:pt x="236" y="197"/>
                    <a:pt x="237" y="197"/>
                    <a:pt x="238" y="198"/>
                  </a:cubicBezTo>
                  <a:cubicBezTo>
                    <a:pt x="238" y="199"/>
                    <a:pt x="240" y="199"/>
                    <a:pt x="241" y="200"/>
                  </a:cubicBezTo>
                  <a:cubicBezTo>
                    <a:pt x="242" y="202"/>
                    <a:pt x="246" y="203"/>
                    <a:pt x="246" y="203"/>
                  </a:cubicBezTo>
                  <a:cubicBezTo>
                    <a:pt x="251" y="205"/>
                    <a:pt x="251" y="205"/>
                    <a:pt x="251" y="205"/>
                  </a:cubicBezTo>
                  <a:cubicBezTo>
                    <a:pt x="252" y="208"/>
                    <a:pt x="252" y="208"/>
                    <a:pt x="252" y="208"/>
                  </a:cubicBezTo>
                  <a:cubicBezTo>
                    <a:pt x="253" y="209"/>
                    <a:pt x="253" y="209"/>
                    <a:pt x="253" y="209"/>
                  </a:cubicBezTo>
                  <a:cubicBezTo>
                    <a:pt x="254" y="207"/>
                    <a:pt x="254" y="207"/>
                    <a:pt x="254" y="207"/>
                  </a:cubicBezTo>
                  <a:cubicBezTo>
                    <a:pt x="255" y="206"/>
                    <a:pt x="256" y="206"/>
                    <a:pt x="256" y="206"/>
                  </a:cubicBezTo>
                  <a:cubicBezTo>
                    <a:pt x="258" y="207"/>
                    <a:pt x="258" y="207"/>
                    <a:pt x="258" y="207"/>
                  </a:cubicBezTo>
                  <a:cubicBezTo>
                    <a:pt x="258" y="207"/>
                    <a:pt x="260" y="207"/>
                    <a:pt x="260" y="207"/>
                  </a:cubicBezTo>
                  <a:cubicBezTo>
                    <a:pt x="261" y="207"/>
                    <a:pt x="264" y="206"/>
                    <a:pt x="264" y="206"/>
                  </a:cubicBezTo>
                  <a:cubicBezTo>
                    <a:pt x="264" y="207"/>
                    <a:pt x="266" y="209"/>
                    <a:pt x="267" y="209"/>
                  </a:cubicBezTo>
                  <a:cubicBezTo>
                    <a:pt x="267" y="210"/>
                    <a:pt x="269" y="213"/>
                    <a:pt x="269" y="213"/>
                  </a:cubicBezTo>
                  <a:cubicBezTo>
                    <a:pt x="269" y="213"/>
                    <a:pt x="269" y="214"/>
                    <a:pt x="269" y="216"/>
                  </a:cubicBezTo>
                  <a:cubicBezTo>
                    <a:pt x="269" y="217"/>
                    <a:pt x="270" y="218"/>
                    <a:pt x="270" y="218"/>
                  </a:cubicBezTo>
                  <a:cubicBezTo>
                    <a:pt x="272" y="220"/>
                    <a:pt x="272" y="220"/>
                    <a:pt x="272" y="220"/>
                  </a:cubicBezTo>
                  <a:cubicBezTo>
                    <a:pt x="277" y="228"/>
                    <a:pt x="277" y="228"/>
                    <a:pt x="277" y="228"/>
                  </a:cubicBezTo>
                  <a:cubicBezTo>
                    <a:pt x="279" y="230"/>
                    <a:pt x="279" y="230"/>
                    <a:pt x="279" y="230"/>
                  </a:cubicBezTo>
                  <a:cubicBezTo>
                    <a:pt x="281" y="228"/>
                    <a:pt x="281" y="228"/>
                    <a:pt x="281" y="228"/>
                  </a:cubicBezTo>
                  <a:cubicBezTo>
                    <a:pt x="284" y="228"/>
                    <a:pt x="284" y="228"/>
                    <a:pt x="284" y="228"/>
                  </a:cubicBezTo>
                  <a:cubicBezTo>
                    <a:pt x="287" y="235"/>
                    <a:pt x="287" y="235"/>
                    <a:pt x="287" y="235"/>
                  </a:cubicBezTo>
                  <a:cubicBezTo>
                    <a:pt x="290" y="244"/>
                    <a:pt x="290" y="244"/>
                    <a:pt x="290" y="244"/>
                  </a:cubicBezTo>
                  <a:cubicBezTo>
                    <a:pt x="288" y="256"/>
                    <a:pt x="288" y="256"/>
                    <a:pt x="288" y="256"/>
                  </a:cubicBezTo>
                  <a:cubicBezTo>
                    <a:pt x="288" y="264"/>
                    <a:pt x="288" y="264"/>
                    <a:pt x="288" y="264"/>
                  </a:cubicBezTo>
                  <a:cubicBezTo>
                    <a:pt x="288" y="264"/>
                    <a:pt x="286" y="270"/>
                    <a:pt x="286" y="271"/>
                  </a:cubicBezTo>
                  <a:cubicBezTo>
                    <a:pt x="286" y="273"/>
                    <a:pt x="281" y="280"/>
                    <a:pt x="281" y="280"/>
                  </a:cubicBezTo>
                  <a:cubicBezTo>
                    <a:pt x="281" y="280"/>
                    <a:pt x="278" y="286"/>
                    <a:pt x="277" y="287"/>
                  </a:cubicBezTo>
                  <a:cubicBezTo>
                    <a:pt x="276" y="289"/>
                    <a:pt x="272" y="297"/>
                    <a:pt x="272" y="297"/>
                  </a:cubicBezTo>
                  <a:cubicBezTo>
                    <a:pt x="260" y="309"/>
                    <a:pt x="260" y="309"/>
                    <a:pt x="260" y="309"/>
                  </a:cubicBezTo>
                  <a:cubicBezTo>
                    <a:pt x="260" y="309"/>
                    <a:pt x="254" y="312"/>
                    <a:pt x="252" y="313"/>
                  </a:cubicBezTo>
                  <a:cubicBezTo>
                    <a:pt x="251" y="315"/>
                    <a:pt x="241" y="316"/>
                    <a:pt x="241" y="316"/>
                  </a:cubicBezTo>
                  <a:cubicBezTo>
                    <a:pt x="233" y="316"/>
                    <a:pt x="233" y="316"/>
                    <a:pt x="233" y="316"/>
                  </a:cubicBezTo>
                  <a:cubicBezTo>
                    <a:pt x="221" y="313"/>
                    <a:pt x="221" y="313"/>
                    <a:pt x="221" y="313"/>
                  </a:cubicBezTo>
                  <a:cubicBezTo>
                    <a:pt x="214" y="315"/>
                    <a:pt x="214" y="315"/>
                    <a:pt x="214" y="315"/>
                  </a:cubicBezTo>
                  <a:cubicBezTo>
                    <a:pt x="205" y="318"/>
                    <a:pt x="205" y="318"/>
                    <a:pt x="205" y="318"/>
                  </a:cubicBezTo>
                  <a:cubicBezTo>
                    <a:pt x="197" y="318"/>
                    <a:pt x="197" y="318"/>
                    <a:pt x="197" y="318"/>
                  </a:cubicBezTo>
                  <a:cubicBezTo>
                    <a:pt x="187" y="320"/>
                    <a:pt x="187" y="320"/>
                    <a:pt x="187" y="320"/>
                  </a:cubicBezTo>
                  <a:cubicBezTo>
                    <a:pt x="187" y="320"/>
                    <a:pt x="185" y="320"/>
                    <a:pt x="183" y="320"/>
                  </a:cubicBezTo>
                  <a:cubicBezTo>
                    <a:pt x="182" y="320"/>
                    <a:pt x="176" y="318"/>
                    <a:pt x="176" y="318"/>
                  </a:cubicBezTo>
                  <a:cubicBezTo>
                    <a:pt x="169" y="316"/>
                    <a:pt x="169" y="316"/>
                    <a:pt x="169" y="316"/>
                  </a:cubicBezTo>
                  <a:cubicBezTo>
                    <a:pt x="164" y="316"/>
                    <a:pt x="164" y="316"/>
                    <a:pt x="164" y="316"/>
                  </a:cubicBezTo>
                  <a:cubicBezTo>
                    <a:pt x="163" y="320"/>
                    <a:pt x="163" y="320"/>
                    <a:pt x="163" y="320"/>
                  </a:cubicBezTo>
                  <a:cubicBezTo>
                    <a:pt x="163" y="320"/>
                    <a:pt x="163" y="320"/>
                    <a:pt x="161" y="320"/>
                  </a:cubicBezTo>
                  <a:cubicBezTo>
                    <a:pt x="159" y="320"/>
                    <a:pt x="157" y="320"/>
                    <a:pt x="157" y="320"/>
                  </a:cubicBezTo>
                  <a:cubicBezTo>
                    <a:pt x="157" y="316"/>
                    <a:pt x="157" y="316"/>
                    <a:pt x="157" y="316"/>
                  </a:cubicBezTo>
                  <a:cubicBezTo>
                    <a:pt x="150" y="316"/>
                    <a:pt x="150" y="316"/>
                    <a:pt x="150" y="316"/>
                  </a:cubicBezTo>
                  <a:cubicBezTo>
                    <a:pt x="150" y="316"/>
                    <a:pt x="147" y="317"/>
                    <a:pt x="145" y="317"/>
                  </a:cubicBezTo>
                  <a:cubicBezTo>
                    <a:pt x="142" y="317"/>
                    <a:pt x="139" y="314"/>
                    <a:pt x="138" y="314"/>
                  </a:cubicBezTo>
                  <a:cubicBezTo>
                    <a:pt x="137" y="314"/>
                    <a:pt x="137" y="315"/>
                    <a:pt x="137" y="315"/>
                  </a:cubicBezTo>
                  <a:cubicBezTo>
                    <a:pt x="137" y="318"/>
                    <a:pt x="137" y="318"/>
                    <a:pt x="137" y="318"/>
                  </a:cubicBezTo>
                  <a:cubicBezTo>
                    <a:pt x="132" y="318"/>
                    <a:pt x="132" y="318"/>
                    <a:pt x="132" y="318"/>
                  </a:cubicBezTo>
                  <a:cubicBezTo>
                    <a:pt x="126" y="316"/>
                    <a:pt x="126" y="316"/>
                    <a:pt x="126" y="316"/>
                  </a:cubicBezTo>
                  <a:cubicBezTo>
                    <a:pt x="121" y="312"/>
                    <a:pt x="121" y="312"/>
                    <a:pt x="121" y="312"/>
                  </a:cubicBezTo>
                  <a:cubicBezTo>
                    <a:pt x="117" y="308"/>
                    <a:pt x="117" y="308"/>
                    <a:pt x="117" y="308"/>
                  </a:cubicBezTo>
                  <a:cubicBezTo>
                    <a:pt x="117" y="306"/>
                    <a:pt x="117" y="306"/>
                    <a:pt x="117" y="306"/>
                  </a:cubicBezTo>
                  <a:cubicBezTo>
                    <a:pt x="112" y="306"/>
                    <a:pt x="112" y="306"/>
                    <a:pt x="112" y="306"/>
                  </a:cubicBezTo>
                  <a:cubicBezTo>
                    <a:pt x="105" y="306"/>
                    <a:pt x="105" y="306"/>
                    <a:pt x="105" y="306"/>
                  </a:cubicBezTo>
                  <a:cubicBezTo>
                    <a:pt x="101" y="308"/>
                    <a:pt x="101" y="308"/>
                    <a:pt x="101" y="308"/>
                  </a:cubicBezTo>
                  <a:cubicBezTo>
                    <a:pt x="106" y="309"/>
                    <a:pt x="106" y="309"/>
                    <a:pt x="106" y="309"/>
                  </a:cubicBezTo>
                  <a:cubicBezTo>
                    <a:pt x="109" y="310"/>
                    <a:pt x="109" y="310"/>
                    <a:pt x="109" y="310"/>
                  </a:cubicBezTo>
                  <a:cubicBezTo>
                    <a:pt x="109" y="310"/>
                    <a:pt x="113" y="309"/>
                    <a:pt x="113" y="312"/>
                  </a:cubicBezTo>
                  <a:cubicBezTo>
                    <a:pt x="113" y="314"/>
                    <a:pt x="111" y="314"/>
                    <a:pt x="113" y="316"/>
                  </a:cubicBezTo>
                  <a:cubicBezTo>
                    <a:pt x="114" y="318"/>
                    <a:pt x="118" y="320"/>
                    <a:pt x="118" y="320"/>
                  </a:cubicBezTo>
                  <a:cubicBezTo>
                    <a:pt x="118" y="320"/>
                    <a:pt x="120" y="320"/>
                    <a:pt x="121" y="320"/>
                  </a:cubicBezTo>
                  <a:cubicBezTo>
                    <a:pt x="122" y="320"/>
                    <a:pt x="123" y="320"/>
                    <a:pt x="123" y="320"/>
                  </a:cubicBezTo>
                  <a:cubicBezTo>
                    <a:pt x="125" y="323"/>
                    <a:pt x="125" y="323"/>
                    <a:pt x="125" y="323"/>
                  </a:cubicBezTo>
                  <a:cubicBezTo>
                    <a:pt x="125" y="323"/>
                    <a:pt x="124" y="324"/>
                    <a:pt x="126" y="324"/>
                  </a:cubicBezTo>
                  <a:cubicBezTo>
                    <a:pt x="127" y="324"/>
                    <a:pt x="132" y="324"/>
                    <a:pt x="132" y="324"/>
                  </a:cubicBezTo>
                  <a:cubicBezTo>
                    <a:pt x="137" y="326"/>
                    <a:pt x="137" y="326"/>
                    <a:pt x="137" y="326"/>
                  </a:cubicBezTo>
                  <a:cubicBezTo>
                    <a:pt x="137" y="329"/>
                    <a:pt x="137" y="329"/>
                    <a:pt x="137" y="329"/>
                  </a:cubicBezTo>
                  <a:cubicBezTo>
                    <a:pt x="137" y="329"/>
                    <a:pt x="136" y="331"/>
                    <a:pt x="138" y="331"/>
                  </a:cubicBezTo>
                  <a:cubicBezTo>
                    <a:pt x="139" y="332"/>
                    <a:pt x="143" y="331"/>
                    <a:pt x="143" y="331"/>
                  </a:cubicBezTo>
                  <a:cubicBezTo>
                    <a:pt x="143" y="331"/>
                    <a:pt x="142" y="330"/>
                    <a:pt x="144" y="331"/>
                  </a:cubicBezTo>
                  <a:cubicBezTo>
                    <a:pt x="145" y="332"/>
                    <a:pt x="146" y="333"/>
                    <a:pt x="146" y="333"/>
                  </a:cubicBezTo>
                  <a:cubicBezTo>
                    <a:pt x="146" y="333"/>
                    <a:pt x="147" y="335"/>
                    <a:pt x="147" y="336"/>
                  </a:cubicBezTo>
                  <a:cubicBezTo>
                    <a:pt x="147" y="337"/>
                    <a:pt x="148" y="339"/>
                    <a:pt x="148" y="339"/>
                  </a:cubicBezTo>
                  <a:cubicBezTo>
                    <a:pt x="148" y="339"/>
                    <a:pt x="145" y="340"/>
                    <a:pt x="150" y="340"/>
                  </a:cubicBezTo>
                  <a:cubicBezTo>
                    <a:pt x="155" y="340"/>
                    <a:pt x="155" y="340"/>
                    <a:pt x="155" y="340"/>
                  </a:cubicBezTo>
                  <a:cubicBezTo>
                    <a:pt x="159" y="340"/>
                    <a:pt x="159" y="340"/>
                    <a:pt x="159" y="340"/>
                  </a:cubicBezTo>
                  <a:cubicBezTo>
                    <a:pt x="163" y="341"/>
                    <a:pt x="163" y="341"/>
                    <a:pt x="163" y="341"/>
                  </a:cubicBezTo>
                  <a:cubicBezTo>
                    <a:pt x="170" y="344"/>
                    <a:pt x="170" y="344"/>
                    <a:pt x="170" y="344"/>
                  </a:cubicBezTo>
                  <a:cubicBezTo>
                    <a:pt x="177" y="348"/>
                    <a:pt x="177" y="348"/>
                    <a:pt x="177" y="348"/>
                  </a:cubicBezTo>
                  <a:cubicBezTo>
                    <a:pt x="177" y="348"/>
                    <a:pt x="176" y="351"/>
                    <a:pt x="178" y="351"/>
                  </a:cubicBezTo>
                  <a:cubicBezTo>
                    <a:pt x="179" y="351"/>
                    <a:pt x="183" y="351"/>
                    <a:pt x="183" y="351"/>
                  </a:cubicBezTo>
                  <a:cubicBezTo>
                    <a:pt x="186" y="359"/>
                    <a:pt x="186" y="359"/>
                    <a:pt x="186" y="359"/>
                  </a:cubicBezTo>
                  <a:cubicBezTo>
                    <a:pt x="181" y="359"/>
                    <a:pt x="181" y="359"/>
                    <a:pt x="181" y="359"/>
                  </a:cubicBezTo>
                  <a:cubicBezTo>
                    <a:pt x="184" y="367"/>
                    <a:pt x="184" y="367"/>
                    <a:pt x="184" y="367"/>
                  </a:cubicBezTo>
                  <a:cubicBezTo>
                    <a:pt x="186" y="371"/>
                    <a:pt x="186" y="371"/>
                    <a:pt x="186" y="371"/>
                  </a:cubicBezTo>
                  <a:cubicBezTo>
                    <a:pt x="185" y="376"/>
                    <a:pt x="185" y="376"/>
                    <a:pt x="185" y="376"/>
                  </a:cubicBezTo>
                  <a:cubicBezTo>
                    <a:pt x="182" y="379"/>
                    <a:pt x="182" y="379"/>
                    <a:pt x="182" y="379"/>
                  </a:cubicBezTo>
                  <a:cubicBezTo>
                    <a:pt x="182" y="379"/>
                    <a:pt x="182" y="381"/>
                    <a:pt x="182" y="381"/>
                  </a:cubicBezTo>
                  <a:cubicBezTo>
                    <a:pt x="182" y="382"/>
                    <a:pt x="184" y="382"/>
                    <a:pt x="184" y="382"/>
                  </a:cubicBezTo>
                  <a:cubicBezTo>
                    <a:pt x="184" y="382"/>
                    <a:pt x="186" y="384"/>
                    <a:pt x="186" y="385"/>
                  </a:cubicBezTo>
                  <a:cubicBezTo>
                    <a:pt x="186" y="386"/>
                    <a:pt x="189" y="387"/>
                    <a:pt x="189" y="388"/>
                  </a:cubicBezTo>
                  <a:cubicBezTo>
                    <a:pt x="190" y="389"/>
                    <a:pt x="193" y="392"/>
                    <a:pt x="193" y="392"/>
                  </a:cubicBezTo>
                  <a:cubicBezTo>
                    <a:pt x="194" y="394"/>
                    <a:pt x="194" y="394"/>
                    <a:pt x="194" y="394"/>
                  </a:cubicBezTo>
                  <a:cubicBezTo>
                    <a:pt x="198" y="396"/>
                    <a:pt x="198" y="396"/>
                    <a:pt x="198" y="396"/>
                  </a:cubicBezTo>
                  <a:cubicBezTo>
                    <a:pt x="198" y="396"/>
                    <a:pt x="198" y="396"/>
                    <a:pt x="198" y="397"/>
                  </a:cubicBezTo>
                  <a:cubicBezTo>
                    <a:pt x="198" y="399"/>
                    <a:pt x="200" y="401"/>
                    <a:pt x="200" y="401"/>
                  </a:cubicBezTo>
                  <a:cubicBezTo>
                    <a:pt x="204" y="404"/>
                    <a:pt x="204" y="404"/>
                    <a:pt x="204" y="404"/>
                  </a:cubicBezTo>
                  <a:cubicBezTo>
                    <a:pt x="204" y="404"/>
                    <a:pt x="204" y="403"/>
                    <a:pt x="204" y="405"/>
                  </a:cubicBezTo>
                  <a:cubicBezTo>
                    <a:pt x="204" y="407"/>
                    <a:pt x="204" y="410"/>
                    <a:pt x="204" y="410"/>
                  </a:cubicBezTo>
                  <a:cubicBezTo>
                    <a:pt x="208" y="410"/>
                    <a:pt x="208" y="410"/>
                    <a:pt x="208" y="410"/>
                  </a:cubicBezTo>
                  <a:cubicBezTo>
                    <a:pt x="207" y="414"/>
                    <a:pt x="207" y="414"/>
                    <a:pt x="207" y="414"/>
                  </a:cubicBezTo>
                  <a:cubicBezTo>
                    <a:pt x="207" y="414"/>
                    <a:pt x="205" y="414"/>
                    <a:pt x="207" y="417"/>
                  </a:cubicBezTo>
                  <a:cubicBezTo>
                    <a:pt x="209" y="419"/>
                    <a:pt x="209" y="421"/>
                    <a:pt x="209" y="421"/>
                  </a:cubicBezTo>
                  <a:cubicBezTo>
                    <a:pt x="216" y="426"/>
                    <a:pt x="216" y="426"/>
                    <a:pt x="216" y="426"/>
                  </a:cubicBezTo>
                  <a:cubicBezTo>
                    <a:pt x="220" y="426"/>
                    <a:pt x="220" y="426"/>
                    <a:pt x="220" y="426"/>
                  </a:cubicBezTo>
                  <a:cubicBezTo>
                    <a:pt x="224" y="425"/>
                    <a:pt x="224" y="425"/>
                    <a:pt x="224" y="425"/>
                  </a:cubicBezTo>
                  <a:cubicBezTo>
                    <a:pt x="226" y="421"/>
                    <a:pt x="226" y="421"/>
                    <a:pt x="226" y="421"/>
                  </a:cubicBezTo>
                  <a:cubicBezTo>
                    <a:pt x="226" y="421"/>
                    <a:pt x="229" y="421"/>
                    <a:pt x="232" y="422"/>
                  </a:cubicBezTo>
                  <a:cubicBezTo>
                    <a:pt x="234" y="423"/>
                    <a:pt x="238" y="422"/>
                    <a:pt x="238" y="422"/>
                  </a:cubicBezTo>
                  <a:cubicBezTo>
                    <a:pt x="238" y="422"/>
                    <a:pt x="238" y="422"/>
                    <a:pt x="238" y="424"/>
                  </a:cubicBezTo>
                  <a:cubicBezTo>
                    <a:pt x="239" y="426"/>
                    <a:pt x="241" y="425"/>
                    <a:pt x="241" y="425"/>
                  </a:cubicBezTo>
                  <a:cubicBezTo>
                    <a:pt x="241" y="425"/>
                    <a:pt x="244" y="425"/>
                    <a:pt x="244" y="426"/>
                  </a:cubicBezTo>
                  <a:cubicBezTo>
                    <a:pt x="244" y="427"/>
                    <a:pt x="246" y="428"/>
                    <a:pt x="247" y="430"/>
                  </a:cubicBezTo>
                  <a:cubicBezTo>
                    <a:pt x="248" y="432"/>
                    <a:pt x="248" y="431"/>
                    <a:pt x="249" y="432"/>
                  </a:cubicBezTo>
                  <a:cubicBezTo>
                    <a:pt x="249" y="433"/>
                    <a:pt x="245" y="434"/>
                    <a:pt x="250" y="434"/>
                  </a:cubicBezTo>
                  <a:cubicBezTo>
                    <a:pt x="254" y="435"/>
                    <a:pt x="264" y="436"/>
                    <a:pt x="264" y="436"/>
                  </a:cubicBezTo>
                  <a:cubicBezTo>
                    <a:pt x="264" y="436"/>
                    <a:pt x="270" y="434"/>
                    <a:pt x="273" y="434"/>
                  </a:cubicBezTo>
                  <a:cubicBezTo>
                    <a:pt x="276" y="434"/>
                    <a:pt x="276" y="435"/>
                    <a:pt x="276" y="435"/>
                  </a:cubicBezTo>
                  <a:cubicBezTo>
                    <a:pt x="279" y="435"/>
                    <a:pt x="279" y="435"/>
                    <a:pt x="279" y="435"/>
                  </a:cubicBezTo>
                  <a:cubicBezTo>
                    <a:pt x="279" y="435"/>
                    <a:pt x="281" y="434"/>
                    <a:pt x="281" y="433"/>
                  </a:cubicBezTo>
                  <a:cubicBezTo>
                    <a:pt x="281" y="432"/>
                    <a:pt x="282" y="429"/>
                    <a:pt x="282" y="429"/>
                  </a:cubicBezTo>
                  <a:cubicBezTo>
                    <a:pt x="282" y="429"/>
                    <a:pt x="281" y="427"/>
                    <a:pt x="283" y="427"/>
                  </a:cubicBezTo>
                  <a:cubicBezTo>
                    <a:pt x="285" y="427"/>
                    <a:pt x="286" y="426"/>
                    <a:pt x="286" y="426"/>
                  </a:cubicBezTo>
                  <a:cubicBezTo>
                    <a:pt x="289" y="424"/>
                    <a:pt x="289" y="424"/>
                    <a:pt x="289" y="424"/>
                  </a:cubicBezTo>
                  <a:cubicBezTo>
                    <a:pt x="288" y="416"/>
                    <a:pt x="288" y="416"/>
                    <a:pt x="288" y="416"/>
                  </a:cubicBezTo>
                  <a:cubicBezTo>
                    <a:pt x="288" y="416"/>
                    <a:pt x="288" y="413"/>
                    <a:pt x="287" y="412"/>
                  </a:cubicBezTo>
                  <a:cubicBezTo>
                    <a:pt x="285" y="411"/>
                    <a:pt x="282" y="408"/>
                    <a:pt x="282" y="408"/>
                  </a:cubicBezTo>
                  <a:cubicBezTo>
                    <a:pt x="281" y="405"/>
                    <a:pt x="281" y="405"/>
                    <a:pt x="281" y="405"/>
                  </a:cubicBezTo>
                  <a:cubicBezTo>
                    <a:pt x="277" y="402"/>
                    <a:pt x="277" y="402"/>
                    <a:pt x="277" y="402"/>
                  </a:cubicBezTo>
                  <a:cubicBezTo>
                    <a:pt x="277" y="402"/>
                    <a:pt x="276" y="400"/>
                    <a:pt x="275" y="400"/>
                  </a:cubicBezTo>
                  <a:cubicBezTo>
                    <a:pt x="274" y="401"/>
                    <a:pt x="275" y="401"/>
                    <a:pt x="273" y="404"/>
                  </a:cubicBezTo>
                  <a:cubicBezTo>
                    <a:pt x="271" y="406"/>
                    <a:pt x="268" y="407"/>
                    <a:pt x="268" y="407"/>
                  </a:cubicBezTo>
                  <a:cubicBezTo>
                    <a:pt x="262" y="409"/>
                    <a:pt x="262" y="409"/>
                    <a:pt x="262" y="409"/>
                  </a:cubicBezTo>
                  <a:cubicBezTo>
                    <a:pt x="262" y="409"/>
                    <a:pt x="258" y="407"/>
                    <a:pt x="257" y="405"/>
                  </a:cubicBezTo>
                  <a:cubicBezTo>
                    <a:pt x="256" y="404"/>
                    <a:pt x="249" y="398"/>
                    <a:pt x="249" y="398"/>
                  </a:cubicBezTo>
                  <a:cubicBezTo>
                    <a:pt x="249" y="398"/>
                    <a:pt x="245" y="395"/>
                    <a:pt x="244" y="395"/>
                  </a:cubicBezTo>
                  <a:cubicBezTo>
                    <a:pt x="242" y="395"/>
                    <a:pt x="240" y="395"/>
                    <a:pt x="240" y="395"/>
                  </a:cubicBezTo>
                  <a:cubicBezTo>
                    <a:pt x="237" y="390"/>
                    <a:pt x="237" y="390"/>
                    <a:pt x="237" y="390"/>
                  </a:cubicBezTo>
                  <a:cubicBezTo>
                    <a:pt x="236" y="389"/>
                    <a:pt x="236" y="389"/>
                    <a:pt x="236" y="389"/>
                  </a:cubicBezTo>
                  <a:cubicBezTo>
                    <a:pt x="236" y="389"/>
                    <a:pt x="233" y="386"/>
                    <a:pt x="235" y="386"/>
                  </a:cubicBezTo>
                  <a:cubicBezTo>
                    <a:pt x="238" y="386"/>
                    <a:pt x="239" y="383"/>
                    <a:pt x="239" y="383"/>
                  </a:cubicBezTo>
                  <a:cubicBezTo>
                    <a:pt x="239" y="380"/>
                    <a:pt x="239" y="380"/>
                    <a:pt x="239" y="380"/>
                  </a:cubicBezTo>
                  <a:cubicBezTo>
                    <a:pt x="239" y="378"/>
                    <a:pt x="239" y="378"/>
                    <a:pt x="239" y="378"/>
                  </a:cubicBezTo>
                  <a:cubicBezTo>
                    <a:pt x="238" y="373"/>
                    <a:pt x="238" y="373"/>
                    <a:pt x="238" y="373"/>
                  </a:cubicBezTo>
                  <a:cubicBezTo>
                    <a:pt x="238" y="373"/>
                    <a:pt x="237" y="368"/>
                    <a:pt x="238" y="367"/>
                  </a:cubicBezTo>
                  <a:cubicBezTo>
                    <a:pt x="240" y="367"/>
                    <a:pt x="246" y="366"/>
                    <a:pt x="246" y="366"/>
                  </a:cubicBezTo>
                  <a:cubicBezTo>
                    <a:pt x="246" y="366"/>
                    <a:pt x="249" y="367"/>
                    <a:pt x="252" y="368"/>
                  </a:cubicBezTo>
                  <a:cubicBezTo>
                    <a:pt x="254" y="368"/>
                    <a:pt x="256" y="369"/>
                    <a:pt x="256" y="369"/>
                  </a:cubicBezTo>
                  <a:cubicBezTo>
                    <a:pt x="256" y="369"/>
                    <a:pt x="262" y="372"/>
                    <a:pt x="263" y="373"/>
                  </a:cubicBezTo>
                  <a:cubicBezTo>
                    <a:pt x="263" y="374"/>
                    <a:pt x="265" y="375"/>
                    <a:pt x="267" y="376"/>
                  </a:cubicBezTo>
                  <a:cubicBezTo>
                    <a:pt x="270" y="378"/>
                    <a:pt x="276" y="376"/>
                    <a:pt x="276" y="376"/>
                  </a:cubicBezTo>
                  <a:cubicBezTo>
                    <a:pt x="276" y="376"/>
                    <a:pt x="279" y="375"/>
                    <a:pt x="281" y="375"/>
                  </a:cubicBezTo>
                  <a:cubicBezTo>
                    <a:pt x="282" y="375"/>
                    <a:pt x="291" y="375"/>
                    <a:pt x="291" y="375"/>
                  </a:cubicBezTo>
                  <a:cubicBezTo>
                    <a:pt x="291" y="375"/>
                    <a:pt x="295" y="375"/>
                    <a:pt x="296" y="375"/>
                  </a:cubicBezTo>
                  <a:cubicBezTo>
                    <a:pt x="297" y="375"/>
                    <a:pt x="301" y="375"/>
                    <a:pt x="301" y="375"/>
                  </a:cubicBezTo>
                  <a:cubicBezTo>
                    <a:pt x="309" y="377"/>
                    <a:pt x="309" y="377"/>
                    <a:pt x="309" y="377"/>
                  </a:cubicBezTo>
                  <a:cubicBezTo>
                    <a:pt x="315" y="374"/>
                    <a:pt x="315" y="374"/>
                    <a:pt x="315" y="374"/>
                  </a:cubicBezTo>
                  <a:cubicBezTo>
                    <a:pt x="315" y="374"/>
                    <a:pt x="315" y="369"/>
                    <a:pt x="317" y="369"/>
                  </a:cubicBezTo>
                  <a:cubicBezTo>
                    <a:pt x="318" y="369"/>
                    <a:pt x="320" y="369"/>
                    <a:pt x="322" y="369"/>
                  </a:cubicBezTo>
                  <a:cubicBezTo>
                    <a:pt x="324" y="370"/>
                    <a:pt x="330" y="368"/>
                    <a:pt x="330" y="368"/>
                  </a:cubicBezTo>
                  <a:cubicBezTo>
                    <a:pt x="324" y="360"/>
                    <a:pt x="324" y="360"/>
                    <a:pt x="324" y="360"/>
                  </a:cubicBezTo>
                  <a:cubicBezTo>
                    <a:pt x="324" y="360"/>
                    <a:pt x="324" y="360"/>
                    <a:pt x="322" y="356"/>
                  </a:cubicBezTo>
                  <a:cubicBezTo>
                    <a:pt x="321" y="352"/>
                    <a:pt x="318" y="348"/>
                    <a:pt x="318" y="348"/>
                  </a:cubicBezTo>
                  <a:cubicBezTo>
                    <a:pt x="318" y="348"/>
                    <a:pt x="314" y="347"/>
                    <a:pt x="311" y="346"/>
                  </a:cubicBezTo>
                  <a:cubicBezTo>
                    <a:pt x="308" y="345"/>
                    <a:pt x="310" y="346"/>
                    <a:pt x="308" y="344"/>
                  </a:cubicBezTo>
                  <a:cubicBezTo>
                    <a:pt x="306" y="343"/>
                    <a:pt x="297" y="338"/>
                    <a:pt x="297" y="338"/>
                  </a:cubicBezTo>
                  <a:cubicBezTo>
                    <a:pt x="297" y="338"/>
                    <a:pt x="293" y="337"/>
                    <a:pt x="292" y="335"/>
                  </a:cubicBezTo>
                  <a:cubicBezTo>
                    <a:pt x="291" y="332"/>
                    <a:pt x="292" y="323"/>
                    <a:pt x="292" y="323"/>
                  </a:cubicBezTo>
                  <a:cubicBezTo>
                    <a:pt x="293" y="318"/>
                    <a:pt x="293" y="318"/>
                    <a:pt x="293" y="318"/>
                  </a:cubicBezTo>
                  <a:cubicBezTo>
                    <a:pt x="298" y="308"/>
                    <a:pt x="298" y="308"/>
                    <a:pt x="298" y="308"/>
                  </a:cubicBezTo>
                  <a:cubicBezTo>
                    <a:pt x="300" y="299"/>
                    <a:pt x="300" y="299"/>
                    <a:pt x="300" y="299"/>
                  </a:cubicBezTo>
                  <a:cubicBezTo>
                    <a:pt x="310" y="287"/>
                    <a:pt x="310" y="287"/>
                    <a:pt x="310" y="287"/>
                  </a:cubicBezTo>
                  <a:cubicBezTo>
                    <a:pt x="313" y="278"/>
                    <a:pt x="313" y="278"/>
                    <a:pt x="313" y="278"/>
                  </a:cubicBezTo>
                  <a:cubicBezTo>
                    <a:pt x="315" y="269"/>
                    <a:pt x="315" y="269"/>
                    <a:pt x="315" y="269"/>
                  </a:cubicBezTo>
                  <a:cubicBezTo>
                    <a:pt x="315" y="260"/>
                    <a:pt x="315" y="260"/>
                    <a:pt x="315" y="260"/>
                  </a:cubicBezTo>
                  <a:cubicBezTo>
                    <a:pt x="315" y="253"/>
                    <a:pt x="315" y="253"/>
                    <a:pt x="315" y="253"/>
                  </a:cubicBezTo>
                  <a:cubicBezTo>
                    <a:pt x="328" y="253"/>
                    <a:pt x="328" y="253"/>
                    <a:pt x="328" y="253"/>
                  </a:cubicBezTo>
                  <a:cubicBezTo>
                    <a:pt x="328" y="256"/>
                    <a:pt x="328" y="256"/>
                    <a:pt x="328" y="256"/>
                  </a:cubicBezTo>
                  <a:cubicBezTo>
                    <a:pt x="328" y="256"/>
                    <a:pt x="330" y="252"/>
                    <a:pt x="331" y="252"/>
                  </a:cubicBezTo>
                  <a:cubicBezTo>
                    <a:pt x="332" y="252"/>
                    <a:pt x="340" y="247"/>
                    <a:pt x="340" y="247"/>
                  </a:cubicBezTo>
                  <a:cubicBezTo>
                    <a:pt x="343" y="249"/>
                    <a:pt x="343" y="249"/>
                    <a:pt x="343" y="249"/>
                  </a:cubicBezTo>
                  <a:cubicBezTo>
                    <a:pt x="351" y="251"/>
                    <a:pt x="351" y="251"/>
                    <a:pt x="351" y="251"/>
                  </a:cubicBezTo>
                  <a:cubicBezTo>
                    <a:pt x="351" y="251"/>
                    <a:pt x="354" y="252"/>
                    <a:pt x="353" y="254"/>
                  </a:cubicBezTo>
                  <a:cubicBezTo>
                    <a:pt x="352" y="256"/>
                    <a:pt x="352" y="256"/>
                    <a:pt x="353" y="256"/>
                  </a:cubicBezTo>
                  <a:cubicBezTo>
                    <a:pt x="354" y="256"/>
                    <a:pt x="358" y="253"/>
                    <a:pt x="358" y="253"/>
                  </a:cubicBezTo>
                  <a:cubicBezTo>
                    <a:pt x="365" y="256"/>
                    <a:pt x="365" y="256"/>
                    <a:pt x="365" y="256"/>
                  </a:cubicBezTo>
                  <a:cubicBezTo>
                    <a:pt x="359" y="249"/>
                    <a:pt x="359" y="249"/>
                    <a:pt x="359" y="249"/>
                  </a:cubicBezTo>
                  <a:cubicBezTo>
                    <a:pt x="359" y="249"/>
                    <a:pt x="358" y="244"/>
                    <a:pt x="358" y="242"/>
                  </a:cubicBezTo>
                  <a:cubicBezTo>
                    <a:pt x="358" y="240"/>
                    <a:pt x="357" y="232"/>
                    <a:pt x="357" y="232"/>
                  </a:cubicBezTo>
                  <a:cubicBezTo>
                    <a:pt x="356" y="226"/>
                    <a:pt x="356" y="226"/>
                    <a:pt x="356" y="226"/>
                  </a:cubicBezTo>
                  <a:cubicBezTo>
                    <a:pt x="354" y="221"/>
                    <a:pt x="354" y="221"/>
                    <a:pt x="354" y="221"/>
                  </a:cubicBezTo>
                  <a:cubicBezTo>
                    <a:pt x="351" y="218"/>
                    <a:pt x="351" y="218"/>
                    <a:pt x="351" y="218"/>
                  </a:cubicBezTo>
                  <a:cubicBezTo>
                    <a:pt x="350" y="213"/>
                    <a:pt x="350" y="213"/>
                    <a:pt x="350" y="213"/>
                  </a:cubicBezTo>
                  <a:cubicBezTo>
                    <a:pt x="348" y="209"/>
                    <a:pt x="348" y="209"/>
                    <a:pt x="348" y="209"/>
                  </a:cubicBezTo>
                  <a:cubicBezTo>
                    <a:pt x="341" y="205"/>
                    <a:pt x="341" y="205"/>
                    <a:pt x="341" y="205"/>
                  </a:cubicBezTo>
                  <a:cubicBezTo>
                    <a:pt x="336" y="204"/>
                    <a:pt x="336" y="204"/>
                    <a:pt x="336" y="204"/>
                  </a:cubicBezTo>
                  <a:cubicBezTo>
                    <a:pt x="332" y="205"/>
                    <a:pt x="332" y="205"/>
                    <a:pt x="332" y="205"/>
                  </a:cubicBezTo>
                  <a:cubicBezTo>
                    <a:pt x="328" y="205"/>
                    <a:pt x="328" y="205"/>
                    <a:pt x="328" y="205"/>
                  </a:cubicBezTo>
                  <a:cubicBezTo>
                    <a:pt x="325" y="200"/>
                    <a:pt x="325" y="200"/>
                    <a:pt x="325" y="200"/>
                  </a:cubicBezTo>
                  <a:cubicBezTo>
                    <a:pt x="325" y="200"/>
                    <a:pt x="324" y="193"/>
                    <a:pt x="324" y="192"/>
                  </a:cubicBezTo>
                  <a:cubicBezTo>
                    <a:pt x="324" y="191"/>
                    <a:pt x="322" y="184"/>
                    <a:pt x="322" y="184"/>
                  </a:cubicBezTo>
                  <a:cubicBezTo>
                    <a:pt x="321" y="176"/>
                    <a:pt x="321" y="176"/>
                    <a:pt x="321" y="176"/>
                  </a:cubicBezTo>
                  <a:cubicBezTo>
                    <a:pt x="318" y="168"/>
                    <a:pt x="318" y="168"/>
                    <a:pt x="318" y="168"/>
                  </a:cubicBezTo>
                  <a:cubicBezTo>
                    <a:pt x="318" y="168"/>
                    <a:pt x="316" y="163"/>
                    <a:pt x="315" y="161"/>
                  </a:cubicBezTo>
                  <a:cubicBezTo>
                    <a:pt x="314" y="159"/>
                    <a:pt x="312" y="155"/>
                    <a:pt x="312" y="155"/>
                  </a:cubicBezTo>
                  <a:cubicBezTo>
                    <a:pt x="310" y="148"/>
                    <a:pt x="310" y="148"/>
                    <a:pt x="310" y="148"/>
                  </a:cubicBezTo>
                  <a:cubicBezTo>
                    <a:pt x="302" y="146"/>
                    <a:pt x="302" y="146"/>
                    <a:pt x="302" y="146"/>
                  </a:cubicBezTo>
                  <a:cubicBezTo>
                    <a:pt x="289" y="142"/>
                    <a:pt x="289" y="142"/>
                    <a:pt x="289" y="142"/>
                  </a:cubicBezTo>
                  <a:cubicBezTo>
                    <a:pt x="282" y="139"/>
                    <a:pt x="282" y="139"/>
                    <a:pt x="282" y="139"/>
                  </a:cubicBezTo>
                  <a:cubicBezTo>
                    <a:pt x="283" y="136"/>
                    <a:pt x="283" y="136"/>
                    <a:pt x="283" y="136"/>
                  </a:cubicBezTo>
                  <a:cubicBezTo>
                    <a:pt x="287" y="135"/>
                    <a:pt x="287" y="135"/>
                    <a:pt x="287" y="135"/>
                  </a:cubicBezTo>
                  <a:cubicBezTo>
                    <a:pt x="287" y="135"/>
                    <a:pt x="289" y="135"/>
                    <a:pt x="291" y="135"/>
                  </a:cubicBezTo>
                  <a:cubicBezTo>
                    <a:pt x="294" y="135"/>
                    <a:pt x="296" y="135"/>
                    <a:pt x="298" y="135"/>
                  </a:cubicBezTo>
                  <a:cubicBezTo>
                    <a:pt x="300" y="135"/>
                    <a:pt x="303" y="135"/>
                    <a:pt x="303" y="135"/>
                  </a:cubicBezTo>
                  <a:cubicBezTo>
                    <a:pt x="307" y="130"/>
                    <a:pt x="307" y="130"/>
                    <a:pt x="307" y="130"/>
                  </a:cubicBezTo>
                  <a:cubicBezTo>
                    <a:pt x="322" y="122"/>
                    <a:pt x="322" y="122"/>
                    <a:pt x="322" y="122"/>
                  </a:cubicBezTo>
                  <a:cubicBezTo>
                    <a:pt x="329" y="121"/>
                    <a:pt x="329" y="121"/>
                    <a:pt x="329" y="121"/>
                  </a:cubicBezTo>
                  <a:cubicBezTo>
                    <a:pt x="336" y="121"/>
                    <a:pt x="336" y="121"/>
                    <a:pt x="336" y="121"/>
                  </a:cubicBezTo>
                  <a:cubicBezTo>
                    <a:pt x="336" y="121"/>
                    <a:pt x="336" y="125"/>
                    <a:pt x="338" y="126"/>
                  </a:cubicBezTo>
                  <a:cubicBezTo>
                    <a:pt x="340" y="127"/>
                    <a:pt x="341" y="127"/>
                    <a:pt x="342" y="128"/>
                  </a:cubicBezTo>
                  <a:cubicBezTo>
                    <a:pt x="344" y="128"/>
                    <a:pt x="350" y="129"/>
                    <a:pt x="350" y="129"/>
                  </a:cubicBezTo>
                  <a:cubicBezTo>
                    <a:pt x="354" y="131"/>
                    <a:pt x="354" y="131"/>
                    <a:pt x="354" y="131"/>
                  </a:cubicBezTo>
                  <a:cubicBezTo>
                    <a:pt x="358" y="137"/>
                    <a:pt x="358" y="137"/>
                    <a:pt x="358" y="137"/>
                  </a:cubicBezTo>
                  <a:cubicBezTo>
                    <a:pt x="365" y="141"/>
                    <a:pt x="365" y="141"/>
                    <a:pt x="365" y="141"/>
                  </a:cubicBezTo>
                  <a:cubicBezTo>
                    <a:pt x="365" y="141"/>
                    <a:pt x="366" y="144"/>
                    <a:pt x="365" y="145"/>
                  </a:cubicBezTo>
                  <a:cubicBezTo>
                    <a:pt x="364" y="146"/>
                    <a:pt x="365" y="149"/>
                    <a:pt x="361" y="151"/>
                  </a:cubicBezTo>
                  <a:cubicBezTo>
                    <a:pt x="357" y="153"/>
                    <a:pt x="352" y="157"/>
                    <a:pt x="351" y="157"/>
                  </a:cubicBezTo>
                  <a:cubicBezTo>
                    <a:pt x="350" y="158"/>
                    <a:pt x="347" y="162"/>
                    <a:pt x="347" y="162"/>
                  </a:cubicBezTo>
                  <a:cubicBezTo>
                    <a:pt x="345" y="166"/>
                    <a:pt x="345" y="166"/>
                    <a:pt x="345" y="166"/>
                  </a:cubicBezTo>
                  <a:cubicBezTo>
                    <a:pt x="346" y="169"/>
                    <a:pt x="346" y="169"/>
                    <a:pt x="346" y="169"/>
                  </a:cubicBezTo>
                  <a:cubicBezTo>
                    <a:pt x="346" y="169"/>
                    <a:pt x="346" y="170"/>
                    <a:pt x="346" y="171"/>
                  </a:cubicBezTo>
                  <a:cubicBezTo>
                    <a:pt x="345" y="173"/>
                    <a:pt x="344" y="176"/>
                    <a:pt x="344" y="176"/>
                  </a:cubicBezTo>
                  <a:cubicBezTo>
                    <a:pt x="345" y="181"/>
                    <a:pt x="345" y="181"/>
                    <a:pt x="345" y="181"/>
                  </a:cubicBezTo>
                  <a:cubicBezTo>
                    <a:pt x="345" y="181"/>
                    <a:pt x="346" y="183"/>
                    <a:pt x="347" y="185"/>
                  </a:cubicBezTo>
                  <a:cubicBezTo>
                    <a:pt x="347" y="186"/>
                    <a:pt x="356" y="188"/>
                    <a:pt x="356" y="188"/>
                  </a:cubicBezTo>
                  <a:cubicBezTo>
                    <a:pt x="365" y="189"/>
                    <a:pt x="365" y="189"/>
                    <a:pt x="365" y="189"/>
                  </a:cubicBezTo>
                  <a:cubicBezTo>
                    <a:pt x="372" y="196"/>
                    <a:pt x="372" y="196"/>
                    <a:pt x="372" y="196"/>
                  </a:cubicBezTo>
                  <a:cubicBezTo>
                    <a:pt x="378" y="199"/>
                    <a:pt x="378" y="199"/>
                    <a:pt x="378" y="199"/>
                  </a:cubicBezTo>
                  <a:cubicBezTo>
                    <a:pt x="385" y="198"/>
                    <a:pt x="385" y="198"/>
                    <a:pt x="385" y="198"/>
                  </a:cubicBezTo>
                  <a:cubicBezTo>
                    <a:pt x="392" y="193"/>
                    <a:pt x="392" y="193"/>
                    <a:pt x="392" y="193"/>
                  </a:cubicBezTo>
                  <a:cubicBezTo>
                    <a:pt x="397" y="190"/>
                    <a:pt x="397" y="190"/>
                    <a:pt x="397" y="190"/>
                  </a:cubicBezTo>
                  <a:cubicBezTo>
                    <a:pt x="397" y="190"/>
                    <a:pt x="400" y="186"/>
                    <a:pt x="401" y="185"/>
                  </a:cubicBezTo>
                  <a:cubicBezTo>
                    <a:pt x="402" y="184"/>
                    <a:pt x="405" y="181"/>
                    <a:pt x="405" y="181"/>
                  </a:cubicBezTo>
                  <a:cubicBezTo>
                    <a:pt x="405" y="181"/>
                    <a:pt x="407" y="179"/>
                    <a:pt x="407" y="178"/>
                  </a:cubicBezTo>
                  <a:cubicBezTo>
                    <a:pt x="407" y="177"/>
                    <a:pt x="406" y="169"/>
                    <a:pt x="406" y="169"/>
                  </a:cubicBezTo>
                  <a:cubicBezTo>
                    <a:pt x="404" y="163"/>
                    <a:pt x="404" y="163"/>
                    <a:pt x="404" y="163"/>
                  </a:cubicBezTo>
                  <a:cubicBezTo>
                    <a:pt x="401" y="156"/>
                    <a:pt x="401" y="156"/>
                    <a:pt x="401" y="156"/>
                  </a:cubicBezTo>
                  <a:cubicBezTo>
                    <a:pt x="401" y="156"/>
                    <a:pt x="399" y="153"/>
                    <a:pt x="399" y="151"/>
                  </a:cubicBezTo>
                  <a:cubicBezTo>
                    <a:pt x="399" y="150"/>
                    <a:pt x="398" y="146"/>
                    <a:pt x="398" y="146"/>
                  </a:cubicBezTo>
                  <a:cubicBezTo>
                    <a:pt x="394" y="142"/>
                    <a:pt x="394" y="142"/>
                    <a:pt x="394" y="142"/>
                  </a:cubicBezTo>
                  <a:cubicBezTo>
                    <a:pt x="396" y="138"/>
                    <a:pt x="396" y="138"/>
                    <a:pt x="396" y="138"/>
                  </a:cubicBezTo>
                  <a:cubicBezTo>
                    <a:pt x="398" y="135"/>
                    <a:pt x="398" y="135"/>
                    <a:pt x="398" y="135"/>
                  </a:cubicBezTo>
                  <a:cubicBezTo>
                    <a:pt x="403" y="129"/>
                    <a:pt x="403" y="129"/>
                    <a:pt x="403" y="129"/>
                  </a:cubicBezTo>
                  <a:cubicBezTo>
                    <a:pt x="405" y="125"/>
                    <a:pt x="405" y="125"/>
                    <a:pt x="405" y="125"/>
                  </a:cubicBezTo>
                  <a:cubicBezTo>
                    <a:pt x="401" y="120"/>
                    <a:pt x="401" y="120"/>
                    <a:pt x="401" y="120"/>
                  </a:cubicBezTo>
                  <a:cubicBezTo>
                    <a:pt x="398" y="119"/>
                    <a:pt x="398" y="119"/>
                    <a:pt x="398" y="119"/>
                  </a:cubicBezTo>
                  <a:cubicBezTo>
                    <a:pt x="404" y="116"/>
                    <a:pt x="404" y="116"/>
                    <a:pt x="404" y="116"/>
                  </a:cubicBezTo>
                  <a:cubicBezTo>
                    <a:pt x="408" y="114"/>
                    <a:pt x="408" y="114"/>
                    <a:pt x="408" y="114"/>
                  </a:cubicBezTo>
                  <a:cubicBezTo>
                    <a:pt x="413" y="102"/>
                    <a:pt x="413" y="102"/>
                    <a:pt x="413" y="102"/>
                  </a:cubicBezTo>
                  <a:cubicBezTo>
                    <a:pt x="416" y="95"/>
                    <a:pt x="416" y="95"/>
                    <a:pt x="416" y="95"/>
                  </a:cubicBezTo>
                  <a:cubicBezTo>
                    <a:pt x="420" y="84"/>
                    <a:pt x="420" y="84"/>
                    <a:pt x="420" y="84"/>
                  </a:cubicBezTo>
                  <a:cubicBezTo>
                    <a:pt x="420" y="84"/>
                    <a:pt x="422" y="76"/>
                    <a:pt x="422" y="75"/>
                  </a:cubicBezTo>
                  <a:cubicBezTo>
                    <a:pt x="422" y="74"/>
                    <a:pt x="425" y="72"/>
                    <a:pt x="425" y="72"/>
                  </a:cubicBezTo>
                  <a:cubicBezTo>
                    <a:pt x="429" y="67"/>
                    <a:pt x="429" y="67"/>
                    <a:pt x="429" y="67"/>
                  </a:cubicBezTo>
                  <a:cubicBezTo>
                    <a:pt x="432" y="61"/>
                    <a:pt x="432" y="61"/>
                    <a:pt x="432" y="61"/>
                  </a:cubicBezTo>
                  <a:cubicBezTo>
                    <a:pt x="434" y="57"/>
                    <a:pt x="434" y="57"/>
                    <a:pt x="434" y="57"/>
                  </a:cubicBezTo>
                  <a:cubicBezTo>
                    <a:pt x="439" y="49"/>
                    <a:pt x="439" y="49"/>
                    <a:pt x="439" y="49"/>
                  </a:cubicBezTo>
                  <a:cubicBezTo>
                    <a:pt x="443" y="51"/>
                    <a:pt x="443" y="51"/>
                    <a:pt x="443" y="51"/>
                  </a:cubicBezTo>
                  <a:cubicBezTo>
                    <a:pt x="443" y="51"/>
                    <a:pt x="445" y="53"/>
                    <a:pt x="445" y="55"/>
                  </a:cubicBezTo>
                  <a:cubicBezTo>
                    <a:pt x="445" y="57"/>
                    <a:pt x="444" y="58"/>
                    <a:pt x="445" y="58"/>
                  </a:cubicBezTo>
                  <a:cubicBezTo>
                    <a:pt x="447" y="58"/>
                    <a:pt x="446" y="58"/>
                    <a:pt x="447" y="57"/>
                  </a:cubicBezTo>
                  <a:cubicBezTo>
                    <a:pt x="449" y="55"/>
                    <a:pt x="450" y="51"/>
                    <a:pt x="450" y="50"/>
                  </a:cubicBezTo>
                  <a:cubicBezTo>
                    <a:pt x="450" y="49"/>
                    <a:pt x="452" y="49"/>
                    <a:pt x="450" y="48"/>
                  </a:cubicBezTo>
                  <a:cubicBezTo>
                    <a:pt x="447" y="47"/>
                    <a:pt x="443" y="45"/>
                    <a:pt x="443" y="45"/>
                  </a:cubicBezTo>
                  <a:cubicBezTo>
                    <a:pt x="443" y="45"/>
                    <a:pt x="439" y="44"/>
                    <a:pt x="439" y="43"/>
                  </a:cubicBezTo>
                  <a:cubicBezTo>
                    <a:pt x="440" y="42"/>
                    <a:pt x="443" y="33"/>
                    <a:pt x="443" y="33"/>
                  </a:cubicBezTo>
                  <a:cubicBezTo>
                    <a:pt x="447" y="23"/>
                    <a:pt x="447" y="23"/>
                    <a:pt x="447" y="23"/>
                  </a:cubicBezTo>
                  <a:cubicBezTo>
                    <a:pt x="447" y="17"/>
                    <a:pt x="447" y="17"/>
                    <a:pt x="447" y="17"/>
                  </a:cubicBezTo>
                  <a:cubicBezTo>
                    <a:pt x="450" y="12"/>
                    <a:pt x="450" y="12"/>
                    <a:pt x="450" y="12"/>
                  </a:cubicBezTo>
                  <a:cubicBezTo>
                    <a:pt x="453" y="8"/>
                    <a:pt x="455" y="2"/>
                    <a:pt x="460" y="0"/>
                  </a:cubicBezTo>
                  <a:cubicBezTo>
                    <a:pt x="1479" y="0"/>
                    <a:pt x="1479" y="0"/>
                    <a:pt x="1479" y="0"/>
                  </a:cubicBezTo>
                  <a:cubicBezTo>
                    <a:pt x="1479" y="736"/>
                    <a:pt x="1479" y="736"/>
                    <a:pt x="1479" y="736"/>
                  </a:cubicBezTo>
                  <a:cubicBezTo>
                    <a:pt x="1465" y="741"/>
                    <a:pt x="1465" y="741"/>
                    <a:pt x="1465" y="741"/>
                  </a:cubicBezTo>
                  <a:cubicBezTo>
                    <a:pt x="1463" y="741"/>
                    <a:pt x="1435" y="737"/>
                    <a:pt x="1436" y="746"/>
                  </a:cubicBezTo>
                  <a:cubicBezTo>
                    <a:pt x="1437" y="751"/>
                    <a:pt x="1442" y="752"/>
                    <a:pt x="1442" y="752"/>
                  </a:cubicBezTo>
                  <a:cubicBezTo>
                    <a:pt x="1455" y="764"/>
                    <a:pt x="1455" y="764"/>
                    <a:pt x="1455" y="764"/>
                  </a:cubicBezTo>
                  <a:cubicBezTo>
                    <a:pt x="1454" y="771"/>
                    <a:pt x="1454" y="771"/>
                    <a:pt x="1454" y="771"/>
                  </a:cubicBezTo>
                  <a:cubicBezTo>
                    <a:pt x="1462" y="773"/>
                    <a:pt x="1462" y="773"/>
                    <a:pt x="1462" y="773"/>
                  </a:cubicBezTo>
                  <a:cubicBezTo>
                    <a:pt x="1479" y="773"/>
                    <a:pt x="1479" y="773"/>
                    <a:pt x="1479" y="773"/>
                  </a:cubicBezTo>
                  <a:cubicBezTo>
                    <a:pt x="1479" y="785"/>
                    <a:pt x="1479" y="785"/>
                    <a:pt x="1479" y="785"/>
                  </a:cubicBezTo>
                  <a:cubicBezTo>
                    <a:pt x="1469" y="786"/>
                    <a:pt x="1458" y="788"/>
                    <a:pt x="1456" y="789"/>
                  </a:cubicBezTo>
                  <a:cubicBezTo>
                    <a:pt x="1445" y="801"/>
                    <a:pt x="1445" y="801"/>
                    <a:pt x="1445" y="801"/>
                  </a:cubicBezTo>
                  <a:cubicBezTo>
                    <a:pt x="1458" y="818"/>
                    <a:pt x="1458" y="818"/>
                    <a:pt x="1458" y="818"/>
                  </a:cubicBezTo>
                  <a:cubicBezTo>
                    <a:pt x="1457" y="829"/>
                    <a:pt x="1457" y="829"/>
                    <a:pt x="1457" y="829"/>
                  </a:cubicBezTo>
                  <a:cubicBezTo>
                    <a:pt x="1446" y="837"/>
                    <a:pt x="1446" y="837"/>
                    <a:pt x="1446" y="837"/>
                  </a:cubicBezTo>
                  <a:cubicBezTo>
                    <a:pt x="1455" y="846"/>
                    <a:pt x="1455" y="846"/>
                    <a:pt x="1455" y="846"/>
                  </a:cubicBezTo>
                  <a:cubicBezTo>
                    <a:pt x="1471" y="846"/>
                    <a:pt x="1471" y="846"/>
                    <a:pt x="1471" y="846"/>
                  </a:cubicBezTo>
                  <a:cubicBezTo>
                    <a:pt x="1479" y="852"/>
                    <a:pt x="1479" y="852"/>
                    <a:pt x="1479" y="852"/>
                  </a:cubicBezTo>
                  <a:cubicBezTo>
                    <a:pt x="1479" y="899"/>
                    <a:pt x="1479" y="899"/>
                    <a:pt x="1479" y="899"/>
                  </a:cubicBezTo>
                  <a:cubicBezTo>
                    <a:pt x="1476" y="899"/>
                    <a:pt x="1472" y="900"/>
                    <a:pt x="1467" y="900"/>
                  </a:cubicBezTo>
                  <a:cubicBezTo>
                    <a:pt x="1460" y="912"/>
                    <a:pt x="1460" y="912"/>
                    <a:pt x="1460" y="912"/>
                  </a:cubicBezTo>
                  <a:cubicBezTo>
                    <a:pt x="1409" y="903"/>
                    <a:pt x="1409" y="903"/>
                    <a:pt x="1409" y="903"/>
                  </a:cubicBezTo>
                  <a:cubicBezTo>
                    <a:pt x="1392" y="893"/>
                    <a:pt x="1392" y="893"/>
                    <a:pt x="1392" y="893"/>
                  </a:cubicBezTo>
                  <a:cubicBezTo>
                    <a:pt x="1379" y="902"/>
                    <a:pt x="1382" y="898"/>
                    <a:pt x="1371" y="910"/>
                  </a:cubicBezTo>
                  <a:cubicBezTo>
                    <a:pt x="1341" y="902"/>
                    <a:pt x="1341" y="902"/>
                    <a:pt x="1341" y="902"/>
                  </a:cubicBezTo>
                  <a:cubicBezTo>
                    <a:pt x="1322" y="911"/>
                    <a:pt x="1322" y="911"/>
                    <a:pt x="1322" y="911"/>
                  </a:cubicBezTo>
                  <a:cubicBezTo>
                    <a:pt x="1300" y="933"/>
                    <a:pt x="1300" y="933"/>
                    <a:pt x="1300" y="933"/>
                  </a:cubicBezTo>
                  <a:cubicBezTo>
                    <a:pt x="1263" y="931"/>
                    <a:pt x="1263" y="931"/>
                    <a:pt x="1263" y="931"/>
                  </a:cubicBezTo>
                  <a:cubicBezTo>
                    <a:pt x="1255" y="920"/>
                    <a:pt x="1255" y="920"/>
                    <a:pt x="1255" y="920"/>
                  </a:cubicBezTo>
                  <a:cubicBezTo>
                    <a:pt x="1253" y="930"/>
                    <a:pt x="1253" y="930"/>
                    <a:pt x="1253" y="930"/>
                  </a:cubicBezTo>
                  <a:cubicBezTo>
                    <a:pt x="1261" y="940"/>
                    <a:pt x="1261" y="940"/>
                    <a:pt x="1261" y="940"/>
                  </a:cubicBezTo>
                  <a:cubicBezTo>
                    <a:pt x="1247" y="947"/>
                    <a:pt x="1247" y="947"/>
                    <a:pt x="1247" y="947"/>
                  </a:cubicBezTo>
                  <a:cubicBezTo>
                    <a:pt x="1242" y="933"/>
                    <a:pt x="1242" y="933"/>
                    <a:pt x="1242" y="933"/>
                  </a:cubicBezTo>
                  <a:cubicBezTo>
                    <a:pt x="1230" y="918"/>
                    <a:pt x="1230" y="918"/>
                    <a:pt x="1230" y="918"/>
                  </a:cubicBezTo>
                  <a:cubicBezTo>
                    <a:pt x="1212" y="914"/>
                    <a:pt x="1212" y="914"/>
                    <a:pt x="1212" y="914"/>
                  </a:cubicBezTo>
                  <a:cubicBezTo>
                    <a:pt x="1202" y="907"/>
                    <a:pt x="1202" y="907"/>
                    <a:pt x="1202" y="907"/>
                  </a:cubicBezTo>
                  <a:cubicBezTo>
                    <a:pt x="1200" y="906"/>
                    <a:pt x="1163" y="910"/>
                    <a:pt x="1156" y="911"/>
                  </a:cubicBezTo>
                  <a:cubicBezTo>
                    <a:pt x="1147" y="905"/>
                    <a:pt x="1146" y="905"/>
                    <a:pt x="1136" y="900"/>
                  </a:cubicBezTo>
                  <a:cubicBezTo>
                    <a:pt x="1126" y="908"/>
                    <a:pt x="1126" y="908"/>
                    <a:pt x="1126" y="908"/>
                  </a:cubicBezTo>
                  <a:cubicBezTo>
                    <a:pt x="1126" y="908"/>
                    <a:pt x="1121" y="917"/>
                    <a:pt x="1113" y="917"/>
                  </a:cubicBezTo>
                  <a:cubicBezTo>
                    <a:pt x="1104" y="917"/>
                    <a:pt x="1105" y="905"/>
                    <a:pt x="1105" y="905"/>
                  </a:cubicBezTo>
                  <a:cubicBezTo>
                    <a:pt x="1092" y="907"/>
                    <a:pt x="1092" y="907"/>
                    <a:pt x="1092" y="907"/>
                  </a:cubicBezTo>
                  <a:cubicBezTo>
                    <a:pt x="1075" y="931"/>
                    <a:pt x="1075" y="931"/>
                    <a:pt x="1075" y="931"/>
                  </a:cubicBezTo>
                  <a:cubicBezTo>
                    <a:pt x="1054" y="949"/>
                    <a:pt x="1054" y="949"/>
                    <a:pt x="1054" y="949"/>
                  </a:cubicBezTo>
                  <a:cubicBezTo>
                    <a:pt x="1042" y="967"/>
                    <a:pt x="1042" y="967"/>
                    <a:pt x="1042" y="967"/>
                  </a:cubicBezTo>
                  <a:cubicBezTo>
                    <a:pt x="1019" y="976"/>
                    <a:pt x="1019" y="976"/>
                    <a:pt x="1019" y="976"/>
                  </a:cubicBezTo>
                  <a:cubicBezTo>
                    <a:pt x="1020" y="984"/>
                    <a:pt x="1020" y="984"/>
                    <a:pt x="1020" y="984"/>
                  </a:cubicBezTo>
                  <a:cubicBezTo>
                    <a:pt x="1043" y="1004"/>
                    <a:pt x="1043" y="1004"/>
                    <a:pt x="1043" y="1004"/>
                  </a:cubicBezTo>
                  <a:cubicBezTo>
                    <a:pt x="1027" y="1015"/>
                    <a:pt x="1027" y="1015"/>
                    <a:pt x="1027" y="1015"/>
                  </a:cubicBezTo>
                  <a:cubicBezTo>
                    <a:pt x="1003" y="990"/>
                    <a:pt x="1012" y="1009"/>
                    <a:pt x="982" y="986"/>
                  </a:cubicBezTo>
                  <a:cubicBezTo>
                    <a:pt x="977" y="1004"/>
                    <a:pt x="976" y="999"/>
                    <a:pt x="979" y="1014"/>
                  </a:cubicBezTo>
                  <a:cubicBezTo>
                    <a:pt x="966" y="1023"/>
                    <a:pt x="966" y="1023"/>
                    <a:pt x="966" y="1023"/>
                  </a:cubicBezTo>
                  <a:cubicBezTo>
                    <a:pt x="973" y="1050"/>
                    <a:pt x="968" y="1041"/>
                    <a:pt x="985" y="1059"/>
                  </a:cubicBezTo>
                  <a:cubicBezTo>
                    <a:pt x="975" y="1080"/>
                    <a:pt x="977" y="1071"/>
                    <a:pt x="978" y="1096"/>
                  </a:cubicBezTo>
                  <a:cubicBezTo>
                    <a:pt x="1001" y="1103"/>
                    <a:pt x="1001" y="1103"/>
                    <a:pt x="1001" y="1103"/>
                  </a:cubicBezTo>
                  <a:cubicBezTo>
                    <a:pt x="1007" y="1117"/>
                    <a:pt x="1007" y="1117"/>
                    <a:pt x="1007" y="1117"/>
                  </a:cubicBezTo>
                  <a:cubicBezTo>
                    <a:pt x="1022" y="1124"/>
                    <a:pt x="1022" y="1124"/>
                    <a:pt x="1022" y="1124"/>
                  </a:cubicBezTo>
                  <a:cubicBezTo>
                    <a:pt x="1037" y="1114"/>
                    <a:pt x="1037" y="1114"/>
                    <a:pt x="1037" y="1114"/>
                  </a:cubicBezTo>
                  <a:cubicBezTo>
                    <a:pt x="1059" y="1125"/>
                    <a:pt x="1059" y="1125"/>
                    <a:pt x="1059" y="1125"/>
                  </a:cubicBezTo>
                  <a:cubicBezTo>
                    <a:pt x="1088" y="1147"/>
                    <a:pt x="1088" y="1147"/>
                    <a:pt x="1088" y="1147"/>
                  </a:cubicBezTo>
                  <a:cubicBezTo>
                    <a:pt x="1105" y="1168"/>
                    <a:pt x="1105" y="1168"/>
                    <a:pt x="1105" y="1168"/>
                  </a:cubicBezTo>
                  <a:cubicBezTo>
                    <a:pt x="1095" y="1160"/>
                    <a:pt x="1095" y="1160"/>
                    <a:pt x="1095" y="1160"/>
                  </a:cubicBezTo>
                  <a:cubicBezTo>
                    <a:pt x="1089" y="1163"/>
                    <a:pt x="1089" y="1163"/>
                    <a:pt x="1089" y="1163"/>
                  </a:cubicBezTo>
                  <a:cubicBezTo>
                    <a:pt x="1093" y="1170"/>
                    <a:pt x="1093" y="1170"/>
                    <a:pt x="1093" y="1170"/>
                  </a:cubicBezTo>
                  <a:cubicBezTo>
                    <a:pt x="1114" y="1176"/>
                    <a:pt x="1114" y="1176"/>
                    <a:pt x="1114" y="1176"/>
                  </a:cubicBezTo>
                  <a:cubicBezTo>
                    <a:pt x="1113" y="1192"/>
                    <a:pt x="1113" y="1192"/>
                    <a:pt x="1113" y="1192"/>
                  </a:cubicBezTo>
                  <a:cubicBezTo>
                    <a:pt x="1097" y="1252"/>
                    <a:pt x="1097" y="1252"/>
                    <a:pt x="1097" y="1252"/>
                  </a:cubicBezTo>
                  <a:cubicBezTo>
                    <a:pt x="1084" y="1280"/>
                    <a:pt x="1084" y="1280"/>
                    <a:pt x="1084" y="1280"/>
                  </a:cubicBezTo>
                  <a:cubicBezTo>
                    <a:pt x="1081" y="1297"/>
                    <a:pt x="1081" y="1297"/>
                    <a:pt x="1081" y="1297"/>
                  </a:cubicBezTo>
                  <a:cubicBezTo>
                    <a:pt x="1079" y="1314"/>
                    <a:pt x="1079" y="1314"/>
                    <a:pt x="1079" y="1314"/>
                  </a:cubicBezTo>
                  <a:cubicBezTo>
                    <a:pt x="1083" y="1328"/>
                    <a:pt x="1083" y="1328"/>
                    <a:pt x="1083" y="1328"/>
                  </a:cubicBezTo>
                  <a:cubicBezTo>
                    <a:pt x="1083" y="1328"/>
                    <a:pt x="1083" y="1332"/>
                    <a:pt x="1087" y="1336"/>
                  </a:cubicBezTo>
                  <a:cubicBezTo>
                    <a:pt x="1091" y="1340"/>
                    <a:pt x="1092" y="1344"/>
                    <a:pt x="1097" y="1348"/>
                  </a:cubicBezTo>
                  <a:cubicBezTo>
                    <a:pt x="1102" y="1351"/>
                    <a:pt x="1100" y="1353"/>
                    <a:pt x="1118" y="1354"/>
                  </a:cubicBezTo>
                  <a:cubicBezTo>
                    <a:pt x="1135" y="1356"/>
                    <a:pt x="1119" y="1364"/>
                    <a:pt x="1120" y="1367"/>
                  </a:cubicBezTo>
                  <a:cubicBezTo>
                    <a:pt x="1121" y="1369"/>
                    <a:pt x="1122" y="1383"/>
                    <a:pt x="1129" y="1397"/>
                  </a:cubicBezTo>
                  <a:cubicBezTo>
                    <a:pt x="1136" y="1411"/>
                    <a:pt x="1140" y="1409"/>
                    <a:pt x="1151" y="1415"/>
                  </a:cubicBezTo>
                  <a:cubicBezTo>
                    <a:pt x="1162" y="1420"/>
                    <a:pt x="1157" y="1422"/>
                    <a:pt x="1164" y="1436"/>
                  </a:cubicBezTo>
                  <a:cubicBezTo>
                    <a:pt x="1171" y="1449"/>
                    <a:pt x="1188" y="1443"/>
                    <a:pt x="1191" y="1443"/>
                  </a:cubicBezTo>
                  <a:cubicBezTo>
                    <a:pt x="1193" y="1443"/>
                    <a:pt x="1195" y="1446"/>
                    <a:pt x="1198" y="1450"/>
                  </a:cubicBezTo>
                  <a:cubicBezTo>
                    <a:pt x="1198" y="1450"/>
                    <a:pt x="1198" y="1450"/>
                    <a:pt x="1198" y="1450"/>
                  </a:cubicBezTo>
                  <a:cubicBezTo>
                    <a:pt x="1198" y="1450"/>
                    <a:pt x="1192" y="1456"/>
                    <a:pt x="1190" y="1457"/>
                  </a:cubicBezTo>
                  <a:cubicBezTo>
                    <a:pt x="1189" y="1458"/>
                    <a:pt x="1188" y="1459"/>
                    <a:pt x="1187" y="1460"/>
                  </a:cubicBezTo>
                  <a:cubicBezTo>
                    <a:pt x="1186" y="1462"/>
                    <a:pt x="1189" y="1463"/>
                    <a:pt x="1187" y="1464"/>
                  </a:cubicBezTo>
                  <a:cubicBezTo>
                    <a:pt x="1185" y="1465"/>
                    <a:pt x="1183" y="1469"/>
                    <a:pt x="1183" y="1471"/>
                  </a:cubicBezTo>
                  <a:cubicBezTo>
                    <a:pt x="1184" y="1473"/>
                    <a:pt x="1182" y="1476"/>
                    <a:pt x="1182" y="1476"/>
                  </a:cubicBezTo>
                  <a:cubicBezTo>
                    <a:pt x="1182" y="1476"/>
                    <a:pt x="1178" y="1481"/>
                    <a:pt x="1173" y="1481"/>
                  </a:cubicBezTo>
                  <a:cubicBezTo>
                    <a:pt x="1169" y="1482"/>
                    <a:pt x="1166" y="1480"/>
                    <a:pt x="1162" y="1479"/>
                  </a:cubicBezTo>
                  <a:cubicBezTo>
                    <a:pt x="1158" y="1478"/>
                    <a:pt x="1158" y="1478"/>
                    <a:pt x="1158" y="1478"/>
                  </a:cubicBezTo>
                  <a:cubicBezTo>
                    <a:pt x="1158" y="1478"/>
                    <a:pt x="1155" y="1478"/>
                    <a:pt x="1151" y="1477"/>
                  </a:cubicBezTo>
                  <a:cubicBezTo>
                    <a:pt x="1147" y="1475"/>
                    <a:pt x="1150" y="1475"/>
                    <a:pt x="1150" y="1475"/>
                  </a:cubicBezTo>
                  <a:cubicBezTo>
                    <a:pt x="1146" y="1471"/>
                    <a:pt x="1146" y="1471"/>
                    <a:pt x="1146" y="1471"/>
                  </a:cubicBezTo>
                  <a:cubicBezTo>
                    <a:pt x="1142" y="1466"/>
                    <a:pt x="1142" y="1466"/>
                    <a:pt x="1142" y="1466"/>
                  </a:cubicBezTo>
                  <a:cubicBezTo>
                    <a:pt x="1142" y="1466"/>
                    <a:pt x="1141" y="1465"/>
                    <a:pt x="1141" y="1463"/>
                  </a:cubicBezTo>
                  <a:cubicBezTo>
                    <a:pt x="1140" y="1461"/>
                    <a:pt x="1140" y="1463"/>
                    <a:pt x="1138" y="1463"/>
                  </a:cubicBezTo>
                  <a:cubicBezTo>
                    <a:pt x="1136" y="1463"/>
                    <a:pt x="1135" y="1464"/>
                    <a:pt x="1133" y="1463"/>
                  </a:cubicBezTo>
                  <a:cubicBezTo>
                    <a:pt x="1132" y="1462"/>
                    <a:pt x="1132" y="1461"/>
                    <a:pt x="1132" y="1460"/>
                  </a:cubicBezTo>
                  <a:cubicBezTo>
                    <a:pt x="1132" y="1459"/>
                    <a:pt x="1129" y="1457"/>
                    <a:pt x="1126" y="1457"/>
                  </a:cubicBezTo>
                  <a:cubicBezTo>
                    <a:pt x="1123" y="1456"/>
                    <a:pt x="1124" y="1454"/>
                    <a:pt x="1120" y="1454"/>
                  </a:cubicBezTo>
                  <a:cubicBezTo>
                    <a:pt x="1116" y="1454"/>
                    <a:pt x="1119" y="1451"/>
                    <a:pt x="1119" y="1449"/>
                  </a:cubicBezTo>
                  <a:cubicBezTo>
                    <a:pt x="1118" y="1448"/>
                    <a:pt x="1115" y="1451"/>
                    <a:pt x="1114" y="1452"/>
                  </a:cubicBezTo>
                  <a:cubicBezTo>
                    <a:pt x="1113" y="1453"/>
                    <a:pt x="1112" y="1455"/>
                    <a:pt x="1110" y="1455"/>
                  </a:cubicBezTo>
                  <a:cubicBezTo>
                    <a:pt x="1109" y="1456"/>
                    <a:pt x="1108" y="1450"/>
                    <a:pt x="1108" y="1450"/>
                  </a:cubicBezTo>
                  <a:cubicBezTo>
                    <a:pt x="1108" y="1450"/>
                    <a:pt x="1108" y="1450"/>
                    <a:pt x="1104" y="1450"/>
                  </a:cubicBezTo>
                  <a:cubicBezTo>
                    <a:pt x="1099" y="1450"/>
                    <a:pt x="1102" y="1452"/>
                    <a:pt x="1102" y="1452"/>
                  </a:cubicBezTo>
                  <a:cubicBezTo>
                    <a:pt x="1099" y="1459"/>
                    <a:pt x="1099" y="1459"/>
                    <a:pt x="1099" y="1459"/>
                  </a:cubicBezTo>
                  <a:cubicBezTo>
                    <a:pt x="1094" y="1463"/>
                    <a:pt x="1094" y="1463"/>
                    <a:pt x="1094" y="1463"/>
                  </a:cubicBezTo>
                  <a:cubicBezTo>
                    <a:pt x="1094" y="1463"/>
                    <a:pt x="1095" y="1466"/>
                    <a:pt x="1096" y="1468"/>
                  </a:cubicBezTo>
                  <a:cubicBezTo>
                    <a:pt x="1096" y="1470"/>
                    <a:pt x="1099" y="1471"/>
                    <a:pt x="1099" y="1471"/>
                  </a:cubicBezTo>
                  <a:cubicBezTo>
                    <a:pt x="1099" y="1471"/>
                    <a:pt x="1102" y="1473"/>
                    <a:pt x="1105" y="1475"/>
                  </a:cubicBezTo>
                  <a:cubicBezTo>
                    <a:pt x="1108" y="1477"/>
                    <a:pt x="1107" y="1477"/>
                    <a:pt x="1109" y="1477"/>
                  </a:cubicBezTo>
                  <a:cubicBezTo>
                    <a:pt x="1111" y="1478"/>
                    <a:pt x="1114" y="1479"/>
                    <a:pt x="1118" y="1481"/>
                  </a:cubicBezTo>
                  <a:cubicBezTo>
                    <a:pt x="1122" y="1482"/>
                    <a:pt x="1120" y="1481"/>
                    <a:pt x="1126" y="1486"/>
                  </a:cubicBezTo>
                  <a:cubicBezTo>
                    <a:pt x="1131" y="1490"/>
                    <a:pt x="1125" y="1486"/>
                    <a:pt x="1124" y="1489"/>
                  </a:cubicBezTo>
                  <a:cubicBezTo>
                    <a:pt x="1123" y="1493"/>
                    <a:pt x="1117" y="1485"/>
                    <a:pt x="1113" y="1487"/>
                  </a:cubicBezTo>
                  <a:cubicBezTo>
                    <a:pt x="1109" y="1488"/>
                    <a:pt x="1108" y="1485"/>
                    <a:pt x="1105" y="1486"/>
                  </a:cubicBezTo>
                  <a:cubicBezTo>
                    <a:pt x="1105" y="1486"/>
                    <a:pt x="1105" y="1486"/>
                    <a:pt x="1105" y="1486"/>
                  </a:cubicBezTo>
                  <a:cubicBezTo>
                    <a:pt x="1104" y="1486"/>
                    <a:pt x="1104" y="1486"/>
                    <a:pt x="1104" y="1486"/>
                  </a:cubicBezTo>
                  <a:cubicBezTo>
                    <a:pt x="1104" y="1485"/>
                    <a:pt x="1103" y="1484"/>
                    <a:pt x="1103" y="1483"/>
                  </a:cubicBezTo>
                  <a:cubicBezTo>
                    <a:pt x="1102" y="1482"/>
                    <a:pt x="1097" y="1482"/>
                    <a:pt x="1097" y="1482"/>
                  </a:cubicBezTo>
                  <a:cubicBezTo>
                    <a:pt x="1093" y="1481"/>
                    <a:pt x="1093" y="1481"/>
                    <a:pt x="1093" y="1481"/>
                  </a:cubicBezTo>
                  <a:cubicBezTo>
                    <a:pt x="1090" y="1480"/>
                    <a:pt x="1090" y="1480"/>
                    <a:pt x="1090" y="1480"/>
                  </a:cubicBezTo>
                  <a:cubicBezTo>
                    <a:pt x="1087" y="1475"/>
                    <a:pt x="1087" y="1475"/>
                    <a:pt x="1087" y="1475"/>
                  </a:cubicBezTo>
                  <a:cubicBezTo>
                    <a:pt x="1084" y="1473"/>
                    <a:pt x="1084" y="1473"/>
                    <a:pt x="1084" y="1473"/>
                  </a:cubicBezTo>
                  <a:cubicBezTo>
                    <a:pt x="1081" y="1469"/>
                    <a:pt x="1081" y="1469"/>
                    <a:pt x="1081" y="1469"/>
                  </a:cubicBezTo>
                  <a:cubicBezTo>
                    <a:pt x="1082" y="1467"/>
                    <a:pt x="1082" y="1467"/>
                    <a:pt x="1082" y="1467"/>
                  </a:cubicBezTo>
                  <a:cubicBezTo>
                    <a:pt x="1085" y="1463"/>
                    <a:pt x="1085" y="1463"/>
                    <a:pt x="1085" y="1463"/>
                  </a:cubicBezTo>
                  <a:cubicBezTo>
                    <a:pt x="1085" y="1463"/>
                    <a:pt x="1086" y="1463"/>
                    <a:pt x="1087" y="1461"/>
                  </a:cubicBezTo>
                  <a:cubicBezTo>
                    <a:pt x="1089" y="1458"/>
                    <a:pt x="1087" y="1458"/>
                    <a:pt x="1087" y="1458"/>
                  </a:cubicBezTo>
                  <a:cubicBezTo>
                    <a:pt x="1087" y="1458"/>
                    <a:pt x="1083" y="1456"/>
                    <a:pt x="1081" y="1455"/>
                  </a:cubicBezTo>
                  <a:cubicBezTo>
                    <a:pt x="1079" y="1454"/>
                    <a:pt x="1076" y="1457"/>
                    <a:pt x="1076" y="1457"/>
                  </a:cubicBezTo>
                  <a:cubicBezTo>
                    <a:pt x="1070" y="1456"/>
                    <a:pt x="1070" y="1456"/>
                    <a:pt x="1070" y="1456"/>
                  </a:cubicBezTo>
                  <a:cubicBezTo>
                    <a:pt x="1065" y="1456"/>
                    <a:pt x="1065" y="1456"/>
                    <a:pt x="1065" y="1456"/>
                  </a:cubicBezTo>
                  <a:cubicBezTo>
                    <a:pt x="1061" y="1452"/>
                    <a:pt x="1061" y="1452"/>
                    <a:pt x="1061" y="1452"/>
                  </a:cubicBezTo>
                  <a:cubicBezTo>
                    <a:pt x="1054" y="1450"/>
                    <a:pt x="1054" y="1450"/>
                    <a:pt x="1054" y="1450"/>
                  </a:cubicBezTo>
                  <a:cubicBezTo>
                    <a:pt x="1050" y="1448"/>
                    <a:pt x="1050" y="1448"/>
                    <a:pt x="1050" y="1448"/>
                  </a:cubicBezTo>
                  <a:cubicBezTo>
                    <a:pt x="1050" y="1448"/>
                    <a:pt x="1050" y="1440"/>
                    <a:pt x="1050" y="1439"/>
                  </a:cubicBezTo>
                  <a:cubicBezTo>
                    <a:pt x="1050" y="1437"/>
                    <a:pt x="1050" y="1434"/>
                    <a:pt x="1050" y="1434"/>
                  </a:cubicBezTo>
                  <a:cubicBezTo>
                    <a:pt x="1050" y="1434"/>
                    <a:pt x="1044" y="1433"/>
                    <a:pt x="1041" y="1434"/>
                  </a:cubicBezTo>
                  <a:cubicBezTo>
                    <a:pt x="1039" y="1435"/>
                    <a:pt x="1036" y="1434"/>
                    <a:pt x="1036" y="1434"/>
                  </a:cubicBezTo>
                  <a:cubicBezTo>
                    <a:pt x="1036" y="1434"/>
                    <a:pt x="1028" y="1433"/>
                    <a:pt x="1027" y="1431"/>
                  </a:cubicBezTo>
                  <a:cubicBezTo>
                    <a:pt x="1027" y="1429"/>
                    <a:pt x="1027" y="1430"/>
                    <a:pt x="1026" y="1430"/>
                  </a:cubicBezTo>
                  <a:cubicBezTo>
                    <a:pt x="1024" y="1430"/>
                    <a:pt x="1018" y="1430"/>
                    <a:pt x="1018" y="1430"/>
                  </a:cubicBezTo>
                  <a:cubicBezTo>
                    <a:pt x="1012" y="1428"/>
                    <a:pt x="1012" y="1428"/>
                    <a:pt x="1012" y="1428"/>
                  </a:cubicBezTo>
                  <a:cubicBezTo>
                    <a:pt x="1012" y="1437"/>
                    <a:pt x="1012" y="1437"/>
                    <a:pt x="1012" y="1437"/>
                  </a:cubicBezTo>
                  <a:cubicBezTo>
                    <a:pt x="1011" y="1435"/>
                    <a:pt x="1011" y="1435"/>
                    <a:pt x="1011" y="1435"/>
                  </a:cubicBezTo>
                  <a:cubicBezTo>
                    <a:pt x="1001" y="1434"/>
                    <a:pt x="1001" y="1434"/>
                    <a:pt x="1001" y="1434"/>
                  </a:cubicBezTo>
                  <a:cubicBezTo>
                    <a:pt x="995" y="1437"/>
                    <a:pt x="995" y="1437"/>
                    <a:pt x="995" y="1437"/>
                  </a:cubicBezTo>
                  <a:cubicBezTo>
                    <a:pt x="990" y="1439"/>
                    <a:pt x="990" y="1439"/>
                    <a:pt x="990" y="1439"/>
                  </a:cubicBezTo>
                  <a:cubicBezTo>
                    <a:pt x="990" y="1442"/>
                    <a:pt x="990" y="1442"/>
                    <a:pt x="990" y="1442"/>
                  </a:cubicBezTo>
                  <a:cubicBezTo>
                    <a:pt x="988" y="1445"/>
                    <a:pt x="988" y="1445"/>
                    <a:pt x="988" y="1445"/>
                  </a:cubicBezTo>
                  <a:cubicBezTo>
                    <a:pt x="988" y="1445"/>
                    <a:pt x="985" y="1446"/>
                    <a:pt x="983" y="1446"/>
                  </a:cubicBezTo>
                  <a:cubicBezTo>
                    <a:pt x="983" y="1447"/>
                    <a:pt x="982" y="1449"/>
                    <a:pt x="982" y="1450"/>
                  </a:cubicBezTo>
                  <a:cubicBezTo>
                    <a:pt x="981" y="1451"/>
                    <a:pt x="979" y="1451"/>
                    <a:pt x="979" y="1451"/>
                  </a:cubicBezTo>
                  <a:cubicBezTo>
                    <a:pt x="975" y="1450"/>
                    <a:pt x="975" y="1450"/>
                    <a:pt x="975" y="1450"/>
                  </a:cubicBezTo>
                  <a:cubicBezTo>
                    <a:pt x="972" y="1450"/>
                    <a:pt x="972" y="1450"/>
                    <a:pt x="972" y="1450"/>
                  </a:cubicBezTo>
                  <a:cubicBezTo>
                    <a:pt x="970" y="1448"/>
                    <a:pt x="970" y="1448"/>
                    <a:pt x="970" y="1448"/>
                  </a:cubicBezTo>
                  <a:cubicBezTo>
                    <a:pt x="972" y="1444"/>
                    <a:pt x="972" y="1444"/>
                    <a:pt x="972" y="1444"/>
                  </a:cubicBezTo>
                  <a:cubicBezTo>
                    <a:pt x="972" y="1442"/>
                    <a:pt x="972" y="1442"/>
                    <a:pt x="972" y="1442"/>
                  </a:cubicBezTo>
                  <a:cubicBezTo>
                    <a:pt x="972" y="1442"/>
                    <a:pt x="972" y="1442"/>
                    <a:pt x="972" y="1442"/>
                  </a:cubicBezTo>
                  <a:cubicBezTo>
                    <a:pt x="972" y="1442"/>
                    <a:pt x="972" y="1442"/>
                    <a:pt x="972" y="1442"/>
                  </a:cubicBezTo>
                  <a:cubicBezTo>
                    <a:pt x="966" y="1442"/>
                    <a:pt x="966" y="1442"/>
                    <a:pt x="966" y="1442"/>
                  </a:cubicBezTo>
                  <a:cubicBezTo>
                    <a:pt x="960" y="1440"/>
                    <a:pt x="960" y="1440"/>
                    <a:pt x="960" y="1440"/>
                  </a:cubicBezTo>
                  <a:cubicBezTo>
                    <a:pt x="947" y="1439"/>
                    <a:pt x="947" y="1439"/>
                    <a:pt x="947" y="1439"/>
                  </a:cubicBezTo>
                  <a:cubicBezTo>
                    <a:pt x="939" y="1437"/>
                    <a:pt x="939" y="1437"/>
                    <a:pt x="939" y="1437"/>
                  </a:cubicBezTo>
                  <a:cubicBezTo>
                    <a:pt x="934" y="1432"/>
                    <a:pt x="934" y="1432"/>
                    <a:pt x="934" y="1432"/>
                  </a:cubicBezTo>
                  <a:cubicBezTo>
                    <a:pt x="926" y="1430"/>
                    <a:pt x="926" y="1430"/>
                    <a:pt x="926" y="1430"/>
                  </a:cubicBezTo>
                  <a:cubicBezTo>
                    <a:pt x="919" y="1435"/>
                    <a:pt x="919" y="1435"/>
                    <a:pt x="919" y="1435"/>
                  </a:cubicBezTo>
                  <a:cubicBezTo>
                    <a:pt x="919" y="1435"/>
                    <a:pt x="912" y="1432"/>
                    <a:pt x="909" y="1432"/>
                  </a:cubicBezTo>
                  <a:cubicBezTo>
                    <a:pt x="907" y="1433"/>
                    <a:pt x="903" y="1434"/>
                    <a:pt x="902" y="1435"/>
                  </a:cubicBezTo>
                  <a:cubicBezTo>
                    <a:pt x="901" y="1435"/>
                    <a:pt x="901" y="1436"/>
                    <a:pt x="900" y="1436"/>
                  </a:cubicBezTo>
                  <a:cubicBezTo>
                    <a:pt x="900" y="1436"/>
                    <a:pt x="900" y="1436"/>
                    <a:pt x="900" y="1436"/>
                  </a:cubicBezTo>
                  <a:cubicBezTo>
                    <a:pt x="900" y="1436"/>
                    <a:pt x="900" y="1436"/>
                    <a:pt x="900" y="1436"/>
                  </a:cubicBezTo>
                  <a:cubicBezTo>
                    <a:pt x="900" y="1436"/>
                    <a:pt x="900" y="1436"/>
                    <a:pt x="900" y="1436"/>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900" y="1437"/>
                    <a:pt x="900" y="1437"/>
                    <a:pt x="900"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7"/>
                    <a:pt x="899" y="1437"/>
                    <a:pt x="899" y="1437"/>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9" y="1438"/>
                    <a:pt x="899" y="1438"/>
                    <a:pt x="899"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8" y="1438"/>
                    <a:pt x="898" y="1438"/>
                    <a:pt x="898" y="1438"/>
                  </a:cubicBezTo>
                  <a:cubicBezTo>
                    <a:pt x="896" y="1439"/>
                    <a:pt x="894" y="1438"/>
                    <a:pt x="892" y="1438"/>
                  </a:cubicBezTo>
                  <a:cubicBezTo>
                    <a:pt x="891" y="1439"/>
                    <a:pt x="890" y="1440"/>
                    <a:pt x="888" y="1440"/>
                  </a:cubicBezTo>
                  <a:cubicBezTo>
                    <a:pt x="886" y="1440"/>
                    <a:pt x="885" y="1439"/>
                    <a:pt x="883" y="1439"/>
                  </a:cubicBezTo>
                  <a:cubicBezTo>
                    <a:pt x="882" y="1440"/>
                    <a:pt x="881" y="1441"/>
                    <a:pt x="879" y="1441"/>
                  </a:cubicBezTo>
                  <a:cubicBezTo>
                    <a:pt x="877" y="1441"/>
                    <a:pt x="876" y="1439"/>
                    <a:pt x="876" y="1439"/>
                  </a:cubicBezTo>
                  <a:cubicBezTo>
                    <a:pt x="873" y="1439"/>
                    <a:pt x="873" y="1439"/>
                    <a:pt x="873" y="1439"/>
                  </a:cubicBezTo>
                  <a:cubicBezTo>
                    <a:pt x="870" y="1436"/>
                    <a:pt x="870" y="1436"/>
                    <a:pt x="870" y="1436"/>
                  </a:cubicBezTo>
                  <a:cubicBezTo>
                    <a:pt x="870" y="1436"/>
                    <a:pt x="869" y="1438"/>
                    <a:pt x="866" y="1438"/>
                  </a:cubicBezTo>
                  <a:cubicBezTo>
                    <a:pt x="864" y="1437"/>
                    <a:pt x="862" y="1436"/>
                    <a:pt x="860" y="1437"/>
                  </a:cubicBezTo>
                  <a:cubicBezTo>
                    <a:pt x="858" y="1437"/>
                    <a:pt x="855" y="1438"/>
                    <a:pt x="855" y="1438"/>
                  </a:cubicBezTo>
                  <a:cubicBezTo>
                    <a:pt x="847" y="1435"/>
                    <a:pt x="847" y="1435"/>
                    <a:pt x="847" y="1435"/>
                  </a:cubicBezTo>
                  <a:cubicBezTo>
                    <a:pt x="842" y="1434"/>
                    <a:pt x="842" y="1434"/>
                    <a:pt x="842" y="1434"/>
                  </a:cubicBezTo>
                  <a:cubicBezTo>
                    <a:pt x="838" y="1433"/>
                    <a:pt x="838" y="1433"/>
                    <a:pt x="838" y="1433"/>
                  </a:cubicBezTo>
                  <a:cubicBezTo>
                    <a:pt x="836" y="1436"/>
                    <a:pt x="836" y="1436"/>
                    <a:pt x="836" y="1436"/>
                  </a:cubicBezTo>
                  <a:cubicBezTo>
                    <a:pt x="831" y="1436"/>
                    <a:pt x="831" y="1436"/>
                    <a:pt x="831" y="1436"/>
                  </a:cubicBezTo>
                  <a:cubicBezTo>
                    <a:pt x="831" y="1436"/>
                    <a:pt x="825" y="1434"/>
                    <a:pt x="821" y="1435"/>
                  </a:cubicBezTo>
                  <a:cubicBezTo>
                    <a:pt x="820" y="1435"/>
                    <a:pt x="817" y="1438"/>
                    <a:pt x="816" y="1438"/>
                  </a:cubicBezTo>
                  <a:cubicBezTo>
                    <a:pt x="815" y="1439"/>
                    <a:pt x="819" y="1442"/>
                    <a:pt x="817" y="1442"/>
                  </a:cubicBezTo>
                  <a:cubicBezTo>
                    <a:pt x="787" y="1439"/>
                    <a:pt x="752" y="1427"/>
                    <a:pt x="722" y="1419"/>
                  </a:cubicBezTo>
                  <a:cubicBezTo>
                    <a:pt x="722" y="1419"/>
                    <a:pt x="697" y="1413"/>
                    <a:pt x="693" y="1413"/>
                  </a:cubicBezTo>
                  <a:cubicBezTo>
                    <a:pt x="689" y="1413"/>
                    <a:pt x="681" y="1402"/>
                    <a:pt x="681" y="1399"/>
                  </a:cubicBezTo>
                  <a:cubicBezTo>
                    <a:pt x="681" y="1396"/>
                    <a:pt x="680" y="1387"/>
                    <a:pt x="684" y="1385"/>
                  </a:cubicBezTo>
                  <a:cubicBezTo>
                    <a:pt x="688" y="1383"/>
                    <a:pt x="688" y="1383"/>
                    <a:pt x="695" y="1377"/>
                  </a:cubicBezTo>
                  <a:cubicBezTo>
                    <a:pt x="701" y="1370"/>
                    <a:pt x="701" y="1365"/>
                    <a:pt x="701" y="1365"/>
                  </a:cubicBezTo>
                  <a:cubicBezTo>
                    <a:pt x="686" y="1356"/>
                    <a:pt x="686" y="1356"/>
                    <a:pt x="686" y="1356"/>
                  </a:cubicBezTo>
                  <a:cubicBezTo>
                    <a:pt x="686" y="1356"/>
                    <a:pt x="669" y="1365"/>
                    <a:pt x="666" y="1363"/>
                  </a:cubicBezTo>
                  <a:cubicBezTo>
                    <a:pt x="662" y="1361"/>
                    <a:pt x="646" y="1372"/>
                    <a:pt x="646" y="1372"/>
                  </a:cubicBezTo>
                  <a:cubicBezTo>
                    <a:pt x="630" y="1373"/>
                    <a:pt x="630" y="1373"/>
                    <a:pt x="630" y="1373"/>
                  </a:cubicBezTo>
                  <a:cubicBezTo>
                    <a:pt x="630" y="1371"/>
                    <a:pt x="630" y="1371"/>
                    <a:pt x="630" y="1371"/>
                  </a:cubicBezTo>
                  <a:cubicBezTo>
                    <a:pt x="630" y="1371"/>
                    <a:pt x="633" y="1361"/>
                    <a:pt x="637" y="1363"/>
                  </a:cubicBezTo>
                  <a:cubicBezTo>
                    <a:pt x="641" y="1351"/>
                    <a:pt x="641" y="1351"/>
                    <a:pt x="641" y="1351"/>
                  </a:cubicBezTo>
                  <a:cubicBezTo>
                    <a:pt x="639" y="1337"/>
                    <a:pt x="639" y="1337"/>
                    <a:pt x="639" y="1337"/>
                  </a:cubicBezTo>
                  <a:cubicBezTo>
                    <a:pt x="635" y="1318"/>
                    <a:pt x="635" y="1318"/>
                    <a:pt x="635" y="1318"/>
                  </a:cubicBezTo>
                  <a:cubicBezTo>
                    <a:pt x="655" y="1317"/>
                    <a:pt x="655" y="1317"/>
                    <a:pt x="655" y="1317"/>
                  </a:cubicBezTo>
                  <a:cubicBezTo>
                    <a:pt x="673" y="1307"/>
                    <a:pt x="673" y="1307"/>
                    <a:pt x="673" y="1307"/>
                  </a:cubicBezTo>
                  <a:cubicBezTo>
                    <a:pt x="667" y="1297"/>
                    <a:pt x="667" y="1297"/>
                    <a:pt x="667" y="1297"/>
                  </a:cubicBezTo>
                  <a:cubicBezTo>
                    <a:pt x="650" y="1303"/>
                    <a:pt x="650" y="1303"/>
                    <a:pt x="650" y="1303"/>
                  </a:cubicBezTo>
                  <a:cubicBezTo>
                    <a:pt x="634" y="1300"/>
                    <a:pt x="634" y="1300"/>
                    <a:pt x="634" y="1300"/>
                  </a:cubicBezTo>
                  <a:cubicBezTo>
                    <a:pt x="613" y="1318"/>
                    <a:pt x="613" y="1318"/>
                    <a:pt x="613" y="1318"/>
                  </a:cubicBezTo>
                  <a:cubicBezTo>
                    <a:pt x="589" y="1318"/>
                    <a:pt x="589" y="1318"/>
                    <a:pt x="589" y="1318"/>
                  </a:cubicBezTo>
                  <a:cubicBezTo>
                    <a:pt x="581" y="1317"/>
                    <a:pt x="581" y="1317"/>
                    <a:pt x="581" y="1317"/>
                  </a:cubicBezTo>
                  <a:cubicBezTo>
                    <a:pt x="582" y="1315"/>
                    <a:pt x="582" y="1313"/>
                    <a:pt x="583" y="1313"/>
                  </a:cubicBezTo>
                  <a:cubicBezTo>
                    <a:pt x="585" y="1312"/>
                    <a:pt x="600" y="1307"/>
                    <a:pt x="600" y="1307"/>
                  </a:cubicBezTo>
                  <a:cubicBezTo>
                    <a:pt x="610" y="1301"/>
                    <a:pt x="610" y="1301"/>
                    <a:pt x="610" y="1301"/>
                  </a:cubicBezTo>
                  <a:cubicBezTo>
                    <a:pt x="610" y="1301"/>
                    <a:pt x="615" y="1294"/>
                    <a:pt x="617" y="1293"/>
                  </a:cubicBezTo>
                  <a:cubicBezTo>
                    <a:pt x="619" y="1293"/>
                    <a:pt x="621" y="1289"/>
                    <a:pt x="623" y="1284"/>
                  </a:cubicBezTo>
                  <a:cubicBezTo>
                    <a:pt x="626" y="1280"/>
                    <a:pt x="628" y="1277"/>
                    <a:pt x="628" y="1277"/>
                  </a:cubicBezTo>
                  <a:cubicBezTo>
                    <a:pt x="628" y="1277"/>
                    <a:pt x="640" y="1274"/>
                    <a:pt x="639" y="1273"/>
                  </a:cubicBezTo>
                  <a:cubicBezTo>
                    <a:pt x="639" y="1271"/>
                    <a:pt x="634" y="1267"/>
                    <a:pt x="640" y="1267"/>
                  </a:cubicBezTo>
                  <a:cubicBezTo>
                    <a:pt x="646" y="1267"/>
                    <a:pt x="646" y="1267"/>
                    <a:pt x="649" y="1265"/>
                  </a:cubicBezTo>
                  <a:cubicBezTo>
                    <a:pt x="651" y="1264"/>
                    <a:pt x="650" y="1263"/>
                    <a:pt x="651" y="1260"/>
                  </a:cubicBezTo>
                  <a:cubicBezTo>
                    <a:pt x="653" y="1258"/>
                    <a:pt x="654" y="1255"/>
                    <a:pt x="654" y="1253"/>
                  </a:cubicBezTo>
                  <a:cubicBezTo>
                    <a:pt x="653" y="1251"/>
                    <a:pt x="648" y="1243"/>
                    <a:pt x="648" y="1241"/>
                  </a:cubicBezTo>
                  <a:cubicBezTo>
                    <a:pt x="647" y="1238"/>
                    <a:pt x="648" y="1232"/>
                    <a:pt x="648" y="1232"/>
                  </a:cubicBezTo>
                  <a:cubicBezTo>
                    <a:pt x="648" y="1232"/>
                    <a:pt x="651" y="1231"/>
                    <a:pt x="654" y="1230"/>
                  </a:cubicBezTo>
                  <a:cubicBezTo>
                    <a:pt x="656" y="1228"/>
                    <a:pt x="660" y="1221"/>
                    <a:pt x="660" y="1221"/>
                  </a:cubicBezTo>
                  <a:cubicBezTo>
                    <a:pt x="661" y="1216"/>
                    <a:pt x="661" y="1216"/>
                    <a:pt x="661" y="1216"/>
                  </a:cubicBezTo>
                  <a:cubicBezTo>
                    <a:pt x="661" y="1216"/>
                    <a:pt x="665" y="1213"/>
                    <a:pt x="666" y="1213"/>
                  </a:cubicBezTo>
                  <a:cubicBezTo>
                    <a:pt x="668" y="1212"/>
                    <a:pt x="684" y="1206"/>
                    <a:pt x="685" y="1206"/>
                  </a:cubicBezTo>
                  <a:cubicBezTo>
                    <a:pt x="686" y="1206"/>
                    <a:pt x="696" y="1207"/>
                    <a:pt x="693" y="1202"/>
                  </a:cubicBezTo>
                  <a:cubicBezTo>
                    <a:pt x="690" y="1198"/>
                    <a:pt x="689" y="1196"/>
                    <a:pt x="688" y="1193"/>
                  </a:cubicBezTo>
                  <a:cubicBezTo>
                    <a:pt x="687" y="1190"/>
                    <a:pt x="687" y="1183"/>
                    <a:pt x="687" y="1182"/>
                  </a:cubicBezTo>
                  <a:cubicBezTo>
                    <a:pt x="688" y="1181"/>
                    <a:pt x="696" y="1178"/>
                    <a:pt x="687" y="1177"/>
                  </a:cubicBezTo>
                  <a:cubicBezTo>
                    <a:pt x="678" y="1176"/>
                    <a:pt x="685" y="1173"/>
                    <a:pt x="683" y="1171"/>
                  </a:cubicBezTo>
                  <a:cubicBezTo>
                    <a:pt x="680" y="1169"/>
                    <a:pt x="674" y="1165"/>
                    <a:pt x="674" y="1165"/>
                  </a:cubicBezTo>
                  <a:cubicBezTo>
                    <a:pt x="671" y="1165"/>
                    <a:pt x="671" y="1165"/>
                    <a:pt x="671" y="1165"/>
                  </a:cubicBezTo>
                  <a:cubicBezTo>
                    <a:pt x="672" y="1155"/>
                    <a:pt x="672" y="1155"/>
                    <a:pt x="672" y="1155"/>
                  </a:cubicBezTo>
                  <a:cubicBezTo>
                    <a:pt x="672" y="1155"/>
                    <a:pt x="675" y="1151"/>
                    <a:pt x="676" y="1151"/>
                  </a:cubicBezTo>
                  <a:cubicBezTo>
                    <a:pt x="677" y="1150"/>
                    <a:pt x="678" y="1146"/>
                    <a:pt x="676" y="1146"/>
                  </a:cubicBezTo>
                  <a:cubicBezTo>
                    <a:pt x="674" y="1147"/>
                    <a:pt x="668" y="1148"/>
                    <a:pt x="668" y="1148"/>
                  </a:cubicBezTo>
                  <a:cubicBezTo>
                    <a:pt x="668" y="1148"/>
                    <a:pt x="663" y="1148"/>
                    <a:pt x="664" y="1146"/>
                  </a:cubicBezTo>
                  <a:cubicBezTo>
                    <a:pt x="664" y="1143"/>
                    <a:pt x="666" y="1143"/>
                    <a:pt x="669" y="1140"/>
                  </a:cubicBezTo>
                  <a:cubicBezTo>
                    <a:pt x="672" y="1137"/>
                    <a:pt x="673" y="1135"/>
                    <a:pt x="673" y="1135"/>
                  </a:cubicBezTo>
                  <a:cubicBezTo>
                    <a:pt x="672" y="1129"/>
                    <a:pt x="672" y="1129"/>
                    <a:pt x="672" y="1129"/>
                  </a:cubicBezTo>
                  <a:cubicBezTo>
                    <a:pt x="672" y="1129"/>
                    <a:pt x="672" y="1125"/>
                    <a:pt x="671" y="1125"/>
                  </a:cubicBezTo>
                  <a:cubicBezTo>
                    <a:pt x="671" y="1124"/>
                    <a:pt x="665" y="1112"/>
                    <a:pt x="665" y="1112"/>
                  </a:cubicBezTo>
                  <a:cubicBezTo>
                    <a:pt x="665" y="1112"/>
                    <a:pt x="659" y="1110"/>
                    <a:pt x="658" y="1112"/>
                  </a:cubicBezTo>
                  <a:cubicBezTo>
                    <a:pt x="658" y="1114"/>
                    <a:pt x="656" y="1118"/>
                    <a:pt x="656" y="1118"/>
                  </a:cubicBezTo>
                  <a:cubicBezTo>
                    <a:pt x="649" y="1118"/>
                    <a:pt x="649" y="1118"/>
                    <a:pt x="649" y="1118"/>
                  </a:cubicBezTo>
                  <a:cubicBezTo>
                    <a:pt x="645" y="1115"/>
                    <a:pt x="645" y="1115"/>
                    <a:pt x="645" y="1115"/>
                  </a:cubicBezTo>
                  <a:cubicBezTo>
                    <a:pt x="637" y="1113"/>
                    <a:pt x="637" y="1113"/>
                    <a:pt x="637" y="1113"/>
                  </a:cubicBezTo>
                  <a:cubicBezTo>
                    <a:pt x="637" y="1113"/>
                    <a:pt x="636" y="1114"/>
                    <a:pt x="635" y="1115"/>
                  </a:cubicBezTo>
                  <a:cubicBezTo>
                    <a:pt x="635" y="1116"/>
                    <a:pt x="627" y="1111"/>
                    <a:pt x="627" y="1111"/>
                  </a:cubicBezTo>
                  <a:cubicBezTo>
                    <a:pt x="627" y="1111"/>
                    <a:pt x="624" y="1115"/>
                    <a:pt x="623" y="1116"/>
                  </a:cubicBezTo>
                  <a:cubicBezTo>
                    <a:pt x="623" y="1116"/>
                    <a:pt x="615" y="1114"/>
                    <a:pt x="615" y="1114"/>
                  </a:cubicBezTo>
                  <a:cubicBezTo>
                    <a:pt x="607" y="1115"/>
                    <a:pt x="607" y="1115"/>
                    <a:pt x="607" y="1115"/>
                  </a:cubicBezTo>
                  <a:cubicBezTo>
                    <a:pt x="600" y="1116"/>
                    <a:pt x="600" y="1116"/>
                    <a:pt x="600" y="1116"/>
                  </a:cubicBezTo>
                  <a:cubicBezTo>
                    <a:pt x="594" y="1113"/>
                    <a:pt x="594" y="1113"/>
                    <a:pt x="594" y="1113"/>
                  </a:cubicBezTo>
                  <a:cubicBezTo>
                    <a:pt x="592" y="1116"/>
                    <a:pt x="592" y="1116"/>
                    <a:pt x="592" y="1116"/>
                  </a:cubicBezTo>
                  <a:cubicBezTo>
                    <a:pt x="593" y="1121"/>
                    <a:pt x="593" y="1121"/>
                    <a:pt x="593" y="1121"/>
                  </a:cubicBezTo>
                  <a:cubicBezTo>
                    <a:pt x="588" y="1124"/>
                    <a:pt x="588" y="1124"/>
                    <a:pt x="588" y="1124"/>
                  </a:cubicBezTo>
                  <a:cubicBezTo>
                    <a:pt x="582" y="1120"/>
                    <a:pt x="582" y="1120"/>
                    <a:pt x="582" y="1120"/>
                  </a:cubicBezTo>
                  <a:cubicBezTo>
                    <a:pt x="577" y="1119"/>
                    <a:pt x="577" y="1119"/>
                    <a:pt x="577" y="1119"/>
                  </a:cubicBezTo>
                  <a:cubicBezTo>
                    <a:pt x="570" y="1112"/>
                    <a:pt x="570" y="1112"/>
                    <a:pt x="570" y="1112"/>
                  </a:cubicBezTo>
                  <a:cubicBezTo>
                    <a:pt x="564" y="1110"/>
                    <a:pt x="564" y="1110"/>
                    <a:pt x="564" y="1110"/>
                  </a:cubicBezTo>
                  <a:cubicBezTo>
                    <a:pt x="558" y="1107"/>
                    <a:pt x="558" y="1107"/>
                    <a:pt x="558" y="1107"/>
                  </a:cubicBezTo>
                  <a:cubicBezTo>
                    <a:pt x="558" y="1107"/>
                    <a:pt x="555" y="1115"/>
                    <a:pt x="554" y="1116"/>
                  </a:cubicBezTo>
                  <a:cubicBezTo>
                    <a:pt x="553" y="1116"/>
                    <a:pt x="548" y="1118"/>
                    <a:pt x="547" y="1118"/>
                  </a:cubicBezTo>
                  <a:cubicBezTo>
                    <a:pt x="545" y="1119"/>
                    <a:pt x="544" y="1124"/>
                    <a:pt x="544" y="1124"/>
                  </a:cubicBezTo>
                  <a:cubicBezTo>
                    <a:pt x="539" y="1127"/>
                    <a:pt x="539" y="1127"/>
                    <a:pt x="539" y="1127"/>
                  </a:cubicBezTo>
                  <a:cubicBezTo>
                    <a:pt x="539" y="1127"/>
                    <a:pt x="536" y="1125"/>
                    <a:pt x="534" y="1125"/>
                  </a:cubicBezTo>
                  <a:cubicBezTo>
                    <a:pt x="533" y="1125"/>
                    <a:pt x="532" y="1126"/>
                    <a:pt x="532" y="1126"/>
                  </a:cubicBezTo>
                  <a:cubicBezTo>
                    <a:pt x="530" y="1129"/>
                    <a:pt x="530" y="1129"/>
                    <a:pt x="530" y="1129"/>
                  </a:cubicBezTo>
                  <a:cubicBezTo>
                    <a:pt x="530" y="1129"/>
                    <a:pt x="529" y="1129"/>
                    <a:pt x="526" y="1127"/>
                  </a:cubicBezTo>
                  <a:cubicBezTo>
                    <a:pt x="524" y="1126"/>
                    <a:pt x="521" y="1124"/>
                    <a:pt x="521" y="1124"/>
                  </a:cubicBezTo>
                  <a:cubicBezTo>
                    <a:pt x="518" y="1123"/>
                    <a:pt x="518" y="1123"/>
                    <a:pt x="518" y="1123"/>
                  </a:cubicBezTo>
                  <a:cubicBezTo>
                    <a:pt x="518" y="1123"/>
                    <a:pt x="509" y="1127"/>
                    <a:pt x="508" y="1128"/>
                  </a:cubicBezTo>
                  <a:cubicBezTo>
                    <a:pt x="508" y="1129"/>
                    <a:pt x="506" y="1132"/>
                    <a:pt x="506" y="1132"/>
                  </a:cubicBezTo>
                  <a:cubicBezTo>
                    <a:pt x="501" y="1128"/>
                    <a:pt x="501" y="1128"/>
                    <a:pt x="501" y="1128"/>
                  </a:cubicBezTo>
                  <a:cubicBezTo>
                    <a:pt x="495" y="1124"/>
                    <a:pt x="495" y="1124"/>
                    <a:pt x="495" y="1124"/>
                  </a:cubicBezTo>
                  <a:cubicBezTo>
                    <a:pt x="494" y="1117"/>
                    <a:pt x="494" y="1117"/>
                    <a:pt x="494" y="1117"/>
                  </a:cubicBezTo>
                  <a:cubicBezTo>
                    <a:pt x="483" y="1107"/>
                    <a:pt x="483" y="1107"/>
                    <a:pt x="483" y="1107"/>
                  </a:cubicBezTo>
                  <a:cubicBezTo>
                    <a:pt x="481" y="1097"/>
                    <a:pt x="481" y="1097"/>
                    <a:pt x="481" y="1097"/>
                  </a:cubicBezTo>
                  <a:cubicBezTo>
                    <a:pt x="473" y="1091"/>
                    <a:pt x="473" y="1091"/>
                    <a:pt x="473" y="1091"/>
                  </a:cubicBezTo>
                  <a:cubicBezTo>
                    <a:pt x="468" y="1097"/>
                    <a:pt x="468" y="1097"/>
                    <a:pt x="468" y="1097"/>
                  </a:cubicBezTo>
                  <a:cubicBezTo>
                    <a:pt x="460" y="1096"/>
                    <a:pt x="460" y="1096"/>
                    <a:pt x="460" y="1096"/>
                  </a:cubicBezTo>
                  <a:close/>
                  <a:moveTo>
                    <a:pt x="357" y="73"/>
                  </a:moveTo>
                  <a:cubicBezTo>
                    <a:pt x="357" y="73"/>
                    <a:pt x="357" y="73"/>
                    <a:pt x="357" y="73"/>
                  </a:cubicBezTo>
                  <a:cubicBezTo>
                    <a:pt x="358" y="74"/>
                    <a:pt x="358" y="74"/>
                    <a:pt x="358" y="74"/>
                  </a:cubicBezTo>
                  <a:cubicBezTo>
                    <a:pt x="358" y="74"/>
                    <a:pt x="364" y="80"/>
                    <a:pt x="369" y="80"/>
                  </a:cubicBezTo>
                  <a:cubicBezTo>
                    <a:pt x="374" y="80"/>
                    <a:pt x="370" y="80"/>
                    <a:pt x="375" y="79"/>
                  </a:cubicBezTo>
                  <a:cubicBezTo>
                    <a:pt x="379" y="77"/>
                    <a:pt x="380" y="74"/>
                    <a:pt x="382" y="71"/>
                  </a:cubicBezTo>
                  <a:cubicBezTo>
                    <a:pt x="384" y="68"/>
                    <a:pt x="384" y="68"/>
                    <a:pt x="384" y="65"/>
                  </a:cubicBezTo>
                  <a:cubicBezTo>
                    <a:pt x="384" y="62"/>
                    <a:pt x="384" y="57"/>
                    <a:pt x="384" y="54"/>
                  </a:cubicBezTo>
                  <a:cubicBezTo>
                    <a:pt x="384" y="51"/>
                    <a:pt x="387" y="52"/>
                    <a:pt x="390" y="52"/>
                  </a:cubicBezTo>
                  <a:cubicBezTo>
                    <a:pt x="392" y="52"/>
                    <a:pt x="388" y="44"/>
                    <a:pt x="388" y="44"/>
                  </a:cubicBezTo>
                  <a:cubicBezTo>
                    <a:pt x="388" y="44"/>
                    <a:pt x="379" y="40"/>
                    <a:pt x="375" y="40"/>
                  </a:cubicBezTo>
                  <a:cubicBezTo>
                    <a:pt x="371" y="40"/>
                    <a:pt x="362" y="39"/>
                    <a:pt x="362" y="39"/>
                  </a:cubicBezTo>
                  <a:cubicBezTo>
                    <a:pt x="351" y="53"/>
                    <a:pt x="351" y="53"/>
                    <a:pt x="351" y="53"/>
                  </a:cubicBezTo>
                  <a:cubicBezTo>
                    <a:pt x="351" y="53"/>
                    <a:pt x="355" y="72"/>
                    <a:pt x="357" y="73"/>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49" name="Freeform 109">
              <a:extLst>
                <a:ext uri="{FF2B5EF4-FFF2-40B4-BE49-F238E27FC236}">
                  <a16:creationId xmlns:a16="http://schemas.microsoft.com/office/drawing/2014/main" id="{2DB598B0-96DA-BCD3-DF9F-5923F401F2EB}"/>
                </a:ext>
              </a:extLst>
            </p:cNvPr>
            <p:cNvSpPr>
              <a:spLocks noEditPoints="1"/>
            </p:cNvSpPr>
            <p:nvPr/>
          </p:nvSpPr>
          <p:spPr bwMode="auto">
            <a:xfrm>
              <a:off x="5980980" y="901490"/>
              <a:ext cx="757298" cy="1387549"/>
            </a:xfrm>
            <a:custGeom>
              <a:avLst/>
              <a:gdLst>
                <a:gd name="T0" fmla="*/ 29 w 291"/>
                <a:gd name="T1" fmla="*/ 540 h 550"/>
                <a:gd name="T2" fmla="*/ 96 w 291"/>
                <a:gd name="T3" fmla="*/ 541 h 550"/>
                <a:gd name="T4" fmla="*/ 173 w 291"/>
                <a:gd name="T5" fmla="*/ 531 h 550"/>
                <a:gd name="T6" fmla="*/ 212 w 291"/>
                <a:gd name="T7" fmla="*/ 534 h 550"/>
                <a:gd name="T8" fmla="*/ 254 w 291"/>
                <a:gd name="T9" fmla="*/ 506 h 550"/>
                <a:gd name="T10" fmla="*/ 285 w 291"/>
                <a:gd name="T11" fmla="*/ 469 h 550"/>
                <a:gd name="T12" fmla="*/ 250 w 291"/>
                <a:gd name="T13" fmla="*/ 407 h 550"/>
                <a:gd name="T14" fmla="*/ 238 w 291"/>
                <a:gd name="T15" fmla="*/ 368 h 550"/>
                <a:gd name="T16" fmla="*/ 207 w 291"/>
                <a:gd name="T17" fmla="*/ 282 h 550"/>
                <a:gd name="T18" fmla="*/ 158 w 291"/>
                <a:gd name="T19" fmla="*/ 243 h 550"/>
                <a:gd name="T20" fmla="*/ 165 w 291"/>
                <a:gd name="T21" fmla="*/ 227 h 550"/>
                <a:gd name="T22" fmla="*/ 220 w 291"/>
                <a:gd name="T23" fmla="*/ 173 h 550"/>
                <a:gd name="T24" fmla="*/ 167 w 291"/>
                <a:gd name="T25" fmla="*/ 157 h 550"/>
                <a:gd name="T26" fmla="*/ 143 w 291"/>
                <a:gd name="T27" fmla="*/ 156 h 550"/>
                <a:gd name="T28" fmla="*/ 166 w 291"/>
                <a:gd name="T29" fmla="*/ 136 h 550"/>
                <a:gd name="T30" fmla="*/ 157 w 291"/>
                <a:gd name="T31" fmla="*/ 107 h 550"/>
                <a:gd name="T32" fmla="*/ 136 w 291"/>
                <a:gd name="T33" fmla="*/ 106 h 550"/>
                <a:gd name="T34" fmla="*/ 128 w 291"/>
                <a:gd name="T35" fmla="*/ 138 h 550"/>
                <a:gd name="T36" fmla="*/ 111 w 291"/>
                <a:gd name="T37" fmla="*/ 142 h 550"/>
                <a:gd name="T38" fmla="*/ 107 w 291"/>
                <a:gd name="T39" fmla="*/ 165 h 550"/>
                <a:gd name="T40" fmla="*/ 90 w 291"/>
                <a:gd name="T41" fmla="*/ 144 h 550"/>
                <a:gd name="T42" fmla="*/ 84 w 291"/>
                <a:gd name="T43" fmla="*/ 159 h 550"/>
                <a:gd name="T44" fmla="*/ 104 w 291"/>
                <a:gd name="T45" fmla="*/ 172 h 550"/>
                <a:gd name="T46" fmla="*/ 84 w 291"/>
                <a:gd name="T47" fmla="*/ 191 h 550"/>
                <a:gd name="T48" fmla="*/ 95 w 291"/>
                <a:gd name="T49" fmla="*/ 210 h 550"/>
                <a:gd name="T50" fmla="*/ 65 w 291"/>
                <a:gd name="T51" fmla="*/ 241 h 550"/>
                <a:gd name="T52" fmla="*/ 87 w 291"/>
                <a:gd name="T53" fmla="*/ 231 h 550"/>
                <a:gd name="T54" fmla="*/ 83 w 291"/>
                <a:gd name="T55" fmla="*/ 256 h 550"/>
                <a:gd name="T56" fmla="*/ 101 w 291"/>
                <a:gd name="T57" fmla="*/ 237 h 550"/>
                <a:gd name="T58" fmla="*/ 98 w 291"/>
                <a:gd name="T59" fmla="*/ 306 h 550"/>
                <a:gd name="T60" fmla="*/ 133 w 291"/>
                <a:gd name="T61" fmla="*/ 306 h 550"/>
                <a:gd name="T62" fmla="*/ 142 w 291"/>
                <a:gd name="T63" fmla="*/ 337 h 550"/>
                <a:gd name="T64" fmla="*/ 144 w 291"/>
                <a:gd name="T65" fmla="*/ 382 h 550"/>
                <a:gd name="T66" fmla="*/ 97 w 291"/>
                <a:gd name="T67" fmla="*/ 376 h 550"/>
                <a:gd name="T68" fmla="*/ 103 w 291"/>
                <a:gd name="T69" fmla="*/ 422 h 550"/>
                <a:gd name="T70" fmla="*/ 62 w 291"/>
                <a:gd name="T71" fmla="*/ 461 h 550"/>
                <a:gd name="T72" fmla="*/ 101 w 291"/>
                <a:gd name="T73" fmla="*/ 472 h 550"/>
                <a:gd name="T74" fmla="*/ 139 w 291"/>
                <a:gd name="T75" fmla="*/ 482 h 550"/>
                <a:gd name="T76" fmla="*/ 50 w 291"/>
                <a:gd name="T77" fmla="*/ 266 h 550"/>
                <a:gd name="T78" fmla="*/ 80 w 291"/>
                <a:gd name="T79" fmla="*/ 314 h 550"/>
                <a:gd name="T80" fmla="*/ 41 w 291"/>
                <a:gd name="T81" fmla="*/ 324 h 550"/>
                <a:gd name="T82" fmla="*/ 13 w 291"/>
                <a:gd name="T83" fmla="*/ 287 h 550"/>
                <a:gd name="T84" fmla="*/ 75 w 291"/>
                <a:gd name="T85" fmla="*/ 227 h 550"/>
                <a:gd name="T86" fmla="*/ 103 w 291"/>
                <a:gd name="T87" fmla="*/ 263 h 550"/>
                <a:gd name="T88" fmla="*/ 65 w 291"/>
                <a:gd name="T89" fmla="*/ 199 h 550"/>
                <a:gd name="T90" fmla="*/ 78 w 291"/>
                <a:gd name="T91" fmla="*/ 171 h 550"/>
                <a:gd name="T92" fmla="*/ 46 w 291"/>
                <a:gd name="T93" fmla="*/ 177 h 550"/>
                <a:gd name="T94" fmla="*/ 59 w 291"/>
                <a:gd name="T95" fmla="*/ 158 h 550"/>
                <a:gd name="T96" fmla="*/ 69 w 291"/>
                <a:gd name="T97" fmla="*/ 132 h 550"/>
                <a:gd name="T98" fmla="*/ 80 w 291"/>
                <a:gd name="T99" fmla="*/ 106 h 550"/>
                <a:gd name="T100" fmla="*/ 94 w 291"/>
                <a:gd name="T101" fmla="*/ 116 h 550"/>
                <a:gd name="T102" fmla="*/ 267 w 291"/>
                <a:gd name="T103" fmla="*/ 15 h 550"/>
                <a:gd name="T104" fmla="*/ 245 w 291"/>
                <a:gd name="T105" fmla="*/ 27 h 550"/>
                <a:gd name="T106" fmla="*/ 269 w 291"/>
                <a:gd name="T107" fmla="*/ 2 h 550"/>
                <a:gd name="T108" fmla="*/ 259 w 291"/>
                <a:gd name="T109" fmla="*/ 29 h 550"/>
                <a:gd name="T110" fmla="*/ 243 w 291"/>
                <a:gd name="T111" fmla="*/ 64 h 550"/>
                <a:gd name="T112" fmla="*/ 221 w 291"/>
                <a:gd name="T113" fmla="*/ 72 h 550"/>
                <a:gd name="T114" fmla="*/ 205 w 291"/>
                <a:gd name="T115" fmla="*/ 80 h 550"/>
                <a:gd name="T116" fmla="*/ 204 w 291"/>
                <a:gd name="T117" fmla="*/ 75 h 550"/>
                <a:gd name="T118" fmla="*/ 191 w 291"/>
                <a:gd name="T119" fmla="*/ 91 h 550"/>
                <a:gd name="T120" fmla="*/ 187 w 291"/>
                <a:gd name="T121" fmla="*/ 92 h 5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91" h="550">
                  <a:moveTo>
                    <a:pt x="73" y="501"/>
                  </a:moveTo>
                  <a:cubicBezTo>
                    <a:pt x="69" y="504"/>
                    <a:pt x="69" y="504"/>
                    <a:pt x="69" y="504"/>
                  </a:cubicBezTo>
                  <a:cubicBezTo>
                    <a:pt x="69" y="508"/>
                    <a:pt x="69" y="508"/>
                    <a:pt x="69" y="508"/>
                  </a:cubicBezTo>
                  <a:cubicBezTo>
                    <a:pt x="67" y="512"/>
                    <a:pt x="67" y="512"/>
                    <a:pt x="67" y="512"/>
                  </a:cubicBezTo>
                  <a:cubicBezTo>
                    <a:pt x="67" y="512"/>
                    <a:pt x="65" y="513"/>
                    <a:pt x="65" y="514"/>
                  </a:cubicBezTo>
                  <a:cubicBezTo>
                    <a:pt x="64" y="515"/>
                    <a:pt x="60" y="518"/>
                    <a:pt x="60" y="518"/>
                  </a:cubicBezTo>
                  <a:cubicBezTo>
                    <a:pt x="60" y="518"/>
                    <a:pt x="60" y="519"/>
                    <a:pt x="59" y="519"/>
                  </a:cubicBezTo>
                  <a:cubicBezTo>
                    <a:pt x="58" y="519"/>
                    <a:pt x="51" y="522"/>
                    <a:pt x="51" y="522"/>
                  </a:cubicBezTo>
                  <a:cubicBezTo>
                    <a:pt x="49" y="526"/>
                    <a:pt x="49" y="526"/>
                    <a:pt x="49" y="526"/>
                  </a:cubicBezTo>
                  <a:cubicBezTo>
                    <a:pt x="45" y="527"/>
                    <a:pt x="45" y="527"/>
                    <a:pt x="45" y="527"/>
                  </a:cubicBezTo>
                  <a:cubicBezTo>
                    <a:pt x="42" y="532"/>
                    <a:pt x="42" y="532"/>
                    <a:pt x="42" y="532"/>
                  </a:cubicBezTo>
                  <a:cubicBezTo>
                    <a:pt x="37" y="534"/>
                    <a:pt x="37" y="534"/>
                    <a:pt x="37" y="534"/>
                  </a:cubicBezTo>
                  <a:cubicBezTo>
                    <a:pt x="33" y="535"/>
                    <a:pt x="33" y="535"/>
                    <a:pt x="33" y="535"/>
                  </a:cubicBezTo>
                  <a:cubicBezTo>
                    <a:pt x="29" y="533"/>
                    <a:pt x="29" y="533"/>
                    <a:pt x="29" y="533"/>
                  </a:cubicBezTo>
                  <a:cubicBezTo>
                    <a:pt x="26" y="535"/>
                    <a:pt x="26" y="535"/>
                    <a:pt x="26" y="535"/>
                  </a:cubicBezTo>
                  <a:cubicBezTo>
                    <a:pt x="23" y="537"/>
                    <a:pt x="23" y="537"/>
                    <a:pt x="23" y="537"/>
                  </a:cubicBezTo>
                  <a:cubicBezTo>
                    <a:pt x="24" y="541"/>
                    <a:pt x="24" y="541"/>
                    <a:pt x="24" y="541"/>
                  </a:cubicBezTo>
                  <a:cubicBezTo>
                    <a:pt x="27" y="543"/>
                    <a:pt x="27" y="543"/>
                    <a:pt x="27" y="543"/>
                  </a:cubicBezTo>
                  <a:cubicBezTo>
                    <a:pt x="29" y="540"/>
                    <a:pt x="29" y="540"/>
                    <a:pt x="29" y="540"/>
                  </a:cubicBezTo>
                  <a:cubicBezTo>
                    <a:pt x="35" y="542"/>
                    <a:pt x="35" y="542"/>
                    <a:pt x="35" y="542"/>
                  </a:cubicBezTo>
                  <a:cubicBezTo>
                    <a:pt x="35" y="542"/>
                    <a:pt x="37" y="545"/>
                    <a:pt x="38" y="546"/>
                  </a:cubicBezTo>
                  <a:cubicBezTo>
                    <a:pt x="38" y="547"/>
                    <a:pt x="38" y="550"/>
                    <a:pt x="39" y="550"/>
                  </a:cubicBezTo>
                  <a:cubicBezTo>
                    <a:pt x="40" y="549"/>
                    <a:pt x="45" y="546"/>
                    <a:pt x="45" y="546"/>
                  </a:cubicBezTo>
                  <a:cubicBezTo>
                    <a:pt x="43" y="542"/>
                    <a:pt x="43" y="542"/>
                    <a:pt x="43" y="542"/>
                  </a:cubicBezTo>
                  <a:cubicBezTo>
                    <a:pt x="43" y="542"/>
                    <a:pt x="46" y="541"/>
                    <a:pt x="48" y="541"/>
                  </a:cubicBezTo>
                  <a:cubicBezTo>
                    <a:pt x="50" y="541"/>
                    <a:pt x="52" y="542"/>
                    <a:pt x="53" y="540"/>
                  </a:cubicBezTo>
                  <a:cubicBezTo>
                    <a:pt x="53" y="539"/>
                    <a:pt x="56" y="539"/>
                    <a:pt x="56" y="539"/>
                  </a:cubicBezTo>
                  <a:cubicBezTo>
                    <a:pt x="56" y="539"/>
                    <a:pt x="58" y="536"/>
                    <a:pt x="58" y="536"/>
                  </a:cubicBezTo>
                  <a:cubicBezTo>
                    <a:pt x="58" y="535"/>
                    <a:pt x="61" y="533"/>
                    <a:pt x="61" y="533"/>
                  </a:cubicBezTo>
                  <a:cubicBezTo>
                    <a:pt x="61" y="533"/>
                    <a:pt x="68" y="536"/>
                    <a:pt x="69" y="536"/>
                  </a:cubicBezTo>
                  <a:cubicBezTo>
                    <a:pt x="70" y="536"/>
                    <a:pt x="77" y="534"/>
                    <a:pt x="77" y="534"/>
                  </a:cubicBezTo>
                  <a:cubicBezTo>
                    <a:pt x="80" y="537"/>
                    <a:pt x="80" y="537"/>
                    <a:pt x="80" y="537"/>
                  </a:cubicBezTo>
                  <a:cubicBezTo>
                    <a:pt x="80" y="537"/>
                    <a:pt x="80" y="539"/>
                    <a:pt x="82" y="540"/>
                  </a:cubicBezTo>
                  <a:cubicBezTo>
                    <a:pt x="84" y="540"/>
                    <a:pt x="85" y="540"/>
                    <a:pt x="85" y="540"/>
                  </a:cubicBezTo>
                  <a:cubicBezTo>
                    <a:pt x="88" y="544"/>
                    <a:pt x="88" y="544"/>
                    <a:pt x="88" y="544"/>
                  </a:cubicBezTo>
                  <a:cubicBezTo>
                    <a:pt x="91" y="546"/>
                    <a:pt x="91" y="546"/>
                    <a:pt x="91" y="546"/>
                  </a:cubicBezTo>
                  <a:cubicBezTo>
                    <a:pt x="91" y="546"/>
                    <a:pt x="94" y="546"/>
                    <a:pt x="94" y="545"/>
                  </a:cubicBezTo>
                  <a:cubicBezTo>
                    <a:pt x="94" y="544"/>
                    <a:pt x="95" y="542"/>
                    <a:pt x="96" y="541"/>
                  </a:cubicBezTo>
                  <a:cubicBezTo>
                    <a:pt x="97" y="541"/>
                    <a:pt x="100" y="540"/>
                    <a:pt x="100" y="540"/>
                  </a:cubicBezTo>
                  <a:cubicBezTo>
                    <a:pt x="100" y="540"/>
                    <a:pt x="100" y="538"/>
                    <a:pt x="100" y="537"/>
                  </a:cubicBezTo>
                  <a:cubicBezTo>
                    <a:pt x="100" y="535"/>
                    <a:pt x="100" y="532"/>
                    <a:pt x="101" y="531"/>
                  </a:cubicBezTo>
                  <a:cubicBezTo>
                    <a:pt x="101" y="531"/>
                    <a:pt x="104" y="527"/>
                    <a:pt x="104" y="527"/>
                  </a:cubicBezTo>
                  <a:cubicBezTo>
                    <a:pt x="109" y="526"/>
                    <a:pt x="109" y="526"/>
                    <a:pt x="109" y="526"/>
                  </a:cubicBezTo>
                  <a:cubicBezTo>
                    <a:pt x="121" y="525"/>
                    <a:pt x="121" y="525"/>
                    <a:pt x="121" y="525"/>
                  </a:cubicBezTo>
                  <a:cubicBezTo>
                    <a:pt x="125" y="525"/>
                    <a:pt x="125" y="525"/>
                    <a:pt x="125" y="525"/>
                  </a:cubicBezTo>
                  <a:cubicBezTo>
                    <a:pt x="130" y="529"/>
                    <a:pt x="130" y="529"/>
                    <a:pt x="130" y="529"/>
                  </a:cubicBezTo>
                  <a:cubicBezTo>
                    <a:pt x="135" y="534"/>
                    <a:pt x="135" y="534"/>
                    <a:pt x="135" y="534"/>
                  </a:cubicBezTo>
                  <a:cubicBezTo>
                    <a:pt x="135" y="534"/>
                    <a:pt x="138" y="538"/>
                    <a:pt x="138" y="537"/>
                  </a:cubicBezTo>
                  <a:cubicBezTo>
                    <a:pt x="139" y="535"/>
                    <a:pt x="140" y="531"/>
                    <a:pt x="141" y="531"/>
                  </a:cubicBezTo>
                  <a:cubicBezTo>
                    <a:pt x="142" y="531"/>
                    <a:pt x="145" y="535"/>
                    <a:pt x="145" y="535"/>
                  </a:cubicBezTo>
                  <a:cubicBezTo>
                    <a:pt x="149" y="536"/>
                    <a:pt x="149" y="536"/>
                    <a:pt x="149" y="536"/>
                  </a:cubicBezTo>
                  <a:cubicBezTo>
                    <a:pt x="152" y="536"/>
                    <a:pt x="152" y="536"/>
                    <a:pt x="152" y="536"/>
                  </a:cubicBezTo>
                  <a:cubicBezTo>
                    <a:pt x="155" y="533"/>
                    <a:pt x="155" y="533"/>
                    <a:pt x="155" y="533"/>
                  </a:cubicBezTo>
                  <a:cubicBezTo>
                    <a:pt x="153" y="530"/>
                    <a:pt x="153" y="530"/>
                    <a:pt x="153" y="530"/>
                  </a:cubicBezTo>
                  <a:cubicBezTo>
                    <a:pt x="157" y="531"/>
                    <a:pt x="157" y="531"/>
                    <a:pt x="157" y="531"/>
                  </a:cubicBezTo>
                  <a:cubicBezTo>
                    <a:pt x="168" y="532"/>
                    <a:pt x="168" y="532"/>
                    <a:pt x="168" y="532"/>
                  </a:cubicBezTo>
                  <a:cubicBezTo>
                    <a:pt x="173" y="531"/>
                    <a:pt x="173" y="531"/>
                    <a:pt x="173" y="531"/>
                  </a:cubicBezTo>
                  <a:cubicBezTo>
                    <a:pt x="177" y="530"/>
                    <a:pt x="177" y="530"/>
                    <a:pt x="177" y="530"/>
                  </a:cubicBezTo>
                  <a:cubicBezTo>
                    <a:pt x="177" y="532"/>
                    <a:pt x="177" y="532"/>
                    <a:pt x="177" y="532"/>
                  </a:cubicBezTo>
                  <a:cubicBezTo>
                    <a:pt x="171" y="534"/>
                    <a:pt x="171" y="534"/>
                    <a:pt x="171" y="534"/>
                  </a:cubicBezTo>
                  <a:cubicBezTo>
                    <a:pt x="171" y="534"/>
                    <a:pt x="168" y="534"/>
                    <a:pt x="169" y="535"/>
                  </a:cubicBezTo>
                  <a:cubicBezTo>
                    <a:pt x="170" y="537"/>
                    <a:pt x="175" y="539"/>
                    <a:pt x="175" y="539"/>
                  </a:cubicBezTo>
                  <a:cubicBezTo>
                    <a:pt x="175" y="539"/>
                    <a:pt x="172" y="540"/>
                    <a:pt x="176" y="540"/>
                  </a:cubicBezTo>
                  <a:cubicBezTo>
                    <a:pt x="180" y="540"/>
                    <a:pt x="182" y="539"/>
                    <a:pt x="182" y="539"/>
                  </a:cubicBezTo>
                  <a:cubicBezTo>
                    <a:pt x="185" y="536"/>
                    <a:pt x="185" y="536"/>
                    <a:pt x="185" y="536"/>
                  </a:cubicBezTo>
                  <a:cubicBezTo>
                    <a:pt x="183" y="534"/>
                    <a:pt x="183" y="534"/>
                    <a:pt x="183" y="534"/>
                  </a:cubicBezTo>
                  <a:cubicBezTo>
                    <a:pt x="178" y="533"/>
                    <a:pt x="178" y="533"/>
                    <a:pt x="178" y="533"/>
                  </a:cubicBezTo>
                  <a:cubicBezTo>
                    <a:pt x="179" y="529"/>
                    <a:pt x="179" y="529"/>
                    <a:pt x="179" y="529"/>
                  </a:cubicBezTo>
                  <a:cubicBezTo>
                    <a:pt x="180" y="529"/>
                    <a:pt x="180" y="529"/>
                    <a:pt x="180" y="529"/>
                  </a:cubicBezTo>
                  <a:cubicBezTo>
                    <a:pt x="183" y="532"/>
                    <a:pt x="183" y="532"/>
                    <a:pt x="183" y="532"/>
                  </a:cubicBezTo>
                  <a:cubicBezTo>
                    <a:pt x="186" y="530"/>
                    <a:pt x="186" y="530"/>
                    <a:pt x="186" y="530"/>
                  </a:cubicBezTo>
                  <a:cubicBezTo>
                    <a:pt x="190" y="531"/>
                    <a:pt x="190" y="531"/>
                    <a:pt x="190" y="531"/>
                  </a:cubicBezTo>
                  <a:cubicBezTo>
                    <a:pt x="192" y="535"/>
                    <a:pt x="192" y="535"/>
                    <a:pt x="192" y="535"/>
                  </a:cubicBezTo>
                  <a:cubicBezTo>
                    <a:pt x="192" y="535"/>
                    <a:pt x="194" y="537"/>
                    <a:pt x="196" y="535"/>
                  </a:cubicBezTo>
                  <a:cubicBezTo>
                    <a:pt x="198" y="534"/>
                    <a:pt x="200" y="533"/>
                    <a:pt x="200" y="533"/>
                  </a:cubicBezTo>
                  <a:cubicBezTo>
                    <a:pt x="212" y="534"/>
                    <a:pt x="212" y="534"/>
                    <a:pt x="212" y="534"/>
                  </a:cubicBezTo>
                  <a:cubicBezTo>
                    <a:pt x="212" y="534"/>
                    <a:pt x="218" y="533"/>
                    <a:pt x="219" y="535"/>
                  </a:cubicBezTo>
                  <a:cubicBezTo>
                    <a:pt x="220" y="536"/>
                    <a:pt x="223" y="538"/>
                    <a:pt x="223" y="538"/>
                  </a:cubicBezTo>
                  <a:cubicBezTo>
                    <a:pt x="228" y="539"/>
                    <a:pt x="228" y="539"/>
                    <a:pt x="228" y="539"/>
                  </a:cubicBezTo>
                  <a:cubicBezTo>
                    <a:pt x="233" y="539"/>
                    <a:pt x="233" y="539"/>
                    <a:pt x="233" y="539"/>
                  </a:cubicBezTo>
                  <a:cubicBezTo>
                    <a:pt x="233" y="539"/>
                    <a:pt x="235" y="537"/>
                    <a:pt x="236" y="536"/>
                  </a:cubicBezTo>
                  <a:cubicBezTo>
                    <a:pt x="238" y="536"/>
                    <a:pt x="241" y="534"/>
                    <a:pt x="242" y="534"/>
                  </a:cubicBezTo>
                  <a:cubicBezTo>
                    <a:pt x="244" y="534"/>
                    <a:pt x="249" y="533"/>
                    <a:pt x="249" y="533"/>
                  </a:cubicBezTo>
                  <a:cubicBezTo>
                    <a:pt x="250" y="533"/>
                    <a:pt x="251" y="534"/>
                    <a:pt x="253" y="533"/>
                  </a:cubicBezTo>
                  <a:cubicBezTo>
                    <a:pt x="254" y="533"/>
                    <a:pt x="257" y="528"/>
                    <a:pt x="257" y="528"/>
                  </a:cubicBezTo>
                  <a:cubicBezTo>
                    <a:pt x="257" y="528"/>
                    <a:pt x="258" y="526"/>
                    <a:pt x="260" y="526"/>
                  </a:cubicBezTo>
                  <a:cubicBezTo>
                    <a:pt x="262" y="526"/>
                    <a:pt x="265" y="526"/>
                    <a:pt x="266" y="525"/>
                  </a:cubicBezTo>
                  <a:cubicBezTo>
                    <a:pt x="267" y="523"/>
                    <a:pt x="268" y="522"/>
                    <a:pt x="269" y="521"/>
                  </a:cubicBezTo>
                  <a:cubicBezTo>
                    <a:pt x="270" y="520"/>
                    <a:pt x="272" y="517"/>
                    <a:pt x="271" y="516"/>
                  </a:cubicBezTo>
                  <a:cubicBezTo>
                    <a:pt x="271" y="515"/>
                    <a:pt x="272" y="511"/>
                    <a:pt x="272" y="511"/>
                  </a:cubicBezTo>
                  <a:cubicBezTo>
                    <a:pt x="272" y="511"/>
                    <a:pt x="269" y="511"/>
                    <a:pt x="268" y="511"/>
                  </a:cubicBezTo>
                  <a:cubicBezTo>
                    <a:pt x="267" y="510"/>
                    <a:pt x="263" y="511"/>
                    <a:pt x="262" y="510"/>
                  </a:cubicBezTo>
                  <a:cubicBezTo>
                    <a:pt x="261" y="510"/>
                    <a:pt x="257" y="510"/>
                    <a:pt x="257" y="510"/>
                  </a:cubicBezTo>
                  <a:cubicBezTo>
                    <a:pt x="256" y="508"/>
                    <a:pt x="256" y="508"/>
                    <a:pt x="256" y="508"/>
                  </a:cubicBezTo>
                  <a:cubicBezTo>
                    <a:pt x="256" y="508"/>
                    <a:pt x="255" y="507"/>
                    <a:pt x="254" y="506"/>
                  </a:cubicBezTo>
                  <a:cubicBezTo>
                    <a:pt x="253" y="506"/>
                    <a:pt x="254" y="506"/>
                    <a:pt x="252" y="505"/>
                  </a:cubicBezTo>
                  <a:cubicBezTo>
                    <a:pt x="251" y="505"/>
                    <a:pt x="249" y="503"/>
                    <a:pt x="249" y="503"/>
                  </a:cubicBezTo>
                  <a:cubicBezTo>
                    <a:pt x="246" y="502"/>
                    <a:pt x="246" y="502"/>
                    <a:pt x="246" y="502"/>
                  </a:cubicBezTo>
                  <a:cubicBezTo>
                    <a:pt x="242" y="502"/>
                    <a:pt x="242" y="502"/>
                    <a:pt x="242" y="502"/>
                  </a:cubicBezTo>
                  <a:cubicBezTo>
                    <a:pt x="246" y="500"/>
                    <a:pt x="246" y="500"/>
                    <a:pt x="246" y="500"/>
                  </a:cubicBezTo>
                  <a:cubicBezTo>
                    <a:pt x="246" y="500"/>
                    <a:pt x="250" y="500"/>
                    <a:pt x="251" y="500"/>
                  </a:cubicBezTo>
                  <a:cubicBezTo>
                    <a:pt x="252" y="501"/>
                    <a:pt x="256" y="501"/>
                    <a:pt x="256" y="500"/>
                  </a:cubicBezTo>
                  <a:cubicBezTo>
                    <a:pt x="257" y="500"/>
                    <a:pt x="260" y="495"/>
                    <a:pt x="260" y="495"/>
                  </a:cubicBezTo>
                  <a:cubicBezTo>
                    <a:pt x="259" y="492"/>
                    <a:pt x="259" y="492"/>
                    <a:pt x="259" y="492"/>
                  </a:cubicBezTo>
                  <a:cubicBezTo>
                    <a:pt x="257" y="490"/>
                    <a:pt x="257" y="490"/>
                    <a:pt x="257" y="490"/>
                  </a:cubicBezTo>
                  <a:cubicBezTo>
                    <a:pt x="253" y="491"/>
                    <a:pt x="253" y="491"/>
                    <a:pt x="253" y="491"/>
                  </a:cubicBezTo>
                  <a:cubicBezTo>
                    <a:pt x="259" y="488"/>
                    <a:pt x="259" y="488"/>
                    <a:pt x="259" y="488"/>
                  </a:cubicBezTo>
                  <a:cubicBezTo>
                    <a:pt x="261" y="486"/>
                    <a:pt x="261" y="486"/>
                    <a:pt x="261" y="486"/>
                  </a:cubicBezTo>
                  <a:cubicBezTo>
                    <a:pt x="264" y="488"/>
                    <a:pt x="264" y="488"/>
                    <a:pt x="264" y="488"/>
                  </a:cubicBezTo>
                  <a:cubicBezTo>
                    <a:pt x="264" y="488"/>
                    <a:pt x="269" y="489"/>
                    <a:pt x="269" y="488"/>
                  </a:cubicBezTo>
                  <a:cubicBezTo>
                    <a:pt x="270" y="487"/>
                    <a:pt x="271" y="485"/>
                    <a:pt x="271" y="485"/>
                  </a:cubicBezTo>
                  <a:cubicBezTo>
                    <a:pt x="271" y="482"/>
                    <a:pt x="271" y="482"/>
                    <a:pt x="271" y="482"/>
                  </a:cubicBezTo>
                  <a:cubicBezTo>
                    <a:pt x="281" y="475"/>
                    <a:pt x="281" y="475"/>
                    <a:pt x="281" y="475"/>
                  </a:cubicBezTo>
                  <a:cubicBezTo>
                    <a:pt x="285" y="469"/>
                    <a:pt x="285" y="469"/>
                    <a:pt x="285" y="469"/>
                  </a:cubicBezTo>
                  <a:cubicBezTo>
                    <a:pt x="286" y="463"/>
                    <a:pt x="286" y="463"/>
                    <a:pt x="286" y="463"/>
                  </a:cubicBezTo>
                  <a:cubicBezTo>
                    <a:pt x="291" y="454"/>
                    <a:pt x="291" y="454"/>
                    <a:pt x="291" y="454"/>
                  </a:cubicBezTo>
                  <a:cubicBezTo>
                    <a:pt x="290" y="442"/>
                    <a:pt x="290" y="442"/>
                    <a:pt x="290" y="442"/>
                  </a:cubicBezTo>
                  <a:cubicBezTo>
                    <a:pt x="285" y="434"/>
                    <a:pt x="285" y="434"/>
                    <a:pt x="285" y="434"/>
                  </a:cubicBezTo>
                  <a:cubicBezTo>
                    <a:pt x="285" y="434"/>
                    <a:pt x="279" y="429"/>
                    <a:pt x="277" y="428"/>
                  </a:cubicBezTo>
                  <a:cubicBezTo>
                    <a:pt x="275" y="428"/>
                    <a:pt x="264" y="425"/>
                    <a:pt x="264" y="425"/>
                  </a:cubicBezTo>
                  <a:cubicBezTo>
                    <a:pt x="256" y="423"/>
                    <a:pt x="256" y="423"/>
                    <a:pt x="256" y="423"/>
                  </a:cubicBezTo>
                  <a:cubicBezTo>
                    <a:pt x="252" y="425"/>
                    <a:pt x="252" y="425"/>
                    <a:pt x="252" y="425"/>
                  </a:cubicBezTo>
                  <a:cubicBezTo>
                    <a:pt x="251" y="428"/>
                    <a:pt x="251" y="428"/>
                    <a:pt x="251" y="428"/>
                  </a:cubicBezTo>
                  <a:cubicBezTo>
                    <a:pt x="248" y="430"/>
                    <a:pt x="248" y="430"/>
                    <a:pt x="248" y="430"/>
                  </a:cubicBezTo>
                  <a:cubicBezTo>
                    <a:pt x="248" y="430"/>
                    <a:pt x="245" y="432"/>
                    <a:pt x="245" y="432"/>
                  </a:cubicBezTo>
                  <a:cubicBezTo>
                    <a:pt x="244" y="432"/>
                    <a:pt x="242" y="429"/>
                    <a:pt x="242" y="429"/>
                  </a:cubicBezTo>
                  <a:cubicBezTo>
                    <a:pt x="242" y="429"/>
                    <a:pt x="239" y="426"/>
                    <a:pt x="239" y="426"/>
                  </a:cubicBezTo>
                  <a:cubicBezTo>
                    <a:pt x="238" y="426"/>
                    <a:pt x="235" y="425"/>
                    <a:pt x="235" y="425"/>
                  </a:cubicBezTo>
                  <a:cubicBezTo>
                    <a:pt x="239" y="422"/>
                    <a:pt x="239" y="422"/>
                    <a:pt x="239" y="422"/>
                  </a:cubicBezTo>
                  <a:cubicBezTo>
                    <a:pt x="244" y="420"/>
                    <a:pt x="244" y="420"/>
                    <a:pt x="244" y="420"/>
                  </a:cubicBezTo>
                  <a:cubicBezTo>
                    <a:pt x="244" y="420"/>
                    <a:pt x="246" y="418"/>
                    <a:pt x="246" y="417"/>
                  </a:cubicBezTo>
                  <a:cubicBezTo>
                    <a:pt x="247" y="417"/>
                    <a:pt x="249" y="415"/>
                    <a:pt x="249" y="415"/>
                  </a:cubicBezTo>
                  <a:cubicBezTo>
                    <a:pt x="250" y="407"/>
                    <a:pt x="250" y="407"/>
                    <a:pt x="250" y="407"/>
                  </a:cubicBezTo>
                  <a:cubicBezTo>
                    <a:pt x="248" y="399"/>
                    <a:pt x="248" y="399"/>
                    <a:pt x="248" y="399"/>
                  </a:cubicBezTo>
                  <a:cubicBezTo>
                    <a:pt x="245" y="395"/>
                    <a:pt x="245" y="395"/>
                    <a:pt x="245" y="395"/>
                  </a:cubicBezTo>
                  <a:cubicBezTo>
                    <a:pt x="243" y="391"/>
                    <a:pt x="243" y="391"/>
                    <a:pt x="243" y="391"/>
                  </a:cubicBezTo>
                  <a:cubicBezTo>
                    <a:pt x="241" y="391"/>
                    <a:pt x="241" y="391"/>
                    <a:pt x="241" y="391"/>
                  </a:cubicBezTo>
                  <a:cubicBezTo>
                    <a:pt x="237" y="388"/>
                    <a:pt x="237" y="388"/>
                    <a:pt x="237" y="388"/>
                  </a:cubicBezTo>
                  <a:cubicBezTo>
                    <a:pt x="234" y="384"/>
                    <a:pt x="234" y="384"/>
                    <a:pt x="234" y="384"/>
                  </a:cubicBezTo>
                  <a:cubicBezTo>
                    <a:pt x="233" y="381"/>
                    <a:pt x="233" y="381"/>
                    <a:pt x="233" y="381"/>
                  </a:cubicBezTo>
                  <a:cubicBezTo>
                    <a:pt x="234" y="379"/>
                    <a:pt x="234" y="379"/>
                    <a:pt x="234" y="379"/>
                  </a:cubicBezTo>
                  <a:cubicBezTo>
                    <a:pt x="235" y="380"/>
                    <a:pt x="235" y="380"/>
                    <a:pt x="235" y="380"/>
                  </a:cubicBezTo>
                  <a:cubicBezTo>
                    <a:pt x="235" y="380"/>
                    <a:pt x="235" y="382"/>
                    <a:pt x="236" y="382"/>
                  </a:cubicBezTo>
                  <a:cubicBezTo>
                    <a:pt x="236" y="383"/>
                    <a:pt x="237" y="384"/>
                    <a:pt x="237" y="384"/>
                  </a:cubicBezTo>
                  <a:cubicBezTo>
                    <a:pt x="238" y="385"/>
                    <a:pt x="242" y="387"/>
                    <a:pt x="242" y="387"/>
                  </a:cubicBezTo>
                  <a:cubicBezTo>
                    <a:pt x="244" y="387"/>
                    <a:pt x="244" y="387"/>
                    <a:pt x="244" y="387"/>
                  </a:cubicBezTo>
                  <a:cubicBezTo>
                    <a:pt x="246" y="390"/>
                    <a:pt x="246" y="390"/>
                    <a:pt x="246" y="390"/>
                  </a:cubicBezTo>
                  <a:cubicBezTo>
                    <a:pt x="246" y="390"/>
                    <a:pt x="247" y="387"/>
                    <a:pt x="247" y="387"/>
                  </a:cubicBezTo>
                  <a:cubicBezTo>
                    <a:pt x="247" y="386"/>
                    <a:pt x="244" y="382"/>
                    <a:pt x="244" y="382"/>
                  </a:cubicBezTo>
                  <a:cubicBezTo>
                    <a:pt x="243" y="382"/>
                    <a:pt x="242" y="378"/>
                    <a:pt x="242" y="378"/>
                  </a:cubicBezTo>
                  <a:cubicBezTo>
                    <a:pt x="241" y="377"/>
                    <a:pt x="239" y="371"/>
                    <a:pt x="239" y="371"/>
                  </a:cubicBezTo>
                  <a:cubicBezTo>
                    <a:pt x="239" y="371"/>
                    <a:pt x="238" y="369"/>
                    <a:pt x="238" y="368"/>
                  </a:cubicBezTo>
                  <a:cubicBezTo>
                    <a:pt x="238" y="368"/>
                    <a:pt x="238" y="363"/>
                    <a:pt x="238" y="363"/>
                  </a:cubicBezTo>
                  <a:cubicBezTo>
                    <a:pt x="240" y="362"/>
                    <a:pt x="240" y="362"/>
                    <a:pt x="240" y="362"/>
                  </a:cubicBezTo>
                  <a:cubicBezTo>
                    <a:pt x="242" y="360"/>
                    <a:pt x="242" y="360"/>
                    <a:pt x="242" y="360"/>
                  </a:cubicBezTo>
                  <a:cubicBezTo>
                    <a:pt x="242" y="360"/>
                    <a:pt x="241" y="360"/>
                    <a:pt x="241" y="359"/>
                  </a:cubicBezTo>
                  <a:cubicBezTo>
                    <a:pt x="240" y="357"/>
                    <a:pt x="238" y="355"/>
                    <a:pt x="238" y="355"/>
                  </a:cubicBezTo>
                  <a:cubicBezTo>
                    <a:pt x="238" y="355"/>
                    <a:pt x="236" y="354"/>
                    <a:pt x="235" y="353"/>
                  </a:cubicBezTo>
                  <a:cubicBezTo>
                    <a:pt x="235" y="351"/>
                    <a:pt x="234" y="349"/>
                    <a:pt x="234" y="349"/>
                  </a:cubicBezTo>
                  <a:cubicBezTo>
                    <a:pt x="234" y="348"/>
                    <a:pt x="233" y="342"/>
                    <a:pt x="233" y="342"/>
                  </a:cubicBezTo>
                  <a:cubicBezTo>
                    <a:pt x="228" y="337"/>
                    <a:pt x="228" y="337"/>
                    <a:pt x="228" y="337"/>
                  </a:cubicBezTo>
                  <a:cubicBezTo>
                    <a:pt x="228" y="337"/>
                    <a:pt x="226" y="335"/>
                    <a:pt x="225" y="334"/>
                  </a:cubicBezTo>
                  <a:cubicBezTo>
                    <a:pt x="225" y="334"/>
                    <a:pt x="222" y="333"/>
                    <a:pt x="222" y="333"/>
                  </a:cubicBezTo>
                  <a:cubicBezTo>
                    <a:pt x="221" y="333"/>
                    <a:pt x="216" y="330"/>
                    <a:pt x="216" y="330"/>
                  </a:cubicBezTo>
                  <a:cubicBezTo>
                    <a:pt x="216" y="330"/>
                    <a:pt x="212" y="325"/>
                    <a:pt x="212" y="324"/>
                  </a:cubicBezTo>
                  <a:cubicBezTo>
                    <a:pt x="212" y="323"/>
                    <a:pt x="210" y="317"/>
                    <a:pt x="210" y="317"/>
                  </a:cubicBezTo>
                  <a:cubicBezTo>
                    <a:pt x="210" y="313"/>
                    <a:pt x="210" y="313"/>
                    <a:pt x="210" y="313"/>
                  </a:cubicBezTo>
                  <a:cubicBezTo>
                    <a:pt x="208" y="305"/>
                    <a:pt x="208" y="305"/>
                    <a:pt x="208" y="305"/>
                  </a:cubicBezTo>
                  <a:cubicBezTo>
                    <a:pt x="207" y="297"/>
                    <a:pt x="207" y="297"/>
                    <a:pt x="207" y="297"/>
                  </a:cubicBezTo>
                  <a:cubicBezTo>
                    <a:pt x="207" y="289"/>
                    <a:pt x="207" y="289"/>
                    <a:pt x="207" y="289"/>
                  </a:cubicBezTo>
                  <a:cubicBezTo>
                    <a:pt x="207" y="282"/>
                    <a:pt x="207" y="282"/>
                    <a:pt x="207" y="282"/>
                  </a:cubicBezTo>
                  <a:cubicBezTo>
                    <a:pt x="207" y="276"/>
                    <a:pt x="207" y="276"/>
                    <a:pt x="207" y="276"/>
                  </a:cubicBezTo>
                  <a:cubicBezTo>
                    <a:pt x="202" y="270"/>
                    <a:pt x="202" y="270"/>
                    <a:pt x="202" y="270"/>
                  </a:cubicBezTo>
                  <a:cubicBezTo>
                    <a:pt x="200" y="264"/>
                    <a:pt x="200" y="264"/>
                    <a:pt x="200" y="264"/>
                  </a:cubicBezTo>
                  <a:cubicBezTo>
                    <a:pt x="194" y="258"/>
                    <a:pt x="194" y="258"/>
                    <a:pt x="194" y="258"/>
                  </a:cubicBezTo>
                  <a:cubicBezTo>
                    <a:pt x="190" y="253"/>
                    <a:pt x="190" y="253"/>
                    <a:pt x="190" y="253"/>
                  </a:cubicBezTo>
                  <a:cubicBezTo>
                    <a:pt x="187" y="252"/>
                    <a:pt x="187" y="252"/>
                    <a:pt x="187" y="252"/>
                  </a:cubicBezTo>
                  <a:cubicBezTo>
                    <a:pt x="182" y="246"/>
                    <a:pt x="182" y="246"/>
                    <a:pt x="182" y="246"/>
                  </a:cubicBezTo>
                  <a:cubicBezTo>
                    <a:pt x="178" y="245"/>
                    <a:pt x="178" y="245"/>
                    <a:pt x="178" y="245"/>
                  </a:cubicBezTo>
                  <a:cubicBezTo>
                    <a:pt x="174" y="247"/>
                    <a:pt x="174" y="247"/>
                    <a:pt x="174" y="247"/>
                  </a:cubicBezTo>
                  <a:cubicBezTo>
                    <a:pt x="170" y="248"/>
                    <a:pt x="170" y="248"/>
                    <a:pt x="170" y="248"/>
                  </a:cubicBezTo>
                  <a:cubicBezTo>
                    <a:pt x="166" y="249"/>
                    <a:pt x="166" y="249"/>
                    <a:pt x="166" y="249"/>
                  </a:cubicBezTo>
                  <a:cubicBezTo>
                    <a:pt x="159" y="246"/>
                    <a:pt x="159" y="246"/>
                    <a:pt x="159" y="246"/>
                  </a:cubicBezTo>
                  <a:cubicBezTo>
                    <a:pt x="156" y="243"/>
                    <a:pt x="156" y="243"/>
                    <a:pt x="156" y="243"/>
                  </a:cubicBezTo>
                  <a:cubicBezTo>
                    <a:pt x="152" y="242"/>
                    <a:pt x="152" y="242"/>
                    <a:pt x="152" y="242"/>
                  </a:cubicBezTo>
                  <a:cubicBezTo>
                    <a:pt x="150" y="242"/>
                    <a:pt x="150" y="242"/>
                    <a:pt x="150" y="242"/>
                  </a:cubicBezTo>
                  <a:cubicBezTo>
                    <a:pt x="150" y="242"/>
                    <a:pt x="150" y="241"/>
                    <a:pt x="150" y="241"/>
                  </a:cubicBezTo>
                  <a:cubicBezTo>
                    <a:pt x="150" y="241"/>
                    <a:pt x="152" y="241"/>
                    <a:pt x="152" y="241"/>
                  </a:cubicBezTo>
                  <a:cubicBezTo>
                    <a:pt x="152" y="241"/>
                    <a:pt x="154" y="242"/>
                    <a:pt x="155" y="242"/>
                  </a:cubicBezTo>
                  <a:cubicBezTo>
                    <a:pt x="155" y="242"/>
                    <a:pt x="158" y="243"/>
                    <a:pt x="158" y="243"/>
                  </a:cubicBezTo>
                  <a:cubicBezTo>
                    <a:pt x="158" y="243"/>
                    <a:pt x="159" y="244"/>
                    <a:pt x="160" y="244"/>
                  </a:cubicBezTo>
                  <a:cubicBezTo>
                    <a:pt x="161" y="244"/>
                    <a:pt x="164" y="244"/>
                    <a:pt x="164" y="244"/>
                  </a:cubicBezTo>
                  <a:cubicBezTo>
                    <a:pt x="167" y="242"/>
                    <a:pt x="167" y="242"/>
                    <a:pt x="167" y="242"/>
                  </a:cubicBezTo>
                  <a:cubicBezTo>
                    <a:pt x="168" y="239"/>
                    <a:pt x="168" y="239"/>
                    <a:pt x="168" y="239"/>
                  </a:cubicBezTo>
                  <a:cubicBezTo>
                    <a:pt x="171" y="238"/>
                    <a:pt x="171" y="238"/>
                    <a:pt x="171" y="238"/>
                  </a:cubicBezTo>
                  <a:cubicBezTo>
                    <a:pt x="173" y="237"/>
                    <a:pt x="173" y="237"/>
                    <a:pt x="173" y="237"/>
                  </a:cubicBezTo>
                  <a:cubicBezTo>
                    <a:pt x="175" y="237"/>
                    <a:pt x="175" y="237"/>
                    <a:pt x="175" y="237"/>
                  </a:cubicBezTo>
                  <a:cubicBezTo>
                    <a:pt x="175" y="237"/>
                    <a:pt x="176" y="239"/>
                    <a:pt x="178" y="238"/>
                  </a:cubicBezTo>
                  <a:cubicBezTo>
                    <a:pt x="180" y="238"/>
                    <a:pt x="181" y="237"/>
                    <a:pt x="181" y="237"/>
                  </a:cubicBezTo>
                  <a:cubicBezTo>
                    <a:pt x="181" y="237"/>
                    <a:pt x="185" y="235"/>
                    <a:pt x="184" y="235"/>
                  </a:cubicBezTo>
                  <a:cubicBezTo>
                    <a:pt x="184" y="234"/>
                    <a:pt x="184" y="233"/>
                    <a:pt x="183" y="233"/>
                  </a:cubicBezTo>
                  <a:cubicBezTo>
                    <a:pt x="183" y="232"/>
                    <a:pt x="181" y="230"/>
                    <a:pt x="181" y="230"/>
                  </a:cubicBezTo>
                  <a:cubicBezTo>
                    <a:pt x="181" y="230"/>
                    <a:pt x="180" y="230"/>
                    <a:pt x="180" y="229"/>
                  </a:cubicBezTo>
                  <a:cubicBezTo>
                    <a:pt x="180" y="228"/>
                    <a:pt x="180" y="226"/>
                    <a:pt x="180" y="226"/>
                  </a:cubicBezTo>
                  <a:cubicBezTo>
                    <a:pt x="178" y="224"/>
                    <a:pt x="178" y="224"/>
                    <a:pt x="178" y="224"/>
                  </a:cubicBezTo>
                  <a:cubicBezTo>
                    <a:pt x="178" y="224"/>
                    <a:pt x="177" y="224"/>
                    <a:pt x="176" y="224"/>
                  </a:cubicBezTo>
                  <a:cubicBezTo>
                    <a:pt x="175" y="224"/>
                    <a:pt x="174" y="225"/>
                    <a:pt x="174" y="225"/>
                  </a:cubicBezTo>
                  <a:cubicBezTo>
                    <a:pt x="170" y="226"/>
                    <a:pt x="170" y="226"/>
                    <a:pt x="170" y="226"/>
                  </a:cubicBezTo>
                  <a:cubicBezTo>
                    <a:pt x="165" y="227"/>
                    <a:pt x="165" y="227"/>
                    <a:pt x="165" y="227"/>
                  </a:cubicBezTo>
                  <a:cubicBezTo>
                    <a:pt x="165" y="226"/>
                    <a:pt x="165" y="226"/>
                    <a:pt x="165" y="226"/>
                  </a:cubicBezTo>
                  <a:cubicBezTo>
                    <a:pt x="170" y="225"/>
                    <a:pt x="170" y="225"/>
                    <a:pt x="170" y="225"/>
                  </a:cubicBezTo>
                  <a:cubicBezTo>
                    <a:pt x="173" y="223"/>
                    <a:pt x="173" y="223"/>
                    <a:pt x="173" y="223"/>
                  </a:cubicBezTo>
                  <a:cubicBezTo>
                    <a:pt x="173" y="223"/>
                    <a:pt x="173" y="222"/>
                    <a:pt x="174" y="222"/>
                  </a:cubicBezTo>
                  <a:cubicBezTo>
                    <a:pt x="175" y="222"/>
                    <a:pt x="178" y="223"/>
                    <a:pt x="178" y="223"/>
                  </a:cubicBezTo>
                  <a:cubicBezTo>
                    <a:pt x="179" y="223"/>
                    <a:pt x="183" y="223"/>
                    <a:pt x="183" y="223"/>
                  </a:cubicBezTo>
                  <a:cubicBezTo>
                    <a:pt x="183" y="223"/>
                    <a:pt x="186" y="221"/>
                    <a:pt x="186" y="220"/>
                  </a:cubicBezTo>
                  <a:cubicBezTo>
                    <a:pt x="187" y="220"/>
                    <a:pt x="191" y="218"/>
                    <a:pt x="191" y="218"/>
                  </a:cubicBezTo>
                  <a:cubicBezTo>
                    <a:pt x="191" y="215"/>
                    <a:pt x="191" y="215"/>
                    <a:pt x="191" y="215"/>
                  </a:cubicBezTo>
                  <a:cubicBezTo>
                    <a:pt x="191" y="215"/>
                    <a:pt x="192" y="212"/>
                    <a:pt x="193" y="212"/>
                  </a:cubicBezTo>
                  <a:cubicBezTo>
                    <a:pt x="193" y="212"/>
                    <a:pt x="197" y="209"/>
                    <a:pt x="197" y="209"/>
                  </a:cubicBezTo>
                  <a:cubicBezTo>
                    <a:pt x="201" y="205"/>
                    <a:pt x="201" y="205"/>
                    <a:pt x="201" y="205"/>
                  </a:cubicBezTo>
                  <a:cubicBezTo>
                    <a:pt x="203" y="200"/>
                    <a:pt x="203" y="200"/>
                    <a:pt x="203" y="200"/>
                  </a:cubicBezTo>
                  <a:cubicBezTo>
                    <a:pt x="205" y="196"/>
                    <a:pt x="205" y="196"/>
                    <a:pt x="205" y="196"/>
                  </a:cubicBezTo>
                  <a:cubicBezTo>
                    <a:pt x="205" y="196"/>
                    <a:pt x="209" y="193"/>
                    <a:pt x="208" y="192"/>
                  </a:cubicBezTo>
                  <a:cubicBezTo>
                    <a:pt x="208" y="190"/>
                    <a:pt x="208" y="187"/>
                    <a:pt x="208" y="187"/>
                  </a:cubicBezTo>
                  <a:cubicBezTo>
                    <a:pt x="208" y="187"/>
                    <a:pt x="211" y="185"/>
                    <a:pt x="212" y="184"/>
                  </a:cubicBezTo>
                  <a:cubicBezTo>
                    <a:pt x="212" y="183"/>
                    <a:pt x="219" y="178"/>
                    <a:pt x="219" y="178"/>
                  </a:cubicBezTo>
                  <a:cubicBezTo>
                    <a:pt x="220" y="173"/>
                    <a:pt x="220" y="173"/>
                    <a:pt x="220" y="173"/>
                  </a:cubicBezTo>
                  <a:cubicBezTo>
                    <a:pt x="219" y="171"/>
                    <a:pt x="219" y="171"/>
                    <a:pt x="219" y="171"/>
                  </a:cubicBezTo>
                  <a:cubicBezTo>
                    <a:pt x="218" y="168"/>
                    <a:pt x="218" y="168"/>
                    <a:pt x="218" y="168"/>
                  </a:cubicBezTo>
                  <a:cubicBezTo>
                    <a:pt x="216" y="165"/>
                    <a:pt x="216" y="165"/>
                    <a:pt x="216" y="165"/>
                  </a:cubicBezTo>
                  <a:cubicBezTo>
                    <a:pt x="214" y="162"/>
                    <a:pt x="214" y="162"/>
                    <a:pt x="214" y="162"/>
                  </a:cubicBezTo>
                  <a:cubicBezTo>
                    <a:pt x="210" y="162"/>
                    <a:pt x="210" y="162"/>
                    <a:pt x="210" y="162"/>
                  </a:cubicBezTo>
                  <a:cubicBezTo>
                    <a:pt x="210" y="162"/>
                    <a:pt x="209" y="164"/>
                    <a:pt x="209" y="163"/>
                  </a:cubicBezTo>
                  <a:cubicBezTo>
                    <a:pt x="208" y="163"/>
                    <a:pt x="206" y="161"/>
                    <a:pt x="206" y="161"/>
                  </a:cubicBezTo>
                  <a:cubicBezTo>
                    <a:pt x="202" y="162"/>
                    <a:pt x="202" y="162"/>
                    <a:pt x="202" y="162"/>
                  </a:cubicBezTo>
                  <a:cubicBezTo>
                    <a:pt x="197" y="161"/>
                    <a:pt x="197" y="161"/>
                    <a:pt x="197" y="161"/>
                  </a:cubicBezTo>
                  <a:cubicBezTo>
                    <a:pt x="196" y="159"/>
                    <a:pt x="196" y="159"/>
                    <a:pt x="196" y="159"/>
                  </a:cubicBezTo>
                  <a:cubicBezTo>
                    <a:pt x="192" y="159"/>
                    <a:pt x="192" y="159"/>
                    <a:pt x="192" y="159"/>
                  </a:cubicBezTo>
                  <a:cubicBezTo>
                    <a:pt x="190" y="158"/>
                    <a:pt x="190" y="158"/>
                    <a:pt x="190" y="158"/>
                  </a:cubicBezTo>
                  <a:cubicBezTo>
                    <a:pt x="186" y="159"/>
                    <a:pt x="186" y="159"/>
                    <a:pt x="186" y="159"/>
                  </a:cubicBezTo>
                  <a:cubicBezTo>
                    <a:pt x="183" y="159"/>
                    <a:pt x="183" y="159"/>
                    <a:pt x="183" y="159"/>
                  </a:cubicBezTo>
                  <a:cubicBezTo>
                    <a:pt x="181" y="158"/>
                    <a:pt x="181" y="158"/>
                    <a:pt x="181" y="158"/>
                  </a:cubicBezTo>
                  <a:cubicBezTo>
                    <a:pt x="178" y="155"/>
                    <a:pt x="178" y="155"/>
                    <a:pt x="178" y="155"/>
                  </a:cubicBezTo>
                  <a:cubicBezTo>
                    <a:pt x="172" y="155"/>
                    <a:pt x="172" y="155"/>
                    <a:pt x="172" y="155"/>
                  </a:cubicBezTo>
                  <a:cubicBezTo>
                    <a:pt x="171" y="157"/>
                    <a:pt x="171" y="157"/>
                    <a:pt x="171" y="157"/>
                  </a:cubicBezTo>
                  <a:cubicBezTo>
                    <a:pt x="167" y="157"/>
                    <a:pt x="167" y="157"/>
                    <a:pt x="167" y="157"/>
                  </a:cubicBezTo>
                  <a:cubicBezTo>
                    <a:pt x="167" y="157"/>
                    <a:pt x="166" y="157"/>
                    <a:pt x="165" y="157"/>
                  </a:cubicBezTo>
                  <a:cubicBezTo>
                    <a:pt x="165" y="157"/>
                    <a:pt x="163" y="158"/>
                    <a:pt x="163" y="158"/>
                  </a:cubicBezTo>
                  <a:cubicBezTo>
                    <a:pt x="161" y="159"/>
                    <a:pt x="161" y="159"/>
                    <a:pt x="161" y="159"/>
                  </a:cubicBezTo>
                  <a:cubicBezTo>
                    <a:pt x="159" y="159"/>
                    <a:pt x="159" y="159"/>
                    <a:pt x="159" y="159"/>
                  </a:cubicBezTo>
                  <a:cubicBezTo>
                    <a:pt x="155" y="158"/>
                    <a:pt x="155" y="158"/>
                    <a:pt x="155" y="158"/>
                  </a:cubicBezTo>
                  <a:cubicBezTo>
                    <a:pt x="153" y="161"/>
                    <a:pt x="153" y="161"/>
                    <a:pt x="153" y="161"/>
                  </a:cubicBezTo>
                  <a:cubicBezTo>
                    <a:pt x="150" y="162"/>
                    <a:pt x="150" y="162"/>
                    <a:pt x="150" y="162"/>
                  </a:cubicBezTo>
                  <a:cubicBezTo>
                    <a:pt x="147" y="165"/>
                    <a:pt x="147" y="165"/>
                    <a:pt x="147" y="165"/>
                  </a:cubicBezTo>
                  <a:cubicBezTo>
                    <a:pt x="148" y="162"/>
                    <a:pt x="148" y="162"/>
                    <a:pt x="148" y="162"/>
                  </a:cubicBezTo>
                  <a:cubicBezTo>
                    <a:pt x="150" y="160"/>
                    <a:pt x="150" y="160"/>
                    <a:pt x="150" y="160"/>
                  </a:cubicBezTo>
                  <a:cubicBezTo>
                    <a:pt x="153" y="159"/>
                    <a:pt x="153" y="159"/>
                    <a:pt x="153" y="159"/>
                  </a:cubicBezTo>
                  <a:cubicBezTo>
                    <a:pt x="155" y="156"/>
                    <a:pt x="155" y="156"/>
                    <a:pt x="155" y="156"/>
                  </a:cubicBezTo>
                  <a:cubicBezTo>
                    <a:pt x="155" y="156"/>
                    <a:pt x="157" y="155"/>
                    <a:pt x="157" y="154"/>
                  </a:cubicBezTo>
                  <a:cubicBezTo>
                    <a:pt x="158" y="154"/>
                    <a:pt x="160" y="152"/>
                    <a:pt x="160" y="152"/>
                  </a:cubicBezTo>
                  <a:cubicBezTo>
                    <a:pt x="157" y="151"/>
                    <a:pt x="157" y="151"/>
                    <a:pt x="157" y="151"/>
                  </a:cubicBezTo>
                  <a:cubicBezTo>
                    <a:pt x="154" y="153"/>
                    <a:pt x="154" y="153"/>
                    <a:pt x="154" y="153"/>
                  </a:cubicBezTo>
                  <a:cubicBezTo>
                    <a:pt x="154" y="153"/>
                    <a:pt x="153" y="153"/>
                    <a:pt x="152" y="153"/>
                  </a:cubicBezTo>
                  <a:cubicBezTo>
                    <a:pt x="152" y="153"/>
                    <a:pt x="149" y="154"/>
                    <a:pt x="149" y="154"/>
                  </a:cubicBezTo>
                  <a:cubicBezTo>
                    <a:pt x="143" y="156"/>
                    <a:pt x="143" y="156"/>
                    <a:pt x="143" y="156"/>
                  </a:cubicBezTo>
                  <a:cubicBezTo>
                    <a:pt x="149" y="153"/>
                    <a:pt x="149" y="153"/>
                    <a:pt x="149" y="153"/>
                  </a:cubicBezTo>
                  <a:cubicBezTo>
                    <a:pt x="149" y="153"/>
                    <a:pt x="151" y="152"/>
                    <a:pt x="152" y="151"/>
                  </a:cubicBezTo>
                  <a:cubicBezTo>
                    <a:pt x="153" y="151"/>
                    <a:pt x="155" y="150"/>
                    <a:pt x="155" y="150"/>
                  </a:cubicBezTo>
                  <a:cubicBezTo>
                    <a:pt x="156" y="150"/>
                    <a:pt x="158" y="149"/>
                    <a:pt x="158" y="149"/>
                  </a:cubicBezTo>
                  <a:cubicBezTo>
                    <a:pt x="159" y="150"/>
                    <a:pt x="161" y="151"/>
                    <a:pt x="162" y="150"/>
                  </a:cubicBezTo>
                  <a:cubicBezTo>
                    <a:pt x="162" y="150"/>
                    <a:pt x="163" y="148"/>
                    <a:pt x="164" y="148"/>
                  </a:cubicBezTo>
                  <a:cubicBezTo>
                    <a:pt x="164" y="147"/>
                    <a:pt x="166" y="145"/>
                    <a:pt x="166" y="145"/>
                  </a:cubicBezTo>
                  <a:cubicBezTo>
                    <a:pt x="160" y="145"/>
                    <a:pt x="160" y="145"/>
                    <a:pt x="160" y="145"/>
                  </a:cubicBezTo>
                  <a:cubicBezTo>
                    <a:pt x="160" y="145"/>
                    <a:pt x="159" y="146"/>
                    <a:pt x="158" y="146"/>
                  </a:cubicBezTo>
                  <a:cubicBezTo>
                    <a:pt x="157" y="145"/>
                    <a:pt x="155" y="145"/>
                    <a:pt x="154" y="144"/>
                  </a:cubicBezTo>
                  <a:cubicBezTo>
                    <a:pt x="154" y="144"/>
                    <a:pt x="153" y="143"/>
                    <a:pt x="153" y="143"/>
                  </a:cubicBezTo>
                  <a:cubicBezTo>
                    <a:pt x="152" y="143"/>
                    <a:pt x="150" y="141"/>
                    <a:pt x="150" y="141"/>
                  </a:cubicBezTo>
                  <a:cubicBezTo>
                    <a:pt x="151" y="140"/>
                    <a:pt x="151" y="140"/>
                    <a:pt x="151" y="140"/>
                  </a:cubicBezTo>
                  <a:cubicBezTo>
                    <a:pt x="153" y="142"/>
                    <a:pt x="153" y="142"/>
                    <a:pt x="153" y="142"/>
                  </a:cubicBezTo>
                  <a:cubicBezTo>
                    <a:pt x="153" y="142"/>
                    <a:pt x="154" y="143"/>
                    <a:pt x="155" y="143"/>
                  </a:cubicBezTo>
                  <a:cubicBezTo>
                    <a:pt x="156" y="143"/>
                    <a:pt x="157" y="142"/>
                    <a:pt x="159" y="142"/>
                  </a:cubicBezTo>
                  <a:cubicBezTo>
                    <a:pt x="160" y="143"/>
                    <a:pt x="162" y="140"/>
                    <a:pt x="162" y="140"/>
                  </a:cubicBezTo>
                  <a:cubicBezTo>
                    <a:pt x="162" y="140"/>
                    <a:pt x="160" y="140"/>
                    <a:pt x="163" y="139"/>
                  </a:cubicBezTo>
                  <a:cubicBezTo>
                    <a:pt x="165" y="137"/>
                    <a:pt x="164" y="138"/>
                    <a:pt x="166" y="136"/>
                  </a:cubicBezTo>
                  <a:cubicBezTo>
                    <a:pt x="168" y="135"/>
                    <a:pt x="173" y="132"/>
                    <a:pt x="173" y="132"/>
                  </a:cubicBezTo>
                  <a:cubicBezTo>
                    <a:pt x="179" y="130"/>
                    <a:pt x="179" y="130"/>
                    <a:pt x="179" y="130"/>
                  </a:cubicBezTo>
                  <a:cubicBezTo>
                    <a:pt x="183" y="125"/>
                    <a:pt x="183" y="125"/>
                    <a:pt x="183" y="125"/>
                  </a:cubicBezTo>
                  <a:cubicBezTo>
                    <a:pt x="186" y="125"/>
                    <a:pt x="186" y="125"/>
                    <a:pt x="186" y="125"/>
                  </a:cubicBezTo>
                  <a:cubicBezTo>
                    <a:pt x="190" y="121"/>
                    <a:pt x="190" y="121"/>
                    <a:pt x="190" y="121"/>
                  </a:cubicBezTo>
                  <a:cubicBezTo>
                    <a:pt x="192" y="119"/>
                    <a:pt x="192" y="119"/>
                    <a:pt x="192" y="119"/>
                  </a:cubicBezTo>
                  <a:cubicBezTo>
                    <a:pt x="191" y="114"/>
                    <a:pt x="191" y="114"/>
                    <a:pt x="191" y="114"/>
                  </a:cubicBezTo>
                  <a:cubicBezTo>
                    <a:pt x="193" y="110"/>
                    <a:pt x="193" y="110"/>
                    <a:pt x="193" y="110"/>
                  </a:cubicBezTo>
                  <a:cubicBezTo>
                    <a:pt x="193" y="107"/>
                    <a:pt x="193" y="107"/>
                    <a:pt x="193" y="107"/>
                  </a:cubicBezTo>
                  <a:cubicBezTo>
                    <a:pt x="190" y="106"/>
                    <a:pt x="190" y="106"/>
                    <a:pt x="190" y="106"/>
                  </a:cubicBezTo>
                  <a:cubicBezTo>
                    <a:pt x="184" y="106"/>
                    <a:pt x="184" y="106"/>
                    <a:pt x="184" y="106"/>
                  </a:cubicBezTo>
                  <a:cubicBezTo>
                    <a:pt x="184" y="106"/>
                    <a:pt x="183" y="109"/>
                    <a:pt x="182" y="108"/>
                  </a:cubicBezTo>
                  <a:cubicBezTo>
                    <a:pt x="182" y="108"/>
                    <a:pt x="178" y="105"/>
                    <a:pt x="177" y="105"/>
                  </a:cubicBezTo>
                  <a:cubicBezTo>
                    <a:pt x="177" y="105"/>
                    <a:pt x="173" y="108"/>
                    <a:pt x="173" y="108"/>
                  </a:cubicBezTo>
                  <a:cubicBezTo>
                    <a:pt x="171" y="108"/>
                    <a:pt x="171" y="108"/>
                    <a:pt x="171" y="108"/>
                  </a:cubicBezTo>
                  <a:cubicBezTo>
                    <a:pt x="171" y="108"/>
                    <a:pt x="170" y="108"/>
                    <a:pt x="168" y="108"/>
                  </a:cubicBezTo>
                  <a:cubicBezTo>
                    <a:pt x="166" y="107"/>
                    <a:pt x="162" y="106"/>
                    <a:pt x="162" y="106"/>
                  </a:cubicBezTo>
                  <a:cubicBezTo>
                    <a:pt x="159" y="108"/>
                    <a:pt x="159" y="108"/>
                    <a:pt x="159" y="108"/>
                  </a:cubicBezTo>
                  <a:cubicBezTo>
                    <a:pt x="157" y="107"/>
                    <a:pt x="157" y="107"/>
                    <a:pt x="157" y="107"/>
                  </a:cubicBezTo>
                  <a:cubicBezTo>
                    <a:pt x="153" y="110"/>
                    <a:pt x="153" y="110"/>
                    <a:pt x="153" y="110"/>
                  </a:cubicBezTo>
                  <a:cubicBezTo>
                    <a:pt x="153" y="108"/>
                    <a:pt x="153" y="108"/>
                    <a:pt x="153" y="108"/>
                  </a:cubicBezTo>
                  <a:cubicBezTo>
                    <a:pt x="155" y="105"/>
                    <a:pt x="155" y="105"/>
                    <a:pt x="155" y="105"/>
                  </a:cubicBezTo>
                  <a:cubicBezTo>
                    <a:pt x="155" y="105"/>
                    <a:pt x="154" y="104"/>
                    <a:pt x="153" y="104"/>
                  </a:cubicBezTo>
                  <a:cubicBezTo>
                    <a:pt x="153" y="104"/>
                    <a:pt x="151" y="103"/>
                    <a:pt x="151" y="103"/>
                  </a:cubicBezTo>
                  <a:cubicBezTo>
                    <a:pt x="149" y="106"/>
                    <a:pt x="149" y="106"/>
                    <a:pt x="149" y="106"/>
                  </a:cubicBezTo>
                  <a:cubicBezTo>
                    <a:pt x="145" y="108"/>
                    <a:pt x="145" y="108"/>
                    <a:pt x="145" y="108"/>
                  </a:cubicBezTo>
                  <a:cubicBezTo>
                    <a:pt x="146" y="107"/>
                    <a:pt x="146" y="107"/>
                    <a:pt x="146" y="107"/>
                  </a:cubicBezTo>
                  <a:cubicBezTo>
                    <a:pt x="149" y="105"/>
                    <a:pt x="149" y="105"/>
                    <a:pt x="149" y="105"/>
                  </a:cubicBezTo>
                  <a:cubicBezTo>
                    <a:pt x="149" y="103"/>
                    <a:pt x="149" y="103"/>
                    <a:pt x="149" y="103"/>
                  </a:cubicBezTo>
                  <a:cubicBezTo>
                    <a:pt x="149" y="103"/>
                    <a:pt x="148" y="103"/>
                    <a:pt x="148" y="103"/>
                  </a:cubicBezTo>
                  <a:cubicBezTo>
                    <a:pt x="147" y="103"/>
                    <a:pt x="146" y="102"/>
                    <a:pt x="146" y="102"/>
                  </a:cubicBezTo>
                  <a:cubicBezTo>
                    <a:pt x="144" y="101"/>
                    <a:pt x="144" y="101"/>
                    <a:pt x="144" y="101"/>
                  </a:cubicBezTo>
                  <a:cubicBezTo>
                    <a:pt x="143" y="99"/>
                    <a:pt x="143" y="99"/>
                    <a:pt x="143" y="99"/>
                  </a:cubicBezTo>
                  <a:cubicBezTo>
                    <a:pt x="140" y="100"/>
                    <a:pt x="140" y="100"/>
                    <a:pt x="140" y="100"/>
                  </a:cubicBezTo>
                  <a:cubicBezTo>
                    <a:pt x="139" y="102"/>
                    <a:pt x="139" y="102"/>
                    <a:pt x="139" y="102"/>
                  </a:cubicBezTo>
                  <a:cubicBezTo>
                    <a:pt x="137" y="103"/>
                    <a:pt x="137" y="103"/>
                    <a:pt x="137" y="103"/>
                  </a:cubicBezTo>
                  <a:cubicBezTo>
                    <a:pt x="135" y="103"/>
                    <a:pt x="135" y="103"/>
                    <a:pt x="135" y="103"/>
                  </a:cubicBezTo>
                  <a:cubicBezTo>
                    <a:pt x="136" y="106"/>
                    <a:pt x="136" y="106"/>
                    <a:pt x="136" y="106"/>
                  </a:cubicBezTo>
                  <a:cubicBezTo>
                    <a:pt x="135" y="109"/>
                    <a:pt x="135" y="109"/>
                    <a:pt x="135" y="109"/>
                  </a:cubicBezTo>
                  <a:cubicBezTo>
                    <a:pt x="132" y="109"/>
                    <a:pt x="132" y="109"/>
                    <a:pt x="132" y="109"/>
                  </a:cubicBezTo>
                  <a:cubicBezTo>
                    <a:pt x="132" y="109"/>
                    <a:pt x="132" y="113"/>
                    <a:pt x="133" y="113"/>
                  </a:cubicBezTo>
                  <a:cubicBezTo>
                    <a:pt x="133" y="113"/>
                    <a:pt x="134" y="115"/>
                    <a:pt x="134" y="115"/>
                  </a:cubicBezTo>
                  <a:cubicBezTo>
                    <a:pt x="134" y="117"/>
                    <a:pt x="134" y="117"/>
                    <a:pt x="134" y="117"/>
                  </a:cubicBezTo>
                  <a:cubicBezTo>
                    <a:pt x="135" y="118"/>
                    <a:pt x="135" y="118"/>
                    <a:pt x="135" y="118"/>
                  </a:cubicBezTo>
                  <a:cubicBezTo>
                    <a:pt x="135" y="118"/>
                    <a:pt x="134" y="118"/>
                    <a:pt x="133" y="118"/>
                  </a:cubicBezTo>
                  <a:cubicBezTo>
                    <a:pt x="133" y="118"/>
                    <a:pt x="132" y="116"/>
                    <a:pt x="132" y="116"/>
                  </a:cubicBezTo>
                  <a:cubicBezTo>
                    <a:pt x="128" y="116"/>
                    <a:pt x="128" y="116"/>
                    <a:pt x="128" y="116"/>
                  </a:cubicBezTo>
                  <a:cubicBezTo>
                    <a:pt x="127" y="116"/>
                    <a:pt x="127" y="116"/>
                    <a:pt x="127" y="116"/>
                  </a:cubicBezTo>
                  <a:cubicBezTo>
                    <a:pt x="126" y="119"/>
                    <a:pt x="126" y="119"/>
                    <a:pt x="126" y="119"/>
                  </a:cubicBezTo>
                  <a:cubicBezTo>
                    <a:pt x="127" y="122"/>
                    <a:pt x="127" y="122"/>
                    <a:pt x="127" y="122"/>
                  </a:cubicBezTo>
                  <a:cubicBezTo>
                    <a:pt x="126" y="124"/>
                    <a:pt x="126" y="124"/>
                    <a:pt x="126" y="124"/>
                  </a:cubicBezTo>
                  <a:cubicBezTo>
                    <a:pt x="125" y="125"/>
                    <a:pt x="125" y="125"/>
                    <a:pt x="125" y="125"/>
                  </a:cubicBezTo>
                  <a:cubicBezTo>
                    <a:pt x="125" y="125"/>
                    <a:pt x="123" y="127"/>
                    <a:pt x="123" y="127"/>
                  </a:cubicBezTo>
                  <a:cubicBezTo>
                    <a:pt x="123" y="128"/>
                    <a:pt x="124" y="131"/>
                    <a:pt x="124" y="131"/>
                  </a:cubicBezTo>
                  <a:cubicBezTo>
                    <a:pt x="124" y="131"/>
                    <a:pt x="125" y="133"/>
                    <a:pt x="126" y="133"/>
                  </a:cubicBezTo>
                  <a:cubicBezTo>
                    <a:pt x="126" y="134"/>
                    <a:pt x="128" y="135"/>
                    <a:pt x="128" y="135"/>
                  </a:cubicBezTo>
                  <a:cubicBezTo>
                    <a:pt x="128" y="138"/>
                    <a:pt x="128" y="138"/>
                    <a:pt x="128" y="138"/>
                  </a:cubicBezTo>
                  <a:cubicBezTo>
                    <a:pt x="126" y="135"/>
                    <a:pt x="126" y="135"/>
                    <a:pt x="126" y="135"/>
                  </a:cubicBezTo>
                  <a:cubicBezTo>
                    <a:pt x="126" y="135"/>
                    <a:pt x="125" y="134"/>
                    <a:pt x="124" y="133"/>
                  </a:cubicBezTo>
                  <a:cubicBezTo>
                    <a:pt x="124" y="133"/>
                    <a:pt x="123" y="131"/>
                    <a:pt x="123" y="131"/>
                  </a:cubicBezTo>
                  <a:cubicBezTo>
                    <a:pt x="123" y="131"/>
                    <a:pt x="121" y="132"/>
                    <a:pt x="121" y="132"/>
                  </a:cubicBezTo>
                  <a:cubicBezTo>
                    <a:pt x="121" y="132"/>
                    <a:pt x="120" y="132"/>
                    <a:pt x="121" y="133"/>
                  </a:cubicBezTo>
                  <a:cubicBezTo>
                    <a:pt x="121" y="134"/>
                    <a:pt x="119" y="135"/>
                    <a:pt x="119" y="135"/>
                  </a:cubicBezTo>
                  <a:cubicBezTo>
                    <a:pt x="119" y="135"/>
                    <a:pt x="116" y="136"/>
                    <a:pt x="116" y="135"/>
                  </a:cubicBezTo>
                  <a:cubicBezTo>
                    <a:pt x="116" y="134"/>
                    <a:pt x="116" y="133"/>
                    <a:pt x="115" y="132"/>
                  </a:cubicBezTo>
                  <a:cubicBezTo>
                    <a:pt x="115" y="132"/>
                    <a:pt x="114" y="132"/>
                    <a:pt x="114" y="132"/>
                  </a:cubicBezTo>
                  <a:cubicBezTo>
                    <a:pt x="114" y="133"/>
                    <a:pt x="113" y="134"/>
                    <a:pt x="113" y="134"/>
                  </a:cubicBezTo>
                  <a:cubicBezTo>
                    <a:pt x="114" y="137"/>
                    <a:pt x="114" y="137"/>
                    <a:pt x="114" y="137"/>
                  </a:cubicBezTo>
                  <a:cubicBezTo>
                    <a:pt x="114" y="137"/>
                    <a:pt x="113" y="139"/>
                    <a:pt x="113" y="139"/>
                  </a:cubicBezTo>
                  <a:cubicBezTo>
                    <a:pt x="113" y="138"/>
                    <a:pt x="112" y="136"/>
                    <a:pt x="112" y="135"/>
                  </a:cubicBezTo>
                  <a:cubicBezTo>
                    <a:pt x="112" y="135"/>
                    <a:pt x="112" y="133"/>
                    <a:pt x="111" y="133"/>
                  </a:cubicBezTo>
                  <a:cubicBezTo>
                    <a:pt x="111" y="133"/>
                    <a:pt x="109" y="135"/>
                    <a:pt x="109" y="135"/>
                  </a:cubicBezTo>
                  <a:cubicBezTo>
                    <a:pt x="109" y="135"/>
                    <a:pt x="108" y="135"/>
                    <a:pt x="108" y="136"/>
                  </a:cubicBezTo>
                  <a:cubicBezTo>
                    <a:pt x="108" y="136"/>
                    <a:pt x="107" y="139"/>
                    <a:pt x="108" y="140"/>
                  </a:cubicBezTo>
                  <a:cubicBezTo>
                    <a:pt x="109" y="141"/>
                    <a:pt x="109" y="141"/>
                    <a:pt x="110" y="141"/>
                  </a:cubicBezTo>
                  <a:cubicBezTo>
                    <a:pt x="111" y="141"/>
                    <a:pt x="111" y="142"/>
                    <a:pt x="111" y="142"/>
                  </a:cubicBezTo>
                  <a:cubicBezTo>
                    <a:pt x="107" y="142"/>
                    <a:pt x="107" y="142"/>
                    <a:pt x="107" y="142"/>
                  </a:cubicBezTo>
                  <a:cubicBezTo>
                    <a:pt x="107" y="142"/>
                    <a:pt x="106" y="143"/>
                    <a:pt x="107" y="144"/>
                  </a:cubicBezTo>
                  <a:cubicBezTo>
                    <a:pt x="107" y="144"/>
                    <a:pt x="107" y="146"/>
                    <a:pt x="107" y="146"/>
                  </a:cubicBezTo>
                  <a:cubicBezTo>
                    <a:pt x="107" y="146"/>
                    <a:pt x="109" y="148"/>
                    <a:pt x="109" y="148"/>
                  </a:cubicBezTo>
                  <a:cubicBezTo>
                    <a:pt x="109" y="148"/>
                    <a:pt x="108" y="150"/>
                    <a:pt x="108" y="150"/>
                  </a:cubicBezTo>
                  <a:cubicBezTo>
                    <a:pt x="108" y="150"/>
                    <a:pt x="106" y="149"/>
                    <a:pt x="106" y="149"/>
                  </a:cubicBezTo>
                  <a:cubicBezTo>
                    <a:pt x="105" y="148"/>
                    <a:pt x="105" y="149"/>
                    <a:pt x="104" y="149"/>
                  </a:cubicBezTo>
                  <a:cubicBezTo>
                    <a:pt x="104" y="150"/>
                    <a:pt x="103" y="151"/>
                    <a:pt x="103" y="152"/>
                  </a:cubicBezTo>
                  <a:cubicBezTo>
                    <a:pt x="103" y="152"/>
                    <a:pt x="104" y="153"/>
                    <a:pt x="104" y="154"/>
                  </a:cubicBezTo>
                  <a:cubicBezTo>
                    <a:pt x="103" y="156"/>
                    <a:pt x="103" y="158"/>
                    <a:pt x="103" y="158"/>
                  </a:cubicBezTo>
                  <a:cubicBezTo>
                    <a:pt x="103" y="158"/>
                    <a:pt x="102" y="158"/>
                    <a:pt x="103" y="159"/>
                  </a:cubicBezTo>
                  <a:cubicBezTo>
                    <a:pt x="104" y="160"/>
                    <a:pt x="106" y="160"/>
                    <a:pt x="107" y="160"/>
                  </a:cubicBezTo>
                  <a:cubicBezTo>
                    <a:pt x="108" y="160"/>
                    <a:pt x="108" y="160"/>
                    <a:pt x="108" y="160"/>
                  </a:cubicBezTo>
                  <a:cubicBezTo>
                    <a:pt x="109" y="160"/>
                    <a:pt x="110" y="160"/>
                    <a:pt x="111" y="161"/>
                  </a:cubicBezTo>
                  <a:cubicBezTo>
                    <a:pt x="111" y="161"/>
                    <a:pt x="112" y="161"/>
                    <a:pt x="112" y="161"/>
                  </a:cubicBezTo>
                  <a:cubicBezTo>
                    <a:pt x="112" y="161"/>
                    <a:pt x="111" y="163"/>
                    <a:pt x="110" y="162"/>
                  </a:cubicBezTo>
                  <a:cubicBezTo>
                    <a:pt x="109" y="161"/>
                    <a:pt x="107" y="161"/>
                    <a:pt x="106" y="161"/>
                  </a:cubicBezTo>
                  <a:cubicBezTo>
                    <a:pt x="105" y="161"/>
                    <a:pt x="106" y="163"/>
                    <a:pt x="106" y="163"/>
                  </a:cubicBezTo>
                  <a:cubicBezTo>
                    <a:pt x="107" y="165"/>
                    <a:pt x="107" y="165"/>
                    <a:pt x="107" y="165"/>
                  </a:cubicBezTo>
                  <a:cubicBezTo>
                    <a:pt x="107" y="165"/>
                    <a:pt x="108" y="166"/>
                    <a:pt x="107" y="166"/>
                  </a:cubicBezTo>
                  <a:cubicBezTo>
                    <a:pt x="106" y="166"/>
                    <a:pt x="104" y="165"/>
                    <a:pt x="104" y="165"/>
                  </a:cubicBezTo>
                  <a:cubicBezTo>
                    <a:pt x="104" y="165"/>
                    <a:pt x="104" y="165"/>
                    <a:pt x="103" y="165"/>
                  </a:cubicBezTo>
                  <a:cubicBezTo>
                    <a:pt x="103" y="165"/>
                    <a:pt x="102" y="166"/>
                    <a:pt x="101" y="166"/>
                  </a:cubicBezTo>
                  <a:cubicBezTo>
                    <a:pt x="100" y="166"/>
                    <a:pt x="100" y="166"/>
                    <a:pt x="99" y="165"/>
                  </a:cubicBezTo>
                  <a:cubicBezTo>
                    <a:pt x="98" y="165"/>
                    <a:pt x="96" y="163"/>
                    <a:pt x="96" y="163"/>
                  </a:cubicBezTo>
                  <a:cubicBezTo>
                    <a:pt x="96" y="163"/>
                    <a:pt x="95" y="163"/>
                    <a:pt x="95" y="162"/>
                  </a:cubicBezTo>
                  <a:cubicBezTo>
                    <a:pt x="95" y="161"/>
                    <a:pt x="96" y="159"/>
                    <a:pt x="96" y="159"/>
                  </a:cubicBezTo>
                  <a:cubicBezTo>
                    <a:pt x="97" y="158"/>
                    <a:pt x="96" y="158"/>
                    <a:pt x="97" y="158"/>
                  </a:cubicBezTo>
                  <a:cubicBezTo>
                    <a:pt x="98" y="158"/>
                    <a:pt x="101" y="158"/>
                    <a:pt x="99" y="156"/>
                  </a:cubicBezTo>
                  <a:cubicBezTo>
                    <a:pt x="98" y="154"/>
                    <a:pt x="98" y="154"/>
                    <a:pt x="97" y="154"/>
                  </a:cubicBezTo>
                  <a:cubicBezTo>
                    <a:pt x="96" y="155"/>
                    <a:pt x="94" y="156"/>
                    <a:pt x="94" y="156"/>
                  </a:cubicBezTo>
                  <a:cubicBezTo>
                    <a:pt x="94" y="156"/>
                    <a:pt x="93" y="155"/>
                    <a:pt x="94" y="152"/>
                  </a:cubicBezTo>
                  <a:cubicBezTo>
                    <a:pt x="95" y="149"/>
                    <a:pt x="94" y="149"/>
                    <a:pt x="95" y="148"/>
                  </a:cubicBezTo>
                  <a:cubicBezTo>
                    <a:pt x="96" y="147"/>
                    <a:pt x="97" y="146"/>
                    <a:pt x="97" y="146"/>
                  </a:cubicBezTo>
                  <a:cubicBezTo>
                    <a:pt x="97" y="146"/>
                    <a:pt x="97" y="145"/>
                    <a:pt x="95" y="143"/>
                  </a:cubicBezTo>
                  <a:cubicBezTo>
                    <a:pt x="94" y="141"/>
                    <a:pt x="93" y="139"/>
                    <a:pt x="93" y="139"/>
                  </a:cubicBezTo>
                  <a:cubicBezTo>
                    <a:pt x="92" y="138"/>
                    <a:pt x="90" y="140"/>
                    <a:pt x="90" y="140"/>
                  </a:cubicBezTo>
                  <a:cubicBezTo>
                    <a:pt x="90" y="141"/>
                    <a:pt x="89" y="143"/>
                    <a:pt x="90" y="144"/>
                  </a:cubicBezTo>
                  <a:cubicBezTo>
                    <a:pt x="90" y="145"/>
                    <a:pt x="90" y="146"/>
                    <a:pt x="89" y="147"/>
                  </a:cubicBezTo>
                  <a:cubicBezTo>
                    <a:pt x="88" y="147"/>
                    <a:pt x="88" y="148"/>
                    <a:pt x="87" y="147"/>
                  </a:cubicBezTo>
                  <a:cubicBezTo>
                    <a:pt x="86" y="146"/>
                    <a:pt x="87" y="147"/>
                    <a:pt x="86" y="145"/>
                  </a:cubicBezTo>
                  <a:cubicBezTo>
                    <a:pt x="85" y="144"/>
                    <a:pt x="86" y="144"/>
                    <a:pt x="85" y="144"/>
                  </a:cubicBezTo>
                  <a:cubicBezTo>
                    <a:pt x="84" y="143"/>
                    <a:pt x="83" y="142"/>
                    <a:pt x="83" y="142"/>
                  </a:cubicBezTo>
                  <a:cubicBezTo>
                    <a:pt x="83" y="142"/>
                    <a:pt x="80" y="141"/>
                    <a:pt x="80" y="142"/>
                  </a:cubicBezTo>
                  <a:cubicBezTo>
                    <a:pt x="80" y="143"/>
                    <a:pt x="80" y="143"/>
                    <a:pt x="81" y="144"/>
                  </a:cubicBezTo>
                  <a:cubicBezTo>
                    <a:pt x="81" y="145"/>
                    <a:pt x="82" y="145"/>
                    <a:pt x="82" y="146"/>
                  </a:cubicBezTo>
                  <a:cubicBezTo>
                    <a:pt x="82" y="147"/>
                    <a:pt x="81" y="147"/>
                    <a:pt x="81" y="147"/>
                  </a:cubicBezTo>
                  <a:cubicBezTo>
                    <a:pt x="81" y="147"/>
                    <a:pt x="80" y="146"/>
                    <a:pt x="79" y="146"/>
                  </a:cubicBezTo>
                  <a:cubicBezTo>
                    <a:pt x="79" y="146"/>
                    <a:pt x="77" y="148"/>
                    <a:pt x="77" y="148"/>
                  </a:cubicBezTo>
                  <a:cubicBezTo>
                    <a:pt x="77" y="148"/>
                    <a:pt x="77" y="149"/>
                    <a:pt x="77" y="150"/>
                  </a:cubicBezTo>
                  <a:cubicBezTo>
                    <a:pt x="77" y="150"/>
                    <a:pt x="77" y="151"/>
                    <a:pt x="77" y="152"/>
                  </a:cubicBezTo>
                  <a:cubicBezTo>
                    <a:pt x="78" y="153"/>
                    <a:pt x="78" y="155"/>
                    <a:pt x="79" y="155"/>
                  </a:cubicBezTo>
                  <a:cubicBezTo>
                    <a:pt x="81" y="155"/>
                    <a:pt x="85" y="153"/>
                    <a:pt x="85" y="153"/>
                  </a:cubicBezTo>
                  <a:cubicBezTo>
                    <a:pt x="85" y="154"/>
                    <a:pt x="87" y="155"/>
                    <a:pt x="88" y="156"/>
                  </a:cubicBezTo>
                  <a:cubicBezTo>
                    <a:pt x="88" y="156"/>
                    <a:pt x="88" y="158"/>
                    <a:pt x="88" y="158"/>
                  </a:cubicBezTo>
                  <a:cubicBezTo>
                    <a:pt x="88" y="158"/>
                    <a:pt x="87" y="159"/>
                    <a:pt x="86" y="159"/>
                  </a:cubicBezTo>
                  <a:cubicBezTo>
                    <a:pt x="85" y="159"/>
                    <a:pt x="84" y="157"/>
                    <a:pt x="84" y="159"/>
                  </a:cubicBezTo>
                  <a:cubicBezTo>
                    <a:pt x="84" y="160"/>
                    <a:pt x="83" y="162"/>
                    <a:pt x="84" y="163"/>
                  </a:cubicBezTo>
                  <a:cubicBezTo>
                    <a:pt x="85" y="164"/>
                    <a:pt x="85" y="166"/>
                    <a:pt x="87" y="166"/>
                  </a:cubicBezTo>
                  <a:cubicBezTo>
                    <a:pt x="89" y="167"/>
                    <a:pt x="89" y="168"/>
                    <a:pt x="90" y="167"/>
                  </a:cubicBezTo>
                  <a:cubicBezTo>
                    <a:pt x="91" y="166"/>
                    <a:pt x="91" y="165"/>
                    <a:pt x="92" y="166"/>
                  </a:cubicBezTo>
                  <a:cubicBezTo>
                    <a:pt x="93" y="166"/>
                    <a:pt x="94" y="166"/>
                    <a:pt x="95" y="167"/>
                  </a:cubicBezTo>
                  <a:cubicBezTo>
                    <a:pt x="95" y="168"/>
                    <a:pt x="94" y="168"/>
                    <a:pt x="94" y="168"/>
                  </a:cubicBezTo>
                  <a:cubicBezTo>
                    <a:pt x="94" y="168"/>
                    <a:pt x="93" y="168"/>
                    <a:pt x="93" y="169"/>
                  </a:cubicBezTo>
                  <a:cubicBezTo>
                    <a:pt x="93" y="169"/>
                    <a:pt x="92" y="170"/>
                    <a:pt x="93" y="170"/>
                  </a:cubicBezTo>
                  <a:cubicBezTo>
                    <a:pt x="95" y="170"/>
                    <a:pt x="96" y="170"/>
                    <a:pt x="96" y="170"/>
                  </a:cubicBezTo>
                  <a:cubicBezTo>
                    <a:pt x="96" y="170"/>
                    <a:pt x="97" y="168"/>
                    <a:pt x="98" y="169"/>
                  </a:cubicBezTo>
                  <a:cubicBezTo>
                    <a:pt x="98" y="170"/>
                    <a:pt x="97" y="170"/>
                    <a:pt x="96" y="171"/>
                  </a:cubicBezTo>
                  <a:cubicBezTo>
                    <a:pt x="95" y="172"/>
                    <a:pt x="95" y="172"/>
                    <a:pt x="95" y="173"/>
                  </a:cubicBezTo>
                  <a:cubicBezTo>
                    <a:pt x="95" y="174"/>
                    <a:pt x="94" y="174"/>
                    <a:pt x="94" y="175"/>
                  </a:cubicBezTo>
                  <a:cubicBezTo>
                    <a:pt x="94" y="176"/>
                    <a:pt x="92" y="180"/>
                    <a:pt x="95" y="177"/>
                  </a:cubicBezTo>
                  <a:cubicBezTo>
                    <a:pt x="99" y="174"/>
                    <a:pt x="99" y="175"/>
                    <a:pt x="99" y="174"/>
                  </a:cubicBezTo>
                  <a:cubicBezTo>
                    <a:pt x="99" y="173"/>
                    <a:pt x="99" y="173"/>
                    <a:pt x="101" y="172"/>
                  </a:cubicBezTo>
                  <a:cubicBezTo>
                    <a:pt x="102" y="171"/>
                    <a:pt x="103" y="171"/>
                    <a:pt x="104" y="171"/>
                  </a:cubicBezTo>
                  <a:cubicBezTo>
                    <a:pt x="104" y="170"/>
                    <a:pt x="106" y="170"/>
                    <a:pt x="105" y="171"/>
                  </a:cubicBezTo>
                  <a:cubicBezTo>
                    <a:pt x="104" y="172"/>
                    <a:pt x="103" y="171"/>
                    <a:pt x="104" y="172"/>
                  </a:cubicBezTo>
                  <a:cubicBezTo>
                    <a:pt x="105" y="173"/>
                    <a:pt x="105" y="174"/>
                    <a:pt x="106" y="174"/>
                  </a:cubicBezTo>
                  <a:cubicBezTo>
                    <a:pt x="107" y="174"/>
                    <a:pt x="107" y="174"/>
                    <a:pt x="107" y="174"/>
                  </a:cubicBezTo>
                  <a:cubicBezTo>
                    <a:pt x="107" y="174"/>
                    <a:pt x="105" y="174"/>
                    <a:pt x="104" y="174"/>
                  </a:cubicBezTo>
                  <a:cubicBezTo>
                    <a:pt x="104" y="174"/>
                    <a:pt x="103" y="174"/>
                    <a:pt x="103" y="174"/>
                  </a:cubicBezTo>
                  <a:cubicBezTo>
                    <a:pt x="102" y="174"/>
                    <a:pt x="102" y="175"/>
                    <a:pt x="102" y="175"/>
                  </a:cubicBezTo>
                  <a:cubicBezTo>
                    <a:pt x="101" y="176"/>
                    <a:pt x="101" y="176"/>
                    <a:pt x="101" y="176"/>
                  </a:cubicBezTo>
                  <a:cubicBezTo>
                    <a:pt x="101" y="176"/>
                    <a:pt x="102" y="177"/>
                    <a:pt x="102" y="178"/>
                  </a:cubicBezTo>
                  <a:cubicBezTo>
                    <a:pt x="102" y="178"/>
                    <a:pt x="102" y="178"/>
                    <a:pt x="101" y="178"/>
                  </a:cubicBezTo>
                  <a:cubicBezTo>
                    <a:pt x="100" y="178"/>
                    <a:pt x="101" y="177"/>
                    <a:pt x="99" y="178"/>
                  </a:cubicBezTo>
                  <a:cubicBezTo>
                    <a:pt x="97" y="178"/>
                    <a:pt x="98" y="176"/>
                    <a:pt x="97" y="179"/>
                  </a:cubicBezTo>
                  <a:cubicBezTo>
                    <a:pt x="96" y="182"/>
                    <a:pt x="95" y="182"/>
                    <a:pt x="95" y="182"/>
                  </a:cubicBezTo>
                  <a:cubicBezTo>
                    <a:pt x="95" y="182"/>
                    <a:pt x="95" y="182"/>
                    <a:pt x="95" y="183"/>
                  </a:cubicBezTo>
                  <a:cubicBezTo>
                    <a:pt x="95" y="183"/>
                    <a:pt x="96" y="184"/>
                    <a:pt x="97" y="185"/>
                  </a:cubicBezTo>
                  <a:cubicBezTo>
                    <a:pt x="99" y="186"/>
                    <a:pt x="100" y="187"/>
                    <a:pt x="100" y="187"/>
                  </a:cubicBezTo>
                  <a:cubicBezTo>
                    <a:pt x="100" y="187"/>
                    <a:pt x="99" y="187"/>
                    <a:pt x="98" y="187"/>
                  </a:cubicBezTo>
                  <a:cubicBezTo>
                    <a:pt x="96" y="188"/>
                    <a:pt x="95" y="188"/>
                    <a:pt x="94" y="189"/>
                  </a:cubicBezTo>
                  <a:cubicBezTo>
                    <a:pt x="94" y="189"/>
                    <a:pt x="93" y="190"/>
                    <a:pt x="92" y="190"/>
                  </a:cubicBezTo>
                  <a:cubicBezTo>
                    <a:pt x="91" y="190"/>
                    <a:pt x="88" y="189"/>
                    <a:pt x="87" y="190"/>
                  </a:cubicBezTo>
                  <a:cubicBezTo>
                    <a:pt x="86" y="190"/>
                    <a:pt x="85" y="190"/>
                    <a:pt x="84" y="191"/>
                  </a:cubicBezTo>
                  <a:cubicBezTo>
                    <a:pt x="84" y="191"/>
                    <a:pt x="84" y="192"/>
                    <a:pt x="84" y="192"/>
                  </a:cubicBezTo>
                  <a:cubicBezTo>
                    <a:pt x="84" y="192"/>
                    <a:pt x="83" y="193"/>
                    <a:pt x="84" y="193"/>
                  </a:cubicBezTo>
                  <a:cubicBezTo>
                    <a:pt x="85" y="193"/>
                    <a:pt x="89" y="193"/>
                    <a:pt x="89" y="193"/>
                  </a:cubicBezTo>
                  <a:cubicBezTo>
                    <a:pt x="90" y="193"/>
                    <a:pt x="90" y="194"/>
                    <a:pt x="90" y="194"/>
                  </a:cubicBezTo>
                  <a:cubicBezTo>
                    <a:pt x="88" y="194"/>
                    <a:pt x="88" y="194"/>
                    <a:pt x="88" y="194"/>
                  </a:cubicBezTo>
                  <a:cubicBezTo>
                    <a:pt x="88" y="194"/>
                    <a:pt x="86" y="194"/>
                    <a:pt x="85" y="194"/>
                  </a:cubicBezTo>
                  <a:cubicBezTo>
                    <a:pt x="85" y="194"/>
                    <a:pt x="82" y="195"/>
                    <a:pt x="82" y="195"/>
                  </a:cubicBezTo>
                  <a:cubicBezTo>
                    <a:pt x="82" y="195"/>
                    <a:pt x="80" y="197"/>
                    <a:pt x="80" y="198"/>
                  </a:cubicBezTo>
                  <a:cubicBezTo>
                    <a:pt x="80" y="198"/>
                    <a:pt x="80" y="199"/>
                    <a:pt x="81" y="201"/>
                  </a:cubicBezTo>
                  <a:cubicBezTo>
                    <a:pt x="83" y="202"/>
                    <a:pt x="83" y="203"/>
                    <a:pt x="83" y="204"/>
                  </a:cubicBezTo>
                  <a:cubicBezTo>
                    <a:pt x="83" y="204"/>
                    <a:pt x="83" y="204"/>
                    <a:pt x="83" y="205"/>
                  </a:cubicBezTo>
                  <a:cubicBezTo>
                    <a:pt x="82" y="205"/>
                    <a:pt x="80" y="207"/>
                    <a:pt x="80" y="207"/>
                  </a:cubicBezTo>
                  <a:cubicBezTo>
                    <a:pt x="80" y="207"/>
                    <a:pt x="80" y="207"/>
                    <a:pt x="80" y="209"/>
                  </a:cubicBezTo>
                  <a:cubicBezTo>
                    <a:pt x="79" y="210"/>
                    <a:pt x="77" y="213"/>
                    <a:pt x="79" y="213"/>
                  </a:cubicBezTo>
                  <a:cubicBezTo>
                    <a:pt x="81" y="214"/>
                    <a:pt x="80" y="215"/>
                    <a:pt x="82" y="214"/>
                  </a:cubicBezTo>
                  <a:cubicBezTo>
                    <a:pt x="85" y="213"/>
                    <a:pt x="82" y="212"/>
                    <a:pt x="86" y="213"/>
                  </a:cubicBezTo>
                  <a:cubicBezTo>
                    <a:pt x="90" y="214"/>
                    <a:pt x="91" y="213"/>
                    <a:pt x="92" y="213"/>
                  </a:cubicBezTo>
                  <a:cubicBezTo>
                    <a:pt x="93" y="212"/>
                    <a:pt x="93" y="212"/>
                    <a:pt x="94" y="211"/>
                  </a:cubicBezTo>
                  <a:cubicBezTo>
                    <a:pt x="94" y="211"/>
                    <a:pt x="92" y="210"/>
                    <a:pt x="95" y="210"/>
                  </a:cubicBezTo>
                  <a:cubicBezTo>
                    <a:pt x="98" y="209"/>
                    <a:pt x="98" y="209"/>
                    <a:pt x="98" y="209"/>
                  </a:cubicBezTo>
                  <a:cubicBezTo>
                    <a:pt x="98" y="209"/>
                    <a:pt x="96" y="206"/>
                    <a:pt x="98" y="208"/>
                  </a:cubicBezTo>
                  <a:cubicBezTo>
                    <a:pt x="101" y="210"/>
                    <a:pt x="101" y="211"/>
                    <a:pt x="101" y="211"/>
                  </a:cubicBezTo>
                  <a:cubicBezTo>
                    <a:pt x="99" y="213"/>
                    <a:pt x="99" y="213"/>
                    <a:pt x="99" y="213"/>
                  </a:cubicBezTo>
                  <a:cubicBezTo>
                    <a:pt x="99" y="214"/>
                    <a:pt x="99" y="214"/>
                    <a:pt x="99" y="214"/>
                  </a:cubicBezTo>
                  <a:cubicBezTo>
                    <a:pt x="99" y="214"/>
                    <a:pt x="97" y="214"/>
                    <a:pt x="96" y="216"/>
                  </a:cubicBezTo>
                  <a:cubicBezTo>
                    <a:pt x="95" y="218"/>
                    <a:pt x="92" y="221"/>
                    <a:pt x="92" y="222"/>
                  </a:cubicBezTo>
                  <a:cubicBezTo>
                    <a:pt x="92" y="222"/>
                    <a:pt x="93" y="221"/>
                    <a:pt x="91" y="223"/>
                  </a:cubicBezTo>
                  <a:cubicBezTo>
                    <a:pt x="88" y="225"/>
                    <a:pt x="87" y="225"/>
                    <a:pt x="85" y="226"/>
                  </a:cubicBezTo>
                  <a:cubicBezTo>
                    <a:pt x="84" y="228"/>
                    <a:pt x="84" y="227"/>
                    <a:pt x="83" y="228"/>
                  </a:cubicBezTo>
                  <a:cubicBezTo>
                    <a:pt x="83" y="229"/>
                    <a:pt x="82" y="230"/>
                    <a:pt x="82" y="230"/>
                  </a:cubicBezTo>
                  <a:cubicBezTo>
                    <a:pt x="81" y="232"/>
                    <a:pt x="81" y="232"/>
                    <a:pt x="81" y="232"/>
                  </a:cubicBezTo>
                  <a:cubicBezTo>
                    <a:pt x="78" y="233"/>
                    <a:pt x="78" y="233"/>
                    <a:pt x="78" y="233"/>
                  </a:cubicBezTo>
                  <a:cubicBezTo>
                    <a:pt x="75" y="232"/>
                    <a:pt x="75" y="232"/>
                    <a:pt x="75" y="232"/>
                  </a:cubicBezTo>
                  <a:cubicBezTo>
                    <a:pt x="73" y="234"/>
                    <a:pt x="73" y="234"/>
                    <a:pt x="73" y="234"/>
                  </a:cubicBezTo>
                  <a:cubicBezTo>
                    <a:pt x="73" y="234"/>
                    <a:pt x="70" y="233"/>
                    <a:pt x="69" y="233"/>
                  </a:cubicBezTo>
                  <a:cubicBezTo>
                    <a:pt x="68" y="234"/>
                    <a:pt x="67" y="235"/>
                    <a:pt x="67" y="235"/>
                  </a:cubicBezTo>
                  <a:cubicBezTo>
                    <a:pt x="67" y="235"/>
                    <a:pt x="66" y="235"/>
                    <a:pt x="66" y="237"/>
                  </a:cubicBezTo>
                  <a:cubicBezTo>
                    <a:pt x="66" y="238"/>
                    <a:pt x="65" y="241"/>
                    <a:pt x="65" y="241"/>
                  </a:cubicBezTo>
                  <a:cubicBezTo>
                    <a:pt x="63" y="243"/>
                    <a:pt x="63" y="243"/>
                    <a:pt x="63" y="243"/>
                  </a:cubicBezTo>
                  <a:cubicBezTo>
                    <a:pt x="63" y="243"/>
                    <a:pt x="62" y="245"/>
                    <a:pt x="64" y="244"/>
                  </a:cubicBezTo>
                  <a:cubicBezTo>
                    <a:pt x="66" y="243"/>
                    <a:pt x="67" y="242"/>
                    <a:pt x="68" y="241"/>
                  </a:cubicBezTo>
                  <a:cubicBezTo>
                    <a:pt x="68" y="241"/>
                    <a:pt x="70" y="240"/>
                    <a:pt x="70" y="240"/>
                  </a:cubicBezTo>
                  <a:cubicBezTo>
                    <a:pt x="70" y="242"/>
                    <a:pt x="70" y="242"/>
                    <a:pt x="70" y="242"/>
                  </a:cubicBezTo>
                  <a:cubicBezTo>
                    <a:pt x="69" y="246"/>
                    <a:pt x="69" y="246"/>
                    <a:pt x="69" y="246"/>
                  </a:cubicBezTo>
                  <a:cubicBezTo>
                    <a:pt x="68" y="247"/>
                    <a:pt x="68" y="247"/>
                    <a:pt x="68" y="247"/>
                  </a:cubicBezTo>
                  <a:cubicBezTo>
                    <a:pt x="67" y="248"/>
                    <a:pt x="67" y="248"/>
                    <a:pt x="67" y="248"/>
                  </a:cubicBezTo>
                  <a:cubicBezTo>
                    <a:pt x="67" y="248"/>
                    <a:pt x="65" y="252"/>
                    <a:pt x="67" y="252"/>
                  </a:cubicBezTo>
                  <a:cubicBezTo>
                    <a:pt x="69" y="251"/>
                    <a:pt x="68" y="251"/>
                    <a:pt x="70" y="250"/>
                  </a:cubicBezTo>
                  <a:cubicBezTo>
                    <a:pt x="72" y="250"/>
                    <a:pt x="71" y="249"/>
                    <a:pt x="75" y="248"/>
                  </a:cubicBezTo>
                  <a:cubicBezTo>
                    <a:pt x="78" y="248"/>
                    <a:pt x="78" y="246"/>
                    <a:pt x="78" y="245"/>
                  </a:cubicBezTo>
                  <a:cubicBezTo>
                    <a:pt x="78" y="245"/>
                    <a:pt x="78" y="244"/>
                    <a:pt x="78" y="243"/>
                  </a:cubicBezTo>
                  <a:cubicBezTo>
                    <a:pt x="78" y="242"/>
                    <a:pt x="76" y="241"/>
                    <a:pt x="79" y="240"/>
                  </a:cubicBezTo>
                  <a:cubicBezTo>
                    <a:pt x="81" y="240"/>
                    <a:pt x="80" y="241"/>
                    <a:pt x="81" y="240"/>
                  </a:cubicBezTo>
                  <a:cubicBezTo>
                    <a:pt x="82" y="239"/>
                    <a:pt x="82" y="241"/>
                    <a:pt x="82" y="238"/>
                  </a:cubicBezTo>
                  <a:cubicBezTo>
                    <a:pt x="82" y="236"/>
                    <a:pt x="82" y="236"/>
                    <a:pt x="84" y="235"/>
                  </a:cubicBezTo>
                  <a:cubicBezTo>
                    <a:pt x="86" y="233"/>
                    <a:pt x="85" y="234"/>
                    <a:pt x="86" y="233"/>
                  </a:cubicBezTo>
                  <a:cubicBezTo>
                    <a:pt x="87" y="232"/>
                    <a:pt x="86" y="232"/>
                    <a:pt x="87" y="231"/>
                  </a:cubicBezTo>
                  <a:cubicBezTo>
                    <a:pt x="89" y="230"/>
                    <a:pt x="89" y="230"/>
                    <a:pt x="89" y="230"/>
                  </a:cubicBezTo>
                  <a:cubicBezTo>
                    <a:pt x="89" y="229"/>
                    <a:pt x="92" y="227"/>
                    <a:pt x="92" y="227"/>
                  </a:cubicBezTo>
                  <a:cubicBezTo>
                    <a:pt x="92" y="225"/>
                    <a:pt x="92" y="225"/>
                    <a:pt x="92" y="225"/>
                  </a:cubicBezTo>
                  <a:cubicBezTo>
                    <a:pt x="96" y="223"/>
                    <a:pt x="96" y="223"/>
                    <a:pt x="96" y="223"/>
                  </a:cubicBezTo>
                  <a:cubicBezTo>
                    <a:pt x="96" y="223"/>
                    <a:pt x="97" y="222"/>
                    <a:pt x="97" y="223"/>
                  </a:cubicBezTo>
                  <a:cubicBezTo>
                    <a:pt x="96" y="224"/>
                    <a:pt x="95" y="226"/>
                    <a:pt x="95" y="226"/>
                  </a:cubicBezTo>
                  <a:cubicBezTo>
                    <a:pt x="95" y="228"/>
                    <a:pt x="95" y="228"/>
                    <a:pt x="95" y="228"/>
                  </a:cubicBezTo>
                  <a:cubicBezTo>
                    <a:pt x="92" y="230"/>
                    <a:pt x="92" y="230"/>
                    <a:pt x="92" y="230"/>
                  </a:cubicBezTo>
                  <a:cubicBezTo>
                    <a:pt x="92" y="230"/>
                    <a:pt x="94" y="231"/>
                    <a:pt x="93" y="232"/>
                  </a:cubicBezTo>
                  <a:cubicBezTo>
                    <a:pt x="92" y="233"/>
                    <a:pt x="90" y="234"/>
                    <a:pt x="90" y="234"/>
                  </a:cubicBezTo>
                  <a:cubicBezTo>
                    <a:pt x="90" y="236"/>
                    <a:pt x="90" y="236"/>
                    <a:pt x="90" y="236"/>
                  </a:cubicBezTo>
                  <a:cubicBezTo>
                    <a:pt x="91" y="237"/>
                    <a:pt x="91" y="237"/>
                    <a:pt x="91" y="237"/>
                  </a:cubicBezTo>
                  <a:cubicBezTo>
                    <a:pt x="89" y="241"/>
                    <a:pt x="89" y="241"/>
                    <a:pt x="89" y="241"/>
                  </a:cubicBezTo>
                  <a:cubicBezTo>
                    <a:pt x="91" y="243"/>
                    <a:pt x="91" y="243"/>
                    <a:pt x="91" y="243"/>
                  </a:cubicBezTo>
                  <a:cubicBezTo>
                    <a:pt x="92" y="245"/>
                    <a:pt x="92" y="245"/>
                    <a:pt x="92" y="245"/>
                  </a:cubicBezTo>
                  <a:cubicBezTo>
                    <a:pt x="92" y="245"/>
                    <a:pt x="91" y="246"/>
                    <a:pt x="90" y="247"/>
                  </a:cubicBezTo>
                  <a:cubicBezTo>
                    <a:pt x="89" y="247"/>
                    <a:pt x="87" y="250"/>
                    <a:pt x="87" y="250"/>
                  </a:cubicBezTo>
                  <a:cubicBezTo>
                    <a:pt x="85" y="253"/>
                    <a:pt x="85" y="253"/>
                    <a:pt x="85" y="253"/>
                  </a:cubicBezTo>
                  <a:cubicBezTo>
                    <a:pt x="83" y="256"/>
                    <a:pt x="83" y="256"/>
                    <a:pt x="83" y="256"/>
                  </a:cubicBezTo>
                  <a:cubicBezTo>
                    <a:pt x="83" y="259"/>
                    <a:pt x="83" y="259"/>
                    <a:pt x="83" y="259"/>
                  </a:cubicBezTo>
                  <a:cubicBezTo>
                    <a:pt x="82" y="263"/>
                    <a:pt x="82" y="263"/>
                    <a:pt x="82" y="263"/>
                  </a:cubicBezTo>
                  <a:cubicBezTo>
                    <a:pt x="80" y="264"/>
                    <a:pt x="80" y="264"/>
                    <a:pt x="80" y="264"/>
                  </a:cubicBezTo>
                  <a:cubicBezTo>
                    <a:pt x="80" y="264"/>
                    <a:pt x="79" y="267"/>
                    <a:pt x="81" y="267"/>
                  </a:cubicBezTo>
                  <a:cubicBezTo>
                    <a:pt x="83" y="268"/>
                    <a:pt x="83" y="268"/>
                    <a:pt x="84" y="268"/>
                  </a:cubicBezTo>
                  <a:cubicBezTo>
                    <a:pt x="86" y="268"/>
                    <a:pt x="85" y="268"/>
                    <a:pt x="86" y="268"/>
                  </a:cubicBezTo>
                  <a:cubicBezTo>
                    <a:pt x="87" y="268"/>
                    <a:pt x="89" y="268"/>
                    <a:pt x="89" y="266"/>
                  </a:cubicBezTo>
                  <a:cubicBezTo>
                    <a:pt x="89" y="264"/>
                    <a:pt x="89" y="262"/>
                    <a:pt x="89" y="261"/>
                  </a:cubicBezTo>
                  <a:cubicBezTo>
                    <a:pt x="89" y="261"/>
                    <a:pt x="91" y="258"/>
                    <a:pt x="91" y="258"/>
                  </a:cubicBezTo>
                  <a:cubicBezTo>
                    <a:pt x="91" y="254"/>
                    <a:pt x="91" y="254"/>
                    <a:pt x="91" y="254"/>
                  </a:cubicBezTo>
                  <a:cubicBezTo>
                    <a:pt x="91" y="254"/>
                    <a:pt x="91" y="253"/>
                    <a:pt x="93" y="251"/>
                  </a:cubicBezTo>
                  <a:cubicBezTo>
                    <a:pt x="95" y="250"/>
                    <a:pt x="94" y="250"/>
                    <a:pt x="95" y="250"/>
                  </a:cubicBezTo>
                  <a:cubicBezTo>
                    <a:pt x="96" y="249"/>
                    <a:pt x="96" y="248"/>
                    <a:pt x="96" y="247"/>
                  </a:cubicBezTo>
                  <a:cubicBezTo>
                    <a:pt x="97" y="246"/>
                    <a:pt x="97" y="246"/>
                    <a:pt x="97" y="246"/>
                  </a:cubicBezTo>
                  <a:cubicBezTo>
                    <a:pt x="98" y="244"/>
                    <a:pt x="98" y="244"/>
                    <a:pt x="98" y="244"/>
                  </a:cubicBezTo>
                  <a:cubicBezTo>
                    <a:pt x="98" y="236"/>
                    <a:pt x="98" y="236"/>
                    <a:pt x="98" y="236"/>
                  </a:cubicBezTo>
                  <a:cubicBezTo>
                    <a:pt x="98" y="236"/>
                    <a:pt x="98" y="234"/>
                    <a:pt x="99" y="234"/>
                  </a:cubicBezTo>
                  <a:cubicBezTo>
                    <a:pt x="100" y="234"/>
                    <a:pt x="101" y="234"/>
                    <a:pt x="101" y="234"/>
                  </a:cubicBezTo>
                  <a:cubicBezTo>
                    <a:pt x="101" y="234"/>
                    <a:pt x="101" y="235"/>
                    <a:pt x="101" y="237"/>
                  </a:cubicBezTo>
                  <a:cubicBezTo>
                    <a:pt x="100" y="239"/>
                    <a:pt x="101" y="242"/>
                    <a:pt x="101" y="242"/>
                  </a:cubicBezTo>
                  <a:cubicBezTo>
                    <a:pt x="108" y="248"/>
                    <a:pt x="108" y="248"/>
                    <a:pt x="108" y="248"/>
                  </a:cubicBezTo>
                  <a:cubicBezTo>
                    <a:pt x="108" y="248"/>
                    <a:pt x="111" y="253"/>
                    <a:pt x="111" y="254"/>
                  </a:cubicBezTo>
                  <a:cubicBezTo>
                    <a:pt x="111" y="254"/>
                    <a:pt x="116" y="258"/>
                    <a:pt x="116" y="258"/>
                  </a:cubicBezTo>
                  <a:cubicBezTo>
                    <a:pt x="116" y="258"/>
                    <a:pt x="117" y="259"/>
                    <a:pt x="116" y="260"/>
                  </a:cubicBezTo>
                  <a:cubicBezTo>
                    <a:pt x="116" y="261"/>
                    <a:pt x="117" y="262"/>
                    <a:pt x="117" y="263"/>
                  </a:cubicBezTo>
                  <a:cubicBezTo>
                    <a:pt x="116" y="264"/>
                    <a:pt x="115" y="267"/>
                    <a:pt x="115" y="267"/>
                  </a:cubicBezTo>
                  <a:cubicBezTo>
                    <a:pt x="113" y="268"/>
                    <a:pt x="113" y="268"/>
                    <a:pt x="113" y="268"/>
                  </a:cubicBezTo>
                  <a:cubicBezTo>
                    <a:pt x="110" y="271"/>
                    <a:pt x="110" y="271"/>
                    <a:pt x="110" y="271"/>
                  </a:cubicBezTo>
                  <a:cubicBezTo>
                    <a:pt x="109" y="275"/>
                    <a:pt x="109" y="275"/>
                    <a:pt x="109" y="275"/>
                  </a:cubicBezTo>
                  <a:cubicBezTo>
                    <a:pt x="107" y="278"/>
                    <a:pt x="107" y="278"/>
                    <a:pt x="107" y="278"/>
                  </a:cubicBezTo>
                  <a:cubicBezTo>
                    <a:pt x="103" y="280"/>
                    <a:pt x="103" y="280"/>
                    <a:pt x="103" y="280"/>
                  </a:cubicBezTo>
                  <a:cubicBezTo>
                    <a:pt x="98" y="285"/>
                    <a:pt x="98" y="285"/>
                    <a:pt x="98" y="285"/>
                  </a:cubicBezTo>
                  <a:cubicBezTo>
                    <a:pt x="96" y="289"/>
                    <a:pt x="96" y="289"/>
                    <a:pt x="96" y="289"/>
                  </a:cubicBezTo>
                  <a:cubicBezTo>
                    <a:pt x="93" y="293"/>
                    <a:pt x="93" y="293"/>
                    <a:pt x="93" y="293"/>
                  </a:cubicBezTo>
                  <a:cubicBezTo>
                    <a:pt x="93" y="296"/>
                    <a:pt x="93" y="296"/>
                    <a:pt x="93" y="296"/>
                  </a:cubicBezTo>
                  <a:cubicBezTo>
                    <a:pt x="93" y="296"/>
                    <a:pt x="95" y="300"/>
                    <a:pt x="96" y="300"/>
                  </a:cubicBezTo>
                  <a:cubicBezTo>
                    <a:pt x="96" y="300"/>
                    <a:pt x="97" y="301"/>
                    <a:pt x="97" y="301"/>
                  </a:cubicBezTo>
                  <a:cubicBezTo>
                    <a:pt x="98" y="306"/>
                    <a:pt x="98" y="306"/>
                    <a:pt x="98" y="306"/>
                  </a:cubicBezTo>
                  <a:cubicBezTo>
                    <a:pt x="98" y="306"/>
                    <a:pt x="98" y="309"/>
                    <a:pt x="99" y="309"/>
                  </a:cubicBezTo>
                  <a:cubicBezTo>
                    <a:pt x="100" y="308"/>
                    <a:pt x="101" y="305"/>
                    <a:pt x="101" y="305"/>
                  </a:cubicBezTo>
                  <a:cubicBezTo>
                    <a:pt x="101" y="305"/>
                    <a:pt x="99" y="303"/>
                    <a:pt x="99" y="301"/>
                  </a:cubicBezTo>
                  <a:cubicBezTo>
                    <a:pt x="99" y="299"/>
                    <a:pt x="101" y="296"/>
                    <a:pt x="101" y="296"/>
                  </a:cubicBezTo>
                  <a:cubicBezTo>
                    <a:pt x="103" y="295"/>
                    <a:pt x="103" y="295"/>
                    <a:pt x="103" y="295"/>
                  </a:cubicBezTo>
                  <a:cubicBezTo>
                    <a:pt x="103" y="295"/>
                    <a:pt x="102" y="295"/>
                    <a:pt x="103" y="296"/>
                  </a:cubicBezTo>
                  <a:cubicBezTo>
                    <a:pt x="104" y="298"/>
                    <a:pt x="104" y="297"/>
                    <a:pt x="105" y="298"/>
                  </a:cubicBezTo>
                  <a:cubicBezTo>
                    <a:pt x="105" y="299"/>
                    <a:pt x="108" y="302"/>
                    <a:pt x="108" y="302"/>
                  </a:cubicBezTo>
                  <a:cubicBezTo>
                    <a:pt x="108" y="302"/>
                    <a:pt x="111" y="305"/>
                    <a:pt x="112" y="306"/>
                  </a:cubicBezTo>
                  <a:cubicBezTo>
                    <a:pt x="113" y="307"/>
                    <a:pt x="114" y="309"/>
                    <a:pt x="115" y="309"/>
                  </a:cubicBezTo>
                  <a:cubicBezTo>
                    <a:pt x="116" y="308"/>
                    <a:pt x="117" y="309"/>
                    <a:pt x="117" y="307"/>
                  </a:cubicBezTo>
                  <a:cubicBezTo>
                    <a:pt x="117" y="305"/>
                    <a:pt x="118" y="305"/>
                    <a:pt x="118" y="303"/>
                  </a:cubicBezTo>
                  <a:cubicBezTo>
                    <a:pt x="117" y="302"/>
                    <a:pt x="117" y="299"/>
                    <a:pt x="117" y="299"/>
                  </a:cubicBezTo>
                  <a:cubicBezTo>
                    <a:pt x="117" y="299"/>
                    <a:pt x="117" y="298"/>
                    <a:pt x="118" y="298"/>
                  </a:cubicBezTo>
                  <a:cubicBezTo>
                    <a:pt x="120" y="298"/>
                    <a:pt x="120" y="300"/>
                    <a:pt x="120" y="300"/>
                  </a:cubicBezTo>
                  <a:cubicBezTo>
                    <a:pt x="120" y="300"/>
                    <a:pt x="121" y="303"/>
                    <a:pt x="122" y="304"/>
                  </a:cubicBezTo>
                  <a:cubicBezTo>
                    <a:pt x="123" y="304"/>
                    <a:pt x="124" y="304"/>
                    <a:pt x="125" y="305"/>
                  </a:cubicBezTo>
                  <a:cubicBezTo>
                    <a:pt x="126" y="307"/>
                    <a:pt x="131" y="308"/>
                    <a:pt x="131" y="308"/>
                  </a:cubicBezTo>
                  <a:cubicBezTo>
                    <a:pt x="131" y="308"/>
                    <a:pt x="132" y="307"/>
                    <a:pt x="133" y="306"/>
                  </a:cubicBezTo>
                  <a:cubicBezTo>
                    <a:pt x="133" y="305"/>
                    <a:pt x="135" y="305"/>
                    <a:pt x="135" y="305"/>
                  </a:cubicBezTo>
                  <a:cubicBezTo>
                    <a:pt x="135" y="305"/>
                    <a:pt x="134" y="303"/>
                    <a:pt x="137" y="304"/>
                  </a:cubicBezTo>
                  <a:cubicBezTo>
                    <a:pt x="139" y="304"/>
                    <a:pt x="140" y="305"/>
                    <a:pt x="140" y="304"/>
                  </a:cubicBezTo>
                  <a:cubicBezTo>
                    <a:pt x="141" y="303"/>
                    <a:pt x="143" y="299"/>
                    <a:pt x="143" y="299"/>
                  </a:cubicBezTo>
                  <a:cubicBezTo>
                    <a:pt x="143" y="299"/>
                    <a:pt x="142" y="296"/>
                    <a:pt x="145" y="297"/>
                  </a:cubicBezTo>
                  <a:cubicBezTo>
                    <a:pt x="147" y="299"/>
                    <a:pt x="158" y="301"/>
                    <a:pt x="158" y="301"/>
                  </a:cubicBezTo>
                  <a:cubicBezTo>
                    <a:pt x="157" y="303"/>
                    <a:pt x="157" y="303"/>
                    <a:pt x="157" y="303"/>
                  </a:cubicBezTo>
                  <a:cubicBezTo>
                    <a:pt x="153" y="302"/>
                    <a:pt x="153" y="302"/>
                    <a:pt x="153" y="302"/>
                  </a:cubicBezTo>
                  <a:cubicBezTo>
                    <a:pt x="150" y="303"/>
                    <a:pt x="150" y="303"/>
                    <a:pt x="150" y="303"/>
                  </a:cubicBezTo>
                  <a:cubicBezTo>
                    <a:pt x="150" y="303"/>
                    <a:pt x="149" y="303"/>
                    <a:pt x="148" y="305"/>
                  </a:cubicBezTo>
                  <a:cubicBezTo>
                    <a:pt x="148" y="306"/>
                    <a:pt x="148" y="307"/>
                    <a:pt x="147" y="308"/>
                  </a:cubicBezTo>
                  <a:cubicBezTo>
                    <a:pt x="147" y="309"/>
                    <a:pt x="146" y="310"/>
                    <a:pt x="145" y="310"/>
                  </a:cubicBezTo>
                  <a:cubicBezTo>
                    <a:pt x="145" y="311"/>
                    <a:pt x="141" y="314"/>
                    <a:pt x="141" y="314"/>
                  </a:cubicBezTo>
                  <a:cubicBezTo>
                    <a:pt x="139" y="317"/>
                    <a:pt x="139" y="317"/>
                    <a:pt x="139" y="317"/>
                  </a:cubicBezTo>
                  <a:cubicBezTo>
                    <a:pt x="137" y="322"/>
                    <a:pt x="137" y="322"/>
                    <a:pt x="137" y="322"/>
                  </a:cubicBezTo>
                  <a:cubicBezTo>
                    <a:pt x="137" y="322"/>
                    <a:pt x="137" y="326"/>
                    <a:pt x="138" y="326"/>
                  </a:cubicBezTo>
                  <a:cubicBezTo>
                    <a:pt x="139" y="327"/>
                    <a:pt x="141" y="330"/>
                    <a:pt x="141" y="330"/>
                  </a:cubicBezTo>
                  <a:cubicBezTo>
                    <a:pt x="141" y="330"/>
                    <a:pt x="141" y="332"/>
                    <a:pt x="141" y="333"/>
                  </a:cubicBezTo>
                  <a:cubicBezTo>
                    <a:pt x="141" y="334"/>
                    <a:pt x="141" y="335"/>
                    <a:pt x="142" y="337"/>
                  </a:cubicBezTo>
                  <a:cubicBezTo>
                    <a:pt x="143" y="338"/>
                    <a:pt x="144" y="342"/>
                    <a:pt x="144" y="342"/>
                  </a:cubicBezTo>
                  <a:cubicBezTo>
                    <a:pt x="145" y="342"/>
                    <a:pt x="145" y="342"/>
                    <a:pt x="145" y="342"/>
                  </a:cubicBezTo>
                  <a:cubicBezTo>
                    <a:pt x="145" y="345"/>
                    <a:pt x="145" y="345"/>
                    <a:pt x="145" y="345"/>
                  </a:cubicBezTo>
                  <a:cubicBezTo>
                    <a:pt x="145" y="345"/>
                    <a:pt x="145" y="348"/>
                    <a:pt x="146" y="348"/>
                  </a:cubicBezTo>
                  <a:cubicBezTo>
                    <a:pt x="148" y="348"/>
                    <a:pt x="151" y="346"/>
                    <a:pt x="151" y="346"/>
                  </a:cubicBezTo>
                  <a:cubicBezTo>
                    <a:pt x="159" y="344"/>
                    <a:pt x="159" y="344"/>
                    <a:pt x="159" y="344"/>
                  </a:cubicBezTo>
                  <a:cubicBezTo>
                    <a:pt x="159" y="344"/>
                    <a:pt x="158" y="348"/>
                    <a:pt x="158" y="349"/>
                  </a:cubicBezTo>
                  <a:cubicBezTo>
                    <a:pt x="158" y="350"/>
                    <a:pt x="156" y="350"/>
                    <a:pt x="155" y="351"/>
                  </a:cubicBezTo>
                  <a:cubicBezTo>
                    <a:pt x="155" y="352"/>
                    <a:pt x="155" y="353"/>
                    <a:pt x="155" y="353"/>
                  </a:cubicBezTo>
                  <a:cubicBezTo>
                    <a:pt x="155" y="353"/>
                    <a:pt x="154" y="356"/>
                    <a:pt x="153" y="356"/>
                  </a:cubicBezTo>
                  <a:cubicBezTo>
                    <a:pt x="151" y="356"/>
                    <a:pt x="149" y="357"/>
                    <a:pt x="149" y="357"/>
                  </a:cubicBezTo>
                  <a:cubicBezTo>
                    <a:pt x="149" y="357"/>
                    <a:pt x="148" y="355"/>
                    <a:pt x="148" y="358"/>
                  </a:cubicBezTo>
                  <a:cubicBezTo>
                    <a:pt x="147" y="360"/>
                    <a:pt x="146" y="362"/>
                    <a:pt x="146" y="363"/>
                  </a:cubicBezTo>
                  <a:cubicBezTo>
                    <a:pt x="146" y="364"/>
                    <a:pt x="144" y="365"/>
                    <a:pt x="147" y="366"/>
                  </a:cubicBezTo>
                  <a:cubicBezTo>
                    <a:pt x="149" y="366"/>
                    <a:pt x="149" y="369"/>
                    <a:pt x="149" y="369"/>
                  </a:cubicBezTo>
                  <a:cubicBezTo>
                    <a:pt x="149" y="369"/>
                    <a:pt x="147" y="371"/>
                    <a:pt x="146" y="372"/>
                  </a:cubicBezTo>
                  <a:cubicBezTo>
                    <a:pt x="145" y="373"/>
                    <a:pt x="144" y="372"/>
                    <a:pt x="144" y="373"/>
                  </a:cubicBezTo>
                  <a:cubicBezTo>
                    <a:pt x="144" y="374"/>
                    <a:pt x="146" y="379"/>
                    <a:pt x="146" y="379"/>
                  </a:cubicBezTo>
                  <a:cubicBezTo>
                    <a:pt x="146" y="379"/>
                    <a:pt x="146" y="382"/>
                    <a:pt x="144" y="382"/>
                  </a:cubicBezTo>
                  <a:cubicBezTo>
                    <a:pt x="142" y="382"/>
                    <a:pt x="142" y="382"/>
                    <a:pt x="141" y="382"/>
                  </a:cubicBezTo>
                  <a:cubicBezTo>
                    <a:pt x="140" y="382"/>
                    <a:pt x="139" y="382"/>
                    <a:pt x="139" y="382"/>
                  </a:cubicBezTo>
                  <a:cubicBezTo>
                    <a:pt x="139" y="382"/>
                    <a:pt x="140" y="383"/>
                    <a:pt x="140" y="385"/>
                  </a:cubicBezTo>
                  <a:cubicBezTo>
                    <a:pt x="140" y="387"/>
                    <a:pt x="140" y="389"/>
                    <a:pt x="140" y="389"/>
                  </a:cubicBezTo>
                  <a:cubicBezTo>
                    <a:pt x="137" y="388"/>
                    <a:pt x="137" y="388"/>
                    <a:pt x="137" y="388"/>
                  </a:cubicBezTo>
                  <a:cubicBezTo>
                    <a:pt x="134" y="385"/>
                    <a:pt x="134" y="385"/>
                    <a:pt x="134" y="385"/>
                  </a:cubicBezTo>
                  <a:cubicBezTo>
                    <a:pt x="134" y="385"/>
                    <a:pt x="131" y="385"/>
                    <a:pt x="130" y="385"/>
                  </a:cubicBezTo>
                  <a:cubicBezTo>
                    <a:pt x="129" y="386"/>
                    <a:pt x="126" y="386"/>
                    <a:pt x="126" y="386"/>
                  </a:cubicBezTo>
                  <a:cubicBezTo>
                    <a:pt x="126" y="386"/>
                    <a:pt x="121" y="384"/>
                    <a:pt x="120" y="383"/>
                  </a:cubicBezTo>
                  <a:cubicBezTo>
                    <a:pt x="120" y="382"/>
                    <a:pt x="120" y="382"/>
                    <a:pt x="119" y="383"/>
                  </a:cubicBezTo>
                  <a:cubicBezTo>
                    <a:pt x="119" y="383"/>
                    <a:pt x="120" y="383"/>
                    <a:pt x="119" y="383"/>
                  </a:cubicBezTo>
                  <a:cubicBezTo>
                    <a:pt x="118" y="384"/>
                    <a:pt x="120" y="384"/>
                    <a:pt x="116" y="384"/>
                  </a:cubicBezTo>
                  <a:cubicBezTo>
                    <a:pt x="112" y="385"/>
                    <a:pt x="108" y="386"/>
                    <a:pt x="108" y="386"/>
                  </a:cubicBezTo>
                  <a:cubicBezTo>
                    <a:pt x="108" y="386"/>
                    <a:pt x="111" y="383"/>
                    <a:pt x="110" y="382"/>
                  </a:cubicBezTo>
                  <a:cubicBezTo>
                    <a:pt x="109" y="381"/>
                    <a:pt x="110" y="382"/>
                    <a:pt x="108" y="381"/>
                  </a:cubicBezTo>
                  <a:cubicBezTo>
                    <a:pt x="107" y="380"/>
                    <a:pt x="105" y="378"/>
                    <a:pt x="105" y="377"/>
                  </a:cubicBezTo>
                  <a:cubicBezTo>
                    <a:pt x="105" y="376"/>
                    <a:pt x="105" y="374"/>
                    <a:pt x="103" y="374"/>
                  </a:cubicBezTo>
                  <a:cubicBezTo>
                    <a:pt x="102" y="374"/>
                    <a:pt x="101" y="372"/>
                    <a:pt x="99" y="374"/>
                  </a:cubicBezTo>
                  <a:cubicBezTo>
                    <a:pt x="98" y="375"/>
                    <a:pt x="97" y="375"/>
                    <a:pt x="97" y="376"/>
                  </a:cubicBezTo>
                  <a:cubicBezTo>
                    <a:pt x="96" y="377"/>
                    <a:pt x="92" y="378"/>
                    <a:pt x="92" y="378"/>
                  </a:cubicBezTo>
                  <a:cubicBezTo>
                    <a:pt x="92" y="378"/>
                    <a:pt x="95" y="382"/>
                    <a:pt x="95" y="383"/>
                  </a:cubicBezTo>
                  <a:cubicBezTo>
                    <a:pt x="95" y="384"/>
                    <a:pt x="97" y="388"/>
                    <a:pt x="97" y="388"/>
                  </a:cubicBezTo>
                  <a:cubicBezTo>
                    <a:pt x="104" y="388"/>
                    <a:pt x="104" y="388"/>
                    <a:pt x="104" y="388"/>
                  </a:cubicBezTo>
                  <a:cubicBezTo>
                    <a:pt x="104" y="388"/>
                    <a:pt x="99" y="390"/>
                    <a:pt x="99" y="392"/>
                  </a:cubicBezTo>
                  <a:cubicBezTo>
                    <a:pt x="98" y="393"/>
                    <a:pt x="98" y="394"/>
                    <a:pt x="97" y="395"/>
                  </a:cubicBezTo>
                  <a:cubicBezTo>
                    <a:pt x="96" y="396"/>
                    <a:pt x="96" y="397"/>
                    <a:pt x="94" y="398"/>
                  </a:cubicBezTo>
                  <a:cubicBezTo>
                    <a:pt x="91" y="398"/>
                    <a:pt x="88" y="399"/>
                    <a:pt x="86" y="400"/>
                  </a:cubicBezTo>
                  <a:cubicBezTo>
                    <a:pt x="85" y="401"/>
                    <a:pt x="84" y="401"/>
                    <a:pt x="84" y="402"/>
                  </a:cubicBezTo>
                  <a:cubicBezTo>
                    <a:pt x="84" y="404"/>
                    <a:pt x="78" y="403"/>
                    <a:pt x="84" y="405"/>
                  </a:cubicBezTo>
                  <a:cubicBezTo>
                    <a:pt x="90" y="406"/>
                    <a:pt x="91" y="407"/>
                    <a:pt x="91" y="407"/>
                  </a:cubicBezTo>
                  <a:cubicBezTo>
                    <a:pt x="91" y="407"/>
                    <a:pt x="94" y="404"/>
                    <a:pt x="95" y="403"/>
                  </a:cubicBezTo>
                  <a:cubicBezTo>
                    <a:pt x="97" y="401"/>
                    <a:pt x="97" y="401"/>
                    <a:pt x="101" y="401"/>
                  </a:cubicBezTo>
                  <a:cubicBezTo>
                    <a:pt x="105" y="402"/>
                    <a:pt x="105" y="401"/>
                    <a:pt x="105" y="402"/>
                  </a:cubicBezTo>
                  <a:cubicBezTo>
                    <a:pt x="105" y="404"/>
                    <a:pt x="105" y="405"/>
                    <a:pt x="105" y="407"/>
                  </a:cubicBezTo>
                  <a:cubicBezTo>
                    <a:pt x="104" y="409"/>
                    <a:pt x="102" y="410"/>
                    <a:pt x="104" y="413"/>
                  </a:cubicBezTo>
                  <a:cubicBezTo>
                    <a:pt x="106" y="415"/>
                    <a:pt x="103" y="417"/>
                    <a:pt x="103" y="418"/>
                  </a:cubicBezTo>
                  <a:cubicBezTo>
                    <a:pt x="103" y="418"/>
                    <a:pt x="101" y="421"/>
                    <a:pt x="102" y="421"/>
                  </a:cubicBezTo>
                  <a:cubicBezTo>
                    <a:pt x="103" y="422"/>
                    <a:pt x="103" y="422"/>
                    <a:pt x="103" y="422"/>
                  </a:cubicBezTo>
                  <a:cubicBezTo>
                    <a:pt x="103" y="422"/>
                    <a:pt x="101" y="427"/>
                    <a:pt x="101" y="428"/>
                  </a:cubicBezTo>
                  <a:cubicBezTo>
                    <a:pt x="101" y="428"/>
                    <a:pt x="98" y="434"/>
                    <a:pt x="97" y="434"/>
                  </a:cubicBezTo>
                  <a:cubicBezTo>
                    <a:pt x="96" y="435"/>
                    <a:pt x="98" y="435"/>
                    <a:pt x="92" y="437"/>
                  </a:cubicBezTo>
                  <a:cubicBezTo>
                    <a:pt x="86" y="438"/>
                    <a:pt x="83" y="439"/>
                    <a:pt x="83" y="439"/>
                  </a:cubicBezTo>
                  <a:cubicBezTo>
                    <a:pt x="78" y="441"/>
                    <a:pt x="78" y="441"/>
                    <a:pt x="78" y="441"/>
                  </a:cubicBezTo>
                  <a:cubicBezTo>
                    <a:pt x="74" y="444"/>
                    <a:pt x="74" y="444"/>
                    <a:pt x="74" y="444"/>
                  </a:cubicBezTo>
                  <a:cubicBezTo>
                    <a:pt x="71" y="444"/>
                    <a:pt x="71" y="444"/>
                    <a:pt x="71" y="444"/>
                  </a:cubicBezTo>
                  <a:cubicBezTo>
                    <a:pt x="66" y="443"/>
                    <a:pt x="66" y="443"/>
                    <a:pt x="66" y="443"/>
                  </a:cubicBezTo>
                  <a:cubicBezTo>
                    <a:pt x="66" y="443"/>
                    <a:pt x="61" y="446"/>
                    <a:pt x="61" y="447"/>
                  </a:cubicBezTo>
                  <a:cubicBezTo>
                    <a:pt x="61" y="447"/>
                    <a:pt x="58" y="448"/>
                    <a:pt x="57" y="449"/>
                  </a:cubicBezTo>
                  <a:cubicBezTo>
                    <a:pt x="57" y="450"/>
                    <a:pt x="62" y="452"/>
                    <a:pt x="62" y="452"/>
                  </a:cubicBezTo>
                  <a:cubicBezTo>
                    <a:pt x="63" y="455"/>
                    <a:pt x="63" y="455"/>
                    <a:pt x="63" y="455"/>
                  </a:cubicBezTo>
                  <a:cubicBezTo>
                    <a:pt x="61" y="455"/>
                    <a:pt x="61" y="455"/>
                    <a:pt x="61" y="455"/>
                  </a:cubicBezTo>
                  <a:cubicBezTo>
                    <a:pt x="57" y="456"/>
                    <a:pt x="57" y="456"/>
                    <a:pt x="57" y="456"/>
                  </a:cubicBezTo>
                  <a:cubicBezTo>
                    <a:pt x="57" y="458"/>
                    <a:pt x="57" y="458"/>
                    <a:pt x="57" y="458"/>
                  </a:cubicBezTo>
                  <a:cubicBezTo>
                    <a:pt x="59" y="459"/>
                    <a:pt x="59" y="459"/>
                    <a:pt x="59" y="459"/>
                  </a:cubicBezTo>
                  <a:cubicBezTo>
                    <a:pt x="59" y="459"/>
                    <a:pt x="60" y="460"/>
                    <a:pt x="61" y="460"/>
                  </a:cubicBezTo>
                  <a:cubicBezTo>
                    <a:pt x="63" y="460"/>
                    <a:pt x="67" y="458"/>
                    <a:pt x="67" y="458"/>
                  </a:cubicBezTo>
                  <a:cubicBezTo>
                    <a:pt x="62" y="461"/>
                    <a:pt x="62" y="461"/>
                    <a:pt x="62" y="461"/>
                  </a:cubicBezTo>
                  <a:cubicBezTo>
                    <a:pt x="61" y="464"/>
                    <a:pt x="61" y="464"/>
                    <a:pt x="61" y="464"/>
                  </a:cubicBezTo>
                  <a:cubicBezTo>
                    <a:pt x="61" y="464"/>
                    <a:pt x="60" y="466"/>
                    <a:pt x="62" y="466"/>
                  </a:cubicBezTo>
                  <a:cubicBezTo>
                    <a:pt x="64" y="466"/>
                    <a:pt x="66" y="466"/>
                    <a:pt x="66" y="466"/>
                  </a:cubicBezTo>
                  <a:cubicBezTo>
                    <a:pt x="66" y="466"/>
                    <a:pt x="67" y="464"/>
                    <a:pt x="69" y="464"/>
                  </a:cubicBezTo>
                  <a:cubicBezTo>
                    <a:pt x="72" y="465"/>
                    <a:pt x="72" y="465"/>
                    <a:pt x="72" y="465"/>
                  </a:cubicBezTo>
                  <a:cubicBezTo>
                    <a:pt x="72" y="465"/>
                    <a:pt x="73" y="462"/>
                    <a:pt x="74" y="462"/>
                  </a:cubicBezTo>
                  <a:cubicBezTo>
                    <a:pt x="74" y="462"/>
                    <a:pt x="73" y="462"/>
                    <a:pt x="76" y="462"/>
                  </a:cubicBezTo>
                  <a:cubicBezTo>
                    <a:pt x="78" y="463"/>
                    <a:pt x="85" y="462"/>
                    <a:pt x="85" y="462"/>
                  </a:cubicBezTo>
                  <a:cubicBezTo>
                    <a:pt x="85" y="462"/>
                    <a:pt x="86" y="462"/>
                    <a:pt x="86" y="463"/>
                  </a:cubicBezTo>
                  <a:cubicBezTo>
                    <a:pt x="86" y="465"/>
                    <a:pt x="88" y="465"/>
                    <a:pt x="89" y="467"/>
                  </a:cubicBezTo>
                  <a:cubicBezTo>
                    <a:pt x="91" y="468"/>
                    <a:pt x="95" y="469"/>
                    <a:pt x="95" y="469"/>
                  </a:cubicBezTo>
                  <a:cubicBezTo>
                    <a:pt x="92" y="470"/>
                    <a:pt x="92" y="470"/>
                    <a:pt x="92" y="470"/>
                  </a:cubicBezTo>
                  <a:cubicBezTo>
                    <a:pt x="88" y="469"/>
                    <a:pt x="88" y="469"/>
                    <a:pt x="88" y="469"/>
                  </a:cubicBezTo>
                  <a:cubicBezTo>
                    <a:pt x="88" y="469"/>
                    <a:pt x="86" y="468"/>
                    <a:pt x="86" y="469"/>
                  </a:cubicBezTo>
                  <a:cubicBezTo>
                    <a:pt x="86" y="471"/>
                    <a:pt x="85" y="474"/>
                    <a:pt x="85" y="474"/>
                  </a:cubicBezTo>
                  <a:cubicBezTo>
                    <a:pt x="86" y="474"/>
                    <a:pt x="91" y="475"/>
                    <a:pt x="91" y="475"/>
                  </a:cubicBezTo>
                  <a:cubicBezTo>
                    <a:pt x="96" y="475"/>
                    <a:pt x="96" y="475"/>
                    <a:pt x="96" y="475"/>
                  </a:cubicBezTo>
                  <a:cubicBezTo>
                    <a:pt x="98" y="474"/>
                    <a:pt x="98" y="474"/>
                    <a:pt x="98" y="474"/>
                  </a:cubicBezTo>
                  <a:cubicBezTo>
                    <a:pt x="101" y="472"/>
                    <a:pt x="101" y="472"/>
                    <a:pt x="101" y="472"/>
                  </a:cubicBezTo>
                  <a:cubicBezTo>
                    <a:pt x="101" y="472"/>
                    <a:pt x="102" y="474"/>
                    <a:pt x="101" y="474"/>
                  </a:cubicBezTo>
                  <a:cubicBezTo>
                    <a:pt x="101" y="475"/>
                    <a:pt x="102" y="477"/>
                    <a:pt x="102" y="477"/>
                  </a:cubicBezTo>
                  <a:cubicBezTo>
                    <a:pt x="102" y="477"/>
                    <a:pt x="102" y="480"/>
                    <a:pt x="103" y="480"/>
                  </a:cubicBezTo>
                  <a:cubicBezTo>
                    <a:pt x="104" y="480"/>
                    <a:pt x="106" y="483"/>
                    <a:pt x="106" y="483"/>
                  </a:cubicBezTo>
                  <a:cubicBezTo>
                    <a:pt x="108" y="486"/>
                    <a:pt x="108" y="486"/>
                    <a:pt x="108" y="486"/>
                  </a:cubicBezTo>
                  <a:cubicBezTo>
                    <a:pt x="112" y="487"/>
                    <a:pt x="112" y="487"/>
                    <a:pt x="112" y="487"/>
                  </a:cubicBezTo>
                  <a:cubicBezTo>
                    <a:pt x="112" y="487"/>
                    <a:pt x="115" y="487"/>
                    <a:pt x="116" y="487"/>
                  </a:cubicBezTo>
                  <a:cubicBezTo>
                    <a:pt x="117" y="488"/>
                    <a:pt x="119" y="489"/>
                    <a:pt x="119" y="488"/>
                  </a:cubicBezTo>
                  <a:cubicBezTo>
                    <a:pt x="120" y="487"/>
                    <a:pt x="122" y="485"/>
                    <a:pt x="122" y="485"/>
                  </a:cubicBezTo>
                  <a:cubicBezTo>
                    <a:pt x="126" y="482"/>
                    <a:pt x="126" y="482"/>
                    <a:pt x="126" y="482"/>
                  </a:cubicBezTo>
                  <a:cubicBezTo>
                    <a:pt x="126" y="482"/>
                    <a:pt x="128" y="482"/>
                    <a:pt x="130" y="482"/>
                  </a:cubicBezTo>
                  <a:cubicBezTo>
                    <a:pt x="131" y="482"/>
                    <a:pt x="138" y="481"/>
                    <a:pt x="138" y="481"/>
                  </a:cubicBezTo>
                  <a:cubicBezTo>
                    <a:pt x="138" y="481"/>
                    <a:pt x="139" y="479"/>
                    <a:pt x="141" y="478"/>
                  </a:cubicBezTo>
                  <a:cubicBezTo>
                    <a:pt x="142" y="477"/>
                    <a:pt x="146" y="475"/>
                    <a:pt x="146" y="475"/>
                  </a:cubicBezTo>
                  <a:cubicBezTo>
                    <a:pt x="153" y="473"/>
                    <a:pt x="153" y="473"/>
                    <a:pt x="153" y="473"/>
                  </a:cubicBezTo>
                  <a:cubicBezTo>
                    <a:pt x="147" y="475"/>
                    <a:pt x="147" y="475"/>
                    <a:pt x="147" y="475"/>
                  </a:cubicBezTo>
                  <a:cubicBezTo>
                    <a:pt x="145" y="477"/>
                    <a:pt x="145" y="477"/>
                    <a:pt x="145" y="477"/>
                  </a:cubicBezTo>
                  <a:cubicBezTo>
                    <a:pt x="141" y="480"/>
                    <a:pt x="141" y="480"/>
                    <a:pt x="141" y="480"/>
                  </a:cubicBezTo>
                  <a:cubicBezTo>
                    <a:pt x="139" y="482"/>
                    <a:pt x="139" y="482"/>
                    <a:pt x="139" y="482"/>
                  </a:cubicBezTo>
                  <a:cubicBezTo>
                    <a:pt x="139" y="482"/>
                    <a:pt x="137" y="483"/>
                    <a:pt x="136" y="484"/>
                  </a:cubicBezTo>
                  <a:cubicBezTo>
                    <a:pt x="136" y="484"/>
                    <a:pt x="133" y="489"/>
                    <a:pt x="133" y="489"/>
                  </a:cubicBezTo>
                  <a:cubicBezTo>
                    <a:pt x="130" y="490"/>
                    <a:pt x="130" y="490"/>
                    <a:pt x="130" y="490"/>
                  </a:cubicBezTo>
                  <a:cubicBezTo>
                    <a:pt x="130" y="490"/>
                    <a:pt x="127" y="492"/>
                    <a:pt x="126" y="494"/>
                  </a:cubicBezTo>
                  <a:cubicBezTo>
                    <a:pt x="125" y="495"/>
                    <a:pt x="124" y="496"/>
                    <a:pt x="124" y="496"/>
                  </a:cubicBezTo>
                  <a:cubicBezTo>
                    <a:pt x="124" y="496"/>
                    <a:pt x="125" y="498"/>
                    <a:pt x="120" y="498"/>
                  </a:cubicBezTo>
                  <a:cubicBezTo>
                    <a:pt x="115" y="497"/>
                    <a:pt x="111" y="496"/>
                    <a:pt x="111" y="496"/>
                  </a:cubicBezTo>
                  <a:cubicBezTo>
                    <a:pt x="111" y="496"/>
                    <a:pt x="106" y="495"/>
                    <a:pt x="105" y="495"/>
                  </a:cubicBezTo>
                  <a:cubicBezTo>
                    <a:pt x="104" y="494"/>
                    <a:pt x="104" y="494"/>
                    <a:pt x="101" y="494"/>
                  </a:cubicBezTo>
                  <a:cubicBezTo>
                    <a:pt x="99" y="494"/>
                    <a:pt x="89" y="491"/>
                    <a:pt x="89" y="491"/>
                  </a:cubicBezTo>
                  <a:cubicBezTo>
                    <a:pt x="89" y="491"/>
                    <a:pt x="87" y="491"/>
                    <a:pt x="86" y="492"/>
                  </a:cubicBezTo>
                  <a:cubicBezTo>
                    <a:pt x="85" y="493"/>
                    <a:pt x="83" y="493"/>
                    <a:pt x="83" y="494"/>
                  </a:cubicBezTo>
                  <a:cubicBezTo>
                    <a:pt x="83" y="496"/>
                    <a:pt x="83" y="497"/>
                    <a:pt x="83" y="497"/>
                  </a:cubicBezTo>
                  <a:cubicBezTo>
                    <a:pt x="82" y="500"/>
                    <a:pt x="82" y="500"/>
                    <a:pt x="82" y="500"/>
                  </a:cubicBezTo>
                  <a:cubicBezTo>
                    <a:pt x="78" y="501"/>
                    <a:pt x="78" y="501"/>
                    <a:pt x="78" y="501"/>
                  </a:cubicBezTo>
                  <a:cubicBezTo>
                    <a:pt x="73" y="501"/>
                    <a:pt x="73" y="501"/>
                    <a:pt x="73" y="501"/>
                  </a:cubicBezTo>
                  <a:close/>
                  <a:moveTo>
                    <a:pt x="43" y="266"/>
                  </a:moveTo>
                  <a:cubicBezTo>
                    <a:pt x="43" y="266"/>
                    <a:pt x="43" y="266"/>
                    <a:pt x="43" y="266"/>
                  </a:cubicBezTo>
                  <a:cubicBezTo>
                    <a:pt x="44" y="266"/>
                    <a:pt x="50" y="266"/>
                    <a:pt x="50" y="266"/>
                  </a:cubicBezTo>
                  <a:cubicBezTo>
                    <a:pt x="54" y="266"/>
                    <a:pt x="54" y="266"/>
                    <a:pt x="54" y="266"/>
                  </a:cubicBezTo>
                  <a:cubicBezTo>
                    <a:pt x="54" y="266"/>
                    <a:pt x="59" y="266"/>
                    <a:pt x="60" y="266"/>
                  </a:cubicBezTo>
                  <a:cubicBezTo>
                    <a:pt x="61" y="266"/>
                    <a:pt x="62" y="267"/>
                    <a:pt x="62" y="267"/>
                  </a:cubicBezTo>
                  <a:cubicBezTo>
                    <a:pt x="62" y="267"/>
                    <a:pt x="64" y="265"/>
                    <a:pt x="65" y="266"/>
                  </a:cubicBezTo>
                  <a:cubicBezTo>
                    <a:pt x="66" y="266"/>
                    <a:pt x="68" y="269"/>
                    <a:pt x="68" y="269"/>
                  </a:cubicBezTo>
                  <a:cubicBezTo>
                    <a:pt x="70" y="274"/>
                    <a:pt x="70" y="274"/>
                    <a:pt x="70" y="274"/>
                  </a:cubicBezTo>
                  <a:cubicBezTo>
                    <a:pt x="71" y="280"/>
                    <a:pt x="71" y="280"/>
                    <a:pt x="71" y="280"/>
                  </a:cubicBezTo>
                  <a:cubicBezTo>
                    <a:pt x="72" y="285"/>
                    <a:pt x="72" y="285"/>
                    <a:pt x="72" y="285"/>
                  </a:cubicBezTo>
                  <a:cubicBezTo>
                    <a:pt x="76" y="290"/>
                    <a:pt x="76" y="290"/>
                    <a:pt x="76" y="290"/>
                  </a:cubicBezTo>
                  <a:cubicBezTo>
                    <a:pt x="74" y="293"/>
                    <a:pt x="74" y="293"/>
                    <a:pt x="74" y="293"/>
                  </a:cubicBezTo>
                  <a:cubicBezTo>
                    <a:pt x="74" y="293"/>
                    <a:pt x="74" y="297"/>
                    <a:pt x="74" y="297"/>
                  </a:cubicBezTo>
                  <a:cubicBezTo>
                    <a:pt x="73" y="297"/>
                    <a:pt x="70" y="298"/>
                    <a:pt x="70" y="298"/>
                  </a:cubicBezTo>
                  <a:cubicBezTo>
                    <a:pt x="69" y="299"/>
                    <a:pt x="68" y="302"/>
                    <a:pt x="68" y="302"/>
                  </a:cubicBezTo>
                  <a:cubicBezTo>
                    <a:pt x="68" y="302"/>
                    <a:pt x="72" y="298"/>
                    <a:pt x="73" y="299"/>
                  </a:cubicBezTo>
                  <a:cubicBezTo>
                    <a:pt x="74" y="299"/>
                    <a:pt x="77" y="299"/>
                    <a:pt x="77" y="299"/>
                  </a:cubicBezTo>
                  <a:cubicBezTo>
                    <a:pt x="79" y="301"/>
                    <a:pt x="79" y="301"/>
                    <a:pt x="79" y="301"/>
                  </a:cubicBezTo>
                  <a:cubicBezTo>
                    <a:pt x="81" y="305"/>
                    <a:pt x="81" y="305"/>
                    <a:pt x="81" y="305"/>
                  </a:cubicBezTo>
                  <a:cubicBezTo>
                    <a:pt x="81" y="310"/>
                    <a:pt x="81" y="310"/>
                    <a:pt x="81" y="310"/>
                  </a:cubicBezTo>
                  <a:cubicBezTo>
                    <a:pt x="81" y="310"/>
                    <a:pt x="81" y="314"/>
                    <a:pt x="80" y="314"/>
                  </a:cubicBezTo>
                  <a:cubicBezTo>
                    <a:pt x="80" y="315"/>
                    <a:pt x="79" y="316"/>
                    <a:pt x="78" y="316"/>
                  </a:cubicBezTo>
                  <a:cubicBezTo>
                    <a:pt x="77" y="316"/>
                    <a:pt x="76" y="316"/>
                    <a:pt x="77" y="314"/>
                  </a:cubicBezTo>
                  <a:cubicBezTo>
                    <a:pt x="77" y="312"/>
                    <a:pt x="78" y="310"/>
                    <a:pt x="78" y="310"/>
                  </a:cubicBezTo>
                  <a:cubicBezTo>
                    <a:pt x="78" y="309"/>
                    <a:pt x="79" y="305"/>
                    <a:pt x="78" y="305"/>
                  </a:cubicBezTo>
                  <a:cubicBezTo>
                    <a:pt x="76" y="305"/>
                    <a:pt x="75" y="303"/>
                    <a:pt x="75" y="305"/>
                  </a:cubicBezTo>
                  <a:cubicBezTo>
                    <a:pt x="74" y="306"/>
                    <a:pt x="75" y="310"/>
                    <a:pt x="75" y="310"/>
                  </a:cubicBezTo>
                  <a:cubicBezTo>
                    <a:pt x="75" y="310"/>
                    <a:pt x="76" y="311"/>
                    <a:pt x="76" y="312"/>
                  </a:cubicBezTo>
                  <a:cubicBezTo>
                    <a:pt x="75" y="313"/>
                    <a:pt x="75" y="312"/>
                    <a:pt x="74" y="314"/>
                  </a:cubicBezTo>
                  <a:cubicBezTo>
                    <a:pt x="72" y="315"/>
                    <a:pt x="75" y="316"/>
                    <a:pt x="75" y="316"/>
                  </a:cubicBezTo>
                  <a:cubicBezTo>
                    <a:pt x="76" y="318"/>
                    <a:pt x="76" y="318"/>
                    <a:pt x="76" y="318"/>
                  </a:cubicBezTo>
                  <a:cubicBezTo>
                    <a:pt x="76" y="318"/>
                    <a:pt x="76" y="321"/>
                    <a:pt x="75" y="321"/>
                  </a:cubicBezTo>
                  <a:cubicBezTo>
                    <a:pt x="74" y="322"/>
                    <a:pt x="74" y="323"/>
                    <a:pt x="70" y="321"/>
                  </a:cubicBezTo>
                  <a:cubicBezTo>
                    <a:pt x="66" y="320"/>
                    <a:pt x="65" y="319"/>
                    <a:pt x="65" y="319"/>
                  </a:cubicBezTo>
                  <a:cubicBezTo>
                    <a:pt x="64" y="324"/>
                    <a:pt x="64" y="324"/>
                    <a:pt x="64" y="324"/>
                  </a:cubicBezTo>
                  <a:cubicBezTo>
                    <a:pt x="62" y="328"/>
                    <a:pt x="62" y="328"/>
                    <a:pt x="62" y="328"/>
                  </a:cubicBezTo>
                  <a:cubicBezTo>
                    <a:pt x="55" y="330"/>
                    <a:pt x="55" y="330"/>
                    <a:pt x="55" y="330"/>
                  </a:cubicBezTo>
                  <a:cubicBezTo>
                    <a:pt x="51" y="325"/>
                    <a:pt x="51" y="325"/>
                    <a:pt x="51" y="325"/>
                  </a:cubicBezTo>
                  <a:cubicBezTo>
                    <a:pt x="51" y="325"/>
                    <a:pt x="48" y="326"/>
                    <a:pt x="47" y="326"/>
                  </a:cubicBezTo>
                  <a:cubicBezTo>
                    <a:pt x="46" y="325"/>
                    <a:pt x="41" y="324"/>
                    <a:pt x="41" y="324"/>
                  </a:cubicBezTo>
                  <a:cubicBezTo>
                    <a:pt x="40" y="319"/>
                    <a:pt x="40" y="319"/>
                    <a:pt x="40" y="319"/>
                  </a:cubicBezTo>
                  <a:cubicBezTo>
                    <a:pt x="35" y="314"/>
                    <a:pt x="35" y="314"/>
                    <a:pt x="35" y="314"/>
                  </a:cubicBezTo>
                  <a:cubicBezTo>
                    <a:pt x="36" y="310"/>
                    <a:pt x="36" y="310"/>
                    <a:pt x="36" y="310"/>
                  </a:cubicBezTo>
                  <a:cubicBezTo>
                    <a:pt x="33" y="304"/>
                    <a:pt x="33" y="304"/>
                    <a:pt x="33" y="304"/>
                  </a:cubicBezTo>
                  <a:cubicBezTo>
                    <a:pt x="27" y="305"/>
                    <a:pt x="27" y="305"/>
                    <a:pt x="27" y="305"/>
                  </a:cubicBezTo>
                  <a:cubicBezTo>
                    <a:pt x="25" y="310"/>
                    <a:pt x="25" y="310"/>
                    <a:pt x="25" y="310"/>
                  </a:cubicBezTo>
                  <a:cubicBezTo>
                    <a:pt x="25" y="310"/>
                    <a:pt x="27" y="312"/>
                    <a:pt x="25" y="313"/>
                  </a:cubicBezTo>
                  <a:cubicBezTo>
                    <a:pt x="23" y="313"/>
                    <a:pt x="19" y="314"/>
                    <a:pt x="19" y="314"/>
                  </a:cubicBezTo>
                  <a:cubicBezTo>
                    <a:pt x="19" y="314"/>
                    <a:pt x="14" y="315"/>
                    <a:pt x="13" y="315"/>
                  </a:cubicBezTo>
                  <a:cubicBezTo>
                    <a:pt x="13" y="315"/>
                    <a:pt x="9" y="309"/>
                    <a:pt x="9" y="309"/>
                  </a:cubicBezTo>
                  <a:cubicBezTo>
                    <a:pt x="9" y="309"/>
                    <a:pt x="7" y="309"/>
                    <a:pt x="6" y="309"/>
                  </a:cubicBezTo>
                  <a:cubicBezTo>
                    <a:pt x="5" y="309"/>
                    <a:pt x="5" y="310"/>
                    <a:pt x="5" y="308"/>
                  </a:cubicBezTo>
                  <a:cubicBezTo>
                    <a:pt x="5" y="306"/>
                    <a:pt x="4" y="303"/>
                    <a:pt x="4" y="303"/>
                  </a:cubicBezTo>
                  <a:cubicBezTo>
                    <a:pt x="4" y="303"/>
                    <a:pt x="7" y="306"/>
                    <a:pt x="4" y="302"/>
                  </a:cubicBezTo>
                  <a:cubicBezTo>
                    <a:pt x="1" y="298"/>
                    <a:pt x="0" y="294"/>
                    <a:pt x="0" y="294"/>
                  </a:cubicBezTo>
                  <a:cubicBezTo>
                    <a:pt x="5" y="291"/>
                    <a:pt x="5" y="291"/>
                    <a:pt x="5" y="291"/>
                  </a:cubicBezTo>
                  <a:cubicBezTo>
                    <a:pt x="5" y="291"/>
                    <a:pt x="10" y="291"/>
                    <a:pt x="11" y="292"/>
                  </a:cubicBezTo>
                  <a:cubicBezTo>
                    <a:pt x="12" y="292"/>
                    <a:pt x="13" y="290"/>
                    <a:pt x="13" y="290"/>
                  </a:cubicBezTo>
                  <a:cubicBezTo>
                    <a:pt x="13" y="290"/>
                    <a:pt x="15" y="288"/>
                    <a:pt x="13" y="287"/>
                  </a:cubicBezTo>
                  <a:cubicBezTo>
                    <a:pt x="12" y="287"/>
                    <a:pt x="10" y="285"/>
                    <a:pt x="10" y="285"/>
                  </a:cubicBezTo>
                  <a:cubicBezTo>
                    <a:pt x="10" y="285"/>
                    <a:pt x="8" y="283"/>
                    <a:pt x="11" y="282"/>
                  </a:cubicBezTo>
                  <a:cubicBezTo>
                    <a:pt x="14" y="282"/>
                    <a:pt x="14" y="282"/>
                    <a:pt x="16" y="282"/>
                  </a:cubicBezTo>
                  <a:cubicBezTo>
                    <a:pt x="18" y="283"/>
                    <a:pt x="19" y="286"/>
                    <a:pt x="20" y="282"/>
                  </a:cubicBezTo>
                  <a:cubicBezTo>
                    <a:pt x="21" y="279"/>
                    <a:pt x="19" y="279"/>
                    <a:pt x="22" y="278"/>
                  </a:cubicBezTo>
                  <a:cubicBezTo>
                    <a:pt x="25" y="278"/>
                    <a:pt x="27" y="277"/>
                    <a:pt x="27" y="276"/>
                  </a:cubicBezTo>
                  <a:cubicBezTo>
                    <a:pt x="27" y="275"/>
                    <a:pt x="27" y="271"/>
                    <a:pt x="28" y="271"/>
                  </a:cubicBezTo>
                  <a:cubicBezTo>
                    <a:pt x="29" y="271"/>
                    <a:pt x="34" y="272"/>
                    <a:pt x="34" y="272"/>
                  </a:cubicBezTo>
                  <a:cubicBezTo>
                    <a:pt x="34" y="272"/>
                    <a:pt x="36" y="270"/>
                    <a:pt x="38" y="271"/>
                  </a:cubicBezTo>
                  <a:cubicBezTo>
                    <a:pt x="40" y="271"/>
                    <a:pt x="41" y="270"/>
                    <a:pt x="41" y="270"/>
                  </a:cubicBezTo>
                  <a:cubicBezTo>
                    <a:pt x="41" y="270"/>
                    <a:pt x="43" y="266"/>
                    <a:pt x="43" y="266"/>
                  </a:cubicBezTo>
                  <a:close/>
                  <a:moveTo>
                    <a:pt x="74" y="227"/>
                  </a:moveTo>
                  <a:cubicBezTo>
                    <a:pt x="74" y="227"/>
                    <a:pt x="74" y="227"/>
                    <a:pt x="74" y="227"/>
                  </a:cubicBezTo>
                  <a:cubicBezTo>
                    <a:pt x="74" y="227"/>
                    <a:pt x="73" y="224"/>
                    <a:pt x="74" y="224"/>
                  </a:cubicBezTo>
                  <a:cubicBezTo>
                    <a:pt x="75" y="224"/>
                    <a:pt x="78" y="223"/>
                    <a:pt x="78" y="223"/>
                  </a:cubicBezTo>
                  <a:cubicBezTo>
                    <a:pt x="78" y="223"/>
                    <a:pt x="79" y="221"/>
                    <a:pt x="79" y="222"/>
                  </a:cubicBezTo>
                  <a:cubicBezTo>
                    <a:pt x="80" y="222"/>
                    <a:pt x="80" y="224"/>
                    <a:pt x="79" y="224"/>
                  </a:cubicBezTo>
                  <a:cubicBezTo>
                    <a:pt x="79" y="224"/>
                    <a:pt x="77" y="226"/>
                    <a:pt x="77" y="226"/>
                  </a:cubicBezTo>
                  <a:cubicBezTo>
                    <a:pt x="77" y="226"/>
                    <a:pt x="75" y="227"/>
                    <a:pt x="75" y="227"/>
                  </a:cubicBezTo>
                  <a:cubicBezTo>
                    <a:pt x="74" y="227"/>
                    <a:pt x="74" y="227"/>
                    <a:pt x="74" y="227"/>
                  </a:cubicBezTo>
                  <a:close/>
                  <a:moveTo>
                    <a:pt x="87" y="248"/>
                  </a:moveTo>
                  <a:cubicBezTo>
                    <a:pt x="87" y="248"/>
                    <a:pt x="87" y="248"/>
                    <a:pt x="87" y="248"/>
                  </a:cubicBezTo>
                  <a:cubicBezTo>
                    <a:pt x="87" y="248"/>
                    <a:pt x="87" y="249"/>
                    <a:pt x="86" y="249"/>
                  </a:cubicBezTo>
                  <a:cubicBezTo>
                    <a:pt x="85" y="249"/>
                    <a:pt x="83" y="249"/>
                    <a:pt x="83" y="248"/>
                  </a:cubicBezTo>
                  <a:cubicBezTo>
                    <a:pt x="83" y="248"/>
                    <a:pt x="84" y="246"/>
                    <a:pt x="85" y="246"/>
                  </a:cubicBezTo>
                  <a:cubicBezTo>
                    <a:pt x="85" y="246"/>
                    <a:pt x="86" y="245"/>
                    <a:pt x="86" y="245"/>
                  </a:cubicBezTo>
                  <a:cubicBezTo>
                    <a:pt x="86" y="245"/>
                    <a:pt x="86" y="244"/>
                    <a:pt x="86" y="244"/>
                  </a:cubicBezTo>
                  <a:cubicBezTo>
                    <a:pt x="87" y="244"/>
                    <a:pt x="88" y="246"/>
                    <a:pt x="88" y="246"/>
                  </a:cubicBezTo>
                  <a:cubicBezTo>
                    <a:pt x="87" y="248"/>
                    <a:pt x="87" y="248"/>
                    <a:pt x="87" y="248"/>
                  </a:cubicBezTo>
                  <a:close/>
                  <a:moveTo>
                    <a:pt x="95" y="255"/>
                  </a:moveTo>
                  <a:cubicBezTo>
                    <a:pt x="95" y="255"/>
                    <a:pt x="95" y="255"/>
                    <a:pt x="95" y="255"/>
                  </a:cubicBezTo>
                  <a:cubicBezTo>
                    <a:pt x="95" y="254"/>
                    <a:pt x="97" y="252"/>
                    <a:pt x="97" y="251"/>
                  </a:cubicBezTo>
                  <a:cubicBezTo>
                    <a:pt x="98" y="251"/>
                    <a:pt x="98" y="250"/>
                    <a:pt x="98" y="250"/>
                  </a:cubicBezTo>
                  <a:cubicBezTo>
                    <a:pt x="99" y="249"/>
                    <a:pt x="100" y="249"/>
                    <a:pt x="101" y="249"/>
                  </a:cubicBezTo>
                  <a:cubicBezTo>
                    <a:pt x="103" y="250"/>
                    <a:pt x="105" y="252"/>
                    <a:pt x="104" y="252"/>
                  </a:cubicBezTo>
                  <a:cubicBezTo>
                    <a:pt x="104" y="253"/>
                    <a:pt x="103" y="252"/>
                    <a:pt x="103" y="255"/>
                  </a:cubicBezTo>
                  <a:cubicBezTo>
                    <a:pt x="103" y="258"/>
                    <a:pt x="103" y="258"/>
                    <a:pt x="103" y="259"/>
                  </a:cubicBezTo>
                  <a:cubicBezTo>
                    <a:pt x="104" y="260"/>
                    <a:pt x="103" y="263"/>
                    <a:pt x="103" y="263"/>
                  </a:cubicBezTo>
                  <a:cubicBezTo>
                    <a:pt x="103" y="263"/>
                    <a:pt x="102" y="265"/>
                    <a:pt x="101" y="265"/>
                  </a:cubicBezTo>
                  <a:cubicBezTo>
                    <a:pt x="101" y="265"/>
                    <a:pt x="101" y="265"/>
                    <a:pt x="99" y="264"/>
                  </a:cubicBezTo>
                  <a:cubicBezTo>
                    <a:pt x="98" y="264"/>
                    <a:pt x="95" y="262"/>
                    <a:pt x="95" y="262"/>
                  </a:cubicBezTo>
                  <a:cubicBezTo>
                    <a:pt x="95" y="262"/>
                    <a:pt x="95" y="257"/>
                    <a:pt x="95" y="257"/>
                  </a:cubicBezTo>
                  <a:cubicBezTo>
                    <a:pt x="95" y="256"/>
                    <a:pt x="94" y="255"/>
                    <a:pt x="94" y="255"/>
                  </a:cubicBezTo>
                  <a:cubicBezTo>
                    <a:pt x="95" y="255"/>
                    <a:pt x="95" y="255"/>
                    <a:pt x="95" y="255"/>
                  </a:cubicBezTo>
                  <a:close/>
                  <a:moveTo>
                    <a:pt x="74" y="210"/>
                  </a:moveTo>
                  <a:cubicBezTo>
                    <a:pt x="74" y="210"/>
                    <a:pt x="74" y="210"/>
                    <a:pt x="74" y="210"/>
                  </a:cubicBezTo>
                  <a:cubicBezTo>
                    <a:pt x="74" y="210"/>
                    <a:pt x="74" y="209"/>
                    <a:pt x="76" y="209"/>
                  </a:cubicBezTo>
                  <a:cubicBezTo>
                    <a:pt x="77" y="210"/>
                    <a:pt x="77" y="211"/>
                    <a:pt x="77" y="212"/>
                  </a:cubicBezTo>
                  <a:cubicBezTo>
                    <a:pt x="77" y="213"/>
                    <a:pt x="80" y="213"/>
                    <a:pt x="79" y="214"/>
                  </a:cubicBezTo>
                  <a:cubicBezTo>
                    <a:pt x="77" y="215"/>
                    <a:pt x="76" y="215"/>
                    <a:pt x="76" y="215"/>
                  </a:cubicBezTo>
                  <a:cubicBezTo>
                    <a:pt x="76" y="214"/>
                    <a:pt x="75" y="215"/>
                    <a:pt x="75" y="214"/>
                  </a:cubicBezTo>
                  <a:cubicBezTo>
                    <a:pt x="75" y="213"/>
                    <a:pt x="73" y="212"/>
                    <a:pt x="73" y="212"/>
                  </a:cubicBezTo>
                  <a:cubicBezTo>
                    <a:pt x="73" y="212"/>
                    <a:pt x="74" y="210"/>
                    <a:pt x="74" y="210"/>
                  </a:cubicBezTo>
                  <a:close/>
                  <a:moveTo>
                    <a:pt x="61" y="196"/>
                  </a:moveTo>
                  <a:cubicBezTo>
                    <a:pt x="61" y="196"/>
                    <a:pt x="61" y="196"/>
                    <a:pt x="61" y="196"/>
                  </a:cubicBezTo>
                  <a:cubicBezTo>
                    <a:pt x="63" y="197"/>
                    <a:pt x="64" y="196"/>
                    <a:pt x="64" y="197"/>
                  </a:cubicBezTo>
                  <a:cubicBezTo>
                    <a:pt x="65" y="197"/>
                    <a:pt x="66" y="198"/>
                    <a:pt x="65" y="199"/>
                  </a:cubicBezTo>
                  <a:cubicBezTo>
                    <a:pt x="63" y="200"/>
                    <a:pt x="63" y="200"/>
                    <a:pt x="61" y="200"/>
                  </a:cubicBezTo>
                  <a:cubicBezTo>
                    <a:pt x="60" y="200"/>
                    <a:pt x="62" y="200"/>
                    <a:pt x="60" y="200"/>
                  </a:cubicBezTo>
                  <a:cubicBezTo>
                    <a:pt x="58" y="200"/>
                    <a:pt x="55" y="202"/>
                    <a:pt x="57" y="199"/>
                  </a:cubicBezTo>
                  <a:cubicBezTo>
                    <a:pt x="59" y="197"/>
                    <a:pt x="61" y="196"/>
                    <a:pt x="61" y="196"/>
                  </a:cubicBezTo>
                  <a:close/>
                  <a:moveTo>
                    <a:pt x="72" y="191"/>
                  </a:moveTo>
                  <a:cubicBezTo>
                    <a:pt x="72" y="191"/>
                    <a:pt x="72" y="191"/>
                    <a:pt x="72" y="191"/>
                  </a:cubicBezTo>
                  <a:cubicBezTo>
                    <a:pt x="73" y="191"/>
                    <a:pt x="74" y="189"/>
                    <a:pt x="75" y="190"/>
                  </a:cubicBezTo>
                  <a:cubicBezTo>
                    <a:pt x="76" y="191"/>
                    <a:pt x="78" y="192"/>
                    <a:pt x="76" y="193"/>
                  </a:cubicBezTo>
                  <a:cubicBezTo>
                    <a:pt x="74" y="194"/>
                    <a:pt x="74" y="194"/>
                    <a:pt x="73" y="195"/>
                  </a:cubicBezTo>
                  <a:cubicBezTo>
                    <a:pt x="71" y="196"/>
                    <a:pt x="69" y="197"/>
                    <a:pt x="68" y="197"/>
                  </a:cubicBezTo>
                  <a:cubicBezTo>
                    <a:pt x="67" y="197"/>
                    <a:pt x="66" y="195"/>
                    <a:pt x="67" y="195"/>
                  </a:cubicBezTo>
                  <a:cubicBezTo>
                    <a:pt x="68" y="195"/>
                    <a:pt x="69" y="194"/>
                    <a:pt x="70" y="194"/>
                  </a:cubicBezTo>
                  <a:cubicBezTo>
                    <a:pt x="70" y="193"/>
                    <a:pt x="72" y="191"/>
                    <a:pt x="72" y="191"/>
                  </a:cubicBezTo>
                  <a:close/>
                  <a:moveTo>
                    <a:pt x="78" y="171"/>
                  </a:moveTo>
                  <a:cubicBezTo>
                    <a:pt x="78" y="171"/>
                    <a:pt x="78" y="171"/>
                    <a:pt x="78" y="171"/>
                  </a:cubicBezTo>
                  <a:cubicBezTo>
                    <a:pt x="78" y="171"/>
                    <a:pt x="78" y="168"/>
                    <a:pt x="79" y="169"/>
                  </a:cubicBezTo>
                  <a:cubicBezTo>
                    <a:pt x="81" y="169"/>
                    <a:pt x="81" y="169"/>
                    <a:pt x="81" y="170"/>
                  </a:cubicBezTo>
                  <a:cubicBezTo>
                    <a:pt x="81" y="171"/>
                    <a:pt x="83" y="170"/>
                    <a:pt x="81" y="171"/>
                  </a:cubicBezTo>
                  <a:cubicBezTo>
                    <a:pt x="80" y="171"/>
                    <a:pt x="78" y="171"/>
                    <a:pt x="78" y="171"/>
                  </a:cubicBezTo>
                  <a:close/>
                  <a:moveTo>
                    <a:pt x="87" y="181"/>
                  </a:moveTo>
                  <a:cubicBezTo>
                    <a:pt x="87" y="181"/>
                    <a:pt x="87" y="181"/>
                    <a:pt x="87" y="181"/>
                  </a:cubicBezTo>
                  <a:cubicBezTo>
                    <a:pt x="87" y="181"/>
                    <a:pt x="88" y="179"/>
                    <a:pt x="89" y="179"/>
                  </a:cubicBezTo>
                  <a:cubicBezTo>
                    <a:pt x="89" y="179"/>
                    <a:pt x="90" y="179"/>
                    <a:pt x="90" y="180"/>
                  </a:cubicBezTo>
                  <a:cubicBezTo>
                    <a:pt x="90" y="181"/>
                    <a:pt x="90" y="183"/>
                    <a:pt x="89" y="183"/>
                  </a:cubicBezTo>
                  <a:cubicBezTo>
                    <a:pt x="88" y="183"/>
                    <a:pt x="88" y="184"/>
                    <a:pt x="87" y="183"/>
                  </a:cubicBezTo>
                  <a:cubicBezTo>
                    <a:pt x="86" y="183"/>
                    <a:pt x="87" y="181"/>
                    <a:pt x="87" y="181"/>
                  </a:cubicBezTo>
                  <a:close/>
                  <a:moveTo>
                    <a:pt x="82" y="177"/>
                  </a:moveTo>
                  <a:cubicBezTo>
                    <a:pt x="82" y="177"/>
                    <a:pt x="82" y="177"/>
                    <a:pt x="82" y="177"/>
                  </a:cubicBezTo>
                  <a:cubicBezTo>
                    <a:pt x="82" y="177"/>
                    <a:pt x="81" y="173"/>
                    <a:pt x="83" y="173"/>
                  </a:cubicBezTo>
                  <a:cubicBezTo>
                    <a:pt x="85" y="172"/>
                    <a:pt x="86" y="172"/>
                    <a:pt x="86" y="172"/>
                  </a:cubicBezTo>
                  <a:cubicBezTo>
                    <a:pt x="86" y="172"/>
                    <a:pt x="89" y="176"/>
                    <a:pt x="89" y="176"/>
                  </a:cubicBezTo>
                  <a:cubicBezTo>
                    <a:pt x="88" y="177"/>
                    <a:pt x="88" y="178"/>
                    <a:pt x="86" y="178"/>
                  </a:cubicBezTo>
                  <a:cubicBezTo>
                    <a:pt x="85" y="178"/>
                    <a:pt x="84" y="179"/>
                    <a:pt x="84" y="178"/>
                  </a:cubicBezTo>
                  <a:cubicBezTo>
                    <a:pt x="83" y="177"/>
                    <a:pt x="82" y="177"/>
                    <a:pt x="82" y="177"/>
                  </a:cubicBezTo>
                  <a:close/>
                  <a:moveTo>
                    <a:pt x="45" y="174"/>
                  </a:moveTo>
                  <a:cubicBezTo>
                    <a:pt x="45" y="174"/>
                    <a:pt x="45" y="174"/>
                    <a:pt x="45" y="174"/>
                  </a:cubicBezTo>
                  <a:cubicBezTo>
                    <a:pt x="46" y="174"/>
                    <a:pt x="46" y="173"/>
                    <a:pt x="46" y="175"/>
                  </a:cubicBezTo>
                  <a:cubicBezTo>
                    <a:pt x="46" y="176"/>
                    <a:pt x="46" y="177"/>
                    <a:pt x="46" y="177"/>
                  </a:cubicBezTo>
                  <a:cubicBezTo>
                    <a:pt x="46" y="177"/>
                    <a:pt x="45" y="179"/>
                    <a:pt x="44" y="178"/>
                  </a:cubicBezTo>
                  <a:cubicBezTo>
                    <a:pt x="43" y="177"/>
                    <a:pt x="43" y="176"/>
                    <a:pt x="43" y="176"/>
                  </a:cubicBezTo>
                  <a:cubicBezTo>
                    <a:pt x="45" y="174"/>
                    <a:pt x="45" y="174"/>
                    <a:pt x="45" y="174"/>
                  </a:cubicBezTo>
                  <a:close/>
                  <a:moveTo>
                    <a:pt x="53" y="164"/>
                  </a:moveTo>
                  <a:cubicBezTo>
                    <a:pt x="53" y="164"/>
                    <a:pt x="53" y="164"/>
                    <a:pt x="53" y="164"/>
                  </a:cubicBezTo>
                  <a:cubicBezTo>
                    <a:pt x="54" y="165"/>
                    <a:pt x="56" y="167"/>
                    <a:pt x="56" y="167"/>
                  </a:cubicBezTo>
                  <a:cubicBezTo>
                    <a:pt x="53" y="170"/>
                    <a:pt x="53" y="170"/>
                    <a:pt x="53" y="170"/>
                  </a:cubicBezTo>
                  <a:cubicBezTo>
                    <a:pt x="53" y="170"/>
                    <a:pt x="50" y="171"/>
                    <a:pt x="50" y="172"/>
                  </a:cubicBezTo>
                  <a:cubicBezTo>
                    <a:pt x="49" y="172"/>
                    <a:pt x="51" y="175"/>
                    <a:pt x="49" y="174"/>
                  </a:cubicBezTo>
                  <a:cubicBezTo>
                    <a:pt x="47" y="173"/>
                    <a:pt x="46" y="171"/>
                    <a:pt x="47" y="171"/>
                  </a:cubicBezTo>
                  <a:cubicBezTo>
                    <a:pt x="48" y="170"/>
                    <a:pt x="48" y="170"/>
                    <a:pt x="49" y="169"/>
                  </a:cubicBezTo>
                  <a:cubicBezTo>
                    <a:pt x="50" y="168"/>
                    <a:pt x="52" y="165"/>
                    <a:pt x="52" y="165"/>
                  </a:cubicBezTo>
                  <a:cubicBezTo>
                    <a:pt x="53" y="164"/>
                    <a:pt x="53" y="164"/>
                    <a:pt x="53" y="164"/>
                  </a:cubicBezTo>
                  <a:close/>
                  <a:moveTo>
                    <a:pt x="58" y="150"/>
                  </a:moveTo>
                  <a:cubicBezTo>
                    <a:pt x="58" y="150"/>
                    <a:pt x="58" y="150"/>
                    <a:pt x="58" y="150"/>
                  </a:cubicBezTo>
                  <a:cubicBezTo>
                    <a:pt x="58" y="150"/>
                    <a:pt x="60" y="150"/>
                    <a:pt x="61" y="151"/>
                  </a:cubicBezTo>
                  <a:cubicBezTo>
                    <a:pt x="61" y="151"/>
                    <a:pt x="62" y="154"/>
                    <a:pt x="62" y="154"/>
                  </a:cubicBezTo>
                  <a:cubicBezTo>
                    <a:pt x="62" y="154"/>
                    <a:pt x="63" y="155"/>
                    <a:pt x="62" y="156"/>
                  </a:cubicBezTo>
                  <a:cubicBezTo>
                    <a:pt x="61" y="157"/>
                    <a:pt x="59" y="158"/>
                    <a:pt x="59" y="158"/>
                  </a:cubicBezTo>
                  <a:cubicBezTo>
                    <a:pt x="59" y="163"/>
                    <a:pt x="59" y="163"/>
                    <a:pt x="59" y="163"/>
                  </a:cubicBezTo>
                  <a:cubicBezTo>
                    <a:pt x="58" y="165"/>
                    <a:pt x="58" y="165"/>
                    <a:pt x="58" y="165"/>
                  </a:cubicBezTo>
                  <a:cubicBezTo>
                    <a:pt x="55" y="164"/>
                    <a:pt x="55" y="164"/>
                    <a:pt x="55" y="164"/>
                  </a:cubicBezTo>
                  <a:cubicBezTo>
                    <a:pt x="55" y="158"/>
                    <a:pt x="55" y="158"/>
                    <a:pt x="55" y="158"/>
                  </a:cubicBezTo>
                  <a:cubicBezTo>
                    <a:pt x="54" y="155"/>
                    <a:pt x="54" y="155"/>
                    <a:pt x="54" y="155"/>
                  </a:cubicBezTo>
                  <a:cubicBezTo>
                    <a:pt x="57" y="152"/>
                    <a:pt x="57" y="152"/>
                    <a:pt x="57" y="152"/>
                  </a:cubicBezTo>
                  <a:cubicBezTo>
                    <a:pt x="58" y="150"/>
                    <a:pt x="58" y="150"/>
                    <a:pt x="58" y="150"/>
                  </a:cubicBezTo>
                  <a:close/>
                  <a:moveTo>
                    <a:pt x="60" y="142"/>
                  </a:moveTo>
                  <a:cubicBezTo>
                    <a:pt x="60" y="142"/>
                    <a:pt x="60" y="142"/>
                    <a:pt x="60" y="142"/>
                  </a:cubicBezTo>
                  <a:cubicBezTo>
                    <a:pt x="60" y="142"/>
                    <a:pt x="62" y="141"/>
                    <a:pt x="63" y="142"/>
                  </a:cubicBezTo>
                  <a:cubicBezTo>
                    <a:pt x="64" y="143"/>
                    <a:pt x="64" y="141"/>
                    <a:pt x="65" y="143"/>
                  </a:cubicBezTo>
                  <a:cubicBezTo>
                    <a:pt x="66" y="145"/>
                    <a:pt x="67" y="145"/>
                    <a:pt x="66" y="146"/>
                  </a:cubicBezTo>
                  <a:cubicBezTo>
                    <a:pt x="66" y="147"/>
                    <a:pt x="66" y="148"/>
                    <a:pt x="65" y="149"/>
                  </a:cubicBezTo>
                  <a:cubicBezTo>
                    <a:pt x="64" y="150"/>
                    <a:pt x="65" y="151"/>
                    <a:pt x="63" y="150"/>
                  </a:cubicBezTo>
                  <a:cubicBezTo>
                    <a:pt x="61" y="149"/>
                    <a:pt x="61" y="149"/>
                    <a:pt x="60" y="148"/>
                  </a:cubicBezTo>
                  <a:cubicBezTo>
                    <a:pt x="59" y="147"/>
                    <a:pt x="59" y="147"/>
                    <a:pt x="59" y="147"/>
                  </a:cubicBezTo>
                  <a:cubicBezTo>
                    <a:pt x="60" y="142"/>
                    <a:pt x="60" y="142"/>
                    <a:pt x="60" y="142"/>
                  </a:cubicBezTo>
                  <a:close/>
                  <a:moveTo>
                    <a:pt x="69" y="132"/>
                  </a:moveTo>
                  <a:cubicBezTo>
                    <a:pt x="69" y="132"/>
                    <a:pt x="69" y="132"/>
                    <a:pt x="69" y="132"/>
                  </a:cubicBezTo>
                  <a:cubicBezTo>
                    <a:pt x="69" y="132"/>
                    <a:pt x="70" y="131"/>
                    <a:pt x="69" y="133"/>
                  </a:cubicBezTo>
                  <a:cubicBezTo>
                    <a:pt x="67" y="136"/>
                    <a:pt x="67" y="137"/>
                    <a:pt x="68" y="137"/>
                  </a:cubicBezTo>
                  <a:cubicBezTo>
                    <a:pt x="68" y="137"/>
                    <a:pt x="69" y="137"/>
                    <a:pt x="69" y="137"/>
                  </a:cubicBezTo>
                  <a:cubicBezTo>
                    <a:pt x="69" y="141"/>
                    <a:pt x="69" y="141"/>
                    <a:pt x="69" y="141"/>
                  </a:cubicBezTo>
                  <a:cubicBezTo>
                    <a:pt x="69" y="141"/>
                    <a:pt x="69" y="142"/>
                    <a:pt x="66" y="141"/>
                  </a:cubicBezTo>
                  <a:cubicBezTo>
                    <a:pt x="63" y="141"/>
                    <a:pt x="61" y="140"/>
                    <a:pt x="61" y="140"/>
                  </a:cubicBezTo>
                  <a:cubicBezTo>
                    <a:pt x="58" y="137"/>
                    <a:pt x="58" y="137"/>
                    <a:pt x="58" y="137"/>
                  </a:cubicBezTo>
                  <a:cubicBezTo>
                    <a:pt x="58" y="137"/>
                    <a:pt x="57" y="136"/>
                    <a:pt x="59" y="134"/>
                  </a:cubicBezTo>
                  <a:cubicBezTo>
                    <a:pt x="60" y="132"/>
                    <a:pt x="63" y="133"/>
                    <a:pt x="63" y="133"/>
                  </a:cubicBezTo>
                  <a:cubicBezTo>
                    <a:pt x="63" y="133"/>
                    <a:pt x="64" y="135"/>
                    <a:pt x="65" y="133"/>
                  </a:cubicBezTo>
                  <a:cubicBezTo>
                    <a:pt x="66" y="131"/>
                    <a:pt x="66" y="129"/>
                    <a:pt x="67" y="130"/>
                  </a:cubicBezTo>
                  <a:cubicBezTo>
                    <a:pt x="68" y="131"/>
                    <a:pt x="69" y="132"/>
                    <a:pt x="69" y="132"/>
                  </a:cubicBezTo>
                  <a:close/>
                  <a:moveTo>
                    <a:pt x="77" y="121"/>
                  </a:moveTo>
                  <a:cubicBezTo>
                    <a:pt x="77" y="121"/>
                    <a:pt x="77" y="121"/>
                    <a:pt x="77" y="121"/>
                  </a:cubicBezTo>
                  <a:cubicBezTo>
                    <a:pt x="76" y="120"/>
                    <a:pt x="76" y="118"/>
                    <a:pt x="76" y="118"/>
                  </a:cubicBezTo>
                  <a:cubicBezTo>
                    <a:pt x="77" y="116"/>
                    <a:pt x="77" y="116"/>
                    <a:pt x="77" y="116"/>
                  </a:cubicBezTo>
                  <a:cubicBezTo>
                    <a:pt x="77" y="116"/>
                    <a:pt x="75" y="114"/>
                    <a:pt x="75" y="113"/>
                  </a:cubicBezTo>
                  <a:cubicBezTo>
                    <a:pt x="75" y="112"/>
                    <a:pt x="75" y="110"/>
                    <a:pt x="77" y="109"/>
                  </a:cubicBezTo>
                  <a:cubicBezTo>
                    <a:pt x="78" y="108"/>
                    <a:pt x="79" y="106"/>
                    <a:pt x="80" y="106"/>
                  </a:cubicBezTo>
                  <a:cubicBezTo>
                    <a:pt x="80" y="107"/>
                    <a:pt x="80" y="107"/>
                    <a:pt x="81" y="109"/>
                  </a:cubicBezTo>
                  <a:cubicBezTo>
                    <a:pt x="82" y="110"/>
                    <a:pt x="82" y="112"/>
                    <a:pt x="83" y="111"/>
                  </a:cubicBezTo>
                  <a:cubicBezTo>
                    <a:pt x="84" y="110"/>
                    <a:pt x="84" y="109"/>
                    <a:pt x="85" y="108"/>
                  </a:cubicBezTo>
                  <a:cubicBezTo>
                    <a:pt x="86" y="107"/>
                    <a:pt x="87" y="104"/>
                    <a:pt x="87" y="104"/>
                  </a:cubicBezTo>
                  <a:cubicBezTo>
                    <a:pt x="87" y="104"/>
                    <a:pt x="89" y="105"/>
                    <a:pt x="90" y="104"/>
                  </a:cubicBezTo>
                  <a:cubicBezTo>
                    <a:pt x="92" y="103"/>
                    <a:pt x="90" y="103"/>
                    <a:pt x="93" y="102"/>
                  </a:cubicBezTo>
                  <a:cubicBezTo>
                    <a:pt x="96" y="102"/>
                    <a:pt x="97" y="102"/>
                    <a:pt x="98" y="100"/>
                  </a:cubicBezTo>
                  <a:cubicBezTo>
                    <a:pt x="99" y="99"/>
                    <a:pt x="99" y="100"/>
                    <a:pt x="100" y="99"/>
                  </a:cubicBezTo>
                  <a:cubicBezTo>
                    <a:pt x="101" y="98"/>
                    <a:pt x="102" y="97"/>
                    <a:pt x="103" y="97"/>
                  </a:cubicBezTo>
                  <a:cubicBezTo>
                    <a:pt x="104" y="98"/>
                    <a:pt x="105" y="99"/>
                    <a:pt x="105" y="100"/>
                  </a:cubicBezTo>
                  <a:cubicBezTo>
                    <a:pt x="105" y="101"/>
                    <a:pt x="106" y="103"/>
                    <a:pt x="105" y="104"/>
                  </a:cubicBezTo>
                  <a:cubicBezTo>
                    <a:pt x="104" y="105"/>
                    <a:pt x="104" y="106"/>
                    <a:pt x="103" y="106"/>
                  </a:cubicBezTo>
                  <a:cubicBezTo>
                    <a:pt x="102" y="107"/>
                    <a:pt x="99" y="109"/>
                    <a:pt x="99" y="109"/>
                  </a:cubicBezTo>
                  <a:cubicBezTo>
                    <a:pt x="99" y="109"/>
                    <a:pt x="99" y="111"/>
                    <a:pt x="100" y="111"/>
                  </a:cubicBezTo>
                  <a:cubicBezTo>
                    <a:pt x="101" y="111"/>
                    <a:pt x="103" y="108"/>
                    <a:pt x="103" y="110"/>
                  </a:cubicBezTo>
                  <a:cubicBezTo>
                    <a:pt x="102" y="112"/>
                    <a:pt x="105" y="113"/>
                    <a:pt x="102" y="114"/>
                  </a:cubicBezTo>
                  <a:cubicBezTo>
                    <a:pt x="100" y="114"/>
                    <a:pt x="98" y="113"/>
                    <a:pt x="98" y="113"/>
                  </a:cubicBezTo>
                  <a:cubicBezTo>
                    <a:pt x="96" y="116"/>
                    <a:pt x="96" y="116"/>
                    <a:pt x="96" y="116"/>
                  </a:cubicBezTo>
                  <a:cubicBezTo>
                    <a:pt x="96" y="116"/>
                    <a:pt x="94" y="115"/>
                    <a:pt x="94" y="116"/>
                  </a:cubicBezTo>
                  <a:cubicBezTo>
                    <a:pt x="94" y="117"/>
                    <a:pt x="95" y="119"/>
                    <a:pt x="95" y="119"/>
                  </a:cubicBezTo>
                  <a:cubicBezTo>
                    <a:pt x="93" y="121"/>
                    <a:pt x="93" y="121"/>
                    <a:pt x="93" y="121"/>
                  </a:cubicBezTo>
                  <a:cubicBezTo>
                    <a:pt x="93" y="121"/>
                    <a:pt x="90" y="120"/>
                    <a:pt x="90" y="121"/>
                  </a:cubicBezTo>
                  <a:cubicBezTo>
                    <a:pt x="91" y="122"/>
                    <a:pt x="92" y="124"/>
                    <a:pt x="92" y="124"/>
                  </a:cubicBezTo>
                  <a:cubicBezTo>
                    <a:pt x="92" y="124"/>
                    <a:pt x="92" y="126"/>
                    <a:pt x="90" y="126"/>
                  </a:cubicBezTo>
                  <a:cubicBezTo>
                    <a:pt x="88" y="126"/>
                    <a:pt x="86" y="126"/>
                    <a:pt x="85" y="126"/>
                  </a:cubicBezTo>
                  <a:cubicBezTo>
                    <a:pt x="84" y="125"/>
                    <a:pt x="84" y="125"/>
                    <a:pt x="84" y="125"/>
                  </a:cubicBezTo>
                  <a:cubicBezTo>
                    <a:pt x="83" y="128"/>
                    <a:pt x="83" y="128"/>
                    <a:pt x="83" y="128"/>
                  </a:cubicBezTo>
                  <a:cubicBezTo>
                    <a:pt x="83" y="128"/>
                    <a:pt x="84" y="129"/>
                    <a:pt x="83" y="130"/>
                  </a:cubicBezTo>
                  <a:cubicBezTo>
                    <a:pt x="82" y="131"/>
                    <a:pt x="79" y="131"/>
                    <a:pt x="79" y="131"/>
                  </a:cubicBezTo>
                  <a:cubicBezTo>
                    <a:pt x="79" y="131"/>
                    <a:pt x="78" y="131"/>
                    <a:pt x="78" y="131"/>
                  </a:cubicBezTo>
                  <a:cubicBezTo>
                    <a:pt x="78" y="132"/>
                    <a:pt x="77" y="134"/>
                    <a:pt x="76" y="134"/>
                  </a:cubicBezTo>
                  <a:cubicBezTo>
                    <a:pt x="75" y="133"/>
                    <a:pt x="73" y="132"/>
                    <a:pt x="72" y="131"/>
                  </a:cubicBezTo>
                  <a:cubicBezTo>
                    <a:pt x="72" y="130"/>
                    <a:pt x="71" y="126"/>
                    <a:pt x="73" y="127"/>
                  </a:cubicBezTo>
                  <a:cubicBezTo>
                    <a:pt x="75" y="127"/>
                    <a:pt x="77" y="128"/>
                    <a:pt x="77" y="126"/>
                  </a:cubicBezTo>
                  <a:cubicBezTo>
                    <a:pt x="77" y="124"/>
                    <a:pt x="76" y="123"/>
                    <a:pt x="76" y="123"/>
                  </a:cubicBezTo>
                  <a:cubicBezTo>
                    <a:pt x="77" y="121"/>
                    <a:pt x="77" y="121"/>
                    <a:pt x="77" y="121"/>
                  </a:cubicBezTo>
                  <a:close/>
                  <a:moveTo>
                    <a:pt x="267" y="15"/>
                  </a:moveTo>
                  <a:cubicBezTo>
                    <a:pt x="267" y="15"/>
                    <a:pt x="267" y="15"/>
                    <a:pt x="267" y="15"/>
                  </a:cubicBezTo>
                  <a:cubicBezTo>
                    <a:pt x="268" y="15"/>
                    <a:pt x="271" y="16"/>
                    <a:pt x="271" y="15"/>
                  </a:cubicBezTo>
                  <a:cubicBezTo>
                    <a:pt x="271" y="15"/>
                    <a:pt x="272" y="13"/>
                    <a:pt x="272" y="13"/>
                  </a:cubicBezTo>
                  <a:cubicBezTo>
                    <a:pt x="271" y="12"/>
                    <a:pt x="270" y="11"/>
                    <a:pt x="269" y="12"/>
                  </a:cubicBezTo>
                  <a:cubicBezTo>
                    <a:pt x="268" y="12"/>
                    <a:pt x="267" y="13"/>
                    <a:pt x="267" y="13"/>
                  </a:cubicBezTo>
                  <a:cubicBezTo>
                    <a:pt x="267" y="14"/>
                    <a:pt x="267" y="15"/>
                    <a:pt x="267" y="15"/>
                  </a:cubicBezTo>
                  <a:close/>
                  <a:moveTo>
                    <a:pt x="235" y="32"/>
                  </a:moveTo>
                  <a:cubicBezTo>
                    <a:pt x="235" y="32"/>
                    <a:pt x="235" y="32"/>
                    <a:pt x="235" y="32"/>
                  </a:cubicBezTo>
                  <a:cubicBezTo>
                    <a:pt x="236" y="32"/>
                    <a:pt x="237" y="30"/>
                    <a:pt x="237" y="31"/>
                  </a:cubicBezTo>
                  <a:cubicBezTo>
                    <a:pt x="237" y="33"/>
                    <a:pt x="238" y="33"/>
                    <a:pt x="237" y="34"/>
                  </a:cubicBezTo>
                  <a:cubicBezTo>
                    <a:pt x="236" y="34"/>
                    <a:pt x="234" y="36"/>
                    <a:pt x="233" y="35"/>
                  </a:cubicBezTo>
                  <a:cubicBezTo>
                    <a:pt x="233" y="35"/>
                    <a:pt x="234" y="31"/>
                    <a:pt x="234" y="31"/>
                  </a:cubicBezTo>
                  <a:cubicBezTo>
                    <a:pt x="235" y="32"/>
                    <a:pt x="235" y="32"/>
                    <a:pt x="235" y="32"/>
                  </a:cubicBezTo>
                  <a:close/>
                  <a:moveTo>
                    <a:pt x="254" y="34"/>
                  </a:moveTo>
                  <a:cubicBezTo>
                    <a:pt x="254" y="34"/>
                    <a:pt x="254" y="34"/>
                    <a:pt x="254" y="34"/>
                  </a:cubicBezTo>
                  <a:cubicBezTo>
                    <a:pt x="254" y="34"/>
                    <a:pt x="254" y="35"/>
                    <a:pt x="252" y="34"/>
                  </a:cubicBezTo>
                  <a:cubicBezTo>
                    <a:pt x="249" y="34"/>
                    <a:pt x="248" y="35"/>
                    <a:pt x="248" y="33"/>
                  </a:cubicBezTo>
                  <a:cubicBezTo>
                    <a:pt x="248" y="32"/>
                    <a:pt x="249" y="31"/>
                    <a:pt x="247" y="30"/>
                  </a:cubicBezTo>
                  <a:cubicBezTo>
                    <a:pt x="245" y="30"/>
                    <a:pt x="245" y="30"/>
                    <a:pt x="245" y="30"/>
                  </a:cubicBezTo>
                  <a:cubicBezTo>
                    <a:pt x="245" y="30"/>
                    <a:pt x="244" y="28"/>
                    <a:pt x="245" y="27"/>
                  </a:cubicBezTo>
                  <a:cubicBezTo>
                    <a:pt x="247" y="25"/>
                    <a:pt x="247" y="26"/>
                    <a:pt x="248" y="26"/>
                  </a:cubicBezTo>
                  <a:cubicBezTo>
                    <a:pt x="250" y="26"/>
                    <a:pt x="249" y="26"/>
                    <a:pt x="251" y="27"/>
                  </a:cubicBezTo>
                  <a:cubicBezTo>
                    <a:pt x="253" y="27"/>
                    <a:pt x="254" y="28"/>
                    <a:pt x="254" y="26"/>
                  </a:cubicBezTo>
                  <a:cubicBezTo>
                    <a:pt x="254" y="25"/>
                    <a:pt x="255" y="25"/>
                    <a:pt x="253" y="23"/>
                  </a:cubicBezTo>
                  <a:cubicBezTo>
                    <a:pt x="252" y="21"/>
                    <a:pt x="252" y="22"/>
                    <a:pt x="251" y="21"/>
                  </a:cubicBezTo>
                  <a:cubicBezTo>
                    <a:pt x="250" y="19"/>
                    <a:pt x="248" y="17"/>
                    <a:pt x="249" y="16"/>
                  </a:cubicBezTo>
                  <a:cubicBezTo>
                    <a:pt x="249" y="15"/>
                    <a:pt x="248" y="15"/>
                    <a:pt x="250" y="13"/>
                  </a:cubicBezTo>
                  <a:cubicBezTo>
                    <a:pt x="253" y="12"/>
                    <a:pt x="255" y="10"/>
                    <a:pt x="256" y="10"/>
                  </a:cubicBezTo>
                  <a:cubicBezTo>
                    <a:pt x="257" y="10"/>
                    <a:pt x="258" y="10"/>
                    <a:pt x="258" y="11"/>
                  </a:cubicBezTo>
                  <a:cubicBezTo>
                    <a:pt x="258" y="13"/>
                    <a:pt x="258" y="14"/>
                    <a:pt x="257" y="15"/>
                  </a:cubicBezTo>
                  <a:cubicBezTo>
                    <a:pt x="256" y="15"/>
                    <a:pt x="256" y="16"/>
                    <a:pt x="256" y="16"/>
                  </a:cubicBezTo>
                  <a:cubicBezTo>
                    <a:pt x="256" y="16"/>
                    <a:pt x="255" y="19"/>
                    <a:pt x="257" y="19"/>
                  </a:cubicBezTo>
                  <a:cubicBezTo>
                    <a:pt x="259" y="18"/>
                    <a:pt x="260" y="16"/>
                    <a:pt x="260" y="15"/>
                  </a:cubicBezTo>
                  <a:cubicBezTo>
                    <a:pt x="261" y="14"/>
                    <a:pt x="262" y="15"/>
                    <a:pt x="261" y="13"/>
                  </a:cubicBezTo>
                  <a:cubicBezTo>
                    <a:pt x="261" y="11"/>
                    <a:pt x="260" y="10"/>
                    <a:pt x="261" y="10"/>
                  </a:cubicBezTo>
                  <a:cubicBezTo>
                    <a:pt x="262" y="10"/>
                    <a:pt x="263" y="12"/>
                    <a:pt x="264" y="10"/>
                  </a:cubicBezTo>
                  <a:cubicBezTo>
                    <a:pt x="266" y="7"/>
                    <a:pt x="266" y="6"/>
                    <a:pt x="266" y="6"/>
                  </a:cubicBezTo>
                  <a:cubicBezTo>
                    <a:pt x="266" y="6"/>
                    <a:pt x="265" y="6"/>
                    <a:pt x="267" y="5"/>
                  </a:cubicBezTo>
                  <a:cubicBezTo>
                    <a:pt x="269" y="4"/>
                    <a:pt x="268" y="3"/>
                    <a:pt x="269" y="2"/>
                  </a:cubicBezTo>
                  <a:cubicBezTo>
                    <a:pt x="270" y="1"/>
                    <a:pt x="268" y="0"/>
                    <a:pt x="271" y="0"/>
                  </a:cubicBezTo>
                  <a:cubicBezTo>
                    <a:pt x="273" y="1"/>
                    <a:pt x="273" y="1"/>
                    <a:pt x="274" y="2"/>
                  </a:cubicBezTo>
                  <a:cubicBezTo>
                    <a:pt x="275" y="2"/>
                    <a:pt x="273" y="6"/>
                    <a:pt x="272" y="6"/>
                  </a:cubicBezTo>
                  <a:cubicBezTo>
                    <a:pt x="271" y="6"/>
                    <a:pt x="271" y="5"/>
                    <a:pt x="269" y="6"/>
                  </a:cubicBezTo>
                  <a:cubicBezTo>
                    <a:pt x="268" y="7"/>
                    <a:pt x="270" y="9"/>
                    <a:pt x="269" y="10"/>
                  </a:cubicBezTo>
                  <a:cubicBezTo>
                    <a:pt x="268" y="11"/>
                    <a:pt x="267" y="10"/>
                    <a:pt x="266" y="11"/>
                  </a:cubicBezTo>
                  <a:cubicBezTo>
                    <a:pt x="265" y="12"/>
                    <a:pt x="265" y="12"/>
                    <a:pt x="265" y="13"/>
                  </a:cubicBezTo>
                  <a:cubicBezTo>
                    <a:pt x="265" y="14"/>
                    <a:pt x="264" y="15"/>
                    <a:pt x="263" y="16"/>
                  </a:cubicBezTo>
                  <a:cubicBezTo>
                    <a:pt x="263" y="16"/>
                    <a:pt x="260" y="14"/>
                    <a:pt x="263" y="16"/>
                  </a:cubicBezTo>
                  <a:cubicBezTo>
                    <a:pt x="266" y="18"/>
                    <a:pt x="267" y="18"/>
                    <a:pt x="266" y="19"/>
                  </a:cubicBezTo>
                  <a:cubicBezTo>
                    <a:pt x="265" y="19"/>
                    <a:pt x="263" y="19"/>
                    <a:pt x="262" y="20"/>
                  </a:cubicBezTo>
                  <a:cubicBezTo>
                    <a:pt x="261" y="20"/>
                    <a:pt x="260" y="21"/>
                    <a:pt x="262" y="22"/>
                  </a:cubicBezTo>
                  <a:cubicBezTo>
                    <a:pt x="264" y="23"/>
                    <a:pt x="263" y="23"/>
                    <a:pt x="264" y="23"/>
                  </a:cubicBezTo>
                  <a:cubicBezTo>
                    <a:pt x="265" y="22"/>
                    <a:pt x="270" y="22"/>
                    <a:pt x="270" y="23"/>
                  </a:cubicBezTo>
                  <a:cubicBezTo>
                    <a:pt x="269" y="25"/>
                    <a:pt x="270" y="25"/>
                    <a:pt x="268" y="26"/>
                  </a:cubicBezTo>
                  <a:cubicBezTo>
                    <a:pt x="265" y="27"/>
                    <a:pt x="263" y="26"/>
                    <a:pt x="262" y="25"/>
                  </a:cubicBezTo>
                  <a:cubicBezTo>
                    <a:pt x="261" y="25"/>
                    <a:pt x="261" y="23"/>
                    <a:pt x="261" y="26"/>
                  </a:cubicBezTo>
                  <a:cubicBezTo>
                    <a:pt x="262" y="29"/>
                    <a:pt x="264" y="29"/>
                    <a:pt x="263" y="29"/>
                  </a:cubicBezTo>
                  <a:cubicBezTo>
                    <a:pt x="261" y="29"/>
                    <a:pt x="259" y="29"/>
                    <a:pt x="259" y="29"/>
                  </a:cubicBezTo>
                  <a:cubicBezTo>
                    <a:pt x="259" y="29"/>
                    <a:pt x="258" y="27"/>
                    <a:pt x="259" y="30"/>
                  </a:cubicBezTo>
                  <a:cubicBezTo>
                    <a:pt x="260" y="33"/>
                    <a:pt x="260" y="33"/>
                    <a:pt x="260" y="33"/>
                  </a:cubicBezTo>
                  <a:cubicBezTo>
                    <a:pt x="260" y="33"/>
                    <a:pt x="258" y="34"/>
                    <a:pt x="258" y="34"/>
                  </a:cubicBezTo>
                  <a:cubicBezTo>
                    <a:pt x="258" y="35"/>
                    <a:pt x="259" y="37"/>
                    <a:pt x="260" y="38"/>
                  </a:cubicBezTo>
                  <a:cubicBezTo>
                    <a:pt x="260" y="38"/>
                    <a:pt x="259" y="42"/>
                    <a:pt x="258" y="42"/>
                  </a:cubicBezTo>
                  <a:cubicBezTo>
                    <a:pt x="258" y="42"/>
                    <a:pt x="258" y="43"/>
                    <a:pt x="257" y="44"/>
                  </a:cubicBezTo>
                  <a:cubicBezTo>
                    <a:pt x="256" y="45"/>
                    <a:pt x="255" y="46"/>
                    <a:pt x="255" y="46"/>
                  </a:cubicBezTo>
                  <a:cubicBezTo>
                    <a:pt x="253" y="52"/>
                    <a:pt x="253" y="52"/>
                    <a:pt x="253" y="52"/>
                  </a:cubicBezTo>
                  <a:cubicBezTo>
                    <a:pt x="253" y="52"/>
                    <a:pt x="252" y="54"/>
                    <a:pt x="251" y="52"/>
                  </a:cubicBezTo>
                  <a:cubicBezTo>
                    <a:pt x="251" y="50"/>
                    <a:pt x="250" y="50"/>
                    <a:pt x="251" y="49"/>
                  </a:cubicBezTo>
                  <a:cubicBezTo>
                    <a:pt x="252" y="49"/>
                    <a:pt x="252" y="47"/>
                    <a:pt x="253" y="46"/>
                  </a:cubicBezTo>
                  <a:cubicBezTo>
                    <a:pt x="253" y="45"/>
                    <a:pt x="254" y="41"/>
                    <a:pt x="254" y="41"/>
                  </a:cubicBezTo>
                  <a:cubicBezTo>
                    <a:pt x="254" y="41"/>
                    <a:pt x="256" y="41"/>
                    <a:pt x="257" y="40"/>
                  </a:cubicBezTo>
                  <a:cubicBezTo>
                    <a:pt x="257" y="40"/>
                    <a:pt x="255" y="36"/>
                    <a:pt x="255" y="36"/>
                  </a:cubicBezTo>
                  <a:cubicBezTo>
                    <a:pt x="256" y="34"/>
                    <a:pt x="256" y="34"/>
                    <a:pt x="256" y="34"/>
                  </a:cubicBezTo>
                  <a:cubicBezTo>
                    <a:pt x="254" y="34"/>
                    <a:pt x="254" y="34"/>
                    <a:pt x="254" y="34"/>
                  </a:cubicBezTo>
                  <a:close/>
                  <a:moveTo>
                    <a:pt x="239" y="67"/>
                  </a:moveTo>
                  <a:cubicBezTo>
                    <a:pt x="239" y="67"/>
                    <a:pt x="239" y="67"/>
                    <a:pt x="239" y="67"/>
                  </a:cubicBezTo>
                  <a:cubicBezTo>
                    <a:pt x="239" y="67"/>
                    <a:pt x="242" y="63"/>
                    <a:pt x="243" y="64"/>
                  </a:cubicBezTo>
                  <a:cubicBezTo>
                    <a:pt x="243" y="64"/>
                    <a:pt x="243" y="65"/>
                    <a:pt x="243" y="66"/>
                  </a:cubicBezTo>
                  <a:cubicBezTo>
                    <a:pt x="243" y="66"/>
                    <a:pt x="244" y="68"/>
                    <a:pt x="243" y="68"/>
                  </a:cubicBezTo>
                  <a:cubicBezTo>
                    <a:pt x="242" y="68"/>
                    <a:pt x="241" y="68"/>
                    <a:pt x="240" y="68"/>
                  </a:cubicBezTo>
                  <a:cubicBezTo>
                    <a:pt x="240" y="68"/>
                    <a:pt x="239" y="67"/>
                    <a:pt x="239" y="67"/>
                  </a:cubicBezTo>
                  <a:close/>
                  <a:moveTo>
                    <a:pt x="196" y="98"/>
                  </a:moveTo>
                  <a:cubicBezTo>
                    <a:pt x="196" y="98"/>
                    <a:pt x="196" y="98"/>
                    <a:pt x="196" y="98"/>
                  </a:cubicBezTo>
                  <a:cubicBezTo>
                    <a:pt x="198" y="96"/>
                    <a:pt x="198" y="96"/>
                    <a:pt x="198" y="96"/>
                  </a:cubicBezTo>
                  <a:cubicBezTo>
                    <a:pt x="201" y="97"/>
                    <a:pt x="201" y="97"/>
                    <a:pt x="201" y="97"/>
                  </a:cubicBezTo>
                  <a:cubicBezTo>
                    <a:pt x="201" y="97"/>
                    <a:pt x="202" y="95"/>
                    <a:pt x="202" y="97"/>
                  </a:cubicBezTo>
                  <a:cubicBezTo>
                    <a:pt x="201" y="99"/>
                    <a:pt x="199" y="102"/>
                    <a:pt x="199" y="102"/>
                  </a:cubicBezTo>
                  <a:cubicBezTo>
                    <a:pt x="199" y="102"/>
                    <a:pt x="200" y="102"/>
                    <a:pt x="198" y="103"/>
                  </a:cubicBezTo>
                  <a:cubicBezTo>
                    <a:pt x="196" y="104"/>
                    <a:pt x="196" y="105"/>
                    <a:pt x="195" y="103"/>
                  </a:cubicBezTo>
                  <a:cubicBezTo>
                    <a:pt x="194" y="102"/>
                    <a:pt x="193" y="102"/>
                    <a:pt x="193" y="101"/>
                  </a:cubicBezTo>
                  <a:cubicBezTo>
                    <a:pt x="194" y="100"/>
                    <a:pt x="194" y="98"/>
                    <a:pt x="194" y="98"/>
                  </a:cubicBezTo>
                  <a:cubicBezTo>
                    <a:pt x="196" y="98"/>
                    <a:pt x="196" y="98"/>
                    <a:pt x="196" y="98"/>
                  </a:cubicBezTo>
                  <a:close/>
                  <a:moveTo>
                    <a:pt x="217" y="72"/>
                  </a:moveTo>
                  <a:cubicBezTo>
                    <a:pt x="217" y="72"/>
                    <a:pt x="217" y="72"/>
                    <a:pt x="217" y="72"/>
                  </a:cubicBezTo>
                  <a:cubicBezTo>
                    <a:pt x="217" y="72"/>
                    <a:pt x="218" y="70"/>
                    <a:pt x="219" y="70"/>
                  </a:cubicBezTo>
                  <a:cubicBezTo>
                    <a:pt x="220" y="71"/>
                    <a:pt x="221" y="71"/>
                    <a:pt x="221" y="72"/>
                  </a:cubicBezTo>
                  <a:cubicBezTo>
                    <a:pt x="220" y="73"/>
                    <a:pt x="219" y="74"/>
                    <a:pt x="218" y="74"/>
                  </a:cubicBezTo>
                  <a:cubicBezTo>
                    <a:pt x="217" y="74"/>
                    <a:pt x="217" y="72"/>
                    <a:pt x="217" y="72"/>
                  </a:cubicBezTo>
                  <a:close/>
                  <a:moveTo>
                    <a:pt x="213" y="77"/>
                  </a:moveTo>
                  <a:cubicBezTo>
                    <a:pt x="213" y="77"/>
                    <a:pt x="213" y="77"/>
                    <a:pt x="213" y="77"/>
                  </a:cubicBezTo>
                  <a:cubicBezTo>
                    <a:pt x="213" y="77"/>
                    <a:pt x="215" y="75"/>
                    <a:pt x="216" y="76"/>
                  </a:cubicBezTo>
                  <a:cubicBezTo>
                    <a:pt x="216" y="76"/>
                    <a:pt x="217" y="76"/>
                    <a:pt x="216" y="77"/>
                  </a:cubicBezTo>
                  <a:cubicBezTo>
                    <a:pt x="216" y="78"/>
                    <a:pt x="218" y="77"/>
                    <a:pt x="215" y="78"/>
                  </a:cubicBezTo>
                  <a:cubicBezTo>
                    <a:pt x="213" y="80"/>
                    <a:pt x="214" y="81"/>
                    <a:pt x="212" y="80"/>
                  </a:cubicBezTo>
                  <a:cubicBezTo>
                    <a:pt x="211" y="79"/>
                    <a:pt x="211" y="78"/>
                    <a:pt x="211" y="77"/>
                  </a:cubicBezTo>
                  <a:cubicBezTo>
                    <a:pt x="211" y="77"/>
                    <a:pt x="212" y="75"/>
                    <a:pt x="212" y="75"/>
                  </a:cubicBezTo>
                  <a:cubicBezTo>
                    <a:pt x="213" y="76"/>
                    <a:pt x="213" y="77"/>
                    <a:pt x="213" y="77"/>
                  </a:cubicBezTo>
                  <a:close/>
                  <a:moveTo>
                    <a:pt x="205" y="80"/>
                  </a:moveTo>
                  <a:cubicBezTo>
                    <a:pt x="205" y="80"/>
                    <a:pt x="205" y="80"/>
                    <a:pt x="205" y="80"/>
                  </a:cubicBezTo>
                  <a:cubicBezTo>
                    <a:pt x="205" y="80"/>
                    <a:pt x="207" y="81"/>
                    <a:pt x="207" y="81"/>
                  </a:cubicBezTo>
                  <a:cubicBezTo>
                    <a:pt x="208" y="82"/>
                    <a:pt x="208" y="81"/>
                    <a:pt x="209" y="80"/>
                  </a:cubicBezTo>
                  <a:cubicBezTo>
                    <a:pt x="211" y="80"/>
                    <a:pt x="209" y="80"/>
                    <a:pt x="210" y="79"/>
                  </a:cubicBezTo>
                  <a:cubicBezTo>
                    <a:pt x="211" y="77"/>
                    <a:pt x="210" y="78"/>
                    <a:pt x="210" y="77"/>
                  </a:cubicBezTo>
                  <a:cubicBezTo>
                    <a:pt x="209" y="77"/>
                    <a:pt x="209" y="77"/>
                    <a:pt x="208" y="77"/>
                  </a:cubicBezTo>
                  <a:cubicBezTo>
                    <a:pt x="206" y="77"/>
                    <a:pt x="205" y="80"/>
                    <a:pt x="205" y="80"/>
                  </a:cubicBezTo>
                  <a:close/>
                  <a:moveTo>
                    <a:pt x="209" y="86"/>
                  </a:moveTo>
                  <a:cubicBezTo>
                    <a:pt x="209" y="86"/>
                    <a:pt x="209" y="86"/>
                    <a:pt x="209" y="86"/>
                  </a:cubicBezTo>
                  <a:cubicBezTo>
                    <a:pt x="209" y="86"/>
                    <a:pt x="210" y="83"/>
                    <a:pt x="211" y="83"/>
                  </a:cubicBezTo>
                  <a:cubicBezTo>
                    <a:pt x="212" y="84"/>
                    <a:pt x="212" y="83"/>
                    <a:pt x="212" y="84"/>
                  </a:cubicBezTo>
                  <a:cubicBezTo>
                    <a:pt x="212" y="85"/>
                    <a:pt x="212" y="87"/>
                    <a:pt x="211" y="87"/>
                  </a:cubicBezTo>
                  <a:cubicBezTo>
                    <a:pt x="210" y="87"/>
                    <a:pt x="209" y="86"/>
                    <a:pt x="209" y="86"/>
                  </a:cubicBezTo>
                  <a:close/>
                  <a:moveTo>
                    <a:pt x="201" y="86"/>
                  </a:moveTo>
                  <a:cubicBezTo>
                    <a:pt x="201" y="86"/>
                    <a:pt x="201" y="86"/>
                    <a:pt x="201" y="86"/>
                  </a:cubicBezTo>
                  <a:cubicBezTo>
                    <a:pt x="202" y="84"/>
                    <a:pt x="202" y="84"/>
                    <a:pt x="202" y="84"/>
                  </a:cubicBezTo>
                  <a:cubicBezTo>
                    <a:pt x="204" y="85"/>
                    <a:pt x="204" y="85"/>
                    <a:pt x="204" y="85"/>
                  </a:cubicBezTo>
                  <a:cubicBezTo>
                    <a:pt x="204" y="85"/>
                    <a:pt x="205" y="86"/>
                    <a:pt x="204" y="86"/>
                  </a:cubicBezTo>
                  <a:cubicBezTo>
                    <a:pt x="204" y="87"/>
                    <a:pt x="203" y="87"/>
                    <a:pt x="203" y="88"/>
                  </a:cubicBezTo>
                  <a:cubicBezTo>
                    <a:pt x="202" y="88"/>
                    <a:pt x="201" y="87"/>
                    <a:pt x="201" y="87"/>
                  </a:cubicBezTo>
                  <a:cubicBezTo>
                    <a:pt x="201" y="86"/>
                    <a:pt x="201" y="86"/>
                    <a:pt x="201" y="86"/>
                  </a:cubicBezTo>
                  <a:close/>
                  <a:moveTo>
                    <a:pt x="201" y="73"/>
                  </a:moveTo>
                  <a:cubicBezTo>
                    <a:pt x="201" y="73"/>
                    <a:pt x="201" y="73"/>
                    <a:pt x="201" y="73"/>
                  </a:cubicBezTo>
                  <a:cubicBezTo>
                    <a:pt x="201" y="73"/>
                    <a:pt x="203" y="70"/>
                    <a:pt x="203" y="70"/>
                  </a:cubicBezTo>
                  <a:cubicBezTo>
                    <a:pt x="204" y="70"/>
                    <a:pt x="205" y="69"/>
                    <a:pt x="205" y="71"/>
                  </a:cubicBezTo>
                  <a:cubicBezTo>
                    <a:pt x="205" y="73"/>
                    <a:pt x="207" y="75"/>
                    <a:pt x="204" y="75"/>
                  </a:cubicBezTo>
                  <a:cubicBezTo>
                    <a:pt x="202" y="75"/>
                    <a:pt x="201" y="76"/>
                    <a:pt x="201" y="75"/>
                  </a:cubicBezTo>
                  <a:cubicBezTo>
                    <a:pt x="200" y="74"/>
                    <a:pt x="201" y="73"/>
                    <a:pt x="201" y="73"/>
                  </a:cubicBezTo>
                  <a:close/>
                  <a:moveTo>
                    <a:pt x="197" y="79"/>
                  </a:moveTo>
                  <a:cubicBezTo>
                    <a:pt x="197" y="79"/>
                    <a:pt x="197" y="79"/>
                    <a:pt x="197" y="79"/>
                  </a:cubicBezTo>
                  <a:cubicBezTo>
                    <a:pt x="197" y="79"/>
                    <a:pt x="199" y="77"/>
                    <a:pt x="200" y="77"/>
                  </a:cubicBezTo>
                  <a:cubicBezTo>
                    <a:pt x="201" y="78"/>
                    <a:pt x="202" y="78"/>
                    <a:pt x="202" y="79"/>
                  </a:cubicBezTo>
                  <a:cubicBezTo>
                    <a:pt x="202" y="80"/>
                    <a:pt x="202" y="80"/>
                    <a:pt x="201" y="81"/>
                  </a:cubicBezTo>
                  <a:cubicBezTo>
                    <a:pt x="201" y="82"/>
                    <a:pt x="200" y="82"/>
                    <a:pt x="199" y="82"/>
                  </a:cubicBezTo>
                  <a:cubicBezTo>
                    <a:pt x="199" y="82"/>
                    <a:pt x="197" y="79"/>
                    <a:pt x="197" y="79"/>
                  </a:cubicBezTo>
                  <a:close/>
                  <a:moveTo>
                    <a:pt x="200" y="91"/>
                  </a:moveTo>
                  <a:cubicBezTo>
                    <a:pt x="200" y="91"/>
                    <a:pt x="200" y="91"/>
                    <a:pt x="200" y="91"/>
                  </a:cubicBezTo>
                  <a:cubicBezTo>
                    <a:pt x="200" y="91"/>
                    <a:pt x="199" y="94"/>
                    <a:pt x="199" y="95"/>
                  </a:cubicBezTo>
                  <a:cubicBezTo>
                    <a:pt x="199" y="96"/>
                    <a:pt x="202" y="96"/>
                    <a:pt x="203" y="95"/>
                  </a:cubicBezTo>
                  <a:cubicBezTo>
                    <a:pt x="203" y="95"/>
                    <a:pt x="204" y="93"/>
                    <a:pt x="204" y="93"/>
                  </a:cubicBezTo>
                  <a:cubicBezTo>
                    <a:pt x="204" y="93"/>
                    <a:pt x="203" y="91"/>
                    <a:pt x="202" y="90"/>
                  </a:cubicBezTo>
                  <a:cubicBezTo>
                    <a:pt x="201" y="89"/>
                    <a:pt x="200" y="91"/>
                    <a:pt x="200" y="91"/>
                  </a:cubicBezTo>
                  <a:close/>
                  <a:moveTo>
                    <a:pt x="191" y="88"/>
                  </a:moveTo>
                  <a:cubicBezTo>
                    <a:pt x="191" y="88"/>
                    <a:pt x="191" y="88"/>
                    <a:pt x="191" y="88"/>
                  </a:cubicBezTo>
                  <a:cubicBezTo>
                    <a:pt x="191" y="91"/>
                    <a:pt x="191" y="91"/>
                    <a:pt x="191" y="91"/>
                  </a:cubicBezTo>
                  <a:cubicBezTo>
                    <a:pt x="191" y="91"/>
                    <a:pt x="193" y="93"/>
                    <a:pt x="194" y="93"/>
                  </a:cubicBezTo>
                  <a:cubicBezTo>
                    <a:pt x="195" y="94"/>
                    <a:pt x="195" y="93"/>
                    <a:pt x="197" y="94"/>
                  </a:cubicBezTo>
                  <a:cubicBezTo>
                    <a:pt x="198" y="94"/>
                    <a:pt x="198" y="93"/>
                    <a:pt x="198" y="93"/>
                  </a:cubicBezTo>
                  <a:cubicBezTo>
                    <a:pt x="199" y="93"/>
                    <a:pt x="199" y="93"/>
                    <a:pt x="199" y="92"/>
                  </a:cubicBezTo>
                  <a:cubicBezTo>
                    <a:pt x="199" y="92"/>
                    <a:pt x="197" y="91"/>
                    <a:pt x="196" y="90"/>
                  </a:cubicBezTo>
                  <a:cubicBezTo>
                    <a:pt x="196" y="89"/>
                    <a:pt x="196" y="89"/>
                    <a:pt x="196" y="88"/>
                  </a:cubicBezTo>
                  <a:cubicBezTo>
                    <a:pt x="196" y="88"/>
                    <a:pt x="197" y="87"/>
                    <a:pt x="198" y="87"/>
                  </a:cubicBezTo>
                  <a:cubicBezTo>
                    <a:pt x="198" y="86"/>
                    <a:pt x="198" y="84"/>
                    <a:pt x="198" y="84"/>
                  </a:cubicBezTo>
                  <a:cubicBezTo>
                    <a:pt x="198" y="84"/>
                    <a:pt x="196" y="84"/>
                    <a:pt x="196" y="83"/>
                  </a:cubicBezTo>
                  <a:cubicBezTo>
                    <a:pt x="196" y="83"/>
                    <a:pt x="195" y="82"/>
                    <a:pt x="194" y="81"/>
                  </a:cubicBezTo>
                  <a:cubicBezTo>
                    <a:pt x="194" y="80"/>
                    <a:pt x="192" y="80"/>
                    <a:pt x="191" y="80"/>
                  </a:cubicBezTo>
                  <a:cubicBezTo>
                    <a:pt x="191" y="80"/>
                    <a:pt x="190" y="83"/>
                    <a:pt x="189" y="84"/>
                  </a:cubicBezTo>
                  <a:cubicBezTo>
                    <a:pt x="189" y="84"/>
                    <a:pt x="188" y="86"/>
                    <a:pt x="188" y="86"/>
                  </a:cubicBezTo>
                  <a:cubicBezTo>
                    <a:pt x="188" y="87"/>
                    <a:pt x="188" y="88"/>
                    <a:pt x="189" y="89"/>
                  </a:cubicBezTo>
                  <a:cubicBezTo>
                    <a:pt x="190" y="89"/>
                    <a:pt x="191" y="88"/>
                    <a:pt x="191" y="88"/>
                  </a:cubicBezTo>
                  <a:close/>
                  <a:moveTo>
                    <a:pt x="188" y="96"/>
                  </a:moveTo>
                  <a:cubicBezTo>
                    <a:pt x="188" y="96"/>
                    <a:pt x="188" y="96"/>
                    <a:pt x="188" y="96"/>
                  </a:cubicBezTo>
                  <a:cubicBezTo>
                    <a:pt x="187" y="96"/>
                    <a:pt x="185" y="94"/>
                    <a:pt x="185" y="94"/>
                  </a:cubicBezTo>
                  <a:cubicBezTo>
                    <a:pt x="185" y="94"/>
                    <a:pt x="187" y="93"/>
                    <a:pt x="187" y="92"/>
                  </a:cubicBezTo>
                  <a:cubicBezTo>
                    <a:pt x="188" y="92"/>
                    <a:pt x="187" y="91"/>
                    <a:pt x="189" y="91"/>
                  </a:cubicBezTo>
                  <a:cubicBezTo>
                    <a:pt x="191" y="92"/>
                    <a:pt x="191" y="93"/>
                    <a:pt x="191" y="93"/>
                  </a:cubicBezTo>
                  <a:cubicBezTo>
                    <a:pt x="191" y="93"/>
                    <a:pt x="192" y="95"/>
                    <a:pt x="192" y="96"/>
                  </a:cubicBezTo>
                  <a:cubicBezTo>
                    <a:pt x="192" y="96"/>
                    <a:pt x="192" y="97"/>
                    <a:pt x="192" y="97"/>
                  </a:cubicBezTo>
                  <a:cubicBezTo>
                    <a:pt x="192" y="98"/>
                    <a:pt x="194" y="99"/>
                    <a:pt x="191" y="99"/>
                  </a:cubicBezTo>
                  <a:cubicBezTo>
                    <a:pt x="189" y="99"/>
                    <a:pt x="189" y="99"/>
                    <a:pt x="189" y="99"/>
                  </a:cubicBezTo>
                  <a:lnTo>
                    <a:pt x="188" y="96"/>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50" name="Freeform 139">
              <a:extLst>
                <a:ext uri="{FF2B5EF4-FFF2-40B4-BE49-F238E27FC236}">
                  <a16:creationId xmlns:a16="http://schemas.microsoft.com/office/drawing/2014/main" id="{49C2E5A6-6336-2947-B7B7-16B819CB768B}"/>
                </a:ext>
              </a:extLst>
            </p:cNvPr>
            <p:cNvSpPr>
              <a:spLocks noEditPoints="1"/>
            </p:cNvSpPr>
            <p:nvPr/>
          </p:nvSpPr>
          <p:spPr bwMode="auto">
            <a:xfrm>
              <a:off x="5463159" y="3049638"/>
              <a:ext cx="1389215" cy="1106880"/>
            </a:xfrm>
            <a:custGeom>
              <a:avLst/>
              <a:gdLst>
                <a:gd name="T0" fmla="*/ 432 w 534"/>
                <a:gd name="T1" fmla="*/ 208 h 439"/>
                <a:gd name="T2" fmla="*/ 350 w 534"/>
                <a:gd name="T3" fmla="*/ 268 h 439"/>
                <a:gd name="T4" fmla="*/ 305 w 534"/>
                <a:gd name="T5" fmla="*/ 368 h 439"/>
                <a:gd name="T6" fmla="*/ 243 w 534"/>
                <a:gd name="T7" fmla="*/ 412 h 439"/>
                <a:gd name="T8" fmla="*/ 174 w 534"/>
                <a:gd name="T9" fmla="*/ 422 h 439"/>
                <a:gd name="T10" fmla="*/ 78 w 534"/>
                <a:gd name="T11" fmla="*/ 433 h 439"/>
                <a:gd name="T12" fmla="*/ 40 w 534"/>
                <a:gd name="T13" fmla="*/ 384 h 439"/>
                <a:gd name="T14" fmla="*/ 1 w 534"/>
                <a:gd name="T15" fmla="*/ 348 h 439"/>
                <a:gd name="T16" fmla="*/ 2 w 534"/>
                <a:gd name="T17" fmla="*/ 334 h 439"/>
                <a:gd name="T18" fmla="*/ 15 w 534"/>
                <a:gd name="T19" fmla="*/ 321 h 439"/>
                <a:gd name="T20" fmla="*/ 26 w 534"/>
                <a:gd name="T21" fmla="*/ 316 h 439"/>
                <a:gd name="T22" fmla="*/ 31 w 534"/>
                <a:gd name="T23" fmla="*/ 307 h 439"/>
                <a:gd name="T24" fmla="*/ 23 w 534"/>
                <a:gd name="T25" fmla="*/ 297 h 439"/>
                <a:gd name="T26" fmla="*/ 21 w 534"/>
                <a:gd name="T27" fmla="*/ 287 h 439"/>
                <a:gd name="T28" fmla="*/ 28 w 534"/>
                <a:gd name="T29" fmla="*/ 275 h 439"/>
                <a:gd name="T30" fmla="*/ 38 w 534"/>
                <a:gd name="T31" fmla="*/ 268 h 439"/>
                <a:gd name="T32" fmla="*/ 40 w 534"/>
                <a:gd name="T33" fmla="*/ 257 h 439"/>
                <a:gd name="T34" fmla="*/ 34 w 534"/>
                <a:gd name="T35" fmla="*/ 251 h 439"/>
                <a:gd name="T36" fmla="*/ 32 w 534"/>
                <a:gd name="T37" fmla="*/ 240 h 439"/>
                <a:gd name="T38" fmla="*/ 29 w 534"/>
                <a:gd name="T39" fmla="*/ 230 h 439"/>
                <a:gd name="T40" fmla="*/ 33 w 534"/>
                <a:gd name="T41" fmla="*/ 225 h 439"/>
                <a:gd name="T42" fmla="*/ 44 w 534"/>
                <a:gd name="T43" fmla="*/ 227 h 439"/>
                <a:gd name="T44" fmla="*/ 51 w 534"/>
                <a:gd name="T45" fmla="*/ 223 h 439"/>
                <a:gd name="T46" fmla="*/ 58 w 534"/>
                <a:gd name="T47" fmla="*/ 213 h 439"/>
                <a:gd name="T48" fmla="*/ 55 w 534"/>
                <a:gd name="T49" fmla="*/ 200 h 439"/>
                <a:gd name="T50" fmla="*/ 65 w 534"/>
                <a:gd name="T51" fmla="*/ 195 h 439"/>
                <a:gd name="T52" fmla="*/ 68 w 534"/>
                <a:gd name="T53" fmla="*/ 182 h 439"/>
                <a:gd name="T54" fmla="*/ 70 w 534"/>
                <a:gd name="T55" fmla="*/ 169 h 439"/>
                <a:gd name="T56" fmla="*/ 70 w 534"/>
                <a:gd name="T57" fmla="*/ 157 h 439"/>
                <a:gd name="T58" fmla="*/ 82 w 534"/>
                <a:gd name="T59" fmla="*/ 149 h 439"/>
                <a:gd name="T60" fmla="*/ 97 w 534"/>
                <a:gd name="T61" fmla="*/ 142 h 439"/>
                <a:gd name="T62" fmla="*/ 105 w 534"/>
                <a:gd name="T63" fmla="*/ 130 h 439"/>
                <a:gd name="T64" fmla="*/ 94 w 534"/>
                <a:gd name="T65" fmla="*/ 122 h 439"/>
                <a:gd name="T66" fmla="*/ 96 w 534"/>
                <a:gd name="T67" fmla="*/ 112 h 439"/>
                <a:gd name="T68" fmla="*/ 87 w 534"/>
                <a:gd name="T69" fmla="*/ 106 h 439"/>
                <a:gd name="T70" fmla="*/ 75 w 534"/>
                <a:gd name="T71" fmla="*/ 103 h 439"/>
                <a:gd name="T72" fmla="*/ 63 w 534"/>
                <a:gd name="T73" fmla="*/ 108 h 439"/>
                <a:gd name="T74" fmla="*/ 54 w 534"/>
                <a:gd name="T75" fmla="*/ 108 h 439"/>
                <a:gd name="T76" fmla="*/ 44 w 534"/>
                <a:gd name="T77" fmla="*/ 102 h 439"/>
                <a:gd name="T78" fmla="*/ 34 w 534"/>
                <a:gd name="T79" fmla="*/ 102 h 439"/>
                <a:gd name="T80" fmla="*/ 33 w 534"/>
                <a:gd name="T81" fmla="*/ 93 h 439"/>
                <a:gd name="T82" fmla="*/ 29 w 534"/>
                <a:gd name="T83" fmla="*/ 84 h 439"/>
                <a:gd name="T84" fmla="*/ 13 w 534"/>
                <a:gd name="T85" fmla="*/ 86 h 439"/>
                <a:gd name="T86" fmla="*/ 6 w 534"/>
                <a:gd name="T87" fmla="*/ 77 h 439"/>
                <a:gd name="T88" fmla="*/ 6 w 534"/>
                <a:gd name="T89" fmla="*/ 41 h 439"/>
                <a:gd name="T90" fmla="*/ 35 w 534"/>
                <a:gd name="T91" fmla="*/ 17 h 439"/>
                <a:gd name="T92" fmla="*/ 130 w 534"/>
                <a:gd name="T93" fmla="*/ 26 h 439"/>
                <a:gd name="T94" fmla="*/ 280 w 534"/>
                <a:gd name="T95" fmla="*/ 72 h 439"/>
                <a:gd name="T96" fmla="*/ 366 w 534"/>
                <a:gd name="T97" fmla="*/ 119 h 439"/>
                <a:gd name="T98" fmla="*/ 424 w 534"/>
                <a:gd name="T99" fmla="*/ 134 h 439"/>
                <a:gd name="T100" fmla="*/ 424 w 534"/>
                <a:gd name="T101" fmla="*/ 138 h 439"/>
                <a:gd name="T102" fmla="*/ 426 w 534"/>
                <a:gd name="T103" fmla="*/ 141 h 439"/>
                <a:gd name="T104" fmla="*/ 456 w 534"/>
                <a:gd name="T105" fmla="*/ 145 h 439"/>
                <a:gd name="T106" fmla="*/ 521 w 534"/>
                <a:gd name="T107" fmla="*/ 289 h 439"/>
                <a:gd name="T108" fmla="*/ 460 w 534"/>
                <a:gd name="T109" fmla="*/ 299 h 439"/>
                <a:gd name="T110" fmla="*/ 478 w 534"/>
                <a:gd name="T111" fmla="*/ 282 h 439"/>
                <a:gd name="T112" fmla="*/ 411 w 534"/>
                <a:gd name="T113" fmla="*/ 326 h 4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534" h="439">
                  <a:moveTo>
                    <a:pt x="496" y="159"/>
                  </a:moveTo>
                  <a:cubicBezTo>
                    <a:pt x="493" y="161"/>
                    <a:pt x="492" y="156"/>
                    <a:pt x="490" y="159"/>
                  </a:cubicBezTo>
                  <a:cubicBezTo>
                    <a:pt x="487" y="163"/>
                    <a:pt x="495" y="172"/>
                    <a:pt x="492" y="177"/>
                  </a:cubicBezTo>
                  <a:cubicBezTo>
                    <a:pt x="488" y="182"/>
                    <a:pt x="480" y="189"/>
                    <a:pt x="469" y="191"/>
                  </a:cubicBezTo>
                  <a:cubicBezTo>
                    <a:pt x="464" y="192"/>
                    <a:pt x="460" y="197"/>
                    <a:pt x="456" y="196"/>
                  </a:cubicBezTo>
                  <a:cubicBezTo>
                    <a:pt x="453" y="196"/>
                    <a:pt x="446" y="203"/>
                    <a:pt x="445" y="205"/>
                  </a:cubicBezTo>
                  <a:cubicBezTo>
                    <a:pt x="443" y="208"/>
                    <a:pt x="437" y="205"/>
                    <a:pt x="432" y="208"/>
                  </a:cubicBezTo>
                  <a:cubicBezTo>
                    <a:pt x="425" y="211"/>
                    <a:pt x="429" y="207"/>
                    <a:pt x="404" y="214"/>
                  </a:cubicBezTo>
                  <a:cubicBezTo>
                    <a:pt x="399" y="215"/>
                    <a:pt x="395" y="217"/>
                    <a:pt x="391" y="218"/>
                  </a:cubicBezTo>
                  <a:cubicBezTo>
                    <a:pt x="387" y="220"/>
                    <a:pt x="383" y="219"/>
                    <a:pt x="383" y="227"/>
                  </a:cubicBezTo>
                  <a:cubicBezTo>
                    <a:pt x="384" y="231"/>
                    <a:pt x="389" y="228"/>
                    <a:pt x="388" y="232"/>
                  </a:cubicBezTo>
                  <a:cubicBezTo>
                    <a:pt x="388" y="235"/>
                    <a:pt x="381" y="234"/>
                    <a:pt x="374" y="238"/>
                  </a:cubicBezTo>
                  <a:cubicBezTo>
                    <a:pt x="371" y="240"/>
                    <a:pt x="369" y="247"/>
                    <a:pt x="367" y="249"/>
                  </a:cubicBezTo>
                  <a:cubicBezTo>
                    <a:pt x="357" y="255"/>
                    <a:pt x="350" y="268"/>
                    <a:pt x="350" y="268"/>
                  </a:cubicBezTo>
                  <a:cubicBezTo>
                    <a:pt x="345" y="273"/>
                    <a:pt x="339" y="277"/>
                    <a:pt x="336" y="283"/>
                  </a:cubicBezTo>
                  <a:cubicBezTo>
                    <a:pt x="329" y="296"/>
                    <a:pt x="327" y="289"/>
                    <a:pt x="331" y="305"/>
                  </a:cubicBezTo>
                  <a:cubicBezTo>
                    <a:pt x="332" y="307"/>
                    <a:pt x="332" y="314"/>
                    <a:pt x="335" y="319"/>
                  </a:cubicBezTo>
                  <a:cubicBezTo>
                    <a:pt x="340" y="326"/>
                    <a:pt x="351" y="333"/>
                    <a:pt x="348" y="335"/>
                  </a:cubicBezTo>
                  <a:cubicBezTo>
                    <a:pt x="346" y="336"/>
                    <a:pt x="334" y="344"/>
                    <a:pt x="330" y="344"/>
                  </a:cubicBezTo>
                  <a:cubicBezTo>
                    <a:pt x="324" y="345"/>
                    <a:pt x="321" y="349"/>
                    <a:pt x="313" y="358"/>
                  </a:cubicBezTo>
                  <a:cubicBezTo>
                    <a:pt x="309" y="361"/>
                    <a:pt x="308" y="364"/>
                    <a:pt x="305" y="368"/>
                  </a:cubicBezTo>
                  <a:cubicBezTo>
                    <a:pt x="300" y="374"/>
                    <a:pt x="302" y="373"/>
                    <a:pt x="298" y="380"/>
                  </a:cubicBezTo>
                  <a:cubicBezTo>
                    <a:pt x="297" y="382"/>
                    <a:pt x="298" y="389"/>
                    <a:pt x="298" y="392"/>
                  </a:cubicBezTo>
                  <a:cubicBezTo>
                    <a:pt x="288" y="393"/>
                    <a:pt x="288" y="393"/>
                    <a:pt x="288" y="393"/>
                  </a:cubicBezTo>
                  <a:cubicBezTo>
                    <a:pt x="271" y="388"/>
                    <a:pt x="271" y="388"/>
                    <a:pt x="271" y="388"/>
                  </a:cubicBezTo>
                  <a:cubicBezTo>
                    <a:pt x="261" y="397"/>
                    <a:pt x="261" y="397"/>
                    <a:pt x="261" y="397"/>
                  </a:cubicBezTo>
                  <a:cubicBezTo>
                    <a:pt x="257" y="400"/>
                    <a:pt x="251" y="398"/>
                    <a:pt x="247" y="401"/>
                  </a:cubicBezTo>
                  <a:cubicBezTo>
                    <a:pt x="247" y="401"/>
                    <a:pt x="244" y="410"/>
                    <a:pt x="243" y="412"/>
                  </a:cubicBezTo>
                  <a:cubicBezTo>
                    <a:pt x="243" y="415"/>
                    <a:pt x="236" y="423"/>
                    <a:pt x="236" y="423"/>
                  </a:cubicBezTo>
                  <a:cubicBezTo>
                    <a:pt x="235" y="424"/>
                    <a:pt x="230" y="429"/>
                    <a:pt x="228" y="430"/>
                  </a:cubicBezTo>
                  <a:cubicBezTo>
                    <a:pt x="225" y="431"/>
                    <a:pt x="223" y="423"/>
                    <a:pt x="221" y="423"/>
                  </a:cubicBezTo>
                  <a:cubicBezTo>
                    <a:pt x="217" y="423"/>
                    <a:pt x="217" y="422"/>
                    <a:pt x="213" y="421"/>
                  </a:cubicBezTo>
                  <a:cubicBezTo>
                    <a:pt x="208" y="421"/>
                    <a:pt x="207" y="428"/>
                    <a:pt x="202" y="428"/>
                  </a:cubicBezTo>
                  <a:cubicBezTo>
                    <a:pt x="194" y="427"/>
                    <a:pt x="180" y="419"/>
                    <a:pt x="180" y="419"/>
                  </a:cubicBezTo>
                  <a:cubicBezTo>
                    <a:pt x="177" y="418"/>
                    <a:pt x="177" y="422"/>
                    <a:pt x="174" y="422"/>
                  </a:cubicBezTo>
                  <a:cubicBezTo>
                    <a:pt x="168" y="421"/>
                    <a:pt x="160" y="417"/>
                    <a:pt x="152" y="415"/>
                  </a:cubicBezTo>
                  <a:cubicBezTo>
                    <a:pt x="146" y="414"/>
                    <a:pt x="134" y="412"/>
                    <a:pt x="134" y="412"/>
                  </a:cubicBezTo>
                  <a:cubicBezTo>
                    <a:pt x="131" y="414"/>
                    <a:pt x="128" y="414"/>
                    <a:pt x="125" y="415"/>
                  </a:cubicBezTo>
                  <a:cubicBezTo>
                    <a:pt x="121" y="417"/>
                    <a:pt x="117" y="420"/>
                    <a:pt x="114" y="421"/>
                  </a:cubicBezTo>
                  <a:cubicBezTo>
                    <a:pt x="111" y="422"/>
                    <a:pt x="105" y="417"/>
                    <a:pt x="96" y="422"/>
                  </a:cubicBezTo>
                  <a:cubicBezTo>
                    <a:pt x="93" y="423"/>
                    <a:pt x="89" y="422"/>
                    <a:pt x="87" y="424"/>
                  </a:cubicBezTo>
                  <a:cubicBezTo>
                    <a:pt x="84" y="427"/>
                    <a:pt x="83" y="431"/>
                    <a:pt x="78" y="433"/>
                  </a:cubicBezTo>
                  <a:cubicBezTo>
                    <a:pt x="75" y="434"/>
                    <a:pt x="71" y="438"/>
                    <a:pt x="69" y="439"/>
                  </a:cubicBezTo>
                  <a:cubicBezTo>
                    <a:pt x="64" y="436"/>
                    <a:pt x="57" y="436"/>
                    <a:pt x="55" y="428"/>
                  </a:cubicBezTo>
                  <a:cubicBezTo>
                    <a:pt x="54" y="425"/>
                    <a:pt x="51" y="428"/>
                    <a:pt x="49" y="425"/>
                  </a:cubicBezTo>
                  <a:cubicBezTo>
                    <a:pt x="45" y="421"/>
                    <a:pt x="42" y="412"/>
                    <a:pt x="42" y="408"/>
                  </a:cubicBezTo>
                  <a:cubicBezTo>
                    <a:pt x="42" y="408"/>
                    <a:pt x="45" y="404"/>
                    <a:pt x="42" y="400"/>
                  </a:cubicBezTo>
                  <a:cubicBezTo>
                    <a:pt x="40" y="396"/>
                    <a:pt x="37" y="395"/>
                    <a:pt x="38" y="391"/>
                  </a:cubicBezTo>
                  <a:cubicBezTo>
                    <a:pt x="41" y="391"/>
                    <a:pt x="40" y="384"/>
                    <a:pt x="40" y="384"/>
                  </a:cubicBezTo>
                  <a:cubicBezTo>
                    <a:pt x="40" y="382"/>
                    <a:pt x="33" y="370"/>
                    <a:pt x="31" y="368"/>
                  </a:cubicBezTo>
                  <a:cubicBezTo>
                    <a:pt x="26" y="365"/>
                    <a:pt x="20" y="361"/>
                    <a:pt x="14" y="360"/>
                  </a:cubicBezTo>
                  <a:cubicBezTo>
                    <a:pt x="0" y="358"/>
                    <a:pt x="0" y="358"/>
                    <a:pt x="0" y="358"/>
                  </a:cubicBezTo>
                  <a:cubicBezTo>
                    <a:pt x="0" y="354"/>
                    <a:pt x="0" y="354"/>
                    <a:pt x="0" y="354"/>
                  </a:cubicBezTo>
                  <a:cubicBezTo>
                    <a:pt x="0" y="352"/>
                    <a:pt x="0" y="352"/>
                    <a:pt x="0" y="352"/>
                  </a:cubicBezTo>
                  <a:cubicBezTo>
                    <a:pt x="0" y="351"/>
                    <a:pt x="0" y="351"/>
                    <a:pt x="0" y="351"/>
                  </a:cubicBezTo>
                  <a:cubicBezTo>
                    <a:pt x="1" y="348"/>
                    <a:pt x="1" y="348"/>
                    <a:pt x="1" y="348"/>
                  </a:cubicBezTo>
                  <a:cubicBezTo>
                    <a:pt x="2" y="346"/>
                    <a:pt x="2" y="346"/>
                    <a:pt x="2" y="346"/>
                  </a:cubicBezTo>
                  <a:cubicBezTo>
                    <a:pt x="1" y="344"/>
                    <a:pt x="1" y="344"/>
                    <a:pt x="1" y="344"/>
                  </a:cubicBezTo>
                  <a:cubicBezTo>
                    <a:pt x="1" y="342"/>
                    <a:pt x="1" y="342"/>
                    <a:pt x="1" y="342"/>
                  </a:cubicBezTo>
                  <a:cubicBezTo>
                    <a:pt x="1" y="339"/>
                    <a:pt x="1" y="339"/>
                    <a:pt x="1" y="339"/>
                  </a:cubicBezTo>
                  <a:cubicBezTo>
                    <a:pt x="1" y="339"/>
                    <a:pt x="0" y="337"/>
                    <a:pt x="0" y="337"/>
                  </a:cubicBezTo>
                  <a:cubicBezTo>
                    <a:pt x="0" y="337"/>
                    <a:pt x="0" y="335"/>
                    <a:pt x="0" y="335"/>
                  </a:cubicBezTo>
                  <a:cubicBezTo>
                    <a:pt x="0" y="335"/>
                    <a:pt x="2" y="334"/>
                    <a:pt x="2" y="334"/>
                  </a:cubicBezTo>
                  <a:cubicBezTo>
                    <a:pt x="2" y="333"/>
                    <a:pt x="4" y="332"/>
                    <a:pt x="4" y="332"/>
                  </a:cubicBezTo>
                  <a:cubicBezTo>
                    <a:pt x="4" y="332"/>
                    <a:pt x="5" y="329"/>
                    <a:pt x="5" y="328"/>
                  </a:cubicBezTo>
                  <a:cubicBezTo>
                    <a:pt x="5" y="328"/>
                    <a:pt x="6" y="327"/>
                    <a:pt x="6" y="327"/>
                  </a:cubicBezTo>
                  <a:cubicBezTo>
                    <a:pt x="9" y="326"/>
                    <a:pt x="9" y="326"/>
                    <a:pt x="9" y="326"/>
                  </a:cubicBezTo>
                  <a:cubicBezTo>
                    <a:pt x="11" y="324"/>
                    <a:pt x="11" y="324"/>
                    <a:pt x="11" y="324"/>
                  </a:cubicBezTo>
                  <a:cubicBezTo>
                    <a:pt x="13" y="323"/>
                    <a:pt x="13" y="323"/>
                    <a:pt x="13" y="323"/>
                  </a:cubicBezTo>
                  <a:cubicBezTo>
                    <a:pt x="15" y="321"/>
                    <a:pt x="15" y="321"/>
                    <a:pt x="15" y="321"/>
                  </a:cubicBezTo>
                  <a:cubicBezTo>
                    <a:pt x="16" y="317"/>
                    <a:pt x="16" y="317"/>
                    <a:pt x="16" y="317"/>
                  </a:cubicBezTo>
                  <a:cubicBezTo>
                    <a:pt x="17" y="316"/>
                    <a:pt x="17" y="316"/>
                    <a:pt x="17" y="316"/>
                  </a:cubicBezTo>
                  <a:cubicBezTo>
                    <a:pt x="17" y="316"/>
                    <a:pt x="20" y="316"/>
                    <a:pt x="20" y="316"/>
                  </a:cubicBezTo>
                  <a:cubicBezTo>
                    <a:pt x="20" y="316"/>
                    <a:pt x="22" y="316"/>
                    <a:pt x="22" y="316"/>
                  </a:cubicBezTo>
                  <a:cubicBezTo>
                    <a:pt x="22" y="315"/>
                    <a:pt x="22" y="315"/>
                    <a:pt x="22" y="315"/>
                  </a:cubicBezTo>
                  <a:cubicBezTo>
                    <a:pt x="24" y="314"/>
                    <a:pt x="24" y="314"/>
                    <a:pt x="24" y="314"/>
                  </a:cubicBezTo>
                  <a:cubicBezTo>
                    <a:pt x="26" y="316"/>
                    <a:pt x="26" y="316"/>
                    <a:pt x="26" y="316"/>
                  </a:cubicBezTo>
                  <a:cubicBezTo>
                    <a:pt x="26" y="316"/>
                    <a:pt x="27" y="316"/>
                    <a:pt x="28" y="316"/>
                  </a:cubicBezTo>
                  <a:cubicBezTo>
                    <a:pt x="28" y="316"/>
                    <a:pt x="29" y="316"/>
                    <a:pt x="29" y="316"/>
                  </a:cubicBezTo>
                  <a:cubicBezTo>
                    <a:pt x="29" y="313"/>
                    <a:pt x="29" y="313"/>
                    <a:pt x="29" y="313"/>
                  </a:cubicBezTo>
                  <a:cubicBezTo>
                    <a:pt x="33" y="309"/>
                    <a:pt x="33" y="309"/>
                    <a:pt x="33" y="309"/>
                  </a:cubicBezTo>
                  <a:cubicBezTo>
                    <a:pt x="33" y="309"/>
                    <a:pt x="33" y="308"/>
                    <a:pt x="33" y="308"/>
                  </a:cubicBezTo>
                  <a:cubicBezTo>
                    <a:pt x="33" y="308"/>
                    <a:pt x="33" y="307"/>
                    <a:pt x="33" y="307"/>
                  </a:cubicBezTo>
                  <a:cubicBezTo>
                    <a:pt x="32" y="306"/>
                    <a:pt x="31" y="307"/>
                    <a:pt x="31" y="307"/>
                  </a:cubicBezTo>
                  <a:cubicBezTo>
                    <a:pt x="31" y="307"/>
                    <a:pt x="29" y="307"/>
                    <a:pt x="29" y="307"/>
                  </a:cubicBezTo>
                  <a:cubicBezTo>
                    <a:pt x="29" y="307"/>
                    <a:pt x="27" y="307"/>
                    <a:pt x="26" y="307"/>
                  </a:cubicBezTo>
                  <a:cubicBezTo>
                    <a:pt x="26" y="307"/>
                    <a:pt x="26" y="306"/>
                    <a:pt x="26" y="306"/>
                  </a:cubicBezTo>
                  <a:cubicBezTo>
                    <a:pt x="25" y="304"/>
                    <a:pt x="25" y="304"/>
                    <a:pt x="25" y="304"/>
                  </a:cubicBezTo>
                  <a:cubicBezTo>
                    <a:pt x="25" y="304"/>
                    <a:pt x="24" y="302"/>
                    <a:pt x="24" y="301"/>
                  </a:cubicBezTo>
                  <a:cubicBezTo>
                    <a:pt x="24" y="300"/>
                    <a:pt x="24" y="299"/>
                    <a:pt x="24" y="298"/>
                  </a:cubicBezTo>
                  <a:cubicBezTo>
                    <a:pt x="24" y="298"/>
                    <a:pt x="23" y="297"/>
                    <a:pt x="23" y="297"/>
                  </a:cubicBezTo>
                  <a:cubicBezTo>
                    <a:pt x="23" y="297"/>
                    <a:pt x="22" y="296"/>
                    <a:pt x="22" y="295"/>
                  </a:cubicBezTo>
                  <a:cubicBezTo>
                    <a:pt x="22" y="295"/>
                    <a:pt x="21" y="292"/>
                    <a:pt x="21" y="292"/>
                  </a:cubicBezTo>
                  <a:cubicBezTo>
                    <a:pt x="20" y="291"/>
                    <a:pt x="20" y="291"/>
                    <a:pt x="20" y="291"/>
                  </a:cubicBezTo>
                  <a:cubicBezTo>
                    <a:pt x="21" y="290"/>
                    <a:pt x="21" y="290"/>
                    <a:pt x="21" y="290"/>
                  </a:cubicBezTo>
                  <a:cubicBezTo>
                    <a:pt x="20" y="288"/>
                    <a:pt x="20" y="288"/>
                    <a:pt x="20" y="288"/>
                  </a:cubicBezTo>
                  <a:cubicBezTo>
                    <a:pt x="22" y="288"/>
                    <a:pt x="22" y="288"/>
                    <a:pt x="22" y="288"/>
                  </a:cubicBezTo>
                  <a:cubicBezTo>
                    <a:pt x="21" y="287"/>
                    <a:pt x="21" y="287"/>
                    <a:pt x="21" y="287"/>
                  </a:cubicBezTo>
                  <a:cubicBezTo>
                    <a:pt x="22" y="285"/>
                    <a:pt x="22" y="285"/>
                    <a:pt x="22" y="285"/>
                  </a:cubicBezTo>
                  <a:cubicBezTo>
                    <a:pt x="22" y="285"/>
                    <a:pt x="24" y="284"/>
                    <a:pt x="24" y="284"/>
                  </a:cubicBezTo>
                  <a:cubicBezTo>
                    <a:pt x="24" y="284"/>
                    <a:pt x="26" y="282"/>
                    <a:pt x="26" y="282"/>
                  </a:cubicBezTo>
                  <a:cubicBezTo>
                    <a:pt x="26" y="282"/>
                    <a:pt x="25" y="281"/>
                    <a:pt x="25" y="281"/>
                  </a:cubicBezTo>
                  <a:cubicBezTo>
                    <a:pt x="25" y="281"/>
                    <a:pt x="25" y="279"/>
                    <a:pt x="25" y="279"/>
                  </a:cubicBezTo>
                  <a:cubicBezTo>
                    <a:pt x="27" y="275"/>
                    <a:pt x="27" y="275"/>
                    <a:pt x="27" y="275"/>
                  </a:cubicBezTo>
                  <a:cubicBezTo>
                    <a:pt x="28" y="275"/>
                    <a:pt x="28" y="275"/>
                    <a:pt x="28" y="275"/>
                  </a:cubicBezTo>
                  <a:cubicBezTo>
                    <a:pt x="31" y="274"/>
                    <a:pt x="31" y="274"/>
                    <a:pt x="31" y="274"/>
                  </a:cubicBezTo>
                  <a:cubicBezTo>
                    <a:pt x="32" y="273"/>
                    <a:pt x="32" y="273"/>
                    <a:pt x="32" y="273"/>
                  </a:cubicBezTo>
                  <a:cubicBezTo>
                    <a:pt x="33" y="273"/>
                    <a:pt x="33" y="273"/>
                    <a:pt x="33" y="273"/>
                  </a:cubicBezTo>
                  <a:cubicBezTo>
                    <a:pt x="35" y="272"/>
                    <a:pt x="35" y="272"/>
                    <a:pt x="35" y="272"/>
                  </a:cubicBezTo>
                  <a:cubicBezTo>
                    <a:pt x="37" y="271"/>
                    <a:pt x="37" y="271"/>
                    <a:pt x="37" y="271"/>
                  </a:cubicBezTo>
                  <a:cubicBezTo>
                    <a:pt x="38" y="270"/>
                    <a:pt x="38" y="270"/>
                    <a:pt x="38" y="270"/>
                  </a:cubicBezTo>
                  <a:cubicBezTo>
                    <a:pt x="38" y="268"/>
                    <a:pt x="38" y="268"/>
                    <a:pt x="38" y="268"/>
                  </a:cubicBezTo>
                  <a:cubicBezTo>
                    <a:pt x="39" y="267"/>
                    <a:pt x="39" y="267"/>
                    <a:pt x="39" y="267"/>
                  </a:cubicBezTo>
                  <a:cubicBezTo>
                    <a:pt x="41" y="265"/>
                    <a:pt x="41" y="265"/>
                    <a:pt x="41" y="265"/>
                  </a:cubicBezTo>
                  <a:cubicBezTo>
                    <a:pt x="43" y="263"/>
                    <a:pt x="43" y="263"/>
                    <a:pt x="43" y="263"/>
                  </a:cubicBezTo>
                  <a:cubicBezTo>
                    <a:pt x="43" y="261"/>
                    <a:pt x="43" y="261"/>
                    <a:pt x="43" y="261"/>
                  </a:cubicBezTo>
                  <a:cubicBezTo>
                    <a:pt x="42" y="260"/>
                    <a:pt x="42" y="260"/>
                    <a:pt x="42" y="260"/>
                  </a:cubicBezTo>
                  <a:cubicBezTo>
                    <a:pt x="42" y="260"/>
                    <a:pt x="41" y="258"/>
                    <a:pt x="41" y="257"/>
                  </a:cubicBezTo>
                  <a:cubicBezTo>
                    <a:pt x="41" y="257"/>
                    <a:pt x="40" y="257"/>
                    <a:pt x="40" y="257"/>
                  </a:cubicBezTo>
                  <a:cubicBezTo>
                    <a:pt x="38" y="258"/>
                    <a:pt x="38" y="258"/>
                    <a:pt x="38" y="258"/>
                  </a:cubicBezTo>
                  <a:cubicBezTo>
                    <a:pt x="38" y="258"/>
                    <a:pt x="37" y="257"/>
                    <a:pt x="36" y="257"/>
                  </a:cubicBezTo>
                  <a:cubicBezTo>
                    <a:pt x="36" y="257"/>
                    <a:pt x="36" y="256"/>
                    <a:pt x="36" y="256"/>
                  </a:cubicBezTo>
                  <a:cubicBezTo>
                    <a:pt x="37" y="255"/>
                    <a:pt x="37" y="255"/>
                    <a:pt x="37" y="255"/>
                  </a:cubicBezTo>
                  <a:cubicBezTo>
                    <a:pt x="37" y="253"/>
                    <a:pt x="37" y="253"/>
                    <a:pt x="37" y="253"/>
                  </a:cubicBezTo>
                  <a:cubicBezTo>
                    <a:pt x="35" y="253"/>
                    <a:pt x="35" y="253"/>
                    <a:pt x="35" y="253"/>
                  </a:cubicBezTo>
                  <a:cubicBezTo>
                    <a:pt x="34" y="251"/>
                    <a:pt x="34" y="251"/>
                    <a:pt x="34" y="251"/>
                  </a:cubicBezTo>
                  <a:cubicBezTo>
                    <a:pt x="33" y="249"/>
                    <a:pt x="33" y="249"/>
                    <a:pt x="33" y="249"/>
                  </a:cubicBezTo>
                  <a:cubicBezTo>
                    <a:pt x="33" y="247"/>
                    <a:pt x="33" y="247"/>
                    <a:pt x="33" y="247"/>
                  </a:cubicBezTo>
                  <a:cubicBezTo>
                    <a:pt x="34" y="246"/>
                    <a:pt x="34" y="246"/>
                    <a:pt x="34" y="246"/>
                  </a:cubicBezTo>
                  <a:cubicBezTo>
                    <a:pt x="34" y="245"/>
                    <a:pt x="34" y="245"/>
                    <a:pt x="34" y="245"/>
                  </a:cubicBezTo>
                  <a:cubicBezTo>
                    <a:pt x="33" y="244"/>
                    <a:pt x="33" y="244"/>
                    <a:pt x="33" y="244"/>
                  </a:cubicBezTo>
                  <a:cubicBezTo>
                    <a:pt x="33" y="242"/>
                    <a:pt x="33" y="242"/>
                    <a:pt x="33" y="242"/>
                  </a:cubicBezTo>
                  <a:cubicBezTo>
                    <a:pt x="32" y="240"/>
                    <a:pt x="32" y="240"/>
                    <a:pt x="32" y="240"/>
                  </a:cubicBezTo>
                  <a:cubicBezTo>
                    <a:pt x="33" y="239"/>
                    <a:pt x="33" y="239"/>
                    <a:pt x="33" y="239"/>
                  </a:cubicBezTo>
                  <a:cubicBezTo>
                    <a:pt x="34" y="238"/>
                    <a:pt x="34" y="238"/>
                    <a:pt x="34" y="238"/>
                  </a:cubicBezTo>
                  <a:cubicBezTo>
                    <a:pt x="34" y="236"/>
                    <a:pt x="34" y="236"/>
                    <a:pt x="34" y="236"/>
                  </a:cubicBezTo>
                  <a:cubicBezTo>
                    <a:pt x="34" y="236"/>
                    <a:pt x="32" y="235"/>
                    <a:pt x="32" y="235"/>
                  </a:cubicBezTo>
                  <a:cubicBezTo>
                    <a:pt x="32" y="235"/>
                    <a:pt x="31" y="233"/>
                    <a:pt x="31" y="233"/>
                  </a:cubicBezTo>
                  <a:cubicBezTo>
                    <a:pt x="31" y="232"/>
                    <a:pt x="31" y="232"/>
                    <a:pt x="31" y="232"/>
                  </a:cubicBezTo>
                  <a:cubicBezTo>
                    <a:pt x="31" y="232"/>
                    <a:pt x="29" y="230"/>
                    <a:pt x="29" y="230"/>
                  </a:cubicBezTo>
                  <a:cubicBezTo>
                    <a:pt x="29" y="230"/>
                    <a:pt x="29" y="228"/>
                    <a:pt x="29" y="228"/>
                  </a:cubicBezTo>
                  <a:cubicBezTo>
                    <a:pt x="29" y="228"/>
                    <a:pt x="28" y="226"/>
                    <a:pt x="28" y="226"/>
                  </a:cubicBezTo>
                  <a:cubicBezTo>
                    <a:pt x="27" y="225"/>
                    <a:pt x="27" y="224"/>
                    <a:pt x="27" y="224"/>
                  </a:cubicBezTo>
                  <a:cubicBezTo>
                    <a:pt x="29" y="224"/>
                    <a:pt x="29" y="224"/>
                    <a:pt x="29" y="224"/>
                  </a:cubicBezTo>
                  <a:cubicBezTo>
                    <a:pt x="31" y="224"/>
                    <a:pt x="31" y="224"/>
                    <a:pt x="31" y="224"/>
                  </a:cubicBezTo>
                  <a:cubicBezTo>
                    <a:pt x="32" y="226"/>
                    <a:pt x="32" y="226"/>
                    <a:pt x="32" y="226"/>
                  </a:cubicBezTo>
                  <a:cubicBezTo>
                    <a:pt x="33" y="225"/>
                    <a:pt x="33" y="225"/>
                    <a:pt x="33" y="225"/>
                  </a:cubicBezTo>
                  <a:cubicBezTo>
                    <a:pt x="33" y="226"/>
                    <a:pt x="33" y="226"/>
                    <a:pt x="33" y="226"/>
                  </a:cubicBezTo>
                  <a:cubicBezTo>
                    <a:pt x="35" y="226"/>
                    <a:pt x="35" y="226"/>
                    <a:pt x="35" y="226"/>
                  </a:cubicBezTo>
                  <a:cubicBezTo>
                    <a:pt x="38" y="226"/>
                    <a:pt x="38" y="226"/>
                    <a:pt x="38" y="226"/>
                  </a:cubicBezTo>
                  <a:cubicBezTo>
                    <a:pt x="40" y="226"/>
                    <a:pt x="40" y="226"/>
                    <a:pt x="40" y="226"/>
                  </a:cubicBezTo>
                  <a:cubicBezTo>
                    <a:pt x="41" y="226"/>
                    <a:pt x="41" y="226"/>
                    <a:pt x="41" y="226"/>
                  </a:cubicBezTo>
                  <a:cubicBezTo>
                    <a:pt x="41" y="226"/>
                    <a:pt x="42" y="227"/>
                    <a:pt x="42" y="227"/>
                  </a:cubicBezTo>
                  <a:cubicBezTo>
                    <a:pt x="43" y="228"/>
                    <a:pt x="44" y="227"/>
                    <a:pt x="44" y="227"/>
                  </a:cubicBezTo>
                  <a:cubicBezTo>
                    <a:pt x="44" y="228"/>
                    <a:pt x="46" y="228"/>
                    <a:pt x="46" y="228"/>
                  </a:cubicBezTo>
                  <a:cubicBezTo>
                    <a:pt x="46" y="228"/>
                    <a:pt x="47" y="227"/>
                    <a:pt x="48" y="227"/>
                  </a:cubicBezTo>
                  <a:cubicBezTo>
                    <a:pt x="48" y="227"/>
                    <a:pt x="49" y="227"/>
                    <a:pt x="49" y="227"/>
                  </a:cubicBezTo>
                  <a:cubicBezTo>
                    <a:pt x="50" y="226"/>
                    <a:pt x="50" y="226"/>
                    <a:pt x="50" y="226"/>
                  </a:cubicBezTo>
                  <a:cubicBezTo>
                    <a:pt x="50" y="224"/>
                    <a:pt x="50" y="224"/>
                    <a:pt x="50" y="224"/>
                  </a:cubicBezTo>
                  <a:cubicBezTo>
                    <a:pt x="51" y="224"/>
                    <a:pt x="51" y="224"/>
                    <a:pt x="51" y="224"/>
                  </a:cubicBezTo>
                  <a:cubicBezTo>
                    <a:pt x="51" y="223"/>
                    <a:pt x="51" y="223"/>
                    <a:pt x="51" y="223"/>
                  </a:cubicBezTo>
                  <a:cubicBezTo>
                    <a:pt x="52" y="221"/>
                    <a:pt x="52" y="221"/>
                    <a:pt x="52" y="221"/>
                  </a:cubicBezTo>
                  <a:cubicBezTo>
                    <a:pt x="52" y="220"/>
                    <a:pt x="52" y="220"/>
                    <a:pt x="52" y="220"/>
                  </a:cubicBezTo>
                  <a:cubicBezTo>
                    <a:pt x="54" y="220"/>
                    <a:pt x="54" y="220"/>
                    <a:pt x="54" y="220"/>
                  </a:cubicBezTo>
                  <a:cubicBezTo>
                    <a:pt x="55" y="219"/>
                    <a:pt x="55" y="219"/>
                    <a:pt x="55" y="219"/>
                  </a:cubicBezTo>
                  <a:cubicBezTo>
                    <a:pt x="56" y="217"/>
                    <a:pt x="56" y="217"/>
                    <a:pt x="56" y="217"/>
                  </a:cubicBezTo>
                  <a:cubicBezTo>
                    <a:pt x="57" y="215"/>
                    <a:pt x="57" y="215"/>
                    <a:pt x="57" y="215"/>
                  </a:cubicBezTo>
                  <a:cubicBezTo>
                    <a:pt x="57" y="215"/>
                    <a:pt x="58" y="213"/>
                    <a:pt x="58" y="213"/>
                  </a:cubicBezTo>
                  <a:cubicBezTo>
                    <a:pt x="58" y="213"/>
                    <a:pt x="59" y="211"/>
                    <a:pt x="59" y="211"/>
                  </a:cubicBezTo>
                  <a:cubicBezTo>
                    <a:pt x="58" y="208"/>
                    <a:pt x="58" y="208"/>
                    <a:pt x="58" y="208"/>
                  </a:cubicBezTo>
                  <a:cubicBezTo>
                    <a:pt x="57" y="206"/>
                    <a:pt x="57" y="206"/>
                    <a:pt x="57" y="206"/>
                  </a:cubicBezTo>
                  <a:cubicBezTo>
                    <a:pt x="56" y="204"/>
                    <a:pt x="56" y="204"/>
                    <a:pt x="56" y="204"/>
                  </a:cubicBezTo>
                  <a:cubicBezTo>
                    <a:pt x="56" y="204"/>
                    <a:pt x="56" y="203"/>
                    <a:pt x="55" y="203"/>
                  </a:cubicBezTo>
                  <a:cubicBezTo>
                    <a:pt x="55" y="203"/>
                    <a:pt x="55" y="202"/>
                    <a:pt x="55" y="202"/>
                  </a:cubicBezTo>
                  <a:cubicBezTo>
                    <a:pt x="55" y="200"/>
                    <a:pt x="55" y="200"/>
                    <a:pt x="55" y="200"/>
                  </a:cubicBezTo>
                  <a:cubicBezTo>
                    <a:pt x="56" y="199"/>
                    <a:pt x="56" y="199"/>
                    <a:pt x="56" y="199"/>
                  </a:cubicBezTo>
                  <a:cubicBezTo>
                    <a:pt x="57" y="199"/>
                    <a:pt x="57" y="199"/>
                    <a:pt x="57" y="199"/>
                  </a:cubicBezTo>
                  <a:cubicBezTo>
                    <a:pt x="59" y="197"/>
                    <a:pt x="59" y="197"/>
                    <a:pt x="59" y="197"/>
                  </a:cubicBezTo>
                  <a:cubicBezTo>
                    <a:pt x="60" y="197"/>
                    <a:pt x="60" y="197"/>
                    <a:pt x="60" y="197"/>
                  </a:cubicBezTo>
                  <a:cubicBezTo>
                    <a:pt x="62" y="197"/>
                    <a:pt x="62" y="197"/>
                    <a:pt x="62" y="197"/>
                  </a:cubicBezTo>
                  <a:cubicBezTo>
                    <a:pt x="64" y="195"/>
                    <a:pt x="64" y="195"/>
                    <a:pt x="64" y="195"/>
                  </a:cubicBezTo>
                  <a:cubicBezTo>
                    <a:pt x="65" y="195"/>
                    <a:pt x="65" y="195"/>
                    <a:pt x="65" y="195"/>
                  </a:cubicBezTo>
                  <a:cubicBezTo>
                    <a:pt x="66" y="194"/>
                    <a:pt x="66" y="194"/>
                    <a:pt x="66" y="194"/>
                  </a:cubicBezTo>
                  <a:cubicBezTo>
                    <a:pt x="67" y="192"/>
                    <a:pt x="67" y="192"/>
                    <a:pt x="67" y="192"/>
                  </a:cubicBezTo>
                  <a:cubicBezTo>
                    <a:pt x="66" y="190"/>
                    <a:pt x="66" y="190"/>
                    <a:pt x="66" y="190"/>
                  </a:cubicBezTo>
                  <a:cubicBezTo>
                    <a:pt x="65" y="189"/>
                    <a:pt x="65" y="189"/>
                    <a:pt x="65" y="189"/>
                  </a:cubicBezTo>
                  <a:cubicBezTo>
                    <a:pt x="66" y="186"/>
                    <a:pt x="66" y="186"/>
                    <a:pt x="66" y="186"/>
                  </a:cubicBezTo>
                  <a:cubicBezTo>
                    <a:pt x="68" y="185"/>
                    <a:pt x="68" y="185"/>
                    <a:pt x="68" y="185"/>
                  </a:cubicBezTo>
                  <a:cubicBezTo>
                    <a:pt x="68" y="182"/>
                    <a:pt x="68" y="182"/>
                    <a:pt x="68" y="182"/>
                  </a:cubicBezTo>
                  <a:cubicBezTo>
                    <a:pt x="67" y="181"/>
                    <a:pt x="67" y="181"/>
                    <a:pt x="67" y="181"/>
                  </a:cubicBezTo>
                  <a:cubicBezTo>
                    <a:pt x="68" y="179"/>
                    <a:pt x="68" y="179"/>
                    <a:pt x="68" y="179"/>
                  </a:cubicBezTo>
                  <a:cubicBezTo>
                    <a:pt x="69" y="178"/>
                    <a:pt x="69" y="178"/>
                    <a:pt x="69" y="178"/>
                  </a:cubicBezTo>
                  <a:cubicBezTo>
                    <a:pt x="69" y="178"/>
                    <a:pt x="70" y="176"/>
                    <a:pt x="70" y="175"/>
                  </a:cubicBezTo>
                  <a:cubicBezTo>
                    <a:pt x="71" y="175"/>
                    <a:pt x="71" y="172"/>
                    <a:pt x="71" y="172"/>
                  </a:cubicBezTo>
                  <a:cubicBezTo>
                    <a:pt x="70" y="170"/>
                    <a:pt x="70" y="170"/>
                    <a:pt x="70" y="170"/>
                  </a:cubicBezTo>
                  <a:cubicBezTo>
                    <a:pt x="70" y="169"/>
                    <a:pt x="70" y="169"/>
                    <a:pt x="70" y="169"/>
                  </a:cubicBezTo>
                  <a:cubicBezTo>
                    <a:pt x="70" y="169"/>
                    <a:pt x="72" y="168"/>
                    <a:pt x="72" y="168"/>
                  </a:cubicBezTo>
                  <a:cubicBezTo>
                    <a:pt x="73" y="168"/>
                    <a:pt x="73" y="165"/>
                    <a:pt x="73" y="165"/>
                  </a:cubicBezTo>
                  <a:cubicBezTo>
                    <a:pt x="71" y="164"/>
                    <a:pt x="71" y="164"/>
                    <a:pt x="71" y="164"/>
                  </a:cubicBezTo>
                  <a:cubicBezTo>
                    <a:pt x="71" y="164"/>
                    <a:pt x="71" y="162"/>
                    <a:pt x="71" y="161"/>
                  </a:cubicBezTo>
                  <a:cubicBezTo>
                    <a:pt x="71" y="161"/>
                    <a:pt x="71" y="159"/>
                    <a:pt x="71" y="159"/>
                  </a:cubicBezTo>
                  <a:cubicBezTo>
                    <a:pt x="70" y="159"/>
                    <a:pt x="70" y="159"/>
                    <a:pt x="70" y="159"/>
                  </a:cubicBezTo>
                  <a:cubicBezTo>
                    <a:pt x="70" y="157"/>
                    <a:pt x="70" y="157"/>
                    <a:pt x="70" y="157"/>
                  </a:cubicBezTo>
                  <a:cubicBezTo>
                    <a:pt x="71" y="156"/>
                    <a:pt x="71" y="156"/>
                    <a:pt x="71" y="156"/>
                  </a:cubicBezTo>
                  <a:cubicBezTo>
                    <a:pt x="73" y="157"/>
                    <a:pt x="73" y="157"/>
                    <a:pt x="73" y="157"/>
                  </a:cubicBezTo>
                  <a:cubicBezTo>
                    <a:pt x="73" y="157"/>
                    <a:pt x="74" y="156"/>
                    <a:pt x="75" y="156"/>
                  </a:cubicBezTo>
                  <a:cubicBezTo>
                    <a:pt x="75" y="155"/>
                    <a:pt x="77" y="155"/>
                    <a:pt x="77" y="155"/>
                  </a:cubicBezTo>
                  <a:cubicBezTo>
                    <a:pt x="78" y="152"/>
                    <a:pt x="78" y="152"/>
                    <a:pt x="78" y="152"/>
                  </a:cubicBezTo>
                  <a:cubicBezTo>
                    <a:pt x="82" y="150"/>
                    <a:pt x="82" y="150"/>
                    <a:pt x="82" y="150"/>
                  </a:cubicBezTo>
                  <a:cubicBezTo>
                    <a:pt x="82" y="149"/>
                    <a:pt x="82" y="149"/>
                    <a:pt x="82" y="149"/>
                  </a:cubicBezTo>
                  <a:cubicBezTo>
                    <a:pt x="85" y="148"/>
                    <a:pt x="85" y="148"/>
                    <a:pt x="85" y="148"/>
                  </a:cubicBezTo>
                  <a:cubicBezTo>
                    <a:pt x="87" y="149"/>
                    <a:pt x="87" y="149"/>
                    <a:pt x="87" y="149"/>
                  </a:cubicBezTo>
                  <a:cubicBezTo>
                    <a:pt x="89" y="147"/>
                    <a:pt x="89" y="147"/>
                    <a:pt x="89" y="147"/>
                  </a:cubicBezTo>
                  <a:cubicBezTo>
                    <a:pt x="90" y="147"/>
                    <a:pt x="90" y="147"/>
                    <a:pt x="90" y="147"/>
                  </a:cubicBezTo>
                  <a:cubicBezTo>
                    <a:pt x="92" y="146"/>
                    <a:pt x="92" y="146"/>
                    <a:pt x="92" y="146"/>
                  </a:cubicBezTo>
                  <a:cubicBezTo>
                    <a:pt x="94" y="145"/>
                    <a:pt x="94" y="145"/>
                    <a:pt x="94" y="145"/>
                  </a:cubicBezTo>
                  <a:cubicBezTo>
                    <a:pt x="97" y="142"/>
                    <a:pt x="97" y="142"/>
                    <a:pt x="97" y="142"/>
                  </a:cubicBezTo>
                  <a:cubicBezTo>
                    <a:pt x="98" y="142"/>
                    <a:pt x="98" y="142"/>
                    <a:pt x="98" y="142"/>
                  </a:cubicBezTo>
                  <a:cubicBezTo>
                    <a:pt x="98" y="142"/>
                    <a:pt x="100" y="141"/>
                    <a:pt x="100" y="141"/>
                  </a:cubicBezTo>
                  <a:cubicBezTo>
                    <a:pt x="100" y="141"/>
                    <a:pt x="101" y="139"/>
                    <a:pt x="101" y="139"/>
                  </a:cubicBezTo>
                  <a:cubicBezTo>
                    <a:pt x="103" y="138"/>
                    <a:pt x="103" y="138"/>
                    <a:pt x="103" y="138"/>
                  </a:cubicBezTo>
                  <a:cubicBezTo>
                    <a:pt x="105" y="135"/>
                    <a:pt x="105" y="135"/>
                    <a:pt x="105" y="135"/>
                  </a:cubicBezTo>
                  <a:cubicBezTo>
                    <a:pt x="107" y="133"/>
                    <a:pt x="107" y="133"/>
                    <a:pt x="107" y="133"/>
                  </a:cubicBezTo>
                  <a:cubicBezTo>
                    <a:pt x="105" y="130"/>
                    <a:pt x="105" y="130"/>
                    <a:pt x="105" y="130"/>
                  </a:cubicBezTo>
                  <a:cubicBezTo>
                    <a:pt x="105" y="130"/>
                    <a:pt x="103" y="128"/>
                    <a:pt x="102" y="128"/>
                  </a:cubicBezTo>
                  <a:cubicBezTo>
                    <a:pt x="102" y="127"/>
                    <a:pt x="100" y="126"/>
                    <a:pt x="100" y="126"/>
                  </a:cubicBezTo>
                  <a:cubicBezTo>
                    <a:pt x="100" y="126"/>
                    <a:pt x="97" y="125"/>
                    <a:pt x="97" y="125"/>
                  </a:cubicBezTo>
                  <a:cubicBezTo>
                    <a:pt x="97" y="125"/>
                    <a:pt x="95" y="126"/>
                    <a:pt x="95" y="126"/>
                  </a:cubicBezTo>
                  <a:cubicBezTo>
                    <a:pt x="94" y="125"/>
                    <a:pt x="94" y="125"/>
                    <a:pt x="94" y="125"/>
                  </a:cubicBezTo>
                  <a:cubicBezTo>
                    <a:pt x="94" y="125"/>
                    <a:pt x="93" y="123"/>
                    <a:pt x="94" y="123"/>
                  </a:cubicBezTo>
                  <a:cubicBezTo>
                    <a:pt x="94" y="123"/>
                    <a:pt x="94" y="122"/>
                    <a:pt x="94" y="122"/>
                  </a:cubicBezTo>
                  <a:cubicBezTo>
                    <a:pt x="94" y="121"/>
                    <a:pt x="94" y="121"/>
                    <a:pt x="94" y="121"/>
                  </a:cubicBezTo>
                  <a:cubicBezTo>
                    <a:pt x="94" y="120"/>
                    <a:pt x="94" y="120"/>
                    <a:pt x="94" y="120"/>
                  </a:cubicBezTo>
                  <a:cubicBezTo>
                    <a:pt x="95" y="119"/>
                    <a:pt x="95" y="119"/>
                    <a:pt x="95" y="119"/>
                  </a:cubicBezTo>
                  <a:cubicBezTo>
                    <a:pt x="95" y="119"/>
                    <a:pt x="96" y="118"/>
                    <a:pt x="96" y="117"/>
                  </a:cubicBezTo>
                  <a:cubicBezTo>
                    <a:pt x="96" y="117"/>
                    <a:pt x="97" y="115"/>
                    <a:pt x="97" y="115"/>
                  </a:cubicBezTo>
                  <a:cubicBezTo>
                    <a:pt x="97" y="115"/>
                    <a:pt x="96" y="114"/>
                    <a:pt x="96" y="113"/>
                  </a:cubicBezTo>
                  <a:cubicBezTo>
                    <a:pt x="95" y="113"/>
                    <a:pt x="95" y="113"/>
                    <a:pt x="96" y="112"/>
                  </a:cubicBezTo>
                  <a:cubicBezTo>
                    <a:pt x="96" y="112"/>
                    <a:pt x="96" y="111"/>
                    <a:pt x="96" y="111"/>
                  </a:cubicBezTo>
                  <a:cubicBezTo>
                    <a:pt x="96" y="111"/>
                    <a:pt x="96" y="109"/>
                    <a:pt x="95" y="109"/>
                  </a:cubicBezTo>
                  <a:cubicBezTo>
                    <a:pt x="95" y="109"/>
                    <a:pt x="93" y="110"/>
                    <a:pt x="93" y="110"/>
                  </a:cubicBezTo>
                  <a:cubicBezTo>
                    <a:pt x="93" y="110"/>
                    <a:pt x="90" y="109"/>
                    <a:pt x="90" y="109"/>
                  </a:cubicBezTo>
                  <a:cubicBezTo>
                    <a:pt x="90" y="109"/>
                    <a:pt x="89" y="108"/>
                    <a:pt x="89" y="108"/>
                  </a:cubicBezTo>
                  <a:cubicBezTo>
                    <a:pt x="89" y="108"/>
                    <a:pt x="89" y="106"/>
                    <a:pt x="88" y="106"/>
                  </a:cubicBezTo>
                  <a:cubicBezTo>
                    <a:pt x="87" y="105"/>
                    <a:pt x="87" y="106"/>
                    <a:pt x="87" y="106"/>
                  </a:cubicBezTo>
                  <a:cubicBezTo>
                    <a:pt x="86" y="108"/>
                    <a:pt x="86" y="108"/>
                    <a:pt x="86" y="108"/>
                  </a:cubicBezTo>
                  <a:cubicBezTo>
                    <a:pt x="86" y="108"/>
                    <a:pt x="84" y="108"/>
                    <a:pt x="83" y="107"/>
                  </a:cubicBezTo>
                  <a:cubicBezTo>
                    <a:pt x="83" y="107"/>
                    <a:pt x="82" y="107"/>
                    <a:pt x="82" y="107"/>
                  </a:cubicBezTo>
                  <a:cubicBezTo>
                    <a:pt x="81" y="107"/>
                    <a:pt x="81" y="106"/>
                    <a:pt x="81" y="105"/>
                  </a:cubicBezTo>
                  <a:cubicBezTo>
                    <a:pt x="80" y="104"/>
                    <a:pt x="80" y="105"/>
                    <a:pt x="79" y="105"/>
                  </a:cubicBezTo>
                  <a:cubicBezTo>
                    <a:pt x="79" y="105"/>
                    <a:pt x="77" y="105"/>
                    <a:pt x="77" y="105"/>
                  </a:cubicBezTo>
                  <a:cubicBezTo>
                    <a:pt x="77" y="105"/>
                    <a:pt x="75" y="103"/>
                    <a:pt x="75" y="103"/>
                  </a:cubicBezTo>
                  <a:cubicBezTo>
                    <a:pt x="75" y="102"/>
                    <a:pt x="74" y="102"/>
                    <a:pt x="74" y="102"/>
                  </a:cubicBezTo>
                  <a:cubicBezTo>
                    <a:pt x="74" y="102"/>
                    <a:pt x="72" y="103"/>
                    <a:pt x="72" y="103"/>
                  </a:cubicBezTo>
                  <a:cubicBezTo>
                    <a:pt x="72" y="104"/>
                    <a:pt x="72" y="104"/>
                    <a:pt x="72" y="104"/>
                  </a:cubicBezTo>
                  <a:cubicBezTo>
                    <a:pt x="71" y="107"/>
                    <a:pt x="71" y="107"/>
                    <a:pt x="71" y="107"/>
                  </a:cubicBezTo>
                  <a:cubicBezTo>
                    <a:pt x="68" y="109"/>
                    <a:pt x="68" y="109"/>
                    <a:pt x="68" y="109"/>
                  </a:cubicBezTo>
                  <a:cubicBezTo>
                    <a:pt x="68" y="109"/>
                    <a:pt x="65" y="109"/>
                    <a:pt x="64" y="108"/>
                  </a:cubicBezTo>
                  <a:cubicBezTo>
                    <a:pt x="64" y="108"/>
                    <a:pt x="64" y="108"/>
                    <a:pt x="63" y="108"/>
                  </a:cubicBezTo>
                  <a:cubicBezTo>
                    <a:pt x="62" y="108"/>
                    <a:pt x="62" y="108"/>
                    <a:pt x="62" y="108"/>
                  </a:cubicBezTo>
                  <a:cubicBezTo>
                    <a:pt x="62" y="108"/>
                    <a:pt x="60" y="109"/>
                    <a:pt x="60" y="109"/>
                  </a:cubicBezTo>
                  <a:cubicBezTo>
                    <a:pt x="60" y="109"/>
                    <a:pt x="59" y="107"/>
                    <a:pt x="59" y="107"/>
                  </a:cubicBezTo>
                  <a:cubicBezTo>
                    <a:pt x="59" y="107"/>
                    <a:pt x="57" y="106"/>
                    <a:pt x="57" y="105"/>
                  </a:cubicBezTo>
                  <a:cubicBezTo>
                    <a:pt x="57" y="105"/>
                    <a:pt x="57" y="106"/>
                    <a:pt x="57" y="106"/>
                  </a:cubicBezTo>
                  <a:cubicBezTo>
                    <a:pt x="57" y="106"/>
                    <a:pt x="56" y="107"/>
                    <a:pt x="55" y="107"/>
                  </a:cubicBezTo>
                  <a:cubicBezTo>
                    <a:pt x="55" y="107"/>
                    <a:pt x="54" y="108"/>
                    <a:pt x="54" y="108"/>
                  </a:cubicBezTo>
                  <a:cubicBezTo>
                    <a:pt x="53" y="108"/>
                    <a:pt x="54" y="106"/>
                    <a:pt x="54" y="106"/>
                  </a:cubicBezTo>
                  <a:cubicBezTo>
                    <a:pt x="55" y="104"/>
                    <a:pt x="55" y="104"/>
                    <a:pt x="55" y="104"/>
                  </a:cubicBezTo>
                  <a:cubicBezTo>
                    <a:pt x="55" y="104"/>
                    <a:pt x="52" y="103"/>
                    <a:pt x="52" y="102"/>
                  </a:cubicBezTo>
                  <a:cubicBezTo>
                    <a:pt x="51" y="102"/>
                    <a:pt x="50" y="101"/>
                    <a:pt x="50" y="101"/>
                  </a:cubicBezTo>
                  <a:cubicBezTo>
                    <a:pt x="50" y="101"/>
                    <a:pt x="48" y="101"/>
                    <a:pt x="48" y="101"/>
                  </a:cubicBezTo>
                  <a:cubicBezTo>
                    <a:pt x="46" y="101"/>
                    <a:pt x="46" y="101"/>
                    <a:pt x="46" y="101"/>
                  </a:cubicBezTo>
                  <a:cubicBezTo>
                    <a:pt x="46" y="101"/>
                    <a:pt x="45" y="101"/>
                    <a:pt x="44" y="102"/>
                  </a:cubicBezTo>
                  <a:cubicBezTo>
                    <a:pt x="44" y="102"/>
                    <a:pt x="43" y="103"/>
                    <a:pt x="42" y="102"/>
                  </a:cubicBezTo>
                  <a:cubicBezTo>
                    <a:pt x="42" y="102"/>
                    <a:pt x="43" y="100"/>
                    <a:pt x="43" y="100"/>
                  </a:cubicBezTo>
                  <a:cubicBezTo>
                    <a:pt x="43" y="100"/>
                    <a:pt x="43" y="98"/>
                    <a:pt x="43" y="98"/>
                  </a:cubicBezTo>
                  <a:cubicBezTo>
                    <a:pt x="42" y="97"/>
                    <a:pt x="42" y="99"/>
                    <a:pt x="42" y="99"/>
                  </a:cubicBezTo>
                  <a:cubicBezTo>
                    <a:pt x="42" y="99"/>
                    <a:pt x="40" y="100"/>
                    <a:pt x="39" y="101"/>
                  </a:cubicBezTo>
                  <a:cubicBezTo>
                    <a:pt x="39" y="101"/>
                    <a:pt x="38" y="101"/>
                    <a:pt x="38" y="101"/>
                  </a:cubicBezTo>
                  <a:cubicBezTo>
                    <a:pt x="37" y="101"/>
                    <a:pt x="36" y="102"/>
                    <a:pt x="34" y="102"/>
                  </a:cubicBezTo>
                  <a:cubicBezTo>
                    <a:pt x="33" y="102"/>
                    <a:pt x="32" y="103"/>
                    <a:pt x="32" y="102"/>
                  </a:cubicBezTo>
                  <a:cubicBezTo>
                    <a:pt x="31" y="102"/>
                    <a:pt x="31" y="101"/>
                    <a:pt x="31" y="101"/>
                  </a:cubicBezTo>
                  <a:cubicBezTo>
                    <a:pt x="31" y="99"/>
                    <a:pt x="31" y="99"/>
                    <a:pt x="31" y="99"/>
                  </a:cubicBezTo>
                  <a:cubicBezTo>
                    <a:pt x="31" y="99"/>
                    <a:pt x="30" y="98"/>
                    <a:pt x="30" y="97"/>
                  </a:cubicBezTo>
                  <a:cubicBezTo>
                    <a:pt x="29" y="96"/>
                    <a:pt x="30" y="96"/>
                    <a:pt x="30" y="95"/>
                  </a:cubicBezTo>
                  <a:cubicBezTo>
                    <a:pt x="30" y="95"/>
                    <a:pt x="32" y="94"/>
                    <a:pt x="32" y="94"/>
                  </a:cubicBezTo>
                  <a:cubicBezTo>
                    <a:pt x="32" y="93"/>
                    <a:pt x="33" y="93"/>
                    <a:pt x="33" y="93"/>
                  </a:cubicBezTo>
                  <a:cubicBezTo>
                    <a:pt x="36" y="92"/>
                    <a:pt x="36" y="92"/>
                    <a:pt x="36" y="92"/>
                  </a:cubicBezTo>
                  <a:cubicBezTo>
                    <a:pt x="36" y="92"/>
                    <a:pt x="36" y="89"/>
                    <a:pt x="36" y="88"/>
                  </a:cubicBezTo>
                  <a:cubicBezTo>
                    <a:pt x="36" y="88"/>
                    <a:pt x="36" y="88"/>
                    <a:pt x="35" y="88"/>
                  </a:cubicBezTo>
                  <a:cubicBezTo>
                    <a:pt x="34" y="88"/>
                    <a:pt x="34" y="87"/>
                    <a:pt x="34" y="87"/>
                  </a:cubicBezTo>
                  <a:cubicBezTo>
                    <a:pt x="34" y="87"/>
                    <a:pt x="34" y="85"/>
                    <a:pt x="34" y="85"/>
                  </a:cubicBezTo>
                  <a:cubicBezTo>
                    <a:pt x="33" y="83"/>
                    <a:pt x="33" y="83"/>
                    <a:pt x="33" y="83"/>
                  </a:cubicBezTo>
                  <a:cubicBezTo>
                    <a:pt x="29" y="84"/>
                    <a:pt x="29" y="84"/>
                    <a:pt x="29" y="84"/>
                  </a:cubicBezTo>
                  <a:cubicBezTo>
                    <a:pt x="29" y="84"/>
                    <a:pt x="27" y="85"/>
                    <a:pt x="26" y="85"/>
                  </a:cubicBezTo>
                  <a:cubicBezTo>
                    <a:pt x="26" y="85"/>
                    <a:pt x="24" y="85"/>
                    <a:pt x="24" y="85"/>
                  </a:cubicBezTo>
                  <a:cubicBezTo>
                    <a:pt x="23" y="85"/>
                    <a:pt x="22" y="84"/>
                    <a:pt x="22" y="84"/>
                  </a:cubicBezTo>
                  <a:cubicBezTo>
                    <a:pt x="22" y="84"/>
                    <a:pt x="18" y="85"/>
                    <a:pt x="18" y="85"/>
                  </a:cubicBezTo>
                  <a:cubicBezTo>
                    <a:pt x="18" y="85"/>
                    <a:pt x="17" y="85"/>
                    <a:pt x="17" y="85"/>
                  </a:cubicBezTo>
                  <a:cubicBezTo>
                    <a:pt x="15" y="85"/>
                    <a:pt x="15" y="85"/>
                    <a:pt x="15" y="85"/>
                  </a:cubicBezTo>
                  <a:cubicBezTo>
                    <a:pt x="13" y="86"/>
                    <a:pt x="13" y="86"/>
                    <a:pt x="13" y="86"/>
                  </a:cubicBezTo>
                  <a:cubicBezTo>
                    <a:pt x="12" y="87"/>
                    <a:pt x="12" y="87"/>
                    <a:pt x="12" y="87"/>
                  </a:cubicBezTo>
                  <a:cubicBezTo>
                    <a:pt x="12" y="87"/>
                    <a:pt x="11" y="88"/>
                    <a:pt x="11" y="88"/>
                  </a:cubicBezTo>
                  <a:cubicBezTo>
                    <a:pt x="10" y="88"/>
                    <a:pt x="9" y="88"/>
                    <a:pt x="8" y="88"/>
                  </a:cubicBezTo>
                  <a:cubicBezTo>
                    <a:pt x="8" y="88"/>
                    <a:pt x="7" y="89"/>
                    <a:pt x="7" y="89"/>
                  </a:cubicBezTo>
                  <a:cubicBezTo>
                    <a:pt x="7" y="89"/>
                    <a:pt x="5" y="90"/>
                    <a:pt x="4" y="91"/>
                  </a:cubicBezTo>
                  <a:cubicBezTo>
                    <a:pt x="3" y="86"/>
                    <a:pt x="3" y="86"/>
                    <a:pt x="3" y="86"/>
                  </a:cubicBezTo>
                  <a:cubicBezTo>
                    <a:pt x="6" y="77"/>
                    <a:pt x="6" y="77"/>
                    <a:pt x="6" y="77"/>
                  </a:cubicBezTo>
                  <a:cubicBezTo>
                    <a:pt x="11" y="73"/>
                    <a:pt x="11" y="73"/>
                    <a:pt x="11" y="73"/>
                  </a:cubicBezTo>
                  <a:cubicBezTo>
                    <a:pt x="13" y="65"/>
                    <a:pt x="13" y="65"/>
                    <a:pt x="13" y="65"/>
                  </a:cubicBezTo>
                  <a:cubicBezTo>
                    <a:pt x="10" y="62"/>
                    <a:pt x="10" y="62"/>
                    <a:pt x="10" y="62"/>
                  </a:cubicBezTo>
                  <a:cubicBezTo>
                    <a:pt x="10" y="59"/>
                    <a:pt x="19" y="53"/>
                    <a:pt x="18" y="50"/>
                  </a:cubicBezTo>
                  <a:cubicBezTo>
                    <a:pt x="17" y="47"/>
                    <a:pt x="6" y="56"/>
                    <a:pt x="5" y="53"/>
                  </a:cubicBezTo>
                  <a:cubicBezTo>
                    <a:pt x="4" y="47"/>
                    <a:pt x="7" y="48"/>
                    <a:pt x="12" y="43"/>
                  </a:cubicBezTo>
                  <a:cubicBezTo>
                    <a:pt x="6" y="41"/>
                    <a:pt x="6" y="41"/>
                    <a:pt x="6" y="41"/>
                  </a:cubicBezTo>
                  <a:cubicBezTo>
                    <a:pt x="6" y="35"/>
                    <a:pt x="6" y="35"/>
                    <a:pt x="6" y="35"/>
                  </a:cubicBezTo>
                  <a:cubicBezTo>
                    <a:pt x="2" y="33"/>
                    <a:pt x="2" y="33"/>
                    <a:pt x="2" y="33"/>
                  </a:cubicBezTo>
                  <a:cubicBezTo>
                    <a:pt x="2" y="33"/>
                    <a:pt x="3" y="30"/>
                    <a:pt x="3" y="27"/>
                  </a:cubicBezTo>
                  <a:cubicBezTo>
                    <a:pt x="3" y="24"/>
                    <a:pt x="6" y="23"/>
                    <a:pt x="6" y="23"/>
                  </a:cubicBezTo>
                  <a:cubicBezTo>
                    <a:pt x="9" y="22"/>
                    <a:pt x="11" y="20"/>
                    <a:pt x="14" y="18"/>
                  </a:cubicBezTo>
                  <a:cubicBezTo>
                    <a:pt x="17" y="14"/>
                    <a:pt x="20" y="16"/>
                    <a:pt x="22" y="15"/>
                  </a:cubicBezTo>
                  <a:cubicBezTo>
                    <a:pt x="25" y="13"/>
                    <a:pt x="25" y="15"/>
                    <a:pt x="35" y="17"/>
                  </a:cubicBezTo>
                  <a:cubicBezTo>
                    <a:pt x="37" y="16"/>
                    <a:pt x="41" y="16"/>
                    <a:pt x="42" y="14"/>
                  </a:cubicBezTo>
                  <a:cubicBezTo>
                    <a:pt x="44" y="12"/>
                    <a:pt x="47" y="13"/>
                    <a:pt x="47" y="9"/>
                  </a:cubicBezTo>
                  <a:cubicBezTo>
                    <a:pt x="48" y="3"/>
                    <a:pt x="59" y="7"/>
                    <a:pt x="59" y="5"/>
                  </a:cubicBezTo>
                  <a:cubicBezTo>
                    <a:pt x="61" y="5"/>
                    <a:pt x="63" y="0"/>
                    <a:pt x="68" y="0"/>
                  </a:cubicBezTo>
                  <a:cubicBezTo>
                    <a:pt x="72" y="1"/>
                    <a:pt x="73" y="2"/>
                    <a:pt x="76" y="3"/>
                  </a:cubicBezTo>
                  <a:cubicBezTo>
                    <a:pt x="87" y="10"/>
                    <a:pt x="82" y="14"/>
                    <a:pt x="95" y="18"/>
                  </a:cubicBezTo>
                  <a:cubicBezTo>
                    <a:pt x="106" y="21"/>
                    <a:pt x="119" y="24"/>
                    <a:pt x="130" y="26"/>
                  </a:cubicBezTo>
                  <a:cubicBezTo>
                    <a:pt x="140" y="27"/>
                    <a:pt x="150" y="31"/>
                    <a:pt x="160" y="35"/>
                  </a:cubicBezTo>
                  <a:cubicBezTo>
                    <a:pt x="160" y="35"/>
                    <a:pt x="197" y="52"/>
                    <a:pt x="198" y="53"/>
                  </a:cubicBezTo>
                  <a:cubicBezTo>
                    <a:pt x="199" y="53"/>
                    <a:pt x="220" y="49"/>
                    <a:pt x="221" y="49"/>
                  </a:cubicBezTo>
                  <a:cubicBezTo>
                    <a:pt x="222" y="49"/>
                    <a:pt x="229" y="50"/>
                    <a:pt x="234" y="53"/>
                  </a:cubicBezTo>
                  <a:cubicBezTo>
                    <a:pt x="237" y="56"/>
                    <a:pt x="247" y="63"/>
                    <a:pt x="247" y="63"/>
                  </a:cubicBezTo>
                  <a:cubicBezTo>
                    <a:pt x="249" y="64"/>
                    <a:pt x="261" y="62"/>
                    <a:pt x="261" y="62"/>
                  </a:cubicBezTo>
                  <a:cubicBezTo>
                    <a:pt x="269" y="62"/>
                    <a:pt x="276" y="71"/>
                    <a:pt x="280" y="72"/>
                  </a:cubicBezTo>
                  <a:cubicBezTo>
                    <a:pt x="285" y="73"/>
                    <a:pt x="297" y="67"/>
                    <a:pt x="302" y="72"/>
                  </a:cubicBezTo>
                  <a:cubicBezTo>
                    <a:pt x="302" y="72"/>
                    <a:pt x="312" y="73"/>
                    <a:pt x="313" y="78"/>
                  </a:cubicBezTo>
                  <a:cubicBezTo>
                    <a:pt x="315" y="83"/>
                    <a:pt x="319" y="91"/>
                    <a:pt x="319" y="91"/>
                  </a:cubicBezTo>
                  <a:cubicBezTo>
                    <a:pt x="332" y="96"/>
                    <a:pt x="332" y="96"/>
                    <a:pt x="332" y="96"/>
                  </a:cubicBezTo>
                  <a:cubicBezTo>
                    <a:pt x="332" y="96"/>
                    <a:pt x="339" y="102"/>
                    <a:pt x="340" y="104"/>
                  </a:cubicBezTo>
                  <a:cubicBezTo>
                    <a:pt x="341" y="105"/>
                    <a:pt x="356" y="110"/>
                    <a:pt x="356" y="110"/>
                  </a:cubicBezTo>
                  <a:cubicBezTo>
                    <a:pt x="366" y="119"/>
                    <a:pt x="366" y="119"/>
                    <a:pt x="366" y="119"/>
                  </a:cubicBezTo>
                  <a:cubicBezTo>
                    <a:pt x="381" y="119"/>
                    <a:pt x="381" y="119"/>
                    <a:pt x="381" y="119"/>
                  </a:cubicBezTo>
                  <a:cubicBezTo>
                    <a:pt x="391" y="121"/>
                    <a:pt x="391" y="121"/>
                    <a:pt x="391" y="121"/>
                  </a:cubicBezTo>
                  <a:cubicBezTo>
                    <a:pt x="396" y="115"/>
                    <a:pt x="396" y="115"/>
                    <a:pt x="396" y="115"/>
                  </a:cubicBezTo>
                  <a:cubicBezTo>
                    <a:pt x="396" y="115"/>
                    <a:pt x="421" y="127"/>
                    <a:pt x="422" y="127"/>
                  </a:cubicBezTo>
                  <a:cubicBezTo>
                    <a:pt x="423" y="127"/>
                    <a:pt x="423" y="130"/>
                    <a:pt x="424" y="133"/>
                  </a:cubicBezTo>
                  <a:cubicBezTo>
                    <a:pt x="424" y="134"/>
                    <a:pt x="424" y="134"/>
                    <a:pt x="424" y="134"/>
                  </a:cubicBezTo>
                  <a:cubicBezTo>
                    <a:pt x="423" y="134"/>
                    <a:pt x="424" y="134"/>
                    <a:pt x="424" y="134"/>
                  </a:cubicBezTo>
                  <a:cubicBezTo>
                    <a:pt x="424" y="134"/>
                    <a:pt x="424" y="134"/>
                    <a:pt x="424" y="134"/>
                  </a:cubicBezTo>
                  <a:cubicBezTo>
                    <a:pt x="424" y="136"/>
                    <a:pt x="424" y="136"/>
                    <a:pt x="424" y="136"/>
                  </a:cubicBezTo>
                  <a:cubicBezTo>
                    <a:pt x="424" y="137"/>
                    <a:pt x="424" y="137"/>
                    <a:pt x="424" y="137"/>
                  </a:cubicBezTo>
                  <a:cubicBezTo>
                    <a:pt x="423" y="137"/>
                    <a:pt x="423" y="137"/>
                    <a:pt x="423" y="137"/>
                  </a:cubicBezTo>
                  <a:cubicBezTo>
                    <a:pt x="423" y="137"/>
                    <a:pt x="423" y="137"/>
                    <a:pt x="423" y="137"/>
                  </a:cubicBezTo>
                  <a:cubicBezTo>
                    <a:pt x="424" y="138"/>
                    <a:pt x="424" y="138"/>
                    <a:pt x="424" y="138"/>
                  </a:cubicBezTo>
                  <a:cubicBezTo>
                    <a:pt x="424" y="138"/>
                    <a:pt x="424" y="138"/>
                    <a:pt x="424" y="138"/>
                  </a:cubicBezTo>
                  <a:cubicBezTo>
                    <a:pt x="424" y="138"/>
                    <a:pt x="424" y="138"/>
                    <a:pt x="424" y="139"/>
                  </a:cubicBezTo>
                  <a:cubicBezTo>
                    <a:pt x="424" y="139"/>
                    <a:pt x="424" y="139"/>
                    <a:pt x="424" y="139"/>
                  </a:cubicBezTo>
                  <a:cubicBezTo>
                    <a:pt x="424" y="139"/>
                    <a:pt x="424" y="139"/>
                    <a:pt x="424" y="140"/>
                  </a:cubicBezTo>
                  <a:cubicBezTo>
                    <a:pt x="424" y="140"/>
                    <a:pt x="424" y="140"/>
                    <a:pt x="424" y="140"/>
                  </a:cubicBezTo>
                  <a:cubicBezTo>
                    <a:pt x="425" y="140"/>
                    <a:pt x="425" y="140"/>
                    <a:pt x="425" y="140"/>
                  </a:cubicBezTo>
                  <a:cubicBezTo>
                    <a:pt x="425" y="140"/>
                    <a:pt x="425" y="140"/>
                    <a:pt x="425" y="140"/>
                  </a:cubicBezTo>
                  <a:cubicBezTo>
                    <a:pt x="425" y="140"/>
                    <a:pt x="426" y="141"/>
                    <a:pt x="426" y="141"/>
                  </a:cubicBezTo>
                  <a:cubicBezTo>
                    <a:pt x="426" y="141"/>
                    <a:pt x="426" y="141"/>
                    <a:pt x="427" y="141"/>
                  </a:cubicBezTo>
                  <a:cubicBezTo>
                    <a:pt x="427" y="141"/>
                    <a:pt x="427" y="141"/>
                    <a:pt x="428" y="141"/>
                  </a:cubicBezTo>
                  <a:cubicBezTo>
                    <a:pt x="428" y="141"/>
                    <a:pt x="428" y="141"/>
                    <a:pt x="428" y="141"/>
                  </a:cubicBezTo>
                  <a:cubicBezTo>
                    <a:pt x="428" y="141"/>
                    <a:pt x="429" y="141"/>
                    <a:pt x="429" y="140"/>
                  </a:cubicBezTo>
                  <a:cubicBezTo>
                    <a:pt x="442" y="143"/>
                    <a:pt x="442" y="143"/>
                    <a:pt x="442" y="143"/>
                  </a:cubicBezTo>
                  <a:cubicBezTo>
                    <a:pt x="445" y="144"/>
                    <a:pt x="445" y="146"/>
                    <a:pt x="448" y="148"/>
                  </a:cubicBezTo>
                  <a:cubicBezTo>
                    <a:pt x="456" y="145"/>
                    <a:pt x="456" y="145"/>
                    <a:pt x="456" y="145"/>
                  </a:cubicBezTo>
                  <a:cubicBezTo>
                    <a:pt x="466" y="152"/>
                    <a:pt x="466" y="152"/>
                    <a:pt x="466" y="152"/>
                  </a:cubicBezTo>
                  <a:cubicBezTo>
                    <a:pt x="475" y="149"/>
                    <a:pt x="475" y="149"/>
                    <a:pt x="475" y="149"/>
                  </a:cubicBezTo>
                  <a:cubicBezTo>
                    <a:pt x="484" y="149"/>
                    <a:pt x="484" y="149"/>
                    <a:pt x="484" y="149"/>
                  </a:cubicBezTo>
                  <a:cubicBezTo>
                    <a:pt x="484" y="147"/>
                    <a:pt x="505" y="149"/>
                    <a:pt x="496" y="159"/>
                  </a:cubicBezTo>
                  <a:close/>
                  <a:moveTo>
                    <a:pt x="506" y="281"/>
                  </a:moveTo>
                  <a:cubicBezTo>
                    <a:pt x="506" y="281"/>
                    <a:pt x="506" y="281"/>
                    <a:pt x="506" y="281"/>
                  </a:cubicBezTo>
                  <a:cubicBezTo>
                    <a:pt x="506" y="287"/>
                    <a:pt x="516" y="285"/>
                    <a:pt x="521" y="289"/>
                  </a:cubicBezTo>
                  <a:cubicBezTo>
                    <a:pt x="523" y="291"/>
                    <a:pt x="521" y="296"/>
                    <a:pt x="524" y="297"/>
                  </a:cubicBezTo>
                  <a:cubicBezTo>
                    <a:pt x="531" y="303"/>
                    <a:pt x="534" y="292"/>
                    <a:pt x="528" y="281"/>
                  </a:cubicBezTo>
                  <a:cubicBezTo>
                    <a:pt x="526" y="279"/>
                    <a:pt x="523" y="279"/>
                    <a:pt x="520" y="279"/>
                  </a:cubicBezTo>
                  <a:cubicBezTo>
                    <a:pt x="515" y="279"/>
                    <a:pt x="505" y="276"/>
                    <a:pt x="506" y="281"/>
                  </a:cubicBezTo>
                  <a:close/>
                  <a:moveTo>
                    <a:pt x="448" y="300"/>
                  </a:moveTo>
                  <a:cubicBezTo>
                    <a:pt x="448" y="300"/>
                    <a:pt x="448" y="300"/>
                    <a:pt x="448" y="300"/>
                  </a:cubicBezTo>
                  <a:cubicBezTo>
                    <a:pt x="452" y="301"/>
                    <a:pt x="456" y="297"/>
                    <a:pt x="460" y="299"/>
                  </a:cubicBezTo>
                  <a:cubicBezTo>
                    <a:pt x="462" y="301"/>
                    <a:pt x="461" y="305"/>
                    <a:pt x="462" y="308"/>
                  </a:cubicBezTo>
                  <a:cubicBezTo>
                    <a:pt x="456" y="314"/>
                    <a:pt x="472" y="313"/>
                    <a:pt x="473" y="313"/>
                  </a:cubicBezTo>
                  <a:cubicBezTo>
                    <a:pt x="473" y="315"/>
                    <a:pt x="475" y="320"/>
                    <a:pt x="478" y="318"/>
                  </a:cubicBezTo>
                  <a:cubicBezTo>
                    <a:pt x="494" y="299"/>
                    <a:pt x="494" y="299"/>
                    <a:pt x="494" y="299"/>
                  </a:cubicBezTo>
                  <a:cubicBezTo>
                    <a:pt x="494" y="297"/>
                    <a:pt x="493" y="295"/>
                    <a:pt x="491" y="295"/>
                  </a:cubicBezTo>
                  <a:cubicBezTo>
                    <a:pt x="487" y="293"/>
                    <a:pt x="482" y="297"/>
                    <a:pt x="479" y="295"/>
                  </a:cubicBezTo>
                  <a:cubicBezTo>
                    <a:pt x="476" y="293"/>
                    <a:pt x="482" y="285"/>
                    <a:pt x="478" y="282"/>
                  </a:cubicBezTo>
                  <a:cubicBezTo>
                    <a:pt x="470" y="276"/>
                    <a:pt x="467" y="283"/>
                    <a:pt x="461" y="288"/>
                  </a:cubicBezTo>
                  <a:cubicBezTo>
                    <a:pt x="457" y="291"/>
                    <a:pt x="451" y="292"/>
                    <a:pt x="447" y="296"/>
                  </a:cubicBezTo>
                  <a:cubicBezTo>
                    <a:pt x="446" y="297"/>
                    <a:pt x="447" y="300"/>
                    <a:pt x="448" y="300"/>
                  </a:cubicBezTo>
                  <a:close/>
                  <a:moveTo>
                    <a:pt x="391" y="329"/>
                  </a:moveTo>
                  <a:cubicBezTo>
                    <a:pt x="391" y="329"/>
                    <a:pt x="391" y="329"/>
                    <a:pt x="391" y="329"/>
                  </a:cubicBezTo>
                  <a:cubicBezTo>
                    <a:pt x="387" y="332"/>
                    <a:pt x="395" y="337"/>
                    <a:pt x="397" y="337"/>
                  </a:cubicBezTo>
                  <a:cubicBezTo>
                    <a:pt x="399" y="337"/>
                    <a:pt x="411" y="329"/>
                    <a:pt x="411" y="326"/>
                  </a:cubicBezTo>
                  <a:cubicBezTo>
                    <a:pt x="410" y="322"/>
                    <a:pt x="405" y="321"/>
                    <a:pt x="402" y="321"/>
                  </a:cubicBezTo>
                  <a:cubicBezTo>
                    <a:pt x="398" y="322"/>
                    <a:pt x="394" y="326"/>
                    <a:pt x="391" y="329"/>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51" name="Freeform 146">
              <a:extLst>
                <a:ext uri="{FF2B5EF4-FFF2-40B4-BE49-F238E27FC236}">
                  <a16:creationId xmlns:a16="http://schemas.microsoft.com/office/drawing/2014/main" id="{A8149628-2BAF-B757-B90C-BCB7779260AA}"/>
                </a:ext>
              </a:extLst>
            </p:cNvPr>
            <p:cNvSpPr>
              <a:spLocks noEditPoints="1"/>
            </p:cNvSpPr>
            <p:nvPr/>
          </p:nvSpPr>
          <p:spPr bwMode="auto">
            <a:xfrm>
              <a:off x="8542501" y="3335167"/>
              <a:ext cx="1060718" cy="957433"/>
            </a:xfrm>
            <a:custGeom>
              <a:avLst/>
              <a:gdLst>
                <a:gd name="T0" fmla="*/ 263 w 408"/>
                <a:gd name="T1" fmla="*/ 27 h 380"/>
                <a:gd name="T2" fmla="*/ 184 w 408"/>
                <a:gd name="T3" fmla="*/ 62 h 380"/>
                <a:gd name="T4" fmla="*/ 187 w 408"/>
                <a:gd name="T5" fmla="*/ 95 h 380"/>
                <a:gd name="T6" fmla="*/ 179 w 408"/>
                <a:gd name="T7" fmla="*/ 109 h 380"/>
                <a:gd name="T8" fmla="*/ 168 w 408"/>
                <a:gd name="T9" fmla="*/ 118 h 380"/>
                <a:gd name="T10" fmla="*/ 128 w 408"/>
                <a:gd name="T11" fmla="*/ 89 h 380"/>
                <a:gd name="T12" fmla="*/ 141 w 408"/>
                <a:gd name="T13" fmla="*/ 145 h 380"/>
                <a:gd name="T14" fmla="*/ 138 w 408"/>
                <a:gd name="T15" fmla="*/ 166 h 380"/>
                <a:gd name="T16" fmla="*/ 152 w 408"/>
                <a:gd name="T17" fmla="*/ 191 h 380"/>
                <a:gd name="T18" fmla="*/ 154 w 408"/>
                <a:gd name="T19" fmla="*/ 172 h 380"/>
                <a:gd name="T20" fmla="*/ 214 w 408"/>
                <a:gd name="T21" fmla="*/ 210 h 380"/>
                <a:gd name="T22" fmla="*/ 187 w 408"/>
                <a:gd name="T23" fmla="*/ 202 h 380"/>
                <a:gd name="T24" fmla="*/ 199 w 408"/>
                <a:gd name="T25" fmla="*/ 234 h 380"/>
                <a:gd name="T26" fmla="*/ 164 w 408"/>
                <a:gd name="T27" fmla="*/ 233 h 380"/>
                <a:gd name="T28" fmla="*/ 133 w 408"/>
                <a:gd name="T29" fmla="*/ 212 h 380"/>
                <a:gd name="T30" fmla="*/ 67 w 408"/>
                <a:gd name="T31" fmla="*/ 211 h 380"/>
                <a:gd name="T32" fmla="*/ 71 w 408"/>
                <a:gd name="T33" fmla="*/ 194 h 380"/>
                <a:gd name="T34" fmla="*/ 29 w 408"/>
                <a:gd name="T35" fmla="*/ 157 h 380"/>
                <a:gd name="T36" fmla="*/ 89 w 408"/>
                <a:gd name="T37" fmla="*/ 68 h 380"/>
                <a:gd name="T38" fmla="*/ 195 w 408"/>
                <a:gd name="T39" fmla="*/ 33 h 380"/>
                <a:gd name="T40" fmla="*/ 184 w 408"/>
                <a:gd name="T41" fmla="*/ 157 h 380"/>
                <a:gd name="T42" fmla="*/ 353 w 408"/>
                <a:gd name="T43" fmla="*/ 252 h 380"/>
                <a:gd name="T44" fmla="*/ 393 w 408"/>
                <a:gd name="T45" fmla="*/ 297 h 380"/>
                <a:gd name="T46" fmla="*/ 373 w 408"/>
                <a:gd name="T47" fmla="*/ 331 h 380"/>
                <a:gd name="T48" fmla="*/ 370 w 408"/>
                <a:gd name="T49" fmla="*/ 333 h 380"/>
                <a:gd name="T50" fmla="*/ 174 w 408"/>
                <a:gd name="T51" fmla="*/ 162 h 380"/>
                <a:gd name="T52" fmla="*/ 262 w 408"/>
                <a:gd name="T53" fmla="*/ 176 h 380"/>
                <a:gd name="T54" fmla="*/ 205 w 408"/>
                <a:gd name="T55" fmla="*/ 72 h 380"/>
                <a:gd name="T56" fmla="*/ 233 w 408"/>
                <a:gd name="T57" fmla="*/ 105 h 380"/>
                <a:gd name="T58" fmla="*/ 281 w 408"/>
                <a:gd name="T59" fmla="*/ 146 h 380"/>
                <a:gd name="T60" fmla="*/ 277 w 408"/>
                <a:gd name="T61" fmla="*/ 131 h 380"/>
                <a:gd name="T62" fmla="*/ 288 w 408"/>
                <a:gd name="T63" fmla="*/ 180 h 380"/>
                <a:gd name="T64" fmla="*/ 288 w 408"/>
                <a:gd name="T65" fmla="*/ 190 h 380"/>
                <a:gd name="T66" fmla="*/ 315 w 408"/>
                <a:gd name="T67" fmla="*/ 213 h 380"/>
                <a:gd name="T68" fmla="*/ 279 w 408"/>
                <a:gd name="T69" fmla="*/ 292 h 380"/>
                <a:gd name="T70" fmla="*/ 239 w 408"/>
                <a:gd name="T71" fmla="*/ 288 h 380"/>
                <a:gd name="T72" fmla="*/ 255 w 408"/>
                <a:gd name="T73" fmla="*/ 287 h 380"/>
                <a:gd name="T74" fmla="*/ 274 w 408"/>
                <a:gd name="T75" fmla="*/ 259 h 380"/>
                <a:gd name="T76" fmla="*/ 267 w 408"/>
                <a:gd name="T77" fmla="*/ 256 h 380"/>
                <a:gd name="T78" fmla="*/ 244 w 408"/>
                <a:gd name="T79" fmla="*/ 271 h 380"/>
                <a:gd name="T80" fmla="*/ 219 w 408"/>
                <a:gd name="T81" fmla="*/ 239 h 380"/>
                <a:gd name="T82" fmla="*/ 245 w 408"/>
                <a:gd name="T83" fmla="*/ 240 h 380"/>
                <a:gd name="T84" fmla="*/ 270 w 408"/>
                <a:gd name="T85" fmla="*/ 236 h 380"/>
                <a:gd name="T86" fmla="*/ 245 w 408"/>
                <a:gd name="T87" fmla="*/ 222 h 380"/>
                <a:gd name="T88" fmla="*/ 221 w 408"/>
                <a:gd name="T89" fmla="*/ 357 h 380"/>
                <a:gd name="T90" fmla="*/ 282 w 408"/>
                <a:gd name="T91" fmla="*/ 356 h 380"/>
                <a:gd name="T92" fmla="*/ 335 w 408"/>
                <a:gd name="T93" fmla="*/ 353 h 380"/>
                <a:gd name="T94" fmla="*/ 260 w 408"/>
                <a:gd name="T95" fmla="*/ 372 h 380"/>
                <a:gd name="T96" fmla="*/ 172 w 408"/>
                <a:gd name="T97" fmla="*/ 319 h 380"/>
                <a:gd name="T98" fmla="*/ 87 w 408"/>
                <a:gd name="T99" fmla="*/ 238 h 380"/>
                <a:gd name="T100" fmla="*/ 107 w 408"/>
                <a:gd name="T101" fmla="*/ 292 h 380"/>
                <a:gd name="T102" fmla="*/ 138 w 408"/>
                <a:gd name="T103" fmla="*/ 298 h 380"/>
                <a:gd name="T104" fmla="*/ 163 w 408"/>
                <a:gd name="T105" fmla="*/ 298 h 380"/>
                <a:gd name="T106" fmla="*/ 174 w 408"/>
                <a:gd name="T107" fmla="*/ 293 h 380"/>
                <a:gd name="T108" fmla="*/ 169 w 408"/>
                <a:gd name="T109" fmla="*/ 263 h 380"/>
                <a:gd name="T110" fmla="*/ 178 w 408"/>
                <a:gd name="T111" fmla="*/ 247 h 380"/>
                <a:gd name="T112" fmla="*/ 115 w 408"/>
                <a:gd name="T113" fmla="*/ 223 h 380"/>
                <a:gd name="T114" fmla="*/ 66 w 408"/>
                <a:gd name="T115" fmla="*/ 265 h 380"/>
                <a:gd name="T116" fmla="*/ 65 w 408"/>
                <a:gd name="T117" fmla="*/ 242 h 380"/>
                <a:gd name="T118" fmla="*/ 11 w 408"/>
                <a:gd name="T119" fmla="*/ 161 h 380"/>
                <a:gd name="T120" fmla="*/ 11 w 408"/>
                <a:gd name="T121" fmla="*/ 157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8" h="380">
                  <a:moveTo>
                    <a:pt x="222" y="32"/>
                  </a:moveTo>
                  <a:cubicBezTo>
                    <a:pt x="227" y="30"/>
                    <a:pt x="227" y="30"/>
                    <a:pt x="227" y="30"/>
                  </a:cubicBezTo>
                  <a:cubicBezTo>
                    <a:pt x="227" y="30"/>
                    <a:pt x="233" y="28"/>
                    <a:pt x="234" y="28"/>
                  </a:cubicBezTo>
                  <a:cubicBezTo>
                    <a:pt x="235" y="28"/>
                    <a:pt x="240" y="27"/>
                    <a:pt x="241" y="26"/>
                  </a:cubicBezTo>
                  <a:cubicBezTo>
                    <a:pt x="242" y="26"/>
                    <a:pt x="245" y="24"/>
                    <a:pt x="246" y="23"/>
                  </a:cubicBezTo>
                  <a:cubicBezTo>
                    <a:pt x="247" y="23"/>
                    <a:pt x="249" y="23"/>
                    <a:pt x="251" y="21"/>
                  </a:cubicBezTo>
                  <a:cubicBezTo>
                    <a:pt x="252" y="20"/>
                    <a:pt x="253" y="17"/>
                    <a:pt x="253" y="16"/>
                  </a:cubicBezTo>
                  <a:cubicBezTo>
                    <a:pt x="253" y="15"/>
                    <a:pt x="252" y="15"/>
                    <a:pt x="251" y="12"/>
                  </a:cubicBezTo>
                  <a:cubicBezTo>
                    <a:pt x="249" y="9"/>
                    <a:pt x="247" y="7"/>
                    <a:pt x="247" y="6"/>
                  </a:cubicBezTo>
                  <a:cubicBezTo>
                    <a:pt x="246" y="4"/>
                    <a:pt x="246" y="2"/>
                    <a:pt x="247" y="2"/>
                  </a:cubicBezTo>
                  <a:cubicBezTo>
                    <a:pt x="248" y="1"/>
                    <a:pt x="251" y="0"/>
                    <a:pt x="253" y="0"/>
                  </a:cubicBezTo>
                  <a:cubicBezTo>
                    <a:pt x="255" y="1"/>
                    <a:pt x="260" y="2"/>
                    <a:pt x="261" y="2"/>
                  </a:cubicBezTo>
                  <a:cubicBezTo>
                    <a:pt x="262" y="2"/>
                    <a:pt x="267" y="5"/>
                    <a:pt x="267" y="5"/>
                  </a:cubicBezTo>
                  <a:cubicBezTo>
                    <a:pt x="267" y="5"/>
                    <a:pt x="269" y="10"/>
                    <a:pt x="269" y="11"/>
                  </a:cubicBezTo>
                  <a:cubicBezTo>
                    <a:pt x="269" y="12"/>
                    <a:pt x="274" y="18"/>
                    <a:pt x="272" y="18"/>
                  </a:cubicBezTo>
                  <a:cubicBezTo>
                    <a:pt x="271" y="18"/>
                    <a:pt x="267" y="19"/>
                    <a:pt x="267" y="19"/>
                  </a:cubicBezTo>
                  <a:cubicBezTo>
                    <a:pt x="265" y="22"/>
                    <a:pt x="265" y="22"/>
                    <a:pt x="265" y="22"/>
                  </a:cubicBezTo>
                  <a:cubicBezTo>
                    <a:pt x="265" y="22"/>
                    <a:pt x="263" y="26"/>
                    <a:pt x="263" y="27"/>
                  </a:cubicBezTo>
                  <a:cubicBezTo>
                    <a:pt x="263" y="28"/>
                    <a:pt x="262" y="33"/>
                    <a:pt x="262" y="33"/>
                  </a:cubicBezTo>
                  <a:cubicBezTo>
                    <a:pt x="267" y="44"/>
                    <a:pt x="267" y="44"/>
                    <a:pt x="267" y="44"/>
                  </a:cubicBezTo>
                  <a:cubicBezTo>
                    <a:pt x="262" y="51"/>
                    <a:pt x="262" y="51"/>
                    <a:pt x="262" y="51"/>
                  </a:cubicBezTo>
                  <a:cubicBezTo>
                    <a:pt x="258" y="55"/>
                    <a:pt x="258" y="55"/>
                    <a:pt x="258" y="55"/>
                  </a:cubicBezTo>
                  <a:cubicBezTo>
                    <a:pt x="258" y="55"/>
                    <a:pt x="252" y="55"/>
                    <a:pt x="252" y="54"/>
                  </a:cubicBezTo>
                  <a:cubicBezTo>
                    <a:pt x="252" y="53"/>
                    <a:pt x="248" y="51"/>
                    <a:pt x="248" y="51"/>
                  </a:cubicBezTo>
                  <a:cubicBezTo>
                    <a:pt x="248" y="51"/>
                    <a:pt x="242" y="52"/>
                    <a:pt x="241" y="53"/>
                  </a:cubicBezTo>
                  <a:cubicBezTo>
                    <a:pt x="240" y="53"/>
                    <a:pt x="226" y="54"/>
                    <a:pt x="226" y="54"/>
                  </a:cubicBezTo>
                  <a:cubicBezTo>
                    <a:pt x="226" y="54"/>
                    <a:pt x="223" y="53"/>
                    <a:pt x="222" y="53"/>
                  </a:cubicBezTo>
                  <a:cubicBezTo>
                    <a:pt x="221" y="53"/>
                    <a:pt x="216" y="53"/>
                    <a:pt x="216" y="53"/>
                  </a:cubicBezTo>
                  <a:cubicBezTo>
                    <a:pt x="215" y="49"/>
                    <a:pt x="215" y="49"/>
                    <a:pt x="215" y="49"/>
                  </a:cubicBezTo>
                  <a:cubicBezTo>
                    <a:pt x="211" y="50"/>
                    <a:pt x="211" y="50"/>
                    <a:pt x="211" y="50"/>
                  </a:cubicBezTo>
                  <a:cubicBezTo>
                    <a:pt x="210" y="54"/>
                    <a:pt x="210" y="54"/>
                    <a:pt x="210" y="54"/>
                  </a:cubicBezTo>
                  <a:cubicBezTo>
                    <a:pt x="205" y="57"/>
                    <a:pt x="205" y="57"/>
                    <a:pt x="205" y="57"/>
                  </a:cubicBezTo>
                  <a:cubicBezTo>
                    <a:pt x="200" y="60"/>
                    <a:pt x="200" y="60"/>
                    <a:pt x="200" y="60"/>
                  </a:cubicBezTo>
                  <a:cubicBezTo>
                    <a:pt x="190" y="60"/>
                    <a:pt x="190" y="60"/>
                    <a:pt x="190" y="60"/>
                  </a:cubicBezTo>
                  <a:cubicBezTo>
                    <a:pt x="184" y="60"/>
                    <a:pt x="184" y="60"/>
                    <a:pt x="184" y="60"/>
                  </a:cubicBezTo>
                  <a:cubicBezTo>
                    <a:pt x="184" y="62"/>
                    <a:pt x="184" y="62"/>
                    <a:pt x="184" y="62"/>
                  </a:cubicBezTo>
                  <a:cubicBezTo>
                    <a:pt x="181" y="68"/>
                    <a:pt x="181" y="68"/>
                    <a:pt x="181" y="68"/>
                  </a:cubicBezTo>
                  <a:cubicBezTo>
                    <a:pt x="177" y="71"/>
                    <a:pt x="177" y="71"/>
                    <a:pt x="177" y="71"/>
                  </a:cubicBezTo>
                  <a:cubicBezTo>
                    <a:pt x="177" y="71"/>
                    <a:pt x="171" y="73"/>
                    <a:pt x="170" y="74"/>
                  </a:cubicBezTo>
                  <a:cubicBezTo>
                    <a:pt x="170" y="74"/>
                    <a:pt x="166" y="73"/>
                    <a:pt x="166" y="73"/>
                  </a:cubicBezTo>
                  <a:cubicBezTo>
                    <a:pt x="161" y="76"/>
                    <a:pt x="161" y="76"/>
                    <a:pt x="161" y="76"/>
                  </a:cubicBezTo>
                  <a:cubicBezTo>
                    <a:pt x="160" y="79"/>
                    <a:pt x="160" y="79"/>
                    <a:pt x="160" y="79"/>
                  </a:cubicBezTo>
                  <a:cubicBezTo>
                    <a:pt x="162" y="81"/>
                    <a:pt x="162" y="81"/>
                    <a:pt x="162" y="81"/>
                  </a:cubicBezTo>
                  <a:cubicBezTo>
                    <a:pt x="166" y="83"/>
                    <a:pt x="166" y="83"/>
                    <a:pt x="166" y="83"/>
                  </a:cubicBezTo>
                  <a:cubicBezTo>
                    <a:pt x="166" y="83"/>
                    <a:pt x="169" y="84"/>
                    <a:pt x="169" y="85"/>
                  </a:cubicBezTo>
                  <a:cubicBezTo>
                    <a:pt x="169" y="85"/>
                    <a:pt x="168" y="87"/>
                    <a:pt x="168" y="87"/>
                  </a:cubicBezTo>
                  <a:cubicBezTo>
                    <a:pt x="168" y="92"/>
                    <a:pt x="168" y="92"/>
                    <a:pt x="168" y="92"/>
                  </a:cubicBezTo>
                  <a:cubicBezTo>
                    <a:pt x="168" y="92"/>
                    <a:pt x="171" y="93"/>
                    <a:pt x="172" y="93"/>
                  </a:cubicBezTo>
                  <a:cubicBezTo>
                    <a:pt x="172" y="93"/>
                    <a:pt x="175" y="91"/>
                    <a:pt x="175" y="91"/>
                  </a:cubicBezTo>
                  <a:cubicBezTo>
                    <a:pt x="175" y="90"/>
                    <a:pt x="176" y="89"/>
                    <a:pt x="176" y="89"/>
                  </a:cubicBezTo>
                  <a:cubicBezTo>
                    <a:pt x="178" y="91"/>
                    <a:pt x="178" y="91"/>
                    <a:pt x="178" y="91"/>
                  </a:cubicBezTo>
                  <a:cubicBezTo>
                    <a:pt x="178" y="91"/>
                    <a:pt x="179" y="93"/>
                    <a:pt x="180" y="93"/>
                  </a:cubicBezTo>
                  <a:cubicBezTo>
                    <a:pt x="180" y="93"/>
                    <a:pt x="183" y="93"/>
                    <a:pt x="183" y="93"/>
                  </a:cubicBezTo>
                  <a:cubicBezTo>
                    <a:pt x="187" y="95"/>
                    <a:pt x="187" y="95"/>
                    <a:pt x="187" y="95"/>
                  </a:cubicBezTo>
                  <a:cubicBezTo>
                    <a:pt x="192" y="99"/>
                    <a:pt x="192" y="99"/>
                    <a:pt x="192" y="99"/>
                  </a:cubicBezTo>
                  <a:cubicBezTo>
                    <a:pt x="192" y="99"/>
                    <a:pt x="196" y="101"/>
                    <a:pt x="195" y="102"/>
                  </a:cubicBezTo>
                  <a:cubicBezTo>
                    <a:pt x="193" y="103"/>
                    <a:pt x="191" y="104"/>
                    <a:pt x="190" y="104"/>
                  </a:cubicBezTo>
                  <a:cubicBezTo>
                    <a:pt x="190" y="104"/>
                    <a:pt x="188" y="103"/>
                    <a:pt x="188" y="102"/>
                  </a:cubicBezTo>
                  <a:cubicBezTo>
                    <a:pt x="188" y="100"/>
                    <a:pt x="187" y="99"/>
                    <a:pt x="186" y="99"/>
                  </a:cubicBezTo>
                  <a:cubicBezTo>
                    <a:pt x="185" y="99"/>
                    <a:pt x="183" y="97"/>
                    <a:pt x="183" y="97"/>
                  </a:cubicBezTo>
                  <a:cubicBezTo>
                    <a:pt x="182" y="97"/>
                    <a:pt x="180" y="97"/>
                    <a:pt x="179" y="98"/>
                  </a:cubicBezTo>
                  <a:cubicBezTo>
                    <a:pt x="178" y="98"/>
                    <a:pt x="176" y="98"/>
                    <a:pt x="176" y="97"/>
                  </a:cubicBezTo>
                  <a:cubicBezTo>
                    <a:pt x="175" y="97"/>
                    <a:pt x="174" y="94"/>
                    <a:pt x="174" y="94"/>
                  </a:cubicBezTo>
                  <a:cubicBezTo>
                    <a:pt x="169" y="93"/>
                    <a:pt x="169" y="93"/>
                    <a:pt x="169" y="93"/>
                  </a:cubicBezTo>
                  <a:cubicBezTo>
                    <a:pt x="169" y="93"/>
                    <a:pt x="168" y="94"/>
                    <a:pt x="168" y="95"/>
                  </a:cubicBezTo>
                  <a:cubicBezTo>
                    <a:pt x="168" y="95"/>
                    <a:pt x="166" y="97"/>
                    <a:pt x="166" y="97"/>
                  </a:cubicBezTo>
                  <a:cubicBezTo>
                    <a:pt x="165" y="98"/>
                    <a:pt x="165" y="98"/>
                    <a:pt x="165" y="98"/>
                  </a:cubicBezTo>
                  <a:cubicBezTo>
                    <a:pt x="165" y="100"/>
                    <a:pt x="165" y="100"/>
                    <a:pt x="165" y="100"/>
                  </a:cubicBezTo>
                  <a:cubicBezTo>
                    <a:pt x="167" y="102"/>
                    <a:pt x="167" y="102"/>
                    <a:pt x="167" y="102"/>
                  </a:cubicBezTo>
                  <a:cubicBezTo>
                    <a:pt x="171" y="105"/>
                    <a:pt x="171" y="105"/>
                    <a:pt x="171" y="105"/>
                  </a:cubicBezTo>
                  <a:cubicBezTo>
                    <a:pt x="171" y="105"/>
                    <a:pt x="176" y="106"/>
                    <a:pt x="176" y="106"/>
                  </a:cubicBezTo>
                  <a:cubicBezTo>
                    <a:pt x="177" y="106"/>
                    <a:pt x="179" y="109"/>
                    <a:pt x="179" y="109"/>
                  </a:cubicBezTo>
                  <a:cubicBezTo>
                    <a:pt x="179" y="112"/>
                    <a:pt x="179" y="112"/>
                    <a:pt x="179" y="112"/>
                  </a:cubicBezTo>
                  <a:cubicBezTo>
                    <a:pt x="178" y="115"/>
                    <a:pt x="178" y="115"/>
                    <a:pt x="178" y="115"/>
                  </a:cubicBezTo>
                  <a:cubicBezTo>
                    <a:pt x="178" y="115"/>
                    <a:pt x="178" y="117"/>
                    <a:pt x="176" y="116"/>
                  </a:cubicBezTo>
                  <a:cubicBezTo>
                    <a:pt x="174" y="115"/>
                    <a:pt x="173" y="114"/>
                    <a:pt x="173" y="114"/>
                  </a:cubicBezTo>
                  <a:cubicBezTo>
                    <a:pt x="170" y="113"/>
                    <a:pt x="170" y="113"/>
                    <a:pt x="170" y="113"/>
                  </a:cubicBezTo>
                  <a:cubicBezTo>
                    <a:pt x="169" y="109"/>
                    <a:pt x="169" y="109"/>
                    <a:pt x="169" y="109"/>
                  </a:cubicBezTo>
                  <a:cubicBezTo>
                    <a:pt x="169" y="109"/>
                    <a:pt x="167" y="107"/>
                    <a:pt x="167" y="107"/>
                  </a:cubicBezTo>
                  <a:cubicBezTo>
                    <a:pt x="166" y="107"/>
                    <a:pt x="161" y="104"/>
                    <a:pt x="161" y="104"/>
                  </a:cubicBezTo>
                  <a:cubicBezTo>
                    <a:pt x="155" y="104"/>
                    <a:pt x="155" y="104"/>
                    <a:pt x="155" y="104"/>
                  </a:cubicBezTo>
                  <a:cubicBezTo>
                    <a:pt x="151" y="104"/>
                    <a:pt x="151" y="104"/>
                    <a:pt x="151" y="104"/>
                  </a:cubicBezTo>
                  <a:cubicBezTo>
                    <a:pt x="150" y="107"/>
                    <a:pt x="150" y="107"/>
                    <a:pt x="150" y="107"/>
                  </a:cubicBezTo>
                  <a:cubicBezTo>
                    <a:pt x="150" y="107"/>
                    <a:pt x="150" y="109"/>
                    <a:pt x="151" y="109"/>
                  </a:cubicBezTo>
                  <a:cubicBezTo>
                    <a:pt x="151" y="110"/>
                    <a:pt x="154" y="112"/>
                    <a:pt x="154" y="112"/>
                  </a:cubicBezTo>
                  <a:cubicBezTo>
                    <a:pt x="154" y="112"/>
                    <a:pt x="156" y="112"/>
                    <a:pt x="156" y="113"/>
                  </a:cubicBezTo>
                  <a:cubicBezTo>
                    <a:pt x="157" y="114"/>
                    <a:pt x="159" y="116"/>
                    <a:pt x="159" y="116"/>
                  </a:cubicBezTo>
                  <a:cubicBezTo>
                    <a:pt x="159" y="116"/>
                    <a:pt x="160" y="116"/>
                    <a:pt x="161" y="116"/>
                  </a:cubicBezTo>
                  <a:cubicBezTo>
                    <a:pt x="163" y="116"/>
                    <a:pt x="165" y="117"/>
                    <a:pt x="165" y="117"/>
                  </a:cubicBezTo>
                  <a:cubicBezTo>
                    <a:pt x="168" y="118"/>
                    <a:pt x="168" y="118"/>
                    <a:pt x="168" y="118"/>
                  </a:cubicBezTo>
                  <a:cubicBezTo>
                    <a:pt x="169" y="119"/>
                    <a:pt x="169" y="119"/>
                    <a:pt x="169" y="119"/>
                  </a:cubicBezTo>
                  <a:cubicBezTo>
                    <a:pt x="169" y="119"/>
                    <a:pt x="166" y="120"/>
                    <a:pt x="165" y="120"/>
                  </a:cubicBezTo>
                  <a:cubicBezTo>
                    <a:pt x="164" y="121"/>
                    <a:pt x="161" y="121"/>
                    <a:pt x="161" y="121"/>
                  </a:cubicBezTo>
                  <a:cubicBezTo>
                    <a:pt x="161" y="121"/>
                    <a:pt x="159" y="119"/>
                    <a:pt x="158" y="119"/>
                  </a:cubicBezTo>
                  <a:cubicBezTo>
                    <a:pt x="158" y="119"/>
                    <a:pt x="155" y="120"/>
                    <a:pt x="155" y="120"/>
                  </a:cubicBezTo>
                  <a:cubicBezTo>
                    <a:pt x="155" y="120"/>
                    <a:pt x="153" y="122"/>
                    <a:pt x="152" y="120"/>
                  </a:cubicBezTo>
                  <a:cubicBezTo>
                    <a:pt x="151" y="118"/>
                    <a:pt x="150" y="116"/>
                    <a:pt x="150" y="116"/>
                  </a:cubicBezTo>
                  <a:cubicBezTo>
                    <a:pt x="150" y="114"/>
                    <a:pt x="150" y="114"/>
                    <a:pt x="150" y="114"/>
                  </a:cubicBezTo>
                  <a:cubicBezTo>
                    <a:pt x="150" y="111"/>
                    <a:pt x="150" y="111"/>
                    <a:pt x="150" y="111"/>
                  </a:cubicBezTo>
                  <a:cubicBezTo>
                    <a:pt x="149" y="108"/>
                    <a:pt x="149" y="108"/>
                    <a:pt x="149" y="108"/>
                  </a:cubicBezTo>
                  <a:cubicBezTo>
                    <a:pt x="145" y="106"/>
                    <a:pt x="145" y="106"/>
                    <a:pt x="145" y="106"/>
                  </a:cubicBezTo>
                  <a:cubicBezTo>
                    <a:pt x="140" y="106"/>
                    <a:pt x="140" y="106"/>
                    <a:pt x="140" y="106"/>
                  </a:cubicBezTo>
                  <a:cubicBezTo>
                    <a:pt x="135" y="103"/>
                    <a:pt x="135" y="103"/>
                    <a:pt x="135" y="103"/>
                  </a:cubicBezTo>
                  <a:cubicBezTo>
                    <a:pt x="129" y="101"/>
                    <a:pt x="129" y="101"/>
                    <a:pt x="129" y="101"/>
                  </a:cubicBezTo>
                  <a:cubicBezTo>
                    <a:pt x="127" y="97"/>
                    <a:pt x="127" y="97"/>
                    <a:pt x="127" y="97"/>
                  </a:cubicBezTo>
                  <a:cubicBezTo>
                    <a:pt x="131" y="94"/>
                    <a:pt x="131" y="94"/>
                    <a:pt x="131" y="94"/>
                  </a:cubicBezTo>
                  <a:cubicBezTo>
                    <a:pt x="130" y="91"/>
                    <a:pt x="130" y="91"/>
                    <a:pt x="130" y="91"/>
                  </a:cubicBezTo>
                  <a:cubicBezTo>
                    <a:pt x="128" y="89"/>
                    <a:pt x="128" y="89"/>
                    <a:pt x="128" y="89"/>
                  </a:cubicBezTo>
                  <a:cubicBezTo>
                    <a:pt x="123" y="92"/>
                    <a:pt x="123" y="92"/>
                    <a:pt x="123" y="92"/>
                  </a:cubicBezTo>
                  <a:cubicBezTo>
                    <a:pt x="123" y="95"/>
                    <a:pt x="123" y="95"/>
                    <a:pt x="123" y="95"/>
                  </a:cubicBezTo>
                  <a:cubicBezTo>
                    <a:pt x="118" y="97"/>
                    <a:pt x="118" y="97"/>
                    <a:pt x="118" y="97"/>
                  </a:cubicBezTo>
                  <a:cubicBezTo>
                    <a:pt x="116" y="101"/>
                    <a:pt x="116" y="101"/>
                    <a:pt x="116" y="101"/>
                  </a:cubicBezTo>
                  <a:cubicBezTo>
                    <a:pt x="119" y="104"/>
                    <a:pt x="119" y="104"/>
                    <a:pt x="119" y="104"/>
                  </a:cubicBezTo>
                  <a:cubicBezTo>
                    <a:pt x="119" y="109"/>
                    <a:pt x="119" y="109"/>
                    <a:pt x="119" y="109"/>
                  </a:cubicBezTo>
                  <a:cubicBezTo>
                    <a:pt x="119" y="109"/>
                    <a:pt x="118" y="114"/>
                    <a:pt x="119" y="115"/>
                  </a:cubicBezTo>
                  <a:cubicBezTo>
                    <a:pt x="119" y="115"/>
                    <a:pt x="118" y="118"/>
                    <a:pt x="118" y="120"/>
                  </a:cubicBezTo>
                  <a:cubicBezTo>
                    <a:pt x="119" y="121"/>
                    <a:pt x="119" y="122"/>
                    <a:pt x="121" y="123"/>
                  </a:cubicBezTo>
                  <a:cubicBezTo>
                    <a:pt x="122" y="124"/>
                    <a:pt x="122" y="124"/>
                    <a:pt x="124" y="125"/>
                  </a:cubicBezTo>
                  <a:cubicBezTo>
                    <a:pt x="126" y="126"/>
                    <a:pt x="127" y="127"/>
                    <a:pt x="127" y="127"/>
                  </a:cubicBezTo>
                  <a:cubicBezTo>
                    <a:pt x="129" y="131"/>
                    <a:pt x="129" y="131"/>
                    <a:pt x="129" y="131"/>
                  </a:cubicBezTo>
                  <a:cubicBezTo>
                    <a:pt x="129" y="131"/>
                    <a:pt x="130" y="132"/>
                    <a:pt x="131" y="132"/>
                  </a:cubicBezTo>
                  <a:cubicBezTo>
                    <a:pt x="132" y="133"/>
                    <a:pt x="135" y="134"/>
                    <a:pt x="135" y="135"/>
                  </a:cubicBezTo>
                  <a:cubicBezTo>
                    <a:pt x="135" y="137"/>
                    <a:pt x="136" y="139"/>
                    <a:pt x="136" y="139"/>
                  </a:cubicBezTo>
                  <a:cubicBezTo>
                    <a:pt x="136" y="139"/>
                    <a:pt x="137" y="141"/>
                    <a:pt x="137" y="141"/>
                  </a:cubicBezTo>
                  <a:cubicBezTo>
                    <a:pt x="138" y="142"/>
                    <a:pt x="139" y="141"/>
                    <a:pt x="139" y="142"/>
                  </a:cubicBezTo>
                  <a:cubicBezTo>
                    <a:pt x="140" y="143"/>
                    <a:pt x="139" y="144"/>
                    <a:pt x="141" y="145"/>
                  </a:cubicBezTo>
                  <a:cubicBezTo>
                    <a:pt x="142" y="147"/>
                    <a:pt x="144" y="148"/>
                    <a:pt x="144" y="148"/>
                  </a:cubicBezTo>
                  <a:cubicBezTo>
                    <a:pt x="145" y="148"/>
                    <a:pt x="147" y="149"/>
                    <a:pt x="147" y="149"/>
                  </a:cubicBezTo>
                  <a:cubicBezTo>
                    <a:pt x="153" y="153"/>
                    <a:pt x="153" y="153"/>
                    <a:pt x="153" y="153"/>
                  </a:cubicBezTo>
                  <a:cubicBezTo>
                    <a:pt x="157" y="158"/>
                    <a:pt x="157" y="158"/>
                    <a:pt x="157" y="158"/>
                  </a:cubicBezTo>
                  <a:cubicBezTo>
                    <a:pt x="160" y="161"/>
                    <a:pt x="160" y="161"/>
                    <a:pt x="160" y="161"/>
                  </a:cubicBezTo>
                  <a:cubicBezTo>
                    <a:pt x="159" y="165"/>
                    <a:pt x="159" y="165"/>
                    <a:pt x="159" y="165"/>
                  </a:cubicBezTo>
                  <a:cubicBezTo>
                    <a:pt x="158" y="167"/>
                    <a:pt x="158" y="167"/>
                    <a:pt x="158" y="167"/>
                  </a:cubicBezTo>
                  <a:cubicBezTo>
                    <a:pt x="158" y="167"/>
                    <a:pt x="156" y="168"/>
                    <a:pt x="155" y="168"/>
                  </a:cubicBezTo>
                  <a:cubicBezTo>
                    <a:pt x="155" y="168"/>
                    <a:pt x="153" y="169"/>
                    <a:pt x="153" y="169"/>
                  </a:cubicBezTo>
                  <a:cubicBezTo>
                    <a:pt x="153" y="169"/>
                    <a:pt x="152" y="168"/>
                    <a:pt x="152" y="168"/>
                  </a:cubicBezTo>
                  <a:cubicBezTo>
                    <a:pt x="153" y="167"/>
                    <a:pt x="156" y="166"/>
                    <a:pt x="156" y="166"/>
                  </a:cubicBezTo>
                  <a:cubicBezTo>
                    <a:pt x="156" y="166"/>
                    <a:pt x="156" y="163"/>
                    <a:pt x="155" y="163"/>
                  </a:cubicBezTo>
                  <a:cubicBezTo>
                    <a:pt x="154" y="162"/>
                    <a:pt x="151" y="160"/>
                    <a:pt x="151" y="160"/>
                  </a:cubicBezTo>
                  <a:cubicBezTo>
                    <a:pt x="149" y="158"/>
                    <a:pt x="149" y="158"/>
                    <a:pt x="149" y="158"/>
                  </a:cubicBezTo>
                  <a:cubicBezTo>
                    <a:pt x="146" y="158"/>
                    <a:pt x="146" y="158"/>
                    <a:pt x="146" y="158"/>
                  </a:cubicBezTo>
                  <a:cubicBezTo>
                    <a:pt x="146" y="158"/>
                    <a:pt x="144" y="158"/>
                    <a:pt x="144" y="159"/>
                  </a:cubicBezTo>
                  <a:cubicBezTo>
                    <a:pt x="143" y="160"/>
                    <a:pt x="140" y="162"/>
                    <a:pt x="140" y="162"/>
                  </a:cubicBezTo>
                  <a:cubicBezTo>
                    <a:pt x="138" y="166"/>
                    <a:pt x="138" y="166"/>
                    <a:pt x="138" y="166"/>
                  </a:cubicBezTo>
                  <a:cubicBezTo>
                    <a:pt x="143" y="167"/>
                    <a:pt x="143" y="167"/>
                    <a:pt x="143" y="167"/>
                  </a:cubicBezTo>
                  <a:cubicBezTo>
                    <a:pt x="143" y="167"/>
                    <a:pt x="145" y="169"/>
                    <a:pt x="145" y="169"/>
                  </a:cubicBezTo>
                  <a:cubicBezTo>
                    <a:pt x="145" y="170"/>
                    <a:pt x="147" y="172"/>
                    <a:pt x="147" y="172"/>
                  </a:cubicBezTo>
                  <a:cubicBezTo>
                    <a:pt x="149" y="173"/>
                    <a:pt x="149" y="173"/>
                    <a:pt x="149" y="173"/>
                  </a:cubicBezTo>
                  <a:cubicBezTo>
                    <a:pt x="149" y="175"/>
                    <a:pt x="149" y="175"/>
                    <a:pt x="149" y="175"/>
                  </a:cubicBezTo>
                  <a:cubicBezTo>
                    <a:pt x="148" y="178"/>
                    <a:pt x="148" y="178"/>
                    <a:pt x="148" y="178"/>
                  </a:cubicBezTo>
                  <a:cubicBezTo>
                    <a:pt x="145" y="182"/>
                    <a:pt x="145" y="182"/>
                    <a:pt x="145" y="182"/>
                  </a:cubicBezTo>
                  <a:cubicBezTo>
                    <a:pt x="145" y="182"/>
                    <a:pt x="143" y="183"/>
                    <a:pt x="143" y="183"/>
                  </a:cubicBezTo>
                  <a:cubicBezTo>
                    <a:pt x="142" y="183"/>
                    <a:pt x="140" y="185"/>
                    <a:pt x="140" y="185"/>
                  </a:cubicBezTo>
                  <a:cubicBezTo>
                    <a:pt x="140" y="185"/>
                    <a:pt x="139" y="185"/>
                    <a:pt x="139" y="185"/>
                  </a:cubicBezTo>
                  <a:cubicBezTo>
                    <a:pt x="138" y="185"/>
                    <a:pt x="136" y="184"/>
                    <a:pt x="135" y="184"/>
                  </a:cubicBezTo>
                  <a:cubicBezTo>
                    <a:pt x="135" y="184"/>
                    <a:pt x="133" y="185"/>
                    <a:pt x="133" y="185"/>
                  </a:cubicBezTo>
                  <a:cubicBezTo>
                    <a:pt x="133" y="185"/>
                    <a:pt x="130" y="187"/>
                    <a:pt x="134" y="188"/>
                  </a:cubicBezTo>
                  <a:cubicBezTo>
                    <a:pt x="138" y="188"/>
                    <a:pt x="139" y="188"/>
                    <a:pt x="140" y="188"/>
                  </a:cubicBezTo>
                  <a:cubicBezTo>
                    <a:pt x="140" y="188"/>
                    <a:pt x="144" y="188"/>
                    <a:pt x="144" y="188"/>
                  </a:cubicBezTo>
                  <a:cubicBezTo>
                    <a:pt x="144" y="188"/>
                    <a:pt x="145" y="188"/>
                    <a:pt x="146" y="189"/>
                  </a:cubicBezTo>
                  <a:cubicBezTo>
                    <a:pt x="148" y="189"/>
                    <a:pt x="149" y="189"/>
                    <a:pt x="150" y="190"/>
                  </a:cubicBezTo>
                  <a:cubicBezTo>
                    <a:pt x="151" y="190"/>
                    <a:pt x="152" y="191"/>
                    <a:pt x="152" y="191"/>
                  </a:cubicBezTo>
                  <a:cubicBezTo>
                    <a:pt x="152" y="192"/>
                    <a:pt x="152" y="192"/>
                    <a:pt x="153" y="192"/>
                  </a:cubicBezTo>
                  <a:cubicBezTo>
                    <a:pt x="154" y="192"/>
                    <a:pt x="155" y="193"/>
                    <a:pt x="155" y="193"/>
                  </a:cubicBezTo>
                  <a:cubicBezTo>
                    <a:pt x="156" y="193"/>
                    <a:pt x="156" y="193"/>
                    <a:pt x="156" y="193"/>
                  </a:cubicBezTo>
                  <a:cubicBezTo>
                    <a:pt x="156" y="193"/>
                    <a:pt x="157" y="193"/>
                    <a:pt x="158" y="193"/>
                  </a:cubicBezTo>
                  <a:cubicBezTo>
                    <a:pt x="159" y="193"/>
                    <a:pt x="159" y="192"/>
                    <a:pt x="160" y="192"/>
                  </a:cubicBezTo>
                  <a:cubicBezTo>
                    <a:pt x="161" y="192"/>
                    <a:pt x="164" y="192"/>
                    <a:pt x="164" y="192"/>
                  </a:cubicBezTo>
                  <a:cubicBezTo>
                    <a:pt x="166" y="196"/>
                    <a:pt x="166" y="196"/>
                    <a:pt x="166" y="196"/>
                  </a:cubicBezTo>
                  <a:cubicBezTo>
                    <a:pt x="166" y="196"/>
                    <a:pt x="166" y="197"/>
                    <a:pt x="167" y="197"/>
                  </a:cubicBezTo>
                  <a:cubicBezTo>
                    <a:pt x="167" y="198"/>
                    <a:pt x="169" y="199"/>
                    <a:pt x="170" y="199"/>
                  </a:cubicBezTo>
                  <a:cubicBezTo>
                    <a:pt x="171" y="199"/>
                    <a:pt x="179" y="197"/>
                    <a:pt x="179" y="197"/>
                  </a:cubicBezTo>
                  <a:cubicBezTo>
                    <a:pt x="175" y="194"/>
                    <a:pt x="175" y="194"/>
                    <a:pt x="175" y="194"/>
                  </a:cubicBezTo>
                  <a:cubicBezTo>
                    <a:pt x="175" y="194"/>
                    <a:pt x="173" y="192"/>
                    <a:pt x="172" y="191"/>
                  </a:cubicBezTo>
                  <a:cubicBezTo>
                    <a:pt x="172" y="190"/>
                    <a:pt x="167" y="187"/>
                    <a:pt x="167" y="187"/>
                  </a:cubicBezTo>
                  <a:cubicBezTo>
                    <a:pt x="162" y="186"/>
                    <a:pt x="162" y="186"/>
                    <a:pt x="162" y="186"/>
                  </a:cubicBezTo>
                  <a:cubicBezTo>
                    <a:pt x="156" y="183"/>
                    <a:pt x="156" y="183"/>
                    <a:pt x="156" y="183"/>
                  </a:cubicBezTo>
                  <a:cubicBezTo>
                    <a:pt x="150" y="181"/>
                    <a:pt x="150" y="181"/>
                    <a:pt x="150" y="181"/>
                  </a:cubicBezTo>
                  <a:cubicBezTo>
                    <a:pt x="150" y="181"/>
                    <a:pt x="152" y="177"/>
                    <a:pt x="153" y="176"/>
                  </a:cubicBezTo>
                  <a:cubicBezTo>
                    <a:pt x="153" y="175"/>
                    <a:pt x="153" y="172"/>
                    <a:pt x="154" y="172"/>
                  </a:cubicBezTo>
                  <a:cubicBezTo>
                    <a:pt x="155" y="173"/>
                    <a:pt x="157" y="173"/>
                    <a:pt x="158" y="173"/>
                  </a:cubicBezTo>
                  <a:cubicBezTo>
                    <a:pt x="159" y="173"/>
                    <a:pt x="161" y="172"/>
                    <a:pt x="162" y="172"/>
                  </a:cubicBezTo>
                  <a:cubicBezTo>
                    <a:pt x="163" y="172"/>
                    <a:pt x="165" y="173"/>
                    <a:pt x="165" y="173"/>
                  </a:cubicBezTo>
                  <a:cubicBezTo>
                    <a:pt x="165" y="173"/>
                    <a:pt x="166" y="175"/>
                    <a:pt x="166" y="176"/>
                  </a:cubicBezTo>
                  <a:cubicBezTo>
                    <a:pt x="167" y="176"/>
                    <a:pt x="167" y="178"/>
                    <a:pt x="168" y="179"/>
                  </a:cubicBezTo>
                  <a:cubicBezTo>
                    <a:pt x="169" y="179"/>
                    <a:pt x="174" y="181"/>
                    <a:pt x="174" y="181"/>
                  </a:cubicBezTo>
                  <a:cubicBezTo>
                    <a:pt x="174" y="181"/>
                    <a:pt x="180" y="183"/>
                    <a:pt x="180" y="183"/>
                  </a:cubicBezTo>
                  <a:cubicBezTo>
                    <a:pt x="181" y="183"/>
                    <a:pt x="183" y="183"/>
                    <a:pt x="183" y="183"/>
                  </a:cubicBezTo>
                  <a:cubicBezTo>
                    <a:pt x="186" y="186"/>
                    <a:pt x="186" y="186"/>
                    <a:pt x="186" y="186"/>
                  </a:cubicBezTo>
                  <a:cubicBezTo>
                    <a:pt x="192" y="185"/>
                    <a:pt x="192" y="185"/>
                    <a:pt x="192" y="185"/>
                  </a:cubicBezTo>
                  <a:cubicBezTo>
                    <a:pt x="198" y="184"/>
                    <a:pt x="198" y="184"/>
                    <a:pt x="198" y="184"/>
                  </a:cubicBezTo>
                  <a:cubicBezTo>
                    <a:pt x="199" y="186"/>
                    <a:pt x="199" y="186"/>
                    <a:pt x="199" y="186"/>
                  </a:cubicBezTo>
                  <a:cubicBezTo>
                    <a:pt x="199" y="186"/>
                    <a:pt x="202" y="188"/>
                    <a:pt x="202" y="188"/>
                  </a:cubicBezTo>
                  <a:cubicBezTo>
                    <a:pt x="202" y="189"/>
                    <a:pt x="204" y="193"/>
                    <a:pt x="204" y="193"/>
                  </a:cubicBezTo>
                  <a:cubicBezTo>
                    <a:pt x="204" y="193"/>
                    <a:pt x="204" y="196"/>
                    <a:pt x="204" y="196"/>
                  </a:cubicBezTo>
                  <a:cubicBezTo>
                    <a:pt x="204" y="197"/>
                    <a:pt x="206" y="201"/>
                    <a:pt x="206" y="201"/>
                  </a:cubicBezTo>
                  <a:cubicBezTo>
                    <a:pt x="207" y="202"/>
                    <a:pt x="211" y="206"/>
                    <a:pt x="211" y="207"/>
                  </a:cubicBezTo>
                  <a:cubicBezTo>
                    <a:pt x="211" y="207"/>
                    <a:pt x="213" y="210"/>
                    <a:pt x="214" y="210"/>
                  </a:cubicBezTo>
                  <a:cubicBezTo>
                    <a:pt x="214" y="210"/>
                    <a:pt x="215" y="209"/>
                    <a:pt x="215" y="209"/>
                  </a:cubicBezTo>
                  <a:cubicBezTo>
                    <a:pt x="216" y="209"/>
                    <a:pt x="219" y="207"/>
                    <a:pt x="219" y="207"/>
                  </a:cubicBezTo>
                  <a:cubicBezTo>
                    <a:pt x="219" y="207"/>
                    <a:pt x="222" y="207"/>
                    <a:pt x="222" y="208"/>
                  </a:cubicBezTo>
                  <a:cubicBezTo>
                    <a:pt x="222" y="209"/>
                    <a:pt x="226" y="212"/>
                    <a:pt x="226" y="212"/>
                  </a:cubicBezTo>
                  <a:cubicBezTo>
                    <a:pt x="226" y="212"/>
                    <a:pt x="227" y="216"/>
                    <a:pt x="227" y="216"/>
                  </a:cubicBezTo>
                  <a:cubicBezTo>
                    <a:pt x="226" y="217"/>
                    <a:pt x="223" y="218"/>
                    <a:pt x="223" y="219"/>
                  </a:cubicBezTo>
                  <a:cubicBezTo>
                    <a:pt x="222" y="219"/>
                    <a:pt x="219" y="219"/>
                    <a:pt x="219" y="219"/>
                  </a:cubicBezTo>
                  <a:cubicBezTo>
                    <a:pt x="218" y="220"/>
                    <a:pt x="214" y="221"/>
                    <a:pt x="214" y="221"/>
                  </a:cubicBezTo>
                  <a:cubicBezTo>
                    <a:pt x="214" y="217"/>
                    <a:pt x="214" y="217"/>
                    <a:pt x="214" y="217"/>
                  </a:cubicBezTo>
                  <a:cubicBezTo>
                    <a:pt x="214" y="217"/>
                    <a:pt x="214" y="216"/>
                    <a:pt x="213" y="216"/>
                  </a:cubicBezTo>
                  <a:cubicBezTo>
                    <a:pt x="213" y="216"/>
                    <a:pt x="207" y="214"/>
                    <a:pt x="207" y="214"/>
                  </a:cubicBezTo>
                  <a:cubicBezTo>
                    <a:pt x="206" y="209"/>
                    <a:pt x="206" y="209"/>
                    <a:pt x="206" y="209"/>
                  </a:cubicBezTo>
                  <a:cubicBezTo>
                    <a:pt x="203" y="206"/>
                    <a:pt x="203" y="206"/>
                    <a:pt x="203" y="206"/>
                  </a:cubicBezTo>
                  <a:cubicBezTo>
                    <a:pt x="200" y="204"/>
                    <a:pt x="200" y="204"/>
                    <a:pt x="200" y="204"/>
                  </a:cubicBezTo>
                  <a:cubicBezTo>
                    <a:pt x="198" y="201"/>
                    <a:pt x="198" y="201"/>
                    <a:pt x="198" y="201"/>
                  </a:cubicBezTo>
                  <a:cubicBezTo>
                    <a:pt x="194" y="201"/>
                    <a:pt x="194" y="201"/>
                    <a:pt x="194" y="201"/>
                  </a:cubicBezTo>
                  <a:cubicBezTo>
                    <a:pt x="194" y="201"/>
                    <a:pt x="192" y="202"/>
                    <a:pt x="192" y="202"/>
                  </a:cubicBezTo>
                  <a:cubicBezTo>
                    <a:pt x="191" y="203"/>
                    <a:pt x="187" y="202"/>
                    <a:pt x="187" y="202"/>
                  </a:cubicBezTo>
                  <a:cubicBezTo>
                    <a:pt x="184" y="203"/>
                    <a:pt x="184" y="203"/>
                    <a:pt x="184" y="203"/>
                  </a:cubicBezTo>
                  <a:cubicBezTo>
                    <a:pt x="184" y="205"/>
                    <a:pt x="184" y="205"/>
                    <a:pt x="184" y="205"/>
                  </a:cubicBezTo>
                  <a:cubicBezTo>
                    <a:pt x="189" y="205"/>
                    <a:pt x="189" y="205"/>
                    <a:pt x="189" y="205"/>
                  </a:cubicBezTo>
                  <a:cubicBezTo>
                    <a:pt x="193" y="206"/>
                    <a:pt x="193" y="206"/>
                    <a:pt x="193" y="206"/>
                  </a:cubicBezTo>
                  <a:cubicBezTo>
                    <a:pt x="199" y="207"/>
                    <a:pt x="199" y="207"/>
                    <a:pt x="199" y="207"/>
                  </a:cubicBezTo>
                  <a:cubicBezTo>
                    <a:pt x="199" y="211"/>
                    <a:pt x="199" y="211"/>
                    <a:pt x="199" y="211"/>
                  </a:cubicBezTo>
                  <a:cubicBezTo>
                    <a:pt x="199" y="211"/>
                    <a:pt x="200" y="213"/>
                    <a:pt x="200" y="214"/>
                  </a:cubicBezTo>
                  <a:cubicBezTo>
                    <a:pt x="200" y="215"/>
                    <a:pt x="202" y="219"/>
                    <a:pt x="202" y="219"/>
                  </a:cubicBezTo>
                  <a:cubicBezTo>
                    <a:pt x="204" y="225"/>
                    <a:pt x="204" y="225"/>
                    <a:pt x="204" y="225"/>
                  </a:cubicBezTo>
                  <a:cubicBezTo>
                    <a:pt x="206" y="229"/>
                    <a:pt x="206" y="229"/>
                    <a:pt x="206" y="229"/>
                  </a:cubicBezTo>
                  <a:cubicBezTo>
                    <a:pt x="208" y="230"/>
                    <a:pt x="208" y="230"/>
                    <a:pt x="208" y="230"/>
                  </a:cubicBezTo>
                  <a:cubicBezTo>
                    <a:pt x="208" y="234"/>
                    <a:pt x="208" y="234"/>
                    <a:pt x="208" y="234"/>
                  </a:cubicBezTo>
                  <a:cubicBezTo>
                    <a:pt x="210" y="235"/>
                    <a:pt x="210" y="235"/>
                    <a:pt x="210" y="235"/>
                  </a:cubicBezTo>
                  <a:cubicBezTo>
                    <a:pt x="210" y="235"/>
                    <a:pt x="209" y="236"/>
                    <a:pt x="209" y="237"/>
                  </a:cubicBezTo>
                  <a:cubicBezTo>
                    <a:pt x="209" y="237"/>
                    <a:pt x="207" y="240"/>
                    <a:pt x="207" y="240"/>
                  </a:cubicBezTo>
                  <a:cubicBezTo>
                    <a:pt x="207" y="240"/>
                    <a:pt x="205" y="240"/>
                    <a:pt x="204" y="240"/>
                  </a:cubicBezTo>
                  <a:cubicBezTo>
                    <a:pt x="204" y="239"/>
                    <a:pt x="203" y="237"/>
                    <a:pt x="202" y="237"/>
                  </a:cubicBezTo>
                  <a:cubicBezTo>
                    <a:pt x="200" y="236"/>
                    <a:pt x="200" y="234"/>
                    <a:pt x="199" y="234"/>
                  </a:cubicBezTo>
                  <a:cubicBezTo>
                    <a:pt x="198" y="234"/>
                    <a:pt x="195" y="234"/>
                    <a:pt x="195" y="234"/>
                  </a:cubicBezTo>
                  <a:cubicBezTo>
                    <a:pt x="195" y="234"/>
                    <a:pt x="193" y="231"/>
                    <a:pt x="192" y="230"/>
                  </a:cubicBezTo>
                  <a:cubicBezTo>
                    <a:pt x="192" y="230"/>
                    <a:pt x="191" y="229"/>
                    <a:pt x="190" y="228"/>
                  </a:cubicBezTo>
                  <a:cubicBezTo>
                    <a:pt x="189" y="227"/>
                    <a:pt x="187" y="224"/>
                    <a:pt x="187" y="225"/>
                  </a:cubicBezTo>
                  <a:cubicBezTo>
                    <a:pt x="187" y="227"/>
                    <a:pt x="188" y="229"/>
                    <a:pt x="187" y="229"/>
                  </a:cubicBezTo>
                  <a:cubicBezTo>
                    <a:pt x="185" y="229"/>
                    <a:pt x="184" y="229"/>
                    <a:pt x="184" y="229"/>
                  </a:cubicBezTo>
                  <a:cubicBezTo>
                    <a:pt x="184" y="229"/>
                    <a:pt x="182" y="231"/>
                    <a:pt x="181" y="232"/>
                  </a:cubicBezTo>
                  <a:cubicBezTo>
                    <a:pt x="181" y="232"/>
                    <a:pt x="182" y="232"/>
                    <a:pt x="180" y="233"/>
                  </a:cubicBezTo>
                  <a:cubicBezTo>
                    <a:pt x="179" y="233"/>
                    <a:pt x="177" y="233"/>
                    <a:pt x="177" y="233"/>
                  </a:cubicBezTo>
                  <a:cubicBezTo>
                    <a:pt x="177" y="232"/>
                    <a:pt x="177" y="232"/>
                    <a:pt x="177" y="231"/>
                  </a:cubicBezTo>
                  <a:cubicBezTo>
                    <a:pt x="178" y="230"/>
                    <a:pt x="184" y="227"/>
                    <a:pt x="184" y="227"/>
                  </a:cubicBezTo>
                  <a:cubicBezTo>
                    <a:pt x="184" y="226"/>
                    <a:pt x="182" y="223"/>
                    <a:pt x="182" y="223"/>
                  </a:cubicBezTo>
                  <a:cubicBezTo>
                    <a:pt x="181" y="224"/>
                    <a:pt x="181" y="224"/>
                    <a:pt x="181" y="224"/>
                  </a:cubicBezTo>
                  <a:cubicBezTo>
                    <a:pt x="178" y="226"/>
                    <a:pt x="178" y="226"/>
                    <a:pt x="178" y="226"/>
                  </a:cubicBezTo>
                  <a:cubicBezTo>
                    <a:pt x="174" y="229"/>
                    <a:pt x="174" y="229"/>
                    <a:pt x="174" y="229"/>
                  </a:cubicBezTo>
                  <a:cubicBezTo>
                    <a:pt x="171" y="230"/>
                    <a:pt x="171" y="230"/>
                    <a:pt x="171" y="230"/>
                  </a:cubicBezTo>
                  <a:cubicBezTo>
                    <a:pt x="168" y="232"/>
                    <a:pt x="168" y="232"/>
                    <a:pt x="168" y="232"/>
                  </a:cubicBezTo>
                  <a:cubicBezTo>
                    <a:pt x="164" y="233"/>
                    <a:pt x="164" y="233"/>
                    <a:pt x="164" y="233"/>
                  </a:cubicBezTo>
                  <a:cubicBezTo>
                    <a:pt x="160" y="233"/>
                    <a:pt x="160" y="233"/>
                    <a:pt x="160" y="233"/>
                  </a:cubicBezTo>
                  <a:cubicBezTo>
                    <a:pt x="158" y="232"/>
                    <a:pt x="158" y="232"/>
                    <a:pt x="158" y="232"/>
                  </a:cubicBezTo>
                  <a:cubicBezTo>
                    <a:pt x="156" y="229"/>
                    <a:pt x="156" y="229"/>
                    <a:pt x="156" y="229"/>
                  </a:cubicBezTo>
                  <a:cubicBezTo>
                    <a:pt x="155" y="229"/>
                    <a:pt x="155" y="229"/>
                    <a:pt x="155" y="229"/>
                  </a:cubicBezTo>
                  <a:cubicBezTo>
                    <a:pt x="155" y="229"/>
                    <a:pt x="154" y="227"/>
                    <a:pt x="155" y="226"/>
                  </a:cubicBezTo>
                  <a:cubicBezTo>
                    <a:pt x="155" y="226"/>
                    <a:pt x="156" y="225"/>
                    <a:pt x="158" y="225"/>
                  </a:cubicBezTo>
                  <a:cubicBezTo>
                    <a:pt x="160" y="225"/>
                    <a:pt x="161" y="225"/>
                    <a:pt x="162" y="225"/>
                  </a:cubicBezTo>
                  <a:cubicBezTo>
                    <a:pt x="163" y="225"/>
                    <a:pt x="164" y="224"/>
                    <a:pt x="164" y="224"/>
                  </a:cubicBezTo>
                  <a:cubicBezTo>
                    <a:pt x="164" y="224"/>
                    <a:pt x="165" y="224"/>
                    <a:pt x="165" y="223"/>
                  </a:cubicBezTo>
                  <a:cubicBezTo>
                    <a:pt x="165" y="222"/>
                    <a:pt x="162" y="218"/>
                    <a:pt x="162" y="218"/>
                  </a:cubicBezTo>
                  <a:cubicBezTo>
                    <a:pt x="162" y="218"/>
                    <a:pt x="158" y="218"/>
                    <a:pt x="157" y="219"/>
                  </a:cubicBezTo>
                  <a:cubicBezTo>
                    <a:pt x="155" y="219"/>
                    <a:pt x="155" y="221"/>
                    <a:pt x="153" y="220"/>
                  </a:cubicBezTo>
                  <a:cubicBezTo>
                    <a:pt x="151" y="219"/>
                    <a:pt x="146" y="217"/>
                    <a:pt x="146" y="217"/>
                  </a:cubicBezTo>
                  <a:cubicBezTo>
                    <a:pt x="142" y="213"/>
                    <a:pt x="142" y="213"/>
                    <a:pt x="142" y="213"/>
                  </a:cubicBezTo>
                  <a:cubicBezTo>
                    <a:pt x="140" y="215"/>
                    <a:pt x="140" y="215"/>
                    <a:pt x="140" y="215"/>
                  </a:cubicBezTo>
                  <a:cubicBezTo>
                    <a:pt x="137" y="217"/>
                    <a:pt x="137" y="217"/>
                    <a:pt x="137" y="217"/>
                  </a:cubicBezTo>
                  <a:cubicBezTo>
                    <a:pt x="137" y="217"/>
                    <a:pt x="137" y="219"/>
                    <a:pt x="135" y="217"/>
                  </a:cubicBezTo>
                  <a:cubicBezTo>
                    <a:pt x="133" y="214"/>
                    <a:pt x="133" y="212"/>
                    <a:pt x="133" y="212"/>
                  </a:cubicBezTo>
                  <a:cubicBezTo>
                    <a:pt x="130" y="212"/>
                    <a:pt x="130" y="212"/>
                    <a:pt x="130" y="212"/>
                  </a:cubicBezTo>
                  <a:cubicBezTo>
                    <a:pt x="129" y="215"/>
                    <a:pt x="129" y="215"/>
                    <a:pt x="129" y="215"/>
                  </a:cubicBezTo>
                  <a:cubicBezTo>
                    <a:pt x="129" y="215"/>
                    <a:pt x="127" y="218"/>
                    <a:pt x="127" y="218"/>
                  </a:cubicBezTo>
                  <a:cubicBezTo>
                    <a:pt x="126" y="218"/>
                    <a:pt x="123" y="218"/>
                    <a:pt x="122" y="219"/>
                  </a:cubicBezTo>
                  <a:cubicBezTo>
                    <a:pt x="122" y="219"/>
                    <a:pt x="117" y="219"/>
                    <a:pt x="117" y="219"/>
                  </a:cubicBezTo>
                  <a:cubicBezTo>
                    <a:pt x="110" y="217"/>
                    <a:pt x="110" y="217"/>
                    <a:pt x="110" y="217"/>
                  </a:cubicBezTo>
                  <a:cubicBezTo>
                    <a:pt x="110" y="217"/>
                    <a:pt x="108" y="218"/>
                    <a:pt x="108" y="218"/>
                  </a:cubicBezTo>
                  <a:cubicBezTo>
                    <a:pt x="107" y="219"/>
                    <a:pt x="97" y="221"/>
                    <a:pt x="97" y="221"/>
                  </a:cubicBezTo>
                  <a:cubicBezTo>
                    <a:pt x="92" y="224"/>
                    <a:pt x="92" y="224"/>
                    <a:pt x="92" y="224"/>
                  </a:cubicBezTo>
                  <a:cubicBezTo>
                    <a:pt x="89" y="224"/>
                    <a:pt x="89" y="224"/>
                    <a:pt x="89" y="224"/>
                  </a:cubicBezTo>
                  <a:cubicBezTo>
                    <a:pt x="86" y="220"/>
                    <a:pt x="86" y="220"/>
                    <a:pt x="86" y="220"/>
                  </a:cubicBezTo>
                  <a:cubicBezTo>
                    <a:pt x="84" y="217"/>
                    <a:pt x="84" y="217"/>
                    <a:pt x="84" y="217"/>
                  </a:cubicBezTo>
                  <a:cubicBezTo>
                    <a:pt x="84" y="221"/>
                    <a:pt x="84" y="221"/>
                    <a:pt x="84" y="221"/>
                  </a:cubicBezTo>
                  <a:cubicBezTo>
                    <a:pt x="83" y="223"/>
                    <a:pt x="83" y="223"/>
                    <a:pt x="83" y="223"/>
                  </a:cubicBezTo>
                  <a:cubicBezTo>
                    <a:pt x="83" y="223"/>
                    <a:pt x="79" y="227"/>
                    <a:pt x="78" y="228"/>
                  </a:cubicBezTo>
                  <a:cubicBezTo>
                    <a:pt x="78" y="228"/>
                    <a:pt x="73" y="223"/>
                    <a:pt x="73" y="223"/>
                  </a:cubicBezTo>
                  <a:cubicBezTo>
                    <a:pt x="72" y="216"/>
                    <a:pt x="72" y="216"/>
                    <a:pt x="72" y="216"/>
                  </a:cubicBezTo>
                  <a:cubicBezTo>
                    <a:pt x="67" y="211"/>
                    <a:pt x="67" y="211"/>
                    <a:pt x="67" y="211"/>
                  </a:cubicBezTo>
                  <a:cubicBezTo>
                    <a:pt x="64" y="212"/>
                    <a:pt x="64" y="212"/>
                    <a:pt x="64" y="212"/>
                  </a:cubicBezTo>
                  <a:cubicBezTo>
                    <a:pt x="63" y="207"/>
                    <a:pt x="63" y="207"/>
                    <a:pt x="63" y="207"/>
                  </a:cubicBezTo>
                  <a:cubicBezTo>
                    <a:pt x="61" y="204"/>
                    <a:pt x="61" y="204"/>
                    <a:pt x="61" y="204"/>
                  </a:cubicBezTo>
                  <a:cubicBezTo>
                    <a:pt x="57" y="204"/>
                    <a:pt x="57" y="204"/>
                    <a:pt x="57" y="204"/>
                  </a:cubicBezTo>
                  <a:cubicBezTo>
                    <a:pt x="56" y="206"/>
                    <a:pt x="56" y="206"/>
                    <a:pt x="56" y="206"/>
                  </a:cubicBezTo>
                  <a:cubicBezTo>
                    <a:pt x="55" y="209"/>
                    <a:pt x="55" y="209"/>
                    <a:pt x="55" y="209"/>
                  </a:cubicBezTo>
                  <a:cubicBezTo>
                    <a:pt x="55" y="209"/>
                    <a:pt x="56" y="212"/>
                    <a:pt x="56" y="212"/>
                  </a:cubicBezTo>
                  <a:cubicBezTo>
                    <a:pt x="56" y="213"/>
                    <a:pt x="55" y="214"/>
                    <a:pt x="54" y="214"/>
                  </a:cubicBezTo>
                  <a:cubicBezTo>
                    <a:pt x="54" y="214"/>
                    <a:pt x="49" y="216"/>
                    <a:pt x="49" y="216"/>
                  </a:cubicBezTo>
                  <a:cubicBezTo>
                    <a:pt x="49" y="216"/>
                    <a:pt x="48" y="213"/>
                    <a:pt x="48" y="212"/>
                  </a:cubicBezTo>
                  <a:cubicBezTo>
                    <a:pt x="48" y="210"/>
                    <a:pt x="48" y="207"/>
                    <a:pt x="48" y="207"/>
                  </a:cubicBezTo>
                  <a:cubicBezTo>
                    <a:pt x="48" y="207"/>
                    <a:pt x="52" y="205"/>
                    <a:pt x="52" y="205"/>
                  </a:cubicBezTo>
                  <a:cubicBezTo>
                    <a:pt x="52" y="204"/>
                    <a:pt x="55" y="199"/>
                    <a:pt x="55" y="199"/>
                  </a:cubicBezTo>
                  <a:cubicBezTo>
                    <a:pt x="55" y="196"/>
                    <a:pt x="55" y="196"/>
                    <a:pt x="55" y="196"/>
                  </a:cubicBezTo>
                  <a:cubicBezTo>
                    <a:pt x="55" y="196"/>
                    <a:pt x="59" y="195"/>
                    <a:pt x="60" y="195"/>
                  </a:cubicBezTo>
                  <a:cubicBezTo>
                    <a:pt x="61" y="195"/>
                    <a:pt x="63" y="195"/>
                    <a:pt x="64" y="196"/>
                  </a:cubicBezTo>
                  <a:cubicBezTo>
                    <a:pt x="66" y="197"/>
                    <a:pt x="65" y="197"/>
                    <a:pt x="67" y="197"/>
                  </a:cubicBezTo>
                  <a:cubicBezTo>
                    <a:pt x="69" y="196"/>
                    <a:pt x="71" y="195"/>
                    <a:pt x="71" y="194"/>
                  </a:cubicBezTo>
                  <a:cubicBezTo>
                    <a:pt x="71" y="193"/>
                    <a:pt x="72" y="189"/>
                    <a:pt x="69" y="189"/>
                  </a:cubicBezTo>
                  <a:cubicBezTo>
                    <a:pt x="67" y="189"/>
                    <a:pt x="64" y="191"/>
                    <a:pt x="63" y="191"/>
                  </a:cubicBezTo>
                  <a:cubicBezTo>
                    <a:pt x="62" y="192"/>
                    <a:pt x="61" y="191"/>
                    <a:pt x="59" y="190"/>
                  </a:cubicBezTo>
                  <a:cubicBezTo>
                    <a:pt x="58" y="190"/>
                    <a:pt x="56" y="189"/>
                    <a:pt x="56" y="189"/>
                  </a:cubicBezTo>
                  <a:cubicBezTo>
                    <a:pt x="53" y="192"/>
                    <a:pt x="53" y="192"/>
                    <a:pt x="53" y="192"/>
                  </a:cubicBezTo>
                  <a:cubicBezTo>
                    <a:pt x="53" y="192"/>
                    <a:pt x="55" y="196"/>
                    <a:pt x="51" y="193"/>
                  </a:cubicBezTo>
                  <a:cubicBezTo>
                    <a:pt x="47" y="191"/>
                    <a:pt x="47" y="190"/>
                    <a:pt x="47" y="190"/>
                  </a:cubicBezTo>
                  <a:cubicBezTo>
                    <a:pt x="43" y="186"/>
                    <a:pt x="43" y="186"/>
                    <a:pt x="43" y="186"/>
                  </a:cubicBezTo>
                  <a:cubicBezTo>
                    <a:pt x="41" y="179"/>
                    <a:pt x="41" y="179"/>
                    <a:pt x="41" y="179"/>
                  </a:cubicBezTo>
                  <a:cubicBezTo>
                    <a:pt x="38" y="175"/>
                    <a:pt x="38" y="175"/>
                    <a:pt x="38" y="175"/>
                  </a:cubicBezTo>
                  <a:cubicBezTo>
                    <a:pt x="38" y="175"/>
                    <a:pt x="37" y="177"/>
                    <a:pt x="36" y="179"/>
                  </a:cubicBezTo>
                  <a:cubicBezTo>
                    <a:pt x="35" y="180"/>
                    <a:pt x="33" y="180"/>
                    <a:pt x="32" y="179"/>
                  </a:cubicBezTo>
                  <a:cubicBezTo>
                    <a:pt x="32" y="177"/>
                    <a:pt x="29" y="173"/>
                    <a:pt x="29" y="173"/>
                  </a:cubicBezTo>
                  <a:cubicBezTo>
                    <a:pt x="30" y="169"/>
                    <a:pt x="30" y="169"/>
                    <a:pt x="30" y="169"/>
                  </a:cubicBezTo>
                  <a:cubicBezTo>
                    <a:pt x="26" y="168"/>
                    <a:pt x="26" y="168"/>
                    <a:pt x="26" y="168"/>
                  </a:cubicBezTo>
                  <a:cubicBezTo>
                    <a:pt x="26" y="168"/>
                    <a:pt x="24" y="167"/>
                    <a:pt x="24" y="166"/>
                  </a:cubicBezTo>
                  <a:cubicBezTo>
                    <a:pt x="25" y="164"/>
                    <a:pt x="27" y="161"/>
                    <a:pt x="27" y="161"/>
                  </a:cubicBezTo>
                  <a:cubicBezTo>
                    <a:pt x="29" y="157"/>
                    <a:pt x="29" y="157"/>
                    <a:pt x="29" y="157"/>
                  </a:cubicBezTo>
                  <a:cubicBezTo>
                    <a:pt x="29" y="157"/>
                    <a:pt x="29" y="154"/>
                    <a:pt x="28" y="153"/>
                  </a:cubicBezTo>
                  <a:cubicBezTo>
                    <a:pt x="28" y="152"/>
                    <a:pt x="27" y="139"/>
                    <a:pt x="27" y="139"/>
                  </a:cubicBezTo>
                  <a:cubicBezTo>
                    <a:pt x="35" y="134"/>
                    <a:pt x="35" y="134"/>
                    <a:pt x="35" y="134"/>
                  </a:cubicBezTo>
                  <a:cubicBezTo>
                    <a:pt x="40" y="126"/>
                    <a:pt x="40" y="126"/>
                    <a:pt x="40" y="126"/>
                  </a:cubicBezTo>
                  <a:cubicBezTo>
                    <a:pt x="42" y="117"/>
                    <a:pt x="42" y="117"/>
                    <a:pt x="42" y="117"/>
                  </a:cubicBezTo>
                  <a:cubicBezTo>
                    <a:pt x="45" y="109"/>
                    <a:pt x="45" y="109"/>
                    <a:pt x="45" y="109"/>
                  </a:cubicBezTo>
                  <a:cubicBezTo>
                    <a:pt x="45" y="109"/>
                    <a:pt x="49" y="105"/>
                    <a:pt x="49" y="106"/>
                  </a:cubicBezTo>
                  <a:cubicBezTo>
                    <a:pt x="50" y="107"/>
                    <a:pt x="49" y="98"/>
                    <a:pt x="49" y="98"/>
                  </a:cubicBezTo>
                  <a:cubicBezTo>
                    <a:pt x="46" y="95"/>
                    <a:pt x="46" y="95"/>
                    <a:pt x="46" y="95"/>
                  </a:cubicBezTo>
                  <a:cubicBezTo>
                    <a:pt x="46" y="90"/>
                    <a:pt x="46" y="90"/>
                    <a:pt x="46" y="90"/>
                  </a:cubicBezTo>
                  <a:cubicBezTo>
                    <a:pt x="46" y="90"/>
                    <a:pt x="51" y="89"/>
                    <a:pt x="52" y="89"/>
                  </a:cubicBezTo>
                  <a:cubicBezTo>
                    <a:pt x="53" y="89"/>
                    <a:pt x="55" y="88"/>
                    <a:pt x="58" y="87"/>
                  </a:cubicBezTo>
                  <a:cubicBezTo>
                    <a:pt x="60" y="87"/>
                    <a:pt x="62" y="85"/>
                    <a:pt x="64" y="85"/>
                  </a:cubicBezTo>
                  <a:cubicBezTo>
                    <a:pt x="65" y="85"/>
                    <a:pt x="70" y="85"/>
                    <a:pt x="70" y="85"/>
                  </a:cubicBezTo>
                  <a:cubicBezTo>
                    <a:pt x="70" y="85"/>
                    <a:pt x="75" y="82"/>
                    <a:pt x="76" y="81"/>
                  </a:cubicBezTo>
                  <a:cubicBezTo>
                    <a:pt x="77" y="80"/>
                    <a:pt x="80" y="76"/>
                    <a:pt x="80" y="76"/>
                  </a:cubicBezTo>
                  <a:cubicBezTo>
                    <a:pt x="80" y="76"/>
                    <a:pt x="81" y="71"/>
                    <a:pt x="83" y="70"/>
                  </a:cubicBezTo>
                  <a:cubicBezTo>
                    <a:pt x="84" y="70"/>
                    <a:pt x="87" y="68"/>
                    <a:pt x="89" y="68"/>
                  </a:cubicBezTo>
                  <a:cubicBezTo>
                    <a:pt x="91" y="67"/>
                    <a:pt x="96" y="66"/>
                    <a:pt x="97" y="66"/>
                  </a:cubicBezTo>
                  <a:cubicBezTo>
                    <a:pt x="98" y="66"/>
                    <a:pt x="110" y="64"/>
                    <a:pt x="110" y="64"/>
                  </a:cubicBezTo>
                  <a:cubicBezTo>
                    <a:pt x="115" y="60"/>
                    <a:pt x="115" y="60"/>
                    <a:pt x="115" y="60"/>
                  </a:cubicBezTo>
                  <a:cubicBezTo>
                    <a:pt x="114" y="51"/>
                    <a:pt x="114" y="51"/>
                    <a:pt x="114" y="51"/>
                  </a:cubicBezTo>
                  <a:cubicBezTo>
                    <a:pt x="129" y="49"/>
                    <a:pt x="129" y="49"/>
                    <a:pt x="129" y="49"/>
                  </a:cubicBezTo>
                  <a:cubicBezTo>
                    <a:pt x="135" y="45"/>
                    <a:pt x="135" y="45"/>
                    <a:pt x="135" y="45"/>
                  </a:cubicBezTo>
                  <a:cubicBezTo>
                    <a:pt x="135" y="45"/>
                    <a:pt x="138" y="42"/>
                    <a:pt x="139" y="42"/>
                  </a:cubicBezTo>
                  <a:cubicBezTo>
                    <a:pt x="140" y="43"/>
                    <a:pt x="142" y="42"/>
                    <a:pt x="142" y="42"/>
                  </a:cubicBezTo>
                  <a:cubicBezTo>
                    <a:pt x="149" y="40"/>
                    <a:pt x="149" y="40"/>
                    <a:pt x="149" y="40"/>
                  </a:cubicBezTo>
                  <a:cubicBezTo>
                    <a:pt x="149" y="40"/>
                    <a:pt x="158" y="37"/>
                    <a:pt x="159" y="36"/>
                  </a:cubicBezTo>
                  <a:cubicBezTo>
                    <a:pt x="159" y="36"/>
                    <a:pt x="164" y="34"/>
                    <a:pt x="164" y="34"/>
                  </a:cubicBezTo>
                  <a:cubicBezTo>
                    <a:pt x="166" y="30"/>
                    <a:pt x="166" y="30"/>
                    <a:pt x="166" y="30"/>
                  </a:cubicBezTo>
                  <a:cubicBezTo>
                    <a:pt x="166" y="30"/>
                    <a:pt x="168" y="28"/>
                    <a:pt x="171" y="28"/>
                  </a:cubicBezTo>
                  <a:cubicBezTo>
                    <a:pt x="173" y="28"/>
                    <a:pt x="175" y="28"/>
                    <a:pt x="176" y="28"/>
                  </a:cubicBezTo>
                  <a:cubicBezTo>
                    <a:pt x="176" y="27"/>
                    <a:pt x="177" y="25"/>
                    <a:pt x="178" y="25"/>
                  </a:cubicBezTo>
                  <a:cubicBezTo>
                    <a:pt x="179" y="25"/>
                    <a:pt x="185" y="24"/>
                    <a:pt x="185" y="24"/>
                  </a:cubicBezTo>
                  <a:cubicBezTo>
                    <a:pt x="188" y="29"/>
                    <a:pt x="188" y="29"/>
                    <a:pt x="188" y="29"/>
                  </a:cubicBezTo>
                  <a:cubicBezTo>
                    <a:pt x="188" y="29"/>
                    <a:pt x="194" y="33"/>
                    <a:pt x="195" y="33"/>
                  </a:cubicBezTo>
                  <a:cubicBezTo>
                    <a:pt x="196" y="33"/>
                    <a:pt x="201" y="29"/>
                    <a:pt x="201" y="29"/>
                  </a:cubicBezTo>
                  <a:cubicBezTo>
                    <a:pt x="211" y="32"/>
                    <a:pt x="211" y="32"/>
                    <a:pt x="211" y="32"/>
                  </a:cubicBezTo>
                  <a:cubicBezTo>
                    <a:pt x="219" y="34"/>
                    <a:pt x="219" y="34"/>
                    <a:pt x="219" y="34"/>
                  </a:cubicBezTo>
                  <a:cubicBezTo>
                    <a:pt x="222" y="32"/>
                    <a:pt x="222" y="32"/>
                    <a:pt x="222" y="32"/>
                  </a:cubicBezTo>
                  <a:close/>
                  <a:moveTo>
                    <a:pt x="188" y="149"/>
                  </a:moveTo>
                  <a:cubicBezTo>
                    <a:pt x="188" y="149"/>
                    <a:pt x="188" y="149"/>
                    <a:pt x="188" y="149"/>
                  </a:cubicBezTo>
                  <a:cubicBezTo>
                    <a:pt x="189" y="150"/>
                    <a:pt x="189" y="150"/>
                    <a:pt x="189" y="150"/>
                  </a:cubicBezTo>
                  <a:cubicBezTo>
                    <a:pt x="189" y="150"/>
                    <a:pt x="191" y="150"/>
                    <a:pt x="192" y="149"/>
                  </a:cubicBezTo>
                  <a:cubicBezTo>
                    <a:pt x="193" y="149"/>
                    <a:pt x="191" y="148"/>
                    <a:pt x="191" y="148"/>
                  </a:cubicBezTo>
                  <a:cubicBezTo>
                    <a:pt x="189" y="148"/>
                    <a:pt x="189" y="148"/>
                    <a:pt x="189" y="148"/>
                  </a:cubicBezTo>
                  <a:cubicBezTo>
                    <a:pt x="189" y="148"/>
                    <a:pt x="188" y="149"/>
                    <a:pt x="188" y="149"/>
                  </a:cubicBezTo>
                  <a:close/>
                  <a:moveTo>
                    <a:pt x="184" y="157"/>
                  </a:moveTo>
                  <a:cubicBezTo>
                    <a:pt x="184" y="157"/>
                    <a:pt x="184" y="157"/>
                    <a:pt x="184" y="157"/>
                  </a:cubicBezTo>
                  <a:cubicBezTo>
                    <a:pt x="185" y="158"/>
                    <a:pt x="185" y="158"/>
                    <a:pt x="185" y="158"/>
                  </a:cubicBezTo>
                  <a:cubicBezTo>
                    <a:pt x="185" y="158"/>
                    <a:pt x="186" y="155"/>
                    <a:pt x="187" y="154"/>
                  </a:cubicBezTo>
                  <a:cubicBezTo>
                    <a:pt x="188" y="152"/>
                    <a:pt x="186" y="153"/>
                    <a:pt x="186" y="153"/>
                  </a:cubicBezTo>
                  <a:cubicBezTo>
                    <a:pt x="185" y="154"/>
                    <a:pt x="185" y="154"/>
                    <a:pt x="185" y="154"/>
                  </a:cubicBezTo>
                  <a:cubicBezTo>
                    <a:pt x="185" y="154"/>
                    <a:pt x="184" y="157"/>
                    <a:pt x="184" y="157"/>
                  </a:cubicBezTo>
                  <a:close/>
                  <a:moveTo>
                    <a:pt x="318" y="231"/>
                  </a:moveTo>
                  <a:cubicBezTo>
                    <a:pt x="318" y="231"/>
                    <a:pt x="318" y="231"/>
                    <a:pt x="318" y="231"/>
                  </a:cubicBezTo>
                  <a:cubicBezTo>
                    <a:pt x="318" y="231"/>
                    <a:pt x="321" y="233"/>
                    <a:pt x="321" y="233"/>
                  </a:cubicBezTo>
                  <a:cubicBezTo>
                    <a:pt x="319" y="237"/>
                    <a:pt x="319" y="237"/>
                    <a:pt x="319" y="237"/>
                  </a:cubicBezTo>
                  <a:cubicBezTo>
                    <a:pt x="316" y="235"/>
                    <a:pt x="316" y="235"/>
                    <a:pt x="316" y="235"/>
                  </a:cubicBezTo>
                  <a:cubicBezTo>
                    <a:pt x="318" y="231"/>
                    <a:pt x="318" y="231"/>
                    <a:pt x="318" y="231"/>
                  </a:cubicBezTo>
                  <a:close/>
                  <a:moveTo>
                    <a:pt x="342" y="250"/>
                  </a:moveTo>
                  <a:cubicBezTo>
                    <a:pt x="342" y="250"/>
                    <a:pt x="342" y="250"/>
                    <a:pt x="342" y="250"/>
                  </a:cubicBezTo>
                  <a:cubicBezTo>
                    <a:pt x="342" y="250"/>
                    <a:pt x="347" y="251"/>
                    <a:pt x="347" y="250"/>
                  </a:cubicBezTo>
                  <a:cubicBezTo>
                    <a:pt x="347" y="249"/>
                    <a:pt x="348" y="247"/>
                    <a:pt x="348" y="247"/>
                  </a:cubicBezTo>
                  <a:cubicBezTo>
                    <a:pt x="347" y="246"/>
                    <a:pt x="344" y="245"/>
                    <a:pt x="344" y="245"/>
                  </a:cubicBezTo>
                  <a:cubicBezTo>
                    <a:pt x="343" y="245"/>
                    <a:pt x="342" y="245"/>
                    <a:pt x="341" y="244"/>
                  </a:cubicBezTo>
                  <a:cubicBezTo>
                    <a:pt x="335" y="237"/>
                    <a:pt x="339" y="246"/>
                    <a:pt x="342" y="247"/>
                  </a:cubicBezTo>
                  <a:cubicBezTo>
                    <a:pt x="342" y="248"/>
                    <a:pt x="342" y="248"/>
                    <a:pt x="342" y="248"/>
                  </a:cubicBezTo>
                  <a:cubicBezTo>
                    <a:pt x="342" y="250"/>
                    <a:pt x="342" y="250"/>
                    <a:pt x="342" y="250"/>
                  </a:cubicBezTo>
                  <a:close/>
                  <a:moveTo>
                    <a:pt x="349" y="257"/>
                  </a:moveTo>
                  <a:cubicBezTo>
                    <a:pt x="349" y="257"/>
                    <a:pt x="349" y="257"/>
                    <a:pt x="349" y="257"/>
                  </a:cubicBezTo>
                  <a:cubicBezTo>
                    <a:pt x="353" y="252"/>
                    <a:pt x="353" y="252"/>
                    <a:pt x="353" y="252"/>
                  </a:cubicBezTo>
                  <a:cubicBezTo>
                    <a:pt x="353" y="252"/>
                    <a:pt x="355" y="250"/>
                    <a:pt x="356" y="250"/>
                  </a:cubicBezTo>
                  <a:cubicBezTo>
                    <a:pt x="357" y="250"/>
                    <a:pt x="361" y="249"/>
                    <a:pt x="361" y="249"/>
                  </a:cubicBezTo>
                  <a:cubicBezTo>
                    <a:pt x="361" y="249"/>
                    <a:pt x="364" y="250"/>
                    <a:pt x="362" y="251"/>
                  </a:cubicBezTo>
                  <a:cubicBezTo>
                    <a:pt x="361" y="252"/>
                    <a:pt x="358" y="254"/>
                    <a:pt x="357" y="254"/>
                  </a:cubicBezTo>
                  <a:cubicBezTo>
                    <a:pt x="356" y="255"/>
                    <a:pt x="354" y="258"/>
                    <a:pt x="354" y="258"/>
                  </a:cubicBezTo>
                  <a:cubicBezTo>
                    <a:pt x="350" y="259"/>
                    <a:pt x="350" y="259"/>
                    <a:pt x="350" y="259"/>
                  </a:cubicBezTo>
                  <a:cubicBezTo>
                    <a:pt x="346" y="261"/>
                    <a:pt x="346" y="261"/>
                    <a:pt x="346" y="261"/>
                  </a:cubicBezTo>
                  <a:cubicBezTo>
                    <a:pt x="347" y="265"/>
                    <a:pt x="347" y="265"/>
                    <a:pt x="347" y="265"/>
                  </a:cubicBezTo>
                  <a:cubicBezTo>
                    <a:pt x="347" y="265"/>
                    <a:pt x="346" y="266"/>
                    <a:pt x="345" y="266"/>
                  </a:cubicBezTo>
                  <a:cubicBezTo>
                    <a:pt x="345" y="265"/>
                    <a:pt x="342" y="263"/>
                    <a:pt x="342" y="263"/>
                  </a:cubicBezTo>
                  <a:cubicBezTo>
                    <a:pt x="343" y="258"/>
                    <a:pt x="343" y="258"/>
                    <a:pt x="343" y="258"/>
                  </a:cubicBezTo>
                  <a:cubicBezTo>
                    <a:pt x="347" y="258"/>
                    <a:pt x="347" y="258"/>
                    <a:pt x="347" y="258"/>
                  </a:cubicBezTo>
                  <a:cubicBezTo>
                    <a:pt x="349" y="257"/>
                    <a:pt x="349" y="257"/>
                    <a:pt x="349" y="257"/>
                  </a:cubicBezTo>
                  <a:close/>
                  <a:moveTo>
                    <a:pt x="388" y="286"/>
                  </a:moveTo>
                  <a:cubicBezTo>
                    <a:pt x="388" y="286"/>
                    <a:pt x="388" y="286"/>
                    <a:pt x="388" y="286"/>
                  </a:cubicBezTo>
                  <a:cubicBezTo>
                    <a:pt x="388" y="286"/>
                    <a:pt x="392" y="290"/>
                    <a:pt x="392" y="290"/>
                  </a:cubicBezTo>
                  <a:cubicBezTo>
                    <a:pt x="391" y="295"/>
                    <a:pt x="391" y="295"/>
                    <a:pt x="391" y="295"/>
                  </a:cubicBezTo>
                  <a:cubicBezTo>
                    <a:pt x="391" y="295"/>
                    <a:pt x="391" y="297"/>
                    <a:pt x="393" y="297"/>
                  </a:cubicBezTo>
                  <a:cubicBezTo>
                    <a:pt x="395" y="298"/>
                    <a:pt x="398" y="298"/>
                    <a:pt x="398" y="296"/>
                  </a:cubicBezTo>
                  <a:cubicBezTo>
                    <a:pt x="398" y="294"/>
                    <a:pt x="399" y="292"/>
                    <a:pt x="400" y="291"/>
                  </a:cubicBezTo>
                  <a:cubicBezTo>
                    <a:pt x="401" y="289"/>
                    <a:pt x="403" y="286"/>
                    <a:pt x="403" y="286"/>
                  </a:cubicBezTo>
                  <a:cubicBezTo>
                    <a:pt x="403" y="286"/>
                    <a:pt x="404" y="286"/>
                    <a:pt x="405" y="285"/>
                  </a:cubicBezTo>
                  <a:cubicBezTo>
                    <a:pt x="406" y="285"/>
                    <a:pt x="404" y="282"/>
                    <a:pt x="404" y="282"/>
                  </a:cubicBezTo>
                  <a:cubicBezTo>
                    <a:pt x="404" y="282"/>
                    <a:pt x="403" y="282"/>
                    <a:pt x="405" y="278"/>
                  </a:cubicBezTo>
                  <a:cubicBezTo>
                    <a:pt x="407" y="275"/>
                    <a:pt x="407" y="275"/>
                    <a:pt x="407" y="275"/>
                  </a:cubicBezTo>
                  <a:cubicBezTo>
                    <a:pt x="407" y="274"/>
                    <a:pt x="408" y="271"/>
                    <a:pt x="408" y="270"/>
                  </a:cubicBezTo>
                  <a:cubicBezTo>
                    <a:pt x="407" y="268"/>
                    <a:pt x="406" y="263"/>
                    <a:pt x="406" y="263"/>
                  </a:cubicBezTo>
                  <a:cubicBezTo>
                    <a:pt x="404" y="265"/>
                    <a:pt x="404" y="265"/>
                    <a:pt x="404" y="265"/>
                  </a:cubicBezTo>
                  <a:cubicBezTo>
                    <a:pt x="404" y="265"/>
                    <a:pt x="402" y="267"/>
                    <a:pt x="400" y="267"/>
                  </a:cubicBezTo>
                  <a:cubicBezTo>
                    <a:pt x="398" y="268"/>
                    <a:pt x="396" y="269"/>
                    <a:pt x="396" y="270"/>
                  </a:cubicBezTo>
                  <a:cubicBezTo>
                    <a:pt x="396" y="270"/>
                    <a:pt x="396" y="273"/>
                    <a:pt x="395" y="274"/>
                  </a:cubicBezTo>
                  <a:cubicBezTo>
                    <a:pt x="394" y="275"/>
                    <a:pt x="391" y="278"/>
                    <a:pt x="391" y="278"/>
                  </a:cubicBezTo>
                  <a:cubicBezTo>
                    <a:pt x="389" y="283"/>
                    <a:pt x="389" y="283"/>
                    <a:pt x="389" y="283"/>
                  </a:cubicBezTo>
                  <a:cubicBezTo>
                    <a:pt x="389" y="283"/>
                    <a:pt x="388" y="286"/>
                    <a:pt x="388" y="286"/>
                  </a:cubicBezTo>
                  <a:close/>
                  <a:moveTo>
                    <a:pt x="373" y="331"/>
                  </a:moveTo>
                  <a:cubicBezTo>
                    <a:pt x="373" y="331"/>
                    <a:pt x="373" y="331"/>
                    <a:pt x="373" y="331"/>
                  </a:cubicBezTo>
                  <a:cubicBezTo>
                    <a:pt x="371" y="330"/>
                    <a:pt x="369" y="328"/>
                    <a:pt x="369" y="326"/>
                  </a:cubicBezTo>
                  <a:cubicBezTo>
                    <a:pt x="369" y="325"/>
                    <a:pt x="370" y="323"/>
                    <a:pt x="370" y="323"/>
                  </a:cubicBezTo>
                  <a:cubicBezTo>
                    <a:pt x="370" y="323"/>
                    <a:pt x="368" y="322"/>
                    <a:pt x="368" y="321"/>
                  </a:cubicBezTo>
                  <a:cubicBezTo>
                    <a:pt x="368" y="321"/>
                    <a:pt x="370" y="317"/>
                    <a:pt x="370" y="315"/>
                  </a:cubicBezTo>
                  <a:cubicBezTo>
                    <a:pt x="369" y="314"/>
                    <a:pt x="370" y="308"/>
                    <a:pt x="370" y="308"/>
                  </a:cubicBezTo>
                  <a:cubicBezTo>
                    <a:pt x="370" y="308"/>
                    <a:pt x="373" y="307"/>
                    <a:pt x="373" y="308"/>
                  </a:cubicBezTo>
                  <a:cubicBezTo>
                    <a:pt x="373" y="309"/>
                    <a:pt x="372" y="312"/>
                    <a:pt x="372" y="313"/>
                  </a:cubicBezTo>
                  <a:cubicBezTo>
                    <a:pt x="372" y="314"/>
                    <a:pt x="371" y="318"/>
                    <a:pt x="371" y="319"/>
                  </a:cubicBezTo>
                  <a:cubicBezTo>
                    <a:pt x="371" y="319"/>
                    <a:pt x="372" y="318"/>
                    <a:pt x="374" y="320"/>
                  </a:cubicBezTo>
                  <a:cubicBezTo>
                    <a:pt x="376" y="322"/>
                    <a:pt x="376" y="325"/>
                    <a:pt x="376" y="325"/>
                  </a:cubicBezTo>
                  <a:cubicBezTo>
                    <a:pt x="374" y="327"/>
                    <a:pt x="374" y="327"/>
                    <a:pt x="374" y="327"/>
                  </a:cubicBezTo>
                  <a:cubicBezTo>
                    <a:pt x="373" y="331"/>
                    <a:pt x="373" y="331"/>
                    <a:pt x="373" y="331"/>
                  </a:cubicBezTo>
                  <a:close/>
                  <a:moveTo>
                    <a:pt x="361" y="333"/>
                  </a:moveTo>
                  <a:cubicBezTo>
                    <a:pt x="361" y="333"/>
                    <a:pt x="361" y="333"/>
                    <a:pt x="361" y="333"/>
                  </a:cubicBezTo>
                  <a:cubicBezTo>
                    <a:pt x="361" y="333"/>
                    <a:pt x="360" y="337"/>
                    <a:pt x="360" y="338"/>
                  </a:cubicBezTo>
                  <a:cubicBezTo>
                    <a:pt x="360" y="338"/>
                    <a:pt x="361" y="338"/>
                    <a:pt x="362" y="338"/>
                  </a:cubicBezTo>
                  <a:cubicBezTo>
                    <a:pt x="363" y="337"/>
                    <a:pt x="364" y="337"/>
                    <a:pt x="365" y="336"/>
                  </a:cubicBezTo>
                  <a:cubicBezTo>
                    <a:pt x="366" y="335"/>
                    <a:pt x="369" y="333"/>
                    <a:pt x="370" y="333"/>
                  </a:cubicBezTo>
                  <a:cubicBezTo>
                    <a:pt x="371" y="332"/>
                    <a:pt x="366" y="330"/>
                    <a:pt x="366" y="330"/>
                  </a:cubicBezTo>
                  <a:cubicBezTo>
                    <a:pt x="361" y="333"/>
                    <a:pt x="361" y="333"/>
                    <a:pt x="361" y="333"/>
                  </a:cubicBezTo>
                  <a:close/>
                  <a:moveTo>
                    <a:pt x="225" y="132"/>
                  </a:moveTo>
                  <a:cubicBezTo>
                    <a:pt x="225" y="132"/>
                    <a:pt x="225" y="132"/>
                    <a:pt x="225" y="132"/>
                  </a:cubicBezTo>
                  <a:cubicBezTo>
                    <a:pt x="227" y="133"/>
                    <a:pt x="227" y="133"/>
                    <a:pt x="227" y="133"/>
                  </a:cubicBezTo>
                  <a:cubicBezTo>
                    <a:pt x="227" y="133"/>
                    <a:pt x="228" y="132"/>
                    <a:pt x="229" y="131"/>
                  </a:cubicBezTo>
                  <a:cubicBezTo>
                    <a:pt x="230" y="130"/>
                    <a:pt x="228" y="129"/>
                    <a:pt x="228" y="129"/>
                  </a:cubicBezTo>
                  <a:cubicBezTo>
                    <a:pt x="227" y="130"/>
                    <a:pt x="227" y="130"/>
                    <a:pt x="227" y="130"/>
                  </a:cubicBezTo>
                  <a:cubicBezTo>
                    <a:pt x="227" y="130"/>
                    <a:pt x="225" y="132"/>
                    <a:pt x="225" y="132"/>
                  </a:cubicBezTo>
                  <a:close/>
                  <a:moveTo>
                    <a:pt x="164" y="164"/>
                  </a:moveTo>
                  <a:cubicBezTo>
                    <a:pt x="164" y="164"/>
                    <a:pt x="164" y="164"/>
                    <a:pt x="164" y="164"/>
                  </a:cubicBezTo>
                  <a:cubicBezTo>
                    <a:pt x="165" y="165"/>
                    <a:pt x="165" y="165"/>
                    <a:pt x="165" y="165"/>
                  </a:cubicBezTo>
                  <a:cubicBezTo>
                    <a:pt x="165" y="165"/>
                    <a:pt x="166" y="163"/>
                    <a:pt x="168" y="162"/>
                  </a:cubicBezTo>
                  <a:cubicBezTo>
                    <a:pt x="169" y="161"/>
                    <a:pt x="167" y="161"/>
                    <a:pt x="167" y="161"/>
                  </a:cubicBezTo>
                  <a:cubicBezTo>
                    <a:pt x="165" y="162"/>
                    <a:pt x="165" y="162"/>
                    <a:pt x="165" y="162"/>
                  </a:cubicBezTo>
                  <a:cubicBezTo>
                    <a:pt x="165" y="162"/>
                    <a:pt x="164" y="163"/>
                    <a:pt x="164" y="164"/>
                  </a:cubicBezTo>
                  <a:close/>
                  <a:moveTo>
                    <a:pt x="174" y="162"/>
                  </a:moveTo>
                  <a:cubicBezTo>
                    <a:pt x="174" y="162"/>
                    <a:pt x="174" y="162"/>
                    <a:pt x="174" y="162"/>
                  </a:cubicBezTo>
                  <a:cubicBezTo>
                    <a:pt x="174" y="164"/>
                    <a:pt x="174" y="164"/>
                    <a:pt x="174" y="164"/>
                  </a:cubicBezTo>
                  <a:cubicBezTo>
                    <a:pt x="174" y="164"/>
                    <a:pt x="177" y="165"/>
                    <a:pt x="179" y="166"/>
                  </a:cubicBezTo>
                  <a:cubicBezTo>
                    <a:pt x="182" y="167"/>
                    <a:pt x="180" y="164"/>
                    <a:pt x="180" y="164"/>
                  </a:cubicBezTo>
                  <a:cubicBezTo>
                    <a:pt x="178" y="162"/>
                    <a:pt x="178" y="162"/>
                    <a:pt x="178" y="162"/>
                  </a:cubicBezTo>
                  <a:cubicBezTo>
                    <a:pt x="178" y="162"/>
                    <a:pt x="175" y="161"/>
                    <a:pt x="174" y="162"/>
                  </a:cubicBezTo>
                  <a:close/>
                  <a:moveTo>
                    <a:pt x="211" y="164"/>
                  </a:moveTo>
                  <a:cubicBezTo>
                    <a:pt x="211" y="164"/>
                    <a:pt x="211" y="164"/>
                    <a:pt x="211" y="164"/>
                  </a:cubicBezTo>
                  <a:cubicBezTo>
                    <a:pt x="210" y="166"/>
                    <a:pt x="210" y="166"/>
                    <a:pt x="210" y="166"/>
                  </a:cubicBezTo>
                  <a:cubicBezTo>
                    <a:pt x="210" y="166"/>
                    <a:pt x="212" y="168"/>
                    <a:pt x="213" y="170"/>
                  </a:cubicBezTo>
                  <a:cubicBezTo>
                    <a:pt x="214" y="170"/>
                    <a:pt x="218" y="174"/>
                    <a:pt x="220" y="174"/>
                  </a:cubicBezTo>
                  <a:cubicBezTo>
                    <a:pt x="228" y="177"/>
                    <a:pt x="215" y="167"/>
                    <a:pt x="214" y="166"/>
                  </a:cubicBezTo>
                  <a:cubicBezTo>
                    <a:pt x="214" y="166"/>
                    <a:pt x="211" y="163"/>
                    <a:pt x="211" y="164"/>
                  </a:cubicBezTo>
                  <a:close/>
                  <a:moveTo>
                    <a:pt x="258" y="178"/>
                  </a:moveTo>
                  <a:cubicBezTo>
                    <a:pt x="258" y="178"/>
                    <a:pt x="258" y="178"/>
                    <a:pt x="258" y="178"/>
                  </a:cubicBezTo>
                  <a:cubicBezTo>
                    <a:pt x="260" y="180"/>
                    <a:pt x="260" y="180"/>
                    <a:pt x="260" y="180"/>
                  </a:cubicBezTo>
                  <a:cubicBezTo>
                    <a:pt x="260" y="180"/>
                    <a:pt x="263" y="179"/>
                    <a:pt x="265" y="178"/>
                  </a:cubicBezTo>
                  <a:cubicBezTo>
                    <a:pt x="267" y="178"/>
                    <a:pt x="265" y="176"/>
                    <a:pt x="265" y="176"/>
                  </a:cubicBezTo>
                  <a:cubicBezTo>
                    <a:pt x="262" y="176"/>
                    <a:pt x="262" y="176"/>
                    <a:pt x="262" y="176"/>
                  </a:cubicBezTo>
                  <a:cubicBezTo>
                    <a:pt x="262" y="176"/>
                    <a:pt x="258" y="177"/>
                    <a:pt x="258" y="178"/>
                  </a:cubicBezTo>
                  <a:close/>
                  <a:moveTo>
                    <a:pt x="238" y="73"/>
                  </a:moveTo>
                  <a:cubicBezTo>
                    <a:pt x="238" y="73"/>
                    <a:pt x="238" y="73"/>
                    <a:pt x="238" y="73"/>
                  </a:cubicBezTo>
                  <a:cubicBezTo>
                    <a:pt x="238" y="73"/>
                    <a:pt x="234" y="75"/>
                    <a:pt x="234" y="75"/>
                  </a:cubicBezTo>
                  <a:cubicBezTo>
                    <a:pt x="233" y="75"/>
                    <a:pt x="234" y="77"/>
                    <a:pt x="235" y="77"/>
                  </a:cubicBezTo>
                  <a:cubicBezTo>
                    <a:pt x="236" y="78"/>
                    <a:pt x="239" y="79"/>
                    <a:pt x="239" y="79"/>
                  </a:cubicBezTo>
                  <a:cubicBezTo>
                    <a:pt x="240" y="79"/>
                    <a:pt x="243" y="77"/>
                    <a:pt x="245" y="75"/>
                  </a:cubicBezTo>
                  <a:cubicBezTo>
                    <a:pt x="247" y="74"/>
                    <a:pt x="243" y="73"/>
                    <a:pt x="243" y="73"/>
                  </a:cubicBezTo>
                  <a:cubicBezTo>
                    <a:pt x="238" y="73"/>
                    <a:pt x="238" y="73"/>
                    <a:pt x="238" y="73"/>
                  </a:cubicBezTo>
                  <a:close/>
                  <a:moveTo>
                    <a:pt x="202" y="66"/>
                  </a:moveTo>
                  <a:cubicBezTo>
                    <a:pt x="202" y="66"/>
                    <a:pt x="202" y="66"/>
                    <a:pt x="202" y="66"/>
                  </a:cubicBezTo>
                  <a:cubicBezTo>
                    <a:pt x="202" y="66"/>
                    <a:pt x="198" y="66"/>
                    <a:pt x="197" y="66"/>
                  </a:cubicBezTo>
                  <a:cubicBezTo>
                    <a:pt x="197" y="66"/>
                    <a:pt x="196" y="67"/>
                    <a:pt x="195" y="68"/>
                  </a:cubicBezTo>
                  <a:cubicBezTo>
                    <a:pt x="194" y="69"/>
                    <a:pt x="194" y="71"/>
                    <a:pt x="193" y="73"/>
                  </a:cubicBezTo>
                  <a:cubicBezTo>
                    <a:pt x="193" y="75"/>
                    <a:pt x="194" y="75"/>
                    <a:pt x="194" y="75"/>
                  </a:cubicBezTo>
                  <a:cubicBezTo>
                    <a:pt x="195" y="76"/>
                    <a:pt x="195" y="76"/>
                    <a:pt x="197" y="78"/>
                  </a:cubicBezTo>
                  <a:cubicBezTo>
                    <a:pt x="199" y="79"/>
                    <a:pt x="201" y="77"/>
                    <a:pt x="203" y="76"/>
                  </a:cubicBezTo>
                  <a:cubicBezTo>
                    <a:pt x="206" y="75"/>
                    <a:pt x="204" y="74"/>
                    <a:pt x="205" y="72"/>
                  </a:cubicBezTo>
                  <a:cubicBezTo>
                    <a:pt x="205" y="71"/>
                    <a:pt x="204" y="68"/>
                    <a:pt x="204" y="68"/>
                  </a:cubicBezTo>
                  <a:cubicBezTo>
                    <a:pt x="204" y="67"/>
                    <a:pt x="202" y="66"/>
                    <a:pt x="202" y="66"/>
                  </a:cubicBezTo>
                  <a:close/>
                  <a:moveTo>
                    <a:pt x="236" y="103"/>
                  </a:moveTo>
                  <a:cubicBezTo>
                    <a:pt x="236" y="103"/>
                    <a:pt x="236" y="103"/>
                    <a:pt x="236" y="103"/>
                  </a:cubicBezTo>
                  <a:cubicBezTo>
                    <a:pt x="236" y="103"/>
                    <a:pt x="235" y="105"/>
                    <a:pt x="235" y="105"/>
                  </a:cubicBezTo>
                  <a:cubicBezTo>
                    <a:pt x="235" y="105"/>
                    <a:pt x="235" y="107"/>
                    <a:pt x="235" y="107"/>
                  </a:cubicBezTo>
                  <a:cubicBezTo>
                    <a:pt x="235" y="107"/>
                    <a:pt x="234" y="108"/>
                    <a:pt x="233" y="109"/>
                  </a:cubicBezTo>
                  <a:cubicBezTo>
                    <a:pt x="231" y="111"/>
                    <a:pt x="233" y="111"/>
                    <a:pt x="234" y="112"/>
                  </a:cubicBezTo>
                  <a:cubicBezTo>
                    <a:pt x="235" y="114"/>
                    <a:pt x="234" y="113"/>
                    <a:pt x="235" y="113"/>
                  </a:cubicBezTo>
                  <a:cubicBezTo>
                    <a:pt x="235" y="114"/>
                    <a:pt x="236" y="113"/>
                    <a:pt x="238" y="112"/>
                  </a:cubicBezTo>
                  <a:cubicBezTo>
                    <a:pt x="240" y="111"/>
                    <a:pt x="239" y="111"/>
                    <a:pt x="239" y="111"/>
                  </a:cubicBezTo>
                  <a:cubicBezTo>
                    <a:pt x="239" y="111"/>
                    <a:pt x="237" y="108"/>
                    <a:pt x="237" y="108"/>
                  </a:cubicBezTo>
                  <a:cubicBezTo>
                    <a:pt x="237" y="108"/>
                    <a:pt x="237" y="107"/>
                    <a:pt x="237" y="107"/>
                  </a:cubicBezTo>
                  <a:cubicBezTo>
                    <a:pt x="237" y="106"/>
                    <a:pt x="238" y="106"/>
                    <a:pt x="239" y="105"/>
                  </a:cubicBezTo>
                  <a:cubicBezTo>
                    <a:pt x="240" y="103"/>
                    <a:pt x="240" y="102"/>
                    <a:pt x="240" y="102"/>
                  </a:cubicBezTo>
                  <a:cubicBezTo>
                    <a:pt x="240" y="101"/>
                    <a:pt x="238" y="101"/>
                    <a:pt x="238" y="101"/>
                  </a:cubicBezTo>
                  <a:cubicBezTo>
                    <a:pt x="238" y="101"/>
                    <a:pt x="236" y="102"/>
                    <a:pt x="236" y="103"/>
                  </a:cubicBezTo>
                  <a:close/>
                  <a:moveTo>
                    <a:pt x="233" y="105"/>
                  </a:moveTo>
                  <a:cubicBezTo>
                    <a:pt x="233" y="105"/>
                    <a:pt x="233" y="105"/>
                    <a:pt x="233" y="105"/>
                  </a:cubicBezTo>
                  <a:cubicBezTo>
                    <a:pt x="232" y="103"/>
                    <a:pt x="232" y="103"/>
                    <a:pt x="232" y="103"/>
                  </a:cubicBezTo>
                  <a:cubicBezTo>
                    <a:pt x="232" y="103"/>
                    <a:pt x="231" y="102"/>
                    <a:pt x="228" y="102"/>
                  </a:cubicBezTo>
                  <a:cubicBezTo>
                    <a:pt x="226" y="102"/>
                    <a:pt x="226" y="103"/>
                    <a:pt x="224" y="103"/>
                  </a:cubicBezTo>
                  <a:cubicBezTo>
                    <a:pt x="222" y="103"/>
                    <a:pt x="222" y="105"/>
                    <a:pt x="222" y="106"/>
                  </a:cubicBezTo>
                  <a:cubicBezTo>
                    <a:pt x="221" y="108"/>
                    <a:pt x="222" y="107"/>
                    <a:pt x="223" y="108"/>
                  </a:cubicBezTo>
                  <a:cubicBezTo>
                    <a:pt x="224" y="109"/>
                    <a:pt x="223" y="109"/>
                    <a:pt x="224" y="112"/>
                  </a:cubicBezTo>
                  <a:cubicBezTo>
                    <a:pt x="224" y="114"/>
                    <a:pt x="225" y="113"/>
                    <a:pt x="225" y="113"/>
                  </a:cubicBezTo>
                  <a:cubicBezTo>
                    <a:pt x="226" y="114"/>
                    <a:pt x="227" y="113"/>
                    <a:pt x="229" y="112"/>
                  </a:cubicBezTo>
                  <a:cubicBezTo>
                    <a:pt x="231" y="110"/>
                    <a:pt x="229" y="110"/>
                    <a:pt x="229" y="110"/>
                  </a:cubicBezTo>
                  <a:cubicBezTo>
                    <a:pt x="229" y="110"/>
                    <a:pt x="231" y="109"/>
                    <a:pt x="233" y="107"/>
                  </a:cubicBezTo>
                  <a:cubicBezTo>
                    <a:pt x="234" y="105"/>
                    <a:pt x="233" y="105"/>
                    <a:pt x="233" y="105"/>
                  </a:cubicBezTo>
                  <a:close/>
                  <a:moveTo>
                    <a:pt x="284" y="139"/>
                  </a:moveTo>
                  <a:cubicBezTo>
                    <a:pt x="284" y="139"/>
                    <a:pt x="284" y="139"/>
                    <a:pt x="284" y="139"/>
                  </a:cubicBezTo>
                  <a:cubicBezTo>
                    <a:pt x="283" y="139"/>
                    <a:pt x="282" y="141"/>
                    <a:pt x="282" y="141"/>
                  </a:cubicBezTo>
                  <a:cubicBezTo>
                    <a:pt x="282" y="141"/>
                    <a:pt x="281" y="142"/>
                    <a:pt x="281" y="143"/>
                  </a:cubicBezTo>
                  <a:cubicBezTo>
                    <a:pt x="280" y="143"/>
                    <a:pt x="279" y="145"/>
                    <a:pt x="279" y="145"/>
                  </a:cubicBezTo>
                  <a:cubicBezTo>
                    <a:pt x="279" y="145"/>
                    <a:pt x="280" y="146"/>
                    <a:pt x="281" y="146"/>
                  </a:cubicBezTo>
                  <a:cubicBezTo>
                    <a:pt x="282" y="147"/>
                    <a:pt x="282" y="147"/>
                    <a:pt x="283" y="147"/>
                  </a:cubicBezTo>
                  <a:cubicBezTo>
                    <a:pt x="284" y="147"/>
                    <a:pt x="284" y="147"/>
                    <a:pt x="287" y="147"/>
                  </a:cubicBezTo>
                  <a:cubicBezTo>
                    <a:pt x="291" y="147"/>
                    <a:pt x="294" y="147"/>
                    <a:pt x="295" y="147"/>
                  </a:cubicBezTo>
                  <a:cubicBezTo>
                    <a:pt x="295" y="147"/>
                    <a:pt x="297" y="146"/>
                    <a:pt x="297" y="146"/>
                  </a:cubicBezTo>
                  <a:cubicBezTo>
                    <a:pt x="297" y="145"/>
                    <a:pt x="297" y="145"/>
                    <a:pt x="296" y="144"/>
                  </a:cubicBezTo>
                  <a:cubicBezTo>
                    <a:pt x="295" y="142"/>
                    <a:pt x="293" y="141"/>
                    <a:pt x="293" y="141"/>
                  </a:cubicBezTo>
                  <a:cubicBezTo>
                    <a:pt x="292" y="141"/>
                    <a:pt x="293" y="139"/>
                    <a:pt x="294" y="140"/>
                  </a:cubicBezTo>
                  <a:cubicBezTo>
                    <a:pt x="294" y="140"/>
                    <a:pt x="297" y="143"/>
                    <a:pt x="297" y="143"/>
                  </a:cubicBezTo>
                  <a:cubicBezTo>
                    <a:pt x="298" y="143"/>
                    <a:pt x="300" y="143"/>
                    <a:pt x="300" y="141"/>
                  </a:cubicBezTo>
                  <a:cubicBezTo>
                    <a:pt x="299" y="140"/>
                    <a:pt x="301" y="138"/>
                    <a:pt x="298" y="137"/>
                  </a:cubicBezTo>
                  <a:cubicBezTo>
                    <a:pt x="296" y="136"/>
                    <a:pt x="295" y="135"/>
                    <a:pt x="294" y="135"/>
                  </a:cubicBezTo>
                  <a:cubicBezTo>
                    <a:pt x="292" y="135"/>
                    <a:pt x="295" y="136"/>
                    <a:pt x="291" y="133"/>
                  </a:cubicBezTo>
                  <a:cubicBezTo>
                    <a:pt x="287" y="130"/>
                    <a:pt x="287" y="131"/>
                    <a:pt x="287" y="131"/>
                  </a:cubicBezTo>
                  <a:cubicBezTo>
                    <a:pt x="287" y="131"/>
                    <a:pt x="289" y="128"/>
                    <a:pt x="288" y="127"/>
                  </a:cubicBezTo>
                  <a:cubicBezTo>
                    <a:pt x="288" y="127"/>
                    <a:pt x="284" y="126"/>
                    <a:pt x="284" y="126"/>
                  </a:cubicBezTo>
                  <a:cubicBezTo>
                    <a:pt x="284" y="126"/>
                    <a:pt x="279" y="127"/>
                    <a:pt x="279" y="127"/>
                  </a:cubicBezTo>
                  <a:cubicBezTo>
                    <a:pt x="278" y="128"/>
                    <a:pt x="277" y="129"/>
                    <a:pt x="277" y="129"/>
                  </a:cubicBezTo>
                  <a:cubicBezTo>
                    <a:pt x="277" y="131"/>
                    <a:pt x="277" y="131"/>
                    <a:pt x="277" y="131"/>
                  </a:cubicBezTo>
                  <a:cubicBezTo>
                    <a:pt x="275" y="132"/>
                    <a:pt x="275" y="132"/>
                    <a:pt x="275" y="132"/>
                  </a:cubicBezTo>
                  <a:cubicBezTo>
                    <a:pt x="275" y="132"/>
                    <a:pt x="274" y="134"/>
                    <a:pt x="274" y="134"/>
                  </a:cubicBezTo>
                  <a:cubicBezTo>
                    <a:pt x="273" y="134"/>
                    <a:pt x="271" y="135"/>
                    <a:pt x="271" y="135"/>
                  </a:cubicBezTo>
                  <a:cubicBezTo>
                    <a:pt x="270" y="135"/>
                    <a:pt x="268" y="135"/>
                    <a:pt x="268" y="136"/>
                  </a:cubicBezTo>
                  <a:cubicBezTo>
                    <a:pt x="267" y="137"/>
                    <a:pt x="264" y="138"/>
                    <a:pt x="264" y="138"/>
                  </a:cubicBezTo>
                  <a:cubicBezTo>
                    <a:pt x="264" y="138"/>
                    <a:pt x="263" y="139"/>
                    <a:pt x="265" y="141"/>
                  </a:cubicBezTo>
                  <a:cubicBezTo>
                    <a:pt x="267" y="142"/>
                    <a:pt x="269" y="142"/>
                    <a:pt x="269" y="143"/>
                  </a:cubicBezTo>
                  <a:cubicBezTo>
                    <a:pt x="270" y="143"/>
                    <a:pt x="270" y="143"/>
                    <a:pt x="271" y="143"/>
                  </a:cubicBezTo>
                  <a:cubicBezTo>
                    <a:pt x="272" y="144"/>
                    <a:pt x="272" y="144"/>
                    <a:pt x="274" y="144"/>
                  </a:cubicBezTo>
                  <a:cubicBezTo>
                    <a:pt x="275" y="143"/>
                    <a:pt x="277" y="143"/>
                    <a:pt x="277" y="142"/>
                  </a:cubicBezTo>
                  <a:cubicBezTo>
                    <a:pt x="278" y="141"/>
                    <a:pt x="278" y="140"/>
                    <a:pt x="279" y="139"/>
                  </a:cubicBezTo>
                  <a:cubicBezTo>
                    <a:pt x="279" y="138"/>
                    <a:pt x="279" y="137"/>
                    <a:pt x="281" y="137"/>
                  </a:cubicBezTo>
                  <a:cubicBezTo>
                    <a:pt x="282" y="137"/>
                    <a:pt x="284" y="136"/>
                    <a:pt x="284" y="136"/>
                  </a:cubicBezTo>
                  <a:cubicBezTo>
                    <a:pt x="284" y="136"/>
                    <a:pt x="284" y="139"/>
                    <a:pt x="284" y="139"/>
                  </a:cubicBezTo>
                  <a:close/>
                  <a:moveTo>
                    <a:pt x="289" y="182"/>
                  </a:moveTo>
                  <a:cubicBezTo>
                    <a:pt x="289" y="182"/>
                    <a:pt x="289" y="182"/>
                    <a:pt x="289" y="182"/>
                  </a:cubicBezTo>
                  <a:cubicBezTo>
                    <a:pt x="288" y="181"/>
                    <a:pt x="288" y="181"/>
                    <a:pt x="288" y="181"/>
                  </a:cubicBezTo>
                  <a:cubicBezTo>
                    <a:pt x="288" y="180"/>
                    <a:pt x="288" y="180"/>
                    <a:pt x="288" y="180"/>
                  </a:cubicBezTo>
                  <a:cubicBezTo>
                    <a:pt x="285" y="177"/>
                    <a:pt x="285" y="177"/>
                    <a:pt x="285" y="177"/>
                  </a:cubicBezTo>
                  <a:cubicBezTo>
                    <a:pt x="285" y="177"/>
                    <a:pt x="289" y="176"/>
                    <a:pt x="291" y="175"/>
                  </a:cubicBezTo>
                  <a:cubicBezTo>
                    <a:pt x="294" y="174"/>
                    <a:pt x="291" y="173"/>
                    <a:pt x="291" y="172"/>
                  </a:cubicBezTo>
                  <a:cubicBezTo>
                    <a:pt x="291" y="172"/>
                    <a:pt x="290" y="172"/>
                    <a:pt x="288" y="172"/>
                  </a:cubicBezTo>
                  <a:cubicBezTo>
                    <a:pt x="287" y="172"/>
                    <a:pt x="286" y="172"/>
                    <a:pt x="284" y="173"/>
                  </a:cubicBezTo>
                  <a:cubicBezTo>
                    <a:pt x="283" y="173"/>
                    <a:pt x="282" y="171"/>
                    <a:pt x="282" y="171"/>
                  </a:cubicBezTo>
                  <a:cubicBezTo>
                    <a:pt x="281" y="171"/>
                    <a:pt x="277" y="171"/>
                    <a:pt x="276" y="171"/>
                  </a:cubicBezTo>
                  <a:cubicBezTo>
                    <a:pt x="276" y="171"/>
                    <a:pt x="275" y="173"/>
                    <a:pt x="274" y="174"/>
                  </a:cubicBezTo>
                  <a:cubicBezTo>
                    <a:pt x="273" y="175"/>
                    <a:pt x="272" y="176"/>
                    <a:pt x="271" y="176"/>
                  </a:cubicBezTo>
                  <a:cubicBezTo>
                    <a:pt x="270" y="177"/>
                    <a:pt x="274" y="179"/>
                    <a:pt x="275" y="179"/>
                  </a:cubicBezTo>
                  <a:cubicBezTo>
                    <a:pt x="275" y="180"/>
                    <a:pt x="278" y="180"/>
                    <a:pt x="278" y="181"/>
                  </a:cubicBezTo>
                  <a:cubicBezTo>
                    <a:pt x="279" y="181"/>
                    <a:pt x="282" y="183"/>
                    <a:pt x="283" y="183"/>
                  </a:cubicBezTo>
                  <a:cubicBezTo>
                    <a:pt x="284" y="184"/>
                    <a:pt x="282" y="185"/>
                    <a:pt x="281" y="187"/>
                  </a:cubicBezTo>
                  <a:cubicBezTo>
                    <a:pt x="280" y="189"/>
                    <a:pt x="279" y="189"/>
                    <a:pt x="278" y="190"/>
                  </a:cubicBezTo>
                  <a:cubicBezTo>
                    <a:pt x="277" y="191"/>
                    <a:pt x="279" y="192"/>
                    <a:pt x="280" y="193"/>
                  </a:cubicBezTo>
                  <a:cubicBezTo>
                    <a:pt x="281" y="194"/>
                    <a:pt x="283" y="195"/>
                    <a:pt x="283" y="195"/>
                  </a:cubicBezTo>
                  <a:cubicBezTo>
                    <a:pt x="284" y="195"/>
                    <a:pt x="287" y="193"/>
                    <a:pt x="287" y="193"/>
                  </a:cubicBezTo>
                  <a:cubicBezTo>
                    <a:pt x="287" y="193"/>
                    <a:pt x="288" y="190"/>
                    <a:pt x="288" y="190"/>
                  </a:cubicBezTo>
                  <a:cubicBezTo>
                    <a:pt x="288" y="189"/>
                    <a:pt x="289" y="187"/>
                    <a:pt x="289" y="187"/>
                  </a:cubicBezTo>
                  <a:cubicBezTo>
                    <a:pt x="290" y="186"/>
                    <a:pt x="290" y="186"/>
                    <a:pt x="290" y="186"/>
                  </a:cubicBezTo>
                  <a:cubicBezTo>
                    <a:pt x="289" y="182"/>
                    <a:pt x="289" y="182"/>
                    <a:pt x="289" y="182"/>
                  </a:cubicBezTo>
                  <a:close/>
                  <a:moveTo>
                    <a:pt x="316" y="209"/>
                  </a:moveTo>
                  <a:cubicBezTo>
                    <a:pt x="316" y="209"/>
                    <a:pt x="316" y="209"/>
                    <a:pt x="316" y="209"/>
                  </a:cubicBezTo>
                  <a:cubicBezTo>
                    <a:pt x="317" y="208"/>
                    <a:pt x="319" y="206"/>
                    <a:pt x="319" y="205"/>
                  </a:cubicBezTo>
                  <a:cubicBezTo>
                    <a:pt x="319" y="205"/>
                    <a:pt x="321" y="205"/>
                    <a:pt x="322" y="205"/>
                  </a:cubicBezTo>
                  <a:cubicBezTo>
                    <a:pt x="322" y="205"/>
                    <a:pt x="326" y="206"/>
                    <a:pt x="326" y="206"/>
                  </a:cubicBezTo>
                  <a:cubicBezTo>
                    <a:pt x="326" y="206"/>
                    <a:pt x="329" y="206"/>
                    <a:pt x="329" y="206"/>
                  </a:cubicBezTo>
                  <a:cubicBezTo>
                    <a:pt x="329" y="206"/>
                    <a:pt x="332" y="204"/>
                    <a:pt x="332" y="204"/>
                  </a:cubicBezTo>
                  <a:cubicBezTo>
                    <a:pt x="333" y="204"/>
                    <a:pt x="336" y="207"/>
                    <a:pt x="336" y="207"/>
                  </a:cubicBezTo>
                  <a:cubicBezTo>
                    <a:pt x="336" y="207"/>
                    <a:pt x="334" y="210"/>
                    <a:pt x="333" y="210"/>
                  </a:cubicBezTo>
                  <a:cubicBezTo>
                    <a:pt x="332" y="211"/>
                    <a:pt x="331" y="211"/>
                    <a:pt x="330" y="212"/>
                  </a:cubicBezTo>
                  <a:cubicBezTo>
                    <a:pt x="329" y="214"/>
                    <a:pt x="329" y="214"/>
                    <a:pt x="329" y="215"/>
                  </a:cubicBezTo>
                  <a:cubicBezTo>
                    <a:pt x="328" y="215"/>
                    <a:pt x="327" y="217"/>
                    <a:pt x="325" y="215"/>
                  </a:cubicBezTo>
                  <a:cubicBezTo>
                    <a:pt x="323" y="214"/>
                    <a:pt x="321" y="212"/>
                    <a:pt x="321" y="212"/>
                  </a:cubicBezTo>
                  <a:cubicBezTo>
                    <a:pt x="321" y="212"/>
                    <a:pt x="319" y="213"/>
                    <a:pt x="318" y="213"/>
                  </a:cubicBezTo>
                  <a:cubicBezTo>
                    <a:pt x="317" y="214"/>
                    <a:pt x="315" y="213"/>
                    <a:pt x="315" y="213"/>
                  </a:cubicBezTo>
                  <a:cubicBezTo>
                    <a:pt x="316" y="212"/>
                    <a:pt x="315" y="210"/>
                    <a:pt x="316" y="209"/>
                  </a:cubicBezTo>
                  <a:close/>
                  <a:moveTo>
                    <a:pt x="295" y="229"/>
                  </a:moveTo>
                  <a:cubicBezTo>
                    <a:pt x="295" y="229"/>
                    <a:pt x="295" y="229"/>
                    <a:pt x="295" y="229"/>
                  </a:cubicBezTo>
                  <a:cubicBezTo>
                    <a:pt x="295" y="229"/>
                    <a:pt x="291" y="227"/>
                    <a:pt x="292" y="226"/>
                  </a:cubicBezTo>
                  <a:cubicBezTo>
                    <a:pt x="293" y="224"/>
                    <a:pt x="297" y="220"/>
                    <a:pt x="298" y="219"/>
                  </a:cubicBezTo>
                  <a:cubicBezTo>
                    <a:pt x="298" y="219"/>
                    <a:pt x="301" y="220"/>
                    <a:pt x="301" y="220"/>
                  </a:cubicBezTo>
                  <a:cubicBezTo>
                    <a:pt x="302" y="220"/>
                    <a:pt x="303" y="217"/>
                    <a:pt x="304" y="217"/>
                  </a:cubicBezTo>
                  <a:cubicBezTo>
                    <a:pt x="304" y="217"/>
                    <a:pt x="308" y="217"/>
                    <a:pt x="308" y="217"/>
                  </a:cubicBezTo>
                  <a:cubicBezTo>
                    <a:pt x="308" y="217"/>
                    <a:pt x="306" y="221"/>
                    <a:pt x="304" y="222"/>
                  </a:cubicBezTo>
                  <a:cubicBezTo>
                    <a:pt x="302" y="223"/>
                    <a:pt x="301" y="223"/>
                    <a:pt x="301" y="224"/>
                  </a:cubicBezTo>
                  <a:cubicBezTo>
                    <a:pt x="300" y="225"/>
                    <a:pt x="299" y="226"/>
                    <a:pt x="299" y="227"/>
                  </a:cubicBezTo>
                  <a:cubicBezTo>
                    <a:pt x="298" y="227"/>
                    <a:pt x="295" y="229"/>
                    <a:pt x="295" y="229"/>
                  </a:cubicBezTo>
                  <a:close/>
                  <a:moveTo>
                    <a:pt x="282" y="268"/>
                  </a:moveTo>
                  <a:cubicBezTo>
                    <a:pt x="282" y="268"/>
                    <a:pt x="282" y="268"/>
                    <a:pt x="282" y="268"/>
                  </a:cubicBezTo>
                  <a:cubicBezTo>
                    <a:pt x="283" y="269"/>
                    <a:pt x="281" y="273"/>
                    <a:pt x="278" y="271"/>
                  </a:cubicBezTo>
                  <a:cubicBezTo>
                    <a:pt x="278" y="271"/>
                    <a:pt x="277" y="269"/>
                    <a:pt x="279" y="268"/>
                  </a:cubicBezTo>
                  <a:cubicBezTo>
                    <a:pt x="280" y="268"/>
                    <a:pt x="282" y="268"/>
                    <a:pt x="282" y="268"/>
                  </a:cubicBezTo>
                  <a:close/>
                  <a:moveTo>
                    <a:pt x="279" y="292"/>
                  </a:moveTo>
                  <a:cubicBezTo>
                    <a:pt x="279" y="292"/>
                    <a:pt x="279" y="292"/>
                    <a:pt x="279" y="292"/>
                  </a:cubicBezTo>
                  <a:cubicBezTo>
                    <a:pt x="279" y="292"/>
                    <a:pt x="281" y="290"/>
                    <a:pt x="281" y="290"/>
                  </a:cubicBezTo>
                  <a:cubicBezTo>
                    <a:pt x="282" y="290"/>
                    <a:pt x="283" y="291"/>
                    <a:pt x="283" y="291"/>
                  </a:cubicBezTo>
                  <a:cubicBezTo>
                    <a:pt x="283" y="291"/>
                    <a:pt x="286" y="293"/>
                    <a:pt x="286" y="293"/>
                  </a:cubicBezTo>
                  <a:cubicBezTo>
                    <a:pt x="286" y="294"/>
                    <a:pt x="287" y="296"/>
                    <a:pt x="286" y="296"/>
                  </a:cubicBezTo>
                  <a:cubicBezTo>
                    <a:pt x="285" y="297"/>
                    <a:pt x="284" y="298"/>
                    <a:pt x="283" y="297"/>
                  </a:cubicBezTo>
                  <a:cubicBezTo>
                    <a:pt x="282" y="297"/>
                    <a:pt x="281" y="297"/>
                    <a:pt x="281" y="296"/>
                  </a:cubicBezTo>
                  <a:cubicBezTo>
                    <a:pt x="281" y="295"/>
                    <a:pt x="281" y="295"/>
                    <a:pt x="281" y="294"/>
                  </a:cubicBezTo>
                  <a:cubicBezTo>
                    <a:pt x="281" y="294"/>
                    <a:pt x="279" y="294"/>
                    <a:pt x="279" y="294"/>
                  </a:cubicBezTo>
                  <a:cubicBezTo>
                    <a:pt x="279" y="292"/>
                    <a:pt x="279" y="292"/>
                    <a:pt x="279" y="292"/>
                  </a:cubicBezTo>
                  <a:close/>
                  <a:moveTo>
                    <a:pt x="238" y="279"/>
                  </a:moveTo>
                  <a:cubicBezTo>
                    <a:pt x="238" y="279"/>
                    <a:pt x="238" y="279"/>
                    <a:pt x="238" y="279"/>
                  </a:cubicBezTo>
                  <a:cubicBezTo>
                    <a:pt x="239" y="279"/>
                    <a:pt x="241" y="278"/>
                    <a:pt x="241" y="279"/>
                  </a:cubicBezTo>
                  <a:cubicBezTo>
                    <a:pt x="242" y="280"/>
                    <a:pt x="243" y="280"/>
                    <a:pt x="243" y="281"/>
                  </a:cubicBezTo>
                  <a:cubicBezTo>
                    <a:pt x="243" y="281"/>
                    <a:pt x="244" y="282"/>
                    <a:pt x="242" y="283"/>
                  </a:cubicBezTo>
                  <a:cubicBezTo>
                    <a:pt x="240" y="283"/>
                    <a:pt x="239" y="283"/>
                    <a:pt x="239" y="283"/>
                  </a:cubicBezTo>
                  <a:cubicBezTo>
                    <a:pt x="240" y="286"/>
                    <a:pt x="240" y="286"/>
                    <a:pt x="240" y="286"/>
                  </a:cubicBezTo>
                  <a:cubicBezTo>
                    <a:pt x="240" y="286"/>
                    <a:pt x="242" y="286"/>
                    <a:pt x="239" y="288"/>
                  </a:cubicBezTo>
                  <a:cubicBezTo>
                    <a:pt x="237" y="290"/>
                    <a:pt x="235" y="290"/>
                    <a:pt x="235" y="290"/>
                  </a:cubicBezTo>
                  <a:cubicBezTo>
                    <a:pt x="235" y="289"/>
                    <a:pt x="235" y="289"/>
                    <a:pt x="235" y="289"/>
                  </a:cubicBezTo>
                  <a:cubicBezTo>
                    <a:pt x="232" y="290"/>
                    <a:pt x="232" y="290"/>
                    <a:pt x="232" y="290"/>
                  </a:cubicBezTo>
                  <a:cubicBezTo>
                    <a:pt x="232" y="290"/>
                    <a:pt x="231" y="291"/>
                    <a:pt x="231" y="290"/>
                  </a:cubicBezTo>
                  <a:cubicBezTo>
                    <a:pt x="230" y="288"/>
                    <a:pt x="229" y="286"/>
                    <a:pt x="231" y="286"/>
                  </a:cubicBezTo>
                  <a:cubicBezTo>
                    <a:pt x="233" y="285"/>
                    <a:pt x="233" y="284"/>
                    <a:pt x="234" y="285"/>
                  </a:cubicBezTo>
                  <a:cubicBezTo>
                    <a:pt x="235" y="286"/>
                    <a:pt x="235" y="287"/>
                    <a:pt x="235" y="287"/>
                  </a:cubicBezTo>
                  <a:cubicBezTo>
                    <a:pt x="236" y="284"/>
                    <a:pt x="236" y="284"/>
                    <a:pt x="236" y="284"/>
                  </a:cubicBezTo>
                  <a:cubicBezTo>
                    <a:pt x="236" y="284"/>
                    <a:pt x="235" y="284"/>
                    <a:pt x="235" y="283"/>
                  </a:cubicBezTo>
                  <a:cubicBezTo>
                    <a:pt x="236" y="282"/>
                    <a:pt x="236" y="282"/>
                    <a:pt x="237" y="281"/>
                  </a:cubicBezTo>
                  <a:cubicBezTo>
                    <a:pt x="238" y="281"/>
                    <a:pt x="239" y="282"/>
                    <a:pt x="239" y="282"/>
                  </a:cubicBezTo>
                  <a:cubicBezTo>
                    <a:pt x="238" y="279"/>
                    <a:pt x="238" y="279"/>
                    <a:pt x="238" y="279"/>
                  </a:cubicBezTo>
                  <a:close/>
                  <a:moveTo>
                    <a:pt x="258" y="286"/>
                  </a:moveTo>
                  <a:cubicBezTo>
                    <a:pt x="258" y="286"/>
                    <a:pt x="258" y="286"/>
                    <a:pt x="258" y="286"/>
                  </a:cubicBezTo>
                  <a:cubicBezTo>
                    <a:pt x="258" y="286"/>
                    <a:pt x="259" y="286"/>
                    <a:pt x="259" y="287"/>
                  </a:cubicBezTo>
                  <a:cubicBezTo>
                    <a:pt x="260" y="288"/>
                    <a:pt x="260" y="288"/>
                    <a:pt x="259" y="288"/>
                  </a:cubicBezTo>
                  <a:cubicBezTo>
                    <a:pt x="259" y="288"/>
                    <a:pt x="256" y="288"/>
                    <a:pt x="256" y="288"/>
                  </a:cubicBezTo>
                  <a:cubicBezTo>
                    <a:pt x="256" y="288"/>
                    <a:pt x="255" y="289"/>
                    <a:pt x="255" y="287"/>
                  </a:cubicBezTo>
                  <a:cubicBezTo>
                    <a:pt x="255" y="286"/>
                    <a:pt x="255" y="285"/>
                    <a:pt x="255" y="285"/>
                  </a:cubicBezTo>
                  <a:cubicBezTo>
                    <a:pt x="258" y="286"/>
                    <a:pt x="258" y="286"/>
                    <a:pt x="258" y="286"/>
                  </a:cubicBezTo>
                  <a:close/>
                  <a:moveTo>
                    <a:pt x="265" y="282"/>
                  </a:moveTo>
                  <a:cubicBezTo>
                    <a:pt x="265" y="282"/>
                    <a:pt x="265" y="282"/>
                    <a:pt x="265" y="282"/>
                  </a:cubicBezTo>
                  <a:cubicBezTo>
                    <a:pt x="269" y="279"/>
                    <a:pt x="269" y="279"/>
                    <a:pt x="269" y="279"/>
                  </a:cubicBezTo>
                  <a:cubicBezTo>
                    <a:pt x="269" y="279"/>
                    <a:pt x="270" y="282"/>
                    <a:pt x="268" y="283"/>
                  </a:cubicBezTo>
                  <a:cubicBezTo>
                    <a:pt x="267" y="284"/>
                    <a:pt x="266" y="284"/>
                    <a:pt x="266" y="284"/>
                  </a:cubicBezTo>
                  <a:cubicBezTo>
                    <a:pt x="264" y="283"/>
                    <a:pt x="264" y="283"/>
                    <a:pt x="264" y="283"/>
                  </a:cubicBezTo>
                  <a:cubicBezTo>
                    <a:pt x="265" y="282"/>
                    <a:pt x="265" y="282"/>
                    <a:pt x="265" y="282"/>
                  </a:cubicBezTo>
                  <a:close/>
                  <a:moveTo>
                    <a:pt x="273" y="275"/>
                  </a:moveTo>
                  <a:cubicBezTo>
                    <a:pt x="273" y="275"/>
                    <a:pt x="273" y="275"/>
                    <a:pt x="273" y="275"/>
                  </a:cubicBezTo>
                  <a:cubicBezTo>
                    <a:pt x="273" y="275"/>
                    <a:pt x="272" y="278"/>
                    <a:pt x="273" y="280"/>
                  </a:cubicBezTo>
                  <a:cubicBezTo>
                    <a:pt x="273" y="281"/>
                    <a:pt x="273" y="281"/>
                    <a:pt x="274" y="281"/>
                  </a:cubicBezTo>
                  <a:cubicBezTo>
                    <a:pt x="275" y="282"/>
                    <a:pt x="276" y="282"/>
                    <a:pt x="277" y="281"/>
                  </a:cubicBezTo>
                  <a:cubicBezTo>
                    <a:pt x="278" y="281"/>
                    <a:pt x="278" y="278"/>
                    <a:pt x="278" y="278"/>
                  </a:cubicBezTo>
                  <a:cubicBezTo>
                    <a:pt x="278" y="278"/>
                    <a:pt x="278" y="277"/>
                    <a:pt x="277" y="275"/>
                  </a:cubicBezTo>
                  <a:cubicBezTo>
                    <a:pt x="276" y="272"/>
                    <a:pt x="274" y="275"/>
                    <a:pt x="273" y="275"/>
                  </a:cubicBezTo>
                  <a:close/>
                  <a:moveTo>
                    <a:pt x="274" y="259"/>
                  </a:moveTo>
                  <a:cubicBezTo>
                    <a:pt x="274" y="259"/>
                    <a:pt x="274" y="259"/>
                    <a:pt x="274" y="259"/>
                  </a:cubicBezTo>
                  <a:cubicBezTo>
                    <a:pt x="274" y="258"/>
                    <a:pt x="274" y="255"/>
                    <a:pt x="275" y="254"/>
                  </a:cubicBezTo>
                  <a:cubicBezTo>
                    <a:pt x="276" y="254"/>
                    <a:pt x="276" y="253"/>
                    <a:pt x="277" y="252"/>
                  </a:cubicBezTo>
                  <a:cubicBezTo>
                    <a:pt x="277" y="251"/>
                    <a:pt x="281" y="251"/>
                    <a:pt x="281" y="251"/>
                  </a:cubicBezTo>
                  <a:cubicBezTo>
                    <a:pt x="282" y="253"/>
                    <a:pt x="282" y="253"/>
                    <a:pt x="282" y="253"/>
                  </a:cubicBezTo>
                  <a:cubicBezTo>
                    <a:pt x="282" y="253"/>
                    <a:pt x="282" y="255"/>
                    <a:pt x="282" y="256"/>
                  </a:cubicBezTo>
                  <a:cubicBezTo>
                    <a:pt x="282" y="257"/>
                    <a:pt x="282" y="257"/>
                    <a:pt x="283" y="259"/>
                  </a:cubicBezTo>
                  <a:cubicBezTo>
                    <a:pt x="283" y="260"/>
                    <a:pt x="282" y="262"/>
                    <a:pt x="282" y="263"/>
                  </a:cubicBezTo>
                  <a:cubicBezTo>
                    <a:pt x="281" y="264"/>
                    <a:pt x="281" y="265"/>
                    <a:pt x="280" y="265"/>
                  </a:cubicBezTo>
                  <a:cubicBezTo>
                    <a:pt x="279" y="266"/>
                    <a:pt x="279" y="267"/>
                    <a:pt x="278" y="266"/>
                  </a:cubicBezTo>
                  <a:cubicBezTo>
                    <a:pt x="277" y="265"/>
                    <a:pt x="274" y="264"/>
                    <a:pt x="274" y="263"/>
                  </a:cubicBezTo>
                  <a:cubicBezTo>
                    <a:pt x="274" y="263"/>
                    <a:pt x="274" y="261"/>
                    <a:pt x="274" y="261"/>
                  </a:cubicBezTo>
                  <a:cubicBezTo>
                    <a:pt x="274" y="259"/>
                    <a:pt x="274" y="259"/>
                    <a:pt x="274" y="259"/>
                  </a:cubicBezTo>
                  <a:close/>
                  <a:moveTo>
                    <a:pt x="262" y="264"/>
                  </a:moveTo>
                  <a:cubicBezTo>
                    <a:pt x="262" y="264"/>
                    <a:pt x="262" y="264"/>
                    <a:pt x="262" y="264"/>
                  </a:cubicBezTo>
                  <a:cubicBezTo>
                    <a:pt x="262" y="263"/>
                    <a:pt x="263" y="259"/>
                    <a:pt x="263" y="259"/>
                  </a:cubicBezTo>
                  <a:cubicBezTo>
                    <a:pt x="263" y="259"/>
                    <a:pt x="263" y="257"/>
                    <a:pt x="265" y="256"/>
                  </a:cubicBezTo>
                  <a:cubicBezTo>
                    <a:pt x="266" y="256"/>
                    <a:pt x="266" y="255"/>
                    <a:pt x="267" y="256"/>
                  </a:cubicBezTo>
                  <a:cubicBezTo>
                    <a:pt x="268" y="257"/>
                    <a:pt x="269" y="258"/>
                    <a:pt x="269" y="258"/>
                  </a:cubicBezTo>
                  <a:cubicBezTo>
                    <a:pt x="269" y="258"/>
                    <a:pt x="268" y="258"/>
                    <a:pt x="268" y="259"/>
                  </a:cubicBezTo>
                  <a:cubicBezTo>
                    <a:pt x="268" y="259"/>
                    <a:pt x="269" y="261"/>
                    <a:pt x="269" y="261"/>
                  </a:cubicBezTo>
                  <a:cubicBezTo>
                    <a:pt x="268" y="262"/>
                    <a:pt x="267" y="263"/>
                    <a:pt x="266" y="264"/>
                  </a:cubicBezTo>
                  <a:cubicBezTo>
                    <a:pt x="266" y="265"/>
                    <a:pt x="264" y="266"/>
                    <a:pt x="264" y="266"/>
                  </a:cubicBezTo>
                  <a:cubicBezTo>
                    <a:pt x="261" y="268"/>
                    <a:pt x="261" y="268"/>
                    <a:pt x="261" y="268"/>
                  </a:cubicBezTo>
                  <a:cubicBezTo>
                    <a:pt x="261" y="269"/>
                    <a:pt x="261" y="269"/>
                    <a:pt x="261" y="269"/>
                  </a:cubicBezTo>
                  <a:cubicBezTo>
                    <a:pt x="260" y="269"/>
                    <a:pt x="260" y="269"/>
                    <a:pt x="260" y="269"/>
                  </a:cubicBezTo>
                  <a:cubicBezTo>
                    <a:pt x="258" y="266"/>
                    <a:pt x="258" y="266"/>
                    <a:pt x="258" y="266"/>
                  </a:cubicBezTo>
                  <a:cubicBezTo>
                    <a:pt x="261" y="264"/>
                    <a:pt x="261" y="264"/>
                    <a:pt x="261" y="264"/>
                  </a:cubicBezTo>
                  <a:cubicBezTo>
                    <a:pt x="262" y="264"/>
                    <a:pt x="262" y="264"/>
                    <a:pt x="262" y="264"/>
                  </a:cubicBezTo>
                  <a:close/>
                  <a:moveTo>
                    <a:pt x="242" y="268"/>
                  </a:moveTo>
                  <a:cubicBezTo>
                    <a:pt x="242" y="268"/>
                    <a:pt x="242" y="268"/>
                    <a:pt x="242" y="268"/>
                  </a:cubicBezTo>
                  <a:cubicBezTo>
                    <a:pt x="245" y="267"/>
                    <a:pt x="245" y="267"/>
                    <a:pt x="245" y="267"/>
                  </a:cubicBezTo>
                  <a:cubicBezTo>
                    <a:pt x="248" y="269"/>
                    <a:pt x="248" y="269"/>
                    <a:pt x="248" y="269"/>
                  </a:cubicBezTo>
                  <a:cubicBezTo>
                    <a:pt x="248" y="272"/>
                    <a:pt x="248" y="272"/>
                    <a:pt x="248" y="272"/>
                  </a:cubicBezTo>
                  <a:cubicBezTo>
                    <a:pt x="248" y="272"/>
                    <a:pt x="246" y="276"/>
                    <a:pt x="245" y="275"/>
                  </a:cubicBezTo>
                  <a:cubicBezTo>
                    <a:pt x="244" y="273"/>
                    <a:pt x="244" y="271"/>
                    <a:pt x="244" y="271"/>
                  </a:cubicBezTo>
                  <a:cubicBezTo>
                    <a:pt x="242" y="268"/>
                    <a:pt x="242" y="268"/>
                    <a:pt x="242" y="268"/>
                  </a:cubicBezTo>
                  <a:close/>
                  <a:moveTo>
                    <a:pt x="229" y="260"/>
                  </a:moveTo>
                  <a:cubicBezTo>
                    <a:pt x="229" y="260"/>
                    <a:pt x="229" y="260"/>
                    <a:pt x="229" y="260"/>
                  </a:cubicBezTo>
                  <a:cubicBezTo>
                    <a:pt x="229" y="260"/>
                    <a:pt x="234" y="259"/>
                    <a:pt x="234" y="260"/>
                  </a:cubicBezTo>
                  <a:cubicBezTo>
                    <a:pt x="234" y="260"/>
                    <a:pt x="234" y="262"/>
                    <a:pt x="235" y="262"/>
                  </a:cubicBezTo>
                  <a:cubicBezTo>
                    <a:pt x="235" y="263"/>
                    <a:pt x="232" y="266"/>
                    <a:pt x="231" y="266"/>
                  </a:cubicBezTo>
                  <a:cubicBezTo>
                    <a:pt x="231" y="266"/>
                    <a:pt x="230" y="265"/>
                    <a:pt x="230" y="265"/>
                  </a:cubicBezTo>
                  <a:cubicBezTo>
                    <a:pt x="229" y="260"/>
                    <a:pt x="229" y="260"/>
                    <a:pt x="229" y="260"/>
                  </a:cubicBezTo>
                  <a:close/>
                  <a:moveTo>
                    <a:pt x="225" y="247"/>
                  </a:moveTo>
                  <a:cubicBezTo>
                    <a:pt x="225" y="247"/>
                    <a:pt x="225" y="247"/>
                    <a:pt x="225" y="247"/>
                  </a:cubicBezTo>
                  <a:cubicBezTo>
                    <a:pt x="225" y="247"/>
                    <a:pt x="226" y="246"/>
                    <a:pt x="227" y="246"/>
                  </a:cubicBezTo>
                  <a:cubicBezTo>
                    <a:pt x="228" y="247"/>
                    <a:pt x="228" y="250"/>
                    <a:pt x="228" y="250"/>
                  </a:cubicBezTo>
                  <a:cubicBezTo>
                    <a:pt x="227" y="253"/>
                    <a:pt x="227" y="253"/>
                    <a:pt x="227" y="253"/>
                  </a:cubicBezTo>
                  <a:cubicBezTo>
                    <a:pt x="227" y="253"/>
                    <a:pt x="225" y="256"/>
                    <a:pt x="225" y="256"/>
                  </a:cubicBezTo>
                  <a:cubicBezTo>
                    <a:pt x="225" y="255"/>
                    <a:pt x="224" y="250"/>
                    <a:pt x="224" y="250"/>
                  </a:cubicBezTo>
                  <a:cubicBezTo>
                    <a:pt x="225" y="247"/>
                    <a:pt x="225" y="247"/>
                    <a:pt x="225" y="247"/>
                  </a:cubicBezTo>
                  <a:close/>
                  <a:moveTo>
                    <a:pt x="219" y="239"/>
                  </a:moveTo>
                  <a:cubicBezTo>
                    <a:pt x="219" y="239"/>
                    <a:pt x="219" y="239"/>
                    <a:pt x="219" y="239"/>
                  </a:cubicBezTo>
                  <a:cubicBezTo>
                    <a:pt x="219" y="239"/>
                    <a:pt x="218" y="242"/>
                    <a:pt x="218" y="243"/>
                  </a:cubicBezTo>
                  <a:cubicBezTo>
                    <a:pt x="218" y="243"/>
                    <a:pt x="219" y="245"/>
                    <a:pt x="219" y="245"/>
                  </a:cubicBezTo>
                  <a:cubicBezTo>
                    <a:pt x="219" y="246"/>
                    <a:pt x="219" y="245"/>
                    <a:pt x="220" y="244"/>
                  </a:cubicBezTo>
                  <a:cubicBezTo>
                    <a:pt x="221" y="243"/>
                    <a:pt x="221" y="242"/>
                    <a:pt x="221" y="242"/>
                  </a:cubicBezTo>
                  <a:cubicBezTo>
                    <a:pt x="221" y="242"/>
                    <a:pt x="223" y="241"/>
                    <a:pt x="223" y="240"/>
                  </a:cubicBezTo>
                  <a:cubicBezTo>
                    <a:pt x="224" y="240"/>
                    <a:pt x="224" y="237"/>
                    <a:pt x="224" y="237"/>
                  </a:cubicBezTo>
                  <a:cubicBezTo>
                    <a:pt x="224" y="237"/>
                    <a:pt x="221" y="235"/>
                    <a:pt x="221" y="236"/>
                  </a:cubicBezTo>
                  <a:cubicBezTo>
                    <a:pt x="220" y="236"/>
                    <a:pt x="219" y="239"/>
                    <a:pt x="219" y="239"/>
                  </a:cubicBezTo>
                  <a:close/>
                  <a:moveTo>
                    <a:pt x="233" y="237"/>
                  </a:moveTo>
                  <a:cubicBezTo>
                    <a:pt x="233" y="237"/>
                    <a:pt x="233" y="237"/>
                    <a:pt x="233" y="237"/>
                  </a:cubicBezTo>
                  <a:cubicBezTo>
                    <a:pt x="234" y="237"/>
                    <a:pt x="234" y="237"/>
                    <a:pt x="234" y="237"/>
                  </a:cubicBezTo>
                  <a:cubicBezTo>
                    <a:pt x="234" y="238"/>
                    <a:pt x="234" y="238"/>
                    <a:pt x="234" y="238"/>
                  </a:cubicBezTo>
                  <a:cubicBezTo>
                    <a:pt x="234" y="238"/>
                    <a:pt x="237" y="237"/>
                    <a:pt x="238" y="237"/>
                  </a:cubicBezTo>
                  <a:cubicBezTo>
                    <a:pt x="239" y="236"/>
                    <a:pt x="238" y="235"/>
                    <a:pt x="238" y="234"/>
                  </a:cubicBezTo>
                  <a:cubicBezTo>
                    <a:pt x="237" y="233"/>
                    <a:pt x="233" y="237"/>
                    <a:pt x="233" y="237"/>
                  </a:cubicBezTo>
                  <a:close/>
                  <a:moveTo>
                    <a:pt x="247" y="241"/>
                  </a:moveTo>
                  <a:cubicBezTo>
                    <a:pt x="247" y="241"/>
                    <a:pt x="247" y="241"/>
                    <a:pt x="247" y="241"/>
                  </a:cubicBezTo>
                  <a:cubicBezTo>
                    <a:pt x="245" y="240"/>
                    <a:pt x="245" y="240"/>
                    <a:pt x="245" y="240"/>
                  </a:cubicBezTo>
                  <a:cubicBezTo>
                    <a:pt x="245" y="242"/>
                    <a:pt x="245" y="242"/>
                    <a:pt x="245" y="242"/>
                  </a:cubicBezTo>
                  <a:cubicBezTo>
                    <a:pt x="245" y="242"/>
                    <a:pt x="246" y="244"/>
                    <a:pt x="247" y="245"/>
                  </a:cubicBezTo>
                  <a:cubicBezTo>
                    <a:pt x="247" y="245"/>
                    <a:pt x="245" y="247"/>
                    <a:pt x="245" y="247"/>
                  </a:cubicBezTo>
                  <a:cubicBezTo>
                    <a:pt x="247" y="250"/>
                    <a:pt x="247" y="250"/>
                    <a:pt x="247" y="250"/>
                  </a:cubicBezTo>
                  <a:cubicBezTo>
                    <a:pt x="250" y="245"/>
                    <a:pt x="250" y="245"/>
                    <a:pt x="250" y="245"/>
                  </a:cubicBezTo>
                  <a:cubicBezTo>
                    <a:pt x="250" y="245"/>
                    <a:pt x="249" y="243"/>
                    <a:pt x="249" y="243"/>
                  </a:cubicBezTo>
                  <a:cubicBezTo>
                    <a:pt x="249" y="242"/>
                    <a:pt x="247" y="241"/>
                    <a:pt x="247" y="241"/>
                  </a:cubicBezTo>
                  <a:close/>
                  <a:moveTo>
                    <a:pt x="261" y="241"/>
                  </a:moveTo>
                  <a:cubicBezTo>
                    <a:pt x="261" y="241"/>
                    <a:pt x="261" y="241"/>
                    <a:pt x="261" y="241"/>
                  </a:cubicBezTo>
                  <a:cubicBezTo>
                    <a:pt x="262" y="243"/>
                    <a:pt x="262" y="243"/>
                    <a:pt x="262" y="243"/>
                  </a:cubicBezTo>
                  <a:cubicBezTo>
                    <a:pt x="262" y="243"/>
                    <a:pt x="261" y="245"/>
                    <a:pt x="260" y="245"/>
                  </a:cubicBezTo>
                  <a:cubicBezTo>
                    <a:pt x="260" y="245"/>
                    <a:pt x="259" y="244"/>
                    <a:pt x="259" y="244"/>
                  </a:cubicBezTo>
                  <a:cubicBezTo>
                    <a:pt x="261" y="241"/>
                    <a:pt x="261" y="241"/>
                    <a:pt x="261" y="241"/>
                  </a:cubicBezTo>
                  <a:close/>
                  <a:moveTo>
                    <a:pt x="264" y="238"/>
                  </a:moveTo>
                  <a:cubicBezTo>
                    <a:pt x="264" y="238"/>
                    <a:pt x="264" y="238"/>
                    <a:pt x="264" y="238"/>
                  </a:cubicBezTo>
                  <a:cubicBezTo>
                    <a:pt x="265" y="240"/>
                    <a:pt x="265" y="240"/>
                    <a:pt x="265" y="240"/>
                  </a:cubicBezTo>
                  <a:cubicBezTo>
                    <a:pt x="265" y="240"/>
                    <a:pt x="268" y="239"/>
                    <a:pt x="270" y="238"/>
                  </a:cubicBezTo>
                  <a:cubicBezTo>
                    <a:pt x="273" y="237"/>
                    <a:pt x="270" y="236"/>
                    <a:pt x="270" y="236"/>
                  </a:cubicBezTo>
                  <a:cubicBezTo>
                    <a:pt x="267" y="236"/>
                    <a:pt x="267" y="236"/>
                    <a:pt x="267" y="236"/>
                  </a:cubicBezTo>
                  <a:cubicBezTo>
                    <a:pt x="267" y="236"/>
                    <a:pt x="264" y="237"/>
                    <a:pt x="264" y="238"/>
                  </a:cubicBezTo>
                  <a:close/>
                  <a:moveTo>
                    <a:pt x="247" y="230"/>
                  </a:moveTo>
                  <a:cubicBezTo>
                    <a:pt x="247" y="230"/>
                    <a:pt x="247" y="230"/>
                    <a:pt x="247" y="230"/>
                  </a:cubicBezTo>
                  <a:cubicBezTo>
                    <a:pt x="250" y="233"/>
                    <a:pt x="250" y="233"/>
                    <a:pt x="250" y="233"/>
                  </a:cubicBezTo>
                  <a:cubicBezTo>
                    <a:pt x="250" y="233"/>
                    <a:pt x="254" y="235"/>
                    <a:pt x="255" y="235"/>
                  </a:cubicBezTo>
                  <a:cubicBezTo>
                    <a:pt x="255" y="236"/>
                    <a:pt x="257" y="235"/>
                    <a:pt x="259" y="235"/>
                  </a:cubicBezTo>
                  <a:cubicBezTo>
                    <a:pt x="260" y="234"/>
                    <a:pt x="260" y="234"/>
                    <a:pt x="260" y="233"/>
                  </a:cubicBezTo>
                  <a:cubicBezTo>
                    <a:pt x="260" y="233"/>
                    <a:pt x="259" y="232"/>
                    <a:pt x="259" y="232"/>
                  </a:cubicBezTo>
                  <a:cubicBezTo>
                    <a:pt x="259" y="232"/>
                    <a:pt x="258" y="230"/>
                    <a:pt x="255" y="230"/>
                  </a:cubicBezTo>
                  <a:cubicBezTo>
                    <a:pt x="253" y="231"/>
                    <a:pt x="253" y="230"/>
                    <a:pt x="253" y="230"/>
                  </a:cubicBezTo>
                  <a:cubicBezTo>
                    <a:pt x="253" y="230"/>
                    <a:pt x="252" y="230"/>
                    <a:pt x="249" y="229"/>
                  </a:cubicBezTo>
                  <a:cubicBezTo>
                    <a:pt x="247" y="229"/>
                    <a:pt x="248" y="230"/>
                    <a:pt x="247" y="230"/>
                  </a:cubicBezTo>
                  <a:close/>
                  <a:moveTo>
                    <a:pt x="245" y="229"/>
                  </a:moveTo>
                  <a:cubicBezTo>
                    <a:pt x="245" y="229"/>
                    <a:pt x="245" y="229"/>
                    <a:pt x="245" y="229"/>
                  </a:cubicBezTo>
                  <a:cubicBezTo>
                    <a:pt x="246" y="228"/>
                    <a:pt x="246" y="228"/>
                    <a:pt x="246" y="228"/>
                  </a:cubicBezTo>
                  <a:cubicBezTo>
                    <a:pt x="246" y="228"/>
                    <a:pt x="246" y="226"/>
                    <a:pt x="246" y="223"/>
                  </a:cubicBezTo>
                  <a:cubicBezTo>
                    <a:pt x="246" y="221"/>
                    <a:pt x="245" y="222"/>
                    <a:pt x="245" y="222"/>
                  </a:cubicBezTo>
                  <a:cubicBezTo>
                    <a:pt x="245" y="221"/>
                    <a:pt x="245" y="220"/>
                    <a:pt x="244" y="218"/>
                  </a:cubicBezTo>
                  <a:cubicBezTo>
                    <a:pt x="243" y="217"/>
                    <a:pt x="243" y="218"/>
                    <a:pt x="242" y="218"/>
                  </a:cubicBezTo>
                  <a:cubicBezTo>
                    <a:pt x="242" y="218"/>
                    <a:pt x="241" y="219"/>
                    <a:pt x="239" y="219"/>
                  </a:cubicBezTo>
                  <a:cubicBezTo>
                    <a:pt x="237" y="219"/>
                    <a:pt x="238" y="217"/>
                    <a:pt x="237" y="216"/>
                  </a:cubicBezTo>
                  <a:cubicBezTo>
                    <a:pt x="236" y="215"/>
                    <a:pt x="234" y="215"/>
                    <a:pt x="234" y="215"/>
                  </a:cubicBezTo>
                  <a:cubicBezTo>
                    <a:pt x="233" y="215"/>
                    <a:pt x="231" y="218"/>
                    <a:pt x="231" y="219"/>
                  </a:cubicBezTo>
                  <a:cubicBezTo>
                    <a:pt x="231" y="220"/>
                    <a:pt x="232" y="220"/>
                    <a:pt x="235" y="223"/>
                  </a:cubicBezTo>
                  <a:cubicBezTo>
                    <a:pt x="238" y="225"/>
                    <a:pt x="239" y="225"/>
                    <a:pt x="240" y="225"/>
                  </a:cubicBezTo>
                  <a:cubicBezTo>
                    <a:pt x="241" y="226"/>
                    <a:pt x="244" y="228"/>
                    <a:pt x="245" y="229"/>
                  </a:cubicBezTo>
                  <a:close/>
                  <a:moveTo>
                    <a:pt x="216" y="360"/>
                  </a:moveTo>
                  <a:cubicBezTo>
                    <a:pt x="216" y="360"/>
                    <a:pt x="216" y="360"/>
                    <a:pt x="216" y="360"/>
                  </a:cubicBezTo>
                  <a:cubicBezTo>
                    <a:pt x="217" y="357"/>
                    <a:pt x="217" y="357"/>
                    <a:pt x="217" y="357"/>
                  </a:cubicBezTo>
                  <a:cubicBezTo>
                    <a:pt x="215" y="354"/>
                    <a:pt x="215" y="354"/>
                    <a:pt x="215" y="354"/>
                  </a:cubicBezTo>
                  <a:cubicBezTo>
                    <a:pt x="215" y="350"/>
                    <a:pt x="215" y="350"/>
                    <a:pt x="215" y="350"/>
                  </a:cubicBezTo>
                  <a:cubicBezTo>
                    <a:pt x="216" y="349"/>
                    <a:pt x="216" y="349"/>
                    <a:pt x="216" y="349"/>
                  </a:cubicBezTo>
                  <a:cubicBezTo>
                    <a:pt x="216" y="349"/>
                    <a:pt x="218" y="351"/>
                    <a:pt x="218" y="352"/>
                  </a:cubicBezTo>
                  <a:cubicBezTo>
                    <a:pt x="218" y="353"/>
                    <a:pt x="218" y="355"/>
                    <a:pt x="218" y="355"/>
                  </a:cubicBezTo>
                  <a:cubicBezTo>
                    <a:pt x="218" y="355"/>
                    <a:pt x="221" y="357"/>
                    <a:pt x="221" y="357"/>
                  </a:cubicBezTo>
                  <a:cubicBezTo>
                    <a:pt x="222" y="357"/>
                    <a:pt x="228" y="356"/>
                    <a:pt x="228" y="356"/>
                  </a:cubicBezTo>
                  <a:cubicBezTo>
                    <a:pt x="228" y="356"/>
                    <a:pt x="230" y="353"/>
                    <a:pt x="230" y="353"/>
                  </a:cubicBezTo>
                  <a:cubicBezTo>
                    <a:pt x="231" y="352"/>
                    <a:pt x="234" y="350"/>
                    <a:pt x="234" y="350"/>
                  </a:cubicBezTo>
                  <a:cubicBezTo>
                    <a:pt x="234" y="350"/>
                    <a:pt x="234" y="349"/>
                    <a:pt x="236" y="351"/>
                  </a:cubicBezTo>
                  <a:cubicBezTo>
                    <a:pt x="238" y="352"/>
                    <a:pt x="236" y="355"/>
                    <a:pt x="236" y="355"/>
                  </a:cubicBezTo>
                  <a:cubicBezTo>
                    <a:pt x="235" y="355"/>
                    <a:pt x="235" y="356"/>
                    <a:pt x="235" y="356"/>
                  </a:cubicBezTo>
                  <a:cubicBezTo>
                    <a:pt x="237" y="358"/>
                    <a:pt x="237" y="358"/>
                    <a:pt x="237" y="358"/>
                  </a:cubicBezTo>
                  <a:cubicBezTo>
                    <a:pt x="237" y="358"/>
                    <a:pt x="237" y="356"/>
                    <a:pt x="238" y="356"/>
                  </a:cubicBezTo>
                  <a:cubicBezTo>
                    <a:pt x="239" y="356"/>
                    <a:pt x="239" y="355"/>
                    <a:pt x="240" y="355"/>
                  </a:cubicBezTo>
                  <a:cubicBezTo>
                    <a:pt x="240" y="356"/>
                    <a:pt x="242" y="358"/>
                    <a:pt x="242" y="358"/>
                  </a:cubicBezTo>
                  <a:cubicBezTo>
                    <a:pt x="242" y="358"/>
                    <a:pt x="242" y="361"/>
                    <a:pt x="243" y="361"/>
                  </a:cubicBezTo>
                  <a:cubicBezTo>
                    <a:pt x="244" y="360"/>
                    <a:pt x="246" y="361"/>
                    <a:pt x="247" y="360"/>
                  </a:cubicBezTo>
                  <a:cubicBezTo>
                    <a:pt x="248" y="360"/>
                    <a:pt x="258" y="357"/>
                    <a:pt x="258" y="357"/>
                  </a:cubicBezTo>
                  <a:cubicBezTo>
                    <a:pt x="261" y="355"/>
                    <a:pt x="261" y="355"/>
                    <a:pt x="261" y="355"/>
                  </a:cubicBezTo>
                  <a:cubicBezTo>
                    <a:pt x="261" y="355"/>
                    <a:pt x="263" y="354"/>
                    <a:pt x="265" y="354"/>
                  </a:cubicBezTo>
                  <a:cubicBezTo>
                    <a:pt x="266" y="354"/>
                    <a:pt x="272" y="352"/>
                    <a:pt x="272" y="352"/>
                  </a:cubicBezTo>
                  <a:cubicBezTo>
                    <a:pt x="272" y="352"/>
                    <a:pt x="275" y="350"/>
                    <a:pt x="277" y="351"/>
                  </a:cubicBezTo>
                  <a:cubicBezTo>
                    <a:pt x="278" y="353"/>
                    <a:pt x="282" y="356"/>
                    <a:pt x="282" y="356"/>
                  </a:cubicBezTo>
                  <a:cubicBezTo>
                    <a:pt x="288" y="355"/>
                    <a:pt x="288" y="355"/>
                    <a:pt x="288" y="355"/>
                  </a:cubicBezTo>
                  <a:cubicBezTo>
                    <a:pt x="288" y="355"/>
                    <a:pt x="290" y="354"/>
                    <a:pt x="290" y="354"/>
                  </a:cubicBezTo>
                  <a:cubicBezTo>
                    <a:pt x="291" y="355"/>
                    <a:pt x="297" y="354"/>
                    <a:pt x="297" y="354"/>
                  </a:cubicBezTo>
                  <a:cubicBezTo>
                    <a:pt x="297" y="354"/>
                    <a:pt x="300" y="351"/>
                    <a:pt x="301" y="351"/>
                  </a:cubicBezTo>
                  <a:cubicBezTo>
                    <a:pt x="301" y="351"/>
                    <a:pt x="308" y="349"/>
                    <a:pt x="308" y="349"/>
                  </a:cubicBezTo>
                  <a:cubicBezTo>
                    <a:pt x="308" y="349"/>
                    <a:pt x="309" y="349"/>
                    <a:pt x="309" y="351"/>
                  </a:cubicBezTo>
                  <a:cubicBezTo>
                    <a:pt x="309" y="353"/>
                    <a:pt x="309" y="356"/>
                    <a:pt x="309" y="357"/>
                  </a:cubicBezTo>
                  <a:cubicBezTo>
                    <a:pt x="310" y="358"/>
                    <a:pt x="309" y="360"/>
                    <a:pt x="311" y="360"/>
                  </a:cubicBezTo>
                  <a:cubicBezTo>
                    <a:pt x="313" y="359"/>
                    <a:pt x="315" y="358"/>
                    <a:pt x="315" y="358"/>
                  </a:cubicBezTo>
                  <a:cubicBezTo>
                    <a:pt x="315" y="358"/>
                    <a:pt x="313" y="358"/>
                    <a:pt x="317" y="356"/>
                  </a:cubicBezTo>
                  <a:cubicBezTo>
                    <a:pt x="320" y="354"/>
                    <a:pt x="321" y="353"/>
                    <a:pt x="322" y="353"/>
                  </a:cubicBezTo>
                  <a:cubicBezTo>
                    <a:pt x="323" y="353"/>
                    <a:pt x="323" y="352"/>
                    <a:pt x="324" y="352"/>
                  </a:cubicBezTo>
                  <a:cubicBezTo>
                    <a:pt x="326" y="352"/>
                    <a:pt x="326" y="352"/>
                    <a:pt x="327" y="352"/>
                  </a:cubicBezTo>
                  <a:cubicBezTo>
                    <a:pt x="328" y="351"/>
                    <a:pt x="330" y="348"/>
                    <a:pt x="330" y="348"/>
                  </a:cubicBezTo>
                  <a:cubicBezTo>
                    <a:pt x="330" y="348"/>
                    <a:pt x="331" y="346"/>
                    <a:pt x="332" y="346"/>
                  </a:cubicBezTo>
                  <a:cubicBezTo>
                    <a:pt x="332" y="346"/>
                    <a:pt x="334" y="345"/>
                    <a:pt x="334" y="345"/>
                  </a:cubicBezTo>
                  <a:cubicBezTo>
                    <a:pt x="333" y="348"/>
                    <a:pt x="333" y="348"/>
                    <a:pt x="333" y="348"/>
                  </a:cubicBezTo>
                  <a:cubicBezTo>
                    <a:pt x="333" y="348"/>
                    <a:pt x="335" y="352"/>
                    <a:pt x="335" y="353"/>
                  </a:cubicBezTo>
                  <a:cubicBezTo>
                    <a:pt x="335" y="353"/>
                    <a:pt x="335" y="354"/>
                    <a:pt x="334" y="355"/>
                  </a:cubicBezTo>
                  <a:cubicBezTo>
                    <a:pt x="334" y="357"/>
                    <a:pt x="334" y="358"/>
                    <a:pt x="334" y="358"/>
                  </a:cubicBezTo>
                  <a:cubicBezTo>
                    <a:pt x="333" y="359"/>
                    <a:pt x="333" y="360"/>
                    <a:pt x="333" y="361"/>
                  </a:cubicBezTo>
                  <a:cubicBezTo>
                    <a:pt x="332" y="361"/>
                    <a:pt x="329" y="363"/>
                    <a:pt x="329" y="363"/>
                  </a:cubicBezTo>
                  <a:cubicBezTo>
                    <a:pt x="324" y="362"/>
                    <a:pt x="324" y="362"/>
                    <a:pt x="324" y="362"/>
                  </a:cubicBezTo>
                  <a:cubicBezTo>
                    <a:pt x="324" y="362"/>
                    <a:pt x="322" y="363"/>
                    <a:pt x="321" y="364"/>
                  </a:cubicBezTo>
                  <a:cubicBezTo>
                    <a:pt x="319" y="364"/>
                    <a:pt x="316" y="367"/>
                    <a:pt x="315" y="367"/>
                  </a:cubicBezTo>
                  <a:cubicBezTo>
                    <a:pt x="314" y="367"/>
                    <a:pt x="311" y="367"/>
                    <a:pt x="308" y="367"/>
                  </a:cubicBezTo>
                  <a:cubicBezTo>
                    <a:pt x="305" y="368"/>
                    <a:pt x="297" y="370"/>
                    <a:pt x="297" y="370"/>
                  </a:cubicBezTo>
                  <a:cubicBezTo>
                    <a:pt x="297" y="370"/>
                    <a:pt x="296" y="371"/>
                    <a:pt x="295" y="372"/>
                  </a:cubicBezTo>
                  <a:cubicBezTo>
                    <a:pt x="293" y="372"/>
                    <a:pt x="289" y="374"/>
                    <a:pt x="288" y="374"/>
                  </a:cubicBezTo>
                  <a:cubicBezTo>
                    <a:pt x="287" y="375"/>
                    <a:pt x="284" y="377"/>
                    <a:pt x="283" y="377"/>
                  </a:cubicBezTo>
                  <a:cubicBezTo>
                    <a:pt x="282" y="377"/>
                    <a:pt x="281" y="378"/>
                    <a:pt x="277" y="378"/>
                  </a:cubicBezTo>
                  <a:cubicBezTo>
                    <a:pt x="272" y="379"/>
                    <a:pt x="271" y="380"/>
                    <a:pt x="271" y="380"/>
                  </a:cubicBezTo>
                  <a:cubicBezTo>
                    <a:pt x="268" y="380"/>
                    <a:pt x="268" y="380"/>
                    <a:pt x="268" y="380"/>
                  </a:cubicBezTo>
                  <a:cubicBezTo>
                    <a:pt x="268" y="373"/>
                    <a:pt x="268" y="373"/>
                    <a:pt x="268" y="373"/>
                  </a:cubicBezTo>
                  <a:cubicBezTo>
                    <a:pt x="268" y="373"/>
                    <a:pt x="268" y="370"/>
                    <a:pt x="265" y="371"/>
                  </a:cubicBezTo>
                  <a:cubicBezTo>
                    <a:pt x="262" y="372"/>
                    <a:pt x="266" y="371"/>
                    <a:pt x="260" y="372"/>
                  </a:cubicBezTo>
                  <a:cubicBezTo>
                    <a:pt x="255" y="373"/>
                    <a:pt x="252" y="370"/>
                    <a:pt x="252" y="370"/>
                  </a:cubicBezTo>
                  <a:cubicBezTo>
                    <a:pt x="252" y="370"/>
                    <a:pt x="247" y="370"/>
                    <a:pt x="245" y="371"/>
                  </a:cubicBezTo>
                  <a:cubicBezTo>
                    <a:pt x="243" y="371"/>
                    <a:pt x="240" y="371"/>
                    <a:pt x="239" y="371"/>
                  </a:cubicBezTo>
                  <a:cubicBezTo>
                    <a:pt x="238" y="372"/>
                    <a:pt x="238" y="371"/>
                    <a:pt x="235" y="372"/>
                  </a:cubicBezTo>
                  <a:cubicBezTo>
                    <a:pt x="232" y="372"/>
                    <a:pt x="229" y="373"/>
                    <a:pt x="229" y="373"/>
                  </a:cubicBezTo>
                  <a:cubicBezTo>
                    <a:pt x="226" y="371"/>
                    <a:pt x="226" y="371"/>
                    <a:pt x="226" y="371"/>
                  </a:cubicBezTo>
                  <a:cubicBezTo>
                    <a:pt x="226" y="371"/>
                    <a:pt x="223" y="371"/>
                    <a:pt x="222" y="372"/>
                  </a:cubicBezTo>
                  <a:cubicBezTo>
                    <a:pt x="220" y="373"/>
                    <a:pt x="221" y="374"/>
                    <a:pt x="219" y="374"/>
                  </a:cubicBezTo>
                  <a:cubicBezTo>
                    <a:pt x="217" y="374"/>
                    <a:pt x="218" y="375"/>
                    <a:pt x="216" y="374"/>
                  </a:cubicBezTo>
                  <a:cubicBezTo>
                    <a:pt x="213" y="373"/>
                    <a:pt x="211" y="372"/>
                    <a:pt x="211" y="372"/>
                  </a:cubicBezTo>
                  <a:cubicBezTo>
                    <a:pt x="210" y="366"/>
                    <a:pt x="210" y="366"/>
                    <a:pt x="210" y="366"/>
                  </a:cubicBezTo>
                  <a:cubicBezTo>
                    <a:pt x="210" y="366"/>
                    <a:pt x="210" y="366"/>
                    <a:pt x="210" y="363"/>
                  </a:cubicBezTo>
                  <a:cubicBezTo>
                    <a:pt x="209" y="361"/>
                    <a:pt x="208" y="357"/>
                    <a:pt x="208" y="357"/>
                  </a:cubicBezTo>
                  <a:cubicBezTo>
                    <a:pt x="210" y="354"/>
                    <a:pt x="210" y="354"/>
                    <a:pt x="210" y="354"/>
                  </a:cubicBezTo>
                  <a:cubicBezTo>
                    <a:pt x="210" y="354"/>
                    <a:pt x="211" y="356"/>
                    <a:pt x="211" y="357"/>
                  </a:cubicBezTo>
                  <a:cubicBezTo>
                    <a:pt x="211" y="357"/>
                    <a:pt x="211" y="360"/>
                    <a:pt x="212" y="360"/>
                  </a:cubicBezTo>
                  <a:cubicBezTo>
                    <a:pt x="214" y="360"/>
                    <a:pt x="216" y="360"/>
                    <a:pt x="216" y="360"/>
                  </a:cubicBezTo>
                  <a:close/>
                  <a:moveTo>
                    <a:pt x="172" y="319"/>
                  </a:moveTo>
                  <a:cubicBezTo>
                    <a:pt x="172" y="319"/>
                    <a:pt x="172" y="319"/>
                    <a:pt x="172" y="319"/>
                  </a:cubicBezTo>
                  <a:cubicBezTo>
                    <a:pt x="175" y="318"/>
                    <a:pt x="175" y="318"/>
                    <a:pt x="175" y="318"/>
                  </a:cubicBezTo>
                  <a:cubicBezTo>
                    <a:pt x="176" y="321"/>
                    <a:pt x="176" y="321"/>
                    <a:pt x="176" y="321"/>
                  </a:cubicBezTo>
                  <a:cubicBezTo>
                    <a:pt x="179" y="322"/>
                    <a:pt x="179" y="322"/>
                    <a:pt x="179" y="322"/>
                  </a:cubicBezTo>
                  <a:cubicBezTo>
                    <a:pt x="179" y="322"/>
                    <a:pt x="183" y="324"/>
                    <a:pt x="183" y="325"/>
                  </a:cubicBezTo>
                  <a:cubicBezTo>
                    <a:pt x="183" y="325"/>
                    <a:pt x="181" y="328"/>
                    <a:pt x="181" y="328"/>
                  </a:cubicBezTo>
                  <a:cubicBezTo>
                    <a:pt x="181" y="328"/>
                    <a:pt x="181" y="330"/>
                    <a:pt x="181" y="331"/>
                  </a:cubicBezTo>
                  <a:cubicBezTo>
                    <a:pt x="181" y="331"/>
                    <a:pt x="179" y="331"/>
                    <a:pt x="178" y="331"/>
                  </a:cubicBezTo>
                  <a:cubicBezTo>
                    <a:pt x="177" y="330"/>
                    <a:pt x="174" y="329"/>
                    <a:pt x="174" y="329"/>
                  </a:cubicBezTo>
                  <a:cubicBezTo>
                    <a:pt x="174" y="325"/>
                    <a:pt x="174" y="325"/>
                    <a:pt x="174" y="325"/>
                  </a:cubicBezTo>
                  <a:cubicBezTo>
                    <a:pt x="171" y="322"/>
                    <a:pt x="171" y="322"/>
                    <a:pt x="171" y="322"/>
                  </a:cubicBezTo>
                  <a:cubicBezTo>
                    <a:pt x="172" y="319"/>
                    <a:pt x="172" y="319"/>
                    <a:pt x="172" y="319"/>
                  </a:cubicBezTo>
                  <a:close/>
                  <a:moveTo>
                    <a:pt x="92" y="232"/>
                  </a:moveTo>
                  <a:cubicBezTo>
                    <a:pt x="92" y="232"/>
                    <a:pt x="92" y="232"/>
                    <a:pt x="92" y="232"/>
                  </a:cubicBezTo>
                  <a:cubicBezTo>
                    <a:pt x="92" y="232"/>
                    <a:pt x="90" y="232"/>
                    <a:pt x="90" y="232"/>
                  </a:cubicBezTo>
                  <a:cubicBezTo>
                    <a:pt x="89" y="232"/>
                    <a:pt x="88" y="232"/>
                    <a:pt x="87" y="232"/>
                  </a:cubicBezTo>
                  <a:cubicBezTo>
                    <a:pt x="86" y="232"/>
                    <a:pt x="87" y="234"/>
                    <a:pt x="87" y="235"/>
                  </a:cubicBezTo>
                  <a:cubicBezTo>
                    <a:pt x="87" y="235"/>
                    <a:pt x="87" y="237"/>
                    <a:pt x="87" y="238"/>
                  </a:cubicBezTo>
                  <a:cubicBezTo>
                    <a:pt x="86" y="239"/>
                    <a:pt x="85" y="240"/>
                    <a:pt x="85" y="241"/>
                  </a:cubicBezTo>
                  <a:cubicBezTo>
                    <a:pt x="85" y="241"/>
                    <a:pt x="85" y="243"/>
                    <a:pt x="85" y="244"/>
                  </a:cubicBezTo>
                  <a:cubicBezTo>
                    <a:pt x="84" y="244"/>
                    <a:pt x="82" y="246"/>
                    <a:pt x="81" y="246"/>
                  </a:cubicBezTo>
                  <a:cubicBezTo>
                    <a:pt x="80" y="247"/>
                    <a:pt x="78" y="248"/>
                    <a:pt x="78" y="248"/>
                  </a:cubicBezTo>
                  <a:cubicBezTo>
                    <a:pt x="80" y="253"/>
                    <a:pt x="80" y="253"/>
                    <a:pt x="80" y="253"/>
                  </a:cubicBezTo>
                  <a:cubicBezTo>
                    <a:pt x="80" y="253"/>
                    <a:pt x="82" y="252"/>
                    <a:pt x="83" y="253"/>
                  </a:cubicBezTo>
                  <a:cubicBezTo>
                    <a:pt x="84" y="254"/>
                    <a:pt x="87" y="256"/>
                    <a:pt x="88" y="256"/>
                  </a:cubicBezTo>
                  <a:cubicBezTo>
                    <a:pt x="88" y="256"/>
                    <a:pt x="90" y="262"/>
                    <a:pt x="90" y="262"/>
                  </a:cubicBezTo>
                  <a:cubicBezTo>
                    <a:pt x="91" y="263"/>
                    <a:pt x="92" y="262"/>
                    <a:pt x="92" y="262"/>
                  </a:cubicBezTo>
                  <a:cubicBezTo>
                    <a:pt x="92" y="262"/>
                    <a:pt x="94" y="263"/>
                    <a:pt x="95" y="264"/>
                  </a:cubicBezTo>
                  <a:cubicBezTo>
                    <a:pt x="96" y="264"/>
                    <a:pt x="98" y="265"/>
                    <a:pt x="99" y="266"/>
                  </a:cubicBezTo>
                  <a:cubicBezTo>
                    <a:pt x="100" y="266"/>
                    <a:pt x="102" y="269"/>
                    <a:pt x="103" y="269"/>
                  </a:cubicBezTo>
                  <a:cubicBezTo>
                    <a:pt x="104" y="270"/>
                    <a:pt x="106" y="272"/>
                    <a:pt x="106" y="272"/>
                  </a:cubicBezTo>
                  <a:cubicBezTo>
                    <a:pt x="106" y="272"/>
                    <a:pt x="108" y="275"/>
                    <a:pt x="109" y="277"/>
                  </a:cubicBezTo>
                  <a:cubicBezTo>
                    <a:pt x="109" y="278"/>
                    <a:pt x="109" y="278"/>
                    <a:pt x="108" y="279"/>
                  </a:cubicBezTo>
                  <a:cubicBezTo>
                    <a:pt x="107" y="280"/>
                    <a:pt x="107" y="281"/>
                    <a:pt x="106" y="283"/>
                  </a:cubicBezTo>
                  <a:cubicBezTo>
                    <a:pt x="105" y="285"/>
                    <a:pt x="107" y="287"/>
                    <a:pt x="107" y="287"/>
                  </a:cubicBezTo>
                  <a:cubicBezTo>
                    <a:pt x="107" y="292"/>
                    <a:pt x="107" y="292"/>
                    <a:pt x="107" y="292"/>
                  </a:cubicBezTo>
                  <a:cubicBezTo>
                    <a:pt x="108" y="294"/>
                    <a:pt x="108" y="294"/>
                    <a:pt x="108" y="294"/>
                  </a:cubicBezTo>
                  <a:cubicBezTo>
                    <a:pt x="108" y="294"/>
                    <a:pt x="109" y="295"/>
                    <a:pt x="110" y="295"/>
                  </a:cubicBezTo>
                  <a:cubicBezTo>
                    <a:pt x="111" y="296"/>
                    <a:pt x="111" y="296"/>
                    <a:pt x="111" y="296"/>
                  </a:cubicBezTo>
                  <a:cubicBezTo>
                    <a:pt x="111" y="296"/>
                    <a:pt x="113" y="298"/>
                    <a:pt x="114" y="299"/>
                  </a:cubicBezTo>
                  <a:cubicBezTo>
                    <a:pt x="114" y="300"/>
                    <a:pt x="113" y="301"/>
                    <a:pt x="113" y="302"/>
                  </a:cubicBezTo>
                  <a:cubicBezTo>
                    <a:pt x="113" y="303"/>
                    <a:pt x="114" y="307"/>
                    <a:pt x="114" y="307"/>
                  </a:cubicBezTo>
                  <a:cubicBezTo>
                    <a:pt x="114" y="307"/>
                    <a:pt x="116" y="306"/>
                    <a:pt x="118" y="305"/>
                  </a:cubicBezTo>
                  <a:cubicBezTo>
                    <a:pt x="119" y="305"/>
                    <a:pt x="120" y="306"/>
                    <a:pt x="121" y="306"/>
                  </a:cubicBezTo>
                  <a:cubicBezTo>
                    <a:pt x="122" y="307"/>
                    <a:pt x="122" y="308"/>
                    <a:pt x="122" y="308"/>
                  </a:cubicBezTo>
                  <a:cubicBezTo>
                    <a:pt x="122" y="308"/>
                    <a:pt x="125" y="306"/>
                    <a:pt x="125" y="305"/>
                  </a:cubicBezTo>
                  <a:cubicBezTo>
                    <a:pt x="125" y="305"/>
                    <a:pt x="125" y="303"/>
                    <a:pt x="125" y="303"/>
                  </a:cubicBezTo>
                  <a:cubicBezTo>
                    <a:pt x="125" y="303"/>
                    <a:pt x="125" y="299"/>
                    <a:pt x="125" y="298"/>
                  </a:cubicBezTo>
                  <a:cubicBezTo>
                    <a:pt x="125" y="297"/>
                    <a:pt x="124" y="294"/>
                    <a:pt x="124" y="293"/>
                  </a:cubicBezTo>
                  <a:cubicBezTo>
                    <a:pt x="124" y="293"/>
                    <a:pt x="125" y="291"/>
                    <a:pt x="125" y="291"/>
                  </a:cubicBezTo>
                  <a:cubicBezTo>
                    <a:pt x="125" y="291"/>
                    <a:pt x="128" y="290"/>
                    <a:pt x="129" y="290"/>
                  </a:cubicBezTo>
                  <a:cubicBezTo>
                    <a:pt x="130" y="290"/>
                    <a:pt x="131" y="291"/>
                    <a:pt x="132" y="292"/>
                  </a:cubicBezTo>
                  <a:cubicBezTo>
                    <a:pt x="132" y="293"/>
                    <a:pt x="132" y="297"/>
                    <a:pt x="132" y="297"/>
                  </a:cubicBezTo>
                  <a:cubicBezTo>
                    <a:pt x="138" y="298"/>
                    <a:pt x="138" y="298"/>
                    <a:pt x="138" y="298"/>
                  </a:cubicBezTo>
                  <a:cubicBezTo>
                    <a:pt x="138" y="298"/>
                    <a:pt x="140" y="299"/>
                    <a:pt x="140" y="299"/>
                  </a:cubicBezTo>
                  <a:cubicBezTo>
                    <a:pt x="140" y="300"/>
                    <a:pt x="141" y="302"/>
                    <a:pt x="142" y="303"/>
                  </a:cubicBezTo>
                  <a:cubicBezTo>
                    <a:pt x="143" y="304"/>
                    <a:pt x="144" y="305"/>
                    <a:pt x="144" y="305"/>
                  </a:cubicBezTo>
                  <a:cubicBezTo>
                    <a:pt x="144" y="305"/>
                    <a:pt x="146" y="310"/>
                    <a:pt x="147" y="311"/>
                  </a:cubicBezTo>
                  <a:cubicBezTo>
                    <a:pt x="147" y="312"/>
                    <a:pt x="147" y="314"/>
                    <a:pt x="147" y="316"/>
                  </a:cubicBezTo>
                  <a:cubicBezTo>
                    <a:pt x="147" y="318"/>
                    <a:pt x="147" y="318"/>
                    <a:pt x="147" y="318"/>
                  </a:cubicBezTo>
                  <a:cubicBezTo>
                    <a:pt x="147" y="318"/>
                    <a:pt x="150" y="319"/>
                    <a:pt x="151" y="320"/>
                  </a:cubicBezTo>
                  <a:cubicBezTo>
                    <a:pt x="153" y="321"/>
                    <a:pt x="152" y="320"/>
                    <a:pt x="153" y="319"/>
                  </a:cubicBezTo>
                  <a:cubicBezTo>
                    <a:pt x="154" y="318"/>
                    <a:pt x="153" y="317"/>
                    <a:pt x="153" y="316"/>
                  </a:cubicBezTo>
                  <a:cubicBezTo>
                    <a:pt x="153" y="315"/>
                    <a:pt x="153" y="313"/>
                    <a:pt x="152" y="311"/>
                  </a:cubicBezTo>
                  <a:cubicBezTo>
                    <a:pt x="152" y="310"/>
                    <a:pt x="152" y="309"/>
                    <a:pt x="152" y="309"/>
                  </a:cubicBezTo>
                  <a:cubicBezTo>
                    <a:pt x="152" y="309"/>
                    <a:pt x="153" y="307"/>
                    <a:pt x="153" y="306"/>
                  </a:cubicBezTo>
                  <a:cubicBezTo>
                    <a:pt x="153" y="306"/>
                    <a:pt x="153" y="304"/>
                    <a:pt x="153" y="303"/>
                  </a:cubicBezTo>
                  <a:cubicBezTo>
                    <a:pt x="153" y="302"/>
                    <a:pt x="155" y="301"/>
                    <a:pt x="155" y="301"/>
                  </a:cubicBezTo>
                  <a:cubicBezTo>
                    <a:pt x="155" y="301"/>
                    <a:pt x="155" y="300"/>
                    <a:pt x="156" y="298"/>
                  </a:cubicBezTo>
                  <a:cubicBezTo>
                    <a:pt x="157" y="297"/>
                    <a:pt x="156" y="298"/>
                    <a:pt x="157" y="298"/>
                  </a:cubicBezTo>
                  <a:cubicBezTo>
                    <a:pt x="158" y="297"/>
                    <a:pt x="159" y="297"/>
                    <a:pt x="161" y="297"/>
                  </a:cubicBezTo>
                  <a:cubicBezTo>
                    <a:pt x="162" y="297"/>
                    <a:pt x="163" y="298"/>
                    <a:pt x="163" y="298"/>
                  </a:cubicBezTo>
                  <a:cubicBezTo>
                    <a:pt x="165" y="301"/>
                    <a:pt x="165" y="301"/>
                    <a:pt x="165" y="301"/>
                  </a:cubicBezTo>
                  <a:cubicBezTo>
                    <a:pt x="165" y="301"/>
                    <a:pt x="165" y="301"/>
                    <a:pt x="165" y="302"/>
                  </a:cubicBezTo>
                  <a:cubicBezTo>
                    <a:pt x="165" y="303"/>
                    <a:pt x="167" y="305"/>
                    <a:pt x="167" y="305"/>
                  </a:cubicBezTo>
                  <a:cubicBezTo>
                    <a:pt x="171" y="308"/>
                    <a:pt x="171" y="308"/>
                    <a:pt x="171" y="308"/>
                  </a:cubicBezTo>
                  <a:cubicBezTo>
                    <a:pt x="171" y="308"/>
                    <a:pt x="171" y="309"/>
                    <a:pt x="171" y="309"/>
                  </a:cubicBezTo>
                  <a:cubicBezTo>
                    <a:pt x="171" y="310"/>
                    <a:pt x="172" y="312"/>
                    <a:pt x="173" y="313"/>
                  </a:cubicBezTo>
                  <a:cubicBezTo>
                    <a:pt x="174" y="315"/>
                    <a:pt x="173" y="312"/>
                    <a:pt x="174" y="312"/>
                  </a:cubicBezTo>
                  <a:cubicBezTo>
                    <a:pt x="174" y="311"/>
                    <a:pt x="175" y="310"/>
                    <a:pt x="175" y="310"/>
                  </a:cubicBezTo>
                  <a:cubicBezTo>
                    <a:pt x="177" y="313"/>
                    <a:pt x="177" y="313"/>
                    <a:pt x="177" y="313"/>
                  </a:cubicBezTo>
                  <a:cubicBezTo>
                    <a:pt x="177" y="313"/>
                    <a:pt x="181" y="314"/>
                    <a:pt x="182" y="314"/>
                  </a:cubicBezTo>
                  <a:cubicBezTo>
                    <a:pt x="183" y="313"/>
                    <a:pt x="184" y="312"/>
                    <a:pt x="184" y="312"/>
                  </a:cubicBezTo>
                  <a:cubicBezTo>
                    <a:pt x="182" y="310"/>
                    <a:pt x="182" y="310"/>
                    <a:pt x="182" y="310"/>
                  </a:cubicBezTo>
                  <a:cubicBezTo>
                    <a:pt x="180" y="307"/>
                    <a:pt x="180" y="307"/>
                    <a:pt x="180" y="307"/>
                  </a:cubicBezTo>
                  <a:cubicBezTo>
                    <a:pt x="180" y="307"/>
                    <a:pt x="177" y="304"/>
                    <a:pt x="176" y="304"/>
                  </a:cubicBezTo>
                  <a:cubicBezTo>
                    <a:pt x="175" y="303"/>
                    <a:pt x="174" y="302"/>
                    <a:pt x="174" y="301"/>
                  </a:cubicBezTo>
                  <a:cubicBezTo>
                    <a:pt x="173" y="300"/>
                    <a:pt x="173" y="298"/>
                    <a:pt x="173" y="298"/>
                  </a:cubicBezTo>
                  <a:cubicBezTo>
                    <a:pt x="174" y="297"/>
                    <a:pt x="174" y="295"/>
                    <a:pt x="175" y="293"/>
                  </a:cubicBezTo>
                  <a:cubicBezTo>
                    <a:pt x="176" y="291"/>
                    <a:pt x="174" y="293"/>
                    <a:pt x="174" y="293"/>
                  </a:cubicBezTo>
                  <a:cubicBezTo>
                    <a:pt x="174" y="293"/>
                    <a:pt x="172" y="290"/>
                    <a:pt x="173" y="289"/>
                  </a:cubicBezTo>
                  <a:cubicBezTo>
                    <a:pt x="173" y="289"/>
                    <a:pt x="169" y="283"/>
                    <a:pt x="169" y="283"/>
                  </a:cubicBezTo>
                  <a:cubicBezTo>
                    <a:pt x="169" y="283"/>
                    <a:pt x="168" y="281"/>
                    <a:pt x="168" y="281"/>
                  </a:cubicBezTo>
                  <a:cubicBezTo>
                    <a:pt x="168" y="281"/>
                    <a:pt x="165" y="279"/>
                    <a:pt x="164" y="279"/>
                  </a:cubicBezTo>
                  <a:cubicBezTo>
                    <a:pt x="163" y="278"/>
                    <a:pt x="162" y="277"/>
                    <a:pt x="162" y="277"/>
                  </a:cubicBezTo>
                  <a:cubicBezTo>
                    <a:pt x="162" y="276"/>
                    <a:pt x="162" y="274"/>
                    <a:pt x="162" y="273"/>
                  </a:cubicBezTo>
                  <a:cubicBezTo>
                    <a:pt x="161" y="272"/>
                    <a:pt x="160" y="270"/>
                    <a:pt x="159" y="269"/>
                  </a:cubicBezTo>
                  <a:cubicBezTo>
                    <a:pt x="158" y="268"/>
                    <a:pt x="157" y="266"/>
                    <a:pt x="156" y="264"/>
                  </a:cubicBezTo>
                  <a:cubicBezTo>
                    <a:pt x="155" y="263"/>
                    <a:pt x="154" y="261"/>
                    <a:pt x="154" y="261"/>
                  </a:cubicBezTo>
                  <a:cubicBezTo>
                    <a:pt x="153" y="257"/>
                    <a:pt x="153" y="257"/>
                    <a:pt x="153" y="257"/>
                  </a:cubicBezTo>
                  <a:cubicBezTo>
                    <a:pt x="153" y="255"/>
                    <a:pt x="153" y="255"/>
                    <a:pt x="153" y="255"/>
                  </a:cubicBezTo>
                  <a:cubicBezTo>
                    <a:pt x="156" y="257"/>
                    <a:pt x="156" y="257"/>
                    <a:pt x="156" y="257"/>
                  </a:cubicBezTo>
                  <a:cubicBezTo>
                    <a:pt x="156" y="257"/>
                    <a:pt x="158" y="256"/>
                    <a:pt x="159" y="256"/>
                  </a:cubicBezTo>
                  <a:cubicBezTo>
                    <a:pt x="160" y="256"/>
                    <a:pt x="163" y="257"/>
                    <a:pt x="163" y="257"/>
                  </a:cubicBezTo>
                  <a:cubicBezTo>
                    <a:pt x="163" y="257"/>
                    <a:pt x="165" y="258"/>
                    <a:pt x="166" y="258"/>
                  </a:cubicBezTo>
                  <a:cubicBezTo>
                    <a:pt x="166" y="258"/>
                    <a:pt x="167" y="259"/>
                    <a:pt x="168" y="258"/>
                  </a:cubicBezTo>
                  <a:cubicBezTo>
                    <a:pt x="169" y="258"/>
                    <a:pt x="170" y="260"/>
                    <a:pt x="170" y="261"/>
                  </a:cubicBezTo>
                  <a:cubicBezTo>
                    <a:pt x="170" y="262"/>
                    <a:pt x="169" y="263"/>
                    <a:pt x="169" y="263"/>
                  </a:cubicBezTo>
                  <a:cubicBezTo>
                    <a:pt x="169" y="264"/>
                    <a:pt x="169" y="265"/>
                    <a:pt x="169" y="265"/>
                  </a:cubicBezTo>
                  <a:cubicBezTo>
                    <a:pt x="169" y="265"/>
                    <a:pt x="171" y="266"/>
                    <a:pt x="172" y="266"/>
                  </a:cubicBezTo>
                  <a:cubicBezTo>
                    <a:pt x="172" y="267"/>
                    <a:pt x="171" y="268"/>
                    <a:pt x="171" y="268"/>
                  </a:cubicBezTo>
                  <a:cubicBezTo>
                    <a:pt x="171" y="268"/>
                    <a:pt x="171" y="270"/>
                    <a:pt x="171" y="271"/>
                  </a:cubicBezTo>
                  <a:cubicBezTo>
                    <a:pt x="172" y="271"/>
                    <a:pt x="173" y="269"/>
                    <a:pt x="173" y="269"/>
                  </a:cubicBezTo>
                  <a:cubicBezTo>
                    <a:pt x="173" y="269"/>
                    <a:pt x="174" y="267"/>
                    <a:pt x="174" y="266"/>
                  </a:cubicBezTo>
                  <a:cubicBezTo>
                    <a:pt x="174" y="265"/>
                    <a:pt x="176" y="264"/>
                    <a:pt x="176" y="264"/>
                  </a:cubicBezTo>
                  <a:cubicBezTo>
                    <a:pt x="178" y="260"/>
                    <a:pt x="178" y="260"/>
                    <a:pt x="178" y="260"/>
                  </a:cubicBezTo>
                  <a:cubicBezTo>
                    <a:pt x="180" y="258"/>
                    <a:pt x="180" y="258"/>
                    <a:pt x="180" y="258"/>
                  </a:cubicBezTo>
                  <a:cubicBezTo>
                    <a:pt x="180" y="258"/>
                    <a:pt x="184" y="257"/>
                    <a:pt x="185" y="256"/>
                  </a:cubicBezTo>
                  <a:cubicBezTo>
                    <a:pt x="186" y="255"/>
                    <a:pt x="186" y="256"/>
                    <a:pt x="186" y="255"/>
                  </a:cubicBezTo>
                  <a:cubicBezTo>
                    <a:pt x="187" y="255"/>
                    <a:pt x="187" y="253"/>
                    <a:pt x="187" y="253"/>
                  </a:cubicBezTo>
                  <a:cubicBezTo>
                    <a:pt x="185" y="251"/>
                    <a:pt x="185" y="251"/>
                    <a:pt x="185" y="251"/>
                  </a:cubicBezTo>
                  <a:cubicBezTo>
                    <a:pt x="181" y="252"/>
                    <a:pt x="181" y="252"/>
                    <a:pt x="181" y="252"/>
                  </a:cubicBezTo>
                  <a:cubicBezTo>
                    <a:pt x="180" y="250"/>
                    <a:pt x="180" y="250"/>
                    <a:pt x="180" y="250"/>
                  </a:cubicBezTo>
                  <a:cubicBezTo>
                    <a:pt x="180" y="250"/>
                    <a:pt x="180" y="250"/>
                    <a:pt x="181" y="250"/>
                  </a:cubicBezTo>
                  <a:cubicBezTo>
                    <a:pt x="181" y="250"/>
                    <a:pt x="181" y="246"/>
                    <a:pt x="181" y="246"/>
                  </a:cubicBezTo>
                  <a:cubicBezTo>
                    <a:pt x="181" y="246"/>
                    <a:pt x="179" y="247"/>
                    <a:pt x="178" y="247"/>
                  </a:cubicBezTo>
                  <a:cubicBezTo>
                    <a:pt x="177" y="247"/>
                    <a:pt x="178" y="250"/>
                    <a:pt x="178" y="250"/>
                  </a:cubicBezTo>
                  <a:cubicBezTo>
                    <a:pt x="178" y="250"/>
                    <a:pt x="173" y="249"/>
                    <a:pt x="172" y="249"/>
                  </a:cubicBezTo>
                  <a:cubicBezTo>
                    <a:pt x="171" y="248"/>
                    <a:pt x="171" y="247"/>
                    <a:pt x="171" y="247"/>
                  </a:cubicBezTo>
                  <a:cubicBezTo>
                    <a:pt x="170" y="246"/>
                    <a:pt x="172" y="243"/>
                    <a:pt x="172" y="243"/>
                  </a:cubicBezTo>
                  <a:cubicBezTo>
                    <a:pt x="173" y="239"/>
                    <a:pt x="173" y="239"/>
                    <a:pt x="173" y="239"/>
                  </a:cubicBezTo>
                  <a:cubicBezTo>
                    <a:pt x="173" y="239"/>
                    <a:pt x="168" y="238"/>
                    <a:pt x="168" y="237"/>
                  </a:cubicBezTo>
                  <a:cubicBezTo>
                    <a:pt x="168" y="236"/>
                    <a:pt x="163" y="239"/>
                    <a:pt x="161" y="237"/>
                  </a:cubicBezTo>
                  <a:cubicBezTo>
                    <a:pt x="160" y="235"/>
                    <a:pt x="160" y="235"/>
                    <a:pt x="160" y="235"/>
                  </a:cubicBezTo>
                  <a:cubicBezTo>
                    <a:pt x="158" y="233"/>
                    <a:pt x="158" y="233"/>
                    <a:pt x="158" y="233"/>
                  </a:cubicBezTo>
                  <a:cubicBezTo>
                    <a:pt x="156" y="233"/>
                    <a:pt x="156" y="233"/>
                    <a:pt x="156" y="233"/>
                  </a:cubicBezTo>
                  <a:cubicBezTo>
                    <a:pt x="156" y="233"/>
                    <a:pt x="153" y="234"/>
                    <a:pt x="152" y="234"/>
                  </a:cubicBezTo>
                  <a:cubicBezTo>
                    <a:pt x="151" y="234"/>
                    <a:pt x="151" y="232"/>
                    <a:pt x="151" y="232"/>
                  </a:cubicBezTo>
                  <a:cubicBezTo>
                    <a:pt x="146" y="230"/>
                    <a:pt x="146" y="230"/>
                    <a:pt x="146" y="230"/>
                  </a:cubicBezTo>
                  <a:cubicBezTo>
                    <a:pt x="141" y="229"/>
                    <a:pt x="141" y="229"/>
                    <a:pt x="141" y="229"/>
                  </a:cubicBezTo>
                  <a:cubicBezTo>
                    <a:pt x="141" y="229"/>
                    <a:pt x="135" y="228"/>
                    <a:pt x="133" y="227"/>
                  </a:cubicBezTo>
                  <a:cubicBezTo>
                    <a:pt x="132" y="227"/>
                    <a:pt x="127" y="226"/>
                    <a:pt x="125" y="226"/>
                  </a:cubicBezTo>
                  <a:cubicBezTo>
                    <a:pt x="123" y="226"/>
                    <a:pt x="121" y="226"/>
                    <a:pt x="119" y="225"/>
                  </a:cubicBezTo>
                  <a:cubicBezTo>
                    <a:pt x="118" y="224"/>
                    <a:pt x="115" y="223"/>
                    <a:pt x="115" y="223"/>
                  </a:cubicBezTo>
                  <a:cubicBezTo>
                    <a:pt x="115" y="223"/>
                    <a:pt x="109" y="221"/>
                    <a:pt x="109" y="221"/>
                  </a:cubicBezTo>
                  <a:cubicBezTo>
                    <a:pt x="108" y="221"/>
                    <a:pt x="107" y="221"/>
                    <a:pt x="107" y="221"/>
                  </a:cubicBezTo>
                  <a:cubicBezTo>
                    <a:pt x="106" y="221"/>
                    <a:pt x="104" y="224"/>
                    <a:pt x="102" y="225"/>
                  </a:cubicBezTo>
                  <a:cubicBezTo>
                    <a:pt x="101" y="225"/>
                    <a:pt x="101" y="228"/>
                    <a:pt x="100" y="229"/>
                  </a:cubicBezTo>
                  <a:cubicBezTo>
                    <a:pt x="100" y="231"/>
                    <a:pt x="99" y="232"/>
                    <a:pt x="98" y="232"/>
                  </a:cubicBezTo>
                  <a:cubicBezTo>
                    <a:pt x="98" y="233"/>
                    <a:pt x="92" y="231"/>
                    <a:pt x="92" y="232"/>
                  </a:cubicBezTo>
                  <a:close/>
                  <a:moveTo>
                    <a:pt x="60" y="252"/>
                  </a:moveTo>
                  <a:cubicBezTo>
                    <a:pt x="60" y="252"/>
                    <a:pt x="60" y="252"/>
                    <a:pt x="60" y="252"/>
                  </a:cubicBezTo>
                  <a:cubicBezTo>
                    <a:pt x="60" y="252"/>
                    <a:pt x="62" y="251"/>
                    <a:pt x="62" y="252"/>
                  </a:cubicBezTo>
                  <a:cubicBezTo>
                    <a:pt x="62" y="252"/>
                    <a:pt x="63" y="253"/>
                    <a:pt x="63" y="254"/>
                  </a:cubicBezTo>
                  <a:cubicBezTo>
                    <a:pt x="64" y="254"/>
                    <a:pt x="66" y="256"/>
                    <a:pt x="67" y="256"/>
                  </a:cubicBezTo>
                  <a:cubicBezTo>
                    <a:pt x="68" y="256"/>
                    <a:pt x="71" y="256"/>
                    <a:pt x="71" y="256"/>
                  </a:cubicBezTo>
                  <a:cubicBezTo>
                    <a:pt x="74" y="259"/>
                    <a:pt x="74" y="259"/>
                    <a:pt x="74" y="259"/>
                  </a:cubicBezTo>
                  <a:cubicBezTo>
                    <a:pt x="74" y="259"/>
                    <a:pt x="77" y="260"/>
                    <a:pt x="77" y="261"/>
                  </a:cubicBezTo>
                  <a:cubicBezTo>
                    <a:pt x="77" y="261"/>
                    <a:pt x="72" y="264"/>
                    <a:pt x="72" y="264"/>
                  </a:cubicBezTo>
                  <a:cubicBezTo>
                    <a:pt x="71" y="265"/>
                    <a:pt x="71" y="265"/>
                    <a:pt x="71" y="265"/>
                  </a:cubicBezTo>
                  <a:cubicBezTo>
                    <a:pt x="71" y="265"/>
                    <a:pt x="71" y="267"/>
                    <a:pt x="69" y="266"/>
                  </a:cubicBezTo>
                  <a:cubicBezTo>
                    <a:pt x="68" y="266"/>
                    <a:pt x="67" y="266"/>
                    <a:pt x="66" y="265"/>
                  </a:cubicBezTo>
                  <a:cubicBezTo>
                    <a:pt x="66" y="264"/>
                    <a:pt x="66" y="264"/>
                    <a:pt x="65" y="263"/>
                  </a:cubicBezTo>
                  <a:cubicBezTo>
                    <a:pt x="63" y="262"/>
                    <a:pt x="59" y="259"/>
                    <a:pt x="59" y="259"/>
                  </a:cubicBezTo>
                  <a:cubicBezTo>
                    <a:pt x="59" y="256"/>
                    <a:pt x="59" y="256"/>
                    <a:pt x="59" y="256"/>
                  </a:cubicBezTo>
                  <a:cubicBezTo>
                    <a:pt x="59" y="254"/>
                    <a:pt x="59" y="254"/>
                    <a:pt x="59" y="254"/>
                  </a:cubicBezTo>
                  <a:cubicBezTo>
                    <a:pt x="60" y="252"/>
                    <a:pt x="60" y="252"/>
                    <a:pt x="60" y="252"/>
                  </a:cubicBezTo>
                  <a:close/>
                  <a:moveTo>
                    <a:pt x="48" y="234"/>
                  </a:moveTo>
                  <a:cubicBezTo>
                    <a:pt x="48" y="234"/>
                    <a:pt x="48" y="234"/>
                    <a:pt x="48" y="234"/>
                  </a:cubicBezTo>
                  <a:cubicBezTo>
                    <a:pt x="45" y="230"/>
                    <a:pt x="45" y="230"/>
                    <a:pt x="45" y="230"/>
                  </a:cubicBezTo>
                  <a:cubicBezTo>
                    <a:pt x="43" y="234"/>
                    <a:pt x="43" y="234"/>
                    <a:pt x="43" y="234"/>
                  </a:cubicBezTo>
                  <a:cubicBezTo>
                    <a:pt x="42" y="238"/>
                    <a:pt x="42" y="238"/>
                    <a:pt x="42" y="238"/>
                  </a:cubicBezTo>
                  <a:cubicBezTo>
                    <a:pt x="45" y="240"/>
                    <a:pt x="45" y="240"/>
                    <a:pt x="45" y="240"/>
                  </a:cubicBezTo>
                  <a:cubicBezTo>
                    <a:pt x="46" y="240"/>
                    <a:pt x="46" y="240"/>
                    <a:pt x="46" y="240"/>
                  </a:cubicBezTo>
                  <a:cubicBezTo>
                    <a:pt x="48" y="237"/>
                    <a:pt x="48" y="237"/>
                    <a:pt x="48" y="237"/>
                  </a:cubicBezTo>
                  <a:cubicBezTo>
                    <a:pt x="50" y="240"/>
                    <a:pt x="50" y="240"/>
                    <a:pt x="50" y="240"/>
                  </a:cubicBezTo>
                  <a:cubicBezTo>
                    <a:pt x="52" y="244"/>
                    <a:pt x="52" y="244"/>
                    <a:pt x="52" y="244"/>
                  </a:cubicBezTo>
                  <a:cubicBezTo>
                    <a:pt x="52" y="244"/>
                    <a:pt x="54" y="242"/>
                    <a:pt x="55" y="241"/>
                  </a:cubicBezTo>
                  <a:cubicBezTo>
                    <a:pt x="56" y="241"/>
                    <a:pt x="60" y="244"/>
                    <a:pt x="60" y="244"/>
                  </a:cubicBezTo>
                  <a:cubicBezTo>
                    <a:pt x="60" y="244"/>
                    <a:pt x="64" y="242"/>
                    <a:pt x="65" y="242"/>
                  </a:cubicBezTo>
                  <a:cubicBezTo>
                    <a:pt x="66" y="242"/>
                    <a:pt x="63" y="239"/>
                    <a:pt x="63" y="239"/>
                  </a:cubicBezTo>
                  <a:cubicBezTo>
                    <a:pt x="60" y="236"/>
                    <a:pt x="60" y="236"/>
                    <a:pt x="60" y="236"/>
                  </a:cubicBezTo>
                  <a:cubicBezTo>
                    <a:pt x="58" y="234"/>
                    <a:pt x="58" y="234"/>
                    <a:pt x="58" y="234"/>
                  </a:cubicBezTo>
                  <a:cubicBezTo>
                    <a:pt x="54" y="232"/>
                    <a:pt x="54" y="232"/>
                    <a:pt x="54" y="232"/>
                  </a:cubicBezTo>
                  <a:cubicBezTo>
                    <a:pt x="54" y="231"/>
                    <a:pt x="54" y="231"/>
                    <a:pt x="54" y="231"/>
                  </a:cubicBezTo>
                  <a:cubicBezTo>
                    <a:pt x="55" y="229"/>
                    <a:pt x="55" y="229"/>
                    <a:pt x="55" y="229"/>
                  </a:cubicBezTo>
                  <a:cubicBezTo>
                    <a:pt x="55" y="229"/>
                    <a:pt x="55" y="231"/>
                    <a:pt x="57" y="230"/>
                  </a:cubicBezTo>
                  <a:cubicBezTo>
                    <a:pt x="59" y="230"/>
                    <a:pt x="59" y="230"/>
                    <a:pt x="59" y="229"/>
                  </a:cubicBezTo>
                  <a:cubicBezTo>
                    <a:pt x="60" y="229"/>
                    <a:pt x="59" y="228"/>
                    <a:pt x="59" y="228"/>
                  </a:cubicBezTo>
                  <a:cubicBezTo>
                    <a:pt x="56" y="226"/>
                    <a:pt x="56" y="226"/>
                    <a:pt x="56" y="226"/>
                  </a:cubicBezTo>
                  <a:cubicBezTo>
                    <a:pt x="57" y="223"/>
                    <a:pt x="57" y="223"/>
                    <a:pt x="57" y="223"/>
                  </a:cubicBezTo>
                  <a:cubicBezTo>
                    <a:pt x="54" y="221"/>
                    <a:pt x="54" y="221"/>
                    <a:pt x="54" y="221"/>
                  </a:cubicBezTo>
                  <a:cubicBezTo>
                    <a:pt x="53" y="224"/>
                    <a:pt x="53" y="224"/>
                    <a:pt x="53" y="224"/>
                  </a:cubicBezTo>
                  <a:cubicBezTo>
                    <a:pt x="50" y="223"/>
                    <a:pt x="50" y="223"/>
                    <a:pt x="50" y="223"/>
                  </a:cubicBezTo>
                  <a:cubicBezTo>
                    <a:pt x="50" y="223"/>
                    <a:pt x="49" y="225"/>
                    <a:pt x="49" y="225"/>
                  </a:cubicBezTo>
                  <a:cubicBezTo>
                    <a:pt x="49" y="226"/>
                    <a:pt x="50" y="229"/>
                    <a:pt x="50" y="229"/>
                  </a:cubicBezTo>
                  <a:cubicBezTo>
                    <a:pt x="48" y="234"/>
                    <a:pt x="48" y="234"/>
                    <a:pt x="48" y="234"/>
                  </a:cubicBezTo>
                  <a:close/>
                  <a:moveTo>
                    <a:pt x="11" y="161"/>
                  </a:moveTo>
                  <a:cubicBezTo>
                    <a:pt x="11" y="161"/>
                    <a:pt x="11" y="161"/>
                    <a:pt x="11" y="161"/>
                  </a:cubicBezTo>
                  <a:cubicBezTo>
                    <a:pt x="9" y="161"/>
                    <a:pt x="9" y="161"/>
                    <a:pt x="9" y="161"/>
                  </a:cubicBezTo>
                  <a:cubicBezTo>
                    <a:pt x="9" y="161"/>
                    <a:pt x="9" y="162"/>
                    <a:pt x="10" y="163"/>
                  </a:cubicBezTo>
                  <a:cubicBezTo>
                    <a:pt x="11" y="164"/>
                    <a:pt x="13" y="170"/>
                    <a:pt x="13" y="170"/>
                  </a:cubicBezTo>
                  <a:cubicBezTo>
                    <a:pt x="15" y="171"/>
                    <a:pt x="15" y="171"/>
                    <a:pt x="15" y="171"/>
                  </a:cubicBezTo>
                  <a:cubicBezTo>
                    <a:pt x="19" y="173"/>
                    <a:pt x="19" y="173"/>
                    <a:pt x="19" y="173"/>
                  </a:cubicBezTo>
                  <a:cubicBezTo>
                    <a:pt x="22" y="176"/>
                    <a:pt x="22" y="176"/>
                    <a:pt x="22" y="176"/>
                  </a:cubicBezTo>
                  <a:cubicBezTo>
                    <a:pt x="22" y="176"/>
                    <a:pt x="24" y="179"/>
                    <a:pt x="21" y="178"/>
                  </a:cubicBezTo>
                  <a:cubicBezTo>
                    <a:pt x="18" y="177"/>
                    <a:pt x="15" y="175"/>
                    <a:pt x="14" y="174"/>
                  </a:cubicBezTo>
                  <a:cubicBezTo>
                    <a:pt x="12" y="174"/>
                    <a:pt x="10" y="173"/>
                    <a:pt x="10" y="173"/>
                  </a:cubicBezTo>
                  <a:cubicBezTo>
                    <a:pt x="10" y="173"/>
                    <a:pt x="9" y="168"/>
                    <a:pt x="9" y="167"/>
                  </a:cubicBezTo>
                  <a:cubicBezTo>
                    <a:pt x="8" y="167"/>
                    <a:pt x="6" y="166"/>
                    <a:pt x="6" y="166"/>
                  </a:cubicBezTo>
                  <a:cubicBezTo>
                    <a:pt x="0" y="163"/>
                    <a:pt x="0" y="163"/>
                    <a:pt x="0" y="163"/>
                  </a:cubicBezTo>
                  <a:cubicBezTo>
                    <a:pt x="0" y="163"/>
                    <a:pt x="0" y="159"/>
                    <a:pt x="1" y="158"/>
                  </a:cubicBezTo>
                  <a:cubicBezTo>
                    <a:pt x="1" y="158"/>
                    <a:pt x="1" y="156"/>
                    <a:pt x="3" y="156"/>
                  </a:cubicBezTo>
                  <a:cubicBezTo>
                    <a:pt x="4" y="155"/>
                    <a:pt x="7" y="155"/>
                    <a:pt x="7" y="155"/>
                  </a:cubicBezTo>
                  <a:cubicBezTo>
                    <a:pt x="7" y="155"/>
                    <a:pt x="7" y="152"/>
                    <a:pt x="8" y="153"/>
                  </a:cubicBezTo>
                  <a:cubicBezTo>
                    <a:pt x="9" y="154"/>
                    <a:pt x="11" y="157"/>
                    <a:pt x="11" y="157"/>
                  </a:cubicBezTo>
                  <a:lnTo>
                    <a:pt x="11" y="161"/>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52" name="Freeform 210">
              <a:extLst>
                <a:ext uri="{FF2B5EF4-FFF2-40B4-BE49-F238E27FC236}">
                  <a16:creationId xmlns:a16="http://schemas.microsoft.com/office/drawing/2014/main" id="{94BEA646-4A7D-91B4-F111-FFB8B9477211}"/>
                </a:ext>
              </a:extLst>
            </p:cNvPr>
            <p:cNvSpPr>
              <a:spLocks noEditPoints="1"/>
            </p:cNvSpPr>
            <p:nvPr/>
          </p:nvSpPr>
          <p:spPr bwMode="auto">
            <a:xfrm>
              <a:off x="9195733" y="2920847"/>
              <a:ext cx="2065015" cy="1076505"/>
            </a:xfrm>
            <a:custGeom>
              <a:avLst/>
              <a:gdLst>
                <a:gd name="T0" fmla="*/ 742 w 794"/>
                <a:gd name="T1" fmla="*/ 116 h 427"/>
                <a:gd name="T2" fmla="*/ 780 w 794"/>
                <a:gd name="T3" fmla="*/ 173 h 427"/>
                <a:gd name="T4" fmla="*/ 770 w 794"/>
                <a:gd name="T5" fmla="*/ 188 h 427"/>
                <a:gd name="T6" fmla="*/ 699 w 794"/>
                <a:gd name="T7" fmla="*/ 222 h 427"/>
                <a:gd name="T8" fmla="*/ 627 w 794"/>
                <a:gd name="T9" fmla="*/ 256 h 427"/>
                <a:gd name="T10" fmla="*/ 498 w 794"/>
                <a:gd name="T11" fmla="*/ 320 h 427"/>
                <a:gd name="T12" fmla="*/ 472 w 794"/>
                <a:gd name="T13" fmla="*/ 373 h 427"/>
                <a:gd name="T14" fmla="*/ 438 w 794"/>
                <a:gd name="T15" fmla="*/ 333 h 427"/>
                <a:gd name="T16" fmla="*/ 374 w 794"/>
                <a:gd name="T17" fmla="*/ 377 h 427"/>
                <a:gd name="T18" fmla="*/ 261 w 794"/>
                <a:gd name="T19" fmla="*/ 378 h 427"/>
                <a:gd name="T20" fmla="*/ 178 w 794"/>
                <a:gd name="T21" fmla="*/ 417 h 427"/>
                <a:gd name="T22" fmla="*/ 129 w 794"/>
                <a:gd name="T23" fmla="*/ 413 h 427"/>
                <a:gd name="T24" fmla="*/ 100 w 794"/>
                <a:gd name="T25" fmla="*/ 401 h 427"/>
                <a:gd name="T26" fmla="*/ 84 w 794"/>
                <a:gd name="T27" fmla="*/ 373 h 427"/>
                <a:gd name="T28" fmla="*/ 94 w 794"/>
                <a:gd name="T29" fmla="*/ 369 h 427"/>
                <a:gd name="T30" fmla="*/ 66 w 794"/>
                <a:gd name="T31" fmla="*/ 348 h 427"/>
                <a:gd name="T32" fmla="*/ 45 w 794"/>
                <a:gd name="T33" fmla="*/ 343 h 427"/>
                <a:gd name="T34" fmla="*/ 49 w 794"/>
                <a:gd name="T35" fmla="*/ 326 h 427"/>
                <a:gd name="T36" fmla="*/ 70 w 794"/>
                <a:gd name="T37" fmla="*/ 333 h 427"/>
                <a:gd name="T38" fmla="*/ 65 w 794"/>
                <a:gd name="T39" fmla="*/ 316 h 427"/>
                <a:gd name="T40" fmla="*/ 55 w 794"/>
                <a:gd name="T41" fmla="*/ 299 h 427"/>
                <a:gd name="T42" fmla="*/ 43 w 794"/>
                <a:gd name="T43" fmla="*/ 278 h 427"/>
                <a:gd name="T44" fmla="*/ 22 w 794"/>
                <a:gd name="T45" fmla="*/ 277 h 427"/>
                <a:gd name="T46" fmla="*/ 22 w 794"/>
                <a:gd name="T47" fmla="*/ 246 h 427"/>
                <a:gd name="T48" fmla="*/ 47 w 794"/>
                <a:gd name="T49" fmla="*/ 225 h 427"/>
                <a:gd name="T50" fmla="*/ 79 w 794"/>
                <a:gd name="T51" fmla="*/ 220 h 427"/>
                <a:gd name="T52" fmla="*/ 83 w 794"/>
                <a:gd name="T53" fmla="*/ 218 h 427"/>
                <a:gd name="T54" fmla="*/ 123 w 794"/>
                <a:gd name="T55" fmla="*/ 207 h 427"/>
                <a:gd name="T56" fmla="*/ 120 w 794"/>
                <a:gd name="T57" fmla="*/ 197 h 427"/>
                <a:gd name="T58" fmla="*/ 154 w 794"/>
                <a:gd name="T59" fmla="*/ 177 h 427"/>
                <a:gd name="T60" fmla="*/ 88 w 794"/>
                <a:gd name="T61" fmla="*/ 179 h 427"/>
                <a:gd name="T62" fmla="*/ 48 w 794"/>
                <a:gd name="T63" fmla="*/ 214 h 427"/>
                <a:gd name="T64" fmla="*/ 18 w 794"/>
                <a:gd name="T65" fmla="*/ 248 h 427"/>
                <a:gd name="T66" fmla="*/ 15 w 794"/>
                <a:gd name="T67" fmla="*/ 240 h 427"/>
                <a:gd name="T68" fmla="*/ 33 w 794"/>
                <a:gd name="T69" fmla="*/ 217 h 427"/>
                <a:gd name="T70" fmla="*/ 0 w 794"/>
                <a:gd name="T71" fmla="*/ 217 h 427"/>
                <a:gd name="T72" fmla="*/ 11 w 794"/>
                <a:gd name="T73" fmla="*/ 197 h 427"/>
                <a:gd name="T74" fmla="*/ 18 w 794"/>
                <a:gd name="T75" fmla="*/ 175 h 427"/>
                <a:gd name="T76" fmla="*/ 1 w 794"/>
                <a:gd name="T77" fmla="*/ 162 h 427"/>
                <a:gd name="T78" fmla="*/ 5 w 794"/>
                <a:gd name="T79" fmla="*/ 158 h 427"/>
                <a:gd name="T80" fmla="*/ 32 w 794"/>
                <a:gd name="T81" fmla="*/ 135 h 427"/>
                <a:gd name="T82" fmla="*/ 65 w 794"/>
                <a:gd name="T83" fmla="*/ 131 h 427"/>
                <a:gd name="T84" fmla="*/ 106 w 794"/>
                <a:gd name="T85" fmla="*/ 157 h 427"/>
                <a:gd name="T86" fmla="*/ 159 w 794"/>
                <a:gd name="T87" fmla="*/ 154 h 427"/>
                <a:gd name="T88" fmla="*/ 203 w 794"/>
                <a:gd name="T89" fmla="*/ 143 h 427"/>
                <a:gd name="T90" fmla="*/ 235 w 794"/>
                <a:gd name="T91" fmla="*/ 107 h 427"/>
                <a:gd name="T92" fmla="*/ 325 w 794"/>
                <a:gd name="T93" fmla="*/ 69 h 427"/>
                <a:gd name="T94" fmla="*/ 358 w 794"/>
                <a:gd name="T95" fmla="*/ 81 h 427"/>
                <a:gd name="T96" fmla="*/ 390 w 794"/>
                <a:gd name="T97" fmla="*/ 93 h 427"/>
                <a:gd name="T98" fmla="*/ 427 w 794"/>
                <a:gd name="T99" fmla="*/ 89 h 427"/>
                <a:gd name="T100" fmla="*/ 454 w 794"/>
                <a:gd name="T101" fmla="*/ 87 h 427"/>
                <a:gd name="T102" fmla="*/ 490 w 794"/>
                <a:gd name="T103" fmla="*/ 75 h 427"/>
                <a:gd name="T104" fmla="*/ 516 w 794"/>
                <a:gd name="T105" fmla="*/ 67 h 427"/>
                <a:gd name="T106" fmla="*/ 554 w 794"/>
                <a:gd name="T107" fmla="*/ 51 h 427"/>
                <a:gd name="T108" fmla="*/ 575 w 794"/>
                <a:gd name="T109" fmla="*/ 27 h 427"/>
                <a:gd name="T110" fmla="*/ 606 w 794"/>
                <a:gd name="T111" fmla="*/ 14 h 427"/>
                <a:gd name="T112" fmla="*/ 642 w 794"/>
                <a:gd name="T113" fmla="*/ 9 h 427"/>
                <a:gd name="T114" fmla="*/ 671 w 794"/>
                <a:gd name="T115" fmla="*/ 16 h 427"/>
                <a:gd name="T116" fmla="*/ 674 w 794"/>
                <a:gd name="T117" fmla="*/ 40 h 427"/>
                <a:gd name="T118" fmla="*/ 685 w 794"/>
                <a:gd name="T119" fmla="*/ 59 h 427"/>
                <a:gd name="T120" fmla="*/ 708 w 794"/>
                <a:gd name="T121" fmla="*/ 58 h 427"/>
                <a:gd name="T122" fmla="*/ 727 w 794"/>
                <a:gd name="T123" fmla="*/ 80 h 4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94" h="427">
                  <a:moveTo>
                    <a:pt x="727" y="80"/>
                  </a:moveTo>
                  <a:cubicBezTo>
                    <a:pt x="717" y="84"/>
                    <a:pt x="717" y="84"/>
                    <a:pt x="717" y="84"/>
                  </a:cubicBezTo>
                  <a:cubicBezTo>
                    <a:pt x="717" y="86"/>
                    <a:pt x="717" y="86"/>
                    <a:pt x="717" y="86"/>
                  </a:cubicBezTo>
                  <a:cubicBezTo>
                    <a:pt x="723" y="93"/>
                    <a:pt x="723" y="93"/>
                    <a:pt x="723" y="93"/>
                  </a:cubicBezTo>
                  <a:cubicBezTo>
                    <a:pt x="729" y="95"/>
                    <a:pt x="729" y="95"/>
                    <a:pt x="729" y="95"/>
                  </a:cubicBezTo>
                  <a:cubicBezTo>
                    <a:pt x="733" y="105"/>
                    <a:pt x="733" y="105"/>
                    <a:pt x="733" y="105"/>
                  </a:cubicBezTo>
                  <a:cubicBezTo>
                    <a:pt x="742" y="116"/>
                    <a:pt x="742" y="116"/>
                    <a:pt x="742" y="116"/>
                  </a:cubicBezTo>
                  <a:cubicBezTo>
                    <a:pt x="748" y="129"/>
                    <a:pt x="748" y="129"/>
                    <a:pt x="748" y="129"/>
                  </a:cubicBezTo>
                  <a:cubicBezTo>
                    <a:pt x="756" y="130"/>
                    <a:pt x="756" y="130"/>
                    <a:pt x="756" y="130"/>
                  </a:cubicBezTo>
                  <a:cubicBezTo>
                    <a:pt x="758" y="135"/>
                    <a:pt x="756" y="128"/>
                    <a:pt x="756" y="136"/>
                  </a:cubicBezTo>
                  <a:cubicBezTo>
                    <a:pt x="754" y="148"/>
                    <a:pt x="753" y="140"/>
                    <a:pt x="756" y="154"/>
                  </a:cubicBezTo>
                  <a:cubicBezTo>
                    <a:pt x="756" y="158"/>
                    <a:pt x="771" y="156"/>
                    <a:pt x="772" y="156"/>
                  </a:cubicBezTo>
                  <a:cubicBezTo>
                    <a:pt x="771" y="157"/>
                    <a:pt x="777" y="160"/>
                    <a:pt x="775" y="165"/>
                  </a:cubicBezTo>
                  <a:cubicBezTo>
                    <a:pt x="773" y="169"/>
                    <a:pt x="783" y="167"/>
                    <a:pt x="780" y="173"/>
                  </a:cubicBezTo>
                  <a:cubicBezTo>
                    <a:pt x="779" y="175"/>
                    <a:pt x="787" y="173"/>
                    <a:pt x="791" y="175"/>
                  </a:cubicBezTo>
                  <a:cubicBezTo>
                    <a:pt x="794" y="176"/>
                    <a:pt x="794" y="181"/>
                    <a:pt x="793" y="182"/>
                  </a:cubicBezTo>
                  <a:cubicBezTo>
                    <a:pt x="791" y="185"/>
                    <a:pt x="790" y="183"/>
                    <a:pt x="786" y="187"/>
                  </a:cubicBezTo>
                  <a:cubicBezTo>
                    <a:pt x="780" y="191"/>
                    <a:pt x="783" y="194"/>
                    <a:pt x="783" y="195"/>
                  </a:cubicBezTo>
                  <a:cubicBezTo>
                    <a:pt x="782" y="198"/>
                    <a:pt x="780" y="199"/>
                    <a:pt x="779" y="200"/>
                  </a:cubicBezTo>
                  <a:cubicBezTo>
                    <a:pt x="772" y="196"/>
                    <a:pt x="772" y="196"/>
                    <a:pt x="772" y="196"/>
                  </a:cubicBezTo>
                  <a:cubicBezTo>
                    <a:pt x="770" y="188"/>
                    <a:pt x="770" y="188"/>
                    <a:pt x="770" y="188"/>
                  </a:cubicBezTo>
                  <a:cubicBezTo>
                    <a:pt x="761" y="188"/>
                    <a:pt x="761" y="188"/>
                    <a:pt x="761" y="188"/>
                  </a:cubicBezTo>
                  <a:cubicBezTo>
                    <a:pt x="757" y="196"/>
                    <a:pt x="757" y="196"/>
                    <a:pt x="757" y="196"/>
                  </a:cubicBezTo>
                  <a:cubicBezTo>
                    <a:pt x="737" y="198"/>
                    <a:pt x="737" y="198"/>
                    <a:pt x="737" y="198"/>
                  </a:cubicBezTo>
                  <a:cubicBezTo>
                    <a:pt x="730" y="203"/>
                    <a:pt x="726" y="194"/>
                    <a:pt x="722" y="202"/>
                  </a:cubicBezTo>
                  <a:cubicBezTo>
                    <a:pt x="713" y="203"/>
                    <a:pt x="721" y="205"/>
                    <a:pt x="712" y="204"/>
                  </a:cubicBezTo>
                  <a:cubicBezTo>
                    <a:pt x="710" y="204"/>
                    <a:pt x="711" y="216"/>
                    <a:pt x="706" y="219"/>
                  </a:cubicBezTo>
                  <a:cubicBezTo>
                    <a:pt x="703" y="220"/>
                    <a:pt x="703" y="222"/>
                    <a:pt x="699" y="222"/>
                  </a:cubicBezTo>
                  <a:cubicBezTo>
                    <a:pt x="693" y="221"/>
                    <a:pt x="697" y="217"/>
                    <a:pt x="696" y="217"/>
                  </a:cubicBezTo>
                  <a:cubicBezTo>
                    <a:pt x="690" y="216"/>
                    <a:pt x="690" y="216"/>
                    <a:pt x="690" y="216"/>
                  </a:cubicBezTo>
                  <a:cubicBezTo>
                    <a:pt x="685" y="228"/>
                    <a:pt x="685" y="228"/>
                    <a:pt x="685" y="228"/>
                  </a:cubicBezTo>
                  <a:cubicBezTo>
                    <a:pt x="670" y="234"/>
                    <a:pt x="670" y="234"/>
                    <a:pt x="670" y="234"/>
                  </a:cubicBezTo>
                  <a:cubicBezTo>
                    <a:pt x="659" y="240"/>
                    <a:pt x="659" y="240"/>
                    <a:pt x="659" y="240"/>
                  </a:cubicBezTo>
                  <a:cubicBezTo>
                    <a:pt x="638" y="246"/>
                    <a:pt x="638" y="246"/>
                    <a:pt x="638" y="246"/>
                  </a:cubicBezTo>
                  <a:cubicBezTo>
                    <a:pt x="627" y="256"/>
                    <a:pt x="627" y="256"/>
                    <a:pt x="627" y="256"/>
                  </a:cubicBezTo>
                  <a:cubicBezTo>
                    <a:pt x="610" y="261"/>
                    <a:pt x="625" y="261"/>
                    <a:pt x="609" y="276"/>
                  </a:cubicBezTo>
                  <a:cubicBezTo>
                    <a:pt x="598" y="287"/>
                    <a:pt x="580" y="290"/>
                    <a:pt x="564" y="295"/>
                  </a:cubicBezTo>
                  <a:cubicBezTo>
                    <a:pt x="551" y="288"/>
                    <a:pt x="551" y="288"/>
                    <a:pt x="551" y="288"/>
                  </a:cubicBezTo>
                  <a:cubicBezTo>
                    <a:pt x="551" y="288"/>
                    <a:pt x="545" y="290"/>
                    <a:pt x="542" y="290"/>
                  </a:cubicBezTo>
                  <a:cubicBezTo>
                    <a:pt x="539" y="291"/>
                    <a:pt x="529" y="302"/>
                    <a:pt x="529" y="302"/>
                  </a:cubicBezTo>
                  <a:cubicBezTo>
                    <a:pt x="516" y="314"/>
                    <a:pt x="516" y="314"/>
                    <a:pt x="516" y="314"/>
                  </a:cubicBezTo>
                  <a:cubicBezTo>
                    <a:pt x="511" y="317"/>
                    <a:pt x="505" y="320"/>
                    <a:pt x="498" y="320"/>
                  </a:cubicBezTo>
                  <a:cubicBezTo>
                    <a:pt x="489" y="314"/>
                    <a:pt x="489" y="314"/>
                    <a:pt x="489" y="314"/>
                  </a:cubicBezTo>
                  <a:cubicBezTo>
                    <a:pt x="480" y="314"/>
                    <a:pt x="476" y="319"/>
                    <a:pt x="481" y="326"/>
                  </a:cubicBezTo>
                  <a:cubicBezTo>
                    <a:pt x="483" y="329"/>
                    <a:pt x="481" y="331"/>
                    <a:pt x="482" y="334"/>
                  </a:cubicBezTo>
                  <a:cubicBezTo>
                    <a:pt x="482" y="339"/>
                    <a:pt x="491" y="341"/>
                    <a:pt x="490" y="345"/>
                  </a:cubicBezTo>
                  <a:cubicBezTo>
                    <a:pt x="489" y="347"/>
                    <a:pt x="484" y="347"/>
                    <a:pt x="480" y="350"/>
                  </a:cubicBezTo>
                  <a:cubicBezTo>
                    <a:pt x="477" y="352"/>
                    <a:pt x="483" y="363"/>
                    <a:pt x="481" y="363"/>
                  </a:cubicBezTo>
                  <a:cubicBezTo>
                    <a:pt x="481" y="363"/>
                    <a:pt x="476" y="375"/>
                    <a:pt x="472" y="373"/>
                  </a:cubicBezTo>
                  <a:cubicBezTo>
                    <a:pt x="470" y="371"/>
                    <a:pt x="467" y="368"/>
                    <a:pt x="465" y="364"/>
                  </a:cubicBezTo>
                  <a:cubicBezTo>
                    <a:pt x="463" y="361"/>
                    <a:pt x="456" y="358"/>
                    <a:pt x="455" y="354"/>
                  </a:cubicBezTo>
                  <a:cubicBezTo>
                    <a:pt x="452" y="350"/>
                    <a:pt x="465" y="334"/>
                    <a:pt x="464" y="333"/>
                  </a:cubicBezTo>
                  <a:cubicBezTo>
                    <a:pt x="465" y="330"/>
                    <a:pt x="465" y="330"/>
                    <a:pt x="463" y="324"/>
                  </a:cubicBezTo>
                  <a:cubicBezTo>
                    <a:pt x="463" y="321"/>
                    <a:pt x="454" y="320"/>
                    <a:pt x="452" y="317"/>
                  </a:cubicBezTo>
                  <a:cubicBezTo>
                    <a:pt x="446" y="328"/>
                    <a:pt x="446" y="328"/>
                    <a:pt x="446" y="328"/>
                  </a:cubicBezTo>
                  <a:cubicBezTo>
                    <a:pt x="438" y="333"/>
                    <a:pt x="438" y="333"/>
                    <a:pt x="438" y="333"/>
                  </a:cubicBezTo>
                  <a:cubicBezTo>
                    <a:pt x="430" y="334"/>
                    <a:pt x="443" y="343"/>
                    <a:pt x="437" y="342"/>
                  </a:cubicBezTo>
                  <a:cubicBezTo>
                    <a:pt x="436" y="341"/>
                    <a:pt x="429" y="347"/>
                    <a:pt x="423" y="344"/>
                  </a:cubicBezTo>
                  <a:cubicBezTo>
                    <a:pt x="416" y="340"/>
                    <a:pt x="407" y="339"/>
                    <a:pt x="404" y="339"/>
                  </a:cubicBezTo>
                  <a:cubicBezTo>
                    <a:pt x="395" y="343"/>
                    <a:pt x="395" y="343"/>
                    <a:pt x="395" y="343"/>
                  </a:cubicBezTo>
                  <a:cubicBezTo>
                    <a:pt x="392" y="348"/>
                    <a:pt x="391" y="354"/>
                    <a:pt x="389" y="357"/>
                  </a:cubicBezTo>
                  <a:cubicBezTo>
                    <a:pt x="381" y="368"/>
                    <a:pt x="381" y="368"/>
                    <a:pt x="381" y="368"/>
                  </a:cubicBezTo>
                  <a:cubicBezTo>
                    <a:pt x="370" y="372"/>
                    <a:pt x="379" y="375"/>
                    <a:pt x="374" y="377"/>
                  </a:cubicBezTo>
                  <a:cubicBezTo>
                    <a:pt x="372" y="378"/>
                    <a:pt x="369" y="385"/>
                    <a:pt x="362" y="387"/>
                  </a:cubicBezTo>
                  <a:cubicBezTo>
                    <a:pt x="358" y="388"/>
                    <a:pt x="352" y="393"/>
                    <a:pt x="347" y="393"/>
                  </a:cubicBezTo>
                  <a:cubicBezTo>
                    <a:pt x="345" y="393"/>
                    <a:pt x="334" y="401"/>
                    <a:pt x="333" y="403"/>
                  </a:cubicBezTo>
                  <a:cubicBezTo>
                    <a:pt x="325" y="401"/>
                    <a:pt x="303" y="395"/>
                    <a:pt x="301" y="387"/>
                  </a:cubicBezTo>
                  <a:cubicBezTo>
                    <a:pt x="299" y="380"/>
                    <a:pt x="292" y="390"/>
                    <a:pt x="286" y="383"/>
                  </a:cubicBezTo>
                  <a:cubicBezTo>
                    <a:pt x="271" y="378"/>
                    <a:pt x="271" y="378"/>
                    <a:pt x="271" y="378"/>
                  </a:cubicBezTo>
                  <a:cubicBezTo>
                    <a:pt x="261" y="378"/>
                    <a:pt x="261" y="378"/>
                    <a:pt x="261" y="378"/>
                  </a:cubicBezTo>
                  <a:cubicBezTo>
                    <a:pt x="257" y="378"/>
                    <a:pt x="239" y="380"/>
                    <a:pt x="235" y="382"/>
                  </a:cubicBezTo>
                  <a:cubicBezTo>
                    <a:pt x="238" y="393"/>
                    <a:pt x="237" y="385"/>
                    <a:pt x="237" y="398"/>
                  </a:cubicBezTo>
                  <a:cubicBezTo>
                    <a:pt x="231" y="399"/>
                    <a:pt x="238" y="412"/>
                    <a:pt x="233" y="416"/>
                  </a:cubicBezTo>
                  <a:cubicBezTo>
                    <a:pt x="216" y="420"/>
                    <a:pt x="216" y="420"/>
                    <a:pt x="216" y="420"/>
                  </a:cubicBezTo>
                  <a:cubicBezTo>
                    <a:pt x="206" y="426"/>
                    <a:pt x="206" y="426"/>
                    <a:pt x="206" y="426"/>
                  </a:cubicBezTo>
                  <a:cubicBezTo>
                    <a:pt x="188" y="426"/>
                    <a:pt x="188" y="426"/>
                    <a:pt x="188" y="426"/>
                  </a:cubicBezTo>
                  <a:cubicBezTo>
                    <a:pt x="188" y="427"/>
                    <a:pt x="179" y="421"/>
                    <a:pt x="178" y="417"/>
                  </a:cubicBezTo>
                  <a:cubicBezTo>
                    <a:pt x="173" y="404"/>
                    <a:pt x="176" y="406"/>
                    <a:pt x="172" y="404"/>
                  </a:cubicBezTo>
                  <a:cubicBezTo>
                    <a:pt x="165" y="402"/>
                    <a:pt x="165" y="405"/>
                    <a:pt x="163" y="404"/>
                  </a:cubicBezTo>
                  <a:cubicBezTo>
                    <a:pt x="163" y="403"/>
                    <a:pt x="159" y="404"/>
                    <a:pt x="153" y="409"/>
                  </a:cubicBezTo>
                  <a:cubicBezTo>
                    <a:pt x="151" y="412"/>
                    <a:pt x="147" y="420"/>
                    <a:pt x="145" y="421"/>
                  </a:cubicBezTo>
                  <a:cubicBezTo>
                    <a:pt x="143" y="423"/>
                    <a:pt x="143" y="416"/>
                    <a:pt x="141" y="417"/>
                  </a:cubicBezTo>
                  <a:cubicBezTo>
                    <a:pt x="137" y="419"/>
                    <a:pt x="138" y="413"/>
                    <a:pt x="130" y="418"/>
                  </a:cubicBezTo>
                  <a:cubicBezTo>
                    <a:pt x="127" y="420"/>
                    <a:pt x="117" y="417"/>
                    <a:pt x="129" y="413"/>
                  </a:cubicBezTo>
                  <a:cubicBezTo>
                    <a:pt x="131" y="413"/>
                    <a:pt x="147" y="401"/>
                    <a:pt x="147" y="400"/>
                  </a:cubicBezTo>
                  <a:cubicBezTo>
                    <a:pt x="148" y="398"/>
                    <a:pt x="137" y="393"/>
                    <a:pt x="136" y="393"/>
                  </a:cubicBezTo>
                  <a:cubicBezTo>
                    <a:pt x="135" y="393"/>
                    <a:pt x="130" y="401"/>
                    <a:pt x="125" y="403"/>
                  </a:cubicBezTo>
                  <a:cubicBezTo>
                    <a:pt x="117" y="405"/>
                    <a:pt x="117" y="406"/>
                    <a:pt x="113" y="407"/>
                  </a:cubicBezTo>
                  <a:cubicBezTo>
                    <a:pt x="110" y="408"/>
                    <a:pt x="109" y="404"/>
                    <a:pt x="107" y="405"/>
                  </a:cubicBezTo>
                  <a:cubicBezTo>
                    <a:pt x="104" y="406"/>
                    <a:pt x="104" y="408"/>
                    <a:pt x="102" y="408"/>
                  </a:cubicBezTo>
                  <a:cubicBezTo>
                    <a:pt x="97" y="408"/>
                    <a:pt x="100" y="401"/>
                    <a:pt x="100" y="401"/>
                  </a:cubicBezTo>
                  <a:cubicBezTo>
                    <a:pt x="104" y="399"/>
                    <a:pt x="103" y="401"/>
                    <a:pt x="109" y="399"/>
                  </a:cubicBezTo>
                  <a:cubicBezTo>
                    <a:pt x="111" y="398"/>
                    <a:pt x="117" y="396"/>
                    <a:pt x="117" y="393"/>
                  </a:cubicBezTo>
                  <a:cubicBezTo>
                    <a:pt x="114" y="382"/>
                    <a:pt x="109" y="392"/>
                    <a:pt x="107" y="388"/>
                  </a:cubicBezTo>
                  <a:cubicBezTo>
                    <a:pt x="105" y="384"/>
                    <a:pt x="102" y="386"/>
                    <a:pt x="101" y="384"/>
                  </a:cubicBezTo>
                  <a:cubicBezTo>
                    <a:pt x="99" y="379"/>
                    <a:pt x="99" y="398"/>
                    <a:pt x="95" y="384"/>
                  </a:cubicBezTo>
                  <a:cubicBezTo>
                    <a:pt x="93" y="377"/>
                    <a:pt x="98" y="377"/>
                    <a:pt x="87" y="374"/>
                  </a:cubicBezTo>
                  <a:cubicBezTo>
                    <a:pt x="87" y="374"/>
                    <a:pt x="85" y="373"/>
                    <a:pt x="84" y="373"/>
                  </a:cubicBezTo>
                  <a:cubicBezTo>
                    <a:pt x="84" y="372"/>
                    <a:pt x="85" y="371"/>
                    <a:pt x="85" y="371"/>
                  </a:cubicBezTo>
                  <a:cubicBezTo>
                    <a:pt x="85" y="371"/>
                    <a:pt x="82" y="368"/>
                    <a:pt x="81" y="368"/>
                  </a:cubicBezTo>
                  <a:cubicBezTo>
                    <a:pt x="81" y="368"/>
                    <a:pt x="78" y="370"/>
                    <a:pt x="78" y="370"/>
                  </a:cubicBezTo>
                  <a:cubicBezTo>
                    <a:pt x="78" y="370"/>
                    <a:pt x="77" y="370"/>
                    <a:pt x="76" y="370"/>
                  </a:cubicBezTo>
                  <a:cubicBezTo>
                    <a:pt x="76" y="369"/>
                    <a:pt x="79" y="369"/>
                    <a:pt x="83" y="367"/>
                  </a:cubicBezTo>
                  <a:cubicBezTo>
                    <a:pt x="85" y="367"/>
                    <a:pt x="86" y="370"/>
                    <a:pt x="88" y="370"/>
                  </a:cubicBezTo>
                  <a:cubicBezTo>
                    <a:pt x="90" y="371"/>
                    <a:pt x="94" y="370"/>
                    <a:pt x="94" y="369"/>
                  </a:cubicBezTo>
                  <a:cubicBezTo>
                    <a:pt x="95" y="368"/>
                    <a:pt x="90" y="365"/>
                    <a:pt x="91" y="360"/>
                  </a:cubicBezTo>
                  <a:cubicBezTo>
                    <a:pt x="91" y="358"/>
                    <a:pt x="93" y="358"/>
                    <a:pt x="91" y="357"/>
                  </a:cubicBezTo>
                  <a:cubicBezTo>
                    <a:pt x="89" y="356"/>
                    <a:pt x="89" y="355"/>
                    <a:pt x="89" y="355"/>
                  </a:cubicBezTo>
                  <a:cubicBezTo>
                    <a:pt x="76" y="354"/>
                    <a:pt x="76" y="354"/>
                    <a:pt x="76" y="354"/>
                  </a:cubicBezTo>
                  <a:cubicBezTo>
                    <a:pt x="76" y="354"/>
                    <a:pt x="76" y="354"/>
                    <a:pt x="74" y="353"/>
                  </a:cubicBezTo>
                  <a:cubicBezTo>
                    <a:pt x="72" y="352"/>
                    <a:pt x="70" y="351"/>
                    <a:pt x="70" y="351"/>
                  </a:cubicBezTo>
                  <a:cubicBezTo>
                    <a:pt x="66" y="348"/>
                    <a:pt x="66" y="348"/>
                    <a:pt x="66" y="348"/>
                  </a:cubicBezTo>
                  <a:cubicBezTo>
                    <a:pt x="66" y="348"/>
                    <a:pt x="62" y="349"/>
                    <a:pt x="61" y="349"/>
                  </a:cubicBezTo>
                  <a:cubicBezTo>
                    <a:pt x="61" y="349"/>
                    <a:pt x="62" y="353"/>
                    <a:pt x="62" y="353"/>
                  </a:cubicBezTo>
                  <a:cubicBezTo>
                    <a:pt x="61" y="354"/>
                    <a:pt x="61" y="358"/>
                    <a:pt x="57" y="355"/>
                  </a:cubicBezTo>
                  <a:cubicBezTo>
                    <a:pt x="56" y="354"/>
                    <a:pt x="53" y="351"/>
                    <a:pt x="52" y="351"/>
                  </a:cubicBezTo>
                  <a:cubicBezTo>
                    <a:pt x="51" y="352"/>
                    <a:pt x="47" y="351"/>
                    <a:pt x="47" y="350"/>
                  </a:cubicBezTo>
                  <a:cubicBezTo>
                    <a:pt x="46" y="349"/>
                    <a:pt x="43" y="348"/>
                    <a:pt x="43" y="348"/>
                  </a:cubicBezTo>
                  <a:cubicBezTo>
                    <a:pt x="43" y="348"/>
                    <a:pt x="46" y="344"/>
                    <a:pt x="45" y="343"/>
                  </a:cubicBezTo>
                  <a:cubicBezTo>
                    <a:pt x="44" y="343"/>
                    <a:pt x="50" y="345"/>
                    <a:pt x="50" y="345"/>
                  </a:cubicBezTo>
                  <a:cubicBezTo>
                    <a:pt x="50" y="345"/>
                    <a:pt x="50" y="340"/>
                    <a:pt x="51" y="340"/>
                  </a:cubicBezTo>
                  <a:cubicBezTo>
                    <a:pt x="52" y="339"/>
                    <a:pt x="49" y="339"/>
                    <a:pt x="48" y="338"/>
                  </a:cubicBezTo>
                  <a:cubicBezTo>
                    <a:pt x="47" y="337"/>
                    <a:pt x="46" y="334"/>
                    <a:pt x="46" y="334"/>
                  </a:cubicBezTo>
                  <a:cubicBezTo>
                    <a:pt x="46" y="334"/>
                    <a:pt x="44" y="333"/>
                    <a:pt x="44" y="332"/>
                  </a:cubicBezTo>
                  <a:cubicBezTo>
                    <a:pt x="43" y="328"/>
                    <a:pt x="46" y="325"/>
                    <a:pt x="47" y="325"/>
                  </a:cubicBezTo>
                  <a:cubicBezTo>
                    <a:pt x="48" y="326"/>
                    <a:pt x="48" y="326"/>
                    <a:pt x="49" y="326"/>
                  </a:cubicBezTo>
                  <a:cubicBezTo>
                    <a:pt x="51" y="327"/>
                    <a:pt x="51" y="327"/>
                    <a:pt x="51" y="327"/>
                  </a:cubicBezTo>
                  <a:cubicBezTo>
                    <a:pt x="51" y="327"/>
                    <a:pt x="53" y="330"/>
                    <a:pt x="53" y="330"/>
                  </a:cubicBezTo>
                  <a:cubicBezTo>
                    <a:pt x="54" y="330"/>
                    <a:pt x="57" y="333"/>
                    <a:pt x="57" y="333"/>
                  </a:cubicBezTo>
                  <a:cubicBezTo>
                    <a:pt x="57" y="333"/>
                    <a:pt x="59" y="337"/>
                    <a:pt x="60" y="338"/>
                  </a:cubicBezTo>
                  <a:cubicBezTo>
                    <a:pt x="61" y="338"/>
                    <a:pt x="61" y="336"/>
                    <a:pt x="63" y="336"/>
                  </a:cubicBezTo>
                  <a:cubicBezTo>
                    <a:pt x="65" y="337"/>
                    <a:pt x="67" y="339"/>
                    <a:pt x="68" y="338"/>
                  </a:cubicBezTo>
                  <a:cubicBezTo>
                    <a:pt x="69" y="338"/>
                    <a:pt x="70" y="333"/>
                    <a:pt x="70" y="333"/>
                  </a:cubicBezTo>
                  <a:cubicBezTo>
                    <a:pt x="70" y="333"/>
                    <a:pt x="64" y="329"/>
                    <a:pt x="63" y="329"/>
                  </a:cubicBezTo>
                  <a:cubicBezTo>
                    <a:pt x="63" y="328"/>
                    <a:pt x="61" y="327"/>
                    <a:pt x="61" y="326"/>
                  </a:cubicBezTo>
                  <a:cubicBezTo>
                    <a:pt x="60" y="326"/>
                    <a:pt x="58" y="325"/>
                    <a:pt x="58" y="325"/>
                  </a:cubicBezTo>
                  <a:cubicBezTo>
                    <a:pt x="58" y="325"/>
                    <a:pt x="57" y="322"/>
                    <a:pt x="57" y="322"/>
                  </a:cubicBezTo>
                  <a:cubicBezTo>
                    <a:pt x="56" y="321"/>
                    <a:pt x="57" y="319"/>
                    <a:pt x="57" y="319"/>
                  </a:cubicBezTo>
                  <a:cubicBezTo>
                    <a:pt x="58" y="318"/>
                    <a:pt x="60" y="317"/>
                    <a:pt x="61" y="317"/>
                  </a:cubicBezTo>
                  <a:cubicBezTo>
                    <a:pt x="62" y="317"/>
                    <a:pt x="65" y="316"/>
                    <a:pt x="65" y="316"/>
                  </a:cubicBezTo>
                  <a:cubicBezTo>
                    <a:pt x="66" y="311"/>
                    <a:pt x="66" y="311"/>
                    <a:pt x="66" y="311"/>
                  </a:cubicBezTo>
                  <a:cubicBezTo>
                    <a:pt x="66" y="311"/>
                    <a:pt x="68" y="307"/>
                    <a:pt x="68" y="307"/>
                  </a:cubicBezTo>
                  <a:cubicBezTo>
                    <a:pt x="67" y="307"/>
                    <a:pt x="60" y="310"/>
                    <a:pt x="60" y="309"/>
                  </a:cubicBezTo>
                  <a:cubicBezTo>
                    <a:pt x="59" y="309"/>
                    <a:pt x="57" y="309"/>
                    <a:pt x="57" y="308"/>
                  </a:cubicBezTo>
                  <a:cubicBezTo>
                    <a:pt x="56" y="307"/>
                    <a:pt x="56" y="305"/>
                    <a:pt x="56" y="304"/>
                  </a:cubicBezTo>
                  <a:cubicBezTo>
                    <a:pt x="56" y="303"/>
                    <a:pt x="57" y="301"/>
                    <a:pt x="57" y="301"/>
                  </a:cubicBezTo>
                  <a:cubicBezTo>
                    <a:pt x="57" y="301"/>
                    <a:pt x="56" y="299"/>
                    <a:pt x="55" y="299"/>
                  </a:cubicBezTo>
                  <a:cubicBezTo>
                    <a:pt x="55" y="298"/>
                    <a:pt x="54" y="296"/>
                    <a:pt x="54" y="296"/>
                  </a:cubicBezTo>
                  <a:cubicBezTo>
                    <a:pt x="54" y="296"/>
                    <a:pt x="47" y="292"/>
                    <a:pt x="47" y="292"/>
                  </a:cubicBezTo>
                  <a:cubicBezTo>
                    <a:pt x="47" y="291"/>
                    <a:pt x="47" y="288"/>
                    <a:pt x="48" y="288"/>
                  </a:cubicBezTo>
                  <a:cubicBezTo>
                    <a:pt x="48" y="287"/>
                    <a:pt x="47" y="285"/>
                    <a:pt x="49" y="283"/>
                  </a:cubicBezTo>
                  <a:cubicBezTo>
                    <a:pt x="52" y="281"/>
                    <a:pt x="54" y="275"/>
                    <a:pt x="54" y="275"/>
                  </a:cubicBezTo>
                  <a:cubicBezTo>
                    <a:pt x="54" y="275"/>
                    <a:pt x="47" y="274"/>
                    <a:pt x="47" y="274"/>
                  </a:cubicBezTo>
                  <a:cubicBezTo>
                    <a:pt x="46" y="274"/>
                    <a:pt x="43" y="278"/>
                    <a:pt x="43" y="278"/>
                  </a:cubicBezTo>
                  <a:cubicBezTo>
                    <a:pt x="43" y="278"/>
                    <a:pt x="39" y="279"/>
                    <a:pt x="39" y="280"/>
                  </a:cubicBezTo>
                  <a:cubicBezTo>
                    <a:pt x="38" y="280"/>
                    <a:pt x="33" y="281"/>
                    <a:pt x="33" y="282"/>
                  </a:cubicBezTo>
                  <a:cubicBezTo>
                    <a:pt x="32" y="282"/>
                    <a:pt x="30" y="284"/>
                    <a:pt x="29" y="284"/>
                  </a:cubicBezTo>
                  <a:cubicBezTo>
                    <a:pt x="28" y="285"/>
                    <a:pt x="24" y="287"/>
                    <a:pt x="24" y="287"/>
                  </a:cubicBezTo>
                  <a:cubicBezTo>
                    <a:pt x="24" y="287"/>
                    <a:pt x="20" y="287"/>
                    <a:pt x="20" y="287"/>
                  </a:cubicBezTo>
                  <a:cubicBezTo>
                    <a:pt x="20" y="286"/>
                    <a:pt x="20" y="279"/>
                    <a:pt x="20" y="279"/>
                  </a:cubicBezTo>
                  <a:cubicBezTo>
                    <a:pt x="20" y="279"/>
                    <a:pt x="22" y="278"/>
                    <a:pt x="22" y="277"/>
                  </a:cubicBezTo>
                  <a:cubicBezTo>
                    <a:pt x="22" y="277"/>
                    <a:pt x="21" y="273"/>
                    <a:pt x="20" y="272"/>
                  </a:cubicBezTo>
                  <a:cubicBezTo>
                    <a:pt x="20" y="272"/>
                    <a:pt x="20" y="267"/>
                    <a:pt x="20" y="266"/>
                  </a:cubicBezTo>
                  <a:cubicBezTo>
                    <a:pt x="20" y="264"/>
                    <a:pt x="19" y="261"/>
                    <a:pt x="19" y="261"/>
                  </a:cubicBezTo>
                  <a:cubicBezTo>
                    <a:pt x="18" y="256"/>
                    <a:pt x="18" y="256"/>
                    <a:pt x="18" y="256"/>
                  </a:cubicBezTo>
                  <a:cubicBezTo>
                    <a:pt x="19" y="252"/>
                    <a:pt x="19" y="252"/>
                    <a:pt x="19" y="252"/>
                  </a:cubicBezTo>
                  <a:cubicBezTo>
                    <a:pt x="20" y="250"/>
                    <a:pt x="20" y="250"/>
                    <a:pt x="20" y="250"/>
                  </a:cubicBezTo>
                  <a:cubicBezTo>
                    <a:pt x="20" y="250"/>
                    <a:pt x="22" y="246"/>
                    <a:pt x="22" y="246"/>
                  </a:cubicBezTo>
                  <a:cubicBezTo>
                    <a:pt x="22" y="245"/>
                    <a:pt x="24" y="241"/>
                    <a:pt x="24" y="241"/>
                  </a:cubicBezTo>
                  <a:cubicBezTo>
                    <a:pt x="25" y="240"/>
                    <a:pt x="31" y="234"/>
                    <a:pt x="31" y="234"/>
                  </a:cubicBezTo>
                  <a:cubicBezTo>
                    <a:pt x="34" y="230"/>
                    <a:pt x="34" y="230"/>
                    <a:pt x="34" y="230"/>
                  </a:cubicBezTo>
                  <a:cubicBezTo>
                    <a:pt x="34" y="230"/>
                    <a:pt x="38" y="230"/>
                    <a:pt x="39" y="230"/>
                  </a:cubicBezTo>
                  <a:cubicBezTo>
                    <a:pt x="39" y="230"/>
                    <a:pt x="43" y="227"/>
                    <a:pt x="43" y="227"/>
                  </a:cubicBezTo>
                  <a:cubicBezTo>
                    <a:pt x="44" y="225"/>
                    <a:pt x="44" y="225"/>
                    <a:pt x="44" y="225"/>
                  </a:cubicBezTo>
                  <a:cubicBezTo>
                    <a:pt x="47" y="225"/>
                    <a:pt x="47" y="225"/>
                    <a:pt x="47" y="225"/>
                  </a:cubicBezTo>
                  <a:cubicBezTo>
                    <a:pt x="47" y="225"/>
                    <a:pt x="49" y="223"/>
                    <a:pt x="50" y="223"/>
                  </a:cubicBezTo>
                  <a:cubicBezTo>
                    <a:pt x="50" y="223"/>
                    <a:pt x="52" y="223"/>
                    <a:pt x="54" y="223"/>
                  </a:cubicBezTo>
                  <a:cubicBezTo>
                    <a:pt x="56" y="223"/>
                    <a:pt x="57" y="222"/>
                    <a:pt x="58" y="222"/>
                  </a:cubicBezTo>
                  <a:cubicBezTo>
                    <a:pt x="58" y="223"/>
                    <a:pt x="62" y="227"/>
                    <a:pt x="62" y="227"/>
                  </a:cubicBezTo>
                  <a:cubicBezTo>
                    <a:pt x="74" y="225"/>
                    <a:pt x="74" y="225"/>
                    <a:pt x="74" y="225"/>
                  </a:cubicBezTo>
                  <a:cubicBezTo>
                    <a:pt x="79" y="223"/>
                    <a:pt x="79" y="223"/>
                    <a:pt x="79" y="223"/>
                  </a:cubicBezTo>
                  <a:cubicBezTo>
                    <a:pt x="79" y="223"/>
                    <a:pt x="79" y="220"/>
                    <a:pt x="79" y="220"/>
                  </a:cubicBezTo>
                  <a:cubicBezTo>
                    <a:pt x="78" y="219"/>
                    <a:pt x="73" y="218"/>
                    <a:pt x="73" y="218"/>
                  </a:cubicBezTo>
                  <a:cubicBezTo>
                    <a:pt x="73" y="218"/>
                    <a:pt x="72" y="218"/>
                    <a:pt x="73" y="218"/>
                  </a:cubicBezTo>
                  <a:cubicBezTo>
                    <a:pt x="73" y="217"/>
                    <a:pt x="75" y="213"/>
                    <a:pt x="75" y="213"/>
                  </a:cubicBezTo>
                  <a:cubicBezTo>
                    <a:pt x="76" y="213"/>
                    <a:pt x="77" y="213"/>
                    <a:pt x="79" y="213"/>
                  </a:cubicBezTo>
                  <a:cubicBezTo>
                    <a:pt x="81" y="213"/>
                    <a:pt x="85" y="213"/>
                    <a:pt x="85" y="213"/>
                  </a:cubicBezTo>
                  <a:cubicBezTo>
                    <a:pt x="85" y="213"/>
                    <a:pt x="87" y="215"/>
                    <a:pt x="85" y="216"/>
                  </a:cubicBezTo>
                  <a:cubicBezTo>
                    <a:pt x="84" y="217"/>
                    <a:pt x="83" y="217"/>
                    <a:pt x="83" y="218"/>
                  </a:cubicBezTo>
                  <a:cubicBezTo>
                    <a:pt x="83" y="218"/>
                    <a:pt x="83" y="220"/>
                    <a:pt x="84" y="220"/>
                  </a:cubicBezTo>
                  <a:cubicBezTo>
                    <a:pt x="84" y="220"/>
                    <a:pt x="89" y="219"/>
                    <a:pt x="89" y="219"/>
                  </a:cubicBezTo>
                  <a:cubicBezTo>
                    <a:pt x="89" y="219"/>
                    <a:pt x="90" y="217"/>
                    <a:pt x="92" y="217"/>
                  </a:cubicBezTo>
                  <a:cubicBezTo>
                    <a:pt x="93" y="216"/>
                    <a:pt x="96" y="215"/>
                    <a:pt x="96" y="215"/>
                  </a:cubicBezTo>
                  <a:cubicBezTo>
                    <a:pt x="106" y="214"/>
                    <a:pt x="106" y="214"/>
                    <a:pt x="106" y="214"/>
                  </a:cubicBezTo>
                  <a:cubicBezTo>
                    <a:pt x="113" y="212"/>
                    <a:pt x="113" y="212"/>
                    <a:pt x="113" y="212"/>
                  </a:cubicBezTo>
                  <a:cubicBezTo>
                    <a:pt x="113" y="212"/>
                    <a:pt x="121" y="207"/>
                    <a:pt x="123" y="207"/>
                  </a:cubicBezTo>
                  <a:cubicBezTo>
                    <a:pt x="126" y="208"/>
                    <a:pt x="128" y="208"/>
                    <a:pt x="129" y="207"/>
                  </a:cubicBezTo>
                  <a:cubicBezTo>
                    <a:pt x="130" y="206"/>
                    <a:pt x="132" y="203"/>
                    <a:pt x="132" y="203"/>
                  </a:cubicBezTo>
                  <a:cubicBezTo>
                    <a:pt x="130" y="202"/>
                    <a:pt x="130" y="202"/>
                    <a:pt x="130" y="202"/>
                  </a:cubicBezTo>
                  <a:cubicBezTo>
                    <a:pt x="125" y="202"/>
                    <a:pt x="125" y="202"/>
                    <a:pt x="125" y="202"/>
                  </a:cubicBezTo>
                  <a:cubicBezTo>
                    <a:pt x="125" y="202"/>
                    <a:pt x="120" y="203"/>
                    <a:pt x="120" y="203"/>
                  </a:cubicBezTo>
                  <a:cubicBezTo>
                    <a:pt x="119" y="202"/>
                    <a:pt x="116" y="202"/>
                    <a:pt x="117" y="201"/>
                  </a:cubicBezTo>
                  <a:cubicBezTo>
                    <a:pt x="118" y="199"/>
                    <a:pt x="118" y="199"/>
                    <a:pt x="120" y="197"/>
                  </a:cubicBezTo>
                  <a:cubicBezTo>
                    <a:pt x="121" y="196"/>
                    <a:pt x="122" y="195"/>
                    <a:pt x="123" y="194"/>
                  </a:cubicBezTo>
                  <a:cubicBezTo>
                    <a:pt x="125" y="194"/>
                    <a:pt x="125" y="193"/>
                    <a:pt x="127" y="192"/>
                  </a:cubicBezTo>
                  <a:cubicBezTo>
                    <a:pt x="129" y="191"/>
                    <a:pt x="129" y="191"/>
                    <a:pt x="133" y="189"/>
                  </a:cubicBezTo>
                  <a:cubicBezTo>
                    <a:pt x="137" y="188"/>
                    <a:pt x="145" y="182"/>
                    <a:pt x="146" y="182"/>
                  </a:cubicBezTo>
                  <a:cubicBezTo>
                    <a:pt x="147" y="182"/>
                    <a:pt x="148" y="183"/>
                    <a:pt x="152" y="181"/>
                  </a:cubicBezTo>
                  <a:cubicBezTo>
                    <a:pt x="157" y="180"/>
                    <a:pt x="160" y="177"/>
                    <a:pt x="159" y="177"/>
                  </a:cubicBezTo>
                  <a:cubicBezTo>
                    <a:pt x="158" y="177"/>
                    <a:pt x="156" y="176"/>
                    <a:pt x="154" y="177"/>
                  </a:cubicBezTo>
                  <a:cubicBezTo>
                    <a:pt x="151" y="178"/>
                    <a:pt x="153" y="176"/>
                    <a:pt x="149" y="178"/>
                  </a:cubicBezTo>
                  <a:cubicBezTo>
                    <a:pt x="144" y="181"/>
                    <a:pt x="137" y="183"/>
                    <a:pt x="135" y="183"/>
                  </a:cubicBezTo>
                  <a:cubicBezTo>
                    <a:pt x="133" y="182"/>
                    <a:pt x="131" y="181"/>
                    <a:pt x="129" y="179"/>
                  </a:cubicBezTo>
                  <a:cubicBezTo>
                    <a:pt x="126" y="177"/>
                    <a:pt x="120" y="177"/>
                    <a:pt x="120" y="176"/>
                  </a:cubicBezTo>
                  <a:cubicBezTo>
                    <a:pt x="119" y="176"/>
                    <a:pt x="111" y="179"/>
                    <a:pt x="111" y="179"/>
                  </a:cubicBezTo>
                  <a:cubicBezTo>
                    <a:pt x="111" y="179"/>
                    <a:pt x="100" y="180"/>
                    <a:pt x="97" y="180"/>
                  </a:cubicBezTo>
                  <a:cubicBezTo>
                    <a:pt x="95" y="180"/>
                    <a:pt x="89" y="179"/>
                    <a:pt x="88" y="179"/>
                  </a:cubicBezTo>
                  <a:cubicBezTo>
                    <a:pt x="88" y="179"/>
                    <a:pt x="82" y="181"/>
                    <a:pt x="82" y="181"/>
                  </a:cubicBezTo>
                  <a:cubicBezTo>
                    <a:pt x="81" y="181"/>
                    <a:pt x="77" y="187"/>
                    <a:pt x="75" y="188"/>
                  </a:cubicBezTo>
                  <a:cubicBezTo>
                    <a:pt x="73" y="189"/>
                    <a:pt x="68" y="188"/>
                    <a:pt x="68" y="188"/>
                  </a:cubicBezTo>
                  <a:cubicBezTo>
                    <a:pt x="68" y="188"/>
                    <a:pt x="66" y="190"/>
                    <a:pt x="64" y="191"/>
                  </a:cubicBezTo>
                  <a:cubicBezTo>
                    <a:pt x="62" y="192"/>
                    <a:pt x="59" y="194"/>
                    <a:pt x="57" y="195"/>
                  </a:cubicBezTo>
                  <a:cubicBezTo>
                    <a:pt x="55" y="196"/>
                    <a:pt x="54" y="204"/>
                    <a:pt x="54" y="205"/>
                  </a:cubicBezTo>
                  <a:cubicBezTo>
                    <a:pt x="53" y="207"/>
                    <a:pt x="48" y="214"/>
                    <a:pt x="48" y="214"/>
                  </a:cubicBezTo>
                  <a:cubicBezTo>
                    <a:pt x="43" y="219"/>
                    <a:pt x="43" y="219"/>
                    <a:pt x="43" y="219"/>
                  </a:cubicBezTo>
                  <a:cubicBezTo>
                    <a:pt x="43" y="219"/>
                    <a:pt x="39" y="223"/>
                    <a:pt x="38" y="223"/>
                  </a:cubicBezTo>
                  <a:cubicBezTo>
                    <a:pt x="37" y="224"/>
                    <a:pt x="31" y="230"/>
                    <a:pt x="31" y="230"/>
                  </a:cubicBezTo>
                  <a:cubicBezTo>
                    <a:pt x="31" y="230"/>
                    <a:pt x="29" y="229"/>
                    <a:pt x="29" y="229"/>
                  </a:cubicBezTo>
                  <a:cubicBezTo>
                    <a:pt x="29" y="229"/>
                    <a:pt x="25" y="235"/>
                    <a:pt x="25" y="235"/>
                  </a:cubicBezTo>
                  <a:cubicBezTo>
                    <a:pt x="25" y="235"/>
                    <a:pt x="23" y="240"/>
                    <a:pt x="22" y="241"/>
                  </a:cubicBezTo>
                  <a:cubicBezTo>
                    <a:pt x="22" y="242"/>
                    <a:pt x="18" y="248"/>
                    <a:pt x="18" y="248"/>
                  </a:cubicBezTo>
                  <a:cubicBezTo>
                    <a:pt x="17" y="250"/>
                    <a:pt x="17" y="250"/>
                    <a:pt x="17" y="250"/>
                  </a:cubicBezTo>
                  <a:cubicBezTo>
                    <a:pt x="16" y="254"/>
                    <a:pt x="16" y="254"/>
                    <a:pt x="16" y="254"/>
                  </a:cubicBezTo>
                  <a:cubicBezTo>
                    <a:pt x="16" y="254"/>
                    <a:pt x="14" y="256"/>
                    <a:pt x="14" y="255"/>
                  </a:cubicBezTo>
                  <a:cubicBezTo>
                    <a:pt x="14" y="254"/>
                    <a:pt x="14" y="250"/>
                    <a:pt x="15" y="249"/>
                  </a:cubicBezTo>
                  <a:cubicBezTo>
                    <a:pt x="16" y="248"/>
                    <a:pt x="16" y="246"/>
                    <a:pt x="16" y="246"/>
                  </a:cubicBezTo>
                  <a:cubicBezTo>
                    <a:pt x="15" y="241"/>
                    <a:pt x="15" y="241"/>
                    <a:pt x="15" y="241"/>
                  </a:cubicBezTo>
                  <a:cubicBezTo>
                    <a:pt x="15" y="241"/>
                    <a:pt x="14" y="243"/>
                    <a:pt x="15" y="240"/>
                  </a:cubicBezTo>
                  <a:cubicBezTo>
                    <a:pt x="16" y="237"/>
                    <a:pt x="15" y="237"/>
                    <a:pt x="16" y="236"/>
                  </a:cubicBezTo>
                  <a:cubicBezTo>
                    <a:pt x="18" y="235"/>
                    <a:pt x="17" y="235"/>
                    <a:pt x="20" y="233"/>
                  </a:cubicBezTo>
                  <a:cubicBezTo>
                    <a:pt x="22" y="231"/>
                    <a:pt x="21" y="230"/>
                    <a:pt x="22" y="230"/>
                  </a:cubicBezTo>
                  <a:cubicBezTo>
                    <a:pt x="24" y="229"/>
                    <a:pt x="24" y="229"/>
                    <a:pt x="26" y="228"/>
                  </a:cubicBezTo>
                  <a:cubicBezTo>
                    <a:pt x="29" y="226"/>
                    <a:pt x="30" y="225"/>
                    <a:pt x="31" y="224"/>
                  </a:cubicBezTo>
                  <a:cubicBezTo>
                    <a:pt x="31" y="223"/>
                    <a:pt x="36" y="221"/>
                    <a:pt x="35" y="220"/>
                  </a:cubicBezTo>
                  <a:cubicBezTo>
                    <a:pt x="35" y="219"/>
                    <a:pt x="36" y="217"/>
                    <a:pt x="33" y="217"/>
                  </a:cubicBezTo>
                  <a:cubicBezTo>
                    <a:pt x="31" y="217"/>
                    <a:pt x="27" y="219"/>
                    <a:pt x="25" y="220"/>
                  </a:cubicBezTo>
                  <a:cubicBezTo>
                    <a:pt x="22" y="221"/>
                    <a:pt x="19" y="223"/>
                    <a:pt x="19" y="223"/>
                  </a:cubicBezTo>
                  <a:cubicBezTo>
                    <a:pt x="19" y="223"/>
                    <a:pt x="12" y="225"/>
                    <a:pt x="11" y="225"/>
                  </a:cubicBezTo>
                  <a:cubicBezTo>
                    <a:pt x="10" y="224"/>
                    <a:pt x="8" y="225"/>
                    <a:pt x="7" y="225"/>
                  </a:cubicBezTo>
                  <a:cubicBezTo>
                    <a:pt x="5" y="226"/>
                    <a:pt x="1" y="224"/>
                    <a:pt x="1" y="224"/>
                  </a:cubicBezTo>
                  <a:cubicBezTo>
                    <a:pt x="0" y="217"/>
                    <a:pt x="0" y="217"/>
                    <a:pt x="0" y="217"/>
                  </a:cubicBezTo>
                  <a:cubicBezTo>
                    <a:pt x="0" y="217"/>
                    <a:pt x="0" y="217"/>
                    <a:pt x="0" y="217"/>
                  </a:cubicBezTo>
                  <a:cubicBezTo>
                    <a:pt x="1" y="217"/>
                    <a:pt x="1" y="218"/>
                    <a:pt x="1" y="218"/>
                  </a:cubicBezTo>
                  <a:cubicBezTo>
                    <a:pt x="1" y="218"/>
                    <a:pt x="1" y="218"/>
                    <a:pt x="1" y="218"/>
                  </a:cubicBezTo>
                  <a:cubicBezTo>
                    <a:pt x="2" y="219"/>
                    <a:pt x="7" y="219"/>
                    <a:pt x="7" y="219"/>
                  </a:cubicBezTo>
                  <a:cubicBezTo>
                    <a:pt x="11" y="215"/>
                    <a:pt x="11" y="215"/>
                    <a:pt x="11" y="215"/>
                  </a:cubicBezTo>
                  <a:cubicBezTo>
                    <a:pt x="16" y="208"/>
                    <a:pt x="16" y="208"/>
                    <a:pt x="16" y="208"/>
                  </a:cubicBezTo>
                  <a:cubicBezTo>
                    <a:pt x="11" y="197"/>
                    <a:pt x="11" y="197"/>
                    <a:pt x="11" y="197"/>
                  </a:cubicBezTo>
                  <a:cubicBezTo>
                    <a:pt x="11" y="197"/>
                    <a:pt x="11" y="197"/>
                    <a:pt x="11" y="197"/>
                  </a:cubicBezTo>
                  <a:cubicBezTo>
                    <a:pt x="11" y="197"/>
                    <a:pt x="11" y="197"/>
                    <a:pt x="11" y="197"/>
                  </a:cubicBezTo>
                  <a:cubicBezTo>
                    <a:pt x="11" y="197"/>
                    <a:pt x="11" y="197"/>
                    <a:pt x="11" y="197"/>
                  </a:cubicBezTo>
                  <a:cubicBezTo>
                    <a:pt x="11" y="196"/>
                    <a:pt x="12" y="192"/>
                    <a:pt x="12" y="191"/>
                  </a:cubicBezTo>
                  <a:cubicBezTo>
                    <a:pt x="12" y="190"/>
                    <a:pt x="14" y="186"/>
                    <a:pt x="14" y="186"/>
                  </a:cubicBezTo>
                  <a:cubicBezTo>
                    <a:pt x="16" y="183"/>
                    <a:pt x="16" y="183"/>
                    <a:pt x="16" y="183"/>
                  </a:cubicBezTo>
                  <a:cubicBezTo>
                    <a:pt x="16" y="183"/>
                    <a:pt x="20" y="182"/>
                    <a:pt x="21" y="182"/>
                  </a:cubicBezTo>
                  <a:cubicBezTo>
                    <a:pt x="23" y="182"/>
                    <a:pt x="18" y="176"/>
                    <a:pt x="18" y="175"/>
                  </a:cubicBezTo>
                  <a:cubicBezTo>
                    <a:pt x="18" y="174"/>
                    <a:pt x="16" y="169"/>
                    <a:pt x="16" y="169"/>
                  </a:cubicBezTo>
                  <a:cubicBezTo>
                    <a:pt x="16" y="169"/>
                    <a:pt x="11" y="166"/>
                    <a:pt x="10" y="166"/>
                  </a:cubicBezTo>
                  <a:cubicBezTo>
                    <a:pt x="9" y="166"/>
                    <a:pt x="4" y="165"/>
                    <a:pt x="2" y="164"/>
                  </a:cubicBezTo>
                  <a:cubicBezTo>
                    <a:pt x="2" y="164"/>
                    <a:pt x="2" y="164"/>
                    <a:pt x="2" y="164"/>
                  </a:cubicBezTo>
                  <a:cubicBezTo>
                    <a:pt x="2" y="164"/>
                    <a:pt x="2" y="164"/>
                    <a:pt x="2" y="164"/>
                  </a:cubicBezTo>
                  <a:cubicBezTo>
                    <a:pt x="2" y="164"/>
                    <a:pt x="1" y="163"/>
                    <a:pt x="1" y="162"/>
                  </a:cubicBezTo>
                  <a:cubicBezTo>
                    <a:pt x="1" y="162"/>
                    <a:pt x="1" y="162"/>
                    <a:pt x="1" y="162"/>
                  </a:cubicBezTo>
                  <a:cubicBezTo>
                    <a:pt x="1" y="162"/>
                    <a:pt x="1" y="162"/>
                    <a:pt x="1" y="162"/>
                  </a:cubicBezTo>
                  <a:cubicBezTo>
                    <a:pt x="1" y="161"/>
                    <a:pt x="1" y="161"/>
                    <a:pt x="1" y="161"/>
                  </a:cubicBezTo>
                  <a:cubicBezTo>
                    <a:pt x="1" y="161"/>
                    <a:pt x="1" y="161"/>
                    <a:pt x="1" y="161"/>
                  </a:cubicBezTo>
                  <a:cubicBezTo>
                    <a:pt x="1" y="161"/>
                    <a:pt x="1" y="161"/>
                    <a:pt x="1" y="161"/>
                  </a:cubicBezTo>
                  <a:cubicBezTo>
                    <a:pt x="1" y="161"/>
                    <a:pt x="1" y="161"/>
                    <a:pt x="1" y="161"/>
                  </a:cubicBezTo>
                  <a:cubicBezTo>
                    <a:pt x="1" y="161"/>
                    <a:pt x="1" y="161"/>
                    <a:pt x="1" y="161"/>
                  </a:cubicBezTo>
                  <a:cubicBezTo>
                    <a:pt x="2" y="159"/>
                    <a:pt x="5" y="158"/>
                    <a:pt x="5" y="158"/>
                  </a:cubicBezTo>
                  <a:cubicBezTo>
                    <a:pt x="9" y="155"/>
                    <a:pt x="9" y="155"/>
                    <a:pt x="9" y="155"/>
                  </a:cubicBezTo>
                  <a:cubicBezTo>
                    <a:pt x="8" y="151"/>
                    <a:pt x="8" y="151"/>
                    <a:pt x="8" y="151"/>
                  </a:cubicBezTo>
                  <a:cubicBezTo>
                    <a:pt x="8" y="151"/>
                    <a:pt x="12" y="148"/>
                    <a:pt x="13" y="147"/>
                  </a:cubicBezTo>
                  <a:cubicBezTo>
                    <a:pt x="15" y="146"/>
                    <a:pt x="22" y="144"/>
                    <a:pt x="22" y="144"/>
                  </a:cubicBezTo>
                  <a:cubicBezTo>
                    <a:pt x="25" y="139"/>
                    <a:pt x="25" y="139"/>
                    <a:pt x="25" y="139"/>
                  </a:cubicBezTo>
                  <a:cubicBezTo>
                    <a:pt x="30" y="138"/>
                    <a:pt x="30" y="138"/>
                    <a:pt x="30" y="138"/>
                  </a:cubicBezTo>
                  <a:cubicBezTo>
                    <a:pt x="32" y="135"/>
                    <a:pt x="32" y="135"/>
                    <a:pt x="32" y="135"/>
                  </a:cubicBezTo>
                  <a:cubicBezTo>
                    <a:pt x="37" y="136"/>
                    <a:pt x="37" y="136"/>
                    <a:pt x="37" y="136"/>
                  </a:cubicBezTo>
                  <a:cubicBezTo>
                    <a:pt x="45" y="141"/>
                    <a:pt x="45" y="141"/>
                    <a:pt x="45" y="141"/>
                  </a:cubicBezTo>
                  <a:cubicBezTo>
                    <a:pt x="45" y="141"/>
                    <a:pt x="51" y="138"/>
                    <a:pt x="52" y="137"/>
                  </a:cubicBezTo>
                  <a:cubicBezTo>
                    <a:pt x="54" y="136"/>
                    <a:pt x="56" y="136"/>
                    <a:pt x="56" y="136"/>
                  </a:cubicBezTo>
                  <a:cubicBezTo>
                    <a:pt x="59" y="134"/>
                    <a:pt x="59" y="134"/>
                    <a:pt x="59" y="134"/>
                  </a:cubicBezTo>
                  <a:cubicBezTo>
                    <a:pt x="59" y="134"/>
                    <a:pt x="64" y="132"/>
                    <a:pt x="65" y="131"/>
                  </a:cubicBezTo>
                  <a:cubicBezTo>
                    <a:pt x="65" y="131"/>
                    <a:pt x="65" y="131"/>
                    <a:pt x="65" y="131"/>
                  </a:cubicBezTo>
                  <a:cubicBezTo>
                    <a:pt x="65" y="131"/>
                    <a:pt x="65" y="131"/>
                    <a:pt x="65" y="131"/>
                  </a:cubicBezTo>
                  <a:cubicBezTo>
                    <a:pt x="67" y="150"/>
                    <a:pt x="62" y="140"/>
                    <a:pt x="72" y="147"/>
                  </a:cubicBezTo>
                  <a:cubicBezTo>
                    <a:pt x="73" y="148"/>
                    <a:pt x="72" y="149"/>
                    <a:pt x="73" y="150"/>
                  </a:cubicBezTo>
                  <a:cubicBezTo>
                    <a:pt x="73" y="152"/>
                    <a:pt x="80" y="155"/>
                    <a:pt x="80" y="155"/>
                  </a:cubicBezTo>
                  <a:cubicBezTo>
                    <a:pt x="80" y="155"/>
                    <a:pt x="86" y="155"/>
                    <a:pt x="86" y="156"/>
                  </a:cubicBezTo>
                  <a:cubicBezTo>
                    <a:pt x="87" y="157"/>
                    <a:pt x="93" y="160"/>
                    <a:pt x="93" y="160"/>
                  </a:cubicBezTo>
                  <a:cubicBezTo>
                    <a:pt x="106" y="157"/>
                    <a:pt x="106" y="157"/>
                    <a:pt x="106" y="157"/>
                  </a:cubicBezTo>
                  <a:cubicBezTo>
                    <a:pt x="112" y="163"/>
                    <a:pt x="112" y="163"/>
                    <a:pt x="112" y="163"/>
                  </a:cubicBezTo>
                  <a:cubicBezTo>
                    <a:pt x="119" y="161"/>
                    <a:pt x="119" y="161"/>
                    <a:pt x="119" y="161"/>
                  </a:cubicBezTo>
                  <a:cubicBezTo>
                    <a:pt x="119" y="161"/>
                    <a:pt x="122" y="162"/>
                    <a:pt x="124" y="163"/>
                  </a:cubicBezTo>
                  <a:cubicBezTo>
                    <a:pt x="126" y="164"/>
                    <a:pt x="132" y="163"/>
                    <a:pt x="134" y="162"/>
                  </a:cubicBezTo>
                  <a:cubicBezTo>
                    <a:pt x="136" y="162"/>
                    <a:pt x="141" y="159"/>
                    <a:pt x="143" y="160"/>
                  </a:cubicBezTo>
                  <a:cubicBezTo>
                    <a:pt x="145" y="160"/>
                    <a:pt x="154" y="158"/>
                    <a:pt x="154" y="158"/>
                  </a:cubicBezTo>
                  <a:cubicBezTo>
                    <a:pt x="159" y="154"/>
                    <a:pt x="159" y="154"/>
                    <a:pt x="159" y="154"/>
                  </a:cubicBezTo>
                  <a:cubicBezTo>
                    <a:pt x="169" y="149"/>
                    <a:pt x="169" y="149"/>
                    <a:pt x="169" y="149"/>
                  </a:cubicBezTo>
                  <a:cubicBezTo>
                    <a:pt x="180" y="161"/>
                    <a:pt x="180" y="161"/>
                    <a:pt x="180" y="161"/>
                  </a:cubicBezTo>
                  <a:cubicBezTo>
                    <a:pt x="180" y="161"/>
                    <a:pt x="191" y="159"/>
                    <a:pt x="192" y="159"/>
                  </a:cubicBezTo>
                  <a:cubicBezTo>
                    <a:pt x="194" y="159"/>
                    <a:pt x="202" y="156"/>
                    <a:pt x="202" y="156"/>
                  </a:cubicBezTo>
                  <a:cubicBezTo>
                    <a:pt x="202" y="156"/>
                    <a:pt x="204" y="153"/>
                    <a:pt x="203" y="150"/>
                  </a:cubicBezTo>
                  <a:cubicBezTo>
                    <a:pt x="203" y="148"/>
                    <a:pt x="202" y="146"/>
                    <a:pt x="202" y="146"/>
                  </a:cubicBezTo>
                  <a:cubicBezTo>
                    <a:pt x="202" y="146"/>
                    <a:pt x="200" y="144"/>
                    <a:pt x="203" y="143"/>
                  </a:cubicBezTo>
                  <a:cubicBezTo>
                    <a:pt x="206" y="142"/>
                    <a:pt x="207" y="140"/>
                    <a:pt x="209" y="139"/>
                  </a:cubicBezTo>
                  <a:cubicBezTo>
                    <a:pt x="212" y="137"/>
                    <a:pt x="214" y="134"/>
                    <a:pt x="215" y="133"/>
                  </a:cubicBezTo>
                  <a:cubicBezTo>
                    <a:pt x="216" y="133"/>
                    <a:pt x="218" y="129"/>
                    <a:pt x="219" y="129"/>
                  </a:cubicBezTo>
                  <a:cubicBezTo>
                    <a:pt x="219" y="128"/>
                    <a:pt x="221" y="125"/>
                    <a:pt x="221" y="124"/>
                  </a:cubicBezTo>
                  <a:cubicBezTo>
                    <a:pt x="222" y="124"/>
                    <a:pt x="227" y="119"/>
                    <a:pt x="227" y="119"/>
                  </a:cubicBezTo>
                  <a:cubicBezTo>
                    <a:pt x="229" y="116"/>
                    <a:pt x="229" y="116"/>
                    <a:pt x="229" y="116"/>
                  </a:cubicBezTo>
                  <a:cubicBezTo>
                    <a:pt x="229" y="116"/>
                    <a:pt x="233" y="108"/>
                    <a:pt x="235" y="107"/>
                  </a:cubicBezTo>
                  <a:cubicBezTo>
                    <a:pt x="237" y="107"/>
                    <a:pt x="248" y="98"/>
                    <a:pt x="250" y="99"/>
                  </a:cubicBezTo>
                  <a:cubicBezTo>
                    <a:pt x="252" y="99"/>
                    <a:pt x="259" y="93"/>
                    <a:pt x="261" y="91"/>
                  </a:cubicBezTo>
                  <a:cubicBezTo>
                    <a:pt x="263" y="90"/>
                    <a:pt x="263" y="88"/>
                    <a:pt x="268" y="87"/>
                  </a:cubicBezTo>
                  <a:cubicBezTo>
                    <a:pt x="272" y="87"/>
                    <a:pt x="300" y="83"/>
                    <a:pt x="300" y="83"/>
                  </a:cubicBezTo>
                  <a:cubicBezTo>
                    <a:pt x="316" y="78"/>
                    <a:pt x="316" y="78"/>
                    <a:pt x="316" y="78"/>
                  </a:cubicBezTo>
                  <a:cubicBezTo>
                    <a:pt x="324" y="72"/>
                    <a:pt x="324" y="72"/>
                    <a:pt x="324" y="72"/>
                  </a:cubicBezTo>
                  <a:cubicBezTo>
                    <a:pt x="325" y="69"/>
                    <a:pt x="325" y="69"/>
                    <a:pt x="325" y="69"/>
                  </a:cubicBezTo>
                  <a:cubicBezTo>
                    <a:pt x="334" y="69"/>
                    <a:pt x="334" y="69"/>
                    <a:pt x="334" y="69"/>
                  </a:cubicBezTo>
                  <a:cubicBezTo>
                    <a:pt x="334" y="69"/>
                    <a:pt x="333" y="73"/>
                    <a:pt x="333" y="73"/>
                  </a:cubicBezTo>
                  <a:cubicBezTo>
                    <a:pt x="333" y="74"/>
                    <a:pt x="332" y="75"/>
                    <a:pt x="335" y="76"/>
                  </a:cubicBezTo>
                  <a:cubicBezTo>
                    <a:pt x="338" y="78"/>
                    <a:pt x="341" y="80"/>
                    <a:pt x="342" y="80"/>
                  </a:cubicBezTo>
                  <a:cubicBezTo>
                    <a:pt x="343" y="80"/>
                    <a:pt x="345" y="81"/>
                    <a:pt x="346" y="81"/>
                  </a:cubicBezTo>
                  <a:cubicBezTo>
                    <a:pt x="347" y="82"/>
                    <a:pt x="352" y="83"/>
                    <a:pt x="352" y="83"/>
                  </a:cubicBezTo>
                  <a:cubicBezTo>
                    <a:pt x="352" y="83"/>
                    <a:pt x="358" y="81"/>
                    <a:pt x="358" y="81"/>
                  </a:cubicBezTo>
                  <a:cubicBezTo>
                    <a:pt x="358" y="80"/>
                    <a:pt x="361" y="79"/>
                    <a:pt x="363" y="78"/>
                  </a:cubicBezTo>
                  <a:cubicBezTo>
                    <a:pt x="365" y="77"/>
                    <a:pt x="373" y="75"/>
                    <a:pt x="373" y="75"/>
                  </a:cubicBezTo>
                  <a:cubicBezTo>
                    <a:pt x="373" y="75"/>
                    <a:pt x="375" y="78"/>
                    <a:pt x="376" y="78"/>
                  </a:cubicBezTo>
                  <a:cubicBezTo>
                    <a:pt x="376" y="79"/>
                    <a:pt x="380" y="81"/>
                    <a:pt x="379" y="83"/>
                  </a:cubicBezTo>
                  <a:cubicBezTo>
                    <a:pt x="379" y="84"/>
                    <a:pt x="379" y="87"/>
                    <a:pt x="379" y="87"/>
                  </a:cubicBezTo>
                  <a:cubicBezTo>
                    <a:pt x="385" y="90"/>
                    <a:pt x="385" y="90"/>
                    <a:pt x="385" y="90"/>
                  </a:cubicBezTo>
                  <a:cubicBezTo>
                    <a:pt x="385" y="90"/>
                    <a:pt x="389" y="92"/>
                    <a:pt x="390" y="93"/>
                  </a:cubicBezTo>
                  <a:cubicBezTo>
                    <a:pt x="391" y="93"/>
                    <a:pt x="397" y="94"/>
                    <a:pt x="397" y="94"/>
                  </a:cubicBezTo>
                  <a:cubicBezTo>
                    <a:pt x="398" y="87"/>
                    <a:pt x="398" y="87"/>
                    <a:pt x="398" y="87"/>
                  </a:cubicBezTo>
                  <a:cubicBezTo>
                    <a:pt x="398" y="87"/>
                    <a:pt x="400" y="85"/>
                    <a:pt x="403" y="85"/>
                  </a:cubicBezTo>
                  <a:cubicBezTo>
                    <a:pt x="406" y="85"/>
                    <a:pt x="411" y="85"/>
                    <a:pt x="411" y="85"/>
                  </a:cubicBezTo>
                  <a:cubicBezTo>
                    <a:pt x="411" y="85"/>
                    <a:pt x="415" y="86"/>
                    <a:pt x="415" y="87"/>
                  </a:cubicBezTo>
                  <a:cubicBezTo>
                    <a:pt x="415" y="88"/>
                    <a:pt x="420" y="91"/>
                    <a:pt x="420" y="91"/>
                  </a:cubicBezTo>
                  <a:cubicBezTo>
                    <a:pt x="427" y="89"/>
                    <a:pt x="427" y="89"/>
                    <a:pt x="427" y="89"/>
                  </a:cubicBezTo>
                  <a:cubicBezTo>
                    <a:pt x="430" y="90"/>
                    <a:pt x="430" y="90"/>
                    <a:pt x="430" y="90"/>
                  </a:cubicBezTo>
                  <a:cubicBezTo>
                    <a:pt x="439" y="91"/>
                    <a:pt x="439" y="91"/>
                    <a:pt x="439" y="91"/>
                  </a:cubicBezTo>
                  <a:cubicBezTo>
                    <a:pt x="439" y="91"/>
                    <a:pt x="441" y="91"/>
                    <a:pt x="441" y="90"/>
                  </a:cubicBezTo>
                  <a:cubicBezTo>
                    <a:pt x="442" y="89"/>
                    <a:pt x="442" y="86"/>
                    <a:pt x="442" y="86"/>
                  </a:cubicBezTo>
                  <a:cubicBezTo>
                    <a:pt x="442" y="86"/>
                    <a:pt x="441" y="86"/>
                    <a:pt x="444" y="85"/>
                  </a:cubicBezTo>
                  <a:cubicBezTo>
                    <a:pt x="447" y="85"/>
                    <a:pt x="446" y="84"/>
                    <a:pt x="447" y="85"/>
                  </a:cubicBezTo>
                  <a:cubicBezTo>
                    <a:pt x="448" y="86"/>
                    <a:pt x="452" y="86"/>
                    <a:pt x="454" y="87"/>
                  </a:cubicBezTo>
                  <a:cubicBezTo>
                    <a:pt x="455" y="87"/>
                    <a:pt x="459" y="88"/>
                    <a:pt x="460" y="88"/>
                  </a:cubicBezTo>
                  <a:cubicBezTo>
                    <a:pt x="461" y="88"/>
                    <a:pt x="471" y="87"/>
                    <a:pt x="471" y="87"/>
                  </a:cubicBezTo>
                  <a:cubicBezTo>
                    <a:pt x="471" y="87"/>
                    <a:pt x="469" y="88"/>
                    <a:pt x="473" y="86"/>
                  </a:cubicBezTo>
                  <a:cubicBezTo>
                    <a:pt x="477" y="84"/>
                    <a:pt x="482" y="81"/>
                    <a:pt x="482" y="81"/>
                  </a:cubicBezTo>
                  <a:cubicBezTo>
                    <a:pt x="482" y="81"/>
                    <a:pt x="482" y="81"/>
                    <a:pt x="485" y="80"/>
                  </a:cubicBezTo>
                  <a:cubicBezTo>
                    <a:pt x="488" y="79"/>
                    <a:pt x="488" y="75"/>
                    <a:pt x="488" y="75"/>
                  </a:cubicBezTo>
                  <a:cubicBezTo>
                    <a:pt x="488" y="75"/>
                    <a:pt x="488" y="75"/>
                    <a:pt x="490" y="75"/>
                  </a:cubicBezTo>
                  <a:cubicBezTo>
                    <a:pt x="491" y="74"/>
                    <a:pt x="497" y="73"/>
                    <a:pt x="497" y="73"/>
                  </a:cubicBezTo>
                  <a:cubicBezTo>
                    <a:pt x="497" y="73"/>
                    <a:pt x="498" y="71"/>
                    <a:pt x="499" y="70"/>
                  </a:cubicBezTo>
                  <a:cubicBezTo>
                    <a:pt x="500" y="70"/>
                    <a:pt x="502" y="68"/>
                    <a:pt x="502" y="68"/>
                  </a:cubicBezTo>
                  <a:cubicBezTo>
                    <a:pt x="503" y="68"/>
                    <a:pt x="503" y="68"/>
                    <a:pt x="503" y="68"/>
                  </a:cubicBezTo>
                  <a:cubicBezTo>
                    <a:pt x="507" y="67"/>
                    <a:pt x="507" y="67"/>
                    <a:pt x="507" y="67"/>
                  </a:cubicBezTo>
                  <a:cubicBezTo>
                    <a:pt x="508" y="65"/>
                    <a:pt x="508" y="65"/>
                    <a:pt x="508" y="65"/>
                  </a:cubicBezTo>
                  <a:cubicBezTo>
                    <a:pt x="516" y="67"/>
                    <a:pt x="516" y="67"/>
                    <a:pt x="516" y="67"/>
                  </a:cubicBezTo>
                  <a:cubicBezTo>
                    <a:pt x="516" y="67"/>
                    <a:pt x="523" y="68"/>
                    <a:pt x="524" y="67"/>
                  </a:cubicBezTo>
                  <a:cubicBezTo>
                    <a:pt x="526" y="67"/>
                    <a:pt x="529" y="62"/>
                    <a:pt x="531" y="63"/>
                  </a:cubicBezTo>
                  <a:cubicBezTo>
                    <a:pt x="532" y="63"/>
                    <a:pt x="534" y="65"/>
                    <a:pt x="535" y="64"/>
                  </a:cubicBezTo>
                  <a:cubicBezTo>
                    <a:pt x="536" y="64"/>
                    <a:pt x="537" y="66"/>
                    <a:pt x="540" y="64"/>
                  </a:cubicBezTo>
                  <a:cubicBezTo>
                    <a:pt x="544" y="61"/>
                    <a:pt x="547" y="57"/>
                    <a:pt x="547" y="57"/>
                  </a:cubicBezTo>
                  <a:cubicBezTo>
                    <a:pt x="547" y="57"/>
                    <a:pt x="546" y="55"/>
                    <a:pt x="549" y="54"/>
                  </a:cubicBezTo>
                  <a:cubicBezTo>
                    <a:pt x="552" y="52"/>
                    <a:pt x="552" y="51"/>
                    <a:pt x="554" y="51"/>
                  </a:cubicBezTo>
                  <a:cubicBezTo>
                    <a:pt x="556" y="50"/>
                    <a:pt x="556" y="51"/>
                    <a:pt x="557" y="49"/>
                  </a:cubicBezTo>
                  <a:cubicBezTo>
                    <a:pt x="557" y="47"/>
                    <a:pt x="557" y="45"/>
                    <a:pt x="558" y="44"/>
                  </a:cubicBezTo>
                  <a:cubicBezTo>
                    <a:pt x="559" y="44"/>
                    <a:pt x="560" y="42"/>
                    <a:pt x="562" y="42"/>
                  </a:cubicBezTo>
                  <a:cubicBezTo>
                    <a:pt x="563" y="41"/>
                    <a:pt x="565" y="40"/>
                    <a:pt x="565" y="38"/>
                  </a:cubicBezTo>
                  <a:cubicBezTo>
                    <a:pt x="566" y="36"/>
                    <a:pt x="564" y="37"/>
                    <a:pt x="566" y="36"/>
                  </a:cubicBezTo>
                  <a:cubicBezTo>
                    <a:pt x="568" y="34"/>
                    <a:pt x="569" y="33"/>
                    <a:pt x="571" y="31"/>
                  </a:cubicBezTo>
                  <a:cubicBezTo>
                    <a:pt x="573" y="30"/>
                    <a:pt x="574" y="29"/>
                    <a:pt x="575" y="27"/>
                  </a:cubicBezTo>
                  <a:cubicBezTo>
                    <a:pt x="575" y="25"/>
                    <a:pt x="575" y="24"/>
                    <a:pt x="576" y="21"/>
                  </a:cubicBezTo>
                  <a:cubicBezTo>
                    <a:pt x="578" y="18"/>
                    <a:pt x="576" y="16"/>
                    <a:pt x="579" y="16"/>
                  </a:cubicBezTo>
                  <a:cubicBezTo>
                    <a:pt x="580" y="16"/>
                    <a:pt x="580" y="16"/>
                    <a:pt x="581" y="16"/>
                  </a:cubicBezTo>
                  <a:cubicBezTo>
                    <a:pt x="581" y="18"/>
                    <a:pt x="583" y="19"/>
                    <a:pt x="585" y="20"/>
                  </a:cubicBezTo>
                  <a:cubicBezTo>
                    <a:pt x="588" y="21"/>
                    <a:pt x="596" y="17"/>
                    <a:pt x="596" y="17"/>
                  </a:cubicBezTo>
                  <a:cubicBezTo>
                    <a:pt x="601" y="15"/>
                    <a:pt x="601" y="15"/>
                    <a:pt x="601" y="15"/>
                  </a:cubicBezTo>
                  <a:cubicBezTo>
                    <a:pt x="606" y="14"/>
                    <a:pt x="606" y="14"/>
                    <a:pt x="606" y="14"/>
                  </a:cubicBezTo>
                  <a:cubicBezTo>
                    <a:pt x="606" y="14"/>
                    <a:pt x="618" y="13"/>
                    <a:pt x="620" y="12"/>
                  </a:cubicBezTo>
                  <a:cubicBezTo>
                    <a:pt x="623" y="10"/>
                    <a:pt x="623" y="8"/>
                    <a:pt x="623" y="8"/>
                  </a:cubicBezTo>
                  <a:cubicBezTo>
                    <a:pt x="622" y="5"/>
                    <a:pt x="622" y="5"/>
                    <a:pt x="622" y="5"/>
                  </a:cubicBezTo>
                  <a:cubicBezTo>
                    <a:pt x="622" y="5"/>
                    <a:pt x="628" y="2"/>
                    <a:pt x="631" y="1"/>
                  </a:cubicBezTo>
                  <a:cubicBezTo>
                    <a:pt x="633" y="0"/>
                    <a:pt x="635" y="2"/>
                    <a:pt x="635" y="2"/>
                  </a:cubicBezTo>
                  <a:cubicBezTo>
                    <a:pt x="638" y="5"/>
                    <a:pt x="638" y="5"/>
                    <a:pt x="638" y="5"/>
                  </a:cubicBezTo>
                  <a:cubicBezTo>
                    <a:pt x="642" y="9"/>
                    <a:pt x="642" y="9"/>
                    <a:pt x="642" y="9"/>
                  </a:cubicBezTo>
                  <a:cubicBezTo>
                    <a:pt x="647" y="10"/>
                    <a:pt x="647" y="10"/>
                    <a:pt x="647" y="10"/>
                  </a:cubicBezTo>
                  <a:cubicBezTo>
                    <a:pt x="647" y="10"/>
                    <a:pt x="650" y="13"/>
                    <a:pt x="651" y="14"/>
                  </a:cubicBezTo>
                  <a:cubicBezTo>
                    <a:pt x="651" y="16"/>
                    <a:pt x="651" y="16"/>
                    <a:pt x="651" y="16"/>
                  </a:cubicBezTo>
                  <a:cubicBezTo>
                    <a:pt x="657" y="16"/>
                    <a:pt x="657" y="16"/>
                    <a:pt x="657" y="16"/>
                  </a:cubicBezTo>
                  <a:cubicBezTo>
                    <a:pt x="662" y="14"/>
                    <a:pt x="662" y="14"/>
                    <a:pt x="662" y="14"/>
                  </a:cubicBezTo>
                  <a:cubicBezTo>
                    <a:pt x="667" y="17"/>
                    <a:pt x="667" y="17"/>
                    <a:pt x="667" y="17"/>
                  </a:cubicBezTo>
                  <a:cubicBezTo>
                    <a:pt x="671" y="16"/>
                    <a:pt x="671" y="16"/>
                    <a:pt x="671" y="16"/>
                  </a:cubicBezTo>
                  <a:cubicBezTo>
                    <a:pt x="672" y="16"/>
                    <a:pt x="672" y="17"/>
                    <a:pt x="673" y="17"/>
                  </a:cubicBezTo>
                  <a:cubicBezTo>
                    <a:pt x="673" y="18"/>
                    <a:pt x="673" y="19"/>
                    <a:pt x="673" y="20"/>
                  </a:cubicBezTo>
                  <a:cubicBezTo>
                    <a:pt x="674" y="22"/>
                    <a:pt x="675" y="22"/>
                    <a:pt x="675" y="22"/>
                  </a:cubicBezTo>
                  <a:cubicBezTo>
                    <a:pt x="677" y="25"/>
                    <a:pt x="677" y="25"/>
                    <a:pt x="677" y="25"/>
                  </a:cubicBezTo>
                  <a:cubicBezTo>
                    <a:pt x="678" y="28"/>
                    <a:pt x="678" y="28"/>
                    <a:pt x="678" y="28"/>
                  </a:cubicBezTo>
                  <a:cubicBezTo>
                    <a:pt x="677" y="33"/>
                    <a:pt x="677" y="33"/>
                    <a:pt x="677" y="33"/>
                  </a:cubicBezTo>
                  <a:cubicBezTo>
                    <a:pt x="677" y="33"/>
                    <a:pt x="675" y="38"/>
                    <a:pt x="674" y="40"/>
                  </a:cubicBezTo>
                  <a:cubicBezTo>
                    <a:pt x="673" y="42"/>
                    <a:pt x="676" y="44"/>
                    <a:pt x="676" y="44"/>
                  </a:cubicBezTo>
                  <a:cubicBezTo>
                    <a:pt x="677" y="46"/>
                    <a:pt x="677" y="46"/>
                    <a:pt x="677" y="46"/>
                  </a:cubicBezTo>
                  <a:cubicBezTo>
                    <a:pt x="677" y="46"/>
                    <a:pt x="678" y="49"/>
                    <a:pt x="679" y="50"/>
                  </a:cubicBezTo>
                  <a:cubicBezTo>
                    <a:pt x="679" y="51"/>
                    <a:pt x="679" y="51"/>
                    <a:pt x="679" y="51"/>
                  </a:cubicBezTo>
                  <a:cubicBezTo>
                    <a:pt x="679" y="51"/>
                    <a:pt x="682" y="53"/>
                    <a:pt x="683" y="54"/>
                  </a:cubicBezTo>
                  <a:cubicBezTo>
                    <a:pt x="684" y="54"/>
                    <a:pt x="684" y="55"/>
                    <a:pt x="685" y="56"/>
                  </a:cubicBezTo>
                  <a:cubicBezTo>
                    <a:pt x="686" y="57"/>
                    <a:pt x="685" y="59"/>
                    <a:pt x="685" y="59"/>
                  </a:cubicBezTo>
                  <a:cubicBezTo>
                    <a:pt x="682" y="62"/>
                    <a:pt x="682" y="62"/>
                    <a:pt x="682" y="62"/>
                  </a:cubicBezTo>
                  <a:cubicBezTo>
                    <a:pt x="682" y="62"/>
                    <a:pt x="687" y="62"/>
                    <a:pt x="689" y="62"/>
                  </a:cubicBezTo>
                  <a:cubicBezTo>
                    <a:pt x="691" y="62"/>
                    <a:pt x="691" y="62"/>
                    <a:pt x="692" y="62"/>
                  </a:cubicBezTo>
                  <a:cubicBezTo>
                    <a:pt x="693" y="62"/>
                    <a:pt x="697" y="63"/>
                    <a:pt x="697" y="63"/>
                  </a:cubicBezTo>
                  <a:cubicBezTo>
                    <a:pt x="697" y="63"/>
                    <a:pt x="699" y="62"/>
                    <a:pt x="700" y="62"/>
                  </a:cubicBezTo>
                  <a:cubicBezTo>
                    <a:pt x="702" y="61"/>
                    <a:pt x="704" y="61"/>
                    <a:pt x="704" y="61"/>
                  </a:cubicBezTo>
                  <a:cubicBezTo>
                    <a:pt x="708" y="58"/>
                    <a:pt x="708" y="58"/>
                    <a:pt x="708" y="58"/>
                  </a:cubicBezTo>
                  <a:cubicBezTo>
                    <a:pt x="708" y="58"/>
                    <a:pt x="713" y="59"/>
                    <a:pt x="715" y="59"/>
                  </a:cubicBezTo>
                  <a:cubicBezTo>
                    <a:pt x="716" y="59"/>
                    <a:pt x="719" y="59"/>
                    <a:pt x="720" y="58"/>
                  </a:cubicBezTo>
                  <a:cubicBezTo>
                    <a:pt x="721" y="58"/>
                    <a:pt x="725" y="60"/>
                    <a:pt x="725" y="60"/>
                  </a:cubicBezTo>
                  <a:cubicBezTo>
                    <a:pt x="725" y="60"/>
                    <a:pt x="727" y="62"/>
                    <a:pt x="728" y="63"/>
                  </a:cubicBezTo>
                  <a:cubicBezTo>
                    <a:pt x="727" y="66"/>
                    <a:pt x="726" y="68"/>
                    <a:pt x="726" y="69"/>
                  </a:cubicBezTo>
                  <a:cubicBezTo>
                    <a:pt x="727" y="70"/>
                    <a:pt x="730" y="72"/>
                    <a:pt x="731" y="74"/>
                  </a:cubicBezTo>
                  <a:cubicBezTo>
                    <a:pt x="731" y="75"/>
                    <a:pt x="727" y="80"/>
                    <a:pt x="727" y="80"/>
                  </a:cubicBezTo>
                  <a:close/>
                  <a:moveTo>
                    <a:pt x="0" y="164"/>
                  </a:moveTo>
                  <a:cubicBezTo>
                    <a:pt x="0" y="164"/>
                    <a:pt x="0" y="164"/>
                    <a:pt x="0" y="164"/>
                  </a:cubicBezTo>
                  <a:cubicBezTo>
                    <a:pt x="0" y="164"/>
                    <a:pt x="0" y="164"/>
                    <a:pt x="0" y="164"/>
                  </a:cubicBezTo>
                  <a:cubicBezTo>
                    <a:pt x="0" y="164"/>
                    <a:pt x="0" y="164"/>
                    <a:pt x="0" y="164"/>
                  </a:cubicBezTo>
                  <a:cubicBezTo>
                    <a:pt x="0" y="164"/>
                    <a:pt x="0" y="164"/>
                    <a:pt x="0" y="164"/>
                  </a:cubicBezTo>
                  <a:cubicBezTo>
                    <a:pt x="0" y="164"/>
                    <a:pt x="0" y="164"/>
                    <a:pt x="0" y="164"/>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53" name="Freeform 223">
              <a:extLst>
                <a:ext uri="{FF2B5EF4-FFF2-40B4-BE49-F238E27FC236}">
                  <a16:creationId xmlns:a16="http://schemas.microsoft.com/office/drawing/2014/main" id="{96F72306-5DD0-F42D-DF15-DA5BA95D8A74}"/>
                </a:ext>
              </a:extLst>
            </p:cNvPr>
            <p:cNvSpPr>
              <a:spLocks noEditPoints="1"/>
            </p:cNvSpPr>
            <p:nvPr/>
          </p:nvSpPr>
          <p:spPr bwMode="auto">
            <a:xfrm>
              <a:off x="7970767" y="-442318"/>
              <a:ext cx="823749" cy="1458019"/>
            </a:xfrm>
            <a:custGeom>
              <a:avLst/>
              <a:gdLst>
                <a:gd name="T0" fmla="*/ 7 w 317"/>
                <a:gd name="T1" fmla="*/ 80 h 578"/>
                <a:gd name="T2" fmla="*/ 20 w 317"/>
                <a:gd name="T3" fmla="*/ 69 h 578"/>
                <a:gd name="T4" fmla="*/ 69 w 317"/>
                <a:gd name="T5" fmla="*/ 84 h 578"/>
                <a:gd name="T6" fmla="*/ 91 w 317"/>
                <a:gd name="T7" fmla="*/ 90 h 578"/>
                <a:gd name="T8" fmla="*/ 100 w 317"/>
                <a:gd name="T9" fmla="*/ 68 h 578"/>
                <a:gd name="T10" fmla="*/ 102 w 317"/>
                <a:gd name="T11" fmla="*/ 13 h 578"/>
                <a:gd name="T12" fmla="*/ 154 w 317"/>
                <a:gd name="T13" fmla="*/ 12 h 578"/>
                <a:gd name="T14" fmla="*/ 158 w 317"/>
                <a:gd name="T15" fmla="*/ 43 h 578"/>
                <a:gd name="T16" fmla="*/ 157 w 317"/>
                <a:gd name="T17" fmla="*/ 78 h 578"/>
                <a:gd name="T18" fmla="*/ 203 w 317"/>
                <a:gd name="T19" fmla="*/ 116 h 578"/>
                <a:gd name="T20" fmla="*/ 216 w 317"/>
                <a:gd name="T21" fmla="*/ 184 h 578"/>
                <a:gd name="T22" fmla="*/ 233 w 317"/>
                <a:gd name="T23" fmla="*/ 227 h 578"/>
                <a:gd name="T24" fmla="*/ 248 w 317"/>
                <a:gd name="T25" fmla="*/ 263 h 578"/>
                <a:gd name="T26" fmla="*/ 270 w 317"/>
                <a:gd name="T27" fmla="*/ 292 h 578"/>
                <a:gd name="T28" fmla="*/ 295 w 317"/>
                <a:gd name="T29" fmla="*/ 333 h 578"/>
                <a:gd name="T30" fmla="*/ 303 w 317"/>
                <a:gd name="T31" fmla="*/ 407 h 578"/>
                <a:gd name="T32" fmla="*/ 266 w 317"/>
                <a:gd name="T33" fmla="*/ 493 h 578"/>
                <a:gd name="T34" fmla="*/ 242 w 317"/>
                <a:gd name="T35" fmla="*/ 508 h 578"/>
                <a:gd name="T36" fmla="*/ 224 w 317"/>
                <a:gd name="T37" fmla="*/ 519 h 578"/>
                <a:gd name="T38" fmla="*/ 210 w 317"/>
                <a:gd name="T39" fmla="*/ 527 h 578"/>
                <a:gd name="T40" fmla="*/ 191 w 317"/>
                <a:gd name="T41" fmla="*/ 544 h 578"/>
                <a:gd name="T42" fmla="*/ 173 w 317"/>
                <a:gd name="T43" fmla="*/ 551 h 578"/>
                <a:gd name="T44" fmla="*/ 155 w 317"/>
                <a:gd name="T45" fmla="*/ 561 h 578"/>
                <a:gd name="T46" fmla="*/ 147 w 317"/>
                <a:gd name="T47" fmla="*/ 567 h 578"/>
                <a:gd name="T48" fmla="*/ 143 w 317"/>
                <a:gd name="T49" fmla="*/ 560 h 578"/>
                <a:gd name="T50" fmla="*/ 132 w 317"/>
                <a:gd name="T51" fmla="*/ 561 h 578"/>
                <a:gd name="T52" fmla="*/ 126 w 317"/>
                <a:gd name="T53" fmla="*/ 559 h 578"/>
                <a:gd name="T54" fmla="*/ 120 w 317"/>
                <a:gd name="T55" fmla="*/ 552 h 578"/>
                <a:gd name="T56" fmla="*/ 118 w 317"/>
                <a:gd name="T57" fmla="*/ 542 h 578"/>
                <a:gd name="T58" fmla="*/ 110 w 317"/>
                <a:gd name="T59" fmla="*/ 541 h 578"/>
                <a:gd name="T60" fmla="*/ 98 w 317"/>
                <a:gd name="T61" fmla="*/ 540 h 578"/>
                <a:gd name="T62" fmla="*/ 94 w 317"/>
                <a:gd name="T63" fmla="*/ 529 h 578"/>
                <a:gd name="T64" fmla="*/ 87 w 317"/>
                <a:gd name="T65" fmla="*/ 521 h 578"/>
                <a:gd name="T66" fmla="*/ 89 w 317"/>
                <a:gd name="T67" fmla="*/ 502 h 578"/>
                <a:gd name="T68" fmla="*/ 89 w 317"/>
                <a:gd name="T69" fmla="*/ 485 h 578"/>
                <a:gd name="T70" fmla="*/ 81 w 317"/>
                <a:gd name="T71" fmla="*/ 459 h 578"/>
                <a:gd name="T72" fmla="*/ 72 w 317"/>
                <a:gd name="T73" fmla="*/ 430 h 578"/>
                <a:gd name="T74" fmla="*/ 75 w 317"/>
                <a:gd name="T75" fmla="*/ 399 h 578"/>
                <a:gd name="T76" fmla="*/ 73 w 317"/>
                <a:gd name="T77" fmla="*/ 393 h 578"/>
                <a:gd name="T78" fmla="*/ 89 w 317"/>
                <a:gd name="T79" fmla="*/ 386 h 578"/>
                <a:gd name="T80" fmla="*/ 95 w 317"/>
                <a:gd name="T81" fmla="*/ 365 h 578"/>
                <a:gd name="T82" fmla="*/ 106 w 317"/>
                <a:gd name="T83" fmla="*/ 351 h 578"/>
                <a:gd name="T84" fmla="*/ 126 w 317"/>
                <a:gd name="T85" fmla="*/ 306 h 578"/>
                <a:gd name="T86" fmla="*/ 143 w 317"/>
                <a:gd name="T87" fmla="*/ 280 h 578"/>
                <a:gd name="T88" fmla="*/ 123 w 317"/>
                <a:gd name="T89" fmla="*/ 248 h 578"/>
                <a:gd name="T90" fmla="*/ 91 w 317"/>
                <a:gd name="T91" fmla="*/ 217 h 578"/>
                <a:gd name="T92" fmla="*/ 80 w 317"/>
                <a:gd name="T93" fmla="*/ 167 h 578"/>
                <a:gd name="T94" fmla="*/ 73 w 317"/>
                <a:gd name="T95" fmla="*/ 132 h 578"/>
                <a:gd name="T96" fmla="*/ 35 w 317"/>
                <a:gd name="T97" fmla="*/ 109 h 578"/>
                <a:gd name="T98" fmla="*/ 142 w 317"/>
                <a:gd name="T99" fmla="*/ 570 h 578"/>
                <a:gd name="T100" fmla="*/ 129 w 317"/>
                <a:gd name="T101" fmla="*/ 570 h 578"/>
                <a:gd name="T102" fmla="*/ 104 w 317"/>
                <a:gd name="T103" fmla="*/ 557 h 578"/>
                <a:gd name="T104" fmla="*/ 114 w 317"/>
                <a:gd name="T105" fmla="*/ 553 h 578"/>
                <a:gd name="T106" fmla="*/ 97 w 317"/>
                <a:gd name="T107" fmla="*/ 556 h 578"/>
                <a:gd name="T108" fmla="*/ 92 w 317"/>
                <a:gd name="T109" fmla="*/ 544 h 578"/>
                <a:gd name="T110" fmla="*/ 83 w 317"/>
                <a:gd name="T111" fmla="*/ 558 h 578"/>
                <a:gd name="T112" fmla="*/ 80 w 317"/>
                <a:gd name="T113" fmla="*/ 563 h 578"/>
                <a:gd name="T114" fmla="*/ 79 w 317"/>
                <a:gd name="T115" fmla="*/ 570 h 578"/>
                <a:gd name="T116" fmla="*/ 48 w 317"/>
                <a:gd name="T117" fmla="*/ 577 h 578"/>
                <a:gd name="T118" fmla="*/ 53 w 317"/>
                <a:gd name="T119" fmla="*/ 558 h 578"/>
                <a:gd name="T120" fmla="*/ 65 w 317"/>
                <a:gd name="T121" fmla="*/ 573 h 578"/>
                <a:gd name="T122" fmla="*/ 68 w 317"/>
                <a:gd name="T123" fmla="*/ 561 h 578"/>
                <a:gd name="T124" fmla="*/ 57 w 317"/>
                <a:gd name="T125" fmla="*/ 553 h 5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17" h="578">
                  <a:moveTo>
                    <a:pt x="20" y="100"/>
                  </a:moveTo>
                  <a:cubicBezTo>
                    <a:pt x="17" y="95"/>
                    <a:pt x="17" y="95"/>
                    <a:pt x="17" y="95"/>
                  </a:cubicBezTo>
                  <a:cubicBezTo>
                    <a:pt x="13" y="93"/>
                    <a:pt x="13" y="93"/>
                    <a:pt x="13" y="93"/>
                  </a:cubicBezTo>
                  <a:cubicBezTo>
                    <a:pt x="8" y="91"/>
                    <a:pt x="8" y="91"/>
                    <a:pt x="8" y="91"/>
                  </a:cubicBezTo>
                  <a:cubicBezTo>
                    <a:pt x="8" y="87"/>
                    <a:pt x="8" y="87"/>
                    <a:pt x="8" y="87"/>
                  </a:cubicBezTo>
                  <a:cubicBezTo>
                    <a:pt x="1" y="83"/>
                    <a:pt x="1" y="83"/>
                    <a:pt x="1" y="83"/>
                  </a:cubicBezTo>
                  <a:cubicBezTo>
                    <a:pt x="1" y="83"/>
                    <a:pt x="0" y="81"/>
                    <a:pt x="1" y="81"/>
                  </a:cubicBezTo>
                  <a:cubicBezTo>
                    <a:pt x="2" y="80"/>
                    <a:pt x="6" y="80"/>
                    <a:pt x="7" y="80"/>
                  </a:cubicBezTo>
                  <a:cubicBezTo>
                    <a:pt x="7" y="79"/>
                    <a:pt x="7" y="79"/>
                    <a:pt x="7" y="79"/>
                  </a:cubicBezTo>
                  <a:cubicBezTo>
                    <a:pt x="8" y="79"/>
                    <a:pt x="8" y="79"/>
                    <a:pt x="8" y="79"/>
                  </a:cubicBezTo>
                  <a:cubicBezTo>
                    <a:pt x="9" y="79"/>
                    <a:pt x="9" y="78"/>
                    <a:pt x="9" y="78"/>
                  </a:cubicBezTo>
                  <a:cubicBezTo>
                    <a:pt x="9" y="78"/>
                    <a:pt x="6" y="72"/>
                    <a:pt x="8" y="69"/>
                  </a:cubicBezTo>
                  <a:cubicBezTo>
                    <a:pt x="8" y="68"/>
                    <a:pt x="8" y="68"/>
                    <a:pt x="8" y="68"/>
                  </a:cubicBezTo>
                  <a:cubicBezTo>
                    <a:pt x="8" y="68"/>
                    <a:pt x="8" y="68"/>
                    <a:pt x="8" y="68"/>
                  </a:cubicBezTo>
                  <a:cubicBezTo>
                    <a:pt x="10" y="66"/>
                    <a:pt x="14" y="66"/>
                    <a:pt x="16" y="68"/>
                  </a:cubicBezTo>
                  <a:cubicBezTo>
                    <a:pt x="20" y="69"/>
                    <a:pt x="20" y="69"/>
                    <a:pt x="20" y="69"/>
                  </a:cubicBezTo>
                  <a:cubicBezTo>
                    <a:pt x="27" y="77"/>
                    <a:pt x="27" y="77"/>
                    <a:pt x="27" y="77"/>
                  </a:cubicBezTo>
                  <a:cubicBezTo>
                    <a:pt x="33" y="84"/>
                    <a:pt x="33" y="84"/>
                    <a:pt x="33" y="84"/>
                  </a:cubicBezTo>
                  <a:cubicBezTo>
                    <a:pt x="33" y="84"/>
                    <a:pt x="42" y="91"/>
                    <a:pt x="44" y="92"/>
                  </a:cubicBezTo>
                  <a:cubicBezTo>
                    <a:pt x="46" y="93"/>
                    <a:pt x="57" y="95"/>
                    <a:pt x="58" y="96"/>
                  </a:cubicBezTo>
                  <a:cubicBezTo>
                    <a:pt x="61" y="92"/>
                    <a:pt x="61" y="92"/>
                    <a:pt x="61" y="92"/>
                  </a:cubicBezTo>
                  <a:cubicBezTo>
                    <a:pt x="65" y="89"/>
                    <a:pt x="65" y="89"/>
                    <a:pt x="65" y="89"/>
                  </a:cubicBezTo>
                  <a:cubicBezTo>
                    <a:pt x="64" y="87"/>
                    <a:pt x="64" y="87"/>
                    <a:pt x="64" y="87"/>
                  </a:cubicBezTo>
                  <a:cubicBezTo>
                    <a:pt x="69" y="84"/>
                    <a:pt x="69" y="84"/>
                    <a:pt x="69" y="84"/>
                  </a:cubicBezTo>
                  <a:cubicBezTo>
                    <a:pt x="73" y="87"/>
                    <a:pt x="73" y="87"/>
                    <a:pt x="73" y="87"/>
                  </a:cubicBezTo>
                  <a:cubicBezTo>
                    <a:pt x="83" y="89"/>
                    <a:pt x="83" y="89"/>
                    <a:pt x="83" y="89"/>
                  </a:cubicBezTo>
                  <a:cubicBezTo>
                    <a:pt x="87" y="92"/>
                    <a:pt x="87" y="92"/>
                    <a:pt x="87" y="92"/>
                  </a:cubicBezTo>
                  <a:cubicBezTo>
                    <a:pt x="87" y="92"/>
                    <a:pt x="88" y="92"/>
                    <a:pt x="89" y="91"/>
                  </a:cubicBezTo>
                  <a:cubicBezTo>
                    <a:pt x="89" y="91"/>
                    <a:pt x="89" y="91"/>
                    <a:pt x="89" y="91"/>
                  </a:cubicBezTo>
                  <a:cubicBezTo>
                    <a:pt x="90" y="91"/>
                    <a:pt x="90" y="91"/>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90"/>
                    <a:pt x="91" y="90"/>
                    <a:pt x="91" y="90"/>
                  </a:cubicBezTo>
                  <a:cubicBezTo>
                    <a:pt x="91" y="89"/>
                    <a:pt x="91" y="89"/>
                    <a:pt x="91" y="89"/>
                  </a:cubicBezTo>
                  <a:cubicBezTo>
                    <a:pt x="91" y="88"/>
                    <a:pt x="91" y="82"/>
                    <a:pt x="91" y="82"/>
                  </a:cubicBezTo>
                  <a:cubicBezTo>
                    <a:pt x="91" y="82"/>
                    <a:pt x="88" y="80"/>
                    <a:pt x="91" y="78"/>
                  </a:cubicBezTo>
                  <a:cubicBezTo>
                    <a:pt x="94" y="75"/>
                    <a:pt x="98" y="72"/>
                    <a:pt x="98" y="72"/>
                  </a:cubicBezTo>
                  <a:cubicBezTo>
                    <a:pt x="98" y="72"/>
                    <a:pt x="100" y="71"/>
                    <a:pt x="100" y="68"/>
                  </a:cubicBezTo>
                  <a:cubicBezTo>
                    <a:pt x="100" y="65"/>
                    <a:pt x="98" y="57"/>
                    <a:pt x="98" y="57"/>
                  </a:cubicBezTo>
                  <a:cubicBezTo>
                    <a:pt x="98" y="57"/>
                    <a:pt x="96" y="52"/>
                    <a:pt x="96" y="50"/>
                  </a:cubicBezTo>
                  <a:cubicBezTo>
                    <a:pt x="98" y="38"/>
                    <a:pt x="93" y="29"/>
                    <a:pt x="96" y="28"/>
                  </a:cubicBezTo>
                  <a:cubicBezTo>
                    <a:pt x="96" y="28"/>
                    <a:pt x="96" y="28"/>
                    <a:pt x="96" y="28"/>
                  </a:cubicBezTo>
                  <a:cubicBezTo>
                    <a:pt x="98" y="27"/>
                    <a:pt x="98" y="27"/>
                    <a:pt x="98" y="27"/>
                  </a:cubicBezTo>
                  <a:cubicBezTo>
                    <a:pt x="101" y="25"/>
                    <a:pt x="101" y="25"/>
                    <a:pt x="101" y="25"/>
                  </a:cubicBezTo>
                  <a:cubicBezTo>
                    <a:pt x="101" y="25"/>
                    <a:pt x="101" y="24"/>
                    <a:pt x="101" y="24"/>
                  </a:cubicBezTo>
                  <a:cubicBezTo>
                    <a:pt x="101" y="19"/>
                    <a:pt x="95" y="14"/>
                    <a:pt x="102" y="13"/>
                  </a:cubicBezTo>
                  <a:cubicBezTo>
                    <a:pt x="105" y="11"/>
                    <a:pt x="105" y="11"/>
                    <a:pt x="105" y="11"/>
                  </a:cubicBezTo>
                  <a:cubicBezTo>
                    <a:pt x="114" y="11"/>
                    <a:pt x="114" y="11"/>
                    <a:pt x="114" y="11"/>
                  </a:cubicBezTo>
                  <a:cubicBezTo>
                    <a:pt x="116" y="5"/>
                    <a:pt x="116" y="5"/>
                    <a:pt x="116" y="5"/>
                  </a:cubicBezTo>
                  <a:cubicBezTo>
                    <a:pt x="120" y="1"/>
                    <a:pt x="120" y="1"/>
                    <a:pt x="120" y="1"/>
                  </a:cubicBezTo>
                  <a:cubicBezTo>
                    <a:pt x="123" y="1"/>
                    <a:pt x="127" y="0"/>
                    <a:pt x="129" y="1"/>
                  </a:cubicBezTo>
                  <a:cubicBezTo>
                    <a:pt x="131" y="4"/>
                    <a:pt x="131" y="6"/>
                    <a:pt x="135" y="7"/>
                  </a:cubicBezTo>
                  <a:cubicBezTo>
                    <a:pt x="147" y="11"/>
                    <a:pt x="147" y="11"/>
                    <a:pt x="147" y="11"/>
                  </a:cubicBezTo>
                  <a:cubicBezTo>
                    <a:pt x="154" y="12"/>
                    <a:pt x="154" y="12"/>
                    <a:pt x="154" y="12"/>
                  </a:cubicBezTo>
                  <a:cubicBezTo>
                    <a:pt x="156" y="14"/>
                    <a:pt x="156" y="14"/>
                    <a:pt x="156" y="14"/>
                  </a:cubicBezTo>
                  <a:cubicBezTo>
                    <a:pt x="156" y="14"/>
                    <a:pt x="156" y="14"/>
                    <a:pt x="156" y="14"/>
                  </a:cubicBezTo>
                  <a:cubicBezTo>
                    <a:pt x="156" y="16"/>
                    <a:pt x="156" y="18"/>
                    <a:pt x="157" y="19"/>
                  </a:cubicBezTo>
                  <a:cubicBezTo>
                    <a:pt x="157" y="21"/>
                    <a:pt x="158" y="24"/>
                    <a:pt x="158" y="24"/>
                  </a:cubicBezTo>
                  <a:cubicBezTo>
                    <a:pt x="158" y="24"/>
                    <a:pt x="157" y="27"/>
                    <a:pt x="157" y="29"/>
                  </a:cubicBezTo>
                  <a:cubicBezTo>
                    <a:pt x="156" y="30"/>
                    <a:pt x="156" y="33"/>
                    <a:pt x="156" y="34"/>
                  </a:cubicBezTo>
                  <a:cubicBezTo>
                    <a:pt x="156" y="35"/>
                    <a:pt x="156" y="36"/>
                    <a:pt x="156" y="37"/>
                  </a:cubicBezTo>
                  <a:cubicBezTo>
                    <a:pt x="156" y="39"/>
                    <a:pt x="157" y="42"/>
                    <a:pt x="158" y="43"/>
                  </a:cubicBezTo>
                  <a:cubicBezTo>
                    <a:pt x="158" y="44"/>
                    <a:pt x="163" y="47"/>
                    <a:pt x="163" y="47"/>
                  </a:cubicBezTo>
                  <a:cubicBezTo>
                    <a:pt x="163" y="47"/>
                    <a:pt x="163" y="48"/>
                    <a:pt x="158" y="52"/>
                  </a:cubicBezTo>
                  <a:cubicBezTo>
                    <a:pt x="154" y="57"/>
                    <a:pt x="154" y="57"/>
                    <a:pt x="154" y="57"/>
                  </a:cubicBezTo>
                  <a:cubicBezTo>
                    <a:pt x="161" y="59"/>
                    <a:pt x="161" y="59"/>
                    <a:pt x="161" y="59"/>
                  </a:cubicBezTo>
                  <a:cubicBezTo>
                    <a:pt x="161" y="64"/>
                    <a:pt x="161" y="64"/>
                    <a:pt x="161" y="64"/>
                  </a:cubicBezTo>
                  <a:cubicBezTo>
                    <a:pt x="161" y="68"/>
                    <a:pt x="161" y="68"/>
                    <a:pt x="161" y="68"/>
                  </a:cubicBezTo>
                  <a:cubicBezTo>
                    <a:pt x="160" y="74"/>
                    <a:pt x="160" y="74"/>
                    <a:pt x="160" y="74"/>
                  </a:cubicBezTo>
                  <a:cubicBezTo>
                    <a:pt x="157" y="78"/>
                    <a:pt x="157" y="78"/>
                    <a:pt x="157" y="78"/>
                  </a:cubicBezTo>
                  <a:cubicBezTo>
                    <a:pt x="161" y="84"/>
                    <a:pt x="161" y="84"/>
                    <a:pt x="161" y="84"/>
                  </a:cubicBezTo>
                  <a:cubicBezTo>
                    <a:pt x="166" y="92"/>
                    <a:pt x="166" y="92"/>
                    <a:pt x="166" y="92"/>
                  </a:cubicBezTo>
                  <a:cubicBezTo>
                    <a:pt x="173" y="96"/>
                    <a:pt x="173" y="96"/>
                    <a:pt x="173" y="96"/>
                  </a:cubicBezTo>
                  <a:cubicBezTo>
                    <a:pt x="173" y="96"/>
                    <a:pt x="174" y="95"/>
                    <a:pt x="181" y="96"/>
                  </a:cubicBezTo>
                  <a:cubicBezTo>
                    <a:pt x="188" y="98"/>
                    <a:pt x="190" y="104"/>
                    <a:pt x="190" y="104"/>
                  </a:cubicBezTo>
                  <a:cubicBezTo>
                    <a:pt x="194" y="109"/>
                    <a:pt x="194" y="109"/>
                    <a:pt x="194" y="109"/>
                  </a:cubicBezTo>
                  <a:cubicBezTo>
                    <a:pt x="200" y="113"/>
                    <a:pt x="200" y="113"/>
                    <a:pt x="200" y="113"/>
                  </a:cubicBezTo>
                  <a:cubicBezTo>
                    <a:pt x="203" y="116"/>
                    <a:pt x="203" y="116"/>
                    <a:pt x="203" y="116"/>
                  </a:cubicBezTo>
                  <a:cubicBezTo>
                    <a:pt x="202" y="125"/>
                    <a:pt x="202" y="125"/>
                    <a:pt x="202" y="125"/>
                  </a:cubicBezTo>
                  <a:cubicBezTo>
                    <a:pt x="202" y="125"/>
                    <a:pt x="199" y="130"/>
                    <a:pt x="200" y="134"/>
                  </a:cubicBezTo>
                  <a:cubicBezTo>
                    <a:pt x="200" y="139"/>
                    <a:pt x="197" y="146"/>
                    <a:pt x="197" y="148"/>
                  </a:cubicBezTo>
                  <a:cubicBezTo>
                    <a:pt x="197" y="149"/>
                    <a:pt x="195" y="157"/>
                    <a:pt x="195" y="157"/>
                  </a:cubicBezTo>
                  <a:cubicBezTo>
                    <a:pt x="198" y="164"/>
                    <a:pt x="198" y="164"/>
                    <a:pt x="198" y="164"/>
                  </a:cubicBezTo>
                  <a:cubicBezTo>
                    <a:pt x="202" y="168"/>
                    <a:pt x="202" y="168"/>
                    <a:pt x="202" y="168"/>
                  </a:cubicBezTo>
                  <a:cubicBezTo>
                    <a:pt x="208" y="175"/>
                    <a:pt x="208" y="175"/>
                    <a:pt x="208" y="175"/>
                  </a:cubicBezTo>
                  <a:cubicBezTo>
                    <a:pt x="216" y="184"/>
                    <a:pt x="216" y="184"/>
                    <a:pt x="216" y="184"/>
                  </a:cubicBezTo>
                  <a:cubicBezTo>
                    <a:pt x="219" y="191"/>
                    <a:pt x="219" y="191"/>
                    <a:pt x="219" y="191"/>
                  </a:cubicBezTo>
                  <a:cubicBezTo>
                    <a:pt x="219" y="191"/>
                    <a:pt x="227" y="196"/>
                    <a:pt x="227" y="197"/>
                  </a:cubicBezTo>
                  <a:cubicBezTo>
                    <a:pt x="227" y="198"/>
                    <a:pt x="230" y="203"/>
                    <a:pt x="230" y="203"/>
                  </a:cubicBezTo>
                  <a:cubicBezTo>
                    <a:pt x="234" y="210"/>
                    <a:pt x="234" y="210"/>
                    <a:pt x="234" y="210"/>
                  </a:cubicBezTo>
                  <a:cubicBezTo>
                    <a:pt x="233" y="215"/>
                    <a:pt x="233" y="215"/>
                    <a:pt x="233" y="215"/>
                  </a:cubicBezTo>
                  <a:cubicBezTo>
                    <a:pt x="230" y="220"/>
                    <a:pt x="230" y="220"/>
                    <a:pt x="230" y="220"/>
                  </a:cubicBezTo>
                  <a:cubicBezTo>
                    <a:pt x="230" y="223"/>
                    <a:pt x="230" y="223"/>
                    <a:pt x="230" y="223"/>
                  </a:cubicBezTo>
                  <a:cubicBezTo>
                    <a:pt x="233" y="227"/>
                    <a:pt x="233" y="227"/>
                    <a:pt x="233" y="227"/>
                  </a:cubicBezTo>
                  <a:cubicBezTo>
                    <a:pt x="232" y="231"/>
                    <a:pt x="232" y="231"/>
                    <a:pt x="232" y="231"/>
                  </a:cubicBezTo>
                  <a:cubicBezTo>
                    <a:pt x="235" y="237"/>
                    <a:pt x="235" y="237"/>
                    <a:pt x="235" y="237"/>
                  </a:cubicBezTo>
                  <a:cubicBezTo>
                    <a:pt x="233" y="241"/>
                    <a:pt x="233" y="241"/>
                    <a:pt x="233" y="241"/>
                  </a:cubicBezTo>
                  <a:cubicBezTo>
                    <a:pt x="238" y="243"/>
                    <a:pt x="238" y="243"/>
                    <a:pt x="238" y="243"/>
                  </a:cubicBezTo>
                  <a:cubicBezTo>
                    <a:pt x="238" y="243"/>
                    <a:pt x="239" y="244"/>
                    <a:pt x="238" y="246"/>
                  </a:cubicBezTo>
                  <a:cubicBezTo>
                    <a:pt x="237" y="247"/>
                    <a:pt x="236" y="254"/>
                    <a:pt x="236" y="254"/>
                  </a:cubicBezTo>
                  <a:cubicBezTo>
                    <a:pt x="241" y="262"/>
                    <a:pt x="241" y="262"/>
                    <a:pt x="241" y="262"/>
                  </a:cubicBezTo>
                  <a:cubicBezTo>
                    <a:pt x="248" y="263"/>
                    <a:pt x="248" y="263"/>
                    <a:pt x="248" y="263"/>
                  </a:cubicBezTo>
                  <a:cubicBezTo>
                    <a:pt x="248" y="263"/>
                    <a:pt x="252" y="263"/>
                    <a:pt x="252" y="264"/>
                  </a:cubicBezTo>
                  <a:cubicBezTo>
                    <a:pt x="253" y="265"/>
                    <a:pt x="254" y="268"/>
                    <a:pt x="254" y="268"/>
                  </a:cubicBezTo>
                  <a:cubicBezTo>
                    <a:pt x="251" y="274"/>
                    <a:pt x="251" y="274"/>
                    <a:pt x="251" y="274"/>
                  </a:cubicBezTo>
                  <a:cubicBezTo>
                    <a:pt x="251" y="274"/>
                    <a:pt x="252" y="277"/>
                    <a:pt x="255" y="279"/>
                  </a:cubicBezTo>
                  <a:cubicBezTo>
                    <a:pt x="257" y="280"/>
                    <a:pt x="259" y="280"/>
                    <a:pt x="259" y="282"/>
                  </a:cubicBezTo>
                  <a:cubicBezTo>
                    <a:pt x="260" y="284"/>
                    <a:pt x="260" y="287"/>
                    <a:pt x="261" y="286"/>
                  </a:cubicBezTo>
                  <a:cubicBezTo>
                    <a:pt x="263" y="286"/>
                    <a:pt x="267" y="287"/>
                    <a:pt x="267" y="287"/>
                  </a:cubicBezTo>
                  <a:cubicBezTo>
                    <a:pt x="270" y="292"/>
                    <a:pt x="270" y="292"/>
                    <a:pt x="270" y="292"/>
                  </a:cubicBezTo>
                  <a:cubicBezTo>
                    <a:pt x="272" y="296"/>
                    <a:pt x="272" y="296"/>
                    <a:pt x="272" y="296"/>
                  </a:cubicBezTo>
                  <a:cubicBezTo>
                    <a:pt x="272" y="296"/>
                    <a:pt x="272" y="299"/>
                    <a:pt x="272" y="300"/>
                  </a:cubicBezTo>
                  <a:cubicBezTo>
                    <a:pt x="272" y="302"/>
                    <a:pt x="271" y="308"/>
                    <a:pt x="271" y="308"/>
                  </a:cubicBezTo>
                  <a:cubicBezTo>
                    <a:pt x="266" y="316"/>
                    <a:pt x="266" y="316"/>
                    <a:pt x="266" y="316"/>
                  </a:cubicBezTo>
                  <a:cubicBezTo>
                    <a:pt x="266" y="316"/>
                    <a:pt x="270" y="321"/>
                    <a:pt x="273" y="323"/>
                  </a:cubicBezTo>
                  <a:cubicBezTo>
                    <a:pt x="276" y="325"/>
                    <a:pt x="280" y="328"/>
                    <a:pt x="281" y="328"/>
                  </a:cubicBezTo>
                  <a:cubicBezTo>
                    <a:pt x="282" y="328"/>
                    <a:pt x="287" y="329"/>
                    <a:pt x="289" y="330"/>
                  </a:cubicBezTo>
                  <a:cubicBezTo>
                    <a:pt x="290" y="330"/>
                    <a:pt x="294" y="332"/>
                    <a:pt x="295" y="333"/>
                  </a:cubicBezTo>
                  <a:cubicBezTo>
                    <a:pt x="296" y="334"/>
                    <a:pt x="303" y="338"/>
                    <a:pt x="303" y="338"/>
                  </a:cubicBezTo>
                  <a:cubicBezTo>
                    <a:pt x="309" y="341"/>
                    <a:pt x="309" y="341"/>
                    <a:pt x="309" y="341"/>
                  </a:cubicBezTo>
                  <a:cubicBezTo>
                    <a:pt x="315" y="346"/>
                    <a:pt x="315" y="346"/>
                    <a:pt x="315" y="346"/>
                  </a:cubicBezTo>
                  <a:cubicBezTo>
                    <a:pt x="317" y="358"/>
                    <a:pt x="317" y="358"/>
                    <a:pt x="317" y="358"/>
                  </a:cubicBezTo>
                  <a:cubicBezTo>
                    <a:pt x="317" y="358"/>
                    <a:pt x="315" y="376"/>
                    <a:pt x="314" y="378"/>
                  </a:cubicBezTo>
                  <a:cubicBezTo>
                    <a:pt x="314" y="380"/>
                    <a:pt x="311" y="389"/>
                    <a:pt x="310" y="390"/>
                  </a:cubicBezTo>
                  <a:cubicBezTo>
                    <a:pt x="308" y="391"/>
                    <a:pt x="306" y="392"/>
                    <a:pt x="306" y="394"/>
                  </a:cubicBezTo>
                  <a:cubicBezTo>
                    <a:pt x="306" y="396"/>
                    <a:pt x="303" y="407"/>
                    <a:pt x="303" y="407"/>
                  </a:cubicBezTo>
                  <a:cubicBezTo>
                    <a:pt x="303" y="407"/>
                    <a:pt x="300" y="414"/>
                    <a:pt x="300" y="416"/>
                  </a:cubicBezTo>
                  <a:cubicBezTo>
                    <a:pt x="300" y="418"/>
                    <a:pt x="297" y="424"/>
                    <a:pt x="297" y="426"/>
                  </a:cubicBezTo>
                  <a:cubicBezTo>
                    <a:pt x="296" y="427"/>
                    <a:pt x="294" y="435"/>
                    <a:pt x="294" y="435"/>
                  </a:cubicBezTo>
                  <a:cubicBezTo>
                    <a:pt x="281" y="461"/>
                    <a:pt x="281" y="461"/>
                    <a:pt x="281" y="461"/>
                  </a:cubicBezTo>
                  <a:cubicBezTo>
                    <a:pt x="278" y="471"/>
                    <a:pt x="278" y="471"/>
                    <a:pt x="278" y="471"/>
                  </a:cubicBezTo>
                  <a:cubicBezTo>
                    <a:pt x="278" y="471"/>
                    <a:pt x="275" y="472"/>
                    <a:pt x="274" y="474"/>
                  </a:cubicBezTo>
                  <a:cubicBezTo>
                    <a:pt x="273" y="477"/>
                    <a:pt x="272" y="479"/>
                    <a:pt x="271" y="482"/>
                  </a:cubicBezTo>
                  <a:cubicBezTo>
                    <a:pt x="271" y="484"/>
                    <a:pt x="266" y="493"/>
                    <a:pt x="266" y="493"/>
                  </a:cubicBezTo>
                  <a:cubicBezTo>
                    <a:pt x="264" y="498"/>
                    <a:pt x="264" y="498"/>
                    <a:pt x="264" y="498"/>
                  </a:cubicBezTo>
                  <a:cubicBezTo>
                    <a:pt x="260" y="503"/>
                    <a:pt x="260" y="503"/>
                    <a:pt x="260" y="503"/>
                  </a:cubicBezTo>
                  <a:cubicBezTo>
                    <a:pt x="260" y="503"/>
                    <a:pt x="257" y="505"/>
                    <a:pt x="257" y="505"/>
                  </a:cubicBezTo>
                  <a:cubicBezTo>
                    <a:pt x="257" y="505"/>
                    <a:pt x="255" y="505"/>
                    <a:pt x="255" y="505"/>
                  </a:cubicBezTo>
                  <a:cubicBezTo>
                    <a:pt x="250" y="505"/>
                    <a:pt x="250" y="505"/>
                    <a:pt x="250" y="505"/>
                  </a:cubicBezTo>
                  <a:cubicBezTo>
                    <a:pt x="247" y="503"/>
                    <a:pt x="247" y="503"/>
                    <a:pt x="247" y="503"/>
                  </a:cubicBezTo>
                  <a:cubicBezTo>
                    <a:pt x="247" y="503"/>
                    <a:pt x="244" y="505"/>
                    <a:pt x="244" y="505"/>
                  </a:cubicBezTo>
                  <a:cubicBezTo>
                    <a:pt x="244" y="506"/>
                    <a:pt x="242" y="507"/>
                    <a:pt x="242" y="508"/>
                  </a:cubicBezTo>
                  <a:cubicBezTo>
                    <a:pt x="242" y="508"/>
                    <a:pt x="241" y="510"/>
                    <a:pt x="240" y="510"/>
                  </a:cubicBezTo>
                  <a:cubicBezTo>
                    <a:pt x="239" y="511"/>
                    <a:pt x="238" y="512"/>
                    <a:pt x="237" y="512"/>
                  </a:cubicBezTo>
                  <a:cubicBezTo>
                    <a:pt x="237" y="513"/>
                    <a:pt x="235" y="513"/>
                    <a:pt x="235" y="513"/>
                  </a:cubicBezTo>
                  <a:cubicBezTo>
                    <a:pt x="235" y="513"/>
                    <a:pt x="235" y="514"/>
                    <a:pt x="234" y="515"/>
                  </a:cubicBezTo>
                  <a:cubicBezTo>
                    <a:pt x="234" y="515"/>
                    <a:pt x="231" y="515"/>
                    <a:pt x="230" y="514"/>
                  </a:cubicBezTo>
                  <a:cubicBezTo>
                    <a:pt x="229" y="513"/>
                    <a:pt x="227" y="512"/>
                    <a:pt x="228" y="512"/>
                  </a:cubicBezTo>
                  <a:cubicBezTo>
                    <a:pt x="228" y="513"/>
                    <a:pt x="227" y="515"/>
                    <a:pt x="227" y="515"/>
                  </a:cubicBezTo>
                  <a:cubicBezTo>
                    <a:pt x="227" y="516"/>
                    <a:pt x="225" y="519"/>
                    <a:pt x="224" y="519"/>
                  </a:cubicBezTo>
                  <a:cubicBezTo>
                    <a:pt x="223" y="519"/>
                    <a:pt x="221" y="518"/>
                    <a:pt x="220" y="517"/>
                  </a:cubicBezTo>
                  <a:cubicBezTo>
                    <a:pt x="219" y="517"/>
                    <a:pt x="218" y="517"/>
                    <a:pt x="218" y="517"/>
                  </a:cubicBezTo>
                  <a:cubicBezTo>
                    <a:pt x="218" y="518"/>
                    <a:pt x="218" y="521"/>
                    <a:pt x="218" y="522"/>
                  </a:cubicBezTo>
                  <a:cubicBezTo>
                    <a:pt x="218" y="522"/>
                    <a:pt x="218" y="523"/>
                    <a:pt x="218" y="524"/>
                  </a:cubicBezTo>
                  <a:cubicBezTo>
                    <a:pt x="217" y="524"/>
                    <a:pt x="215" y="525"/>
                    <a:pt x="215" y="525"/>
                  </a:cubicBezTo>
                  <a:cubicBezTo>
                    <a:pt x="215" y="525"/>
                    <a:pt x="216" y="527"/>
                    <a:pt x="215" y="527"/>
                  </a:cubicBezTo>
                  <a:cubicBezTo>
                    <a:pt x="214" y="528"/>
                    <a:pt x="213" y="529"/>
                    <a:pt x="212" y="529"/>
                  </a:cubicBezTo>
                  <a:cubicBezTo>
                    <a:pt x="212" y="528"/>
                    <a:pt x="210" y="527"/>
                    <a:pt x="210" y="527"/>
                  </a:cubicBezTo>
                  <a:cubicBezTo>
                    <a:pt x="209" y="528"/>
                    <a:pt x="208" y="530"/>
                    <a:pt x="208" y="530"/>
                  </a:cubicBezTo>
                  <a:cubicBezTo>
                    <a:pt x="208" y="531"/>
                    <a:pt x="207" y="532"/>
                    <a:pt x="207" y="532"/>
                  </a:cubicBezTo>
                  <a:cubicBezTo>
                    <a:pt x="207" y="532"/>
                    <a:pt x="200" y="540"/>
                    <a:pt x="200" y="540"/>
                  </a:cubicBezTo>
                  <a:cubicBezTo>
                    <a:pt x="199" y="540"/>
                    <a:pt x="197" y="537"/>
                    <a:pt x="197" y="537"/>
                  </a:cubicBezTo>
                  <a:cubicBezTo>
                    <a:pt x="197" y="538"/>
                    <a:pt x="197" y="540"/>
                    <a:pt x="197" y="540"/>
                  </a:cubicBezTo>
                  <a:cubicBezTo>
                    <a:pt x="196" y="541"/>
                    <a:pt x="194" y="542"/>
                    <a:pt x="194" y="542"/>
                  </a:cubicBezTo>
                  <a:cubicBezTo>
                    <a:pt x="194" y="543"/>
                    <a:pt x="193" y="542"/>
                    <a:pt x="192" y="542"/>
                  </a:cubicBezTo>
                  <a:cubicBezTo>
                    <a:pt x="192" y="543"/>
                    <a:pt x="191" y="543"/>
                    <a:pt x="191" y="544"/>
                  </a:cubicBezTo>
                  <a:cubicBezTo>
                    <a:pt x="191" y="545"/>
                    <a:pt x="190" y="546"/>
                    <a:pt x="190" y="546"/>
                  </a:cubicBezTo>
                  <a:cubicBezTo>
                    <a:pt x="190" y="546"/>
                    <a:pt x="188" y="547"/>
                    <a:pt x="188" y="548"/>
                  </a:cubicBezTo>
                  <a:cubicBezTo>
                    <a:pt x="187" y="549"/>
                    <a:pt x="185" y="550"/>
                    <a:pt x="185" y="550"/>
                  </a:cubicBezTo>
                  <a:cubicBezTo>
                    <a:pt x="185" y="550"/>
                    <a:pt x="184" y="551"/>
                    <a:pt x="183" y="550"/>
                  </a:cubicBezTo>
                  <a:cubicBezTo>
                    <a:pt x="182" y="550"/>
                    <a:pt x="180" y="547"/>
                    <a:pt x="180" y="547"/>
                  </a:cubicBezTo>
                  <a:cubicBezTo>
                    <a:pt x="180" y="547"/>
                    <a:pt x="178" y="547"/>
                    <a:pt x="178" y="548"/>
                  </a:cubicBezTo>
                  <a:cubicBezTo>
                    <a:pt x="177" y="549"/>
                    <a:pt x="177" y="550"/>
                    <a:pt x="176" y="550"/>
                  </a:cubicBezTo>
                  <a:cubicBezTo>
                    <a:pt x="175" y="551"/>
                    <a:pt x="174" y="551"/>
                    <a:pt x="173" y="551"/>
                  </a:cubicBezTo>
                  <a:cubicBezTo>
                    <a:pt x="172" y="552"/>
                    <a:pt x="170" y="552"/>
                    <a:pt x="170" y="553"/>
                  </a:cubicBezTo>
                  <a:cubicBezTo>
                    <a:pt x="169" y="553"/>
                    <a:pt x="168" y="555"/>
                    <a:pt x="168" y="556"/>
                  </a:cubicBezTo>
                  <a:cubicBezTo>
                    <a:pt x="168" y="557"/>
                    <a:pt x="170" y="557"/>
                    <a:pt x="168" y="557"/>
                  </a:cubicBezTo>
                  <a:cubicBezTo>
                    <a:pt x="166" y="558"/>
                    <a:pt x="163" y="558"/>
                    <a:pt x="163" y="558"/>
                  </a:cubicBezTo>
                  <a:cubicBezTo>
                    <a:pt x="163" y="558"/>
                    <a:pt x="161" y="559"/>
                    <a:pt x="161" y="560"/>
                  </a:cubicBezTo>
                  <a:cubicBezTo>
                    <a:pt x="160" y="561"/>
                    <a:pt x="161" y="561"/>
                    <a:pt x="159" y="562"/>
                  </a:cubicBezTo>
                  <a:cubicBezTo>
                    <a:pt x="158" y="562"/>
                    <a:pt x="157" y="563"/>
                    <a:pt x="157" y="563"/>
                  </a:cubicBezTo>
                  <a:cubicBezTo>
                    <a:pt x="155" y="561"/>
                    <a:pt x="155" y="561"/>
                    <a:pt x="155" y="561"/>
                  </a:cubicBezTo>
                  <a:cubicBezTo>
                    <a:pt x="156" y="559"/>
                    <a:pt x="156" y="559"/>
                    <a:pt x="156" y="559"/>
                  </a:cubicBezTo>
                  <a:cubicBezTo>
                    <a:pt x="156" y="559"/>
                    <a:pt x="155" y="557"/>
                    <a:pt x="155" y="558"/>
                  </a:cubicBezTo>
                  <a:cubicBezTo>
                    <a:pt x="154" y="560"/>
                    <a:pt x="155" y="561"/>
                    <a:pt x="155" y="561"/>
                  </a:cubicBezTo>
                  <a:cubicBezTo>
                    <a:pt x="155" y="561"/>
                    <a:pt x="154" y="561"/>
                    <a:pt x="154" y="562"/>
                  </a:cubicBezTo>
                  <a:cubicBezTo>
                    <a:pt x="153" y="563"/>
                    <a:pt x="154" y="563"/>
                    <a:pt x="153" y="564"/>
                  </a:cubicBezTo>
                  <a:cubicBezTo>
                    <a:pt x="153" y="565"/>
                    <a:pt x="152" y="566"/>
                    <a:pt x="151" y="566"/>
                  </a:cubicBezTo>
                  <a:cubicBezTo>
                    <a:pt x="151" y="567"/>
                    <a:pt x="150" y="567"/>
                    <a:pt x="149" y="567"/>
                  </a:cubicBezTo>
                  <a:cubicBezTo>
                    <a:pt x="149" y="567"/>
                    <a:pt x="147" y="567"/>
                    <a:pt x="147" y="567"/>
                  </a:cubicBezTo>
                  <a:cubicBezTo>
                    <a:pt x="146" y="567"/>
                    <a:pt x="145" y="566"/>
                    <a:pt x="146" y="566"/>
                  </a:cubicBezTo>
                  <a:cubicBezTo>
                    <a:pt x="146" y="566"/>
                    <a:pt x="148" y="565"/>
                    <a:pt x="148" y="565"/>
                  </a:cubicBezTo>
                  <a:cubicBezTo>
                    <a:pt x="148" y="565"/>
                    <a:pt x="149" y="564"/>
                    <a:pt x="148" y="564"/>
                  </a:cubicBezTo>
                  <a:cubicBezTo>
                    <a:pt x="147" y="563"/>
                    <a:pt x="146" y="562"/>
                    <a:pt x="146" y="562"/>
                  </a:cubicBezTo>
                  <a:cubicBezTo>
                    <a:pt x="146" y="562"/>
                    <a:pt x="147" y="563"/>
                    <a:pt x="144" y="563"/>
                  </a:cubicBezTo>
                  <a:cubicBezTo>
                    <a:pt x="142" y="564"/>
                    <a:pt x="141" y="564"/>
                    <a:pt x="141" y="563"/>
                  </a:cubicBezTo>
                  <a:cubicBezTo>
                    <a:pt x="141" y="563"/>
                    <a:pt x="139" y="563"/>
                    <a:pt x="140" y="562"/>
                  </a:cubicBezTo>
                  <a:cubicBezTo>
                    <a:pt x="142" y="561"/>
                    <a:pt x="142" y="560"/>
                    <a:pt x="143" y="560"/>
                  </a:cubicBezTo>
                  <a:cubicBezTo>
                    <a:pt x="144" y="560"/>
                    <a:pt x="144" y="558"/>
                    <a:pt x="144" y="557"/>
                  </a:cubicBezTo>
                  <a:cubicBezTo>
                    <a:pt x="144" y="557"/>
                    <a:pt x="146" y="559"/>
                    <a:pt x="143" y="557"/>
                  </a:cubicBezTo>
                  <a:cubicBezTo>
                    <a:pt x="141" y="554"/>
                    <a:pt x="141" y="554"/>
                    <a:pt x="141" y="554"/>
                  </a:cubicBezTo>
                  <a:cubicBezTo>
                    <a:pt x="141" y="554"/>
                    <a:pt x="140" y="555"/>
                    <a:pt x="140" y="556"/>
                  </a:cubicBezTo>
                  <a:cubicBezTo>
                    <a:pt x="141" y="557"/>
                    <a:pt x="143" y="558"/>
                    <a:pt x="140" y="559"/>
                  </a:cubicBezTo>
                  <a:cubicBezTo>
                    <a:pt x="137" y="559"/>
                    <a:pt x="137" y="559"/>
                    <a:pt x="137" y="559"/>
                  </a:cubicBezTo>
                  <a:cubicBezTo>
                    <a:pt x="136" y="560"/>
                    <a:pt x="133" y="560"/>
                    <a:pt x="133" y="560"/>
                  </a:cubicBezTo>
                  <a:cubicBezTo>
                    <a:pt x="133" y="560"/>
                    <a:pt x="131" y="560"/>
                    <a:pt x="132" y="561"/>
                  </a:cubicBezTo>
                  <a:cubicBezTo>
                    <a:pt x="132" y="562"/>
                    <a:pt x="134" y="563"/>
                    <a:pt x="134" y="563"/>
                  </a:cubicBezTo>
                  <a:cubicBezTo>
                    <a:pt x="134" y="563"/>
                    <a:pt x="134" y="564"/>
                    <a:pt x="132" y="564"/>
                  </a:cubicBezTo>
                  <a:cubicBezTo>
                    <a:pt x="131" y="565"/>
                    <a:pt x="129" y="565"/>
                    <a:pt x="129" y="565"/>
                  </a:cubicBezTo>
                  <a:cubicBezTo>
                    <a:pt x="128" y="566"/>
                    <a:pt x="128" y="566"/>
                    <a:pt x="128" y="566"/>
                  </a:cubicBezTo>
                  <a:cubicBezTo>
                    <a:pt x="128" y="566"/>
                    <a:pt x="127" y="566"/>
                    <a:pt x="127" y="565"/>
                  </a:cubicBezTo>
                  <a:cubicBezTo>
                    <a:pt x="127" y="565"/>
                    <a:pt x="128" y="564"/>
                    <a:pt x="128" y="563"/>
                  </a:cubicBezTo>
                  <a:cubicBezTo>
                    <a:pt x="128" y="562"/>
                    <a:pt x="129" y="563"/>
                    <a:pt x="128" y="562"/>
                  </a:cubicBezTo>
                  <a:cubicBezTo>
                    <a:pt x="127" y="560"/>
                    <a:pt x="126" y="560"/>
                    <a:pt x="126" y="559"/>
                  </a:cubicBezTo>
                  <a:cubicBezTo>
                    <a:pt x="127" y="558"/>
                    <a:pt x="129" y="557"/>
                    <a:pt x="129" y="557"/>
                  </a:cubicBezTo>
                  <a:cubicBezTo>
                    <a:pt x="129" y="556"/>
                    <a:pt x="129" y="555"/>
                    <a:pt x="129" y="555"/>
                  </a:cubicBezTo>
                  <a:cubicBezTo>
                    <a:pt x="129" y="555"/>
                    <a:pt x="128" y="555"/>
                    <a:pt x="129" y="554"/>
                  </a:cubicBezTo>
                  <a:cubicBezTo>
                    <a:pt x="130" y="552"/>
                    <a:pt x="131" y="551"/>
                    <a:pt x="131" y="551"/>
                  </a:cubicBezTo>
                  <a:cubicBezTo>
                    <a:pt x="131" y="550"/>
                    <a:pt x="130" y="549"/>
                    <a:pt x="129" y="549"/>
                  </a:cubicBezTo>
                  <a:cubicBezTo>
                    <a:pt x="129" y="549"/>
                    <a:pt x="128" y="551"/>
                    <a:pt x="128" y="552"/>
                  </a:cubicBezTo>
                  <a:cubicBezTo>
                    <a:pt x="128" y="552"/>
                    <a:pt x="129" y="554"/>
                    <a:pt x="126" y="553"/>
                  </a:cubicBezTo>
                  <a:cubicBezTo>
                    <a:pt x="123" y="553"/>
                    <a:pt x="121" y="553"/>
                    <a:pt x="120" y="552"/>
                  </a:cubicBezTo>
                  <a:cubicBezTo>
                    <a:pt x="120" y="551"/>
                    <a:pt x="118" y="550"/>
                    <a:pt x="121" y="550"/>
                  </a:cubicBezTo>
                  <a:cubicBezTo>
                    <a:pt x="124" y="549"/>
                    <a:pt x="124" y="549"/>
                    <a:pt x="124" y="549"/>
                  </a:cubicBezTo>
                  <a:cubicBezTo>
                    <a:pt x="125" y="548"/>
                    <a:pt x="125" y="547"/>
                    <a:pt x="125" y="546"/>
                  </a:cubicBezTo>
                  <a:cubicBezTo>
                    <a:pt x="124" y="546"/>
                    <a:pt x="123" y="544"/>
                    <a:pt x="123" y="545"/>
                  </a:cubicBezTo>
                  <a:cubicBezTo>
                    <a:pt x="122" y="547"/>
                    <a:pt x="122" y="548"/>
                    <a:pt x="122" y="548"/>
                  </a:cubicBezTo>
                  <a:cubicBezTo>
                    <a:pt x="122" y="548"/>
                    <a:pt x="118" y="548"/>
                    <a:pt x="118" y="548"/>
                  </a:cubicBezTo>
                  <a:cubicBezTo>
                    <a:pt x="118" y="548"/>
                    <a:pt x="117" y="547"/>
                    <a:pt x="117" y="546"/>
                  </a:cubicBezTo>
                  <a:cubicBezTo>
                    <a:pt x="117" y="546"/>
                    <a:pt x="118" y="542"/>
                    <a:pt x="118" y="542"/>
                  </a:cubicBezTo>
                  <a:cubicBezTo>
                    <a:pt x="118" y="542"/>
                    <a:pt x="120" y="541"/>
                    <a:pt x="119" y="541"/>
                  </a:cubicBezTo>
                  <a:cubicBezTo>
                    <a:pt x="119" y="541"/>
                    <a:pt x="117" y="540"/>
                    <a:pt x="117" y="541"/>
                  </a:cubicBezTo>
                  <a:cubicBezTo>
                    <a:pt x="116" y="541"/>
                    <a:pt x="117" y="542"/>
                    <a:pt x="117" y="543"/>
                  </a:cubicBezTo>
                  <a:cubicBezTo>
                    <a:pt x="117" y="544"/>
                    <a:pt x="117" y="545"/>
                    <a:pt x="116" y="545"/>
                  </a:cubicBezTo>
                  <a:cubicBezTo>
                    <a:pt x="115" y="546"/>
                    <a:pt x="111" y="546"/>
                    <a:pt x="111" y="546"/>
                  </a:cubicBezTo>
                  <a:cubicBezTo>
                    <a:pt x="111" y="545"/>
                    <a:pt x="110" y="545"/>
                    <a:pt x="111" y="544"/>
                  </a:cubicBezTo>
                  <a:cubicBezTo>
                    <a:pt x="111" y="543"/>
                    <a:pt x="111" y="542"/>
                    <a:pt x="111" y="542"/>
                  </a:cubicBezTo>
                  <a:cubicBezTo>
                    <a:pt x="111" y="542"/>
                    <a:pt x="110" y="540"/>
                    <a:pt x="110" y="541"/>
                  </a:cubicBezTo>
                  <a:cubicBezTo>
                    <a:pt x="109" y="541"/>
                    <a:pt x="108" y="541"/>
                    <a:pt x="108" y="541"/>
                  </a:cubicBezTo>
                  <a:cubicBezTo>
                    <a:pt x="108" y="539"/>
                    <a:pt x="108" y="539"/>
                    <a:pt x="108" y="539"/>
                  </a:cubicBezTo>
                  <a:cubicBezTo>
                    <a:pt x="106" y="539"/>
                    <a:pt x="106" y="539"/>
                    <a:pt x="106" y="539"/>
                  </a:cubicBezTo>
                  <a:cubicBezTo>
                    <a:pt x="105" y="539"/>
                    <a:pt x="105" y="539"/>
                    <a:pt x="105" y="539"/>
                  </a:cubicBezTo>
                  <a:cubicBezTo>
                    <a:pt x="105" y="539"/>
                    <a:pt x="104" y="538"/>
                    <a:pt x="104" y="538"/>
                  </a:cubicBezTo>
                  <a:cubicBezTo>
                    <a:pt x="103" y="538"/>
                    <a:pt x="103" y="538"/>
                    <a:pt x="103" y="539"/>
                  </a:cubicBezTo>
                  <a:cubicBezTo>
                    <a:pt x="102" y="539"/>
                    <a:pt x="99" y="540"/>
                    <a:pt x="99" y="540"/>
                  </a:cubicBezTo>
                  <a:cubicBezTo>
                    <a:pt x="99" y="540"/>
                    <a:pt x="99" y="538"/>
                    <a:pt x="98" y="540"/>
                  </a:cubicBezTo>
                  <a:cubicBezTo>
                    <a:pt x="98" y="541"/>
                    <a:pt x="93" y="541"/>
                    <a:pt x="93" y="541"/>
                  </a:cubicBezTo>
                  <a:cubicBezTo>
                    <a:pt x="93" y="541"/>
                    <a:pt x="92" y="539"/>
                    <a:pt x="92" y="538"/>
                  </a:cubicBezTo>
                  <a:cubicBezTo>
                    <a:pt x="92" y="538"/>
                    <a:pt x="93" y="535"/>
                    <a:pt x="93" y="535"/>
                  </a:cubicBezTo>
                  <a:cubicBezTo>
                    <a:pt x="94" y="534"/>
                    <a:pt x="94" y="534"/>
                    <a:pt x="94" y="534"/>
                  </a:cubicBezTo>
                  <a:cubicBezTo>
                    <a:pt x="93" y="533"/>
                    <a:pt x="93" y="533"/>
                    <a:pt x="93" y="533"/>
                  </a:cubicBezTo>
                  <a:cubicBezTo>
                    <a:pt x="93" y="533"/>
                    <a:pt x="90" y="533"/>
                    <a:pt x="91" y="533"/>
                  </a:cubicBezTo>
                  <a:cubicBezTo>
                    <a:pt x="91" y="532"/>
                    <a:pt x="93" y="530"/>
                    <a:pt x="93" y="530"/>
                  </a:cubicBezTo>
                  <a:cubicBezTo>
                    <a:pt x="93" y="530"/>
                    <a:pt x="94" y="529"/>
                    <a:pt x="94" y="529"/>
                  </a:cubicBezTo>
                  <a:cubicBezTo>
                    <a:pt x="95" y="528"/>
                    <a:pt x="97" y="528"/>
                    <a:pt x="96" y="527"/>
                  </a:cubicBezTo>
                  <a:cubicBezTo>
                    <a:pt x="95" y="527"/>
                    <a:pt x="94" y="526"/>
                    <a:pt x="94" y="526"/>
                  </a:cubicBezTo>
                  <a:cubicBezTo>
                    <a:pt x="94" y="526"/>
                    <a:pt x="93" y="526"/>
                    <a:pt x="93" y="525"/>
                  </a:cubicBezTo>
                  <a:cubicBezTo>
                    <a:pt x="93" y="525"/>
                    <a:pt x="94" y="523"/>
                    <a:pt x="94" y="522"/>
                  </a:cubicBezTo>
                  <a:cubicBezTo>
                    <a:pt x="94" y="521"/>
                    <a:pt x="93" y="520"/>
                    <a:pt x="93" y="520"/>
                  </a:cubicBezTo>
                  <a:cubicBezTo>
                    <a:pt x="92" y="520"/>
                    <a:pt x="93" y="521"/>
                    <a:pt x="91" y="521"/>
                  </a:cubicBezTo>
                  <a:cubicBezTo>
                    <a:pt x="90" y="522"/>
                    <a:pt x="87" y="524"/>
                    <a:pt x="87" y="524"/>
                  </a:cubicBezTo>
                  <a:cubicBezTo>
                    <a:pt x="87" y="523"/>
                    <a:pt x="87" y="522"/>
                    <a:pt x="87" y="521"/>
                  </a:cubicBezTo>
                  <a:cubicBezTo>
                    <a:pt x="88" y="520"/>
                    <a:pt x="91" y="520"/>
                    <a:pt x="92" y="519"/>
                  </a:cubicBezTo>
                  <a:cubicBezTo>
                    <a:pt x="92" y="518"/>
                    <a:pt x="90" y="515"/>
                    <a:pt x="90" y="515"/>
                  </a:cubicBezTo>
                  <a:cubicBezTo>
                    <a:pt x="90" y="515"/>
                    <a:pt x="92" y="516"/>
                    <a:pt x="91" y="514"/>
                  </a:cubicBezTo>
                  <a:cubicBezTo>
                    <a:pt x="89" y="513"/>
                    <a:pt x="89" y="513"/>
                    <a:pt x="89" y="513"/>
                  </a:cubicBezTo>
                  <a:cubicBezTo>
                    <a:pt x="89" y="512"/>
                    <a:pt x="89" y="511"/>
                    <a:pt x="90" y="510"/>
                  </a:cubicBezTo>
                  <a:cubicBezTo>
                    <a:pt x="91" y="508"/>
                    <a:pt x="92" y="508"/>
                    <a:pt x="92" y="507"/>
                  </a:cubicBezTo>
                  <a:cubicBezTo>
                    <a:pt x="92" y="507"/>
                    <a:pt x="89" y="506"/>
                    <a:pt x="89" y="505"/>
                  </a:cubicBezTo>
                  <a:cubicBezTo>
                    <a:pt x="89" y="504"/>
                    <a:pt x="87" y="504"/>
                    <a:pt x="89" y="502"/>
                  </a:cubicBezTo>
                  <a:cubicBezTo>
                    <a:pt x="90" y="501"/>
                    <a:pt x="91" y="501"/>
                    <a:pt x="91" y="501"/>
                  </a:cubicBezTo>
                  <a:cubicBezTo>
                    <a:pt x="91" y="501"/>
                    <a:pt x="91" y="498"/>
                    <a:pt x="91" y="497"/>
                  </a:cubicBezTo>
                  <a:cubicBezTo>
                    <a:pt x="91" y="496"/>
                    <a:pt x="92" y="496"/>
                    <a:pt x="92" y="495"/>
                  </a:cubicBezTo>
                  <a:cubicBezTo>
                    <a:pt x="91" y="494"/>
                    <a:pt x="90" y="494"/>
                    <a:pt x="89" y="492"/>
                  </a:cubicBezTo>
                  <a:cubicBezTo>
                    <a:pt x="89" y="491"/>
                    <a:pt x="89" y="491"/>
                    <a:pt x="89" y="490"/>
                  </a:cubicBezTo>
                  <a:cubicBezTo>
                    <a:pt x="90" y="490"/>
                    <a:pt x="91" y="489"/>
                    <a:pt x="90" y="489"/>
                  </a:cubicBezTo>
                  <a:cubicBezTo>
                    <a:pt x="90" y="488"/>
                    <a:pt x="90" y="487"/>
                    <a:pt x="90" y="487"/>
                  </a:cubicBezTo>
                  <a:cubicBezTo>
                    <a:pt x="90" y="487"/>
                    <a:pt x="90" y="487"/>
                    <a:pt x="89" y="485"/>
                  </a:cubicBezTo>
                  <a:cubicBezTo>
                    <a:pt x="88" y="484"/>
                    <a:pt x="88" y="482"/>
                    <a:pt x="88" y="481"/>
                  </a:cubicBezTo>
                  <a:cubicBezTo>
                    <a:pt x="88" y="480"/>
                    <a:pt x="89" y="476"/>
                    <a:pt x="89" y="476"/>
                  </a:cubicBezTo>
                  <a:cubicBezTo>
                    <a:pt x="89" y="476"/>
                    <a:pt x="89" y="473"/>
                    <a:pt x="87" y="472"/>
                  </a:cubicBezTo>
                  <a:cubicBezTo>
                    <a:pt x="86" y="470"/>
                    <a:pt x="84" y="469"/>
                    <a:pt x="84" y="469"/>
                  </a:cubicBezTo>
                  <a:cubicBezTo>
                    <a:pt x="84" y="469"/>
                    <a:pt x="84" y="467"/>
                    <a:pt x="84" y="466"/>
                  </a:cubicBezTo>
                  <a:cubicBezTo>
                    <a:pt x="84" y="466"/>
                    <a:pt x="82" y="465"/>
                    <a:pt x="82" y="464"/>
                  </a:cubicBezTo>
                  <a:cubicBezTo>
                    <a:pt x="82" y="463"/>
                    <a:pt x="81" y="461"/>
                    <a:pt x="81" y="461"/>
                  </a:cubicBezTo>
                  <a:cubicBezTo>
                    <a:pt x="81" y="461"/>
                    <a:pt x="80" y="461"/>
                    <a:pt x="81" y="459"/>
                  </a:cubicBezTo>
                  <a:cubicBezTo>
                    <a:pt x="81" y="456"/>
                    <a:pt x="81" y="455"/>
                    <a:pt x="81" y="454"/>
                  </a:cubicBezTo>
                  <a:cubicBezTo>
                    <a:pt x="80" y="453"/>
                    <a:pt x="79" y="451"/>
                    <a:pt x="79" y="450"/>
                  </a:cubicBezTo>
                  <a:cubicBezTo>
                    <a:pt x="79" y="449"/>
                    <a:pt x="79" y="447"/>
                    <a:pt x="79" y="447"/>
                  </a:cubicBezTo>
                  <a:cubicBezTo>
                    <a:pt x="79" y="447"/>
                    <a:pt x="79" y="446"/>
                    <a:pt x="78" y="445"/>
                  </a:cubicBezTo>
                  <a:cubicBezTo>
                    <a:pt x="77" y="444"/>
                    <a:pt x="74" y="439"/>
                    <a:pt x="74" y="439"/>
                  </a:cubicBezTo>
                  <a:cubicBezTo>
                    <a:pt x="74" y="439"/>
                    <a:pt x="73" y="439"/>
                    <a:pt x="73" y="437"/>
                  </a:cubicBezTo>
                  <a:cubicBezTo>
                    <a:pt x="72" y="435"/>
                    <a:pt x="72" y="433"/>
                    <a:pt x="72" y="433"/>
                  </a:cubicBezTo>
                  <a:cubicBezTo>
                    <a:pt x="72" y="433"/>
                    <a:pt x="72" y="430"/>
                    <a:pt x="72" y="430"/>
                  </a:cubicBezTo>
                  <a:cubicBezTo>
                    <a:pt x="69" y="427"/>
                    <a:pt x="69" y="427"/>
                    <a:pt x="69" y="427"/>
                  </a:cubicBezTo>
                  <a:cubicBezTo>
                    <a:pt x="70" y="423"/>
                    <a:pt x="70" y="423"/>
                    <a:pt x="70" y="423"/>
                  </a:cubicBezTo>
                  <a:cubicBezTo>
                    <a:pt x="70" y="419"/>
                    <a:pt x="70" y="419"/>
                    <a:pt x="70" y="419"/>
                  </a:cubicBezTo>
                  <a:cubicBezTo>
                    <a:pt x="70" y="419"/>
                    <a:pt x="70" y="414"/>
                    <a:pt x="71" y="414"/>
                  </a:cubicBezTo>
                  <a:cubicBezTo>
                    <a:pt x="72" y="414"/>
                    <a:pt x="74" y="411"/>
                    <a:pt x="74" y="411"/>
                  </a:cubicBezTo>
                  <a:cubicBezTo>
                    <a:pt x="74" y="411"/>
                    <a:pt x="76" y="408"/>
                    <a:pt x="75" y="407"/>
                  </a:cubicBezTo>
                  <a:cubicBezTo>
                    <a:pt x="75" y="406"/>
                    <a:pt x="74" y="402"/>
                    <a:pt x="74" y="402"/>
                  </a:cubicBezTo>
                  <a:cubicBezTo>
                    <a:pt x="74" y="402"/>
                    <a:pt x="76" y="399"/>
                    <a:pt x="75" y="399"/>
                  </a:cubicBezTo>
                  <a:cubicBezTo>
                    <a:pt x="75" y="398"/>
                    <a:pt x="73" y="394"/>
                    <a:pt x="73" y="394"/>
                  </a:cubicBezTo>
                  <a:cubicBezTo>
                    <a:pt x="70" y="397"/>
                    <a:pt x="70" y="397"/>
                    <a:pt x="70" y="397"/>
                  </a:cubicBezTo>
                  <a:cubicBezTo>
                    <a:pt x="68" y="396"/>
                    <a:pt x="68" y="396"/>
                    <a:pt x="68" y="396"/>
                  </a:cubicBezTo>
                  <a:cubicBezTo>
                    <a:pt x="69" y="392"/>
                    <a:pt x="69" y="392"/>
                    <a:pt x="69" y="392"/>
                  </a:cubicBezTo>
                  <a:cubicBezTo>
                    <a:pt x="69" y="392"/>
                    <a:pt x="67" y="390"/>
                    <a:pt x="67" y="389"/>
                  </a:cubicBezTo>
                  <a:cubicBezTo>
                    <a:pt x="67" y="388"/>
                    <a:pt x="69" y="386"/>
                    <a:pt x="69" y="386"/>
                  </a:cubicBezTo>
                  <a:cubicBezTo>
                    <a:pt x="69" y="386"/>
                    <a:pt x="71" y="390"/>
                    <a:pt x="71" y="391"/>
                  </a:cubicBezTo>
                  <a:cubicBezTo>
                    <a:pt x="71" y="392"/>
                    <a:pt x="73" y="393"/>
                    <a:pt x="73" y="393"/>
                  </a:cubicBezTo>
                  <a:cubicBezTo>
                    <a:pt x="74" y="392"/>
                    <a:pt x="74" y="390"/>
                    <a:pt x="75" y="390"/>
                  </a:cubicBezTo>
                  <a:cubicBezTo>
                    <a:pt x="76" y="390"/>
                    <a:pt x="77" y="391"/>
                    <a:pt x="77" y="392"/>
                  </a:cubicBezTo>
                  <a:cubicBezTo>
                    <a:pt x="77" y="392"/>
                    <a:pt x="81" y="391"/>
                    <a:pt x="81" y="391"/>
                  </a:cubicBezTo>
                  <a:cubicBezTo>
                    <a:pt x="81" y="391"/>
                    <a:pt x="80" y="390"/>
                    <a:pt x="83" y="390"/>
                  </a:cubicBezTo>
                  <a:cubicBezTo>
                    <a:pt x="86" y="391"/>
                    <a:pt x="86" y="390"/>
                    <a:pt x="86" y="388"/>
                  </a:cubicBezTo>
                  <a:cubicBezTo>
                    <a:pt x="86" y="387"/>
                    <a:pt x="83" y="383"/>
                    <a:pt x="85" y="383"/>
                  </a:cubicBezTo>
                  <a:cubicBezTo>
                    <a:pt x="88" y="383"/>
                    <a:pt x="89" y="384"/>
                    <a:pt x="89" y="384"/>
                  </a:cubicBezTo>
                  <a:cubicBezTo>
                    <a:pt x="89" y="384"/>
                    <a:pt x="89" y="385"/>
                    <a:pt x="89" y="386"/>
                  </a:cubicBezTo>
                  <a:cubicBezTo>
                    <a:pt x="89" y="388"/>
                    <a:pt x="92" y="390"/>
                    <a:pt x="92" y="388"/>
                  </a:cubicBezTo>
                  <a:cubicBezTo>
                    <a:pt x="93" y="386"/>
                    <a:pt x="93" y="387"/>
                    <a:pt x="93" y="385"/>
                  </a:cubicBezTo>
                  <a:cubicBezTo>
                    <a:pt x="93" y="383"/>
                    <a:pt x="91" y="383"/>
                    <a:pt x="90" y="381"/>
                  </a:cubicBezTo>
                  <a:cubicBezTo>
                    <a:pt x="90" y="380"/>
                    <a:pt x="89" y="382"/>
                    <a:pt x="89" y="379"/>
                  </a:cubicBezTo>
                  <a:cubicBezTo>
                    <a:pt x="90" y="376"/>
                    <a:pt x="90" y="375"/>
                    <a:pt x="91" y="375"/>
                  </a:cubicBezTo>
                  <a:cubicBezTo>
                    <a:pt x="93" y="374"/>
                    <a:pt x="91" y="375"/>
                    <a:pt x="93" y="374"/>
                  </a:cubicBezTo>
                  <a:cubicBezTo>
                    <a:pt x="95" y="374"/>
                    <a:pt x="96" y="372"/>
                    <a:pt x="95" y="369"/>
                  </a:cubicBezTo>
                  <a:cubicBezTo>
                    <a:pt x="95" y="367"/>
                    <a:pt x="94" y="366"/>
                    <a:pt x="95" y="365"/>
                  </a:cubicBezTo>
                  <a:cubicBezTo>
                    <a:pt x="97" y="364"/>
                    <a:pt x="96" y="363"/>
                    <a:pt x="98" y="364"/>
                  </a:cubicBezTo>
                  <a:cubicBezTo>
                    <a:pt x="100" y="365"/>
                    <a:pt x="99" y="365"/>
                    <a:pt x="101" y="365"/>
                  </a:cubicBezTo>
                  <a:cubicBezTo>
                    <a:pt x="102" y="364"/>
                    <a:pt x="102" y="359"/>
                    <a:pt x="102" y="359"/>
                  </a:cubicBezTo>
                  <a:cubicBezTo>
                    <a:pt x="101" y="360"/>
                    <a:pt x="99" y="358"/>
                    <a:pt x="99" y="358"/>
                  </a:cubicBezTo>
                  <a:cubicBezTo>
                    <a:pt x="98" y="358"/>
                    <a:pt x="98" y="356"/>
                    <a:pt x="99" y="355"/>
                  </a:cubicBezTo>
                  <a:cubicBezTo>
                    <a:pt x="99" y="355"/>
                    <a:pt x="99" y="353"/>
                    <a:pt x="100" y="353"/>
                  </a:cubicBezTo>
                  <a:cubicBezTo>
                    <a:pt x="102" y="353"/>
                    <a:pt x="102" y="354"/>
                    <a:pt x="104" y="353"/>
                  </a:cubicBezTo>
                  <a:cubicBezTo>
                    <a:pt x="105" y="352"/>
                    <a:pt x="105" y="352"/>
                    <a:pt x="106" y="351"/>
                  </a:cubicBezTo>
                  <a:cubicBezTo>
                    <a:pt x="107" y="350"/>
                    <a:pt x="108" y="350"/>
                    <a:pt x="109" y="348"/>
                  </a:cubicBezTo>
                  <a:cubicBezTo>
                    <a:pt x="109" y="347"/>
                    <a:pt x="110" y="341"/>
                    <a:pt x="110" y="341"/>
                  </a:cubicBezTo>
                  <a:cubicBezTo>
                    <a:pt x="109" y="340"/>
                    <a:pt x="111" y="341"/>
                    <a:pt x="113" y="340"/>
                  </a:cubicBezTo>
                  <a:cubicBezTo>
                    <a:pt x="114" y="339"/>
                    <a:pt x="115" y="333"/>
                    <a:pt x="116" y="332"/>
                  </a:cubicBezTo>
                  <a:cubicBezTo>
                    <a:pt x="117" y="330"/>
                    <a:pt x="120" y="326"/>
                    <a:pt x="120" y="325"/>
                  </a:cubicBezTo>
                  <a:cubicBezTo>
                    <a:pt x="120" y="324"/>
                    <a:pt x="123" y="317"/>
                    <a:pt x="123" y="317"/>
                  </a:cubicBezTo>
                  <a:cubicBezTo>
                    <a:pt x="127" y="310"/>
                    <a:pt x="127" y="310"/>
                    <a:pt x="127" y="310"/>
                  </a:cubicBezTo>
                  <a:cubicBezTo>
                    <a:pt x="127" y="310"/>
                    <a:pt x="127" y="308"/>
                    <a:pt x="126" y="306"/>
                  </a:cubicBezTo>
                  <a:cubicBezTo>
                    <a:pt x="126" y="305"/>
                    <a:pt x="125" y="301"/>
                    <a:pt x="126" y="300"/>
                  </a:cubicBezTo>
                  <a:cubicBezTo>
                    <a:pt x="127" y="300"/>
                    <a:pt x="128" y="297"/>
                    <a:pt x="128" y="297"/>
                  </a:cubicBezTo>
                  <a:cubicBezTo>
                    <a:pt x="128" y="293"/>
                    <a:pt x="128" y="293"/>
                    <a:pt x="128" y="293"/>
                  </a:cubicBezTo>
                  <a:cubicBezTo>
                    <a:pt x="128" y="293"/>
                    <a:pt x="133" y="290"/>
                    <a:pt x="133" y="290"/>
                  </a:cubicBezTo>
                  <a:cubicBezTo>
                    <a:pt x="139" y="289"/>
                    <a:pt x="135" y="286"/>
                    <a:pt x="142" y="289"/>
                  </a:cubicBezTo>
                  <a:cubicBezTo>
                    <a:pt x="142" y="289"/>
                    <a:pt x="146" y="288"/>
                    <a:pt x="145" y="287"/>
                  </a:cubicBezTo>
                  <a:cubicBezTo>
                    <a:pt x="145" y="287"/>
                    <a:pt x="141" y="283"/>
                    <a:pt x="141" y="283"/>
                  </a:cubicBezTo>
                  <a:cubicBezTo>
                    <a:pt x="143" y="280"/>
                    <a:pt x="143" y="280"/>
                    <a:pt x="143" y="280"/>
                  </a:cubicBezTo>
                  <a:cubicBezTo>
                    <a:pt x="143" y="280"/>
                    <a:pt x="146" y="278"/>
                    <a:pt x="143" y="277"/>
                  </a:cubicBezTo>
                  <a:cubicBezTo>
                    <a:pt x="141" y="276"/>
                    <a:pt x="139" y="275"/>
                    <a:pt x="139" y="274"/>
                  </a:cubicBezTo>
                  <a:cubicBezTo>
                    <a:pt x="139" y="274"/>
                    <a:pt x="138" y="270"/>
                    <a:pt x="138" y="269"/>
                  </a:cubicBezTo>
                  <a:cubicBezTo>
                    <a:pt x="138" y="268"/>
                    <a:pt x="137" y="265"/>
                    <a:pt x="137" y="265"/>
                  </a:cubicBezTo>
                  <a:cubicBezTo>
                    <a:pt x="137" y="265"/>
                    <a:pt x="137" y="261"/>
                    <a:pt x="137" y="260"/>
                  </a:cubicBezTo>
                  <a:cubicBezTo>
                    <a:pt x="137" y="259"/>
                    <a:pt x="136" y="256"/>
                    <a:pt x="135" y="255"/>
                  </a:cubicBezTo>
                  <a:cubicBezTo>
                    <a:pt x="134" y="254"/>
                    <a:pt x="130" y="251"/>
                    <a:pt x="130" y="251"/>
                  </a:cubicBezTo>
                  <a:cubicBezTo>
                    <a:pt x="123" y="248"/>
                    <a:pt x="123" y="248"/>
                    <a:pt x="123" y="248"/>
                  </a:cubicBezTo>
                  <a:cubicBezTo>
                    <a:pt x="121" y="250"/>
                    <a:pt x="121" y="250"/>
                    <a:pt x="121" y="250"/>
                  </a:cubicBezTo>
                  <a:cubicBezTo>
                    <a:pt x="116" y="245"/>
                    <a:pt x="116" y="245"/>
                    <a:pt x="116" y="245"/>
                  </a:cubicBezTo>
                  <a:cubicBezTo>
                    <a:pt x="112" y="244"/>
                    <a:pt x="112" y="244"/>
                    <a:pt x="112" y="244"/>
                  </a:cubicBezTo>
                  <a:cubicBezTo>
                    <a:pt x="108" y="244"/>
                    <a:pt x="108" y="244"/>
                    <a:pt x="108" y="244"/>
                  </a:cubicBezTo>
                  <a:cubicBezTo>
                    <a:pt x="101" y="229"/>
                    <a:pt x="101" y="229"/>
                    <a:pt x="101" y="229"/>
                  </a:cubicBezTo>
                  <a:cubicBezTo>
                    <a:pt x="95" y="226"/>
                    <a:pt x="95" y="226"/>
                    <a:pt x="95" y="226"/>
                  </a:cubicBezTo>
                  <a:cubicBezTo>
                    <a:pt x="91" y="222"/>
                    <a:pt x="91" y="222"/>
                    <a:pt x="91" y="222"/>
                  </a:cubicBezTo>
                  <a:cubicBezTo>
                    <a:pt x="91" y="217"/>
                    <a:pt x="91" y="217"/>
                    <a:pt x="91" y="217"/>
                  </a:cubicBezTo>
                  <a:cubicBezTo>
                    <a:pt x="88" y="213"/>
                    <a:pt x="88" y="213"/>
                    <a:pt x="88" y="213"/>
                  </a:cubicBezTo>
                  <a:cubicBezTo>
                    <a:pt x="88" y="213"/>
                    <a:pt x="89" y="210"/>
                    <a:pt x="89" y="209"/>
                  </a:cubicBezTo>
                  <a:cubicBezTo>
                    <a:pt x="90" y="208"/>
                    <a:pt x="92" y="203"/>
                    <a:pt x="92" y="203"/>
                  </a:cubicBezTo>
                  <a:cubicBezTo>
                    <a:pt x="92" y="203"/>
                    <a:pt x="91" y="199"/>
                    <a:pt x="91" y="198"/>
                  </a:cubicBezTo>
                  <a:cubicBezTo>
                    <a:pt x="91" y="197"/>
                    <a:pt x="92" y="192"/>
                    <a:pt x="92" y="192"/>
                  </a:cubicBezTo>
                  <a:cubicBezTo>
                    <a:pt x="91" y="187"/>
                    <a:pt x="91" y="187"/>
                    <a:pt x="91" y="187"/>
                  </a:cubicBezTo>
                  <a:cubicBezTo>
                    <a:pt x="79" y="173"/>
                    <a:pt x="79" y="173"/>
                    <a:pt x="79" y="173"/>
                  </a:cubicBezTo>
                  <a:cubicBezTo>
                    <a:pt x="80" y="167"/>
                    <a:pt x="80" y="167"/>
                    <a:pt x="80" y="167"/>
                  </a:cubicBezTo>
                  <a:cubicBezTo>
                    <a:pt x="79" y="164"/>
                    <a:pt x="79" y="164"/>
                    <a:pt x="79" y="164"/>
                  </a:cubicBezTo>
                  <a:cubicBezTo>
                    <a:pt x="78" y="161"/>
                    <a:pt x="78" y="161"/>
                    <a:pt x="79" y="159"/>
                  </a:cubicBezTo>
                  <a:cubicBezTo>
                    <a:pt x="79" y="158"/>
                    <a:pt x="79" y="158"/>
                    <a:pt x="79" y="158"/>
                  </a:cubicBezTo>
                  <a:cubicBezTo>
                    <a:pt x="75" y="159"/>
                    <a:pt x="75" y="159"/>
                    <a:pt x="75" y="159"/>
                  </a:cubicBezTo>
                  <a:cubicBezTo>
                    <a:pt x="72" y="155"/>
                    <a:pt x="72" y="155"/>
                    <a:pt x="72" y="155"/>
                  </a:cubicBezTo>
                  <a:cubicBezTo>
                    <a:pt x="73" y="150"/>
                    <a:pt x="73" y="150"/>
                    <a:pt x="73" y="150"/>
                  </a:cubicBezTo>
                  <a:cubicBezTo>
                    <a:pt x="71" y="138"/>
                    <a:pt x="71" y="138"/>
                    <a:pt x="71" y="138"/>
                  </a:cubicBezTo>
                  <a:cubicBezTo>
                    <a:pt x="73" y="132"/>
                    <a:pt x="73" y="132"/>
                    <a:pt x="73" y="132"/>
                  </a:cubicBezTo>
                  <a:cubicBezTo>
                    <a:pt x="67" y="129"/>
                    <a:pt x="67" y="129"/>
                    <a:pt x="67" y="129"/>
                  </a:cubicBezTo>
                  <a:cubicBezTo>
                    <a:pt x="63" y="123"/>
                    <a:pt x="63" y="123"/>
                    <a:pt x="63" y="123"/>
                  </a:cubicBezTo>
                  <a:cubicBezTo>
                    <a:pt x="63" y="123"/>
                    <a:pt x="62" y="125"/>
                    <a:pt x="61" y="124"/>
                  </a:cubicBezTo>
                  <a:cubicBezTo>
                    <a:pt x="60" y="123"/>
                    <a:pt x="55" y="115"/>
                    <a:pt x="55" y="115"/>
                  </a:cubicBezTo>
                  <a:cubicBezTo>
                    <a:pt x="46" y="112"/>
                    <a:pt x="46" y="112"/>
                    <a:pt x="46" y="112"/>
                  </a:cubicBezTo>
                  <a:cubicBezTo>
                    <a:pt x="42" y="110"/>
                    <a:pt x="42" y="110"/>
                    <a:pt x="42" y="110"/>
                  </a:cubicBezTo>
                  <a:cubicBezTo>
                    <a:pt x="37" y="109"/>
                    <a:pt x="37" y="109"/>
                    <a:pt x="37" y="109"/>
                  </a:cubicBezTo>
                  <a:cubicBezTo>
                    <a:pt x="37" y="109"/>
                    <a:pt x="36" y="111"/>
                    <a:pt x="35" y="109"/>
                  </a:cubicBezTo>
                  <a:cubicBezTo>
                    <a:pt x="34" y="107"/>
                    <a:pt x="32" y="105"/>
                    <a:pt x="32" y="105"/>
                  </a:cubicBezTo>
                  <a:cubicBezTo>
                    <a:pt x="28" y="106"/>
                    <a:pt x="28" y="106"/>
                    <a:pt x="28" y="106"/>
                  </a:cubicBezTo>
                  <a:cubicBezTo>
                    <a:pt x="25" y="102"/>
                    <a:pt x="25" y="102"/>
                    <a:pt x="25" y="102"/>
                  </a:cubicBezTo>
                  <a:cubicBezTo>
                    <a:pt x="25" y="102"/>
                    <a:pt x="24" y="102"/>
                    <a:pt x="23" y="102"/>
                  </a:cubicBezTo>
                  <a:cubicBezTo>
                    <a:pt x="22" y="101"/>
                    <a:pt x="20" y="100"/>
                    <a:pt x="20" y="100"/>
                  </a:cubicBezTo>
                  <a:close/>
                  <a:moveTo>
                    <a:pt x="142" y="568"/>
                  </a:moveTo>
                  <a:cubicBezTo>
                    <a:pt x="142" y="568"/>
                    <a:pt x="142" y="568"/>
                    <a:pt x="142" y="568"/>
                  </a:cubicBezTo>
                  <a:cubicBezTo>
                    <a:pt x="142" y="568"/>
                    <a:pt x="142" y="569"/>
                    <a:pt x="142" y="570"/>
                  </a:cubicBezTo>
                  <a:cubicBezTo>
                    <a:pt x="142" y="570"/>
                    <a:pt x="143" y="571"/>
                    <a:pt x="144" y="571"/>
                  </a:cubicBezTo>
                  <a:cubicBezTo>
                    <a:pt x="144" y="571"/>
                    <a:pt x="146" y="570"/>
                    <a:pt x="147" y="569"/>
                  </a:cubicBezTo>
                  <a:cubicBezTo>
                    <a:pt x="149" y="568"/>
                    <a:pt x="147" y="569"/>
                    <a:pt x="147" y="569"/>
                  </a:cubicBezTo>
                  <a:cubicBezTo>
                    <a:pt x="145" y="567"/>
                    <a:pt x="145" y="567"/>
                    <a:pt x="145" y="567"/>
                  </a:cubicBezTo>
                  <a:cubicBezTo>
                    <a:pt x="145" y="567"/>
                    <a:pt x="143" y="568"/>
                    <a:pt x="142" y="568"/>
                  </a:cubicBezTo>
                  <a:close/>
                  <a:moveTo>
                    <a:pt x="129" y="568"/>
                  </a:moveTo>
                  <a:cubicBezTo>
                    <a:pt x="129" y="568"/>
                    <a:pt x="129" y="568"/>
                    <a:pt x="129" y="568"/>
                  </a:cubicBezTo>
                  <a:cubicBezTo>
                    <a:pt x="129" y="568"/>
                    <a:pt x="129" y="570"/>
                    <a:pt x="129" y="570"/>
                  </a:cubicBezTo>
                  <a:cubicBezTo>
                    <a:pt x="129" y="571"/>
                    <a:pt x="130" y="571"/>
                    <a:pt x="131" y="570"/>
                  </a:cubicBezTo>
                  <a:cubicBezTo>
                    <a:pt x="131" y="570"/>
                    <a:pt x="132" y="570"/>
                    <a:pt x="133" y="569"/>
                  </a:cubicBezTo>
                  <a:cubicBezTo>
                    <a:pt x="134" y="568"/>
                    <a:pt x="133" y="567"/>
                    <a:pt x="132" y="567"/>
                  </a:cubicBezTo>
                  <a:cubicBezTo>
                    <a:pt x="132" y="566"/>
                    <a:pt x="131" y="567"/>
                    <a:pt x="131" y="567"/>
                  </a:cubicBezTo>
                  <a:cubicBezTo>
                    <a:pt x="130" y="567"/>
                    <a:pt x="129" y="568"/>
                    <a:pt x="129" y="568"/>
                  </a:cubicBezTo>
                  <a:close/>
                  <a:moveTo>
                    <a:pt x="105" y="556"/>
                  </a:moveTo>
                  <a:cubicBezTo>
                    <a:pt x="105" y="556"/>
                    <a:pt x="105" y="556"/>
                    <a:pt x="105" y="556"/>
                  </a:cubicBezTo>
                  <a:cubicBezTo>
                    <a:pt x="104" y="557"/>
                    <a:pt x="104" y="557"/>
                    <a:pt x="104" y="557"/>
                  </a:cubicBezTo>
                  <a:cubicBezTo>
                    <a:pt x="104" y="557"/>
                    <a:pt x="103" y="558"/>
                    <a:pt x="104" y="559"/>
                  </a:cubicBezTo>
                  <a:cubicBezTo>
                    <a:pt x="104" y="561"/>
                    <a:pt x="105" y="561"/>
                    <a:pt x="105" y="561"/>
                  </a:cubicBezTo>
                  <a:cubicBezTo>
                    <a:pt x="105" y="561"/>
                    <a:pt x="106" y="560"/>
                    <a:pt x="108" y="560"/>
                  </a:cubicBezTo>
                  <a:cubicBezTo>
                    <a:pt x="109" y="560"/>
                    <a:pt x="111" y="558"/>
                    <a:pt x="111" y="557"/>
                  </a:cubicBezTo>
                  <a:cubicBezTo>
                    <a:pt x="112" y="557"/>
                    <a:pt x="112" y="555"/>
                    <a:pt x="113" y="555"/>
                  </a:cubicBezTo>
                  <a:cubicBezTo>
                    <a:pt x="114" y="555"/>
                    <a:pt x="117" y="556"/>
                    <a:pt x="118" y="556"/>
                  </a:cubicBezTo>
                  <a:cubicBezTo>
                    <a:pt x="119" y="556"/>
                    <a:pt x="117" y="553"/>
                    <a:pt x="117" y="553"/>
                  </a:cubicBezTo>
                  <a:cubicBezTo>
                    <a:pt x="117" y="552"/>
                    <a:pt x="114" y="553"/>
                    <a:pt x="114" y="553"/>
                  </a:cubicBezTo>
                  <a:cubicBezTo>
                    <a:pt x="114" y="553"/>
                    <a:pt x="112" y="553"/>
                    <a:pt x="111" y="552"/>
                  </a:cubicBezTo>
                  <a:cubicBezTo>
                    <a:pt x="110" y="552"/>
                    <a:pt x="110" y="552"/>
                    <a:pt x="110" y="552"/>
                  </a:cubicBezTo>
                  <a:cubicBezTo>
                    <a:pt x="109" y="553"/>
                    <a:pt x="109" y="554"/>
                    <a:pt x="108" y="555"/>
                  </a:cubicBezTo>
                  <a:cubicBezTo>
                    <a:pt x="107" y="556"/>
                    <a:pt x="107" y="555"/>
                    <a:pt x="107" y="554"/>
                  </a:cubicBezTo>
                  <a:cubicBezTo>
                    <a:pt x="107" y="554"/>
                    <a:pt x="105" y="553"/>
                    <a:pt x="104" y="554"/>
                  </a:cubicBezTo>
                  <a:cubicBezTo>
                    <a:pt x="104" y="554"/>
                    <a:pt x="105" y="555"/>
                    <a:pt x="105" y="556"/>
                  </a:cubicBezTo>
                  <a:close/>
                  <a:moveTo>
                    <a:pt x="97" y="556"/>
                  </a:moveTo>
                  <a:cubicBezTo>
                    <a:pt x="97" y="556"/>
                    <a:pt x="97" y="556"/>
                    <a:pt x="97" y="556"/>
                  </a:cubicBezTo>
                  <a:cubicBezTo>
                    <a:pt x="97" y="556"/>
                    <a:pt x="99" y="557"/>
                    <a:pt x="101" y="557"/>
                  </a:cubicBezTo>
                  <a:cubicBezTo>
                    <a:pt x="102" y="557"/>
                    <a:pt x="101" y="556"/>
                    <a:pt x="102" y="555"/>
                  </a:cubicBezTo>
                  <a:cubicBezTo>
                    <a:pt x="102" y="554"/>
                    <a:pt x="101" y="555"/>
                    <a:pt x="100" y="554"/>
                  </a:cubicBezTo>
                  <a:cubicBezTo>
                    <a:pt x="99" y="554"/>
                    <a:pt x="99" y="554"/>
                    <a:pt x="98" y="554"/>
                  </a:cubicBezTo>
                  <a:cubicBezTo>
                    <a:pt x="96" y="554"/>
                    <a:pt x="97" y="556"/>
                    <a:pt x="97" y="556"/>
                  </a:cubicBezTo>
                  <a:close/>
                  <a:moveTo>
                    <a:pt x="88" y="545"/>
                  </a:moveTo>
                  <a:cubicBezTo>
                    <a:pt x="88" y="545"/>
                    <a:pt x="88" y="545"/>
                    <a:pt x="88" y="545"/>
                  </a:cubicBezTo>
                  <a:cubicBezTo>
                    <a:pt x="87" y="550"/>
                    <a:pt x="92" y="547"/>
                    <a:pt x="92" y="544"/>
                  </a:cubicBezTo>
                  <a:cubicBezTo>
                    <a:pt x="91" y="542"/>
                    <a:pt x="92" y="542"/>
                    <a:pt x="90" y="540"/>
                  </a:cubicBezTo>
                  <a:cubicBezTo>
                    <a:pt x="89" y="537"/>
                    <a:pt x="89" y="540"/>
                    <a:pt x="88" y="541"/>
                  </a:cubicBezTo>
                  <a:cubicBezTo>
                    <a:pt x="87" y="543"/>
                    <a:pt x="89" y="543"/>
                    <a:pt x="89" y="544"/>
                  </a:cubicBezTo>
                  <a:cubicBezTo>
                    <a:pt x="89" y="545"/>
                    <a:pt x="88" y="544"/>
                    <a:pt x="88" y="545"/>
                  </a:cubicBezTo>
                  <a:close/>
                  <a:moveTo>
                    <a:pt x="80" y="557"/>
                  </a:moveTo>
                  <a:cubicBezTo>
                    <a:pt x="80" y="557"/>
                    <a:pt x="80" y="557"/>
                    <a:pt x="80" y="557"/>
                  </a:cubicBezTo>
                  <a:cubicBezTo>
                    <a:pt x="80" y="557"/>
                    <a:pt x="79" y="558"/>
                    <a:pt x="80" y="560"/>
                  </a:cubicBezTo>
                  <a:cubicBezTo>
                    <a:pt x="80" y="561"/>
                    <a:pt x="80" y="560"/>
                    <a:pt x="83" y="558"/>
                  </a:cubicBezTo>
                  <a:cubicBezTo>
                    <a:pt x="85" y="556"/>
                    <a:pt x="82" y="557"/>
                    <a:pt x="82" y="557"/>
                  </a:cubicBezTo>
                  <a:cubicBezTo>
                    <a:pt x="82" y="556"/>
                    <a:pt x="81" y="557"/>
                    <a:pt x="80" y="557"/>
                  </a:cubicBezTo>
                  <a:close/>
                  <a:moveTo>
                    <a:pt x="80" y="563"/>
                  </a:moveTo>
                  <a:cubicBezTo>
                    <a:pt x="80" y="563"/>
                    <a:pt x="80" y="563"/>
                    <a:pt x="80" y="563"/>
                  </a:cubicBezTo>
                  <a:cubicBezTo>
                    <a:pt x="80" y="563"/>
                    <a:pt x="80" y="565"/>
                    <a:pt x="81" y="565"/>
                  </a:cubicBezTo>
                  <a:cubicBezTo>
                    <a:pt x="82" y="565"/>
                    <a:pt x="82" y="564"/>
                    <a:pt x="83" y="563"/>
                  </a:cubicBezTo>
                  <a:cubicBezTo>
                    <a:pt x="83" y="562"/>
                    <a:pt x="82" y="562"/>
                    <a:pt x="82" y="561"/>
                  </a:cubicBezTo>
                  <a:cubicBezTo>
                    <a:pt x="81" y="561"/>
                    <a:pt x="80" y="562"/>
                    <a:pt x="80" y="563"/>
                  </a:cubicBezTo>
                  <a:close/>
                  <a:moveTo>
                    <a:pt x="77" y="568"/>
                  </a:moveTo>
                  <a:cubicBezTo>
                    <a:pt x="77" y="568"/>
                    <a:pt x="77" y="568"/>
                    <a:pt x="77" y="568"/>
                  </a:cubicBezTo>
                  <a:cubicBezTo>
                    <a:pt x="75" y="568"/>
                    <a:pt x="75" y="568"/>
                    <a:pt x="75" y="568"/>
                  </a:cubicBezTo>
                  <a:cubicBezTo>
                    <a:pt x="75" y="568"/>
                    <a:pt x="75" y="568"/>
                    <a:pt x="72" y="570"/>
                  </a:cubicBezTo>
                  <a:cubicBezTo>
                    <a:pt x="69" y="571"/>
                    <a:pt x="71" y="572"/>
                    <a:pt x="71" y="573"/>
                  </a:cubicBezTo>
                  <a:cubicBezTo>
                    <a:pt x="71" y="575"/>
                    <a:pt x="74" y="573"/>
                    <a:pt x="76" y="572"/>
                  </a:cubicBezTo>
                  <a:cubicBezTo>
                    <a:pt x="77" y="572"/>
                    <a:pt x="76" y="571"/>
                    <a:pt x="77" y="571"/>
                  </a:cubicBezTo>
                  <a:cubicBezTo>
                    <a:pt x="77" y="571"/>
                    <a:pt x="77" y="571"/>
                    <a:pt x="79" y="570"/>
                  </a:cubicBezTo>
                  <a:cubicBezTo>
                    <a:pt x="81" y="569"/>
                    <a:pt x="80" y="569"/>
                    <a:pt x="80" y="568"/>
                  </a:cubicBezTo>
                  <a:cubicBezTo>
                    <a:pt x="80" y="568"/>
                    <a:pt x="78" y="567"/>
                    <a:pt x="77" y="568"/>
                  </a:cubicBezTo>
                  <a:close/>
                  <a:moveTo>
                    <a:pt x="51" y="573"/>
                  </a:moveTo>
                  <a:cubicBezTo>
                    <a:pt x="51" y="573"/>
                    <a:pt x="51" y="573"/>
                    <a:pt x="51" y="573"/>
                  </a:cubicBezTo>
                  <a:cubicBezTo>
                    <a:pt x="52" y="573"/>
                    <a:pt x="53" y="572"/>
                    <a:pt x="54" y="573"/>
                  </a:cubicBezTo>
                  <a:cubicBezTo>
                    <a:pt x="55" y="574"/>
                    <a:pt x="54" y="576"/>
                    <a:pt x="54" y="576"/>
                  </a:cubicBezTo>
                  <a:cubicBezTo>
                    <a:pt x="53" y="577"/>
                    <a:pt x="52" y="578"/>
                    <a:pt x="51" y="578"/>
                  </a:cubicBezTo>
                  <a:cubicBezTo>
                    <a:pt x="50" y="578"/>
                    <a:pt x="49" y="578"/>
                    <a:pt x="48" y="577"/>
                  </a:cubicBezTo>
                  <a:cubicBezTo>
                    <a:pt x="48" y="576"/>
                    <a:pt x="48" y="573"/>
                    <a:pt x="48" y="573"/>
                  </a:cubicBezTo>
                  <a:cubicBezTo>
                    <a:pt x="49" y="573"/>
                    <a:pt x="51" y="573"/>
                    <a:pt x="51" y="573"/>
                  </a:cubicBezTo>
                  <a:close/>
                  <a:moveTo>
                    <a:pt x="59" y="558"/>
                  </a:moveTo>
                  <a:cubicBezTo>
                    <a:pt x="59" y="558"/>
                    <a:pt x="59" y="558"/>
                    <a:pt x="59" y="558"/>
                  </a:cubicBezTo>
                  <a:cubicBezTo>
                    <a:pt x="59" y="558"/>
                    <a:pt x="59" y="558"/>
                    <a:pt x="59" y="558"/>
                  </a:cubicBezTo>
                  <a:cubicBezTo>
                    <a:pt x="59" y="558"/>
                    <a:pt x="59" y="560"/>
                    <a:pt x="58" y="560"/>
                  </a:cubicBezTo>
                  <a:cubicBezTo>
                    <a:pt x="56" y="561"/>
                    <a:pt x="57" y="558"/>
                    <a:pt x="57" y="557"/>
                  </a:cubicBezTo>
                  <a:cubicBezTo>
                    <a:pt x="57" y="556"/>
                    <a:pt x="53" y="558"/>
                    <a:pt x="53" y="558"/>
                  </a:cubicBezTo>
                  <a:cubicBezTo>
                    <a:pt x="53" y="558"/>
                    <a:pt x="53" y="561"/>
                    <a:pt x="52" y="562"/>
                  </a:cubicBezTo>
                  <a:cubicBezTo>
                    <a:pt x="51" y="562"/>
                    <a:pt x="51" y="562"/>
                    <a:pt x="50" y="563"/>
                  </a:cubicBezTo>
                  <a:cubicBezTo>
                    <a:pt x="49" y="564"/>
                    <a:pt x="49" y="566"/>
                    <a:pt x="49" y="566"/>
                  </a:cubicBezTo>
                  <a:cubicBezTo>
                    <a:pt x="50" y="567"/>
                    <a:pt x="52" y="567"/>
                    <a:pt x="52" y="567"/>
                  </a:cubicBezTo>
                  <a:cubicBezTo>
                    <a:pt x="53" y="567"/>
                    <a:pt x="53" y="567"/>
                    <a:pt x="56" y="569"/>
                  </a:cubicBezTo>
                  <a:cubicBezTo>
                    <a:pt x="60" y="570"/>
                    <a:pt x="57" y="569"/>
                    <a:pt x="60" y="569"/>
                  </a:cubicBezTo>
                  <a:cubicBezTo>
                    <a:pt x="62" y="569"/>
                    <a:pt x="61" y="570"/>
                    <a:pt x="62" y="570"/>
                  </a:cubicBezTo>
                  <a:cubicBezTo>
                    <a:pt x="63" y="570"/>
                    <a:pt x="64" y="572"/>
                    <a:pt x="65" y="573"/>
                  </a:cubicBezTo>
                  <a:cubicBezTo>
                    <a:pt x="67" y="574"/>
                    <a:pt x="68" y="572"/>
                    <a:pt x="69" y="572"/>
                  </a:cubicBezTo>
                  <a:cubicBezTo>
                    <a:pt x="69" y="571"/>
                    <a:pt x="71" y="568"/>
                    <a:pt x="71" y="568"/>
                  </a:cubicBezTo>
                  <a:cubicBezTo>
                    <a:pt x="71" y="568"/>
                    <a:pt x="65" y="566"/>
                    <a:pt x="65" y="566"/>
                  </a:cubicBezTo>
                  <a:cubicBezTo>
                    <a:pt x="64" y="566"/>
                    <a:pt x="63" y="563"/>
                    <a:pt x="65" y="563"/>
                  </a:cubicBezTo>
                  <a:cubicBezTo>
                    <a:pt x="66" y="563"/>
                    <a:pt x="66" y="564"/>
                    <a:pt x="67" y="565"/>
                  </a:cubicBezTo>
                  <a:cubicBezTo>
                    <a:pt x="67" y="566"/>
                    <a:pt x="68" y="566"/>
                    <a:pt x="69" y="566"/>
                  </a:cubicBezTo>
                  <a:cubicBezTo>
                    <a:pt x="70" y="566"/>
                    <a:pt x="71" y="565"/>
                    <a:pt x="71" y="564"/>
                  </a:cubicBezTo>
                  <a:cubicBezTo>
                    <a:pt x="71" y="563"/>
                    <a:pt x="70" y="564"/>
                    <a:pt x="68" y="561"/>
                  </a:cubicBezTo>
                  <a:cubicBezTo>
                    <a:pt x="65" y="558"/>
                    <a:pt x="68" y="559"/>
                    <a:pt x="69" y="559"/>
                  </a:cubicBezTo>
                  <a:cubicBezTo>
                    <a:pt x="69" y="558"/>
                    <a:pt x="71" y="556"/>
                    <a:pt x="71" y="556"/>
                  </a:cubicBezTo>
                  <a:cubicBezTo>
                    <a:pt x="72" y="555"/>
                    <a:pt x="69" y="555"/>
                    <a:pt x="68" y="554"/>
                  </a:cubicBezTo>
                  <a:cubicBezTo>
                    <a:pt x="67" y="554"/>
                    <a:pt x="67" y="554"/>
                    <a:pt x="67" y="554"/>
                  </a:cubicBezTo>
                  <a:cubicBezTo>
                    <a:pt x="67" y="555"/>
                    <a:pt x="64" y="554"/>
                    <a:pt x="63" y="553"/>
                  </a:cubicBezTo>
                  <a:cubicBezTo>
                    <a:pt x="63" y="553"/>
                    <a:pt x="63" y="551"/>
                    <a:pt x="62" y="550"/>
                  </a:cubicBezTo>
                  <a:cubicBezTo>
                    <a:pt x="62" y="550"/>
                    <a:pt x="60" y="550"/>
                    <a:pt x="58" y="550"/>
                  </a:cubicBezTo>
                  <a:cubicBezTo>
                    <a:pt x="56" y="550"/>
                    <a:pt x="57" y="553"/>
                    <a:pt x="57" y="553"/>
                  </a:cubicBezTo>
                  <a:cubicBezTo>
                    <a:pt x="57" y="553"/>
                    <a:pt x="58" y="555"/>
                    <a:pt x="59" y="556"/>
                  </a:cubicBezTo>
                  <a:cubicBezTo>
                    <a:pt x="59" y="556"/>
                    <a:pt x="59" y="558"/>
                    <a:pt x="59" y="558"/>
                  </a:cubicBez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sp>
          <p:nvSpPr>
            <p:cNvPr id="54" name="Freeform 235">
              <a:extLst>
                <a:ext uri="{FF2B5EF4-FFF2-40B4-BE49-F238E27FC236}">
                  <a16:creationId xmlns:a16="http://schemas.microsoft.com/office/drawing/2014/main" id="{35AAC217-C505-0E15-751B-194F4CF660CA}"/>
                </a:ext>
              </a:extLst>
            </p:cNvPr>
            <p:cNvSpPr>
              <a:spLocks noEditPoints="1"/>
            </p:cNvSpPr>
            <p:nvPr/>
          </p:nvSpPr>
          <p:spPr bwMode="auto">
            <a:xfrm>
              <a:off x="10883353" y="959811"/>
              <a:ext cx="1334047" cy="1641487"/>
            </a:xfrm>
            <a:custGeom>
              <a:avLst/>
              <a:gdLst>
                <a:gd name="T0" fmla="*/ 181 w 513"/>
                <a:gd name="T1" fmla="*/ 422 h 651"/>
                <a:gd name="T2" fmla="*/ 256 w 513"/>
                <a:gd name="T3" fmla="*/ 393 h 651"/>
                <a:gd name="T4" fmla="*/ 306 w 513"/>
                <a:gd name="T5" fmla="*/ 401 h 651"/>
                <a:gd name="T6" fmla="*/ 324 w 513"/>
                <a:gd name="T7" fmla="*/ 460 h 651"/>
                <a:gd name="T8" fmla="*/ 371 w 513"/>
                <a:gd name="T9" fmla="*/ 452 h 651"/>
                <a:gd name="T10" fmla="*/ 360 w 513"/>
                <a:gd name="T11" fmla="*/ 484 h 651"/>
                <a:gd name="T12" fmla="*/ 347 w 513"/>
                <a:gd name="T13" fmla="*/ 509 h 651"/>
                <a:gd name="T14" fmla="*/ 350 w 513"/>
                <a:gd name="T15" fmla="*/ 469 h 651"/>
                <a:gd name="T16" fmla="*/ 277 w 513"/>
                <a:gd name="T17" fmla="*/ 474 h 651"/>
                <a:gd name="T18" fmla="*/ 278 w 513"/>
                <a:gd name="T19" fmla="*/ 512 h 651"/>
                <a:gd name="T20" fmla="*/ 245 w 513"/>
                <a:gd name="T21" fmla="*/ 518 h 651"/>
                <a:gd name="T22" fmla="*/ 231 w 513"/>
                <a:gd name="T23" fmla="*/ 531 h 651"/>
                <a:gd name="T24" fmla="*/ 260 w 513"/>
                <a:gd name="T25" fmla="*/ 538 h 651"/>
                <a:gd name="T26" fmla="*/ 291 w 513"/>
                <a:gd name="T27" fmla="*/ 568 h 651"/>
                <a:gd name="T28" fmla="*/ 316 w 513"/>
                <a:gd name="T29" fmla="*/ 588 h 651"/>
                <a:gd name="T30" fmla="*/ 362 w 513"/>
                <a:gd name="T31" fmla="*/ 598 h 651"/>
                <a:gd name="T32" fmla="*/ 365 w 513"/>
                <a:gd name="T33" fmla="*/ 636 h 651"/>
                <a:gd name="T34" fmla="*/ 388 w 513"/>
                <a:gd name="T35" fmla="*/ 615 h 651"/>
                <a:gd name="T36" fmla="*/ 442 w 513"/>
                <a:gd name="T37" fmla="*/ 609 h 651"/>
                <a:gd name="T38" fmla="*/ 492 w 513"/>
                <a:gd name="T39" fmla="*/ 651 h 651"/>
                <a:gd name="T40" fmla="*/ 513 w 513"/>
                <a:gd name="T41" fmla="*/ 644 h 651"/>
                <a:gd name="T42" fmla="*/ 449 w 513"/>
                <a:gd name="T43" fmla="*/ 465 h 651"/>
                <a:gd name="T44" fmla="*/ 513 w 513"/>
                <a:gd name="T45" fmla="*/ 163 h 651"/>
                <a:gd name="T46" fmla="*/ 494 w 513"/>
                <a:gd name="T47" fmla="*/ 176 h 651"/>
                <a:gd name="T48" fmla="*/ 426 w 513"/>
                <a:gd name="T49" fmla="*/ 157 h 651"/>
                <a:gd name="T50" fmla="*/ 375 w 513"/>
                <a:gd name="T51" fmla="*/ 166 h 651"/>
                <a:gd name="T52" fmla="*/ 334 w 513"/>
                <a:gd name="T53" fmla="*/ 197 h 651"/>
                <a:gd name="T54" fmla="*/ 289 w 513"/>
                <a:gd name="T55" fmla="*/ 184 h 651"/>
                <a:gd name="T56" fmla="*/ 295 w 513"/>
                <a:gd name="T57" fmla="*/ 204 h 651"/>
                <a:gd name="T58" fmla="*/ 276 w 513"/>
                <a:gd name="T59" fmla="*/ 197 h 651"/>
                <a:gd name="T60" fmla="*/ 246 w 513"/>
                <a:gd name="T61" fmla="*/ 178 h 651"/>
                <a:gd name="T62" fmla="*/ 190 w 513"/>
                <a:gd name="T63" fmla="*/ 175 h 651"/>
                <a:gd name="T64" fmla="*/ 160 w 513"/>
                <a:gd name="T65" fmla="*/ 172 h 651"/>
                <a:gd name="T66" fmla="*/ 139 w 513"/>
                <a:gd name="T67" fmla="*/ 169 h 651"/>
                <a:gd name="T68" fmla="*/ 109 w 513"/>
                <a:gd name="T69" fmla="*/ 195 h 651"/>
                <a:gd name="T70" fmla="*/ 76 w 513"/>
                <a:gd name="T71" fmla="*/ 231 h 651"/>
                <a:gd name="T72" fmla="*/ 54 w 513"/>
                <a:gd name="T73" fmla="*/ 248 h 651"/>
                <a:gd name="T74" fmla="*/ 61 w 513"/>
                <a:gd name="T75" fmla="*/ 279 h 651"/>
                <a:gd name="T76" fmla="*/ 13 w 513"/>
                <a:gd name="T77" fmla="*/ 278 h 651"/>
                <a:gd name="T78" fmla="*/ 19 w 513"/>
                <a:gd name="T79" fmla="*/ 323 h 651"/>
                <a:gd name="T80" fmla="*/ 35 w 513"/>
                <a:gd name="T81" fmla="*/ 367 h 651"/>
                <a:gd name="T82" fmla="*/ 56 w 513"/>
                <a:gd name="T83" fmla="*/ 388 h 651"/>
                <a:gd name="T84" fmla="*/ 93 w 513"/>
                <a:gd name="T85" fmla="*/ 389 h 651"/>
                <a:gd name="T86" fmla="*/ 139 w 513"/>
                <a:gd name="T87" fmla="*/ 432 h 651"/>
                <a:gd name="T88" fmla="*/ 123 w 513"/>
                <a:gd name="T89" fmla="*/ 427 h 651"/>
                <a:gd name="T90" fmla="*/ 151 w 513"/>
                <a:gd name="T91" fmla="*/ 441 h 651"/>
                <a:gd name="T92" fmla="*/ 513 w 513"/>
                <a:gd name="T93" fmla="*/ 0 h 651"/>
                <a:gd name="T94" fmla="*/ 470 w 513"/>
                <a:gd name="T95" fmla="*/ 10 h 651"/>
                <a:gd name="T96" fmla="*/ 489 w 513"/>
                <a:gd name="T97" fmla="*/ 28 h 651"/>
                <a:gd name="T98" fmla="*/ 496 w 513"/>
                <a:gd name="T99" fmla="*/ 37 h 651"/>
                <a:gd name="T100" fmla="*/ 513 w 513"/>
                <a:gd name="T101" fmla="*/ 0 h 651"/>
                <a:gd name="T102" fmla="*/ 513 w 513"/>
                <a:gd name="T103" fmla="*/ 49 h 651"/>
                <a:gd name="T104" fmla="*/ 479 w 513"/>
                <a:gd name="T105" fmla="*/ 65 h 651"/>
                <a:gd name="T106" fmla="*/ 491 w 513"/>
                <a:gd name="T107" fmla="*/ 93 h 651"/>
                <a:gd name="T108" fmla="*/ 489 w 513"/>
                <a:gd name="T109" fmla="*/ 110 h 651"/>
                <a:gd name="T110" fmla="*/ 513 w 513"/>
                <a:gd name="T111" fmla="*/ 116 h 6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513" h="651">
                  <a:moveTo>
                    <a:pt x="151" y="441"/>
                  </a:moveTo>
                  <a:cubicBezTo>
                    <a:pt x="181" y="422"/>
                    <a:pt x="181" y="422"/>
                    <a:pt x="181" y="422"/>
                  </a:cubicBezTo>
                  <a:cubicBezTo>
                    <a:pt x="217" y="395"/>
                    <a:pt x="217" y="395"/>
                    <a:pt x="217" y="395"/>
                  </a:cubicBezTo>
                  <a:cubicBezTo>
                    <a:pt x="256" y="393"/>
                    <a:pt x="256" y="393"/>
                    <a:pt x="256" y="393"/>
                  </a:cubicBezTo>
                  <a:cubicBezTo>
                    <a:pt x="266" y="395"/>
                    <a:pt x="269" y="402"/>
                    <a:pt x="287" y="388"/>
                  </a:cubicBezTo>
                  <a:cubicBezTo>
                    <a:pt x="306" y="401"/>
                    <a:pt x="306" y="401"/>
                    <a:pt x="306" y="401"/>
                  </a:cubicBezTo>
                  <a:cubicBezTo>
                    <a:pt x="318" y="425"/>
                    <a:pt x="318" y="425"/>
                    <a:pt x="318" y="425"/>
                  </a:cubicBezTo>
                  <a:cubicBezTo>
                    <a:pt x="324" y="460"/>
                    <a:pt x="324" y="460"/>
                    <a:pt x="324" y="460"/>
                  </a:cubicBezTo>
                  <a:cubicBezTo>
                    <a:pt x="352" y="460"/>
                    <a:pt x="352" y="460"/>
                    <a:pt x="352" y="460"/>
                  </a:cubicBezTo>
                  <a:cubicBezTo>
                    <a:pt x="371" y="452"/>
                    <a:pt x="371" y="452"/>
                    <a:pt x="371" y="452"/>
                  </a:cubicBezTo>
                  <a:cubicBezTo>
                    <a:pt x="384" y="463"/>
                    <a:pt x="381" y="459"/>
                    <a:pt x="384" y="468"/>
                  </a:cubicBezTo>
                  <a:cubicBezTo>
                    <a:pt x="372" y="478"/>
                    <a:pt x="374" y="476"/>
                    <a:pt x="360" y="484"/>
                  </a:cubicBezTo>
                  <a:cubicBezTo>
                    <a:pt x="354" y="508"/>
                    <a:pt x="354" y="508"/>
                    <a:pt x="354" y="508"/>
                  </a:cubicBezTo>
                  <a:cubicBezTo>
                    <a:pt x="347" y="509"/>
                    <a:pt x="347" y="509"/>
                    <a:pt x="347" y="509"/>
                  </a:cubicBezTo>
                  <a:cubicBezTo>
                    <a:pt x="347" y="485"/>
                    <a:pt x="345" y="494"/>
                    <a:pt x="356" y="472"/>
                  </a:cubicBezTo>
                  <a:cubicBezTo>
                    <a:pt x="350" y="469"/>
                    <a:pt x="350" y="469"/>
                    <a:pt x="350" y="469"/>
                  </a:cubicBezTo>
                  <a:cubicBezTo>
                    <a:pt x="320" y="469"/>
                    <a:pt x="320" y="469"/>
                    <a:pt x="320" y="469"/>
                  </a:cubicBezTo>
                  <a:cubicBezTo>
                    <a:pt x="293" y="469"/>
                    <a:pt x="306" y="467"/>
                    <a:pt x="277" y="474"/>
                  </a:cubicBezTo>
                  <a:cubicBezTo>
                    <a:pt x="276" y="477"/>
                    <a:pt x="265" y="473"/>
                    <a:pt x="263" y="476"/>
                  </a:cubicBezTo>
                  <a:cubicBezTo>
                    <a:pt x="250" y="497"/>
                    <a:pt x="245" y="502"/>
                    <a:pt x="278" y="512"/>
                  </a:cubicBezTo>
                  <a:cubicBezTo>
                    <a:pt x="274" y="523"/>
                    <a:pt x="274" y="523"/>
                    <a:pt x="274" y="523"/>
                  </a:cubicBezTo>
                  <a:cubicBezTo>
                    <a:pt x="260" y="515"/>
                    <a:pt x="267" y="517"/>
                    <a:pt x="245" y="518"/>
                  </a:cubicBezTo>
                  <a:cubicBezTo>
                    <a:pt x="231" y="519"/>
                    <a:pt x="231" y="519"/>
                    <a:pt x="231" y="519"/>
                  </a:cubicBezTo>
                  <a:cubicBezTo>
                    <a:pt x="231" y="531"/>
                    <a:pt x="231" y="531"/>
                    <a:pt x="231" y="531"/>
                  </a:cubicBezTo>
                  <a:cubicBezTo>
                    <a:pt x="246" y="530"/>
                    <a:pt x="246" y="530"/>
                    <a:pt x="246" y="530"/>
                  </a:cubicBezTo>
                  <a:cubicBezTo>
                    <a:pt x="260" y="538"/>
                    <a:pt x="260" y="538"/>
                    <a:pt x="260" y="538"/>
                  </a:cubicBezTo>
                  <a:cubicBezTo>
                    <a:pt x="269" y="548"/>
                    <a:pt x="269" y="548"/>
                    <a:pt x="269" y="548"/>
                  </a:cubicBezTo>
                  <a:cubicBezTo>
                    <a:pt x="291" y="568"/>
                    <a:pt x="291" y="568"/>
                    <a:pt x="291" y="568"/>
                  </a:cubicBezTo>
                  <a:cubicBezTo>
                    <a:pt x="294" y="586"/>
                    <a:pt x="294" y="586"/>
                    <a:pt x="294" y="586"/>
                  </a:cubicBezTo>
                  <a:cubicBezTo>
                    <a:pt x="306" y="584"/>
                    <a:pt x="305" y="583"/>
                    <a:pt x="316" y="588"/>
                  </a:cubicBezTo>
                  <a:cubicBezTo>
                    <a:pt x="334" y="596"/>
                    <a:pt x="337" y="593"/>
                    <a:pt x="358" y="589"/>
                  </a:cubicBezTo>
                  <a:cubicBezTo>
                    <a:pt x="362" y="598"/>
                    <a:pt x="362" y="598"/>
                    <a:pt x="362" y="598"/>
                  </a:cubicBezTo>
                  <a:cubicBezTo>
                    <a:pt x="362" y="618"/>
                    <a:pt x="362" y="618"/>
                    <a:pt x="362" y="618"/>
                  </a:cubicBezTo>
                  <a:cubicBezTo>
                    <a:pt x="365" y="636"/>
                    <a:pt x="365" y="636"/>
                    <a:pt x="365" y="636"/>
                  </a:cubicBezTo>
                  <a:cubicBezTo>
                    <a:pt x="381" y="626"/>
                    <a:pt x="381" y="626"/>
                    <a:pt x="381" y="626"/>
                  </a:cubicBezTo>
                  <a:cubicBezTo>
                    <a:pt x="388" y="615"/>
                    <a:pt x="388" y="615"/>
                    <a:pt x="388" y="615"/>
                  </a:cubicBezTo>
                  <a:cubicBezTo>
                    <a:pt x="413" y="607"/>
                    <a:pt x="413" y="607"/>
                    <a:pt x="413" y="607"/>
                  </a:cubicBezTo>
                  <a:cubicBezTo>
                    <a:pt x="442" y="609"/>
                    <a:pt x="442" y="609"/>
                    <a:pt x="442" y="609"/>
                  </a:cubicBezTo>
                  <a:cubicBezTo>
                    <a:pt x="442" y="610"/>
                    <a:pt x="477" y="632"/>
                    <a:pt x="482" y="637"/>
                  </a:cubicBezTo>
                  <a:cubicBezTo>
                    <a:pt x="486" y="642"/>
                    <a:pt x="492" y="651"/>
                    <a:pt x="492" y="651"/>
                  </a:cubicBezTo>
                  <a:cubicBezTo>
                    <a:pt x="511" y="646"/>
                    <a:pt x="511" y="646"/>
                    <a:pt x="511" y="646"/>
                  </a:cubicBezTo>
                  <a:cubicBezTo>
                    <a:pt x="513" y="644"/>
                    <a:pt x="513" y="644"/>
                    <a:pt x="513" y="644"/>
                  </a:cubicBezTo>
                  <a:cubicBezTo>
                    <a:pt x="513" y="618"/>
                    <a:pt x="513" y="618"/>
                    <a:pt x="513" y="618"/>
                  </a:cubicBezTo>
                  <a:cubicBezTo>
                    <a:pt x="449" y="465"/>
                    <a:pt x="449" y="465"/>
                    <a:pt x="449" y="465"/>
                  </a:cubicBezTo>
                  <a:cubicBezTo>
                    <a:pt x="513" y="436"/>
                    <a:pt x="513" y="436"/>
                    <a:pt x="513" y="436"/>
                  </a:cubicBezTo>
                  <a:cubicBezTo>
                    <a:pt x="513" y="163"/>
                    <a:pt x="513" y="163"/>
                    <a:pt x="513" y="163"/>
                  </a:cubicBezTo>
                  <a:cubicBezTo>
                    <a:pt x="510" y="163"/>
                    <a:pt x="506" y="164"/>
                    <a:pt x="501" y="164"/>
                  </a:cubicBezTo>
                  <a:cubicBezTo>
                    <a:pt x="494" y="176"/>
                    <a:pt x="494" y="176"/>
                    <a:pt x="494" y="176"/>
                  </a:cubicBezTo>
                  <a:cubicBezTo>
                    <a:pt x="443" y="167"/>
                    <a:pt x="443" y="167"/>
                    <a:pt x="443" y="167"/>
                  </a:cubicBezTo>
                  <a:cubicBezTo>
                    <a:pt x="426" y="157"/>
                    <a:pt x="426" y="157"/>
                    <a:pt x="426" y="157"/>
                  </a:cubicBezTo>
                  <a:cubicBezTo>
                    <a:pt x="413" y="166"/>
                    <a:pt x="416" y="162"/>
                    <a:pt x="405" y="174"/>
                  </a:cubicBezTo>
                  <a:cubicBezTo>
                    <a:pt x="375" y="166"/>
                    <a:pt x="375" y="166"/>
                    <a:pt x="375" y="166"/>
                  </a:cubicBezTo>
                  <a:cubicBezTo>
                    <a:pt x="356" y="175"/>
                    <a:pt x="356" y="175"/>
                    <a:pt x="356" y="175"/>
                  </a:cubicBezTo>
                  <a:cubicBezTo>
                    <a:pt x="334" y="197"/>
                    <a:pt x="334" y="197"/>
                    <a:pt x="334" y="197"/>
                  </a:cubicBezTo>
                  <a:cubicBezTo>
                    <a:pt x="297" y="195"/>
                    <a:pt x="297" y="195"/>
                    <a:pt x="297" y="195"/>
                  </a:cubicBezTo>
                  <a:cubicBezTo>
                    <a:pt x="289" y="184"/>
                    <a:pt x="289" y="184"/>
                    <a:pt x="289" y="184"/>
                  </a:cubicBezTo>
                  <a:cubicBezTo>
                    <a:pt x="287" y="194"/>
                    <a:pt x="287" y="194"/>
                    <a:pt x="287" y="194"/>
                  </a:cubicBezTo>
                  <a:cubicBezTo>
                    <a:pt x="295" y="204"/>
                    <a:pt x="295" y="204"/>
                    <a:pt x="295" y="204"/>
                  </a:cubicBezTo>
                  <a:cubicBezTo>
                    <a:pt x="281" y="211"/>
                    <a:pt x="281" y="211"/>
                    <a:pt x="281" y="211"/>
                  </a:cubicBezTo>
                  <a:cubicBezTo>
                    <a:pt x="276" y="197"/>
                    <a:pt x="276" y="197"/>
                    <a:pt x="276" y="197"/>
                  </a:cubicBezTo>
                  <a:cubicBezTo>
                    <a:pt x="264" y="182"/>
                    <a:pt x="264" y="182"/>
                    <a:pt x="264" y="182"/>
                  </a:cubicBezTo>
                  <a:cubicBezTo>
                    <a:pt x="246" y="178"/>
                    <a:pt x="246" y="178"/>
                    <a:pt x="246" y="178"/>
                  </a:cubicBezTo>
                  <a:cubicBezTo>
                    <a:pt x="236" y="171"/>
                    <a:pt x="236" y="171"/>
                    <a:pt x="236" y="171"/>
                  </a:cubicBezTo>
                  <a:cubicBezTo>
                    <a:pt x="234" y="170"/>
                    <a:pt x="197" y="174"/>
                    <a:pt x="190" y="175"/>
                  </a:cubicBezTo>
                  <a:cubicBezTo>
                    <a:pt x="181" y="169"/>
                    <a:pt x="180" y="169"/>
                    <a:pt x="170" y="164"/>
                  </a:cubicBezTo>
                  <a:cubicBezTo>
                    <a:pt x="160" y="172"/>
                    <a:pt x="160" y="172"/>
                    <a:pt x="160" y="172"/>
                  </a:cubicBezTo>
                  <a:cubicBezTo>
                    <a:pt x="160" y="172"/>
                    <a:pt x="155" y="181"/>
                    <a:pt x="147" y="181"/>
                  </a:cubicBezTo>
                  <a:cubicBezTo>
                    <a:pt x="138" y="181"/>
                    <a:pt x="139" y="169"/>
                    <a:pt x="139" y="169"/>
                  </a:cubicBezTo>
                  <a:cubicBezTo>
                    <a:pt x="126" y="171"/>
                    <a:pt x="126" y="171"/>
                    <a:pt x="126" y="171"/>
                  </a:cubicBezTo>
                  <a:cubicBezTo>
                    <a:pt x="109" y="195"/>
                    <a:pt x="109" y="195"/>
                    <a:pt x="109" y="195"/>
                  </a:cubicBezTo>
                  <a:cubicBezTo>
                    <a:pt x="88" y="213"/>
                    <a:pt x="88" y="213"/>
                    <a:pt x="88" y="213"/>
                  </a:cubicBezTo>
                  <a:cubicBezTo>
                    <a:pt x="76" y="231"/>
                    <a:pt x="76" y="231"/>
                    <a:pt x="76" y="231"/>
                  </a:cubicBezTo>
                  <a:cubicBezTo>
                    <a:pt x="53" y="240"/>
                    <a:pt x="53" y="240"/>
                    <a:pt x="53" y="240"/>
                  </a:cubicBezTo>
                  <a:cubicBezTo>
                    <a:pt x="54" y="248"/>
                    <a:pt x="54" y="248"/>
                    <a:pt x="54" y="248"/>
                  </a:cubicBezTo>
                  <a:cubicBezTo>
                    <a:pt x="77" y="268"/>
                    <a:pt x="77" y="268"/>
                    <a:pt x="77" y="268"/>
                  </a:cubicBezTo>
                  <a:cubicBezTo>
                    <a:pt x="61" y="279"/>
                    <a:pt x="61" y="279"/>
                    <a:pt x="61" y="279"/>
                  </a:cubicBezTo>
                  <a:cubicBezTo>
                    <a:pt x="37" y="254"/>
                    <a:pt x="46" y="273"/>
                    <a:pt x="16" y="250"/>
                  </a:cubicBezTo>
                  <a:cubicBezTo>
                    <a:pt x="11" y="268"/>
                    <a:pt x="10" y="263"/>
                    <a:pt x="13" y="278"/>
                  </a:cubicBezTo>
                  <a:cubicBezTo>
                    <a:pt x="0" y="287"/>
                    <a:pt x="0" y="287"/>
                    <a:pt x="0" y="287"/>
                  </a:cubicBezTo>
                  <a:cubicBezTo>
                    <a:pt x="7" y="314"/>
                    <a:pt x="2" y="305"/>
                    <a:pt x="19" y="323"/>
                  </a:cubicBezTo>
                  <a:cubicBezTo>
                    <a:pt x="9" y="344"/>
                    <a:pt x="11" y="335"/>
                    <a:pt x="12" y="360"/>
                  </a:cubicBezTo>
                  <a:cubicBezTo>
                    <a:pt x="35" y="367"/>
                    <a:pt x="35" y="367"/>
                    <a:pt x="35" y="367"/>
                  </a:cubicBezTo>
                  <a:cubicBezTo>
                    <a:pt x="41" y="381"/>
                    <a:pt x="41" y="381"/>
                    <a:pt x="41" y="381"/>
                  </a:cubicBezTo>
                  <a:cubicBezTo>
                    <a:pt x="56" y="388"/>
                    <a:pt x="56" y="388"/>
                    <a:pt x="56" y="388"/>
                  </a:cubicBezTo>
                  <a:cubicBezTo>
                    <a:pt x="71" y="378"/>
                    <a:pt x="71" y="378"/>
                    <a:pt x="71" y="378"/>
                  </a:cubicBezTo>
                  <a:cubicBezTo>
                    <a:pt x="93" y="389"/>
                    <a:pt x="93" y="389"/>
                    <a:pt x="93" y="389"/>
                  </a:cubicBezTo>
                  <a:cubicBezTo>
                    <a:pt x="122" y="411"/>
                    <a:pt x="122" y="411"/>
                    <a:pt x="122" y="411"/>
                  </a:cubicBezTo>
                  <a:cubicBezTo>
                    <a:pt x="139" y="432"/>
                    <a:pt x="139" y="432"/>
                    <a:pt x="139" y="432"/>
                  </a:cubicBezTo>
                  <a:cubicBezTo>
                    <a:pt x="129" y="424"/>
                    <a:pt x="129" y="424"/>
                    <a:pt x="129" y="424"/>
                  </a:cubicBezTo>
                  <a:cubicBezTo>
                    <a:pt x="123" y="427"/>
                    <a:pt x="123" y="427"/>
                    <a:pt x="123" y="427"/>
                  </a:cubicBezTo>
                  <a:cubicBezTo>
                    <a:pt x="127" y="434"/>
                    <a:pt x="127" y="434"/>
                    <a:pt x="127" y="434"/>
                  </a:cubicBezTo>
                  <a:cubicBezTo>
                    <a:pt x="151" y="441"/>
                    <a:pt x="151" y="441"/>
                    <a:pt x="151" y="441"/>
                  </a:cubicBezTo>
                  <a:close/>
                  <a:moveTo>
                    <a:pt x="513" y="0"/>
                  </a:moveTo>
                  <a:cubicBezTo>
                    <a:pt x="513" y="0"/>
                    <a:pt x="513" y="0"/>
                    <a:pt x="513" y="0"/>
                  </a:cubicBezTo>
                  <a:cubicBezTo>
                    <a:pt x="499" y="5"/>
                    <a:pt x="499" y="5"/>
                    <a:pt x="499" y="5"/>
                  </a:cubicBezTo>
                  <a:cubicBezTo>
                    <a:pt x="497" y="5"/>
                    <a:pt x="469" y="1"/>
                    <a:pt x="470" y="10"/>
                  </a:cubicBezTo>
                  <a:cubicBezTo>
                    <a:pt x="471" y="15"/>
                    <a:pt x="476" y="16"/>
                    <a:pt x="476" y="16"/>
                  </a:cubicBezTo>
                  <a:cubicBezTo>
                    <a:pt x="489" y="28"/>
                    <a:pt x="489" y="28"/>
                    <a:pt x="489" y="28"/>
                  </a:cubicBezTo>
                  <a:cubicBezTo>
                    <a:pt x="488" y="35"/>
                    <a:pt x="488" y="35"/>
                    <a:pt x="488" y="35"/>
                  </a:cubicBezTo>
                  <a:cubicBezTo>
                    <a:pt x="496" y="37"/>
                    <a:pt x="496" y="37"/>
                    <a:pt x="496" y="37"/>
                  </a:cubicBezTo>
                  <a:cubicBezTo>
                    <a:pt x="513" y="37"/>
                    <a:pt x="513" y="37"/>
                    <a:pt x="513" y="37"/>
                  </a:cubicBezTo>
                  <a:cubicBezTo>
                    <a:pt x="513" y="0"/>
                    <a:pt x="513" y="0"/>
                    <a:pt x="513" y="0"/>
                  </a:cubicBezTo>
                  <a:close/>
                  <a:moveTo>
                    <a:pt x="513" y="49"/>
                  </a:moveTo>
                  <a:cubicBezTo>
                    <a:pt x="513" y="49"/>
                    <a:pt x="513" y="49"/>
                    <a:pt x="513" y="49"/>
                  </a:cubicBezTo>
                  <a:cubicBezTo>
                    <a:pt x="503" y="50"/>
                    <a:pt x="492" y="52"/>
                    <a:pt x="490" y="53"/>
                  </a:cubicBezTo>
                  <a:cubicBezTo>
                    <a:pt x="479" y="65"/>
                    <a:pt x="479" y="65"/>
                    <a:pt x="479" y="65"/>
                  </a:cubicBezTo>
                  <a:cubicBezTo>
                    <a:pt x="492" y="82"/>
                    <a:pt x="492" y="82"/>
                    <a:pt x="492" y="82"/>
                  </a:cubicBezTo>
                  <a:cubicBezTo>
                    <a:pt x="491" y="93"/>
                    <a:pt x="491" y="93"/>
                    <a:pt x="491" y="93"/>
                  </a:cubicBezTo>
                  <a:cubicBezTo>
                    <a:pt x="480" y="101"/>
                    <a:pt x="480" y="101"/>
                    <a:pt x="480" y="101"/>
                  </a:cubicBezTo>
                  <a:cubicBezTo>
                    <a:pt x="489" y="110"/>
                    <a:pt x="489" y="110"/>
                    <a:pt x="489" y="110"/>
                  </a:cubicBezTo>
                  <a:cubicBezTo>
                    <a:pt x="505" y="110"/>
                    <a:pt x="505" y="110"/>
                    <a:pt x="505" y="110"/>
                  </a:cubicBezTo>
                  <a:cubicBezTo>
                    <a:pt x="513" y="116"/>
                    <a:pt x="513" y="116"/>
                    <a:pt x="513" y="116"/>
                  </a:cubicBezTo>
                  <a:lnTo>
                    <a:pt x="513" y="49"/>
                  </a:lnTo>
                  <a:close/>
                </a:path>
              </a:pathLst>
            </a:custGeom>
            <a:grpFill/>
            <a:ln w="12700" cap="rnd">
              <a:solidFill>
                <a:schemeClr val="bg1"/>
              </a:solidFill>
            </a:ln>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Segoe UI"/>
                <a:ea typeface="+mn-ea"/>
                <a:cs typeface="+mn-cs"/>
              </a:endParaRPr>
            </a:p>
          </p:txBody>
        </p:sp>
      </p:grpSp>
      <p:sp>
        <p:nvSpPr>
          <p:cNvPr id="16" name="Slide Number Placeholder 15">
            <a:extLst>
              <a:ext uri="{FF2B5EF4-FFF2-40B4-BE49-F238E27FC236}">
                <a16:creationId xmlns:a16="http://schemas.microsoft.com/office/drawing/2014/main" id="{C1B9270F-95D0-745B-ACA5-870D885FC474}"/>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B5DC5B-6873-43DB-ADC7-B15ACCE0DFDB}" type="slidenum">
              <a:rPr kumimoji="0" lang="en-US"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71</a:t>
            </a:fld>
            <a:endParaRPr kumimoji="0" lang="en-US"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4" name="Footer Placeholder 3">
            <a:extLst>
              <a:ext uri="{FF2B5EF4-FFF2-40B4-BE49-F238E27FC236}">
                <a16:creationId xmlns:a16="http://schemas.microsoft.com/office/drawing/2014/main" id="{B15E63C9-BED9-76C8-34F5-84286695CE9A}"/>
              </a:ext>
            </a:extLst>
          </p:cNvPr>
          <p:cNvSpPr>
            <a:spLocks noGrp="1"/>
          </p:cNvSpPr>
          <p:nvPr>
            <p:ph type="ftr" sz="quarter" idx="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1" name="Date Placeholder 30">
            <a:extLst>
              <a:ext uri="{FF2B5EF4-FFF2-40B4-BE49-F238E27FC236}">
                <a16:creationId xmlns:a16="http://schemas.microsoft.com/office/drawing/2014/main" id="{F1F14CEE-7F26-B06B-EFFE-A48C2D27A652}"/>
              </a:ext>
            </a:extLst>
          </p:cNvPr>
          <p:cNvSpPr>
            <a:spLocks noGrp="1"/>
          </p:cNvSpPr>
          <p:nvPr>
            <p:ph type="dt" sz="half" idx="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277" name="Content Placeholder 276">
            <a:extLst>
              <a:ext uri="{FF2B5EF4-FFF2-40B4-BE49-F238E27FC236}">
                <a16:creationId xmlns:a16="http://schemas.microsoft.com/office/drawing/2014/main" id="{F5CD4C93-2E97-90F7-2328-9B9A51EC23EF}"/>
              </a:ext>
            </a:extLst>
          </p:cNvPr>
          <p:cNvSpPr>
            <a:spLocks noGrp="1"/>
          </p:cNvSpPr>
          <p:nvPr>
            <p:ph sz="quarter" idx="31"/>
          </p:nvPr>
        </p:nvSpPr>
        <p:spPr/>
        <p:txBody>
          <a:bodyPr/>
          <a:lstStyle/>
          <a:p>
            <a:pPr lvl="8"/>
            <a:r>
              <a:rPr lang="en-US"/>
              <a:t>Country</a:t>
            </a:r>
          </a:p>
          <a:p>
            <a:r>
              <a:rPr lang="en-US"/>
              <a:t>City</a:t>
            </a:r>
          </a:p>
          <a:p>
            <a:r>
              <a:rPr lang="en-US"/>
              <a:t>City</a:t>
            </a:r>
          </a:p>
          <a:p>
            <a:r>
              <a:rPr lang="en-US"/>
              <a:t>City</a:t>
            </a:r>
          </a:p>
          <a:p>
            <a:r>
              <a:rPr lang="en-US"/>
              <a:t>City</a:t>
            </a:r>
          </a:p>
          <a:p>
            <a:r>
              <a:rPr lang="en-US"/>
              <a:t>City</a:t>
            </a:r>
            <a:endParaRPr lang="en-US" dirty="0"/>
          </a:p>
        </p:txBody>
      </p:sp>
      <p:sp>
        <p:nvSpPr>
          <p:cNvPr id="262" name="Content Placeholder 261">
            <a:extLst>
              <a:ext uri="{FF2B5EF4-FFF2-40B4-BE49-F238E27FC236}">
                <a16:creationId xmlns:a16="http://schemas.microsoft.com/office/drawing/2014/main" id="{3B2A2603-6A1C-A30A-3132-87E74A189296}"/>
              </a:ext>
            </a:extLst>
          </p:cNvPr>
          <p:cNvSpPr>
            <a:spLocks noGrp="1"/>
          </p:cNvSpPr>
          <p:nvPr>
            <p:ph sz="quarter" idx="25"/>
          </p:nvPr>
        </p:nvSpPr>
        <p:spPr/>
        <p:txBody>
          <a:bodyPr/>
          <a:lstStyle/>
          <a:p>
            <a:pPr lvl="8"/>
            <a:r>
              <a:rPr lang="en-US"/>
              <a:t>Country</a:t>
            </a:r>
          </a:p>
          <a:p>
            <a:r>
              <a:rPr lang="en-US"/>
              <a:t>City</a:t>
            </a:r>
          </a:p>
          <a:p>
            <a:r>
              <a:rPr lang="en-US"/>
              <a:t>City</a:t>
            </a:r>
          </a:p>
          <a:p>
            <a:r>
              <a:rPr lang="en-US"/>
              <a:t>City</a:t>
            </a:r>
          </a:p>
          <a:p>
            <a:r>
              <a:rPr lang="en-US"/>
              <a:t>City</a:t>
            </a:r>
          </a:p>
          <a:p>
            <a:r>
              <a:rPr lang="en-US"/>
              <a:t>City</a:t>
            </a:r>
            <a:endParaRPr lang="en-US" dirty="0"/>
          </a:p>
        </p:txBody>
      </p:sp>
      <p:sp>
        <p:nvSpPr>
          <p:cNvPr id="260" name="Content Placeholder 259">
            <a:extLst>
              <a:ext uri="{FF2B5EF4-FFF2-40B4-BE49-F238E27FC236}">
                <a16:creationId xmlns:a16="http://schemas.microsoft.com/office/drawing/2014/main" id="{DF5451A8-56D6-9BC8-4036-7E007CC14A3A}"/>
              </a:ext>
            </a:extLst>
          </p:cNvPr>
          <p:cNvSpPr>
            <a:spLocks noGrp="1"/>
          </p:cNvSpPr>
          <p:nvPr>
            <p:ph sz="quarter" idx="33"/>
          </p:nvPr>
        </p:nvSpPr>
        <p:spPr/>
        <p:txBody>
          <a:bodyPr/>
          <a:lstStyle/>
          <a:p>
            <a:pPr lvl="8"/>
            <a:r>
              <a:rPr lang="en-US"/>
              <a:t>Country</a:t>
            </a:r>
          </a:p>
          <a:p>
            <a:r>
              <a:rPr lang="en-US"/>
              <a:t>City</a:t>
            </a:r>
          </a:p>
          <a:p>
            <a:r>
              <a:rPr lang="en-US"/>
              <a:t>City</a:t>
            </a:r>
          </a:p>
          <a:p>
            <a:r>
              <a:rPr lang="en-US"/>
              <a:t>City</a:t>
            </a:r>
          </a:p>
          <a:p>
            <a:r>
              <a:rPr lang="en-US"/>
              <a:t>City</a:t>
            </a:r>
          </a:p>
          <a:p>
            <a:r>
              <a:rPr lang="en-US"/>
              <a:t>City</a:t>
            </a:r>
            <a:endParaRPr lang="en-US" dirty="0"/>
          </a:p>
        </p:txBody>
      </p:sp>
      <p:sp>
        <p:nvSpPr>
          <p:cNvPr id="258" name="Content Placeholder 257">
            <a:extLst>
              <a:ext uri="{FF2B5EF4-FFF2-40B4-BE49-F238E27FC236}">
                <a16:creationId xmlns:a16="http://schemas.microsoft.com/office/drawing/2014/main" id="{4D75D438-49EE-5FCB-F4C7-A973E19B23C1}"/>
              </a:ext>
            </a:extLst>
          </p:cNvPr>
          <p:cNvSpPr>
            <a:spLocks noGrp="1"/>
          </p:cNvSpPr>
          <p:nvPr>
            <p:ph sz="quarter" idx="24"/>
          </p:nvPr>
        </p:nvSpPr>
        <p:spPr/>
        <p:txBody>
          <a:bodyPr/>
          <a:lstStyle/>
          <a:p>
            <a:pPr lvl="8"/>
            <a:r>
              <a:rPr lang="en-US"/>
              <a:t>Country</a:t>
            </a:r>
          </a:p>
          <a:p>
            <a:r>
              <a:rPr lang="en-US"/>
              <a:t>City</a:t>
            </a:r>
          </a:p>
          <a:p>
            <a:r>
              <a:rPr lang="en-US"/>
              <a:t>City</a:t>
            </a:r>
          </a:p>
          <a:p>
            <a:r>
              <a:rPr lang="en-US"/>
              <a:t>City</a:t>
            </a:r>
          </a:p>
          <a:p>
            <a:r>
              <a:rPr lang="en-US"/>
              <a:t>City</a:t>
            </a:r>
          </a:p>
          <a:p>
            <a:r>
              <a:rPr lang="en-US"/>
              <a:t>City</a:t>
            </a:r>
            <a:endParaRPr lang="en-US" dirty="0"/>
          </a:p>
        </p:txBody>
      </p:sp>
      <p:sp>
        <p:nvSpPr>
          <p:cNvPr id="256" name="Content Placeholder 255">
            <a:extLst>
              <a:ext uri="{FF2B5EF4-FFF2-40B4-BE49-F238E27FC236}">
                <a16:creationId xmlns:a16="http://schemas.microsoft.com/office/drawing/2014/main" id="{E27AEE9A-607B-F769-2AB8-DA627733D6C1}"/>
              </a:ext>
            </a:extLst>
          </p:cNvPr>
          <p:cNvSpPr>
            <a:spLocks noGrp="1"/>
          </p:cNvSpPr>
          <p:nvPr>
            <p:ph sz="quarter" idx="34"/>
          </p:nvPr>
        </p:nvSpPr>
        <p:spPr/>
        <p:txBody>
          <a:bodyPr/>
          <a:lstStyle/>
          <a:p>
            <a:pPr lvl="8"/>
            <a:r>
              <a:rPr lang="en-US"/>
              <a:t>Country</a:t>
            </a:r>
          </a:p>
          <a:p>
            <a:r>
              <a:rPr lang="en-US"/>
              <a:t>City</a:t>
            </a:r>
          </a:p>
          <a:p>
            <a:r>
              <a:rPr lang="en-US"/>
              <a:t>City</a:t>
            </a:r>
          </a:p>
          <a:p>
            <a:r>
              <a:rPr lang="en-US"/>
              <a:t>City</a:t>
            </a:r>
          </a:p>
          <a:p>
            <a:r>
              <a:rPr lang="en-US"/>
              <a:t>City</a:t>
            </a:r>
          </a:p>
          <a:p>
            <a:r>
              <a:rPr lang="en-US"/>
              <a:t>City</a:t>
            </a:r>
            <a:endParaRPr lang="en-US" dirty="0"/>
          </a:p>
        </p:txBody>
      </p:sp>
      <p:sp>
        <p:nvSpPr>
          <p:cNvPr id="254" name="Content Placeholder 253">
            <a:extLst>
              <a:ext uri="{FF2B5EF4-FFF2-40B4-BE49-F238E27FC236}">
                <a16:creationId xmlns:a16="http://schemas.microsoft.com/office/drawing/2014/main" id="{B987C9D5-BB11-86D0-5BFE-7ED662089AA8}"/>
              </a:ext>
            </a:extLst>
          </p:cNvPr>
          <p:cNvSpPr>
            <a:spLocks noGrp="1"/>
          </p:cNvSpPr>
          <p:nvPr>
            <p:ph sz="quarter" idx="22"/>
          </p:nvPr>
        </p:nvSpPr>
        <p:spPr/>
        <p:txBody>
          <a:bodyPr/>
          <a:lstStyle/>
          <a:p>
            <a:pPr lvl="8"/>
            <a:r>
              <a:rPr lang="en-US"/>
              <a:t>Country</a:t>
            </a:r>
          </a:p>
          <a:p>
            <a:r>
              <a:rPr lang="en-US"/>
              <a:t>City</a:t>
            </a:r>
          </a:p>
          <a:p>
            <a:r>
              <a:rPr lang="en-US"/>
              <a:t>City</a:t>
            </a:r>
          </a:p>
          <a:p>
            <a:r>
              <a:rPr lang="en-US"/>
              <a:t>City</a:t>
            </a:r>
          </a:p>
          <a:p>
            <a:r>
              <a:rPr lang="en-US"/>
              <a:t>City</a:t>
            </a:r>
          </a:p>
          <a:p>
            <a:r>
              <a:rPr lang="en-US"/>
              <a:t>City</a:t>
            </a:r>
            <a:endParaRPr lang="en-US" dirty="0"/>
          </a:p>
        </p:txBody>
      </p:sp>
      <p:sp>
        <p:nvSpPr>
          <p:cNvPr id="84" name="Content Placeholder 83">
            <a:extLst>
              <a:ext uri="{FF2B5EF4-FFF2-40B4-BE49-F238E27FC236}">
                <a16:creationId xmlns:a16="http://schemas.microsoft.com/office/drawing/2014/main" id="{D7BB13A9-2040-D8A7-7081-1BC205DBF541}"/>
              </a:ext>
            </a:extLst>
          </p:cNvPr>
          <p:cNvSpPr>
            <a:spLocks noGrp="1"/>
          </p:cNvSpPr>
          <p:nvPr>
            <p:ph sz="quarter" idx="35"/>
          </p:nvPr>
        </p:nvSpPr>
        <p:spPr/>
        <p:txBody>
          <a:bodyPr/>
          <a:lstStyle/>
          <a:p>
            <a:pPr lvl="8"/>
            <a:r>
              <a:rPr lang="en-US"/>
              <a:t>Country</a:t>
            </a:r>
          </a:p>
          <a:p>
            <a:r>
              <a:rPr lang="en-US"/>
              <a:t>City</a:t>
            </a:r>
          </a:p>
          <a:p>
            <a:r>
              <a:rPr lang="en-US"/>
              <a:t>City</a:t>
            </a:r>
          </a:p>
          <a:p>
            <a:r>
              <a:rPr lang="en-US"/>
              <a:t>City</a:t>
            </a:r>
          </a:p>
          <a:p>
            <a:r>
              <a:rPr lang="en-US"/>
              <a:t>City</a:t>
            </a:r>
          </a:p>
          <a:p>
            <a:r>
              <a:rPr lang="en-US"/>
              <a:t>City</a:t>
            </a:r>
            <a:endParaRPr lang="en-US" dirty="0"/>
          </a:p>
        </p:txBody>
      </p:sp>
      <p:sp>
        <p:nvSpPr>
          <p:cNvPr id="75" name="Content Placeholder 74">
            <a:extLst>
              <a:ext uri="{FF2B5EF4-FFF2-40B4-BE49-F238E27FC236}">
                <a16:creationId xmlns:a16="http://schemas.microsoft.com/office/drawing/2014/main" id="{B318C544-15DE-33E9-3107-55515426EA13}"/>
              </a:ext>
            </a:extLst>
          </p:cNvPr>
          <p:cNvSpPr>
            <a:spLocks noGrp="1"/>
          </p:cNvSpPr>
          <p:nvPr>
            <p:ph sz="quarter" idx="15"/>
          </p:nvPr>
        </p:nvSpPr>
        <p:spPr/>
        <p:txBody>
          <a:bodyPr/>
          <a:lstStyle/>
          <a:p>
            <a:pPr lvl="8"/>
            <a:r>
              <a:rPr lang="en-US"/>
              <a:t>Country</a:t>
            </a:r>
          </a:p>
          <a:p>
            <a:r>
              <a:rPr lang="en-US"/>
              <a:t>City</a:t>
            </a:r>
          </a:p>
          <a:p>
            <a:r>
              <a:rPr lang="en-US"/>
              <a:t>City</a:t>
            </a:r>
          </a:p>
          <a:p>
            <a:r>
              <a:rPr lang="en-US"/>
              <a:t>City</a:t>
            </a:r>
          </a:p>
          <a:p>
            <a:r>
              <a:rPr lang="en-US"/>
              <a:t>City</a:t>
            </a:r>
          </a:p>
          <a:p>
            <a:r>
              <a:rPr lang="en-US"/>
              <a:t>City</a:t>
            </a:r>
            <a:endParaRPr lang="en-US" dirty="0"/>
          </a:p>
        </p:txBody>
      </p:sp>
      <p:sp>
        <p:nvSpPr>
          <p:cNvPr id="13" name="Title 12">
            <a:extLst>
              <a:ext uri="{FF2B5EF4-FFF2-40B4-BE49-F238E27FC236}">
                <a16:creationId xmlns:a16="http://schemas.microsoft.com/office/drawing/2014/main" id="{C649C11D-765E-0FCE-0BF3-9EC7EECBB549}"/>
              </a:ext>
            </a:extLst>
          </p:cNvPr>
          <p:cNvSpPr>
            <a:spLocks noGrp="1"/>
          </p:cNvSpPr>
          <p:nvPr>
            <p:ph type="title"/>
          </p:nvPr>
        </p:nvSpPr>
        <p:spPr/>
        <p:txBody>
          <a:bodyPr vert="horz"/>
          <a:lstStyle/>
          <a:p>
            <a:r>
              <a:rPr lang="en-US"/>
              <a:t>valantic is close to you. </a:t>
            </a:r>
            <a:br>
              <a:rPr lang="en-US"/>
            </a:br>
            <a:r>
              <a:rPr lang="en-US">
                <a:gradFill>
                  <a:gsLst>
                    <a:gs pos="0">
                      <a:srgbClr val="EF4251"/>
                    </a:gs>
                    <a:gs pos="100000">
                      <a:srgbClr val="F4704D"/>
                    </a:gs>
                  </a:gsLst>
                  <a:lin ang="18900000" scaled="0"/>
                </a:gradFill>
              </a:rPr>
              <a:t>More than xx times. </a:t>
            </a:r>
            <a:endParaRPr lang="en-US" dirty="0">
              <a:gradFill>
                <a:gsLst>
                  <a:gs pos="0">
                    <a:srgbClr val="EF4251"/>
                  </a:gs>
                  <a:gs pos="100000">
                    <a:srgbClr val="F4704D"/>
                  </a:gs>
                </a:gsLst>
                <a:lin ang="18900000" scaled="0"/>
              </a:gradFill>
            </a:endParaRPr>
          </a:p>
        </p:txBody>
      </p:sp>
      <p:sp>
        <p:nvSpPr>
          <p:cNvPr id="2" name="Text Placeholder 1">
            <a:extLst>
              <a:ext uri="{FF2B5EF4-FFF2-40B4-BE49-F238E27FC236}">
                <a16:creationId xmlns:a16="http://schemas.microsoft.com/office/drawing/2014/main" id="{A769154D-61C5-330A-2690-57487B848400}"/>
              </a:ext>
            </a:extLst>
          </p:cNvPr>
          <p:cNvSpPr>
            <a:spLocks noGrp="1"/>
          </p:cNvSpPr>
          <p:nvPr>
            <p:ph type="body" sz="quarter" idx="14"/>
          </p:nvPr>
        </p:nvSpPr>
        <p:spPr/>
        <p:txBody>
          <a:bodyPr/>
          <a:lstStyle/>
          <a:p>
            <a:r>
              <a:rPr lang="en-US"/>
              <a:t>A  032 : </a:t>
            </a:r>
            <a:r>
              <a:rPr lang="en-GB"/>
              <a:t>Map : 8 contents below</a:t>
            </a:r>
            <a:endParaRPr lang="en-US"/>
          </a:p>
          <a:p>
            <a:endParaRPr lang="en-US"/>
          </a:p>
        </p:txBody>
      </p:sp>
      <p:grpSp>
        <p:nvGrpSpPr>
          <p:cNvPr id="55" name="Gruppieren 54">
            <a:extLst>
              <a:ext uri="{FF2B5EF4-FFF2-40B4-BE49-F238E27FC236}">
                <a16:creationId xmlns:a16="http://schemas.microsoft.com/office/drawing/2014/main" id="{FEA44691-D75D-D647-F6D0-F6BB66E13171}"/>
              </a:ext>
            </a:extLst>
          </p:cNvPr>
          <p:cNvGrpSpPr/>
          <p:nvPr/>
        </p:nvGrpSpPr>
        <p:grpSpPr>
          <a:xfrm>
            <a:off x="5409022" y="1507738"/>
            <a:ext cx="3674653" cy="2143809"/>
            <a:chOff x="5409022" y="1507738"/>
            <a:chExt cx="3674653" cy="2143809"/>
          </a:xfrm>
        </p:grpSpPr>
        <p:cxnSp>
          <p:nvCxnSpPr>
            <p:cNvPr id="602" name="Straight Arrow Connector 434">
              <a:extLst>
                <a:ext uri="{FF2B5EF4-FFF2-40B4-BE49-F238E27FC236}">
                  <a16:creationId xmlns:a16="http://schemas.microsoft.com/office/drawing/2014/main" id="{097093D4-6F28-C75B-300F-7F5E2AFD9A96}"/>
                </a:ext>
              </a:extLst>
            </p:cNvPr>
            <p:cNvCxnSpPr>
              <a:cxnSpLocks/>
              <a:stCxn id="466" idx="0"/>
              <a:endCxn id="517" idx="0"/>
            </p:cNvCxnSpPr>
            <p:nvPr/>
          </p:nvCxnSpPr>
          <p:spPr>
            <a:xfrm rot="16200000" flipH="1">
              <a:off x="7176886" y="2080241"/>
              <a:ext cx="16135" cy="204629"/>
            </a:xfrm>
            <a:prstGeom prst="curvedConnector3">
              <a:avLst>
                <a:gd name="adj1" fmla="val -132829"/>
              </a:avLst>
            </a:prstGeom>
            <a:ln w="6350">
              <a:solidFill>
                <a:schemeClr val="tx2"/>
              </a:solidFill>
              <a:tailEnd type="none"/>
            </a:ln>
          </p:spPr>
          <p:style>
            <a:lnRef idx="1">
              <a:schemeClr val="dk1"/>
            </a:lnRef>
            <a:fillRef idx="0">
              <a:schemeClr val="dk1"/>
            </a:fillRef>
            <a:effectRef idx="0">
              <a:schemeClr val="dk1"/>
            </a:effectRef>
            <a:fontRef idx="minor">
              <a:schemeClr val="tx1"/>
            </a:fontRef>
          </p:style>
        </p:cxnSp>
        <p:cxnSp>
          <p:nvCxnSpPr>
            <p:cNvPr id="435" name="Straight Arrow Connector 434">
              <a:extLst>
                <a:ext uri="{FF2B5EF4-FFF2-40B4-BE49-F238E27FC236}">
                  <a16:creationId xmlns:a16="http://schemas.microsoft.com/office/drawing/2014/main" id="{5C79FD30-1905-C698-751B-B5F3FBB37B20}"/>
                </a:ext>
              </a:extLst>
            </p:cNvPr>
            <p:cNvCxnSpPr>
              <a:cxnSpLocks/>
              <a:stCxn id="450" idx="2"/>
              <a:endCxn id="517" idx="0"/>
            </p:cNvCxnSpPr>
            <p:nvPr/>
          </p:nvCxnSpPr>
          <p:spPr>
            <a:xfrm rot="10800000" flipV="1">
              <a:off x="7287269" y="1552737"/>
              <a:ext cx="1278612" cy="637885"/>
            </a:xfrm>
            <a:prstGeom prst="curvedConnector2">
              <a:avLst/>
            </a:prstGeom>
            <a:ln w="6350">
              <a:solidFill>
                <a:schemeClr val="tx2"/>
              </a:solidFill>
              <a:tailEnd type="none"/>
            </a:ln>
          </p:spPr>
          <p:style>
            <a:lnRef idx="1">
              <a:schemeClr val="dk1"/>
            </a:lnRef>
            <a:fillRef idx="0">
              <a:schemeClr val="dk1"/>
            </a:fillRef>
            <a:effectRef idx="0">
              <a:schemeClr val="dk1"/>
            </a:effectRef>
            <a:fontRef idx="minor">
              <a:schemeClr val="tx1"/>
            </a:fontRef>
          </p:style>
        </p:cxnSp>
        <p:cxnSp>
          <p:nvCxnSpPr>
            <p:cNvPr id="455" name="Straight Arrow Connector 434">
              <a:extLst>
                <a:ext uri="{FF2B5EF4-FFF2-40B4-BE49-F238E27FC236}">
                  <a16:creationId xmlns:a16="http://schemas.microsoft.com/office/drawing/2014/main" id="{1C6CD168-D17F-4A3B-46C3-DBBDBB1EE9A8}"/>
                </a:ext>
              </a:extLst>
            </p:cNvPr>
            <p:cNvCxnSpPr>
              <a:cxnSpLocks/>
              <a:stCxn id="517" idx="0"/>
              <a:endCxn id="454" idx="6"/>
            </p:cNvCxnSpPr>
            <p:nvPr/>
          </p:nvCxnSpPr>
          <p:spPr>
            <a:xfrm rot="16200000" flipV="1">
              <a:off x="6868018" y="1771372"/>
              <a:ext cx="119442" cy="719060"/>
            </a:xfrm>
            <a:prstGeom prst="curvedConnector2">
              <a:avLst/>
            </a:prstGeom>
            <a:ln w="6350">
              <a:solidFill>
                <a:schemeClr val="tx2"/>
              </a:solidFill>
              <a:tailEnd type="none"/>
            </a:ln>
          </p:spPr>
          <p:style>
            <a:lnRef idx="1">
              <a:schemeClr val="dk1"/>
            </a:lnRef>
            <a:fillRef idx="0">
              <a:schemeClr val="dk1"/>
            </a:fillRef>
            <a:effectRef idx="0">
              <a:schemeClr val="dk1"/>
            </a:effectRef>
            <a:fontRef idx="minor">
              <a:schemeClr val="tx1"/>
            </a:fontRef>
          </p:style>
        </p:cxnSp>
        <p:cxnSp>
          <p:nvCxnSpPr>
            <p:cNvPr id="460" name="Straight Arrow Connector 434">
              <a:extLst>
                <a:ext uri="{FF2B5EF4-FFF2-40B4-BE49-F238E27FC236}">
                  <a16:creationId xmlns:a16="http://schemas.microsoft.com/office/drawing/2014/main" id="{7ABAA0D5-B996-CC47-507A-52DC3B5D36B8}"/>
                </a:ext>
              </a:extLst>
            </p:cNvPr>
            <p:cNvCxnSpPr>
              <a:cxnSpLocks/>
              <a:stCxn id="459" idx="6"/>
              <a:endCxn id="517" idx="0"/>
            </p:cNvCxnSpPr>
            <p:nvPr/>
          </p:nvCxnSpPr>
          <p:spPr>
            <a:xfrm>
              <a:off x="7141988" y="2042622"/>
              <a:ext cx="145281" cy="148001"/>
            </a:xfrm>
            <a:prstGeom prst="curvedConnector2">
              <a:avLst/>
            </a:prstGeom>
            <a:ln w="6350">
              <a:solidFill>
                <a:schemeClr val="tx2"/>
              </a:solidFill>
              <a:tailEnd type="none"/>
            </a:ln>
          </p:spPr>
          <p:style>
            <a:lnRef idx="1">
              <a:schemeClr val="dk1"/>
            </a:lnRef>
            <a:fillRef idx="0">
              <a:schemeClr val="dk1"/>
            </a:fillRef>
            <a:effectRef idx="0">
              <a:schemeClr val="dk1"/>
            </a:effectRef>
            <a:fontRef idx="minor">
              <a:schemeClr val="tx1"/>
            </a:fontRef>
          </p:style>
        </p:cxnSp>
        <p:cxnSp>
          <p:nvCxnSpPr>
            <p:cNvPr id="475" name="Straight Arrow Connector 434">
              <a:extLst>
                <a:ext uri="{FF2B5EF4-FFF2-40B4-BE49-F238E27FC236}">
                  <a16:creationId xmlns:a16="http://schemas.microsoft.com/office/drawing/2014/main" id="{8439302D-335E-1567-BAC2-766A3340AC6E}"/>
                </a:ext>
              </a:extLst>
            </p:cNvPr>
            <p:cNvCxnSpPr>
              <a:cxnSpLocks/>
              <a:stCxn id="424" idx="0"/>
              <a:endCxn id="517" idx="0"/>
            </p:cNvCxnSpPr>
            <p:nvPr/>
          </p:nvCxnSpPr>
          <p:spPr>
            <a:xfrm rot="16200000" flipH="1" flipV="1">
              <a:off x="8145314" y="1298696"/>
              <a:ext cx="33882" cy="1749971"/>
            </a:xfrm>
            <a:prstGeom prst="curvedConnector3">
              <a:avLst>
                <a:gd name="adj1" fmla="val -674695"/>
              </a:avLst>
            </a:prstGeom>
            <a:ln w="6350">
              <a:solidFill>
                <a:schemeClr val="tx2"/>
              </a:solidFill>
              <a:tailEnd type="none"/>
            </a:ln>
          </p:spPr>
          <p:style>
            <a:lnRef idx="1">
              <a:schemeClr val="dk1"/>
            </a:lnRef>
            <a:fillRef idx="0">
              <a:schemeClr val="dk1"/>
            </a:fillRef>
            <a:effectRef idx="0">
              <a:schemeClr val="dk1"/>
            </a:effectRef>
            <a:fontRef idx="minor">
              <a:schemeClr val="tx1"/>
            </a:fontRef>
          </p:style>
        </p:cxnSp>
        <p:cxnSp>
          <p:nvCxnSpPr>
            <p:cNvPr id="486" name="Straight Arrow Connector 434">
              <a:extLst>
                <a:ext uri="{FF2B5EF4-FFF2-40B4-BE49-F238E27FC236}">
                  <a16:creationId xmlns:a16="http://schemas.microsoft.com/office/drawing/2014/main" id="{88E2FE6A-5509-F4AF-6F28-58A3D1D3EE6B}"/>
                </a:ext>
              </a:extLst>
            </p:cNvPr>
            <p:cNvCxnSpPr>
              <a:cxnSpLocks/>
              <a:stCxn id="425" idx="0"/>
              <a:endCxn id="517" idx="0"/>
            </p:cNvCxnSpPr>
            <p:nvPr/>
          </p:nvCxnSpPr>
          <p:spPr>
            <a:xfrm rot="16200000" flipV="1">
              <a:off x="7882618" y="1595274"/>
              <a:ext cx="511746" cy="1702443"/>
            </a:xfrm>
            <a:prstGeom prst="curvedConnector3">
              <a:avLst>
                <a:gd name="adj1" fmla="val 135829"/>
              </a:avLst>
            </a:prstGeom>
            <a:ln w="6350">
              <a:solidFill>
                <a:schemeClr val="tx2"/>
              </a:solidFill>
              <a:tailEnd type="none"/>
            </a:ln>
          </p:spPr>
          <p:style>
            <a:lnRef idx="1">
              <a:schemeClr val="dk1"/>
            </a:lnRef>
            <a:fillRef idx="0">
              <a:schemeClr val="dk1"/>
            </a:fillRef>
            <a:effectRef idx="0">
              <a:schemeClr val="dk1"/>
            </a:effectRef>
            <a:fontRef idx="minor">
              <a:schemeClr val="tx1"/>
            </a:fontRef>
          </p:style>
        </p:cxnSp>
        <p:cxnSp>
          <p:nvCxnSpPr>
            <p:cNvPr id="491" name="Straight Arrow Connector 434">
              <a:extLst>
                <a:ext uri="{FF2B5EF4-FFF2-40B4-BE49-F238E27FC236}">
                  <a16:creationId xmlns:a16="http://schemas.microsoft.com/office/drawing/2014/main" id="{232F6615-DB0E-BDA1-32AF-A886F00E19B1}"/>
                </a:ext>
              </a:extLst>
            </p:cNvPr>
            <p:cNvCxnSpPr>
              <a:cxnSpLocks/>
              <a:stCxn id="423" idx="0"/>
              <a:endCxn id="517" idx="0"/>
            </p:cNvCxnSpPr>
            <p:nvPr/>
          </p:nvCxnSpPr>
          <p:spPr>
            <a:xfrm rot="16200000" flipV="1">
              <a:off x="7518238" y="1959654"/>
              <a:ext cx="122906" cy="584844"/>
            </a:xfrm>
            <a:prstGeom prst="curvedConnector3">
              <a:avLst>
                <a:gd name="adj1" fmla="val 165874"/>
              </a:avLst>
            </a:prstGeom>
            <a:ln w="6350">
              <a:solidFill>
                <a:schemeClr val="tx2"/>
              </a:solidFill>
              <a:tailEnd type="none"/>
            </a:ln>
          </p:spPr>
          <p:style>
            <a:lnRef idx="1">
              <a:schemeClr val="dk1"/>
            </a:lnRef>
            <a:fillRef idx="0">
              <a:schemeClr val="dk1"/>
            </a:fillRef>
            <a:effectRef idx="0">
              <a:schemeClr val="dk1"/>
            </a:effectRef>
            <a:fontRef idx="minor">
              <a:schemeClr val="tx1"/>
            </a:fontRef>
          </p:style>
        </p:cxnSp>
        <p:cxnSp>
          <p:nvCxnSpPr>
            <p:cNvPr id="534" name="Straight Arrow Connector 434">
              <a:extLst>
                <a:ext uri="{FF2B5EF4-FFF2-40B4-BE49-F238E27FC236}">
                  <a16:creationId xmlns:a16="http://schemas.microsoft.com/office/drawing/2014/main" id="{343A68C7-2E28-495E-6DF3-C83DF3DBA995}"/>
                </a:ext>
              </a:extLst>
            </p:cNvPr>
            <p:cNvCxnSpPr>
              <a:cxnSpLocks/>
              <a:stCxn id="517" idx="1"/>
              <a:endCxn id="418" idx="7"/>
            </p:cNvCxnSpPr>
            <p:nvPr/>
          </p:nvCxnSpPr>
          <p:spPr>
            <a:xfrm rot="10800000" flipV="1">
              <a:off x="5488293" y="2262814"/>
              <a:ext cx="1726977" cy="1302744"/>
            </a:xfrm>
            <a:prstGeom prst="curvedConnector2">
              <a:avLst/>
            </a:prstGeom>
            <a:ln w="6350">
              <a:solidFill>
                <a:schemeClr val="tx2"/>
              </a:solidFill>
              <a:tailEnd type="none"/>
            </a:ln>
          </p:spPr>
          <p:style>
            <a:lnRef idx="1">
              <a:schemeClr val="dk1"/>
            </a:lnRef>
            <a:fillRef idx="0">
              <a:schemeClr val="dk1"/>
            </a:fillRef>
            <a:effectRef idx="0">
              <a:schemeClr val="dk1"/>
            </a:effectRef>
            <a:fontRef idx="minor">
              <a:schemeClr val="tx1"/>
            </a:fontRef>
          </p:style>
        </p:cxnSp>
        <p:cxnSp>
          <p:nvCxnSpPr>
            <p:cNvPr id="537" name="Straight Arrow Connector 434">
              <a:extLst>
                <a:ext uri="{FF2B5EF4-FFF2-40B4-BE49-F238E27FC236}">
                  <a16:creationId xmlns:a16="http://schemas.microsoft.com/office/drawing/2014/main" id="{689BA04B-2E7B-D588-334E-697371B41578}"/>
                </a:ext>
              </a:extLst>
            </p:cNvPr>
            <p:cNvCxnSpPr>
              <a:cxnSpLocks/>
              <a:stCxn id="517" idx="1"/>
              <a:endCxn id="419" idx="0"/>
            </p:cNvCxnSpPr>
            <p:nvPr/>
          </p:nvCxnSpPr>
          <p:spPr>
            <a:xfrm rot="10800000" flipV="1">
              <a:off x="5994991" y="2262813"/>
              <a:ext cx="1220278" cy="1295863"/>
            </a:xfrm>
            <a:prstGeom prst="curvedConnector2">
              <a:avLst/>
            </a:prstGeom>
            <a:ln w="6350">
              <a:solidFill>
                <a:schemeClr val="tx2"/>
              </a:solidFill>
              <a:tailEnd type="none"/>
            </a:ln>
          </p:spPr>
          <p:style>
            <a:lnRef idx="1">
              <a:schemeClr val="dk1"/>
            </a:lnRef>
            <a:fillRef idx="0">
              <a:schemeClr val="dk1"/>
            </a:fillRef>
            <a:effectRef idx="0">
              <a:schemeClr val="dk1"/>
            </a:effectRef>
            <a:fontRef idx="minor">
              <a:schemeClr val="tx1"/>
            </a:fontRef>
          </p:style>
        </p:cxnSp>
        <p:sp>
          <p:nvSpPr>
            <p:cNvPr id="418" name="Oval 417">
              <a:extLst>
                <a:ext uri="{FF2B5EF4-FFF2-40B4-BE49-F238E27FC236}">
                  <a16:creationId xmlns:a16="http://schemas.microsoft.com/office/drawing/2014/main" id="{FA3A5D49-8818-FDB7-F960-B67008C4CA18}"/>
                </a:ext>
              </a:extLst>
            </p:cNvPr>
            <p:cNvSpPr/>
            <p:nvPr/>
          </p:nvSpPr>
          <p:spPr>
            <a:xfrm>
              <a:off x="5409022" y="3551958"/>
              <a:ext cx="92870" cy="92870"/>
            </a:xfrm>
            <a:prstGeom prst="ellipse">
              <a:avLst/>
            </a:prstGeom>
            <a:solidFill>
              <a:schemeClr val="tx2"/>
            </a:solidFill>
            <a:ln w="9525" cap="flat">
              <a:noFill/>
              <a:prstDash val="solid"/>
              <a:miter/>
            </a:ln>
          </p:spPr>
          <p:txBody>
            <a:bodyPr lIns="360000" tIns="432000" rIns="72000" bIns="36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DE" sz="1600" b="1" i="0" u="none" strike="noStrike" kern="1200" cap="none" spc="0" normalizeH="0" baseline="0" noProof="0" dirty="0" err="1">
                <a:ln>
                  <a:noFill/>
                </a:ln>
                <a:solidFill>
                  <a:srgbClr val="100C2A"/>
                </a:solidFill>
                <a:effectLst/>
                <a:uLnTx/>
                <a:uFillTx/>
                <a:latin typeface="Segoe UI Light"/>
                <a:ea typeface="+mn-ea"/>
                <a:cs typeface="+mn-cs"/>
              </a:endParaRPr>
            </a:p>
          </p:txBody>
        </p:sp>
        <p:sp>
          <p:nvSpPr>
            <p:cNvPr id="419" name="Oval 418">
              <a:extLst>
                <a:ext uri="{FF2B5EF4-FFF2-40B4-BE49-F238E27FC236}">
                  <a16:creationId xmlns:a16="http://schemas.microsoft.com/office/drawing/2014/main" id="{639E1F6D-CCAA-FFD3-766F-7D4B50370F61}"/>
                </a:ext>
              </a:extLst>
            </p:cNvPr>
            <p:cNvSpPr/>
            <p:nvPr/>
          </p:nvSpPr>
          <p:spPr>
            <a:xfrm>
              <a:off x="5948556" y="3558677"/>
              <a:ext cx="92870" cy="92870"/>
            </a:xfrm>
            <a:prstGeom prst="ellipse">
              <a:avLst/>
            </a:prstGeom>
            <a:solidFill>
              <a:schemeClr val="tx2"/>
            </a:solidFill>
            <a:ln w="9525" cap="flat">
              <a:noFill/>
              <a:prstDash val="solid"/>
              <a:miter/>
            </a:ln>
          </p:spPr>
          <p:txBody>
            <a:bodyPr lIns="360000" tIns="432000" rIns="72000" bIns="36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DE" sz="1600" b="1" i="0" u="none" strike="noStrike" kern="1200" cap="none" spc="0" normalizeH="0" baseline="0" noProof="0" dirty="0" err="1">
                <a:ln>
                  <a:noFill/>
                </a:ln>
                <a:solidFill>
                  <a:srgbClr val="100C2A"/>
                </a:solidFill>
                <a:effectLst/>
                <a:uLnTx/>
                <a:uFillTx/>
                <a:latin typeface="Segoe UI Light"/>
                <a:ea typeface="+mn-ea"/>
                <a:cs typeface="+mn-cs"/>
              </a:endParaRPr>
            </a:p>
          </p:txBody>
        </p:sp>
        <p:sp>
          <p:nvSpPr>
            <p:cNvPr id="423" name="Oval 422">
              <a:extLst>
                <a:ext uri="{FF2B5EF4-FFF2-40B4-BE49-F238E27FC236}">
                  <a16:creationId xmlns:a16="http://schemas.microsoft.com/office/drawing/2014/main" id="{FE3FAB17-0B8A-544B-C8C7-33C2F36FD5E0}"/>
                </a:ext>
              </a:extLst>
            </p:cNvPr>
            <p:cNvSpPr/>
            <p:nvPr/>
          </p:nvSpPr>
          <p:spPr>
            <a:xfrm>
              <a:off x="7825678" y="2313529"/>
              <a:ext cx="92870" cy="92870"/>
            </a:xfrm>
            <a:prstGeom prst="ellipse">
              <a:avLst/>
            </a:prstGeom>
            <a:solidFill>
              <a:schemeClr val="tx2"/>
            </a:solidFill>
            <a:ln w="9525" cap="flat">
              <a:noFill/>
              <a:prstDash val="solid"/>
              <a:miter/>
            </a:ln>
          </p:spPr>
          <p:txBody>
            <a:bodyPr lIns="360000" tIns="432000" rIns="72000" bIns="36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DE" sz="1600" b="1" i="0" u="none" strike="noStrike" kern="1200" cap="none" spc="0" normalizeH="0" baseline="0" noProof="0" dirty="0" err="1">
                <a:ln>
                  <a:noFill/>
                </a:ln>
                <a:solidFill>
                  <a:srgbClr val="100C2A"/>
                </a:solidFill>
                <a:effectLst/>
                <a:uLnTx/>
                <a:uFillTx/>
                <a:latin typeface="Segoe UI Light"/>
                <a:ea typeface="+mn-ea"/>
                <a:cs typeface="+mn-cs"/>
              </a:endParaRPr>
            </a:p>
          </p:txBody>
        </p:sp>
        <p:sp>
          <p:nvSpPr>
            <p:cNvPr id="424" name="Oval 423">
              <a:extLst>
                <a:ext uri="{FF2B5EF4-FFF2-40B4-BE49-F238E27FC236}">
                  <a16:creationId xmlns:a16="http://schemas.microsoft.com/office/drawing/2014/main" id="{31C3C8FC-ACF4-3C0C-F99B-738362EB4167}"/>
                </a:ext>
              </a:extLst>
            </p:cNvPr>
            <p:cNvSpPr/>
            <p:nvPr/>
          </p:nvSpPr>
          <p:spPr>
            <a:xfrm>
              <a:off x="8990805" y="2156741"/>
              <a:ext cx="92870" cy="92870"/>
            </a:xfrm>
            <a:prstGeom prst="ellipse">
              <a:avLst/>
            </a:prstGeom>
            <a:solidFill>
              <a:schemeClr val="tx2"/>
            </a:solidFill>
            <a:ln w="9525" cap="flat">
              <a:noFill/>
              <a:prstDash val="solid"/>
              <a:miter/>
            </a:ln>
          </p:spPr>
          <p:txBody>
            <a:bodyPr lIns="360000" tIns="432000" rIns="72000" bIns="36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DE" sz="1600" b="1" i="0" u="none" strike="noStrike" kern="1200" cap="none" spc="0" normalizeH="0" baseline="0" noProof="0" dirty="0" err="1">
                <a:ln>
                  <a:noFill/>
                </a:ln>
                <a:solidFill>
                  <a:srgbClr val="100C2A"/>
                </a:solidFill>
                <a:effectLst/>
                <a:uLnTx/>
                <a:uFillTx/>
                <a:latin typeface="Segoe UI Light"/>
                <a:ea typeface="+mn-ea"/>
                <a:cs typeface="+mn-cs"/>
              </a:endParaRPr>
            </a:p>
          </p:txBody>
        </p:sp>
        <p:sp>
          <p:nvSpPr>
            <p:cNvPr id="425" name="Oval 424">
              <a:extLst>
                <a:ext uri="{FF2B5EF4-FFF2-40B4-BE49-F238E27FC236}">
                  <a16:creationId xmlns:a16="http://schemas.microsoft.com/office/drawing/2014/main" id="{CE854EFE-15C4-20E4-422C-845DDD9AFC11}"/>
                </a:ext>
              </a:extLst>
            </p:cNvPr>
            <p:cNvSpPr/>
            <p:nvPr/>
          </p:nvSpPr>
          <p:spPr>
            <a:xfrm>
              <a:off x="8943277" y="2702369"/>
              <a:ext cx="92870" cy="92870"/>
            </a:xfrm>
            <a:prstGeom prst="ellipse">
              <a:avLst/>
            </a:prstGeom>
            <a:solidFill>
              <a:schemeClr val="tx2"/>
            </a:solidFill>
            <a:ln w="9525" cap="flat">
              <a:noFill/>
              <a:prstDash val="solid"/>
              <a:miter/>
            </a:ln>
          </p:spPr>
          <p:txBody>
            <a:bodyPr lIns="360000" tIns="432000" rIns="72000" bIns="36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DE" sz="1600" b="1" i="0" u="none" strike="noStrike" kern="1200" cap="none" spc="0" normalizeH="0" baseline="0" noProof="0" dirty="0" err="1">
                <a:ln>
                  <a:noFill/>
                </a:ln>
                <a:solidFill>
                  <a:srgbClr val="100C2A"/>
                </a:solidFill>
                <a:effectLst/>
                <a:uLnTx/>
                <a:uFillTx/>
                <a:latin typeface="Segoe UI Light"/>
                <a:ea typeface="+mn-ea"/>
                <a:cs typeface="+mn-cs"/>
              </a:endParaRPr>
            </a:p>
          </p:txBody>
        </p:sp>
        <p:sp>
          <p:nvSpPr>
            <p:cNvPr id="450" name="Oval 449">
              <a:extLst>
                <a:ext uri="{FF2B5EF4-FFF2-40B4-BE49-F238E27FC236}">
                  <a16:creationId xmlns:a16="http://schemas.microsoft.com/office/drawing/2014/main" id="{A3899E93-C419-53DF-FB25-39423F961E6A}"/>
                </a:ext>
              </a:extLst>
            </p:cNvPr>
            <p:cNvSpPr/>
            <p:nvPr/>
          </p:nvSpPr>
          <p:spPr>
            <a:xfrm>
              <a:off x="8565881" y="1507738"/>
              <a:ext cx="90000" cy="90000"/>
            </a:xfrm>
            <a:prstGeom prst="ellipse">
              <a:avLst/>
            </a:prstGeom>
            <a:solidFill>
              <a:schemeClr val="tx2"/>
            </a:solidFill>
            <a:ln w="9525" cap="flat">
              <a:noFill/>
              <a:prstDash val="solid"/>
              <a:miter/>
            </a:ln>
          </p:spPr>
          <p:txBody>
            <a:bodyPr lIns="144000" tIns="144000" rIns="144000" bIns="72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US" sz="1600" b="1" i="0" u="none" strike="noStrike" kern="1200" cap="none" spc="0" normalizeH="0" baseline="0" noProof="0" dirty="0" err="1">
                <a:ln>
                  <a:noFill/>
                </a:ln>
                <a:solidFill>
                  <a:srgbClr val="100C2A"/>
                </a:solidFill>
                <a:effectLst/>
                <a:uLnTx/>
                <a:uFillTx/>
                <a:latin typeface="Segoe UI Light"/>
                <a:ea typeface="+mn-ea"/>
                <a:cs typeface="+mn-cs"/>
              </a:endParaRPr>
            </a:p>
          </p:txBody>
        </p:sp>
        <p:sp>
          <p:nvSpPr>
            <p:cNvPr id="454" name="Oval 453">
              <a:extLst>
                <a:ext uri="{FF2B5EF4-FFF2-40B4-BE49-F238E27FC236}">
                  <a16:creationId xmlns:a16="http://schemas.microsoft.com/office/drawing/2014/main" id="{41808CA7-B617-26B7-6498-0FFED2A59D66}"/>
                </a:ext>
              </a:extLst>
            </p:cNvPr>
            <p:cNvSpPr/>
            <p:nvPr/>
          </p:nvSpPr>
          <p:spPr>
            <a:xfrm>
              <a:off x="6478209" y="2026181"/>
              <a:ext cx="90000" cy="90000"/>
            </a:xfrm>
            <a:prstGeom prst="ellipse">
              <a:avLst/>
            </a:prstGeom>
            <a:solidFill>
              <a:schemeClr val="tx2"/>
            </a:solidFill>
            <a:ln w="9525" cap="flat">
              <a:noFill/>
              <a:prstDash val="solid"/>
              <a:miter/>
            </a:ln>
          </p:spPr>
          <p:txBody>
            <a:bodyPr lIns="144000" tIns="144000" rIns="144000" bIns="72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US" sz="1600" b="1" i="0" u="none" strike="noStrike" kern="1200" cap="none" spc="0" normalizeH="0" baseline="0" noProof="0" dirty="0" err="1">
                <a:ln>
                  <a:noFill/>
                </a:ln>
                <a:solidFill>
                  <a:srgbClr val="100C2A"/>
                </a:solidFill>
                <a:effectLst/>
                <a:uLnTx/>
                <a:uFillTx/>
                <a:latin typeface="Segoe UI Light"/>
                <a:ea typeface="+mn-ea"/>
                <a:cs typeface="+mn-cs"/>
              </a:endParaRPr>
            </a:p>
          </p:txBody>
        </p:sp>
        <p:sp>
          <p:nvSpPr>
            <p:cNvPr id="459" name="Oval 458">
              <a:extLst>
                <a:ext uri="{FF2B5EF4-FFF2-40B4-BE49-F238E27FC236}">
                  <a16:creationId xmlns:a16="http://schemas.microsoft.com/office/drawing/2014/main" id="{60E6172D-89FB-96C7-89F9-8DED08727F74}"/>
                </a:ext>
              </a:extLst>
            </p:cNvPr>
            <p:cNvSpPr/>
            <p:nvPr/>
          </p:nvSpPr>
          <p:spPr>
            <a:xfrm>
              <a:off x="7051988" y="1997622"/>
              <a:ext cx="90000" cy="90000"/>
            </a:xfrm>
            <a:prstGeom prst="ellipse">
              <a:avLst/>
            </a:prstGeom>
            <a:solidFill>
              <a:schemeClr val="tx2"/>
            </a:solidFill>
            <a:ln w="9525" cap="flat">
              <a:noFill/>
              <a:prstDash val="solid"/>
              <a:miter/>
            </a:ln>
          </p:spPr>
          <p:txBody>
            <a:bodyPr lIns="144000" tIns="144000" rIns="144000" bIns="72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US" sz="1600" b="1" i="0" u="none" strike="noStrike" kern="1200" cap="none" spc="0" normalizeH="0" baseline="0" noProof="0" dirty="0" err="1">
                <a:ln>
                  <a:noFill/>
                </a:ln>
                <a:solidFill>
                  <a:srgbClr val="100C2A"/>
                </a:solidFill>
                <a:effectLst/>
                <a:uLnTx/>
                <a:uFillTx/>
                <a:latin typeface="Segoe UI Light"/>
                <a:ea typeface="+mn-ea"/>
                <a:cs typeface="+mn-cs"/>
              </a:endParaRPr>
            </a:p>
          </p:txBody>
        </p:sp>
        <p:sp>
          <p:nvSpPr>
            <p:cNvPr id="466" name="Oval 465">
              <a:extLst>
                <a:ext uri="{FF2B5EF4-FFF2-40B4-BE49-F238E27FC236}">
                  <a16:creationId xmlns:a16="http://schemas.microsoft.com/office/drawing/2014/main" id="{B9BDBF41-460A-936B-7A53-0D9F14386BB0}"/>
                </a:ext>
              </a:extLst>
            </p:cNvPr>
            <p:cNvSpPr/>
            <p:nvPr/>
          </p:nvSpPr>
          <p:spPr>
            <a:xfrm>
              <a:off x="7037640" y="2174488"/>
              <a:ext cx="90000" cy="90000"/>
            </a:xfrm>
            <a:prstGeom prst="ellipse">
              <a:avLst/>
            </a:prstGeom>
            <a:solidFill>
              <a:schemeClr val="tx2"/>
            </a:solidFill>
            <a:ln w="9525" cap="flat">
              <a:noFill/>
              <a:prstDash val="solid"/>
              <a:miter/>
            </a:ln>
          </p:spPr>
          <p:txBody>
            <a:bodyPr lIns="144000" tIns="144000" rIns="144000" bIns="72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US" sz="1600" b="1" i="0" u="none" strike="noStrike" kern="1200" cap="none" spc="0" normalizeH="0" baseline="0" noProof="0" dirty="0" err="1">
                <a:ln>
                  <a:noFill/>
                </a:ln>
                <a:solidFill>
                  <a:srgbClr val="100C2A"/>
                </a:solidFill>
                <a:effectLst/>
                <a:uLnTx/>
                <a:uFillTx/>
                <a:latin typeface="Segoe UI Light"/>
                <a:ea typeface="+mn-ea"/>
                <a:cs typeface="+mn-cs"/>
              </a:endParaRPr>
            </a:p>
          </p:txBody>
        </p:sp>
        <p:sp>
          <p:nvSpPr>
            <p:cNvPr id="517" name="Rectangle: Rounded Corners 516">
              <a:extLst>
                <a:ext uri="{FF2B5EF4-FFF2-40B4-BE49-F238E27FC236}">
                  <a16:creationId xmlns:a16="http://schemas.microsoft.com/office/drawing/2014/main" id="{F29D0C8D-9E65-7C2E-508A-BF92870D722F}"/>
                </a:ext>
              </a:extLst>
            </p:cNvPr>
            <p:cNvSpPr/>
            <p:nvPr/>
          </p:nvSpPr>
          <p:spPr>
            <a:xfrm>
              <a:off x="7215269" y="2190623"/>
              <a:ext cx="144000" cy="144382"/>
            </a:xfrm>
            <a:prstGeom prst="roundRect">
              <a:avLst>
                <a:gd name="adj" fmla="val 50000"/>
              </a:avLst>
            </a:prstGeom>
            <a:solidFill>
              <a:schemeClr val="tx2"/>
            </a:solidFill>
            <a:ln w="9525" cap="flat">
              <a:noFill/>
              <a:prstDash val="solid"/>
              <a:miter/>
            </a:ln>
          </p:spPr>
          <p:txBody>
            <a:bodyPr lIns="144000" tIns="144000" rIns="144000" bIns="72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US" sz="1600" b="1" i="0" u="none" strike="noStrike" kern="1200" cap="none" spc="0" normalizeH="0" baseline="0" noProof="0" dirty="0" err="1">
                <a:ln>
                  <a:noFill/>
                </a:ln>
                <a:solidFill>
                  <a:srgbClr val="100C2A"/>
                </a:solidFill>
                <a:effectLst/>
                <a:uLnTx/>
                <a:uFillTx/>
                <a:latin typeface="Segoe UI Light"/>
                <a:ea typeface="+mn-ea"/>
                <a:cs typeface="+mn-cs"/>
              </a:endParaRPr>
            </a:p>
          </p:txBody>
        </p:sp>
        <p:sp>
          <p:nvSpPr>
            <p:cNvPr id="594" name="Rectangle: Rounded Corners 593">
              <a:extLst>
                <a:ext uri="{FF2B5EF4-FFF2-40B4-BE49-F238E27FC236}">
                  <a16:creationId xmlns:a16="http://schemas.microsoft.com/office/drawing/2014/main" id="{6B819FD6-6877-01BC-EDF0-8693A30E8F54}"/>
                </a:ext>
              </a:extLst>
            </p:cNvPr>
            <p:cNvSpPr/>
            <p:nvPr/>
          </p:nvSpPr>
          <p:spPr>
            <a:xfrm>
              <a:off x="7196624" y="2135575"/>
              <a:ext cx="198040" cy="198565"/>
            </a:xfrm>
            <a:prstGeom prst="roundRect">
              <a:avLst>
                <a:gd name="adj" fmla="val 50000"/>
              </a:avLst>
            </a:prstGeom>
            <a:solidFill>
              <a:schemeClr val="tx2"/>
            </a:solidFill>
            <a:ln w="9525" cap="flat">
              <a:noFill/>
              <a:prstDash val="solid"/>
              <a:miter/>
            </a:ln>
          </p:spPr>
          <p:txBody>
            <a:bodyPr lIns="144000" tIns="144000" rIns="144000" bIns="72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US" sz="1600" b="1" i="0" u="none" strike="noStrike" kern="1200" cap="none" spc="0" normalizeH="0" baseline="0" noProof="0" dirty="0" err="1">
                <a:ln>
                  <a:noFill/>
                </a:ln>
                <a:solidFill>
                  <a:srgbClr val="100C2A"/>
                </a:solidFill>
                <a:effectLst/>
                <a:uLnTx/>
                <a:uFillTx/>
                <a:latin typeface="Segoe UI Light"/>
                <a:ea typeface="+mn-ea"/>
                <a:cs typeface="+mn-cs"/>
              </a:endParaRPr>
            </a:p>
          </p:txBody>
        </p:sp>
      </p:grpSp>
    </p:spTree>
    <p:extLst>
      <p:ext uri="{BB962C8B-B14F-4D97-AF65-F5344CB8AC3E}">
        <p14:creationId xmlns:p14="http://schemas.microsoft.com/office/powerpoint/2010/main" val="366276279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0AEE93B-CF9C-02A3-5BC7-50F510650CA8}"/>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573BCF-C0F1-4720-B5E7-944FE630E67D}" type="slidenum">
              <a:rPr kumimoji="0" lang="en-US"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72</a:t>
            </a:fld>
            <a:endParaRPr kumimoji="0" lang="en-US"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 name="Footer Placeholder 2">
            <a:extLst>
              <a:ext uri="{FF2B5EF4-FFF2-40B4-BE49-F238E27FC236}">
                <a16:creationId xmlns:a16="http://schemas.microsoft.com/office/drawing/2014/main" id="{C741A22C-B8A6-9E50-1E9E-26051B0BE258}"/>
              </a:ext>
            </a:extLst>
          </p:cNvPr>
          <p:cNvSpPr>
            <a:spLocks noGrp="1"/>
          </p:cNvSpPr>
          <p:nvPr>
            <p:ph type="ftr" sz="quarter" idx="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4" name="Date Placeholder 3">
            <a:extLst>
              <a:ext uri="{FF2B5EF4-FFF2-40B4-BE49-F238E27FC236}">
                <a16:creationId xmlns:a16="http://schemas.microsoft.com/office/drawing/2014/main" id="{81AFF9FE-8117-A64E-DD49-4BF136F4ADD1}"/>
              </a:ext>
            </a:extLst>
          </p:cNvPr>
          <p:cNvSpPr>
            <a:spLocks noGrp="1"/>
          </p:cNvSpPr>
          <p:nvPr>
            <p:ph type="dt" sz="half" idx="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30" name="Picture Placeholder 29">
            <a:extLst>
              <a:ext uri="{FF2B5EF4-FFF2-40B4-BE49-F238E27FC236}">
                <a16:creationId xmlns:a16="http://schemas.microsoft.com/office/drawing/2014/main" id="{5ACAA8B6-0BA2-D870-8DA4-6D091F338294}"/>
              </a:ext>
            </a:extLst>
          </p:cNvPr>
          <p:cNvPicPr>
            <a:picLocks noGrp="1" noChangeAspect="1"/>
          </p:cNvPicPr>
          <p:nvPr>
            <p:ph type="pic" sz="quarter" idx="19"/>
          </p:nvPr>
        </p:nvPicPr>
        <p:blipFill rotWithShape="1">
          <a:blip r:embed="rId2"/>
          <a:srcRect t="364" b="364"/>
          <a:stretch/>
        </p:blipFill>
        <p:spPr>
          <a:prstGeom prst="rect">
            <a:avLst/>
          </a:prstGeom>
        </p:spPr>
      </p:pic>
      <p:pic>
        <p:nvPicPr>
          <p:cNvPr id="49" name="Bildplatzhalter 48">
            <a:extLst>
              <a:ext uri="{FF2B5EF4-FFF2-40B4-BE49-F238E27FC236}">
                <a16:creationId xmlns:a16="http://schemas.microsoft.com/office/drawing/2014/main" id="{4938AFAC-A61E-C039-07EC-11B333B7A48D}"/>
              </a:ext>
            </a:extLst>
          </p:cNvPr>
          <p:cNvPicPr>
            <a:picLocks noGrp="1" noChangeAspect="1"/>
          </p:cNvPicPr>
          <p:nvPr>
            <p:ph type="pic" sz="quarter" idx="20"/>
          </p:nvPr>
        </p:nvPicPr>
        <p:blipFill>
          <a:blip r:embed="rId3"/>
          <a:srcRect t="364" b="364"/>
          <a:stretch/>
        </p:blipFill>
        <p:spPr/>
      </p:pic>
      <p:pic>
        <p:nvPicPr>
          <p:cNvPr id="26" name="Picture Placeholder 25">
            <a:extLst>
              <a:ext uri="{FF2B5EF4-FFF2-40B4-BE49-F238E27FC236}">
                <a16:creationId xmlns:a16="http://schemas.microsoft.com/office/drawing/2014/main" id="{1BBEA6FC-CB31-43DB-39EA-11011D870FBD}"/>
              </a:ext>
            </a:extLst>
          </p:cNvPr>
          <p:cNvPicPr>
            <a:picLocks noGrp="1" noChangeAspect="1"/>
          </p:cNvPicPr>
          <p:nvPr>
            <p:ph type="pic" sz="quarter" idx="21"/>
          </p:nvPr>
        </p:nvPicPr>
        <p:blipFill rotWithShape="1">
          <a:blip r:embed="rId4"/>
          <a:srcRect t="364" b="364"/>
          <a:stretch/>
        </p:blipFill>
        <p:spPr>
          <a:prstGeom prst="rect">
            <a:avLst/>
          </a:prstGeom>
        </p:spPr>
      </p:pic>
      <p:pic>
        <p:nvPicPr>
          <p:cNvPr id="22" name="Picture Placeholder 21">
            <a:extLst>
              <a:ext uri="{FF2B5EF4-FFF2-40B4-BE49-F238E27FC236}">
                <a16:creationId xmlns:a16="http://schemas.microsoft.com/office/drawing/2014/main" id="{CB262FF8-A34A-6D0F-3790-FB301A9C53DB}"/>
              </a:ext>
            </a:extLst>
          </p:cNvPr>
          <p:cNvPicPr>
            <a:picLocks noGrp="1" noChangeAspect="1"/>
          </p:cNvPicPr>
          <p:nvPr>
            <p:ph type="pic" sz="quarter" idx="22"/>
          </p:nvPr>
        </p:nvPicPr>
        <p:blipFill rotWithShape="1">
          <a:blip r:embed="rId5"/>
          <a:srcRect l="200" r="200"/>
          <a:stretch/>
        </p:blipFill>
        <p:spPr>
          <a:prstGeom prst="rect">
            <a:avLst/>
          </a:prstGeom>
        </p:spPr>
      </p:pic>
      <p:pic>
        <p:nvPicPr>
          <p:cNvPr id="19" name="Picture Placeholder 18">
            <a:extLst>
              <a:ext uri="{FF2B5EF4-FFF2-40B4-BE49-F238E27FC236}">
                <a16:creationId xmlns:a16="http://schemas.microsoft.com/office/drawing/2014/main" id="{5B913FFF-8980-E86D-AABC-CAC7318A85B2}"/>
              </a:ext>
            </a:extLst>
          </p:cNvPr>
          <p:cNvPicPr>
            <a:picLocks noGrp="1" noChangeAspect="1"/>
          </p:cNvPicPr>
          <p:nvPr>
            <p:ph type="pic" sz="quarter" idx="18"/>
          </p:nvPr>
        </p:nvPicPr>
        <p:blipFill rotWithShape="1">
          <a:blip r:embed="rId6"/>
          <a:srcRect l="421" r="421"/>
          <a:stretch/>
        </p:blipFill>
        <p:spPr>
          <a:prstGeom prst="rect">
            <a:avLst/>
          </a:prstGeom>
        </p:spPr>
      </p:pic>
      <p:pic>
        <p:nvPicPr>
          <p:cNvPr id="37" name="Bildplatzhalter 36">
            <a:extLst>
              <a:ext uri="{FF2B5EF4-FFF2-40B4-BE49-F238E27FC236}">
                <a16:creationId xmlns:a16="http://schemas.microsoft.com/office/drawing/2014/main" id="{7FDE352D-2866-351D-0405-E0013AA17B4A}"/>
              </a:ext>
            </a:extLst>
          </p:cNvPr>
          <p:cNvPicPr>
            <a:picLocks noGrp="1" noChangeAspect="1"/>
          </p:cNvPicPr>
          <p:nvPr>
            <p:ph type="pic" sz="quarter" idx="17"/>
          </p:nvPr>
        </p:nvPicPr>
        <p:blipFill>
          <a:blip r:embed="rId7"/>
          <a:srcRect t="364" b="364"/>
          <a:stretch/>
        </p:blipFill>
        <p:spPr/>
      </p:pic>
      <p:pic>
        <p:nvPicPr>
          <p:cNvPr id="15" name="Picture Placeholder 14">
            <a:extLst>
              <a:ext uri="{FF2B5EF4-FFF2-40B4-BE49-F238E27FC236}">
                <a16:creationId xmlns:a16="http://schemas.microsoft.com/office/drawing/2014/main" id="{D112D60A-7E4B-52B7-58EE-74550408579A}"/>
              </a:ext>
            </a:extLst>
          </p:cNvPr>
          <p:cNvPicPr>
            <a:picLocks noGrp="1" noChangeAspect="1"/>
          </p:cNvPicPr>
          <p:nvPr>
            <p:ph type="pic" sz="quarter" idx="16"/>
          </p:nvPr>
        </p:nvPicPr>
        <p:blipFill rotWithShape="1">
          <a:blip r:embed="rId8"/>
          <a:srcRect l="421" r="421"/>
          <a:stretch/>
        </p:blipFill>
        <p:spPr>
          <a:prstGeom prst="rect">
            <a:avLst/>
          </a:prstGeom>
        </p:spPr>
      </p:pic>
      <p:pic>
        <p:nvPicPr>
          <p:cNvPr id="10" name="Picture Placeholder 9">
            <a:extLst>
              <a:ext uri="{FF2B5EF4-FFF2-40B4-BE49-F238E27FC236}">
                <a16:creationId xmlns:a16="http://schemas.microsoft.com/office/drawing/2014/main" id="{49EFFE25-4DD0-AE5D-E676-94D270E2A132}"/>
              </a:ext>
            </a:extLst>
          </p:cNvPr>
          <p:cNvPicPr>
            <a:picLocks noGrp="1" noChangeAspect="1"/>
          </p:cNvPicPr>
          <p:nvPr>
            <p:ph type="pic" sz="quarter" idx="15"/>
          </p:nvPr>
        </p:nvPicPr>
        <p:blipFill rotWithShape="1">
          <a:blip r:embed="rId9"/>
          <a:srcRect l="200" r="200"/>
          <a:stretch/>
        </p:blipFill>
        <p:spPr>
          <a:prstGeom prst="rect">
            <a:avLst/>
          </a:prstGeom>
        </p:spPr>
      </p:pic>
      <p:sp>
        <p:nvSpPr>
          <p:cNvPr id="13" name="Title 12">
            <a:extLst>
              <a:ext uri="{FF2B5EF4-FFF2-40B4-BE49-F238E27FC236}">
                <a16:creationId xmlns:a16="http://schemas.microsoft.com/office/drawing/2014/main" id="{242B3CFB-2622-397B-F7A4-1CD87C15C756}"/>
              </a:ext>
            </a:extLst>
          </p:cNvPr>
          <p:cNvSpPr>
            <a:spLocks noGrp="1"/>
          </p:cNvSpPr>
          <p:nvPr>
            <p:ph type="title"/>
          </p:nvPr>
        </p:nvSpPr>
        <p:spPr/>
        <p:txBody>
          <a:bodyPr vert="horz"/>
          <a:lstStyle/>
          <a:p>
            <a:r>
              <a:rPr lang="en-US" dirty="0"/>
              <a:t>Duis autem vel </a:t>
            </a:r>
            <a:r>
              <a:rPr lang="en-US" dirty="0" err="1"/>
              <a:t>eum</a:t>
            </a:r>
            <a:r>
              <a:rPr lang="en-US" dirty="0"/>
              <a:t> </a:t>
            </a:r>
            <a:r>
              <a:rPr lang="en-US" dirty="0" err="1"/>
              <a:t>iriure</a:t>
            </a:r>
            <a:r>
              <a:rPr lang="en-US" dirty="0"/>
              <a:t> </a:t>
            </a:r>
            <a:r>
              <a:rPr lang="en-US" dirty="0">
                <a:gradFill>
                  <a:gsLst>
                    <a:gs pos="0">
                      <a:srgbClr val="EF4251"/>
                    </a:gs>
                    <a:gs pos="100000">
                      <a:srgbClr val="F4704D"/>
                    </a:gs>
                  </a:gsLst>
                  <a:lin ang="18900000" scaled="0"/>
                </a:gradFill>
              </a:rPr>
              <a:t>dolor in </a:t>
            </a:r>
            <a:r>
              <a:rPr lang="en-US" dirty="0" err="1">
                <a:gradFill>
                  <a:gsLst>
                    <a:gs pos="0">
                      <a:srgbClr val="EF4251"/>
                    </a:gs>
                    <a:gs pos="100000">
                      <a:srgbClr val="F4704D"/>
                    </a:gs>
                  </a:gsLst>
                  <a:lin ang="18900000" scaled="0"/>
                </a:gradFill>
              </a:rPr>
              <a:t>hendrerit</a:t>
            </a:r>
            <a:r>
              <a:rPr lang="en-US" dirty="0">
                <a:gradFill>
                  <a:gsLst>
                    <a:gs pos="0">
                      <a:srgbClr val="EF4251"/>
                    </a:gs>
                    <a:gs pos="100000">
                      <a:srgbClr val="F4704D"/>
                    </a:gs>
                  </a:gsLst>
                  <a:lin ang="18900000" scaled="0"/>
                </a:gradFill>
              </a:rPr>
              <a:t> in </a:t>
            </a:r>
            <a:r>
              <a:rPr lang="en-US" dirty="0" err="1">
                <a:gradFill>
                  <a:gsLst>
                    <a:gs pos="0">
                      <a:srgbClr val="EF4251"/>
                    </a:gs>
                    <a:gs pos="100000">
                      <a:srgbClr val="F4704D"/>
                    </a:gs>
                  </a:gsLst>
                  <a:lin ang="18900000" scaled="0"/>
                </a:gradFill>
              </a:rPr>
              <a:t>vulputate</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velit</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esse</a:t>
            </a:r>
            <a:endParaRPr lang="en-GB" dirty="0">
              <a:gradFill>
                <a:gsLst>
                  <a:gs pos="0">
                    <a:srgbClr val="EF4251"/>
                  </a:gs>
                  <a:gs pos="100000">
                    <a:srgbClr val="F4704D"/>
                  </a:gs>
                </a:gsLst>
                <a:lin ang="18900000" scaled="0"/>
              </a:gradFill>
            </a:endParaRPr>
          </a:p>
        </p:txBody>
      </p:sp>
      <p:sp>
        <p:nvSpPr>
          <p:cNvPr id="14" name="Text Placeholder 13">
            <a:extLst>
              <a:ext uri="{FF2B5EF4-FFF2-40B4-BE49-F238E27FC236}">
                <a16:creationId xmlns:a16="http://schemas.microsoft.com/office/drawing/2014/main" id="{EB7AB103-2C24-D951-8851-D2F3AB5340F4}"/>
              </a:ext>
            </a:extLst>
          </p:cNvPr>
          <p:cNvSpPr>
            <a:spLocks noGrp="1"/>
          </p:cNvSpPr>
          <p:nvPr>
            <p:ph type="body" sz="quarter" idx="14"/>
          </p:nvPr>
        </p:nvSpPr>
        <p:spPr/>
        <p:txBody>
          <a:bodyPr/>
          <a:lstStyle/>
          <a:p>
            <a:r>
              <a:rPr lang="en-GB"/>
              <a:t>A  033 : 8  logowall</a:t>
            </a:r>
          </a:p>
        </p:txBody>
      </p:sp>
    </p:spTree>
    <p:extLst>
      <p:ext uri="{BB962C8B-B14F-4D97-AF65-F5344CB8AC3E}">
        <p14:creationId xmlns:p14="http://schemas.microsoft.com/office/powerpoint/2010/main" val="291906893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80AEE93B-CF9C-02A3-5BC7-50F510650CA8}"/>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573BCF-C0F1-4720-B5E7-944FE630E67D}" type="slidenum">
              <a:rPr kumimoji="0" lang="en-US"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73</a:t>
            </a:fld>
            <a:endParaRPr kumimoji="0" lang="en-US"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 name="Footer Placeholder 2">
            <a:extLst>
              <a:ext uri="{FF2B5EF4-FFF2-40B4-BE49-F238E27FC236}">
                <a16:creationId xmlns:a16="http://schemas.microsoft.com/office/drawing/2014/main" id="{C741A22C-B8A6-9E50-1E9E-26051B0BE258}"/>
              </a:ext>
            </a:extLst>
          </p:cNvPr>
          <p:cNvSpPr>
            <a:spLocks noGrp="1"/>
          </p:cNvSpPr>
          <p:nvPr>
            <p:ph type="ftr" sz="quarter" idx="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4" name="Date Placeholder 3">
            <a:extLst>
              <a:ext uri="{FF2B5EF4-FFF2-40B4-BE49-F238E27FC236}">
                <a16:creationId xmlns:a16="http://schemas.microsoft.com/office/drawing/2014/main" id="{81AFF9FE-8117-A64E-DD49-4BF136F4ADD1}"/>
              </a:ext>
            </a:extLst>
          </p:cNvPr>
          <p:cNvSpPr>
            <a:spLocks noGrp="1"/>
          </p:cNvSpPr>
          <p:nvPr>
            <p:ph type="dt" sz="half" idx="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pic>
        <p:nvPicPr>
          <p:cNvPr id="92" name="Bildplatzhalter 91">
            <a:extLst>
              <a:ext uri="{FF2B5EF4-FFF2-40B4-BE49-F238E27FC236}">
                <a16:creationId xmlns:a16="http://schemas.microsoft.com/office/drawing/2014/main" id="{51EBCBA1-5179-8445-DB71-2E4475DE30E8}"/>
              </a:ext>
            </a:extLst>
          </p:cNvPr>
          <p:cNvPicPr>
            <a:picLocks noGrp="1" noChangeAspect="1"/>
          </p:cNvPicPr>
          <p:nvPr>
            <p:ph type="pic" sz="quarter" idx="23"/>
          </p:nvPr>
        </p:nvPicPr>
        <p:blipFill>
          <a:blip r:embed="rId2"/>
          <a:srcRect l="200" r="200"/>
          <a:stretch>
            <a:fillRect/>
          </a:stretch>
        </p:blipFill>
        <p:spPr>
          <a:prstGeom prst="rect">
            <a:avLst/>
          </a:prstGeom>
        </p:spPr>
      </p:pic>
      <p:pic>
        <p:nvPicPr>
          <p:cNvPr id="89" name="Bildplatzhalter 88">
            <a:extLst>
              <a:ext uri="{FF2B5EF4-FFF2-40B4-BE49-F238E27FC236}">
                <a16:creationId xmlns:a16="http://schemas.microsoft.com/office/drawing/2014/main" id="{F3C73B79-CDA9-B792-0D8D-5C48507E4823}"/>
              </a:ext>
            </a:extLst>
          </p:cNvPr>
          <p:cNvPicPr>
            <a:picLocks noGrp="1" noChangeAspect="1"/>
          </p:cNvPicPr>
          <p:nvPr>
            <p:ph type="pic" sz="quarter" idx="19"/>
          </p:nvPr>
        </p:nvPicPr>
        <p:blipFill>
          <a:blip r:embed="rId3"/>
          <a:srcRect l="421" r="421"/>
          <a:stretch>
            <a:fillRect/>
          </a:stretch>
        </p:blipFill>
        <p:spPr>
          <a:prstGeom prst="rect">
            <a:avLst/>
          </a:prstGeom>
        </p:spPr>
      </p:pic>
      <p:pic>
        <p:nvPicPr>
          <p:cNvPr id="86" name="Bildplatzhalter 85">
            <a:extLst>
              <a:ext uri="{FF2B5EF4-FFF2-40B4-BE49-F238E27FC236}">
                <a16:creationId xmlns:a16="http://schemas.microsoft.com/office/drawing/2014/main" id="{8D272B25-1C74-2E29-F4EC-E84F0AF00DE4}"/>
              </a:ext>
            </a:extLst>
          </p:cNvPr>
          <p:cNvPicPr>
            <a:picLocks noGrp="1" noChangeAspect="1"/>
          </p:cNvPicPr>
          <p:nvPr>
            <p:ph type="pic" sz="quarter" idx="20"/>
          </p:nvPr>
        </p:nvPicPr>
        <p:blipFill>
          <a:blip r:embed="rId4"/>
          <a:srcRect l="257" r="257"/>
          <a:stretch>
            <a:fillRect/>
          </a:stretch>
        </p:blipFill>
        <p:spPr>
          <a:prstGeom prst="rect">
            <a:avLst/>
          </a:prstGeom>
        </p:spPr>
      </p:pic>
      <p:pic>
        <p:nvPicPr>
          <p:cNvPr id="83" name="Bildplatzhalter 82">
            <a:extLst>
              <a:ext uri="{FF2B5EF4-FFF2-40B4-BE49-F238E27FC236}">
                <a16:creationId xmlns:a16="http://schemas.microsoft.com/office/drawing/2014/main" id="{FDC3CC5E-232A-4306-A89A-A09A2BC9FF19}"/>
              </a:ext>
            </a:extLst>
          </p:cNvPr>
          <p:cNvPicPr>
            <a:picLocks noGrp="1" noChangeAspect="1"/>
          </p:cNvPicPr>
          <p:nvPr>
            <p:ph type="pic" sz="quarter" idx="21"/>
          </p:nvPr>
        </p:nvPicPr>
        <p:blipFill>
          <a:blip r:embed="rId5"/>
          <a:srcRect l="421" r="421"/>
          <a:stretch>
            <a:fillRect/>
          </a:stretch>
        </p:blipFill>
        <p:spPr>
          <a:prstGeom prst="rect">
            <a:avLst/>
          </a:prstGeom>
        </p:spPr>
      </p:pic>
      <p:pic>
        <p:nvPicPr>
          <p:cNvPr id="79" name="Bildplatzhalter 78">
            <a:extLst>
              <a:ext uri="{FF2B5EF4-FFF2-40B4-BE49-F238E27FC236}">
                <a16:creationId xmlns:a16="http://schemas.microsoft.com/office/drawing/2014/main" id="{E5DB188E-4D48-AF25-B341-8B6CB4795E66}"/>
              </a:ext>
            </a:extLst>
          </p:cNvPr>
          <p:cNvPicPr>
            <a:picLocks noGrp="1" noChangeAspect="1"/>
          </p:cNvPicPr>
          <p:nvPr>
            <p:ph type="pic" sz="quarter" idx="22"/>
          </p:nvPr>
        </p:nvPicPr>
        <p:blipFill>
          <a:blip r:embed="rId6"/>
          <a:srcRect l="200" r="200"/>
          <a:stretch>
            <a:fillRect/>
          </a:stretch>
        </p:blipFill>
        <p:spPr>
          <a:prstGeom prst="rect">
            <a:avLst/>
          </a:prstGeom>
        </p:spPr>
      </p:pic>
      <p:pic>
        <p:nvPicPr>
          <p:cNvPr id="76" name="Bildplatzhalter 75">
            <a:extLst>
              <a:ext uri="{FF2B5EF4-FFF2-40B4-BE49-F238E27FC236}">
                <a16:creationId xmlns:a16="http://schemas.microsoft.com/office/drawing/2014/main" id="{2307E4B9-2027-83A3-D6FE-479122058111}"/>
              </a:ext>
            </a:extLst>
          </p:cNvPr>
          <p:cNvPicPr>
            <a:picLocks noGrp="1" noChangeAspect="1"/>
          </p:cNvPicPr>
          <p:nvPr>
            <p:ph type="pic" sz="quarter" idx="29"/>
          </p:nvPr>
        </p:nvPicPr>
        <p:blipFill>
          <a:blip r:embed="rId7"/>
          <a:srcRect t="364" b="364"/>
          <a:stretch>
            <a:fillRect/>
          </a:stretch>
        </p:blipFill>
        <p:spPr>
          <a:prstGeom prst="rect">
            <a:avLst/>
          </a:prstGeom>
        </p:spPr>
      </p:pic>
      <p:pic>
        <p:nvPicPr>
          <p:cNvPr id="73" name="Bildplatzhalter 72">
            <a:extLst>
              <a:ext uri="{FF2B5EF4-FFF2-40B4-BE49-F238E27FC236}">
                <a16:creationId xmlns:a16="http://schemas.microsoft.com/office/drawing/2014/main" id="{15C2347E-B303-2DCE-48F7-2DDDAB730752}"/>
              </a:ext>
            </a:extLst>
          </p:cNvPr>
          <p:cNvPicPr>
            <a:picLocks noGrp="1" noChangeAspect="1"/>
          </p:cNvPicPr>
          <p:nvPr>
            <p:ph type="pic" sz="quarter" idx="30"/>
          </p:nvPr>
        </p:nvPicPr>
        <p:blipFill>
          <a:blip r:embed="rId8"/>
          <a:srcRect t="142" b="142"/>
          <a:stretch>
            <a:fillRect/>
          </a:stretch>
        </p:blipFill>
        <p:spPr>
          <a:prstGeom prst="rect">
            <a:avLst/>
          </a:prstGeom>
        </p:spPr>
      </p:pic>
      <p:pic>
        <p:nvPicPr>
          <p:cNvPr id="34" name="Picture Placeholder 33">
            <a:extLst>
              <a:ext uri="{FF2B5EF4-FFF2-40B4-BE49-F238E27FC236}">
                <a16:creationId xmlns:a16="http://schemas.microsoft.com/office/drawing/2014/main" id="{BC52D5E0-3DB7-6DFC-912C-C2E4B4521B09}"/>
              </a:ext>
            </a:extLst>
          </p:cNvPr>
          <p:cNvPicPr>
            <a:picLocks noGrp="1" noChangeAspect="1"/>
          </p:cNvPicPr>
          <p:nvPr>
            <p:ph type="pic" sz="quarter" idx="31"/>
          </p:nvPr>
        </p:nvPicPr>
        <p:blipFill rotWithShape="1">
          <a:blip r:embed="rId9"/>
          <a:srcRect t="306" b="306"/>
          <a:stretch/>
        </p:blipFill>
        <p:spPr>
          <a:prstGeom prst="rect">
            <a:avLst/>
          </a:prstGeom>
        </p:spPr>
      </p:pic>
      <p:pic>
        <p:nvPicPr>
          <p:cNvPr id="67" name="Bildplatzhalter 66">
            <a:extLst>
              <a:ext uri="{FF2B5EF4-FFF2-40B4-BE49-F238E27FC236}">
                <a16:creationId xmlns:a16="http://schemas.microsoft.com/office/drawing/2014/main" id="{0752B87A-D023-ACF7-08E9-2FF4E070E9C1}"/>
              </a:ext>
            </a:extLst>
          </p:cNvPr>
          <p:cNvPicPr>
            <a:picLocks noGrp="1" noChangeAspect="1"/>
          </p:cNvPicPr>
          <p:nvPr>
            <p:ph type="pic" sz="quarter" idx="32"/>
          </p:nvPr>
        </p:nvPicPr>
        <p:blipFill>
          <a:blip r:embed="rId10"/>
          <a:srcRect t="142" b="142"/>
          <a:stretch>
            <a:fillRect/>
          </a:stretch>
        </p:blipFill>
        <p:spPr>
          <a:prstGeom prst="rect">
            <a:avLst/>
          </a:prstGeom>
        </p:spPr>
      </p:pic>
      <p:pic>
        <p:nvPicPr>
          <p:cNvPr id="31" name="Picture Placeholder 30">
            <a:extLst>
              <a:ext uri="{FF2B5EF4-FFF2-40B4-BE49-F238E27FC236}">
                <a16:creationId xmlns:a16="http://schemas.microsoft.com/office/drawing/2014/main" id="{E8EA0FD1-AE8D-5914-4392-BC91F6C78D47}"/>
              </a:ext>
            </a:extLst>
          </p:cNvPr>
          <p:cNvPicPr>
            <a:picLocks noGrp="1" noChangeAspect="1"/>
          </p:cNvPicPr>
          <p:nvPr>
            <p:ph type="pic" sz="quarter" idx="33"/>
          </p:nvPr>
        </p:nvPicPr>
        <p:blipFill rotWithShape="1">
          <a:blip r:embed="rId11"/>
          <a:srcRect t="142" b="142"/>
          <a:stretch/>
        </p:blipFill>
        <p:spPr>
          <a:prstGeom prst="rect">
            <a:avLst/>
          </a:prstGeom>
        </p:spPr>
      </p:pic>
      <p:pic>
        <p:nvPicPr>
          <p:cNvPr id="28" name="Picture Placeholder 27">
            <a:extLst>
              <a:ext uri="{FF2B5EF4-FFF2-40B4-BE49-F238E27FC236}">
                <a16:creationId xmlns:a16="http://schemas.microsoft.com/office/drawing/2014/main" id="{C8D87C69-868F-AF0E-ACEB-0C0170F853B1}"/>
              </a:ext>
            </a:extLst>
          </p:cNvPr>
          <p:cNvPicPr>
            <a:picLocks noGrp="1" noChangeAspect="1"/>
          </p:cNvPicPr>
          <p:nvPr>
            <p:ph type="pic" sz="quarter" idx="24"/>
          </p:nvPr>
        </p:nvPicPr>
        <p:blipFill rotWithShape="1">
          <a:blip r:embed="rId12"/>
          <a:srcRect t="364" b="364"/>
          <a:stretch/>
        </p:blipFill>
        <p:spPr>
          <a:prstGeom prst="rect">
            <a:avLst/>
          </a:prstGeom>
        </p:spPr>
      </p:pic>
      <p:pic>
        <p:nvPicPr>
          <p:cNvPr id="25" name="Picture Placeholder 24">
            <a:extLst>
              <a:ext uri="{FF2B5EF4-FFF2-40B4-BE49-F238E27FC236}">
                <a16:creationId xmlns:a16="http://schemas.microsoft.com/office/drawing/2014/main" id="{270C4AFC-EFDE-5523-7751-C466CCE3F2D1}"/>
              </a:ext>
            </a:extLst>
          </p:cNvPr>
          <p:cNvPicPr>
            <a:picLocks noGrp="1" noChangeAspect="1"/>
          </p:cNvPicPr>
          <p:nvPr>
            <p:ph type="pic" sz="quarter" idx="25"/>
          </p:nvPr>
        </p:nvPicPr>
        <p:blipFill rotWithShape="1">
          <a:blip r:embed="rId13"/>
          <a:srcRect t="364" b="364"/>
          <a:stretch/>
        </p:blipFill>
        <p:spPr>
          <a:prstGeom prst="rect">
            <a:avLst/>
          </a:prstGeom>
        </p:spPr>
      </p:pic>
      <p:pic>
        <p:nvPicPr>
          <p:cNvPr id="55" name="Bildplatzhalter 54">
            <a:extLst>
              <a:ext uri="{FF2B5EF4-FFF2-40B4-BE49-F238E27FC236}">
                <a16:creationId xmlns:a16="http://schemas.microsoft.com/office/drawing/2014/main" id="{AF51980C-0143-E56B-B01B-7FC0A04F08D7}"/>
              </a:ext>
            </a:extLst>
          </p:cNvPr>
          <p:cNvPicPr>
            <a:picLocks noGrp="1" noChangeAspect="1"/>
          </p:cNvPicPr>
          <p:nvPr>
            <p:ph type="pic" sz="quarter" idx="26"/>
          </p:nvPr>
        </p:nvPicPr>
        <p:blipFill>
          <a:blip r:embed="rId14"/>
          <a:srcRect l="257" r="257"/>
          <a:stretch>
            <a:fillRect/>
          </a:stretch>
        </p:blipFill>
        <p:spPr>
          <a:prstGeom prst="rect">
            <a:avLst/>
          </a:prstGeom>
        </p:spPr>
      </p:pic>
      <p:pic>
        <p:nvPicPr>
          <p:cNvPr id="22" name="Picture Placeholder 21">
            <a:extLst>
              <a:ext uri="{FF2B5EF4-FFF2-40B4-BE49-F238E27FC236}">
                <a16:creationId xmlns:a16="http://schemas.microsoft.com/office/drawing/2014/main" id="{A2E890E3-5B1E-05E7-5AAC-4FB6B950D0C9}"/>
              </a:ext>
            </a:extLst>
          </p:cNvPr>
          <p:cNvPicPr>
            <a:picLocks noGrp="1" noChangeAspect="1"/>
          </p:cNvPicPr>
          <p:nvPr>
            <p:ph type="pic" sz="quarter" idx="27"/>
          </p:nvPr>
        </p:nvPicPr>
        <p:blipFill rotWithShape="1">
          <a:blip r:embed="rId15"/>
          <a:srcRect t="142" b="142"/>
          <a:stretch/>
        </p:blipFill>
        <p:spPr>
          <a:prstGeom prst="rect">
            <a:avLst/>
          </a:prstGeom>
        </p:spPr>
      </p:pic>
      <p:pic>
        <p:nvPicPr>
          <p:cNvPr id="19" name="Picture Placeholder 18">
            <a:extLst>
              <a:ext uri="{FF2B5EF4-FFF2-40B4-BE49-F238E27FC236}">
                <a16:creationId xmlns:a16="http://schemas.microsoft.com/office/drawing/2014/main" id="{348F9DD7-D005-DED8-9535-6D4688F95663}"/>
              </a:ext>
            </a:extLst>
          </p:cNvPr>
          <p:cNvPicPr>
            <a:picLocks noGrp="1" noChangeAspect="1"/>
          </p:cNvPicPr>
          <p:nvPr>
            <p:ph type="pic" sz="quarter" idx="28"/>
          </p:nvPr>
        </p:nvPicPr>
        <p:blipFill rotWithShape="1">
          <a:blip r:embed="rId16"/>
          <a:srcRect t="364" b="364"/>
          <a:stretch/>
        </p:blipFill>
        <p:spPr>
          <a:prstGeom prst="rect">
            <a:avLst/>
          </a:prstGeom>
        </p:spPr>
      </p:pic>
      <p:sp>
        <p:nvSpPr>
          <p:cNvPr id="13" name="Title 12">
            <a:extLst>
              <a:ext uri="{FF2B5EF4-FFF2-40B4-BE49-F238E27FC236}">
                <a16:creationId xmlns:a16="http://schemas.microsoft.com/office/drawing/2014/main" id="{242B3CFB-2622-397B-F7A4-1CD87C15C756}"/>
              </a:ext>
            </a:extLst>
          </p:cNvPr>
          <p:cNvSpPr>
            <a:spLocks noGrp="1"/>
          </p:cNvSpPr>
          <p:nvPr>
            <p:ph type="title"/>
          </p:nvPr>
        </p:nvSpPr>
        <p:spPr/>
        <p:txBody>
          <a:bodyPr vert="horz"/>
          <a:lstStyle/>
          <a:p>
            <a:r>
              <a:rPr lang="en-US" dirty="0"/>
              <a:t>Duis autem vel </a:t>
            </a:r>
            <a:r>
              <a:rPr lang="en-US" dirty="0" err="1"/>
              <a:t>eum</a:t>
            </a:r>
            <a:r>
              <a:rPr lang="en-US" dirty="0"/>
              <a:t> </a:t>
            </a:r>
            <a:r>
              <a:rPr lang="en-US" dirty="0" err="1"/>
              <a:t>iriure</a:t>
            </a:r>
            <a:r>
              <a:rPr lang="en-US" dirty="0"/>
              <a:t> </a:t>
            </a:r>
            <a:r>
              <a:rPr lang="en-US" dirty="0">
                <a:gradFill>
                  <a:gsLst>
                    <a:gs pos="0">
                      <a:srgbClr val="EF4251"/>
                    </a:gs>
                    <a:gs pos="100000">
                      <a:srgbClr val="F4704D"/>
                    </a:gs>
                  </a:gsLst>
                  <a:lin ang="18900000" scaled="0"/>
                </a:gradFill>
              </a:rPr>
              <a:t>dolor in </a:t>
            </a:r>
            <a:r>
              <a:rPr lang="en-US" dirty="0" err="1">
                <a:gradFill>
                  <a:gsLst>
                    <a:gs pos="0">
                      <a:srgbClr val="EF4251"/>
                    </a:gs>
                    <a:gs pos="100000">
                      <a:srgbClr val="F4704D"/>
                    </a:gs>
                  </a:gsLst>
                  <a:lin ang="18900000" scaled="0"/>
                </a:gradFill>
              </a:rPr>
              <a:t>hendrerit</a:t>
            </a:r>
            <a:r>
              <a:rPr lang="en-US" dirty="0">
                <a:gradFill>
                  <a:gsLst>
                    <a:gs pos="0">
                      <a:srgbClr val="EF4251"/>
                    </a:gs>
                    <a:gs pos="100000">
                      <a:srgbClr val="F4704D"/>
                    </a:gs>
                  </a:gsLst>
                  <a:lin ang="18900000" scaled="0"/>
                </a:gradFill>
              </a:rPr>
              <a:t> in </a:t>
            </a:r>
            <a:r>
              <a:rPr lang="en-US" dirty="0" err="1">
                <a:gradFill>
                  <a:gsLst>
                    <a:gs pos="0">
                      <a:srgbClr val="EF4251"/>
                    </a:gs>
                    <a:gs pos="100000">
                      <a:srgbClr val="F4704D"/>
                    </a:gs>
                  </a:gsLst>
                  <a:lin ang="18900000" scaled="0"/>
                </a:gradFill>
              </a:rPr>
              <a:t>vulputate</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velit</a:t>
            </a:r>
            <a:r>
              <a:rPr lang="en-US" dirty="0">
                <a:gradFill>
                  <a:gsLst>
                    <a:gs pos="0">
                      <a:srgbClr val="EF4251"/>
                    </a:gs>
                    <a:gs pos="100000">
                      <a:srgbClr val="F4704D"/>
                    </a:gs>
                  </a:gsLst>
                  <a:lin ang="18900000" scaled="0"/>
                </a:gradFill>
              </a:rPr>
              <a:t> esse</a:t>
            </a:r>
            <a:endParaRPr lang="en-GB" dirty="0">
              <a:gradFill>
                <a:gsLst>
                  <a:gs pos="0">
                    <a:srgbClr val="EF4251"/>
                  </a:gs>
                  <a:gs pos="100000">
                    <a:srgbClr val="F4704D"/>
                  </a:gs>
                </a:gsLst>
                <a:lin ang="18900000" scaled="0"/>
              </a:gradFill>
            </a:endParaRPr>
          </a:p>
        </p:txBody>
      </p:sp>
      <p:sp>
        <p:nvSpPr>
          <p:cNvPr id="14" name="Text Placeholder 13">
            <a:extLst>
              <a:ext uri="{FF2B5EF4-FFF2-40B4-BE49-F238E27FC236}">
                <a16:creationId xmlns:a16="http://schemas.microsoft.com/office/drawing/2014/main" id="{EB7AB103-2C24-D951-8851-D2F3AB5340F4}"/>
              </a:ext>
            </a:extLst>
          </p:cNvPr>
          <p:cNvSpPr>
            <a:spLocks noGrp="1"/>
          </p:cNvSpPr>
          <p:nvPr>
            <p:ph type="body" sz="quarter" idx="14"/>
          </p:nvPr>
        </p:nvSpPr>
        <p:spPr/>
        <p:txBody>
          <a:bodyPr/>
          <a:lstStyle/>
          <a:p>
            <a:r>
              <a:rPr lang="en-US"/>
              <a:t>A  034 : 15  logowall</a:t>
            </a:r>
            <a:endParaRPr lang="en-GB"/>
          </a:p>
        </p:txBody>
      </p:sp>
    </p:spTree>
    <p:extLst>
      <p:ext uri="{BB962C8B-B14F-4D97-AF65-F5344CB8AC3E}">
        <p14:creationId xmlns:p14="http://schemas.microsoft.com/office/powerpoint/2010/main" val="1144745638"/>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 name="think-cell data - do not delete" hidden="1">
            <a:extLst>
              <a:ext uri="{FF2B5EF4-FFF2-40B4-BE49-F238E27FC236}">
                <a16:creationId xmlns:a16="http://schemas.microsoft.com/office/drawing/2014/main" id="{A9D0AD69-7138-50E1-9CE1-46032719E8D5}"/>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Folie" r:id="rId3" imgW="306" imgH="306" progId="TCLayout.ActiveDocument.1">
                  <p:embed/>
                </p:oleObj>
              </mc:Choice>
              <mc:Fallback>
                <p:oleObj name="think-cell Folie" r:id="rId3" imgW="306" imgH="306" progId="TCLayout.ActiveDocument.1">
                  <p:embed/>
                  <p:pic>
                    <p:nvPicPr>
                      <p:cNvPr id="41" name="think-cell data - do not delete" hidden="1">
                        <a:extLst>
                          <a:ext uri="{FF2B5EF4-FFF2-40B4-BE49-F238E27FC236}">
                            <a16:creationId xmlns:a16="http://schemas.microsoft.com/office/drawing/2014/main" id="{A9D0AD69-7138-50E1-9CE1-46032719E8D5}"/>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Slide Number Placeholder 1">
            <a:extLst>
              <a:ext uri="{FF2B5EF4-FFF2-40B4-BE49-F238E27FC236}">
                <a16:creationId xmlns:a16="http://schemas.microsoft.com/office/drawing/2014/main" id="{0D7C2D57-879A-5FC7-18B7-064161189BC2}"/>
              </a:ext>
            </a:extLst>
          </p:cNvPr>
          <p:cNvSpPr>
            <a:spLocks noGrp="1"/>
          </p:cNvSpPr>
          <p:nvPr>
            <p:ph type="sldNum" sz="quarter" idx="4"/>
          </p:nvPr>
        </p:nvSpPr>
        <p:spPr>
          <a:xfrm>
            <a:off x="11353138" y="6379200"/>
            <a:ext cx="288000" cy="180000"/>
          </a:xfrm>
        </p:spPr>
        <p:txBody>
          <a:bodyPr/>
          <a:lstStyle/>
          <a:p>
            <a:pPr lvl="0"/>
            <a:fld id="{FA573BCF-C0F1-4720-B5E7-944FE630E67D}" type="slidenum">
              <a:rPr lang="en-US" noProof="0" smtClean="0"/>
              <a:pPr lvl="0"/>
              <a:t>74</a:t>
            </a:fld>
            <a:endParaRPr lang="en-US" noProof="0" dirty="0"/>
          </a:p>
        </p:txBody>
      </p:sp>
      <p:sp>
        <p:nvSpPr>
          <p:cNvPr id="3" name="Footer Placeholder 2">
            <a:extLst>
              <a:ext uri="{FF2B5EF4-FFF2-40B4-BE49-F238E27FC236}">
                <a16:creationId xmlns:a16="http://schemas.microsoft.com/office/drawing/2014/main" id="{A6C19794-2B7C-DC01-DB85-6C043E30763C}"/>
              </a:ext>
            </a:extLst>
          </p:cNvPr>
          <p:cNvSpPr>
            <a:spLocks noGrp="1"/>
          </p:cNvSpPr>
          <p:nvPr>
            <p:ph type="ftr" sz="quarter" idx="3"/>
          </p:nvPr>
        </p:nvSpPr>
        <p:spPr>
          <a:xfrm>
            <a:off x="7270749" y="6379200"/>
            <a:ext cx="4082389" cy="180000"/>
          </a:xfrm>
        </p:spPr>
        <p:txBody>
          <a:bodyPr/>
          <a:lstStyle/>
          <a:p>
            <a:pPr lvl="0"/>
            <a:r>
              <a:rPr lang="en-GB" noProof="0"/>
              <a:t>valantic layout samples Route A dark 001</a:t>
            </a:r>
            <a:endParaRPr lang="nl-NL" noProof="0" dirty="0"/>
          </a:p>
        </p:txBody>
      </p:sp>
      <p:sp>
        <p:nvSpPr>
          <p:cNvPr id="4" name="Date Placeholder 3">
            <a:extLst>
              <a:ext uri="{FF2B5EF4-FFF2-40B4-BE49-F238E27FC236}">
                <a16:creationId xmlns:a16="http://schemas.microsoft.com/office/drawing/2014/main" id="{72005D79-A146-ABDD-B8C7-298B4226D450}"/>
              </a:ext>
            </a:extLst>
          </p:cNvPr>
          <p:cNvSpPr>
            <a:spLocks noGrp="1"/>
          </p:cNvSpPr>
          <p:nvPr>
            <p:ph type="dt" sz="half" idx="2"/>
          </p:nvPr>
        </p:nvSpPr>
        <p:spPr>
          <a:xfrm>
            <a:off x="5040000" y="6379200"/>
            <a:ext cx="2160000" cy="180000"/>
          </a:xfrm>
        </p:spPr>
        <p:txBody>
          <a:bodyPr/>
          <a:lstStyle/>
          <a:p>
            <a:pPr lvl="0"/>
            <a:r>
              <a:rPr lang="de-DE" noProof="0"/>
              <a:t>Mai 2026</a:t>
            </a:r>
            <a:endParaRPr lang="nl-NL" noProof="0" dirty="0"/>
          </a:p>
        </p:txBody>
      </p:sp>
      <p:pic>
        <p:nvPicPr>
          <p:cNvPr id="70" name="Grafik 10">
            <a:extLst>
              <a:ext uri="{FF2B5EF4-FFF2-40B4-BE49-F238E27FC236}">
                <a16:creationId xmlns:a16="http://schemas.microsoft.com/office/drawing/2014/main" id="{75288755-0643-7F94-4EED-F2BC7B972C15}"/>
              </a:ext>
            </a:extLst>
          </p:cNvPr>
          <p:cNvPicPr>
            <a:picLocks noGrp="1" noChangeAspect="1"/>
          </p:cNvPicPr>
          <p:nvPr>
            <p:ph type="pic" sz="quarter" idx="41"/>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4157" r="14157"/>
          <a:stretch/>
        </p:blipFill>
        <p:spPr>
          <a:xfrm>
            <a:off x="10567138" y="5325111"/>
            <a:ext cx="816000" cy="437143"/>
          </a:xfrm>
        </p:spPr>
      </p:pic>
      <p:pic>
        <p:nvPicPr>
          <p:cNvPr id="71" name="Grafik 10">
            <a:extLst>
              <a:ext uri="{FF2B5EF4-FFF2-40B4-BE49-F238E27FC236}">
                <a16:creationId xmlns:a16="http://schemas.microsoft.com/office/drawing/2014/main" id="{028C48E7-EE90-3622-5F56-04235A595380}"/>
              </a:ext>
            </a:extLst>
          </p:cNvPr>
          <p:cNvPicPr>
            <a:picLocks noGrp="1" noChangeAspect="1"/>
          </p:cNvPicPr>
          <p:nvPr>
            <p:ph type="pic" sz="quarter" idx="42"/>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4157" r="14157"/>
          <a:stretch/>
        </p:blipFill>
        <p:spPr>
          <a:xfrm>
            <a:off x="8843113" y="5325111"/>
            <a:ext cx="816000" cy="437143"/>
          </a:xfrm>
        </p:spPr>
      </p:pic>
      <p:pic>
        <p:nvPicPr>
          <p:cNvPr id="76" name="Grafik 10">
            <a:extLst>
              <a:ext uri="{FF2B5EF4-FFF2-40B4-BE49-F238E27FC236}">
                <a16:creationId xmlns:a16="http://schemas.microsoft.com/office/drawing/2014/main" id="{1E019BCA-4AA2-268D-E27C-3D7D532494CE}"/>
              </a:ext>
            </a:extLst>
          </p:cNvPr>
          <p:cNvPicPr>
            <a:picLocks noGrp="1" noChangeAspect="1"/>
          </p:cNvPicPr>
          <p:nvPr>
            <p:ph type="pic" sz="quarter" idx="43"/>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4157" r="14157"/>
          <a:stretch/>
        </p:blipFill>
        <p:spPr>
          <a:xfrm>
            <a:off x="7157188" y="5325111"/>
            <a:ext cx="816000" cy="437143"/>
          </a:xfrm>
        </p:spPr>
      </p:pic>
      <p:pic>
        <p:nvPicPr>
          <p:cNvPr id="69" name="Grafik 10">
            <a:extLst>
              <a:ext uri="{FF2B5EF4-FFF2-40B4-BE49-F238E27FC236}">
                <a16:creationId xmlns:a16="http://schemas.microsoft.com/office/drawing/2014/main" id="{2C93DB01-1154-AFC5-7C59-A0FE5B913A27}"/>
              </a:ext>
            </a:extLst>
          </p:cNvPr>
          <p:cNvPicPr>
            <a:picLocks noGrp="1" noChangeAspect="1"/>
          </p:cNvPicPr>
          <p:nvPr>
            <p:ph type="pic" sz="quarter" idx="37"/>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4157" r="14157"/>
          <a:stretch/>
        </p:blipFill>
        <p:spPr>
          <a:xfrm>
            <a:off x="10567138" y="4169323"/>
            <a:ext cx="816000" cy="437143"/>
          </a:xfrm>
        </p:spPr>
      </p:pic>
      <p:pic>
        <p:nvPicPr>
          <p:cNvPr id="72" name="Grafik 10">
            <a:extLst>
              <a:ext uri="{FF2B5EF4-FFF2-40B4-BE49-F238E27FC236}">
                <a16:creationId xmlns:a16="http://schemas.microsoft.com/office/drawing/2014/main" id="{B4EE8544-EC55-20BA-4570-F8A82EC261D0}"/>
              </a:ext>
            </a:extLst>
          </p:cNvPr>
          <p:cNvPicPr>
            <a:picLocks noGrp="1" noChangeAspect="1"/>
          </p:cNvPicPr>
          <p:nvPr>
            <p:ph type="pic" sz="quarter" idx="38"/>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4157" r="14157"/>
          <a:stretch/>
        </p:blipFill>
        <p:spPr>
          <a:xfrm>
            <a:off x="8843113" y="4169323"/>
            <a:ext cx="816000" cy="437143"/>
          </a:xfrm>
        </p:spPr>
      </p:pic>
      <p:pic>
        <p:nvPicPr>
          <p:cNvPr id="75" name="Grafik 10">
            <a:extLst>
              <a:ext uri="{FF2B5EF4-FFF2-40B4-BE49-F238E27FC236}">
                <a16:creationId xmlns:a16="http://schemas.microsoft.com/office/drawing/2014/main" id="{B3A6D0A8-3E28-FA4F-72EF-765BBC58B2E3}"/>
              </a:ext>
            </a:extLst>
          </p:cNvPr>
          <p:cNvPicPr>
            <a:picLocks noGrp="1" noChangeAspect="1"/>
          </p:cNvPicPr>
          <p:nvPr>
            <p:ph type="pic" sz="quarter" idx="39"/>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4157" r="14157"/>
          <a:stretch/>
        </p:blipFill>
        <p:spPr>
          <a:xfrm>
            <a:off x="7157188" y="4169323"/>
            <a:ext cx="816000" cy="437143"/>
          </a:xfrm>
        </p:spPr>
      </p:pic>
      <p:pic>
        <p:nvPicPr>
          <p:cNvPr id="68" name="Grafik 10">
            <a:extLst>
              <a:ext uri="{FF2B5EF4-FFF2-40B4-BE49-F238E27FC236}">
                <a16:creationId xmlns:a16="http://schemas.microsoft.com/office/drawing/2014/main" id="{48E643BB-29E4-B226-5383-D5C38AEC8E88}"/>
              </a:ext>
            </a:extLst>
          </p:cNvPr>
          <p:cNvPicPr>
            <a:picLocks noGrp="1" noChangeAspect="1"/>
          </p:cNvPicPr>
          <p:nvPr>
            <p:ph type="pic" sz="quarter" idx="33"/>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4027" r="14027"/>
          <a:stretch/>
        </p:blipFill>
        <p:spPr>
          <a:xfrm>
            <a:off x="10567138" y="3050750"/>
            <a:ext cx="816000" cy="437143"/>
          </a:xfrm>
        </p:spPr>
      </p:pic>
      <p:pic>
        <p:nvPicPr>
          <p:cNvPr id="73" name="Grafik 10">
            <a:extLst>
              <a:ext uri="{FF2B5EF4-FFF2-40B4-BE49-F238E27FC236}">
                <a16:creationId xmlns:a16="http://schemas.microsoft.com/office/drawing/2014/main" id="{C6EF8F14-7EFB-403E-FA77-2BDF9E761E2C}"/>
              </a:ext>
            </a:extLst>
          </p:cNvPr>
          <p:cNvPicPr>
            <a:picLocks noGrp="1" noChangeAspect="1"/>
          </p:cNvPicPr>
          <p:nvPr>
            <p:ph type="pic" sz="quarter" idx="34"/>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4027" r="14027"/>
          <a:stretch/>
        </p:blipFill>
        <p:spPr>
          <a:xfrm>
            <a:off x="8843113" y="3050750"/>
            <a:ext cx="816000" cy="437143"/>
          </a:xfrm>
        </p:spPr>
      </p:pic>
      <p:pic>
        <p:nvPicPr>
          <p:cNvPr id="74" name="Grafik 10">
            <a:extLst>
              <a:ext uri="{FF2B5EF4-FFF2-40B4-BE49-F238E27FC236}">
                <a16:creationId xmlns:a16="http://schemas.microsoft.com/office/drawing/2014/main" id="{ABC31BD3-519C-33AF-F9F6-B0D28706150C}"/>
              </a:ext>
            </a:extLst>
          </p:cNvPr>
          <p:cNvPicPr>
            <a:picLocks noGrp="1" noChangeAspect="1"/>
          </p:cNvPicPr>
          <p:nvPr>
            <p:ph type="pic" sz="quarter" idx="35"/>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4027" r="14027"/>
          <a:stretch/>
        </p:blipFill>
        <p:spPr>
          <a:xfrm>
            <a:off x="7157188" y="3050750"/>
            <a:ext cx="816000" cy="437143"/>
          </a:xfrm>
        </p:spPr>
      </p:pic>
      <p:pic>
        <p:nvPicPr>
          <p:cNvPr id="67" name="Grafik 10">
            <a:extLst>
              <a:ext uri="{FF2B5EF4-FFF2-40B4-BE49-F238E27FC236}">
                <a16:creationId xmlns:a16="http://schemas.microsoft.com/office/drawing/2014/main" id="{DFE12338-F820-7E36-E672-1639E338E073}"/>
              </a:ext>
            </a:extLst>
          </p:cNvPr>
          <p:cNvPicPr>
            <a:picLocks noGrp="1" noChangeAspect="1"/>
          </p:cNvPicPr>
          <p:nvPr>
            <p:ph type="pic" sz="quarter" idx="29"/>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4157" r="14157"/>
          <a:stretch/>
        </p:blipFill>
        <p:spPr>
          <a:xfrm>
            <a:off x="10567138" y="1901016"/>
            <a:ext cx="816000" cy="437143"/>
          </a:xfrm>
        </p:spPr>
      </p:pic>
      <p:pic>
        <p:nvPicPr>
          <p:cNvPr id="66" name="Grafik 10">
            <a:extLst>
              <a:ext uri="{FF2B5EF4-FFF2-40B4-BE49-F238E27FC236}">
                <a16:creationId xmlns:a16="http://schemas.microsoft.com/office/drawing/2014/main" id="{1B148A59-1F98-A4A9-5699-049477DE7B54}"/>
              </a:ext>
            </a:extLst>
          </p:cNvPr>
          <p:cNvPicPr>
            <a:picLocks noGrp="1" noChangeAspect="1"/>
          </p:cNvPicPr>
          <p:nvPr>
            <p:ph type="pic" sz="quarter" idx="30"/>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4157" r="14157"/>
          <a:stretch/>
        </p:blipFill>
        <p:spPr>
          <a:xfrm>
            <a:off x="8843113" y="1901016"/>
            <a:ext cx="816000" cy="437143"/>
          </a:xfrm>
        </p:spPr>
      </p:pic>
      <p:pic>
        <p:nvPicPr>
          <p:cNvPr id="65" name="Grafik 10">
            <a:extLst>
              <a:ext uri="{FF2B5EF4-FFF2-40B4-BE49-F238E27FC236}">
                <a16:creationId xmlns:a16="http://schemas.microsoft.com/office/drawing/2014/main" id="{80B6E27C-7272-DB45-0839-A353023F25C9}"/>
              </a:ext>
            </a:extLst>
          </p:cNvPr>
          <p:cNvPicPr>
            <a:picLocks noGrp="1" noChangeAspect="1"/>
          </p:cNvPicPr>
          <p:nvPr>
            <p:ph type="pic" sz="quarter" idx="31"/>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rcRect l="14157" r="14157"/>
          <a:stretch/>
        </p:blipFill>
        <p:spPr>
          <a:xfrm>
            <a:off x="7157188" y="1901016"/>
            <a:ext cx="816000" cy="437143"/>
          </a:xfrm>
        </p:spPr>
      </p:pic>
      <p:sp>
        <p:nvSpPr>
          <p:cNvPr id="106" name="Textplatzhalter 105">
            <a:extLst>
              <a:ext uri="{FF2B5EF4-FFF2-40B4-BE49-F238E27FC236}">
                <a16:creationId xmlns:a16="http://schemas.microsoft.com/office/drawing/2014/main" id="{54BE1388-EC31-DA66-2825-A501E133E411}"/>
              </a:ext>
            </a:extLst>
          </p:cNvPr>
          <p:cNvSpPr>
            <a:spLocks noGrp="1"/>
          </p:cNvSpPr>
          <p:nvPr>
            <p:ph type="body" idx="68"/>
          </p:nvPr>
        </p:nvSpPr>
        <p:spPr>
          <a:xfrm>
            <a:off x="3520134" y="3886431"/>
            <a:ext cx="2880000" cy="2268000"/>
          </a:xfrm>
          <a:solidFill>
            <a:schemeClr val="accent1"/>
          </a:solidFill>
        </p:spPr>
        <p:txBody>
          <a:bodyPr/>
          <a:lstStyle/>
          <a:p>
            <a:r>
              <a:rPr lang="de-DE" dirty="0">
                <a:solidFill>
                  <a:schemeClr val="tx2"/>
                </a:solidFill>
              </a:rPr>
              <a:t>+1</a:t>
            </a:r>
          </a:p>
        </p:txBody>
      </p:sp>
      <p:sp>
        <p:nvSpPr>
          <p:cNvPr id="36" name="Text Placeholder 35">
            <a:extLst>
              <a:ext uri="{FF2B5EF4-FFF2-40B4-BE49-F238E27FC236}">
                <a16:creationId xmlns:a16="http://schemas.microsoft.com/office/drawing/2014/main" id="{376F4D34-695A-BBC9-A74A-6BEAE09E1131}"/>
              </a:ext>
            </a:extLst>
          </p:cNvPr>
          <p:cNvSpPr>
            <a:spLocks noGrp="1"/>
          </p:cNvSpPr>
          <p:nvPr>
            <p:ph type="body" sz="quarter" idx="69"/>
          </p:nvPr>
        </p:nvSpPr>
        <p:spPr>
          <a:xfrm>
            <a:off x="3747770" y="4761525"/>
            <a:ext cx="2520000" cy="1296000"/>
          </a:xfrm>
          <a:noFill/>
          <a:effectLst/>
        </p:spPr>
        <p:txBody>
          <a:bodyPr vert="horz" lIns="0" tIns="0" rIns="0" bIns="0" rtlCol="0" anchor="t">
            <a:noAutofit/>
          </a:bodyPr>
          <a:lstStyle/>
          <a:p>
            <a:pPr lvl="4"/>
            <a:r>
              <a:rPr lang="en-GB" dirty="0">
                <a:solidFill>
                  <a:schemeClr val="tx2"/>
                </a:solidFill>
              </a:rPr>
              <a:t>Lorem ipsum</a:t>
            </a:r>
          </a:p>
          <a:p>
            <a:r>
              <a:rPr lang="en-GB" dirty="0">
                <a:solidFill>
                  <a:schemeClr val="tx2"/>
                </a:solidFill>
              </a:rPr>
              <a:t>Lorem ipsum </a:t>
            </a:r>
            <a:r>
              <a:rPr lang="en-GB" dirty="0" err="1">
                <a:solidFill>
                  <a:schemeClr val="tx2"/>
                </a:solidFill>
              </a:rPr>
              <a:t>dolor</a:t>
            </a:r>
            <a:r>
              <a:rPr lang="en-GB" dirty="0">
                <a:solidFill>
                  <a:schemeClr val="tx2"/>
                </a:solidFill>
              </a:rPr>
              <a:t> sit </a:t>
            </a:r>
            <a:r>
              <a:rPr lang="en-GB" dirty="0" err="1">
                <a:solidFill>
                  <a:schemeClr val="tx2"/>
                </a:solidFill>
              </a:rPr>
              <a:t>amet</a:t>
            </a:r>
            <a:r>
              <a:rPr lang="en-GB" dirty="0">
                <a:solidFill>
                  <a:schemeClr val="tx2"/>
                </a:solidFill>
              </a:rPr>
              <a:t>, </a:t>
            </a:r>
            <a:r>
              <a:rPr lang="en-GB" dirty="0" err="1">
                <a:solidFill>
                  <a:schemeClr val="tx2"/>
                </a:solidFill>
              </a:rPr>
              <a:t>consectetuer</a:t>
            </a:r>
            <a:r>
              <a:rPr lang="en-GB" dirty="0">
                <a:solidFill>
                  <a:schemeClr val="tx2"/>
                </a:solidFill>
              </a:rPr>
              <a:t> </a:t>
            </a:r>
            <a:r>
              <a:rPr lang="en-GB" dirty="0" err="1">
                <a:solidFill>
                  <a:schemeClr val="tx2"/>
                </a:solidFill>
              </a:rPr>
              <a:t>adipiscing</a:t>
            </a:r>
            <a:r>
              <a:rPr lang="en-GB" dirty="0">
                <a:solidFill>
                  <a:schemeClr val="tx2"/>
                </a:solidFill>
              </a:rPr>
              <a:t> </a:t>
            </a:r>
            <a:r>
              <a:rPr lang="en-GB" dirty="0" err="1">
                <a:solidFill>
                  <a:schemeClr val="tx2"/>
                </a:solidFill>
              </a:rPr>
              <a:t>elit</a:t>
            </a:r>
            <a:r>
              <a:rPr lang="en-GB" dirty="0">
                <a:solidFill>
                  <a:schemeClr val="tx2"/>
                </a:solidFill>
              </a:rPr>
              <a:t>.</a:t>
            </a:r>
            <a:br>
              <a:rPr lang="en-GB" dirty="0">
                <a:solidFill>
                  <a:schemeClr val="tx2"/>
                </a:solidFill>
              </a:rPr>
            </a:br>
            <a:r>
              <a:rPr lang="en-GB" dirty="0">
                <a:solidFill>
                  <a:schemeClr val="tx2"/>
                </a:solidFill>
              </a:rPr>
              <a:t> </a:t>
            </a:r>
            <a:br>
              <a:rPr lang="en-GB" dirty="0">
                <a:solidFill>
                  <a:schemeClr val="tx2"/>
                </a:solidFill>
              </a:rPr>
            </a:br>
            <a:r>
              <a:rPr lang="en-GB" dirty="0">
                <a:solidFill>
                  <a:schemeClr val="tx2"/>
                </a:solidFill>
              </a:rPr>
              <a:t>Maecenas </a:t>
            </a:r>
            <a:r>
              <a:rPr lang="en-GB" dirty="0" err="1">
                <a:solidFill>
                  <a:schemeClr val="tx2"/>
                </a:solidFill>
              </a:rPr>
              <a:t>porttitor</a:t>
            </a:r>
            <a:r>
              <a:rPr lang="en-GB" dirty="0">
                <a:solidFill>
                  <a:schemeClr val="tx2"/>
                </a:solidFill>
              </a:rPr>
              <a:t> </a:t>
            </a:r>
            <a:r>
              <a:rPr lang="en-GB" dirty="0" err="1">
                <a:solidFill>
                  <a:schemeClr val="tx2"/>
                </a:solidFill>
              </a:rPr>
              <a:t>congue</a:t>
            </a:r>
            <a:r>
              <a:rPr lang="en-GB" dirty="0">
                <a:solidFill>
                  <a:schemeClr val="tx2"/>
                </a:solidFill>
              </a:rPr>
              <a:t> </a:t>
            </a:r>
            <a:r>
              <a:rPr lang="en-GB" dirty="0" err="1">
                <a:solidFill>
                  <a:schemeClr val="tx2"/>
                </a:solidFill>
              </a:rPr>
              <a:t>massa</a:t>
            </a:r>
            <a:r>
              <a:rPr lang="en-GB" dirty="0">
                <a:solidFill>
                  <a:schemeClr val="tx2"/>
                </a:solidFill>
              </a:rPr>
              <a:t>. </a:t>
            </a:r>
            <a:endParaRPr lang="en-US" dirty="0">
              <a:solidFill>
                <a:schemeClr val="tx2"/>
              </a:solidFill>
            </a:endParaRPr>
          </a:p>
          <a:p>
            <a:endParaRPr lang="en-US" dirty="0">
              <a:solidFill>
                <a:schemeClr val="tx2"/>
              </a:solidFill>
            </a:endParaRPr>
          </a:p>
        </p:txBody>
      </p:sp>
      <p:sp>
        <p:nvSpPr>
          <p:cNvPr id="37" name="Text Placeholder 36">
            <a:extLst>
              <a:ext uri="{FF2B5EF4-FFF2-40B4-BE49-F238E27FC236}">
                <a16:creationId xmlns:a16="http://schemas.microsoft.com/office/drawing/2014/main" id="{1FE6174F-4E14-BB90-CF68-81D1E80ABFEC}"/>
              </a:ext>
            </a:extLst>
          </p:cNvPr>
          <p:cNvSpPr>
            <a:spLocks noGrp="1"/>
          </p:cNvSpPr>
          <p:nvPr>
            <p:ph type="body" idx="70"/>
          </p:nvPr>
        </p:nvSpPr>
        <p:spPr>
          <a:xfrm>
            <a:off x="540000" y="3886431"/>
            <a:ext cx="2880000" cy="2268000"/>
          </a:xfrm>
        </p:spPr>
        <p:txBody>
          <a:bodyPr/>
          <a:lstStyle/>
          <a:p>
            <a:r>
              <a:rPr lang="en-US" dirty="0"/>
              <a:t>+ 100</a:t>
            </a:r>
          </a:p>
        </p:txBody>
      </p:sp>
      <p:sp>
        <p:nvSpPr>
          <p:cNvPr id="38" name="Text Placeholder 37">
            <a:extLst>
              <a:ext uri="{FF2B5EF4-FFF2-40B4-BE49-F238E27FC236}">
                <a16:creationId xmlns:a16="http://schemas.microsoft.com/office/drawing/2014/main" id="{BA4EFBBE-5716-3F0C-38C2-FA0ABB772B05}"/>
              </a:ext>
            </a:extLst>
          </p:cNvPr>
          <p:cNvSpPr>
            <a:spLocks noGrp="1"/>
          </p:cNvSpPr>
          <p:nvPr>
            <p:ph type="body" sz="quarter" idx="71"/>
          </p:nvPr>
        </p:nvSpPr>
        <p:spPr>
          <a:xfrm>
            <a:off x="770067" y="4761525"/>
            <a:ext cx="2520000" cy="1296000"/>
          </a:xfrm>
          <a:noFill/>
          <a:effectLst/>
        </p:spPr>
        <p:txBody>
          <a:bodyPr vert="horz" lIns="0" tIns="0" rIns="0" bIns="0" rtlCol="0" anchor="t">
            <a:noAutofit/>
          </a:bodyPr>
          <a:lstStyle/>
          <a:p>
            <a:pPr lvl="4"/>
            <a:r>
              <a:rPr lang="en-GB" dirty="0"/>
              <a:t>Lorem ipsum</a:t>
            </a:r>
          </a:p>
          <a:p>
            <a:r>
              <a:rPr lang="en-GB" dirty="0"/>
              <a:t>Lorem ipsum </a:t>
            </a:r>
            <a:r>
              <a:rPr lang="en-GB" dirty="0" err="1"/>
              <a:t>dolor</a:t>
            </a:r>
            <a:r>
              <a:rPr lang="en-GB" dirty="0"/>
              <a:t> sit </a:t>
            </a:r>
            <a:r>
              <a:rPr lang="en-GB" dirty="0" err="1"/>
              <a:t>amet</a:t>
            </a:r>
            <a:r>
              <a:rPr lang="en-GB" dirty="0"/>
              <a:t>, </a:t>
            </a:r>
            <a:r>
              <a:rPr lang="en-GB" dirty="0" err="1"/>
              <a:t>consectetuer</a:t>
            </a:r>
            <a:r>
              <a:rPr lang="en-GB" dirty="0"/>
              <a:t> </a:t>
            </a:r>
            <a:r>
              <a:rPr lang="en-GB" dirty="0" err="1"/>
              <a:t>adipiscing</a:t>
            </a:r>
            <a:r>
              <a:rPr lang="en-GB" dirty="0"/>
              <a:t> </a:t>
            </a:r>
            <a:r>
              <a:rPr lang="en-GB" dirty="0" err="1"/>
              <a:t>elit</a:t>
            </a:r>
            <a:r>
              <a:rPr lang="en-GB" dirty="0"/>
              <a:t>.</a:t>
            </a:r>
            <a:br>
              <a:rPr lang="en-GB" dirty="0"/>
            </a:br>
            <a:r>
              <a:rPr lang="en-GB" dirty="0"/>
              <a:t> </a:t>
            </a:r>
            <a:br>
              <a:rPr lang="en-GB" dirty="0"/>
            </a:br>
            <a:r>
              <a:rPr lang="en-GB" dirty="0"/>
              <a:t>Maecenas </a:t>
            </a:r>
            <a:r>
              <a:rPr lang="en-GB" dirty="0" err="1"/>
              <a:t>porttitor</a:t>
            </a:r>
            <a:r>
              <a:rPr lang="en-GB" dirty="0"/>
              <a:t> </a:t>
            </a:r>
            <a:r>
              <a:rPr lang="en-GB" dirty="0" err="1"/>
              <a:t>congue</a:t>
            </a:r>
            <a:r>
              <a:rPr lang="en-GB" dirty="0"/>
              <a:t> </a:t>
            </a:r>
            <a:r>
              <a:rPr lang="en-GB" dirty="0" err="1"/>
              <a:t>massa</a:t>
            </a:r>
            <a:r>
              <a:rPr lang="en-GB" dirty="0"/>
              <a:t>. </a:t>
            </a:r>
            <a:endParaRPr lang="en-US" dirty="0"/>
          </a:p>
          <a:p>
            <a:endParaRPr lang="en-US" dirty="0"/>
          </a:p>
        </p:txBody>
      </p:sp>
      <p:sp>
        <p:nvSpPr>
          <p:cNvPr id="29" name="Text Placeholder 28">
            <a:extLst>
              <a:ext uri="{FF2B5EF4-FFF2-40B4-BE49-F238E27FC236}">
                <a16:creationId xmlns:a16="http://schemas.microsoft.com/office/drawing/2014/main" id="{3CAE2FB7-E9F9-E5FE-41D2-26CA8DA32AE3}"/>
              </a:ext>
            </a:extLst>
          </p:cNvPr>
          <p:cNvSpPr>
            <a:spLocks noGrp="1"/>
          </p:cNvSpPr>
          <p:nvPr>
            <p:ph type="body" idx="62"/>
          </p:nvPr>
        </p:nvSpPr>
        <p:spPr>
          <a:xfrm>
            <a:off x="3520134" y="1484312"/>
            <a:ext cx="2880000" cy="2268000"/>
          </a:xfrm>
          <a:solidFill>
            <a:schemeClr val="accent1">
              <a:lumMod val="50000"/>
            </a:schemeClr>
          </a:solidFill>
          <a:ln>
            <a:noFill/>
          </a:ln>
        </p:spPr>
        <p:txBody>
          <a:bodyPr/>
          <a:lstStyle/>
          <a:p>
            <a:r>
              <a:rPr lang="en-US" dirty="0">
                <a:solidFill>
                  <a:schemeClr val="tx2"/>
                </a:solidFill>
              </a:rPr>
              <a:t>+ 400</a:t>
            </a:r>
          </a:p>
        </p:txBody>
      </p:sp>
      <p:sp>
        <p:nvSpPr>
          <p:cNvPr id="64" name="Textplatzhalter 63">
            <a:extLst>
              <a:ext uri="{FF2B5EF4-FFF2-40B4-BE49-F238E27FC236}">
                <a16:creationId xmlns:a16="http://schemas.microsoft.com/office/drawing/2014/main" id="{22B33668-4D38-9229-2426-EFE45569F894}"/>
              </a:ext>
            </a:extLst>
          </p:cNvPr>
          <p:cNvSpPr>
            <a:spLocks noGrp="1"/>
          </p:cNvSpPr>
          <p:nvPr>
            <p:ph type="body" sz="quarter" idx="65"/>
          </p:nvPr>
        </p:nvSpPr>
        <p:spPr/>
        <p:txBody>
          <a:bodyPr/>
          <a:lstStyle/>
          <a:p>
            <a:pPr lvl="4"/>
            <a:r>
              <a:rPr lang="de-DE" dirty="0">
                <a:solidFill>
                  <a:schemeClr val="tx2"/>
                </a:solidFill>
              </a:rPr>
              <a:t>Lorem </a:t>
            </a:r>
            <a:r>
              <a:rPr lang="de-DE" dirty="0" err="1">
                <a:solidFill>
                  <a:schemeClr val="tx2"/>
                </a:solidFill>
              </a:rPr>
              <a:t>ipsum</a:t>
            </a:r>
            <a:endParaRPr lang="de-DE" dirty="0">
              <a:solidFill>
                <a:schemeClr val="tx2"/>
              </a:solidFill>
            </a:endParaRPr>
          </a:p>
          <a:p>
            <a:r>
              <a:rPr lang="de-DE" dirty="0">
                <a:solidFill>
                  <a:schemeClr val="tx2"/>
                </a:solidFill>
              </a:rPr>
              <a:t>Lorem </a:t>
            </a:r>
            <a:r>
              <a:rPr lang="de-DE" dirty="0" err="1">
                <a:solidFill>
                  <a:schemeClr val="tx2"/>
                </a:solidFill>
              </a:rPr>
              <a:t>ipsum</a:t>
            </a:r>
            <a:r>
              <a:rPr lang="de-DE" dirty="0">
                <a:solidFill>
                  <a:schemeClr val="tx2"/>
                </a:solidFill>
              </a:rPr>
              <a:t> </a:t>
            </a:r>
            <a:r>
              <a:rPr lang="de-DE" dirty="0" err="1">
                <a:solidFill>
                  <a:schemeClr val="tx2"/>
                </a:solidFill>
              </a:rPr>
              <a:t>dolor</a:t>
            </a:r>
            <a:r>
              <a:rPr lang="de-DE" dirty="0">
                <a:solidFill>
                  <a:schemeClr val="tx2"/>
                </a:solidFill>
              </a:rPr>
              <a:t> </a:t>
            </a:r>
            <a:r>
              <a:rPr lang="de-DE" dirty="0" err="1">
                <a:solidFill>
                  <a:schemeClr val="tx2"/>
                </a:solidFill>
              </a:rPr>
              <a:t>sit</a:t>
            </a:r>
            <a:r>
              <a:rPr lang="de-DE" dirty="0">
                <a:solidFill>
                  <a:schemeClr val="tx2"/>
                </a:solidFill>
              </a:rPr>
              <a:t> </a:t>
            </a:r>
            <a:r>
              <a:rPr lang="de-DE" dirty="0" err="1">
                <a:solidFill>
                  <a:schemeClr val="tx2"/>
                </a:solidFill>
              </a:rPr>
              <a:t>amet</a:t>
            </a:r>
            <a:r>
              <a:rPr lang="de-DE" dirty="0">
                <a:solidFill>
                  <a:schemeClr val="tx2"/>
                </a:solidFill>
              </a:rPr>
              <a:t>, </a:t>
            </a:r>
            <a:r>
              <a:rPr lang="de-DE" dirty="0" err="1">
                <a:solidFill>
                  <a:schemeClr val="tx2"/>
                </a:solidFill>
              </a:rPr>
              <a:t>consectetuer</a:t>
            </a:r>
            <a:r>
              <a:rPr lang="de-DE" dirty="0">
                <a:solidFill>
                  <a:schemeClr val="tx2"/>
                </a:solidFill>
              </a:rPr>
              <a:t> </a:t>
            </a:r>
            <a:r>
              <a:rPr lang="de-DE" dirty="0" err="1">
                <a:solidFill>
                  <a:schemeClr val="tx2"/>
                </a:solidFill>
              </a:rPr>
              <a:t>adipiscing</a:t>
            </a:r>
            <a:r>
              <a:rPr lang="de-DE" dirty="0">
                <a:solidFill>
                  <a:schemeClr val="tx2"/>
                </a:solidFill>
              </a:rPr>
              <a:t> </a:t>
            </a:r>
            <a:r>
              <a:rPr lang="de-DE" dirty="0" err="1">
                <a:solidFill>
                  <a:schemeClr val="tx2"/>
                </a:solidFill>
              </a:rPr>
              <a:t>elit</a:t>
            </a:r>
            <a:r>
              <a:rPr lang="de-DE" dirty="0">
                <a:solidFill>
                  <a:schemeClr val="tx2"/>
                </a:solidFill>
              </a:rPr>
              <a:t>.</a:t>
            </a:r>
            <a:br>
              <a:rPr lang="de-DE" dirty="0">
                <a:solidFill>
                  <a:schemeClr val="tx2"/>
                </a:solidFill>
              </a:rPr>
            </a:br>
            <a:r>
              <a:rPr lang="de-DE" dirty="0">
                <a:solidFill>
                  <a:schemeClr val="tx2"/>
                </a:solidFill>
              </a:rPr>
              <a:t> </a:t>
            </a:r>
            <a:br>
              <a:rPr lang="de-DE" dirty="0">
                <a:solidFill>
                  <a:schemeClr val="tx2"/>
                </a:solidFill>
              </a:rPr>
            </a:br>
            <a:r>
              <a:rPr lang="de-DE" dirty="0">
                <a:solidFill>
                  <a:schemeClr val="tx2"/>
                </a:solidFill>
              </a:rPr>
              <a:t>Maecenas </a:t>
            </a:r>
            <a:r>
              <a:rPr lang="de-DE" dirty="0" err="1">
                <a:solidFill>
                  <a:schemeClr val="tx2"/>
                </a:solidFill>
              </a:rPr>
              <a:t>porttitor</a:t>
            </a:r>
            <a:r>
              <a:rPr lang="de-DE" dirty="0">
                <a:solidFill>
                  <a:schemeClr val="tx2"/>
                </a:solidFill>
              </a:rPr>
              <a:t> </a:t>
            </a:r>
            <a:r>
              <a:rPr lang="de-DE" dirty="0" err="1">
                <a:solidFill>
                  <a:schemeClr val="tx2"/>
                </a:solidFill>
              </a:rPr>
              <a:t>congue</a:t>
            </a:r>
            <a:r>
              <a:rPr lang="de-DE" dirty="0">
                <a:solidFill>
                  <a:schemeClr val="tx2"/>
                </a:solidFill>
              </a:rPr>
              <a:t> </a:t>
            </a:r>
            <a:r>
              <a:rPr lang="de-DE" dirty="0" err="1">
                <a:solidFill>
                  <a:schemeClr val="tx2"/>
                </a:solidFill>
              </a:rPr>
              <a:t>massa</a:t>
            </a:r>
            <a:r>
              <a:rPr lang="de-DE" dirty="0">
                <a:solidFill>
                  <a:schemeClr val="tx2"/>
                </a:solidFill>
              </a:rPr>
              <a:t>. </a:t>
            </a:r>
          </a:p>
          <a:p>
            <a:endParaRPr lang="de-DE" dirty="0">
              <a:solidFill>
                <a:schemeClr val="tx2"/>
              </a:solidFill>
            </a:endParaRPr>
          </a:p>
          <a:p>
            <a:endParaRPr lang="de-DE" dirty="0">
              <a:solidFill>
                <a:schemeClr val="tx2"/>
              </a:solidFill>
            </a:endParaRPr>
          </a:p>
        </p:txBody>
      </p:sp>
      <p:sp>
        <p:nvSpPr>
          <p:cNvPr id="31" name="Text Placeholder 30">
            <a:extLst>
              <a:ext uri="{FF2B5EF4-FFF2-40B4-BE49-F238E27FC236}">
                <a16:creationId xmlns:a16="http://schemas.microsoft.com/office/drawing/2014/main" id="{EEFF6AF5-2D48-61F8-0BDD-ABB20BCE57B8}"/>
              </a:ext>
            </a:extLst>
          </p:cNvPr>
          <p:cNvSpPr>
            <a:spLocks noGrp="1"/>
          </p:cNvSpPr>
          <p:nvPr>
            <p:ph type="body" idx="61"/>
          </p:nvPr>
        </p:nvSpPr>
        <p:spPr>
          <a:xfrm>
            <a:off x="540000" y="1484312"/>
            <a:ext cx="2880000" cy="2268000"/>
          </a:xfrm>
          <a:noFill/>
          <a:ln>
            <a:solidFill>
              <a:schemeClr val="accent6"/>
            </a:solidFill>
          </a:ln>
        </p:spPr>
        <p:txBody>
          <a:bodyPr/>
          <a:lstStyle/>
          <a:p>
            <a:r>
              <a:rPr lang="en-US">
                <a:solidFill>
                  <a:schemeClr val="tx2"/>
                </a:solidFill>
              </a:rPr>
              <a:t>+ 500</a:t>
            </a:r>
          </a:p>
        </p:txBody>
      </p:sp>
      <p:sp>
        <p:nvSpPr>
          <p:cNvPr id="33" name="Title 32">
            <a:extLst>
              <a:ext uri="{FF2B5EF4-FFF2-40B4-BE49-F238E27FC236}">
                <a16:creationId xmlns:a16="http://schemas.microsoft.com/office/drawing/2014/main" id="{38F30518-41D7-1AF8-C617-85FFF620F762}"/>
              </a:ext>
            </a:extLst>
          </p:cNvPr>
          <p:cNvSpPr>
            <a:spLocks noGrp="1"/>
          </p:cNvSpPr>
          <p:nvPr>
            <p:ph type="title"/>
          </p:nvPr>
        </p:nvSpPr>
        <p:spPr>
          <a:xfrm>
            <a:off x="540000" y="622301"/>
            <a:ext cx="11088000" cy="648000"/>
          </a:xfrm>
        </p:spPr>
        <p:txBody>
          <a:bodyPr vert="horz"/>
          <a:lstStyle/>
          <a:p>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endParaRPr lang="en-US" dirty="0"/>
          </a:p>
        </p:txBody>
      </p:sp>
      <p:sp>
        <p:nvSpPr>
          <p:cNvPr id="34" name="Text Placeholder 33">
            <a:extLst>
              <a:ext uri="{FF2B5EF4-FFF2-40B4-BE49-F238E27FC236}">
                <a16:creationId xmlns:a16="http://schemas.microsoft.com/office/drawing/2014/main" id="{57B0485D-0D22-3A60-E57D-B749DD5E9FD4}"/>
              </a:ext>
            </a:extLst>
          </p:cNvPr>
          <p:cNvSpPr>
            <a:spLocks noGrp="1"/>
          </p:cNvSpPr>
          <p:nvPr>
            <p:ph type="body" sz="quarter" idx="14"/>
          </p:nvPr>
        </p:nvSpPr>
        <p:spPr>
          <a:xfrm>
            <a:off x="576000" y="396000"/>
            <a:ext cx="11088000" cy="144000"/>
          </a:xfrm>
        </p:spPr>
        <p:txBody>
          <a:bodyPr/>
          <a:lstStyle/>
          <a:p>
            <a:r>
              <a:rPr lang="de-DE" dirty="0"/>
              <a:t>A  034 a : 4 </a:t>
            </a:r>
            <a:r>
              <a:rPr lang="de-DE" dirty="0" err="1"/>
              <a:t>gradients</a:t>
            </a:r>
            <a:r>
              <a:rPr lang="de-DE" dirty="0"/>
              <a:t> : 12 </a:t>
            </a:r>
            <a:r>
              <a:rPr lang="de-DE" dirty="0" err="1"/>
              <a:t>logowall</a:t>
            </a:r>
            <a:endParaRPr lang="en-US" dirty="0"/>
          </a:p>
        </p:txBody>
      </p:sp>
      <p:sp>
        <p:nvSpPr>
          <p:cNvPr id="32" name="Text Placeholder 31">
            <a:extLst>
              <a:ext uri="{FF2B5EF4-FFF2-40B4-BE49-F238E27FC236}">
                <a16:creationId xmlns:a16="http://schemas.microsoft.com/office/drawing/2014/main" id="{260AA13C-CD01-2D1B-CC29-59BBBD365085}"/>
              </a:ext>
            </a:extLst>
          </p:cNvPr>
          <p:cNvSpPr>
            <a:spLocks noGrp="1"/>
          </p:cNvSpPr>
          <p:nvPr>
            <p:ph type="body" sz="quarter" idx="72"/>
          </p:nvPr>
        </p:nvSpPr>
        <p:spPr>
          <a:xfrm>
            <a:off x="770067" y="2359406"/>
            <a:ext cx="2520000" cy="1296000"/>
          </a:xfrm>
        </p:spPr>
        <p:txBody>
          <a:bodyPr/>
          <a:lstStyle/>
          <a:p>
            <a:pPr lvl="4"/>
            <a:r>
              <a:rPr lang="en-GB" dirty="0">
                <a:solidFill>
                  <a:schemeClr val="tx2"/>
                </a:solidFill>
              </a:rPr>
              <a:t>Lorem ipsum</a:t>
            </a:r>
          </a:p>
          <a:p>
            <a:r>
              <a:rPr lang="en-GB" dirty="0">
                <a:solidFill>
                  <a:schemeClr val="tx2"/>
                </a:solidFill>
              </a:rPr>
              <a:t>Lorem ipsum </a:t>
            </a:r>
            <a:r>
              <a:rPr lang="en-GB" dirty="0" err="1">
                <a:solidFill>
                  <a:schemeClr val="tx2"/>
                </a:solidFill>
              </a:rPr>
              <a:t>dolor</a:t>
            </a:r>
            <a:r>
              <a:rPr lang="en-GB" dirty="0">
                <a:solidFill>
                  <a:schemeClr val="tx2"/>
                </a:solidFill>
              </a:rPr>
              <a:t> sit </a:t>
            </a:r>
            <a:r>
              <a:rPr lang="en-GB" dirty="0" err="1">
                <a:solidFill>
                  <a:schemeClr val="tx2"/>
                </a:solidFill>
              </a:rPr>
              <a:t>amet</a:t>
            </a:r>
            <a:r>
              <a:rPr lang="en-GB" dirty="0">
                <a:solidFill>
                  <a:schemeClr val="tx2"/>
                </a:solidFill>
              </a:rPr>
              <a:t>, </a:t>
            </a:r>
            <a:r>
              <a:rPr lang="en-GB" dirty="0" err="1">
                <a:solidFill>
                  <a:schemeClr val="tx2"/>
                </a:solidFill>
              </a:rPr>
              <a:t>consectetuer</a:t>
            </a:r>
            <a:r>
              <a:rPr lang="en-GB" dirty="0">
                <a:solidFill>
                  <a:schemeClr val="tx2"/>
                </a:solidFill>
              </a:rPr>
              <a:t> </a:t>
            </a:r>
            <a:r>
              <a:rPr lang="en-GB" dirty="0" err="1">
                <a:solidFill>
                  <a:schemeClr val="tx2"/>
                </a:solidFill>
              </a:rPr>
              <a:t>adipiscing</a:t>
            </a:r>
            <a:r>
              <a:rPr lang="en-GB" dirty="0">
                <a:solidFill>
                  <a:schemeClr val="tx2"/>
                </a:solidFill>
              </a:rPr>
              <a:t> </a:t>
            </a:r>
            <a:r>
              <a:rPr lang="en-GB" dirty="0" err="1">
                <a:solidFill>
                  <a:schemeClr val="tx2"/>
                </a:solidFill>
              </a:rPr>
              <a:t>elit</a:t>
            </a:r>
            <a:r>
              <a:rPr lang="en-GB" dirty="0">
                <a:solidFill>
                  <a:schemeClr val="tx2"/>
                </a:solidFill>
              </a:rPr>
              <a:t>.</a:t>
            </a:r>
          </a:p>
          <a:p>
            <a:endParaRPr lang="en-GB" dirty="0">
              <a:solidFill>
                <a:schemeClr val="tx2"/>
              </a:solidFill>
            </a:endParaRPr>
          </a:p>
          <a:p>
            <a:r>
              <a:rPr lang="en-GB" dirty="0">
                <a:solidFill>
                  <a:schemeClr val="tx2"/>
                </a:solidFill>
              </a:rPr>
              <a:t>Maecenas </a:t>
            </a:r>
            <a:r>
              <a:rPr lang="en-GB" dirty="0" err="1">
                <a:solidFill>
                  <a:schemeClr val="tx2"/>
                </a:solidFill>
              </a:rPr>
              <a:t>porttitor</a:t>
            </a:r>
            <a:r>
              <a:rPr lang="en-GB" dirty="0">
                <a:solidFill>
                  <a:schemeClr val="tx2"/>
                </a:solidFill>
              </a:rPr>
              <a:t> </a:t>
            </a:r>
            <a:r>
              <a:rPr lang="en-GB" dirty="0" err="1">
                <a:solidFill>
                  <a:schemeClr val="tx2"/>
                </a:solidFill>
              </a:rPr>
              <a:t>congue</a:t>
            </a:r>
            <a:r>
              <a:rPr lang="en-GB" dirty="0">
                <a:solidFill>
                  <a:schemeClr val="tx2"/>
                </a:solidFill>
              </a:rPr>
              <a:t> </a:t>
            </a:r>
            <a:r>
              <a:rPr lang="en-GB" dirty="0" err="1">
                <a:solidFill>
                  <a:schemeClr val="tx2"/>
                </a:solidFill>
              </a:rPr>
              <a:t>massa</a:t>
            </a:r>
            <a:r>
              <a:rPr lang="en-GB" dirty="0">
                <a:solidFill>
                  <a:schemeClr val="tx2"/>
                </a:solidFill>
              </a:rPr>
              <a:t>. </a:t>
            </a:r>
            <a:endParaRPr lang="en-US" dirty="0">
              <a:solidFill>
                <a:schemeClr val="tx2"/>
              </a:solidFill>
            </a:endParaRPr>
          </a:p>
        </p:txBody>
      </p:sp>
    </p:spTree>
    <p:extLst>
      <p:ext uri="{BB962C8B-B14F-4D97-AF65-F5344CB8AC3E}">
        <p14:creationId xmlns:p14="http://schemas.microsoft.com/office/powerpoint/2010/main" val="382472776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E878B9A-87C1-2726-D1BF-78A9DFFF6D15}"/>
              </a:ext>
            </a:extLst>
          </p:cNvPr>
          <p:cNvSpPr>
            <a:spLocks noGrp="1"/>
          </p:cNvSpPr>
          <p:nvPr>
            <p:ph type="sldNum" sz="quarter" idx="4"/>
          </p:nvPr>
        </p:nvSpPr>
        <p:spPr>
          <a:xfrm>
            <a:off x="11353138" y="6379200"/>
            <a:ext cx="288000" cy="180000"/>
          </a:xfrm>
        </p:spPr>
        <p:txBody>
          <a:bodyPr/>
          <a:lstStyle/>
          <a:p>
            <a:pPr lvl="0"/>
            <a:fld id="{FA573BCF-C0F1-4720-B5E7-944FE630E67D}" type="slidenum">
              <a:rPr lang="en-US" noProof="0" smtClean="0"/>
              <a:pPr lvl="0"/>
              <a:t>75</a:t>
            </a:fld>
            <a:endParaRPr lang="en-US" noProof="0" dirty="0"/>
          </a:p>
        </p:txBody>
      </p:sp>
      <p:sp>
        <p:nvSpPr>
          <p:cNvPr id="3" name="Footer Placeholder 2">
            <a:extLst>
              <a:ext uri="{FF2B5EF4-FFF2-40B4-BE49-F238E27FC236}">
                <a16:creationId xmlns:a16="http://schemas.microsoft.com/office/drawing/2014/main" id="{AE43A4EB-BBBA-39B3-412C-D69C12ED726A}"/>
              </a:ext>
            </a:extLst>
          </p:cNvPr>
          <p:cNvSpPr>
            <a:spLocks noGrp="1"/>
          </p:cNvSpPr>
          <p:nvPr>
            <p:ph type="ftr" sz="quarter" idx="3"/>
          </p:nvPr>
        </p:nvSpPr>
        <p:spPr>
          <a:xfrm>
            <a:off x="7270749" y="6379200"/>
            <a:ext cx="4082389" cy="180000"/>
          </a:xfrm>
        </p:spPr>
        <p:txBody>
          <a:bodyPr/>
          <a:lstStyle/>
          <a:p>
            <a:r>
              <a:rPr lang="en-GB"/>
              <a:t>valantic layout samples Route A dark 001</a:t>
            </a:r>
            <a:endParaRPr lang="nl-NL" dirty="0"/>
          </a:p>
        </p:txBody>
      </p:sp>
      <p:sp>
        <p:nvSpPr>
          <p:cNvPr id="5" name="Date Placeholder 4">
            <a:extLst>
              <a:ext uri="{FF2B5EF4-FFF2-40B4-BE49-F238E27FC236}">
                <a16:creationId xmlns:a16="http://schemas.microsoft.com/office/drawing/2014/main" id="{E8C7F42B-FAA7-8BF3-90E7-AEEADA7F7419}"/>
              </a:ext>
            </a:extLst>
          </p:cNvPr>
          <p:cNvSpPr>
            <a:spLocks noGrp="1"/>
          </p:cNvSpPr>
          <p:nvPr>
            <p:ph type="dt" sz="half" idx="2"/>
          </p:nvPr>
        </p:nvSpPr>
        <p:spPr>
          <a:xfrm>
            <a:off x="5040000" y="6379200"/>
            <a:ext cx="2160000" cy="180000"/>
          </a:xfrm>
        </p:spPr>
        <p:txBody>
          <a:bodyPr/>
          <a:lstStyle/>
          <a:p>
            <a:pPr lvl="0"/>
            <a:r>
              <a:rPr lang="de-DE" noProof="0"/>
              <a:t>Mai 2026</a:t>
            </a:r>
            <a:endParaRPr lang="nl-NL" noProof="0" dirty="0"/>
          </a:p>
        </p:txBody>
      </p:sp>
      <p:sp>
        <p:nvSpPr>
          <p:cNvPr id="31" name="Text Placeholder 30">
            <a:extLst>
              <a:ext uri="{FF2B5EF4-FFF2-40B4-BE49-F238E27FC236}">
                <a16:creationId xmlns:a16="http://schemas.microsoft.com/office/drawing/2014/main" id="{82B7D480-5DFE-F9E9-215B-A1ECC2F4F067}"/>
              </a:ext>
            </a:extLst>
          </p:cNvPr>
          <p:cNvSpPr>
            <a:spLocks noGrp="1"/>
          </p:cNvSpPr>
          <p:nvPr>
            <p:ph type="body" idx="45"/>
          </p:nvPr>
        </p:nvSpPr>
        <p:spPr>
          <a:xfrm>
            <a:off x="552211" y="837850"/>
            <a:ext cx="3780000" cy="5328000"/>
          </a:xfrm>
        </p:spPr>
        <p:txBody>
          <a:bodyPr/>
          <a:lstStyle/>
          <a:p>
            <a:r>
              <a:rPr lang="de-DE" dirty="0"/>
              <a:t> </a:t>
            </a:r>
            <a:r>
              <a:rPr lang="en-US" dirty="0"/>
              <a:t>Proin pharetra </a:t>
            </a:r>
          </a:p>
          <a:p>
            <a:r>
              <a:rPr lang="en-US" dirty="0" err="1"/>
              <a:t>nonummy</a:t>
            </a:r>
            <a:r>
              <a:rPr lang="en-US" dirty="0"/>
              <a:t> </a:t>
            </a:r>
            <a:r>
              <a:rPr lang="en-US" dirty="0" err="1"/>
              <a:t>pede</a:t>
            </a:r>
            <a:r>
              <a:rPr lang="en-US" dirty="0"/>
              <a:t>. </a:t>
            </a:r>
          </a:p>
          <a:p>
            <a:r>
              <a:rPr lang="en-US" dirty="0">
                <a:latin typeface="Segoe UI Light" panose="020B0502040204020203" pitchFamily="34" charset="0"/>
                <a:ea typeface="Segoe UI Black" panose="020B0A02040204020203" pitchFamily="34" charset="0"/>
                <a:cs typeface="Segoe UI Light" panose="020B0502040204020203" pitchFamily="34" charset="0"/>
              </a:rPr>
              <a:t>Mauris et </a:t>
            </a:r>
            <a:r>
              <a:rPr lang="en-US" dirty="0" err="1">
                <a:latin typeface="Segoe UI Light" panose="020B0502040204020203" pitchFamily="34" charset="0"/>
                <a:ea typeface="Segoe UI Black" panose="020B0A02040204020203" pitchFamily="34" charset="0"/>
                <a:cs typeface="Segoe UI Light" panose="020B0502040204020203" pitchFamily="34" charset="0"/>
              </a:rPr>
              <a:t>orci</a:t>
            </a:r>
            <a:r>
              <a:rPr lang="en-US" dirty="0">
                <a:latin typeface="Segoe UI Light" panose="020B0502040204020203" pitchFamily="34" charset="0"/>
                <a:ea typeface="Segoe UI Black" panose="020B0A02040204020203" pitchFamily="34" charset="0"/>
                <a:cs typeface="Segoe UI Light" panose="020B0502040204020203" pitchFamily="34" charset="0"/>
              </a:rPr>
              <a:t>!</a:t>
            </a:r>
          </a:p>
        </p:txBody>
      </p:sp>
      <p:sp>
        <p:nvSpPr>
          <p:cNvPr id="36" name="Text Placeholder 35">
            <a:extLst>
              <a:ext uri="{FF2B5EF4-FFF2-40B4-BE49-F238E27FC236}">
                <a16:creationId xmlns:a16="http://schemas.microsoft.com/office/drawing/2014/main" id="{D6F431A7-7CD0-819E-8DEB-E902E70C1CD6}"/>
              </a:ext>
            </a:extLst>
          </p:cNvPr>
          <p:cNvSpPr>
            <a:spLocks noGrp="1"/>
          </p:cNvSpPr>
          <p:nvPr>
            <p:ph type="body" sz="quarter" idx="17"/>
          </p:nvPr>
        </p:nvSpPr>
        <p:spPr>
          <a:xfrm>
            <a:off x="1139840" y="3429001"/>
            <a:ext cx="2736000" cy="2619000"/>
          </a:xfrm>
        </p:spPr>
        <p:txBody>
          <a:bodyPr/>
          <a:lstStyle/>
          <a:p>
            <a:pPr lvl="0"/>
            <a:r>
              <a:rPr lang="en-US"/>
              <a:t>Ut wisi enim ad minim veniam, quis nostrud exerci tation ullamcorper suscipit lobortis nisl ut aliquip ex ea commodo consequat et iusto odio dignissim qui blandit present.</a:t>
            </a:r>
          </a:p>
          <a:p>
            <a:r>
              <a:rPr lang="en-US"/>
              <a:t>Lorem ipsum dolor sit amet, consectetuer adipiscing elit, sed diam nonummy nibh euismod tincidunt ut laoreet dolore magna aliquam erat.</a:t>
            </a:r>
          </a:p>
          <a:p>
            <a:endParaRPr lang="en-US" dirty="0"/>
          </a:p>
        </p:txBody>
      </p:sp>
      <p:sp>
        <p:nvSpPr>
          <p:cNvPr id="34" name="Textplatzhalter 33">
            <a:extLst>
              <a:ext uri="{FF2B5EF4-FFF2-40B4-BE49-F238E27FC236}">
                <a16:creationId xmlns:a16="http://schemas.microsoft.com/office/drawing/2014/main" id="{A7D79D1B-3364-B2F2-F9C6-E02681788A10}"/>
              </a:ext>
            </a:extLst>
          </p:cNvPr>
          <p:cNvSpPr>
            <a:spLocks noGrp="1"/>
          </p:cNvSpPr>
          <p:nvPr>
            <p:ph type="body" sz="quarter" idx="14"/>
          </p:nvPr>
        </p:nvSpPr>
        <p:spPr>
          <a:xfrm>
            <a:off x="576000" y="396000"/>
            <a:ext cx="11088000" cy="144000"/>
          </a:xfrm>
        </p:spPr>
        <p:txBody>
          <a:bodyPr/>
          <a:lstStyle/>
          <a:p>
            <a:r>
              <a:rPr lang="de-DE"/>
              <a:t>A  034 b : citiation : 16 logowall</a:t>
            </a:r>
            <a:endParaRPr lang="de-DE" dirty="0"/>
          </a:p>
        </p:txBody>
      </p:sp>
      <p:pic>
        <p:nvPicPr>
          <p:cNvPr id="2" name="Grafik 1">
            <a:extLst>
              <a:ext uri="{FF2B5EF4-FFF2-40B4-BE49-F238E27FC236}">
                <a16:creationId xmlns:a16="http://schemas.microsoft.com/office/drawing/2014/main" id="{29CD50B3-9EF1-BD8D-C3CD-7706C656742E}"/>
              </a:ext>
            </a:extLst>
          </p:cNvPr>
          <p:cNvPicPr>
            <a:picLocks noChangeAspect="1"/>
          </p:cNvPicPr>
          <p:nvPr/>
        </p:nvPicPr>
        <p:blipFill>
          <a:blip>
            <a:extLst>
              <a:ext uri="{96DAC541-7B7A-43D3-8B79-37D633B846F1}">
                <asvg:svgBlip xmlns:asvg="http://schemas.microsoft.com/office/drawing/2016/SVG/main" r:embed="rId3"/>
              </a:ext>
            </a:extLst>
          </a:blip>
          <a:stretch>
            <a:fillRect/>
          </a:stretch>
        </p:blipFill>
        <p:spPr>
          <a:xfrm>
            <a:off x="914400" y="1141914"/>
            <a:ext cx="681068" cy="576000"/>
          </a:xfrm>
          <a:prstGeom prst="rect">
            <a:avLst/>
          </a:prstGeom>
        </p:spPr>
      </p:pic>
      <p:pic>
        <p:nvPicPr>
          <p:cNvPr id="30" name="Picture 6" descr="ING Bank Slaski Logo im transparenten PNG- und ...">
            <a:extLst>
              <a:ext uri="{FF2B5EF4-FFF2-40B4-BE49-F238E27FC236}">
                <a16:creationId xmlns:a16="http://schemas.microsoft.com/office/drawing/2014/main" id="{2F17AF8F-151C-3426-998C-67CAD8794F4E}"/>
              </a:ext>
            </a:extLst>
          </p:cNvPr>
          <p:cNvPicPr>
            <a:picLocks noGrp="1" noChangeAspect="1" noChangeArrowheads="1"/>
          </p:cNvPicPr>
          <p:nvPr>
            <p:ph type="pic" sz="quarter" idx="32"/>
          </p:nvPr>
        </p:nvPicPr>
        <p:blipFill rotWithShape="1">
          <a:blip r:embed="rId4">
            <a:extLst>
              <a:ext uri="{28A0092B-C50C-407E-A947-70E740481C1C}">
                <a14:useLocalDpi xmlns:a14="http://schemas.microsoft.com/office/drawing/2010/main" val="0"/>
              </a:ext>
            </a:extLst>
          </a:blip>
          <a:srcRect t="-57504" b="-57504"/>
          <a:stretch>
            <a:fillRect/>
          </a:stretch>
        </p:blipFill>
        <p:spPr bwMode="auto">
          <a:xfrm>
            <a:off x="5057775" y="1250950"/>
            <a:ext cx="1008063" cy="539750"/>
          </a:xfrm>
          <a:noFill/>
          <a:extLst>
            <a:ext uri="{909E8E84-426E-40DD-AFC4-6F175D3DCCD1}">
              <a14:hiddenFill xmlns:a14="http://schemas.microsoft.com/office/drawing/2010/main">
                <a:solidFill>
                  <a:srgbClr val="FFFFFF"/>
                </a:solidFill>
              </a14:hiddenFill>
            </a:ext>
          </a:extLst>
        </p:spPr>
      </p:pic>
      <p:pic>
        <p:nvPicPr>
          <p:cNvPr id="35" name="Picture 4" descr="JPMorgan Chase Logo im transparenten PNG- und vektorisierten ...">
            <a:extLst>
              <a:ext uri="{FF2B5EF4-FFF2-40B4-BE49-F238E27FC236}">
                <a16:creationId xmlns:a16="http://schemas.microsoft.com/office/drawing/2014/main" id="{0C7A626E-B35C-8D39-B7E0-D4A75444A27E}"/>
              </a:ext>
            </a:extLst>
          </p:cNvPr>
          <p:cNvPicPr>
            <a:picLocks noGrp="1" noChangeAspect="1" noChangeArrowheads="1"/>
          </p:cNvPicPr>
          <p:nvPr>
            <p:ph type="pic" sz="quarter" idx="36"/>
          </p:nvPr>
        </p:nvPicPr>
        <p:blipFill rotWithShape="1">
          <a:blip r:embed="rId5">
            <a:extLst>
              <a:ext uri="{28A0092B-C50C-407E-A947-70E740481C1C}">
                <a14:useLocalDpi xmlns:a14="http://schemas.microsoft.com/office/drawing/2010/main" val="0"/>
              </a:ext>
            </a:extLst>
          </a:blip>
          <a:srcRect t="-138005" b="-138005"/>
          <a:stretch>
            <a:fillRect/>
          </a:stretch>
        </p:blipFill>
        <p:spPr bwMode="auto">
          <a:xfrm>
            <a:off x="5057775" y="2517775"/>
            <a:ext cx="1008063" cy="539750"/>
          </a:xfrm>
          <a:noFill/>
          <a:extLst>
            <a:ext uri="{909E8E84-426E-40DD-AFC4-6F175D3DCCD1}">
              <a14:hiddenFill xmlns:a14="http://schemas.microsoft.com/office/drawing/2010/main">
                <a:solidFill>
                  <a:srgbClr val="FFFFFF"/>
                </a:solidFill>
              </a14:hiddenFill>
            </a:ext>
          </a:extLst>
        </p:spPr>
      </p:pic>
      <p:pic>
        <p:nvPicPr>
          <p:cNvPr id="40" name="Picture 6" descr="ING Bank Slaski Logo im transparenten PNG- und ...">
            <a:extLst>
              <a:ext uri="{FF2B5EF4-FFF2-40B4-BE49-F238E27FC236}">
                <a16:creationId xmlns:a16="http://schemas.microsoft.com/office/drawing/2014/main" id="{6DEF9898-8EE0-BC6A-B26C-29F4D6041706}"/>
              </a:ext>
            </a:extLst>
          </p:cNvPr>
          <p:cNvPicPr>
            <a:picLocks noGrp="1" noChangeAspect="1" noChangeArrowheads="1"/>
          </p:cNvPicPr>
          <p:nvPr>
            <p:ph type="pic" sz="quarter" idx="40"/>
          </p:nvPr>
        </p:nvPicPr>
        <p:blipFill rotWithShape="1">
          <a:blip r:embed="rId4">
            <a:extLst>
              <a:ext uri="{28A0092B-C50C-407E-A947-70E740481C1C}">
                <a14:useLocalDpi xmlns:a14="http://schemas.microsoft.com/office/drawing/2010/main" val="0"/>
              </a:ext>
            </a:extLst>
          </a:blip>
          <a:srcRect t="-57504" b="-57504"/>
          <a:stretch>
            <a:fillRect/>
          </a:stretch>
        </p:blipFill>
        <p:spPr bwMode="auto">
          <a:xfrm>
            <a:off x="5057775" y="3783013"/>
            <a:ext cx="1008063" cy="539750"/>
          </a:xfrm>
          <a:noFill/>
          <a:extLst>
            <a:ext uri="{909E8E84-426E-40DD-AFC4-6F175D3DCCD1}">
              <a14:hiddenFill xmlns:a14="http://schemas.microsoft.com/office/drawing/2010/main">
                <a:solidFill>
                  <a:srgbClr val="FFFFFF"/>
                </a:solidFill>
              </a14:hiddenFill>
            </a:ext>
          </a:extLst>
        </p:spPr>
      </p:pic>
      <p:pic>
        <p:nvPicPr>
          <p:cNvPr id="43" name="Picture 4" descr="JPMorgan Chase Logo im transparenten PNG- und vektorisierten ...">
            <a:extLst>
              <a:ext uri="{FF2B5EF4-FFF2-40B4-BE49-F238E27FC236}">
                <a16:creationId xmlns:a16="http://schemas.microsoft.com/office/drawing/2014/main" id="{D7FD9102-171F-C97A-2C4A-7A65C8F26CBB}"/>
              </a:ext>
            </a:extLst>
          </p:cNvPr>
          <p:cNvPicPr>
            <a:picLocks noGrp="1" noChangeAspect="1" noChangeArrowheads="1"/>
          </p:cNvPicPr>
          <p:nvPr>
            <p:ph type="pic" sz="quarter" idx="44"/>
          </p:nvPr>
        </p:nvPicPr>
        <p:blipFill rotWithShape="1">
          <a:blip r:embed="rId5">
            <a:extLst>
              <a:ext uri="{28A0092B-C50C-407E-A947-70E740481C1C}">
                <a14:useLocalDpi xmlns:a14="http://schemas.microsoft.com/office/drawing/2010/main" val="0"/>
              </a:ext>
            </a:extLst>
          </a:blip>
          <a:srcRect t="-138005" b="-138005"/>
          <a:stretch>
            <a:fillRect/>
          </a:stretch>
        </p:blipFill>
        <p:spPr bwMode="auto">
          <a:xfrm>
            <a:off x="5040000" y="5049838"/>
            <a:ext cx="1008063" cy="539750"/>
          </a:xfrm>
          <a:noFill/>
          <a:extLst>
            <a:ext uri="{909E8E84-426E-40DD-AFC4-6F175D3DCCD1}">
              <a14:hiddenFill xmlns:a14="http://schemas.microsoft.com/office/drawing/2010/main">
                <a:solidFill>
                  <a:srgbClr val="FFFFFF"/>
                </a:solidFill>
              </a14:hiddenFill>
            </a:ext>
          </a:extLst>
        </p:spPr>
      </p:pic>
      <p:pic>
        <p:nvPicPr>
          <p:cNvPr id="46" name="Picture 24">
            <a:extLst>
              <a:ext uri="{FF2B5EF4-FFF2-40B4-BE49-F238E27FC236}">
                <a16:creationId xmlns:a16="http://schemas.microsoft.com/office/drawing/2014/main" id="{D4E712D2-041B-6869-4FFD-5C92B54759E6}"/>
              </a:ext>
            </a:extLst>
          </p:cNvPr>
          <p:cNvPicPr>
            <a:picLocks noGrp="1" noChangeAspect="1" noChangeArrowheads="1"/>
          </p:cNvPicPr>
          <p:nvPr>
            <p:ph type="pic" sz="quarter" idx="31"/>
          </p:nvPr>
        </p:nvPicPr>
        <p:blipFill rotWithShape="1">
          <a:blip r:embed="rId6">
            <a:biLevel thresh="25000"/>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val="0"/>
              </a:ext>
            </a:extLst>
          </a:blip>
          <a:srcRect t="-74039" b="-74039"/>
          <a:stretch>
            <a:fillRect/>
          </a:stretch>
        </p:blipFill>
        <p:spPr bwMode="auto">
          <a:xfrm>
            <a:off x="6783388" y="1250950"/>
            <a:ext cx="1008062" cy="539750"/>
          </a:xfrm>
          <a:noFill/>
          <a:extLst>
            <a:ext uri="{909E8E84-426E-40DD-AFC4-6F175D3DCCD1}">
              <a14:hiddenFill xmlns:a14="http://schemas.microsoft.com/office/drawing/2010/main">
                <a:solidFill>
                  <a:srgbClr val="FFFFFF"/>
                </a:solidFill>
              </a14:hiddenFill>
            </a:ext>
          </a:extLst>
        </p:spPr>
      </p:pic>
      <p:pic>
        <p:nvPicPr>
          <p:cNvPr id="52" name="Picture 18">
            <a:extLst>
              <a:ext uri="{FF2B5EF4-FFF2-40B4-BE49-F238E27FC236}">
                <a16:creationId xmlns:a16="http://schemas.microsoft.com/office/drawing/2014/main" id="{B258E91B-97A2-9328-0D3C-21C2D3B9FF00}"/>
              </a:ext>
            </a:extLst>
          </p:cNvPr>
          <p:cNvPicPr>
            <a:picLocks noGrp="1" noChangeAspect="1" noChangeArrowheads="1"/>
          </p:cNvPicPr>
          <p:nvPr>
            <p:ph type="pic" sz="quarter" idx="30"/>
          </p:nvPr>
        </p:nvPicPr>
        <p:blipFill rotWithShape="1">
          <a:blip r:embed="rId8">
            <a:lum bright="70000" contrast="-70000"/>
            <a:extLst>
              <a:ext uri="{BEBA8EAE-BF5A-486C-A8C5-ECC9F3942E4B}">
                <a14:imgProps xmlns:a14="http://schemas.microsoft.com/office/drawing/2010/main">
                  <a14:imgLayer r:embed="rId9">
                    <a14:imgEffect>
                      <a14:artisticPhotocopy/>
                    </a14:imgEffect>
                  </a14:imgLayer>
                </a14:imgProps>
              </a:ext>
              <a:ext uri="{28A0092B-C50C-407E-A947-70E740481C1C}">
                <a14:useLocalDpi xmlns:a14="http://schemas.microsoft.com/office/drawing/2010/main" val="0"/>
              </a:ext>
            </a:extLst>
          </a:blip>
          <a:srcRect t="-79069" b="-79069"/>
          <a:stretch>
            <a:fillRect/>
          </a:stretch>
        </p:blipFill>
        <p:spPr bwMode="auto">
          <a:xfrm>
            <a:off x="8509000" y="1250950"/>
            <a:ext cx="1008063" cy="539750"/>
          </a:xfrm>
          <a:noFill/>
          <a:extLst>
            <a:ext uri="{909E8E84-426E-40DD-AFC4-6F175D3DCCD1}">
              <a14:hiddenFill xmlns:a14="http://schemas.microsoft.com/office/drawing/2010/main">
                <a:solidFill>
                  <a:srgbClr val="FFFFFF"/>
                </a:solidFill>
              </a14:hiddenFill>
            </a:ext>
          </a:extLst>
        </p:spPr>
      </p:pic>
      <p:pic>
        <p:nvPicPr>
          <p:cNvPr id="55" name="Picture 14" descr="Commerzbank AG - Investor Relations">
            <a:extLst>
              <a:ext uri="{FF2B5EF4-FFF2-40B4-BE49-F238E27FC236}">
                <a16:creationId xmlns:a16="http://schemas.microsoft.com/office/drawing/2014/main" id="{14216528-B531-5951-4452-64215A279FDE}"/>
              </a:ext>
            </a:extLst>
          </p:cNvPr>
          <p:cNvPicPr>
            <a:picLocks noGrp="1" noChangeAspect="1" noChangeArrowheads="1"/>
          </p:cNvPicPr>
          <p:nvPr>
            <p:ph type="pic" sz="quarter" idx="29"/>
          </p:nvPr>
        </p:nvPicPr>
        <p:blipFill rotWithShape="1">
          <a:blip r:embed="rId10">
            <a:extLst>
              <a:ext uri="{28A0092B-C50C-407E-A947-70E740481C1C}">
                <a14:useLocalDpi xmlns:a14="http://schemas.microsoft.com/office/drawing/2010/main" val="0"/>
              </a:ext>
            </a:extLst>
          </a:blip>
          <a:srcRect t="-150786" b="-150786"/>
          <a:stretch>
            <a:fillRect/>
          </a:stretch>
        </p:blipFill>
        <p:spPr bwMode="auto">
          <a:xfrm>
            <a:off x="10234613" y="1250950"/>
            <a:ext cx="1008062" cy="539750"/>
          </a:xfrm>
          <a:noFill/>
          <a:extLst>
            <a:ext uri="{909E8E84-426E-40DD-AFC4-6F175D3DCCD1}">
              <a14:hiddenFill xmlns:a14="http://schemas.microsoft.com/office/drawing/2010/main">
                <a:solidFill>
                  <a:srgbClr val="FFFFFF"/>
                </a:solidFill>
              </a14:hiddenFill>
            </a:ext>
          </a:extLst>
        </p:spPr>
      </p:pic>
      <p:pic>
        <p:nvPicPr>
          <p:cNvPr id="58" name="Picture 14" descr="Commerzbank AG - Investor Relations">
            <a:extLst>
              <a:ext uri="{FF2B5EF4-FFF2-40B4-BE49-F238E27FC236}">
                <a16:creationId xmlns:a16="http://schemas.microsoft.com/office/drawing/2014/main" id="{71C64699-7EF0-6F09-F615-98CE869AB5CB}"/>
              </a:ext>
            </a:extLst>
          </p:cNvPr>
          <p:cNvPicPr>
            <a:picLocks noGrp="1" noChangeAspect="1" noChangeArrowheads="1"/>
          </p:cNvPicPr>
          <p:nvPr>
            <p:ph type="pic" sz="quarter" idx="37"/>
          </p:nvPr>
        </p:nvPicPr>
        <p:blipFill rotWithShape="1">
          <a:blip r:embed="rId10">
            <a:extLst>
              <a:ext uri="{28A0092B-C50C-407E-A947-70E740481C1C}">
                <a14:useLocalDpi xmlns:a14="http://schemas.microsoft.com/office/drawing/2010/main" val="0"/>
              </a:ext>
            </a:extLst>
          </a:blip>
          <a:srcRect t="-150786" b="-150786"/>
          <a:stretch>
            <a:fillRect/>
          </a:stretch>
        </p:blipFill>
        <p:spPr bwMode="auto">
          <a:xfrm>
            <a:off x="10234613" y="3783013"/>
            <a:ext cx="1008062" cy="539750"/>
          </a:xfrm>
          <a:noFill/>
          <a:extLst>
            <a:ext uri="{909E8E84-426E-40DD-AFC4-6F175D3DCCD1}">
              <a14:hiddenFill xmlns:a14="http://schemas.microsoft.com/office/drawing/2010/main">
                <a:solidFill>
                  <a:srgbClr val="FFFFFF"/>
                </a:solidFill>
              </a14:hiddenFill>
            </a:ext>
          </a:extLst>
        </p:spPr>
      </p:pic>
      <p:pic>
        <p:nvPicPr>
          <p:cNvPr id="1033" name="Picture 12">
            <a:extLst>
              <a:ext uri="{FF2B5EF4-FFF2-40B4-BE49-F238E27FC236}">
                <a16:creationId xmlns:a16="http://schemas.microsoft.com/office/drawing/2014/main" id="{C35A2295-6CA2-D162-7F63-75F17E57BF1D}"/>
              </a:ext>
            </a:extLst>
          </p:cNvPr>
          <p:cNvPicPr>
            <a:picLocks noGrp="1" noChangeAspect="1" noChangeArrowheads="1"/>
          </p:cNvPicPr>
          <p:nvPr>
            <p:ph type="pic" sz="quarter" idx="33"/>
          </p:nvPr>
        </p:nvPicPr>
        <p:blipFill rotWithShape="1">
          <a:blip r:embed="rId11">
            <a:clrChange>
              <a:clrFrom>
                <a:srgbClr val="2371EE"/>
              </a:clrFrom>
              <a:clrTo>
                <a:srgbClr val="2371EE">
                  <a:alpha val="0"/>
                </a:srgbClr>
              </a:clrTo>
            </a:clrChange>
            <a:extLst>
              <a:ext uri="{28A0092B-C50C-407E-A947-70E740481C1C}">
                <a14:useLocalDpi xmlns:a14="http://schemas.microsoft.com/office/drawing/2010/main" val="0"/>
              </a:ext>
            </a:extLst>
          </a:blip>
          <a:srcRect t="-21195" b="-21195"/>
          <a:stretch>
            <a:fillRect/>
          </a:stretch>
        </p:blipFill>
        <p:spPr bwMode="auto">
          <a:xfrm>
            <a:off x="10234613" y="2517775"/>
            <a:ext cx="1008062" cy="539750"/>
          </a:xfrm>
          <a:noFill/>
          <a:extLst>
            <a:ext uri="{909E8E84-426E-40DD-AFC4-6F175D3DCCD1}">
              <a14:hiddenFill xmlns:a14="http://schemas.microsoft.com/office/drawing/2010/main">
                <a:solidFill>
                  <a:srgbClr val="FFFFFF"/>
                </a:solidFill>
              </a14:hiddenFill>
            </a:ext>
          </a:extLst>
        </p:spPr>
      </p:pic>
      <p:pic>
        <p:nvPicPr>
          <p:cNvPr id="1034" name="Picture 12">
            <a:extLst>
              <a:ext uri="{FF2B5EF4-FFF2-40B4-BE49-F238E27FC236}">
                <a16:creationId xmlns:a16="http://schemas.microsoft.com/office/drawing/2014/main" id="{98770C81-AE44-A2F4-7603-583B87DCE12C}"/>
              </a:ext>
            </a:extLst>
          </p:cNvPr>
          <p:cNvPicPr>
            <a:picLocks noGrp="1" noChangeAspect="1" noChangeArrowheads="1"/>
          </p:cNvPicPr>
          <p:nvPr>
            <p:ph type="pic" sz="quarter" idx="41"/>
          </p:nvPr>
        </p:nvPicPr>
        <p:blipFill rotWithShape="1">
          <a:blip r:embed="rId11">
            <a:clrChange>
              <a:clrFrom>
                <a:srgbClr val="2371EE"/>
              </a:clrFrom>
              <a:clrTo>
                <a:srgbClr val="2371EE">
                  <a:alpha val="0"/>
                </a:srgbClr>
              </a:clrTo>
            </a:clrChange>
            <a:extLst>
              <a:ext uri="{28A0092B-C50C-407E-A947-70E740481C1C}">
                <a14:useLocalDpi xmlns:a14="http://schemas.microsoft.com/office/drawing/2010/main" val="0"/>
              </a:ext>
            </a:extLst>
          </a:blip>
          <a:srcRect t="-21195" b="-21195"/>
          <a:stretch>
            <a:fillRect/>
          </a:stretch>
        </p:blipFill>
        <p:spPr bwMode="auto">
          <a:xfrm>
            <a:off x="10234613" y="5049838"/>
            <a:ext cx="1008062" cy="539750"/>
          </a:xfrm>
          <a:noFill/>
          <a:extLst>
            <a:ext uri="{909E8E84-426E-40DD-AFC4-6F175D3DCCD1}">
              <a14:hiddenFill xmlns:a14="http://schemas.microsoft.com/office/drawing/2010/main">
                <a:solidFill>
                  <a:srgbClr val="FFFFFF"/>
                </a:solidFill>
              </a14:hiddenFill>
            </a:ext>
          </a:extLst>
        </p:spPr>
      </p:pic>
      <p:pic>
        <p:nvPicPr>
          <p:cNvPr id="1035" name="Picture 2" descr="Credit Suisse Logo im transparenten PNG- und vektorisierten ...">
            <a:extLst>
              <a:ext uri="{FF2B5EF4-FFF2-40B4-BE49-F238E27FC236}">
                <a16:creationId xmlns:a16="http://schemas.microsoft.com/office/drawing/2014/main" id="{EFD96992-69BF-A095-B51C-A1103A52455B}"/>
              </a:ext>
            </a:extLst>
          </p:cNvPr>
          <p:cNvPicPr>
            <a:picLocks noGrp="1" noChangeAspect="1" noChangeArrowheads="1"/>
          </p:cNvPicPr>
          <p:nvPr>
            <p:ph type="pic" sz="quarter" idx="42"/>
          </p:nvPr>
        </p:nvPicPr>
        <p:blipFill rotWithShape="1">
          <a:blip r:embed="rId12">
            <a:extLst>
              <a:ext uri="{28A0092B-C50C-407E-A947-70E740481C1C}">
                <a14:useLocalDpi xmlns:a14="http://schemas.microsoft.com/office/drawing/2010/main" val="0"/>
              </a:ext>
            </a:extLst>
          </a:blip>
          <a:srcRect t="-70242" b="-70242"/>
          <a:stretch>
            <a:fillRect/>
          </a:stretch>
        </p:blipFill>
        <p:spPr bwMode="auto">
          <a:xfrm>
            <a:off x="8509000" y="5049838"/>
            <a:ext cx="1008063" cy="539750"/>
          </a:xfrm>
          <a:noFill/>
          <a:extLst>
            <a:ext uri="{909E8E84-426E-40DD-AFC4-6F175D3DCCD1}">
              <a14:hiddenFill xmlns:a14="http://schemas.microsoft.com/office/drawing/2010/main">
                <a:solidFill>
                  <a:srgbClr val="FFFFFF"/>
                </a:solidFill>
              </a14:hiddenFill>
            </a:ext>
          </a:extLst>
        </p:spPr>
      </p:pic>
      <p:pic>
        <p:nvPicPr>
          <p:cNvPr id="1036" name="Picture 18">
            <a:extLst>
              <a:ext uri="{FF2B5EF4-FFF2-40B4-BE49-F238E27FC236}">
                <a16:creationId xmlns:a16="http://schemas.microsoft.com/office/drawing/2014/main" id="{2F99FE26-26C7-E8CA-022D-B87AB9AC63A4}"/>
              </a:ext>
            </a:extLst>
          </p:cNvPr>
          <p:cNvPicPr>
            <a:picLocks noGrp="1" noChangeAspect="1" noChangeArrowheads="1"/>
          </p:cNvPicPr>
          <p:nvPr>
            <p:ph type="pic" sz="quarter" idx="38"/>
          </p:nvPr>
        </p:nvPicPr>
        <p:blipFill rotWithShape="1">
          <a:blip r:embed="rId8">
            <a:lum bright="70000" contrast="-70000"/>
            <a:extLst>
              <a:ext uri="{BEBA8EAE-BF5A-486C-A8C5-ECC9F3942E4B}">
                <a14:imgProps xmlns:a14="http://schemas.microsoft.com/office/drawing/2010/main">
                  <a14:imgLayer r:embed="rId9">
                    <a14:imgEffect>
                      <a14:artisticPhotocopy/>
                    </a14:imgEffect>
                  </a14:imgLayer>
                </a14:imgProps>
              </a:ext>
              <a:ext uri="{28A0092B-C50C-407E-A947-70E740481C1C}">
                <a14:useLocalDpi xmlns:a14="http://schemas.microsoft.com/office/drawing/2010/main" val="0"/>
              </a:ext>
            </a:extLst>
          </a:blip>
          <a:srcRect t="-79069" b="-79069"/>
          <a:stretch>
            <a:fillRect/>
          </a:stretch>
        </p:blipFill>
        <p:spPr bwMode="auto">
          <a:xfrm>
            <a:off x="8509000" y="3783013"/>
            <a:ext cx="1008063" cy="539750"/>
          </a:xfrm>
          <a:noFill/>
          <a:extLst>
            <a:ext uri="{909E8E84-426E-40DD-AFC4-6F175D3DCCD1}">
              <a14:hiddenFill xmlns:a14="http://schemas.microsoft.com/office/drawing/2010/main">
                <a:solidFill>
                  <a:srgbClr val="FFFFFF"/>
                </a:solidFill>
              </a14:hiddenFill>
            </a:ext>
          </a:extLst>
        </p:spPr>
      </p:pic>
      <p:pic>
        <p:nvPicPr>
          <p:cNvPr id="1037" name="Picture 2" descr="Credit Suisse Logo im transparenten PNG- und vektorisierten ...">
            <a:extLst>
              <a:ext uri="{FF2B5EF4-FFF2-40B4-BE49-F238E27FC236}">
                <a16:creationId xmlns:a16="http://schemas.microsoft.com/office/drawing/2014/main" id="{C3B48D91-CD09-E34E-BF3B-9A382E0E74D6}"/>
              </a:ext>
            </a:extLst>
          </p:cNvPr>
          <p:cNvPicPr>
            <a:picLocks noGrp="1" noChangeAspect="1" noChangeArrowheads="1"/>
          </p:cNvPicPr>
          <p:nvPr>
            <p:ph type="pic" sz="quarter" idx="34"/>
          </p:nvPr>
        </p:nvPicPr>
        <p:blipFill rotWithShape="1">
          <a:blip r:embed="rId12">
            <a:extLst>
              <a:ext uri="{28A0092B-C50C-407E-A947-70E740481C1C}">
                <a14:useLocalDpi xmlns:a14="http://schemas.microsoft.com/office/drawing/2010/main" val="0"/>
              </a:ext>
            </a:extLst>
          </a:blip>
          <a:srcRect t="-70242" b="-70242"/>
          <a:stretch>
            <a:fillRect/>
          </a:stretch>
        </p:blipFill>
        <p:spPr bwMode="auto">
          <a:xfrm>
            <a:off x="8509000" y="2517775"/>
            <a:ext cx="1008063" cy="539750"/>
          </a:xfrm>
          <a:noFill/>
          <a:extLst>
            <a:ext uri="{909E8E84-426E-40DD-AFC4-6F175D3DCCD1}">
              <a14:hiddenFill xmlns:a14="http://schemas.microsoft.com/office/drawing/2010/main">
                <a:solidFill>
                  <a:srgbClr val="FFFFFF"/>
                </a:solidFill>
              </a14:hiddenFill>
            </a:ext>
          </a:extLst>
        </p:spPr>
      </p:pic>
      <p:pic>
        <p:nvPicPr>
          <p:cNvPr id="1038" name="Picture 8" descr="DekaBank vector logo (.EPS) - LogoEPS.com">
            <a:extLst>
              <a:ext uri="{FF2B5EF4-FFF2-40B4-BE49-F238E27FC236}">
                <a16:creationId xmlns:a16="http://schemas.microsoft.com/office/drawing/2014/main" id="{D614A07D-B834-EBF8-416E-2F8270CD683E}"/>
              </a:ext>
            </a:extLst>
          </p:cNvPr>
          <p:cNvPicPr>
            <a:picLocks noGrp="1" noChangeAspect="1" noChangeArrowheads="1"/>
          </p:cNvPicPr>
          <p:nvPr>
            <p:ph type="pic" sz="quarter" idx="35"/>
          </p:nvPr>
        </p:nvPicPr>
        <p:blipFill>
          <a:blip r:embed="rId13">
            <a:lum bright="70000" contrast="-70000"/>
            <a:extLst>
              <a:ext uri="{BEBA8EAE-BF5A-486C-A8C5-ECC9F3942E4B}">
                <a14:imgProps xmlns:a14="http://schemas.microsoft.com/office/drawing/2010/main">
                  <a14:imgLayer r:embed="rId14">
                    <a14:imgEffect>
                      <a14:saturation sat="0"/>
                    </a14:imgEffect>
                  </a14:imgLayer>
                </a14:imgProps>
              </a:ext>
              <a:ext uri="{28A0092B-C50C-407E-A947-70E740481C1C}">
                <a14:useLocalDpi xmlns:a14="http://schemas.microsoft.com/office/drawing/2010/main" val="0"/>
              </a:ext>
            </a:extLst>
          </a:blip>
          <a:srcRect t="23228" b="23228"/>
          <a:stretch/>
        </p:blipFill>
        <p:spPr bwMode="auto">
          <a:xfrm>
            <a:off x="6783388" y="2517775"/>
            <a:ext cx="1008062" cy="539750"/>
          </a:xfrm>
          <a:noFill/>
          <a:effectLst/>
          <a:extLst>
            <a:ext uri="{909E8E84-426E-40DD-AFC4-6F175D3DCCD1}">
              <a14:hiddenFill xmlns:a14="http://schemas.microsoft.com/office/drawing/2010/main">
                <a:solidFill>
                  <a:srgbClr val="FFFFFF"/>
                </a:solidFill>
              </a14:hiddenFill>
            </a:ext>
          </a:extLst>
        </p:spPr>
      </p:pic>
      <p:pic>
        <p:nvPicPr>
          <p:cNvPr id="1039" name="Picture 8" descr="DekaBank vector logo (.EPS) - LogoEPS.com">
            <a:extLst>
              <a:ext uri="{FF2B5EF4-FFF2-40B4-BE49-F238E27FC236}">
                <a16:creationId xmlns:a16="http://schemas.microsoft.com/office/drawing/2014/main" id="{E7264CBF-F5FC-BC8D-9B52-A9CC5AC67631}"/>
              </a:ext>
            </a:extLst>
          </p:cNvPr>
          <p:cNvPicPr>
            <a:picLocks noGrp="1" noChangeAspect="1" noChangeArrowheads="1"/>
          </p:cNvPicPr>
          <p:nvPr>
            <p:ph type="pic" sz="quarter" idx="43"/>
          </p:nvPr>
        </p:nvPicPr>
        <p:blipFill>
          <a:blip r:embed="rId13">
            <a:lum bright="70000" contrast="-70000"/>
            <a:extLst>
              <a:ext uri="{BEBA8EAE-BF5A-486C-A8C5-ECC9F3942E4B}">
                <a14:imgProps xmlns:a14="http://schemas.microsoft.com/office/drawing/2010/main">
                  <a14:imgLayer r:embed="rId14">
                    <a14:imgEffect>
                      <a14:saturation sat="0"/>
                    </a14:imgEffect>
                  </a14:imgLayer>
                </a14:imgProps>
              </a:ext>
              <a:ext uri="{28A0092B-C50C-407E-A947-70E740481C1C}">
                <a14:useLocalDpi xmlns:a14="http://schemas.microsoft.com/office/drawing/2010/main" val="0"/>
              </a:ext>
            </a:extLst>
          </a:blip>
          <a:srcRect t="23228" b="23228"/>
          <a:stretch/>
        </p:blipFill>
        <p:spPr bwMode="auto">
          <a:xfrm>
            <a:off x="6783388" y="5049838"/>
            <a:ext cx="1008062" cy="539750"/>
          </a:xfrm>
          <a:noFill/>
          <a:effectLst/>
          <a:extLst>
            <a:ext uri="{909E8E84-426E-40DD-AFC4-6F175D3DCCD1}">
              <a14:hiddenFill xmlns:a14="http://schemas.microsoft.com/office/drawing/2010/main">
                <a:solidFill>
                  <a:srgbClr val="FFFFFF"/>
                </a:solidFill>
              </a14:hiddenFill>
            </a:ext>
          </a:extLst>
        </p:spPr>
      </p:pic>
      <p:pic>
        <p:nvPicPr>
          <p:cNvPr id="1040" name="Picture 24">
            <a:extLst>
              <a:ext uri="{FF2B5EF4-FFF2-40B4-BE49-F238E27FC236}">
                <a16:creationId xmlns:a16="http://schemas.microsoft.com/office/drawing/2014/main" id="{A3A8CBFD-A99D-66E5-D772-997A4AD54F2B}"/>
              </a:ext>
            </a:extLst>
          </p:cNvPr>
          <p:cNvPicPr>
            <a:picLocks noGrp="1" noChangeAspect="1" noChangeArrowheads="1"/>
          </p:cNvPicPr>
          <p:nvPr>
            <p:ph type="pic" sz="quarter" idx="39"/>
          </p:nvPr>
        </p:nvPicPr>
        <p:blipFill rotWithShape="1">
          <a:blip r:embed="rId6">
            <a:biLevel thresh="25000"/>
            <a:extLst>
              <a:ext uri="{BEBA8EAE-BF5A-486C-A8C5-ECC9F3942E4B}">
                <a14:imgProps xmlns:a14="http://schemas.microsoft.com/office/drawing/2010/main">
                  <a14:imgLayer r:embed="rId7">
                    <a14:imgEffect>
                      <a14:brightnessContrast contrast="40000"/>
                    </a14:imgEffect>
                  </a14:imgLayer>
                </a14:imgProps>
              </a:ext>
              <a:ext uri="{28A0092B-C50C-407E-A947-70E740481C1C}">
                <a14:useLocalDpi xmlns:a14="http://schemas.microsoft.com/office/drawing/2010/main" val="0"/>
              </a:ext>
            </a:extLst>
          </a:blip>
          <a:srcRect t="-74039" b="-74039"/>
          <a:stretch>
            <a:fillRect/>
          </a:stretch>
        </p:blipFill>
        <p:spPr bwMode="auto">
          <a:xfrm>
            <a:off x="6783388" y="3783013"/>
            <a:ext cx="1008062" cy="539750"/>
          </a:xfr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6689331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0" name="Table 9">
            <a:extLst>
              <a:ext uri="{FF2B5EF4-FFF2-40B4-BE49-F238E27FC236}">
                <a16:creationId xmlns:a16="http://schemas.microsoft.com/office/drawing/2014/main" id="{097491F1-22EC-6507-E5EE-0A4135B5BFAD}"/>
              </a:ext>
            </a:extLst>
          </p:cNvPr>
          <p:cNvGraphicFramePr>
            <a:graphicFrameLocks noGrp="1"/>
          </p:cNvGraphicFramePr>
          <p:nvPr/>
        </p:nvGraphicFramePr>
        <p:xfrm>
          <a:off x="555813" y="1486931"/>
          <a:ext cx="11090274" cy="4682214"/>
        </p:xfrm>
        <a:graphic>
          <a:graphicData uri="http://schemas.openxmlformats.org/drawingml/2006/table">
            <a:tbl>
              <a:tblPr firstRow="1" bandRow="1">
                <a:tableStyleId>{3B4B98B0-60AC-42C2-AFA5-B58CD77FA1E5}</a:tableStyleId>
              </a:tblPr>
              <a:tblGrid>
                <a:gridCol w="3696758">
                  <a:extLst>
                    <a:ext uri="{9D8B030D-6E8A-4147-A177-3AD203B41FA5}">
                      <a16:colId xmlns:a16="http://schemas.microsoft.com/office/drawing/2014/main" val="2145721275"/>
                    </a:ext>
                  </a:extLst>
                </a:gridCol>
                <a:gridCol w="3696758">
                  <a:extLst>
                    <a:ext uri="{9D8B030D-6E8A-4147-A177-3AD203B41FA5}">
                      <a16:colId xmlns:a16="http://schemas.microsoft.com/office/drawing/2014/main" val="83136388"/>
                    </a:ext>
                  </a:extLst>
                </a:gridCol>
                <a:gridCol w="3696758">
                  <a:extLst>
                    <a:ext uri="{9D8B030D-6E8A-4147-A177-3AD203B41FA5}">
                      <a16:colId xmlns:a16="http://schemas.microsoft.com/office/drawing/2014/main" val="1223855833"/>
                    </a:ext>
                  </a:extLst>
                </a:gridCol>
              </a:tblGrid>
              <a:tr h="15607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Lorem ipsum </a:t>
                      </a:r>
                    </a:p>
                  </a:txBody>
                  <a:tcPr marL="360000" marR="108000" marT="180000" marB="180000" anchor="b"/>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Lorem ipsum </a:t>
                      </a:r>
                    </a:p>
                  </a:txBody>
                  <a:tcPr marL="360000" marR="108000" marT="180000" marB="180000" anchor="b"/>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b="0" dirty="0">
                          <a:solidFill>
                            <a:schemeClr val="tx1"/>
                          </a:solidFill>
                        </a:rPr>
                        <a:t>Lorem ipsum </a:t>
                      </a:r>
                    </a:p>
                  </a:txBody>
                  <a:tcPr marL="360000" marR="108000" marT="180000" marB="180000" anchor="b"/>
                </a:tc>
                <a:extLst>
                  <a:ext uri="{0D108BD9-81ED-4DB2-BD59-A6C34878D82A}">
                    <a16:rowId xmlns:a16="http://schemas.microsoft.com/office/drawing/2014/main" val="1492034620"/>
                  </a:ext>
                </a:extLst>
              </a:tr>
              <a:tr h="15607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Lorem ipsum </a:t>
                      </a:r>
                    </a:p>
                  </a:txBody>
                  <a:tcPr marL="360000" marR="108000" marT="180000" marB="180000" anchor="b"/>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Lorem ipsum </a:t>
                      </a:r>
                    </a:p>
                  </a:txBody>
                  <a:tcPr marL="360000" marR="108000" marT="180000" marB="180000" anchor="b"/>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dirty="0">
                          <a:solidFill>
                            <a:schemeClr val="tx1"/>
                          </a:solidFill>
                        </a:rPr>
                        <a:t>Lorem ipsum </a:t>
                      </a:r>
                    </a:p>
                  </a:txBody>
                  <a:tcPr marL="360000" marR="108000" marT="180000" marB="180000" anchor="b"/>
                </a:tc>
                <a:extLst>
                  <a:ext uri="{0D108BD9-81ED-4DB2-BD59-A6C34878D82A}">
                    <a16:rowId xmlns:a16="http://schemas.microsoft.com/office/drawing/2014/main" val="3085330168"/>
                  </a:ext>
                </a:extLst>
              </a:tr>
              <a:tr h="1560738">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400">
                          <a:solidFill>
                            <a:schemeClr val="tx1"/>
                          </a:solidFill>
                        </a:rPr>
                        <a:t>Lorem ipsum </a:t>
                      </a:r>
                    </a:p>
                  </a:txBody>
                  <a:tcPr marL="360000" marR="108000" marT="180000" marB="180000" anchor="b"/>
                </a:tc>
                <a:tc>
                  <a:txBody>
                    <a:bodyPr/>
                    <a:lstStyle/>
                    <a:p>
                      <a:endParaRPr lang="en-US" sz="1400"/>
                    </a:p>
                  </a:txBody>
                  <a:tcPr marL="360000" marR="108000" marT="180000" marB="180000" anchor="b"/>
                </a:tc>
                <a:tc>
                  <a:txBody>
                    <a:bodyPr/>
                    <a:lstStyle/>
                    <a:p>
                      <a:endParaRPr lang="en-US" sz="1400" dirty="0"/>
                    </a:p>
                  </a:txBody>
                  <a:tcPr marL="360000" marR="108000" marT="180000" marB="180000" anchor="b"/>
                </a:tc>
                <a:extLst>
                  <a:ext uri="{0D108BD9-81ED-4DB2-BD59-A6C34878D82A}">
                    <a16:rowId xmlns:a16="http://schemas.microsoft.com/office/drawing/2014/main" val="3976171713"/>
                  </a:ext>
                </a:extLst>
              </a:tr>
            </a:tbl>
          </a:graphicData>
        </a:graphic>
      </p:graphicFrame>
      <p:sp>
        <p:nvSpPr>
          <p:cNvPr id="2" name="Slide Number Placeholder 1">
            <a:extLst>
              <a:ext uri="{FF2B5EF4-FFF2-40B4-BE49-F238E27FC236}">
                <a16:creationId xmlns:a16="http://schemas.microsoft.com/office/drawing/2014/main" id="{39F92888-2690-9E37-692F-B49A60299CE9}"/>
              </a:ext>
            </a:extLst>
          </p:cNvPr>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573BCF-C0F1-4720-B5E7-944FE630E67D}" type="slidenum">
              <a:rPr kumimoji="0" lang="en-US"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76</a:t>
            </a:fld>
            <a:endParaRPr kumimoji="0" lang="en-US"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 name="Footer Placeholder 2">
            <a:extLst>
              <a:ext uri="{FF2B5EF4-FFF2-40B4-BE49-F238E27FC236}">
                <a16:creationId xmlns:a16="http://schemas.microsoft.com/office/drawing/2014/main" id="{AA2A1522-0564-082D-4B8D-56F35ED6E71B}"/>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4" name="Date Placeholder 3">
            <a:extLst>
              <a:ext uri="{FF2B5EF4-FFF2-40B4-BE49-F238E27FC236}">
                <a16:creationId xmlns:a16="http://schemas.microsoft.com/office/drawing/2014/main" id="{FD1BDB53-4177-08B9-46E4-9AF73BAF97B3}"/>
              </a:ext>
            </a:extLst>
          </p:cNvPr>
          <p:cNvSpPr>
            <a:spLocks noGrp="1"/>
          </p:cNvSpPr>
          <p:nvPr>
            <p:ph type="dt" sz="half" idx="1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150" name="Text Placeholder 149">
            <a:extLst>
              <a:ext uri="{FF2B5EF4-FFF2-40B4-BE49-F238E27FC236}">
                <a16:creationId xmlns:a16="http://schemas.microsoft.com/office/drawing/2014/main" id="{4FAE5EFE-E07A-E088-FA5D-FEAB40E689E3}"/>
              </a:ext>
            </a:extLst>
          </p:cNvPr>
          <p:cNvSpPr>
            <a:spLocks noGrp="1"/>
          </p:cNvSpPr>
          <p:nvPr>
            <p:ph type="body" idx="50"/>
          </p:nvPr>
        </p:nvSpPr>
        <p:spPr/>
        <p:txBody>
          <a:bodyPr/>
          <a:lstStyle/>
          <a:p>
            <a:r>
              <a:rPr lang="en-US"/>
              <a:t> </a:t>
            </a:r>
          </a:p>
        </p:txBody>
      </p:sp>
      <p:sp>
        <p:nvSpPr>
          <p:cNvPr id="149" name="Text Placeholder 148">
            <a:extLst>
              <a:ext uri="{FF2B5EF4-FFF2-40B4-BE49-F238E27FC236}">
                <a16:creationId xmlns:a16="http://schemas.microsoft.com/office/drawing/2014/main" id="{1E10728D-9C28-1863-7D74-9AB300BD4935}"/>
              </a:ext>
            </a:extLst>
          </p:cNvPr>
          <p:cNvSpPr>
            <a:spLocks noGrp="1"/>
          </p:cNvSpPr>
          <p:nvPr>
            <p:ph type="body" idx="48"/>
          </p:nvPr>
        </p:nvSpPr>
        <p:spPr/>
        <p:txBody>
          <a:bodyPr/>
          <a:lstStyle/>
          <a:p>
            <a:r>
              <a:rPr lang="en-US"/>
              <a:t> </a:t>
            </a:r>
          </a:p>
        </p:txBody>
      </p:sp>
      <p:sp>
        <p:nvSpPr>
          <p:cNvPr id="148" name="Text Placeholder 147">
            <a:extLst>
              <a:ext uri="{FF2B5EF4-FFF2-40B4-BE49-F238E27FC236}">
                <a16:creationId xmlns:a16="http://schemas.microsoft.com/office/drawing/2014/main" id="{FE02753C-2265-E891-2523-B1DA35C3276D}"/>
              </a:ext>
            </a:extLst>
          </p:cNvPr>
          <p:cNvSpPr>
            <a:spLocks noGrp="1"/>
          </p:cNvSpPr>
          <p:nvPr>
            <p:ph type="body" idx="46"/>
          </p:nvPr>
        </p:nvSpPr>
        <p:spPr/>
        <p:txBody>
          <a:bodyPr/>
          <a:lstStyle/>
          <a:p>
            <a:r>
              <a:rPr lang="en-GB"/>
              <a:t>+ 500</a:t>
            </a:r>
          </a:p>
        </p:txBody>
      </p:sp>
      <p:sp>
        <p:nvSpPr>
          <p:cNvPr id="133" name="Text Placeholder 132">
            <a:extLst>
              <a:ext uri="{FF2B5EF4-FFF2-40B4-BE49-F238E27FC236}">
                <a16:creationId xmlns:a16="http://schemas.microsoft.com/office/drawing/2014/main" id="{B973A9EB-A1BC-B20D-A670-089460CEAAF2}"/>
              </a:ext>
            </a:extLst>
          </p:cNvPr>
          <p:cNvSpPr>
            <a:spLocks noGrp="1"/>
          </p:cNvSpPr>
          <p:nvPr>
            <p:ph type="body" idx="44"/>
          </p:nvPr>
        </p:nvSpPr>
        <p:spPr/>
        <p:txBody>
          <a:bodyPr/>
          <a:lstStyle/>
          <a:p>
            <a:r>
              <a:rPr lang="en-GB"/>
              <a:t>+ 500</a:t>
            </a:r>
          </a:p>
        </p:txBody>
      </p:sp>
      <p:sp>
        <p:nvSpPr>
          <p:cNvPr id="132" name="Text Placeholder 131">
            <a:extLst>
              <a:ext uri="{FF2B5EF4-FFF2-40B4-BE49-F238E27FC236}">
                <a16:creationId xmlns:a16="http://schemas.microsoft.com/office/drawing/2014/main" id="{9245054F-3B6E-63C2-0C32-4CE2886B57FA}"/>
              </a:ext>
            </a:extLst>
          </p:cNvPr>
          <p:cNvSpPr>
            <a:spLocks noGrp="1"/>
          </p:cNvSpPr>
          <p:nvPr>
            <p:ph type="body" idx="42"/>
          </p:nvPr>
        </p:nvSpPr>
        <p:spPr/>
        <p:txBody>
          <a:bodyPr/>
          <a:lstStyle/>
          <a:p>
            <a:r>
              <a:rPr lang="en-GB" dirty="0"/>
              <a:t>99 %</a:t>
            </a:r>
          </a:p>
        </p:txBody>
      </p:sp>
      <p:sp>
        <p:nvSpPr>
          <p:cNvPr id="131" name="Text Placeholder 130">
            <a:extLst>
              <a:ext uri="{FF2B5EF4-FFF2-40B4-BE49-F238E27FC236}">
                <a16:creationId xmlns:a16="http://schemas.microsoft.com/office/drawing/2014/main" id="{A56D3C15-FF8E-578E-4AB2-F907AFA8CEDB}"/>
              </a:ext>
            </a:extLst>
          </p:cNvPr>
          <p:cNvSpPr>
            <a:spLocks noGrp="1"/>
          </p:cNvSpPr>
          <p:nvPr>
            <p:ph type="body" idx="40"/>
          </p:nvPr>
        </p:nvSpPr>
        <p:spPr/>
        <p:txBody>
          <a:bodyPr/>
          <a:lstStyle/>
          <a:p>
            <a:r>
              <a:rPr lang="en-GB"/>
              <a:t>Ø  14</a:t>
            </a:r>
            <a:endParaRPr lang="en-GB" dirty="0"/>
          </a:p>
        </p:txBody>
      </p:sp>
      <p:sp>
        <p:nvSpPr>
          <p:cNvPr id="130" name="Text Placeholder 129">
            <a:extLst>
              <a:ext uri="{FF2B5EF4-FFF2-40B4-BE49-F238E27FC236}">
                <a16:creationId xmlns:a16="http://schemas.microsoft.com/office/drawing/2014/main" id="{B2CAADCC-C2C8-88DA-FF6B-C5372438C77F}"/>
              </a:ext>
            </a:extLst>
          </p:cNvPr>
          <p:cNvSpPr>
            <a:spLocks noGrp="1"/>
          </p:cNvSpPr>
          <p:nvPr>
            <p:ph type="body" idx="38"/>
          </p:nvPr>
        </p:nvSpPr>
        <p:spPr/>
        <p:txBody>
          <a:bodyPr/>
          <a:lstStyle/>
          <a:p>
            <a:r>
              <a:rPr lang="en-GB" dirty="0"/>
              <a:t>&lt; 5 %</a:t>
            </a:r>
          </a:p>
        </p:txBody>
      </p:sp>
      <p:sp>
        <p:nvSpPr>
          <p:cNvPr id="129" name="Text Placeholder 128">
            <a:extLst>
              <a:ext uri="{FF2B5EF4-FFF2-40B4-BE49-F238E27FC236}">
                <a16:creationId xmlns:a16="http://schemas.microsoft.com/office/drawing/2014/main" id="{61D0B195-9523-C7FE-F2C6-62F779EAAC59}"/>
              </a:ext>
            </a:extLst>
          </p:cNvPr>
          <p:cNvSpPr>
            <a:spLocks noGrp="1"/>
          </p:cNvSpPr>
          <p:nvPr>
            <p:ph type="body" idx="36"/>
          </p:nvPr>
        </p:nvSpPr>
        <p:spPr/>
        <p:txBody>
          <a:bodyPr/>
          <a:lstStyle/>
          <a:p>
            <a:r>
              <a:rPr lang="en-US" dirty="0"/>
              <a:t>&gt; 100</a:t>
            </a:r>
          </a:p>
        </p:txBody>
      </p:sp>
      <p:sp>
        <p:nvSpPr>
          <p:cNvPr id="128" name="Text Placeholder 127">
            <a:extLst>
              <a:ext uri="{FF2B5EF4-FFF2-40B4-BE49-F238E27FC236}">
                <a16:creationId xmlns:a16="http://schemas.microsoft.com/office/drawing/2014/main" id="{66C47721-8ED2-4481-CF8A-C3D2BAE046BE}"/>
              </a:ext>
            </a:extLst>
          </p:cNvPr>
          <p:cNvSpPr>
            <a:spLocks noGrp="1"/>
          </p:cNvSpPr>
          <p:nvPr>
            <p:ph type="body" idx="34"/>
          </p:nvPr>
        </p:nvSpPr>
        <p:spPr/>
        <p:txBody>
          <a:bodyPr/>
          <a:lstStyle/>
          <a:p>
            <a:r>
              <a:rPr lang="en-US" dirty="0"/>
              <a:t>+3.000</a:t>
            </a:r>
          </a:p>
        </p:txBody>
      </p:sp>
      <p:sp>
        <p:nvSpPr>
          <p:cNvPr id="177" name="Title 176">
            <a:extLst>
              <a:ext uri="{FF2B5EF4-FFF2-40B4-BE49-F238E27FC236}">
                <a16:creationId xmlns:a16="http://schemas.microsoft.com/office/drawing/2014/main" id="{68B308AB-958F-9D0D-6ED9-F13DC2F75854}"/>
              </a:ext>
            </a:extLst>
          </p:cNvPr>
          <p:cNvSpPr>
            <a:spLocks noGrp="1"/>
          </p:cNvSpPr>
          <p:nvPr>
            <p:ph type="title"/>
          </p:nvPr>
        </p:nvSpPr>
        <p:spPr/>
        <p:txBody>
          <a:bodyPr vert="horz"/>
          <a:lstStyle/>
          <a:p>
            <a:r>
              <a:rPr lang="en-US" dirty="0"/>
              <a:t>Duis autem vel </a:t>
            </a:r>
            <a:r>
              <a:rPr lang="en-US" dirty="0" err="1"/>
              <a:t>eum</a:t>
            </a:r>
            <a:r>
              <a:rPr lang="en-US" dirty="0"/>
              <a:t> </a:t>
            </a:r>
            <a:r>
              <a:rPr lang="en-US" dirty="0" err="1"/>
              <a:t>iriure</a:t>
            </a:r>
            <a:r>
              <a:rPr lang="en-US" dirty="0"/>
              <a:t> </a:t>
            </a:r>
            <a:r>
              <a:rPr lang="en-US" dirty="0">
                <a:gradFill>
                  <a:gsLst>
                    <a:gs pos="0">
                      <a:srgbClr val="EF4251"/>
                    </a:gs>
                    <a:gs pos="100000">
                      <a:srgbClr val="F4704D"/>
                    </a:gs>
                  </a:gsLst>
                  <a:lin ang="18900000" scaled="0"/>
                </a:gradFill>
              </a:rPr>
              <a:t>dolor in </a:t>
            </a:r>
            <a:r>
              <a:rPr lang="en-US" dirty="0" err="1">
                <a:gradFill>
                  <a:gsLst>
                    <a:gs pos="0">
                      <a:srgbClr val="EF4251"/>
                    </a:gs>
                    <a:gs pos="100000">
                      <a:srgbClr val="F4704D"/>
                    </a:gs>
                  </a:gsLst>
                  <a:lin ang="18900000" scaled="0"/>
                </a:gradFill>
              </a:rPr>
              <a:t>hendrerit</a:t>
            </a:r>
            <a:r>
              <a:rPr lang="en-US" dirty="0">
                <a:gradFill>
                  <a:gsLst>
                    <a:gs pos="0">
                      <a:srgbClr val="EF4251"/>
                    </a:gs>
                    <a:gs pos="100000">
                      <a:srgbClr val="F4704D"/>
                    </a:gs>
                  </a:gsLst>
                  <a:lin ang="18900000" scaled="0"/>
                </a:gradFill>
              </a:rPr>
              <a:t> in </a:t>
            </a:r>
            <a:r>
              <a:rPr lang="en-US" dirty="0" err="1">
                <a:gradFill>
                  <a:gsLst>
                    <a:gs pos="0">
                      <a:srgbClr val="EF4251"/>
                    </a:gs>
                    <a:gs pos="100000">
                      <a:srgbClr val="F4704D"/>
                    </a:gs>
                  </a:gsLst>
                  <a:lin ang="18900000" scaled="0"/>
                </a:gradFill>
              </a:rPr>
              <a:t>vulputate</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velit</a:t>
            </a:r>
            <a:r>
              <a:rPr lang="en-US" dirty="0">
                <a:gradFill>
                  <a:gsLst>
                    <a:gs pos="0">
                      <a:srgbClr val="EF4251"/>
                    </a:gs>
                    <a:gs pos="100000">
                      <a:srgbClr val="F4704D"/>
                    </a:gs>
                  </a:gsLst>
                  <a:lin ang="18900000" scaled="0"/>
                </a:gradFill>
              </a:rPr>
              <a:t> esse</a:t>
            </a:r>
          </a:p>
        </p:txBody>
      </p:sp>
      <p:sp>
        <p:nvSpPr>
          <p:cNvPr id="178" name="Text Placeholder 177">
            <a:extLst>
              <a:ext uri="{FF2B5EF4-FFF2-40B4-BE49-F238E27FC236}">
                <a16:creationId xmlns:a16="http://schemas.microsoft.com/office/drawing/2014/main" id="{59846F03-C42C-6A00-C3DE-85B61D9649B2}"/>
              </a:ext>
            </a:extLst>
          </p:cNvPr>
          <p:cNvSpPr>
            <a:spLocks noGrp="1"/>
          </p:cNvSpPr>
          <p:nvPr>
            <p:ph type="body" sz="quarter" idx="14"/>
          </p:nvPr>
        </p:nvSpPr>
        <p:spPr>
          <a:xfrm>
            <a:off x="576263" y="395288"/>
            <a:ext cx="7164387" cy="144462"/>
          </a:xfrm>
        </p:spPr>
        <p:txBody>
          <a:bodyPr/>
          <a:lstStyle/>
          <a:p>
            <a:r>
              <a:rPr lang="en-US"/>
              <a:t>A  035 : </a:t>
            </a:r>
            <a:r>
              <a:rPr lang="fr-FR"/>
              <a:t>9 texts : 9 subtext table</a:t>
            </a:r>
            <a:endParaRPr lang="en-US"/>
          </a:p>
        </p:txBody>
      </p:sp>
    </p:spTree>
    <p:extLst>
      <p:ext uri="{BB962C8B-B14F-4D97-AF65-F5344CB8AC3E}">
        <p14:creationId xmlns:p14="http://schemas.microsoft.com/office/powerpoint/2010/main" val="174949773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de-DE" dirty="0" err="1"/>
              <a:t>nutshells</a:t>
            </a:r>
            <a:r>
              <a:rPr lang="de-DE" dirty="0"/>
              <a:t> &amp;</a:t>
            </a:r>
            <a:br>
              <a:rPr lang="de-DE" dirty="0"/>
            </a:br>
            <a:r>
              <a:rPr lang="de-DE" dirty="0" err="1"/>
              <a:t>pictures</a:t>
            </a:r>
            <a:endParaRPr lang="en-US" dirty="0"/>
          </a:p>
        </p:txBody>
      </p:sp>
    </p:spTree>
    <p:extLst>
      <p:ext uri="{BB962C8B-B14F-4D97-AF65-F5344CB8AC3E}">
        <p14:creationId xmlns:p14="http://schemas.microsoft.com/office/powerpoint/2010/main" val="356096461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 name="Picture Placeholder 45" descr="Low angle view of a skyscraper&#10;&#10;Description automatically generated">
            <a:extLst>
              <a:ext uri="{FF2B5EF4-FFF2-40B4-BE49-F238E27FC236}">
                <a16:creationId xmlns:a16="http://schemas.microsoft.com/office/drawing/2014/main" id="{946696E7-1B1F-FF6A-042D-BB1D6CBDD5B5}"/>
              </a:ext>
            </a:extLst>
          </p:cNvPr>
          <p:cNvPicPr>
            <a:picLocks noGrp="1" noChangeAspect="1"/>
          </p:cNvPicPr>
          <p:nvPr>
            <p:ph type="pic" sz="quarter" idx="16"/>
          </p:nvPr>
        </p:nvPicPr>
        <p:blipFill rotWithShape="1">
          <a:blip r:embed="rId2" cstate="email">
            <a:extLst>
              <a:ext uri="{28A0092B-C50C-407E-A947-70E740481C1C}">
                <a14:useLocalDpi xmlns:a14="http://schemas.microsoft.com/office/drawing/2010/main"/>
              </a:ext>
            </a:extLst>
          </a:blip>
          <a:srcRect l="8041" r="8041"/>
          <a:stretch/>
        </p:blipFill>
        <p:spPr>
          <a:xfrm>
            <a:off x="0" y="0"/>
            <a:ext cx="12204700" cy="6858000"/>
          </a:xfrm>
        </p:spPr>
      </p:pic>
      <p:sp>
        <p:nvSpPr>
          <p:cNvPr id="2" name="Slide Number Placeholder 1">
            <a:extLst>
              <a:ext uri="{FF2B5EF4-FFF2-40B4-BE49-F238E27FC236}">
                <a16:creationId xmlns:a16="http://schemas.microsoft.com/office/drawing/2014/main" id="{737593AC-9BC5-C7EF-1F3C-B628341DAB2F}"/>
              </a:ext>
            </a:extLst>
          </p:cNvPr>
          <p:cNvSpPr>
            <a:spLocks noGrp="1"/>
          </p:cNvSpPr>
          <p:nvPr>
            <p:ph type="sldNum" sz="quarter" idx="4"/>
          </p:nvPr>
        </p:nvSpPr>
        <p:spPr>
          <a:xfrm>
            <a:off x="11353138" y="6379200"/>
            <a:ext cx="288000" cy="180000"/>
          </a:xfrm>
        </p:spPr>
        <p:txBody>
          <a:bodyPr/>
          <a:lstStyle/>
          <a:p>
            <a:fld id="{3AB0EB1E-25C5-4740-9782-54CCC0C83B03}" type="slidenum">
              <a:rPr lang="en-US" smtClean="0"/>
              <a:pPr/>
              <a:t>78</a:t>
            </a:fld>
            <a:endParaRPr lang="en-US" dirty="0"/>
          </a:p>
        </p:txBody>
      </p:sp>
      <p:sp>
        <p:nvSpPr>
          <p:cNvPr id="6" name="Footer Placeholder 5">
            <a:extLst>
              <a:ext uri="{FF2B5EF4-FFF2-40B4-BE49-F238E27FC236}">
                <a16:creationId xmlns:a16="http://schemas.microsoft.com/office/drawing/2014/main" id="{56C0D651-CF40-912D-58E1-0FF9438558AD}"/>
              </a:ext>
            </a:extLst>
          </p:cNvPr>
          <p:cNvSpPr>
            <a:spLocks noGrp="1"/>
          </p:cNvSpPr>
          <p:nvPr>
            <p:ph type="ftr" sz="quarter" idx="3"/>
          </p:nvPr>
        </p:nvSpPr>
        <p:spPr>
          <a:xfrm>
            <a:off x="7270749" y="6379200"/>
            <a:ext cx="4082389" cy="180000"/>
          </a:xfrm>
        </p:spPr>
        <p:txBody>
          <a:bodyPr/>
          <a:lstStyle/>
          <a:p>
            <a:r>
              <a:rPr lang="en-GB"/>
              <a:t>valantic layout samples Route A dark 001</a:t>
            </a:r>
            <a:endParaRPr lang="nl-NL" dirty="0"/>
          </a:p>
        </p:txBody>
      </p:sp>
      <p:sp>
        <p:nvSpPr>
          <p:cNvPr id="5" name="Date Placeholder 4">
            <a:extLst>
              <a:ext uri="{FF2B5EF4-FFF2-40B4-BE49-F238E27FC236}">
                <a16:creationId xmlns:a16="http://schemas.microsoft.com/office/drawing/2014/main" id="{A9DC47B1-B1AA-9CE5-D8B3-6581030E870F}"/>
              </a:ext>
            </a:extLst>
          </p:cNvPr>
          <p:cNvSpPr>
            <a:spLocks noGrp="1"/>
          </p:cNvSpPr>
          <p:nvPr>
            <p:ph type="dt" sz="half" idx="2"/>
          </p:nvPr>
        </p:nvSpPr>
        <p:spPr>
          <a:xfrm>
            <a:off x="5040000" y="6379200"/>
            <a:ext cx="2160000" cy="180000"/>
          </a:xfrm>
        </p:spPr>
        <p:txBody>
          <a:bodyPr/>
          <a:lstStyle/>
          <a:p>
            <a:r>
              <a:rPr lang="de-DE"/>
              <a:t>Mai 2026</a:t>
            </a:r>
            <a:endParaRPr lang="nl-NL" dirty="0"/>
          </a:p>
        </p:txBody>
      </p:sp>
      <p:pic>
        <p:nvPicPr>
          <p:cNvPr id="15" name="Picture Placeholder 14">
            <a:extLst>
              <a:ext uri="{FF2B5EF4-FFF2-40B4-BE49-F238E27FC236}">
                <a16:creationId xmlns:a16="http://schemas.microsoft.com/office/drawing/2014/main" id="{1EE28A30-2525-4408-2EFE-046D897FFE4C}"/>
              </a:ext>
            </a:extLst>
          </p:cNvPr>
          <p:cNvPicPr>
            <a:picLocks noGrp="1" noChangeAspect="1"/>
          </p:cNvPicPr>
          <p:nvPr>
            <p:ph type="pic" sz="quarter" idx="24"/>
          </p:nvPr>
        </p:nvPicPr>
        <p:blipFill>
          <a:blip>
            <a:lum bright="100000" contrast="-40000"/>
            <a:extLst>
              <a:ext uri="{96DAC541-7B7A-43D3-8B79-37D633B846F1}">
                <asvg:svgBlip xmlns:asvg="http://schemas.microsoft.com/office/drawing/2016/SVG/main" r:embed="rId3"/>
              </a:ext>
            </a:extLst>
          </a:blip>
          <a:srcRect l="56" r="56"/>
          <a:stretch/>
        </p:blipFill>
        <p:spPr>
          <a:xfrm>
            <a:off x="415887" y="6218848"/>
            <a:ext cx="1169231" cy="450666"/>
          </a:xfrm>
        </p:spPr>
      </p:pic>
      <p:sp>
        <p:nvSpPr>
          <p:cNvPr id="91" name="Text Placeholder 90">
            <a:extLst>
              <a:ext uri="{FF2B5EF4-FFF2-40B4-BE49-F238E27FC236}">
                <a16:creationId xmlns:a16="http://schemas.microsoft.com/office/drawing/2014/main" id="{C6927D8E-A70E-F37C-36FF-1FE049C93E12}"/>
              </a:ext>
            </a:extLst>
          </p:cNvPr>
          <p:cNvSpPr>
            <a:spLocks noGrp="1"/>
          </p:cNvSpPr>
          <p:nvPr>
            <p:ph type="body" sz="quarter" idx="18"/>
          </p:nvPr>
        </p:nvSpPr>
        <p:spPr>
          <a:xfrm>
            <a:off x="8622495" y="2808000"/>
            <a:ext cx="4680000" cy="1980000"/>
          </a:xfrm>
          <a:solidFill>
            <a:schemeClr val="accent1"/>
          </a:solidFill>
          <a:effectLst/>
        </p:spPr>
        <p:txBody>
          <a:bodyPr/>
          <a:lstStyle/>
          <a:p>
            <a:pPr lvl="0"/>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Maecenas </a:t>
            </a:r>
            <a:r>
              <a:rPr lang="en-US" dirty="0" err="1"/>
              <a:t>porttitor</a:t>
            </a:r>
            <a:r>
              <a:rPr lang="en-US" dirty="0"/>
              <a:t> </a:t>
            </a:r>
            <a:r>
              <a:rPr lang="en-US" dirty="0" err="1"/>
              <a:t>congue</a:t>
            </a:r>
            <a:r>
              <a:rPr lang="en-US" dirty="0"/>
              <a:t> </a:t>
            </a:r>
            <a:r>
              <a:rPr lang="en-US" dirty="0" err="1"/>
              <a:t>massa</a:t>
            </a:r>
            <a:r>
              <a:rPr lang="en-US" dirty="0"/>
              <a:t>. </a:t>
            </a:r>
            <a:r>
              <a:rPr lang="en-US" dirty="0" err="1"/>
              <a:t>Fusce</a:t>
            </a:r>
            <a:r>
              <a:rPr lang="en-US" dirty="0"/>
              <a:t> </a:t>
            </a:r>
            <a:r>
              <a:rPr lang="en-US" dirty="0" err="1"/>
              <a:t>posuere</a:t>
            </a:r>
            <a:r>
              <a:rPr lang="en-US" dirty="0"/>
              <a:t>, magna sed pulvinar </a:t>
            </a:r>
            <a:r>
              <a:rPr lang="en-US" dirty="0" err="1"/>
              <a:t>ultricies</a:t>
            </a:r>
            <a:r>
              <a:rPr lang="en-US" dirty="0"/>
              <a:t>, </a:t>
            </a:r>
            <a:r>
              <a:rPr lang="en-US" dirty="0" err="1"/>
              <a:t>purus</a:t>
            </a:r>
            <a:r>
              <a:rPr lang="en-US" dirty="0"/>
              <a:t> </a:t>
            </a:r>
            <a:r>
              <a:rPr lang="en-US" dirty="0" err="1"/>
              <a:t>lectus</a:t>
            </a:r>
            <a:r>
              <a:rPr lang="en-US" dirty="0"/>
              <a:t> </a:t>
            </a:r>
            <a:r>
              <a:rPr lang="en-US" dirty="0" err="1"/>
              <a:t>malesuada</a:t>
            </a:r>
            <a:r>
              <a:rPr lang="en-US" dirty="0"/>
              <a:t> libero, sit </a:t>
            </a:r>
            <a:r>
              <a:rPr lang="en-US" dirty="0" err="1"/>
              <a:t>amet</a:t>
            </a:r>
            <a:r>
              <a:rPr lang="en-US" dirty="0"/>
              <a:t> </a:t>
            </a:r>
            <a:r>
              <a:rPr lang="en-US" dirty="0" err="1"/>
              <a:t>commodo</a:t>
            </a:r>
            <a:r>
              <a:rPr lang="en-US" dirty="0"/>
              <a:t> magna eros quis </a:t>
            </a:r>
            <a:r>
              <a:rPr lang="en-US" dirty="0" err="1"/>
              <a:t>urna</a:t>
            </a:r>
            <a:r>
              <a:rPr lang="en-US" dirty="0"/>
              <a:t>.</a:t>
            </a:r>
          </a:p>
        </p:txBody>
      </p:sp>
      <p:sp>
        <p:nvSpPr>
          <p:cNvPr id="90" name="Text Placeholder 89">
            <a:extLst>
              <a:ext uri="{FF2B5EF4-FFF2-40B4-BE49-F238E27FC236}">
                <a16:creationId xmlns:a16="http://schemas.microsoft.com/office/drawing/2014/main" id="{4E648BF4-AF68-E4F4-F623-E0824974C41F}"/>
              </a:ext>
            </a:extLst>
          </p:cNvPr>
          <p:cNvSpPr>
            <a:spLocks noGrp="1"/>
          </p:cNvSpPr>
          <p:nvPr>
            <p:ph type="body" sz="quarter" idx="17"/>
          </p:nvPr>
        </p:nvSpPr>
        <p:spPr>
          <a:xfrm>
            <a:off x="4685495" y="2808000"/>
            <a:ext cx="4140000" cy="1980000"/>
          </a:xfrm>
          <a:effectLst/>
        </p:spPr>
        <p:txBody>
          <a:bodyPr/>
          <a:lstStyle/>
          <a:p>
            <a:pPr lvl="0"/>
            <a:r>
              <a:rPr lang="en-US"/>
              <a:t>Lorem ipsum dolor sit amet, consectetuer adipiscing elit. Maecenas porttitor congue massa. Fusce posuere, magna sed pulvinar ultricies, purus lectus malesuada libero, sit amet commodo magna eros quis urna.</a:t>
            </a:r>
            <a:endParaRPr lang="en-US" dirty="0"/>
          </a:p>
        </p:txBody>
      </p:sp>
      <p:sp>
        <p:nvSpPr>
          <p:cNvPr id="80" name="Text Placeholder 79">
            <a:extLst>
              <a:ext uri="{FF2B5EF4-FFF2-40B4-BE49-F238E27FC236}">
                <a16:creationId xmlns:a16="http://schemas.microsoft.com/office/drawing/2014/main" id="{8C32D729-C8EC-02AF-EFDF-7430182E47B1}"/>
              </a:ext>
            </a:extLst>
          </p:cNvPr>
          <p:cNvSpPr>
            <a:spLocks noGrp="1"/>
          </p:cNvSpPr>
          <p:nvPr>
            <p:ph type="body" idx="1"/>
          </p:nvPr>
        </p:nvSpPr>
        <p:spPr>
          <a:xfrm>
            <a:off x="2031317" y="2628000"/>
            <a:ext cx="2340000" cy="2340000"/>
          </a:xfrm>
          <a:solidFill>
            <a:schemeClr val="accent6"/>
          </a:solidFill>
          <a:ln>
            <a:noFill/>
          </a:ln>
          <a:effectLst/>
        </p:spPr>
        <p:txBody>
          <a:bodyPr vert="horz" lIns="0" tIns="0" rIns="0" bIns="0" rtlCol="0" anchor="ctr">
            <a:noAutofit/>
          </a:bodyPr>
          <a:lstStyle/>
          <a:p>
            <a:r>
              <a:rPr lang="en-US" dirty="0">
                <a:solidFill>
                  <a:schemeClr val="bg1"/>
                </a:solidFill>
              </a:rPr>
              <a:t>Lorem ipsum </a:t>
            </a:r>
            <a:br>
              <a:rPr lang="en-US" dirty="0">
                <a:solidFill>
                  <a:schemeClr val="bg1"/>
                </a:solidFill>
              </a:rPr>
            </a:br>
            <a:r>
              <a:rPr lang="en-US" dirty="0">
                <a:solidFill>
                  <a:schemeClr val="bg1"/>
                </a:solidFill>
              </a:rPr>
              <a:t>dolor sit </a:t>
            </a:r>
            <a:r>
              <a:rPr lang="en-US" dirty="0" err="1">
                <a:solidFill>
                  <a:schemeClr val="bg1"/>
                </a:solidFill>
              </a:rPr>
              <a:t>amet</a:t>
            </a:r>
            <a:r>
              <a:rPr lang="en-US" dirty="0">
                <a:solidFill>
                  <a:schemeClr val="bg1"/>
                </a:solidFill>
              </a:rPr>
              <a:t>, </a:t>
            </a:r>
            <a:r>
              <a:rPr lang="en-US" dirty="0" err="1">
                <a:solidFill>
                  <a:schemeClr val="bg1"/>
                </a:solidFill>
              </a:rPr>
              <a:t>consectetuer</a:t>
            </a:r>
            <a:r>
              <a:rPr lang="en-US" dirty="0">
                <a:solidFill>
                  <a:schemeClr val="bg1"/>
                </a:solidFill>
              </a:rPr>
              <a:t> </a:t>
            </a:r>
            <a:r>
              <a:rPr lang="en-US" dirty="0" err="1">
                <a:solidFill>
                  <a:schemeClr val="bg1"/>
                </a:solidFill>
              </a:rPr>
              <a:t>adipiscing</a:t>
            </a:r>
            <a:r>
              <a:rPr lang="en-US" dirty="0">
                <a:solidFill>
                  <a:schemeClr val="bg1"/>
                </a:solidFill>
              </a:rPr>
              <a:t> </a:t>
            </a:r>
            <a:r>
              <a:rPr lang="en-US" dirty="0" err="1">
                <a:solidFill>
                  <a:schemeClr val="bg1"/>
                </a:solidFill>
              </a:rPr>
              <a:t>elit</a:t>
            </a:r>
            <a:r>
              <a:rPr lang="en-US" dirty="0">
                <a:solidFill>
                  <a:schemeClr val="bg1"/>
                </a:solidFill>
              </a:rPr>
              <a:t>. </a:t>
            </a:r>
          </a:p>
        </p:txBody>
      </p:sp>
      <p:sp>
        <p:nvSpPr>
          <p:cNvPr id="34" name="Title 33">
            <a:extLst>
              <a:ext uri="{FF2B5EF4-FFF2-40B4-BE49-F238E27FC236}">
                <a16:creationId xmlns:a16="http://schemas.microsoft.com/office/drawing/2014/main" id="{E1B1DF16-4ACD-9230-DB95-3332D1D326E3}"/>
              </a:ext>
            </a:extLst>
          </p:cNvPr>
          <p:cNvSpPr>
            <a:spLocks noGrp="1"/>
          </p:cNvSpPr>
          <p:nvPr>
            <p:ph type="title"/>
          </p:nvPr>
        </p:nvSpPr>
        <p:spPr>
          <a:xfrm>
            <a:off x="540000" y="622301"/>
            <a:ext cx="11088000" cy="648000"/>
          </a:xfrm>
        </p:spPr>
        <p:txBody>
          <a:bodyPr vert="horz"/>
          <a:lstStyle/>
          <a:p>
            <a:r>
              <a:rPr lang="en-US" dirty="0"/>
              <a:t>Lorem ipsum dolor sit </a:t>
            </a:r>
            <a:r>
              <a:rPr lang="en-US" dirty="0" err="1"/>
              <a:t>amet</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consectetuer</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adipiscing</a:t>
            </a:r>
            <a:r>
              <a:rPr lang="en-US" dirty="0">
                <a:gradFill>
                  <a:gsLst>
                    <a:gs pos="0">
                      <a:srgbClr val="EF4251"/>
                    </a:gs>
                    <a:gs pos="100000">
                      <a:srgbClr val="F4704D"/>
                    </a:gs>
                  </a:gsLst>
                  <a:lin ang="18900000" scaled="0"/>
                </a:gradFill>
              </a:rPr>
              <a:t> </a:t>
            </a:r>
            <a:r>
              <a:rPr lang="en-US" dirty="0" err="1">
                <a:gradFill>
                  <a:gsLst>
                    <a:gs pos="0">
                      <a:srgbClr val="EF4251"/>
                    </a:gs>
                    <a:gs pos="100000">
                      <a:srgbClr val="F4704D"/>
                    </a:gs>
                  </a:gsLst>
                  <a:lin ang="18900000" scaled="0"/>
                </a:gradFill>
              </a:rPr>
              <a:t>elit</a:t>
            </a:r>
            <a:r>
              <a:rPr lang="en-US" dirty="0">
                <a:gradFill>
                  <a:gsLst>
                    <a:gs pos="0">
                      <a:srgbClr val="EF4251"/>
                    </a:gs>
                    <a:gs pos="100000">
                      <a:srgbClr val="F4704D"/>
                    </a:gs>
                  </a:gsLst>
                  <a:lin ang="18900000" scaled="0"/>
                </a:gradFill>
              </a:rPr>
              <a:t> </a:t>
            </a:r>
          </a:p>
        </p:txBody>
      </p:sp>
      <p:sp>
        <p:nvSpPr>
          <p:cNvPr id="53" name="Text Placeholder 52">
            <a:extLst>
              <a:ext uri="{FF2B5EF4-FFF2-40B4-BE49-F238E27FC236}">
                <a16:creationId xmlns:a16="http://schemas.microsoft.com/office/drawing/2014/main" id="{2DA11C3E-DE06-BEC5-CF01-15EBA5FE3358}"/>
              </a:ext>
            </a:extLst>
          </p:cNvPr>
          <p:cNvSpPr>
            <a:spLocks noGrp="1"/>
          </p:cNvSpPr>
          <p:nvPr>
            <p:ph type="body" sz="quarter" idx="14"/>
          </p:nvPr>
        </p:nvSpPr>
        <p:spPr>
          <a:xfrm>
            <a:off x="576000" y="396000"/>
            <a:ext cx="11088000" cy="144000"/>
          </a:xfrm>
        </p:spPr>
        <p:txBody>
          <a:bodyPr/>
          <a:lstStyle/>
          <a:p>
            <a:r>
              <a:rPr lang="en-GB"/>
              <a:t>A  036 : full page picture : bluetextcircle : 2 ovaltexts</a:t>
            </a:r>
            <a:endParaRPr lang="en-US" dirty="0"/>
          </a:p>
        </p:txBody>
      </p:sp>
      <p:cxnSp>
        <p:nvCxnSpPr>
          <p:cNvPr id="3" name="connector">
            <a:extLst>
              <a:ext uri="{FF2B5EF4-FFF2-40B4-BE49-F238E27FC236}">
                <a16:creationId xmlns:a16="http://schemas.microsoft.com/office/drawing/2014/main" id="{9E47E7F8-B1FE-02ED-8D32-261E93C44806}"/>
              </a:ext>
            </a:extLst>
          </p:cNvPr>
          <p:cNvCxnSpPr>
            <a:cxnSpLocks/>
            <a:stCxn id="90" idx="1"/>
            <a:endCxn id="80" idx="6"/>
          </p:cNvCxnSpPr>
          <p:nvPr/>
        </p:nvCxnSpPr>
        <p:spPr>
          <a:xfrm flipH="1" flipV="1">
            <a:off x="4371975" y="3797301"/>
            <a:ext cx="312738" cy="793"/>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40677193"/>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8" name="Bildplatzhalter 8">
            <a:extLst>
              <a:ext uri="{FF2B5EF4-FFF2-40B4-BE49-F238E27FC236}">
                <a16:creationId xmlns:a16="http://schemas.microsoft.com/office/drawing/2014/main" id="{890D089A-F21C-0271-1603-8BCBEAC2D4A9}"/>
              </a:ext>
            </a:extLst>
          </p:cNvPr>
          <p:cNvPicPr>
            <a:picLocks noGrp="1" noChangeAspect="1"/>
          </p:cNvPicPr>
          <p:nvPr>
            <p:ph type="pic" sz="quarter" idx="16"/>
          </p:nvPr>
        </p:nvPicPr>
        <p:blipFill rotWithShape="1">
          <a:blip r:embed="rId3"/>
          <a:srcRect t="7778" b="7778"/>
          <a:stretch/>
        </p:blipFill>
        <p:spPr/>
      </p:pic>
      <p:sp>
        <p:nvSpPr>
          <p:cNvPr id="3" name="Slide Number Placeholder 2">
            <a:extLst>
              <a:ext uri="{FF2B5EF4-FFF2-40B4-BE49-F238E27FC236}">
                <a16:creationId xmlns:a16="http://schemas.microsoft.com/office/drawing/2014/main" id="{3F1FBACB-2F4B-33ED-41AF-BB4D4B9DA79C}"/>
              </a:ext>
            </a:extLst>
          </p:cNvPr>
          <p:cNvSpPr>
            <a:spLocks noGrp="1"/>
          </p:cNvSpPr>
          <p:nvPr>
            <p:ph type="sldNum" sz="quarter" idx="4"/>
          </p:nvPr>
        </p:nvSpPr>
        <p:spPr/>
        <p:txBody>
          <a:bodyPr/>
          <a:lstStyle/>
          <a:p>
            <a:fld id="{FA573BCF-C0F1-4720-B5E7-944FE630E67D}" type="slidenum">
              <a:rPr lang="en-US" smtClean="0">
                <a:solidFill>
                  <a:schemeClr val="bg1"/>
                </a:solidFill>
              </a:rPr>
              <a:pPr/>
              <a:t>79</a:t>
            </a:fld>
            <a:endParaRPr lang="en-US" dirty="0">
              <a:solidFill>
                <a:schemeClr val="bg1"/>
              </a:solidFill>
            </a:endParaRPr>
          </a:p>
        </p:txBody>
      </p:sp>
      <p:sp>
        <p:nvSpPr>
          <p:cNvPr id="4" name="Footer Placeholder 3">
            <a:extLst>
              <a:ext uri="{FF2B5EF4-FFF2-40B4-BE49-F238E27FC236}">
                <a16:creationId xmlns:a16="http://schemas.microsoft.com/office/drawing/2014/main" id="{D0FC5D62-9241-C370-8020-C0B9BD76306E}"/>
              </a:ext>
            </a:extLst>
          </p:cNvPr>
          <p:cNvSpPr>
            <a:spLocks noGrp="1"/>
          </p:cNvSpPr>
          <p:nvPr>
            <p:ph type="ftr" sz="quarter" idx="3"/>
          </p:nvPr>
        </p:nvSpPr>
        <p:spPr/>
        <p:txBody>
          <a:bodyPr/>
          <a:lstStyle/>
          <a:p>
            <a:r>
              <a:rPr lang="en-GB">
                <a:solidFill>
                  <a:schemeClr val="bg1"/>
                </a:solidFill>
              </a:rPr>
              <a:t>valantic layout samples Route A dark 001</a:t>
            </a:r>
            <a:endParaRPr lang="nl-NL" dirty="0">
              <a:solidFill>
                <a:schemeClr val="bg1"/>
              </a:solidFill>
            </a:endParaRPr>
          </a:p>
        </p:txBody>
      </p:sp>
      <p:sp>
        <p:nvSpPr>
          <p:cNvPr id="5" name="Date Placeholder 4">
            <a:extLst>
              <a:ext uri="{FF2B5EF4-FFF2-40B4-BE49-F238E27FC236}">
                <a16:creationId xmlns:a16="http://schemas.microsoft.com/office/drawing/2014/main" id="{D5307B7D-C49E-1C28-4592-AB919B7ECB32}"/>
              </a:ext>
            </a:extLst>
          </p:cNvPr>
          <p:cNvSpPr>
            <a:spLocks noGrp="1"/>
          </p:cNvSpPr>
          <p:nvPr>
            <p:ph type="dt" sz="half" idx="2"/>
          </p:nvPr>
        </p:nvSpPr>
        <p:spPr/>
        <p:txBody>
          <a:bodyPr/>
          <a:lstStyle/>
          <a:p>
            <a:r>
              <a:rPr lang="de-DE">
                <a:solidFill>
                  <a:schemeClr val="bg1"/>
                </a:solidFill>
              </a:rPr>
              <a:t>Mai 2026</a:t>
            </a:r>
            <a:endParaRPr lang="nl-NL" dirty="0">
              <a:solidFill>
                <a:schemeClr val="bg1"/>
              </a:solidFill>
            </a:endParaRPr>
          </a:p>
        </p:txBody>
      </p:sp>
      <p:pic>
        <p:nvPicPr>
          <p:cNvPr id="98" name="valantic logo">
            <a:extLst>
              <a:ext uri="{FF2B5EF4-FFF2-40B4-BE49-F238E27FC236}">
                <a16:creationId xmlns:a16="http://schemas.microsoft.com/office/drawing/2014/main" id="{271F6D76-3152-42D4-738A-D41F9DD5DC9D}"/>
              </a:ext>
            </a:extLst>
          </p:cNvPr>
          <p:cNvPicPr>
            <a:picLocks noGrp="1" noChangeAspect="1"/>
          </p:cNvPicPr>
          <p:nvPr>
            <p:ph type="pic" sz="quarter" idx="24"/>
          </p:nvPr>
        </p:nvPicPr>
        <p:blipFill>
          <a:blip>
            <a:extLst>
              <a:ext uri="{96DAC541-7B7A-43D3-8B79-37D633B846F1}">
                <asvg:svgBlip xmlns:asvg="http://schemas.microsoft.com/office/drawing/2016/SVG/main" r:embed="rId4"/>
              </a:ext>
            </a:extLst>
          </a:blip>
          <a:srcRect l="56" r="56"/>
          <a:stretch/>
        </p:blipFill>
        <p:spPr/>
      </p:pic>
      <p:sp>
        <p:nvSpPr>
          <p:cNvPr id="11" name="Text Placeholder 10">
            <a:extLst>
              <a:ext uri="{FF2B5EF4-FFF2-40B4-BE49-F238E27FC236}">
                <a16:creationId xmlns:a16="http://schemas.microsoft.com/office/drawing/2014/main" id="{6FB7CC4E-1C4F-BDBF-A79F-2AD1F8A3D50A}"/>
              </a:ext>
            </a:extLst>
          </p:cNvPr>
          <p:cNvSpPr>
            <a:spLocks noGrp="1"/>
          </p:cNvSpPr>
          <p:nvPr>
            <p:ph type="body" sz="quarter" idx="20"/>
          </p:nvPr>
        </p:nvSpPr>
        <p:spPr>
          <a:solidFill>
            <a:schemeClr val="bg1"/>
          </a:solidFill>
        </p:spPr>
        <p:txBody>
          <a:bodyPr/>
          <a:lstStyle/>
          <a:p>
            <a:r>
              <a:rPr lang="en-US"/>
              <a:t>Lorem ipsum dolor sit amet, consectetuer adipiscing elit. Maecenas porttitor congue massa. Fusce posuere, magna sed pulvinar ultricies, purus lectus malesuada libero, sit amet commodo magna eros quis urna.</a:t>
            </a:r>
          </a:p>
        </p:txBody>
      </p:sp>
      <p:sp>
        <p:nvSpPr>
          <p:cNvPr id="10" name="Text Placeholder 9">
            <a:extLst>
              <a:ext uri="{FF2B5EF4-FFF2-40B4-BE49-F238E27FC236}">
                <a16:creationId xmlns:a16="http://schemas.microsoft.com/office/drawing/2014/main" id="{839EEB9B-0E30-50AC-6FA0-06D06501540D}"/>
              </a:ext>
            </a:extLst>
          </p:cNvPr>
          <p:cNvSpPr>
            <a:spLocks noGrp="1"/>
          </p:cNvSpPr>
          <p:nvPr>
            <p:ph type="body" sz="quarter" idx="19"/>
          </p:nvPr>
        </p:nvSpPr>
        <p:spPr>
          <a:solidFill>
            <a:schemeClr val="bg1"/>
          </a:solidFill>
        </p:spPr>
        <p:txBody>
          <a:bodyPr/>
          <a:lstStyle/>
          <a:p>
            <a:r>
              <a:rPr lang="en-US"/>
              <a:t>Lorem ipsum dolor sit amet, consectetuer adipiscing elit. Maecenas porttitor congue massa. Fusce posuere, magna sed pulvinar ultricies, purus lectus malesuada libero, sit amet commodo magna eros quis urna.</a:t>
            </a:r>
          </a:p>
        </p:txBody>
      </p:sp>
      <p:sp>
        <p:nvSpPr>
          <p:cNvPr id="8" name="Text Placeholder 7">
            <a:extLst>
              <a:ext uri="{FF2B5EF4-FFF2-40B4-BE49-F238E27FC236}">
                <a16:creationId xmlns:a16="http://schemas.microsoft.com/office/drawing/2014/main" id="{E73269B8-2314-801D-5CFB-2B8C89CA4865}"/>
              </a:ext>
            </a:extLst>
          </p:cNvPr>
          <p:cNvSpPr>
            <a:spLocks noGrp="1"/>
          </p:cNvSpPr>
          <p:nvPr>
            <p:ph type="body" sz="quarter" idx="17"/>
          </p:nvPr>
        </p:nvSpPr>
        <p:spPr>
          <a:solidFill>
            <a:schemeClr val="bg1"/>
          </a:solidFill>
        </p:spPr>
        <p:txBody>
          <a:bodyPr/>
          <a:lstStyle/>
          <a:p>
            <a:r>
              <a:rPr lang="en-US"/>
              <a:t>Lorem ipsum dolor sit amet, consectetuer adipiscing elit. Maecenas porttitor congue massa. Fusce posuere, magna sed pulvinar ultricies, purus lectus malesuada libero, sit amet commodo magna eros quis urna.</a:t>
            </a:r>
          </a:p>
        </p:txBody>
      </p:sp>
      <p:sp>
        <p:nvSpPr>
          <p:cNvPr id="65" name="Text Placeholder 64">
            <a:extLst>
              <a:ext uri="{FF2B5EF4-FFF2-40B4-BE49-F238E27FC236}">
                <a16:creationId xmlns:a16="http://schemas.microsoft.com/office/drawing/2014/main" id="{6131B5F0-E5F8-95E7-863F-5E9B78FDD152}"/>
              </a:ext>
            </a:extLst>
          </p:cNvPr>
          <p:cNvSpPr>
            <a:spLocks noGrp="1"/>
          </p:cNvSpPr>
          <p:nvPr>
            <p:ph type="body" idx="1"/>
          </p:nvPr>
        </p:nvSpPr>
        <p:spPr>
          <a:solidFill>
            <a:schemeClr val="bg1"/>
          </a:solidFill>
          <a:ln>
            <a:noFill/>
          </a:ln>
        </p:spPr>
        <p:txBody>
          <a:bodyPr/>
          <a:lstStyle/>
          <a:p>
            <a:r>
              <a:rPr lang="en-US"/>
              <a:t>Lorem ipsum </a:t>
            </a:r>
            <a:br>
              <a:rPr lang="en-US"/>
            </a:br>
            <a:r>
              <a:rPr lang="en-US"/>
              <a:t>dolor sit amet, consectetuer adipiscing elit. </a:t>
            </a:r>
          </a:p>
        </p:txBody>
      </p:sp>
      <p:sp>
        <p:nvSpPr>
          <p:cNvPr id="64" name="Title 63">
            <a:extLst>
              <a:ext uri="{FF2B5EF4-FFF2-40B4-BE49-F238E27FC236}">
                <a16:creationId xmlns:a16="http://schemas.microsoft.com/office/drawing/2014/main" id="{3106D08E-0755-6962-337B-34A68FFFD116}"/>
              </a:ext>
            </a:extLst>
          </p:cNvPr>
          <p:cNvSpPr>
            <a:spLocks noGrp="1"/>
          </p:cNvSpPr>
          <p:nvPr>
            <p:ph type="title"/>
          </p:nvPr>
        </p:nvSpPr>
        <p:spPr/>
        <p:txBody>
          <a:bodyPr vert="horz"/>
          <a:lstStyle/>
          <a:p>
            <a:r>
              <a:rPr lang="en-US" dirty="0">
                <a:solidFill>
                  <a:schemeClr val="bg1"/>
                </a:solidFill>
              </a:rPr>
              <a:t>Lorem ipsum </a:t>
            </a:r>
            <a:r>
              <a:rPr lang="en-US" dirty="0">
                <a:gradFill>
                  <a:gsLst>
                    <a:gs pos="0">
                      <a:srgbClr val="EF4251"/>
                    </a:gs>
                    <a:gs pos="100000">
                      <a:srgbClr val="F4704D"/>
                    </a:gs>
                  </a:gsLst>
                  <a:lin ang="18900000" scaled="0"/>
                </a:gradFill>
              </a:rPr>
              <a:t>dolor sit </a:t>
            </a:r>
            <a:r>
              <a:rPr lang="en-US" dirty="0" err="1">
                <a:gradFill>
                  <a:gsLst>
                    <a:gs pos="0">
                      <a:srgbClr val="EF4251"/>
                    </a:gs>
                    <a:gs pos="100000">
                      <a:srgbClr val="F4704D"/>
                    </a:gs>
                  </a:gsLst>
                  <a:lin ang="18900000" scaled="0"/>
                </a:gradFill>
              </a:rPr>
              <a:t>amet</a:t>
            </a:r>
            <a:endParaRPr lang="de-DE" dirty="0">
              <a:gradFill>
                <a:gsLst>
                  <a:gs pos="0">
                    <a:srgbClr val="EF4251"/>
                  </a:gs>
                  <a:gs pos="100000">
                    <a:srgbClr val="F4704D"/>
                  </a:gs>
                </a:gsLst>
                <a:lin ang="18900000" scaled="0"/>
              </a:gradFill>
            </a:endParaRPr>
          </a:p>
        </p:txBody>
      </p:sp>
      <p:sp>
        <p:nvSpPr>
          <p:cNvPr id="66" name="Text Placeholder 65">
            <a:extLst>
              <a:ext uri="{FF2B5EF4-FFF2-40B4-BE49-F238E27FC236}">
                <a16:creationId xmlns:a16="http://schemas.microsoft.com/office/drawing/2014/main" id="{AF6C659F-5441-25A0-8C88-4D4B5DD1F67A}"/>
              </a:ext>
            </a:extLst>
          </p:cNvPr>
          <p:cNvSpPr>
            <a:spLocks noGrp="1"/>
          </p:cNvSpPr>
          <p:nvPr>
            <p:ph type="body" sz="quarter" idx="14"/>
          </p:nvPr>
        </p:nvSpPr>
        <p:spPr/>
        <p:txBody>
          <a:bodyPr/>
          <a:lstStyle/>
          <a:p>
            <a:r>
              <a:rPr lang="en-GB" dirty="0">
                <a:solidFill>
                  <a:schemeClr val="bg1"/>
                </a:solidFill>
              </a:rPr>
              <a:t>A  036a : full page picture : circle : 3 </a:t>
            </a:r>
            <a:r>
              <a:rPr lang="en-GB" dirty="0" err="1">
                <a:solidFill>
                  <a:schemeClr val="bg1"/>
                </a:solidFill>
              </a:rPr>
              <a:t>ovaltexts</a:t>
            </a:r>
            <a:endParaRPr lang="de-DE" dirty="0">
              <a:solidFill>
                <a:schemeClr val="bg1"/>
              </a:solidFill>
            </a:endParaRPr>
          </a:p>
        </p:txBody>
      </p:sp>
      <p:cxnSp>
        <p:nvCxnSpPr>
          <p:cNvPr id="73" name="connector">
            <a:extLst>
              <a:ext uri="{FF2B5EF4-FFF2-40B4-BE49-F238E27FC236}">
                <a16:creationId xmlns:a16="http://schemas.microsoft.com/office/drawing/2014/main" id="{8560EF03-6B65-6445-F415-98AE52B5D8FF}"/>
              </a:ext>
            </a:extLst>
          </p:cNvPr>
          <p:cNvCxnSpPr>
            <a:cxnSpLocks/>
            <a:stCxn id="10" idx="1"/>
            <a:endCxn id="65" idx="6"/>
          </p:cNvCxnSpPr>
          <p:nvPr/>
        </p:nvCxnSpPr>
        <p:spPr>
          <a:xfrm flipH="1" flipV="1">
            <a:off x="2879725" y="3797301"/>
            <a:ext cx="1346200" cy="3968"/>
          </a:xfrm>
          <a:prstGeom prst="line">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3" name="Connector: Elbow 92">
            <a:extLst>
              <a:ext uri="{FF2B5EF4-FFF2-40B4-BE49-F238E27FC236}">
                <a16:creationId xmlns:a16="http://schemas.microsoft.com/office/drawing/2014/main" id="{B74E203B-0807-C762-FCEA-6A2476BA64F6}"/>
              </a:ext>
            </a:extLst>
          </p:cNvPr>
          <p:cNvCxnSpPr>
            <a:stCxn id="8" idx="1"/>
            <a:endCxn id="65" idx="6"/>
          </p:cNvCxnSpPr>
          <p:nvPr/>
        </p:nvCxnSpPr>
        <p:spPr>
          <a:xfrm rot="10800000" flipV="1">
            <a:off x="2879725" y="2526507"/>
            <a:ext cx="1346200" cy="1270794"/>
          </a:xfrm>
          <a:prstGeom prst="bentConnector3">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cxnSp>
        <p:nvCxnSpPr>
          <p:cNvPr id="94" name="Connector: Elbow 93">
            <a:extLst>
              <a:ext uri="{FF2B5EF4-FFF2-40B4-BE49-F238E27FC236}">
                <a16:creationId xmlns:a16="http://schemas.microsoft.com/office/drawing/2014/main" id="{C0AAF586-3CDD-0E40-A360-F62D09A22E0C}"/>
              </a:ext>
            </a:extLst>
          </p:cNvPr>
          <p:cNvCxnSpPr>
            <a:cxnSpLocks/>
            <a:stCxn id="11" idx="1"/>
            <a:endCxn id="65" idx="6"/>
          </p:cNvCxnSpPr>
          <p:nvPr/>
        </p:nvCxnSpPr>
        <p:spPr>
          <a:xfrm rot="10800000">
            <a:off x="2879725" y="3797301"/>
            <a:ext cx="1346200" cy="1280318"/>
          </a:xfrm>
          <a:prstGeom prst="bentConnector3">
            <a:avLst/>
          </a:prstGeom>
          <a:ln w="19050" cap="rnd">
            <a:solidFill>
              <a:schemeClr val="bg1"/>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0566306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dirty="0"/>
              <a:t>agenda</a:t>
            </a:r>
          </a:p>
        </p:txBody>
      </p:sp>
    </p:spTree>
    <p:extLst>
      <p:ext uri="{BB962C8B-B14F-4D97-AF65-F5344CB8AC3E}">
        <p14:creationId xmlns:p14="http://schemas.microsoft.com/office/powerpoint/2010/main" val="2171332273"/>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9" name="Picture Placeholder 108">
            <a:extLst>
              <a:ext uri="{FF2B5EF4-FFF2-40B4-BE49-F238E27FC236}">
                <a16:creationId xmlns:a16="http://schemas.microsoft.com/office/drawing/2014/main" id="{EB272AE6-72A2-C555-10C3-E3B5A1802904}"/>
              </a:ext>
            </a:extLst>
          </p:cNvPr>
          <p:cNvPicPr>
            <a:picLocks noGrp="1" noChangeAspect="1"/>
          </p:cNvPicPr>
          <p:nvPr>
            <p:ph type="pic" sz="quarter" idx="16"/>
          </p:nvPr>
        </p:nvPicPr>
        <p:blipFill>
          <a:blip r:embed="rId3"/>
          <a:srcRect t="52" b="52"/>
          <a:stretch/>
        </p:blipFill>
        <p:spPr>
          <a:xfrm>
            <a:off x="0" y="0"/>
            <a:ext cx="12204000" cy="6858000"/>
          </a:xfrm>
        </p:spPr>
      </p:pic>
      <p:sp>
        <p:nvSpPr>
          <p:cNvPr id="3" name="Slide Number Placeholder 2">
            <a:extLst>
              <a:ext uri="{FF2B5EF4-FFF2-40B4-BE49-F238E27FC236}">
                <a16:creationId xmlns:a16="http://schemas.microsoft.com/office/drawing/2014/main" id="{32D57EFB-FAC3-EF3A-CE5A-E5E3D11588E9}"/>
              </a:ext>
            </a:extLst>
          </p:cNvPr>
          <p:cNvSpPr>
            <a:spLocks noGrp="1"/>
          </p:cNvSpPr>
          <p:nvPr>
            <p:ph type="sldNum" sz="quarter" idx="4"/>
          </p:nvPr>
        </p:nvSpPr>
        <p:spPr>
          <a:xfrm>
            <a:off x="11353138" y="6379200"/>
            <a:ext cx="288000" cy="180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573BCF-C0F1-4720-B5E7-944FE630E67D}" type="slidenum">
              <a:rPr kumimoji="0" lang="en-US"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80</a:t>
            </a:fld>
            <a:endParaRPr kumimoji="0" lang="en-US"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6" name="Footer Placeholder 5">
            <a:extLst>
              <a:ext uri="{FF2B5EF4-FFF2-40B4-BE49-F238E27FC236}">
                <a16:creationId xmlns:a16="http://schemas.microsoft.com/office/drawing/2014/main" id="{648F0068-2F65-1F1D-9203-3766386E87A8}"/>
              </a:ext>
            </a:extLst>
          </p:cNvPr>
          <p:cNvSpPr>
            <a:spLocks noGrp="1"/>
          </p:cNvSpPr>
          <p:nvPr>
            <p:ph type="ftr" sz="quarter" idx="3"/>
          </p:nvPr>
        </p:nvSpPr>
        <p:spPr>
          <a:xfrm>
            <a:off x="7270749" y="6379200"/>
            <a:ext cx="4082389" cy="180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2" name="Date Placeholder 1">
            <a:extLst>
              <a:ext uri="{FF2B5EF4-FFF2-40B4-BE49-F238E27FC236}">
                <a16:creationId xmlns:a16="http://schemas.microsoft.com/office/drawing/2014/main" id="{C52F157D-C608-9D3B-9336-2A2482088ED7}"/>
              </a:ext>
            </a:extLst>
          </p:cNvPr>
          <p:cNvSpPr>
            <a:spLocks noGrp="1"/>
          </p:cNvSpPr>
          <p:nvPr>
            <p:ph type="dt" sz="half" idx="2"/>
          </p:nvPr>
        </p:nvSpPr>
        <p:spPr>
          <a:xfrm>
            <a:off x="5040000" y="6379200"/>
            <a:ext cx="2160000" cy="180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14" name="Textplatzhalter 13">
            <a:extLst>
              <a:ext uri="{FF2B5EF4-FFF2-40B4-BE49-F238E27FC236}">
                <a16:creationId xmlns:a16="http://schemas.microsoft.com/office/drawing/2014/main" id="{3A29BDB6-20C4-5B40-D08B-849B601F86EC}"/>
              </a:ext>
            </a:extLst>
          </p:cNvPr>
          <p:cNvSpPr>
            <a:spLocks noGrp="1"/>
          </p:cNvSpPr>
          <p:nvPr>
            <p:ph type="body" idx="18"/>
          </p:nvPr>
        </p:nvSpPr>
        <p:spPr>
          <a:xfrm>
            <a:off x="6888602" y="1989138"/>
            <a:ext cx="4752536" cy="4176710"/>
          </a:xfrm>
        </p:spPr>
        <p:txBody>
          <a:bodyPr/>
          <a:lstStyle/>
          <a:p>
            <a:r>
              <a:rPr lang="de-DE" dirty="0" err="1"/>
              <a:t>Lorem</a:t>
            </a:r>
            <a:endParaRPr lang="de-DE" dirty="0"/>
          </a:p>
        </p:txBody>
      </p:sp>
      <p:sp>
        <p:nvSpPr>
          <p:cNvPr id="8" name="Text Placeholder 7">
            <a:extLst>
              <a:ext uri="{FF2B5EF4-FFF2-40B4-BE49-F238E27FC236}">
                <a16:creationId xmlns:a16="http://schemas.microsoft.com/office/drawing/2014/main" id="{32670D47-E00C-D5D9-6BF6-45C25C8BE6B5}"/>
              </a:ext>
            </a:extLst>
          </p:cNvPr>
          <p:cNvSpPr>
            <a:spLocks noGrp="1"/>
          </p:cNvSpPr>
          <p:nvPr>
            <p:ph type="body" idx="1"/>
          </p:nvPr>
        </p:nvSpPr>
        <p:spPr>
          <a:xfrm>
            <a:off x="1800000" y="648000"/>
            <a:ext cx="4320000" cy="5688000"/>
          </a:xfrm>
        </p:spPr>
        <p:txBody>
          <a:bodyPr/>
          <a:lstStyle/>
          <a:p>
            <a:r>
              <a:rPr lang="en-US" dirty="0"/>
              <a:t>Proin pharetra </a:t>
            </a:r>
          </a:p>
          <a:p>
            <a:r>
              <a:rPr lang="en-US" dirty="0" err="1"/>
              <a:t>nonummy</a:t>
            </a:r>
            <a:r>
              <a:rPr lang="en-US" dirty="0"/>
              <a:t> </a:t>
            </a:r>
            <a:r>
              <a:rPr lang="en-US" dirty="0" err="1"/>
              <a:t>pede</a:t>
            </a:r>
            <a:r>
              <a:rPr lang="en-US" dirty="0"/>
              <a:t>. </a:t>
            </a:r>
          </a:p>
          <a:p>
            <a:r>
              <a:rPr lang="en-US" dirty="0"/>
              <a:t>Mauris et </a:t>
            </a:r>
            <a:r>
              <a:rPr lang="en-US" dirty="0" err="1"/>
              <a:t>orci</a:t>
            </a:r>
            <a:r>
              <a:rPr lang="en-US" dirty="0"/>
              <a:t>!</a:t>
            </a:r>
          </a:p>
        </p:txBody>
      </p:sp>
      <p:sp>
        <p:nvSpPr>
          <p:cNvPr id="17" name="Text Placeholder 16">
            <a:extLst>
              <a:ext uri="{FF2B5EF4-FFF2-40B4-BE49-F238E27FC236}">
                <a16:creationId xmlns:a16="http://schemas.microsoft.com/office/drawing/2014/main" id="{A7220B6D-AD1F-EC71-67F9-5D5CB50C7C3B}"/>
              </a:ext>
            </a:extLst>
          </p:cNvPr>
          <p:cNvSpPr>
            <a:spLocks noGrp="1"/>
          </p:cNvSpPr>
          <p:nvPr>
            <p:ph type="body" sz="quarter" idx="17"/>
          </p:nvPr>
        </p:nvSpPr>
        <p:spPr>
          <a:xfrm>
            <a:off x="2386797" y="3429000"/>
            <a:ext cx="3204000" cy="2736849"/>
          </a:xfrm>
        </p:spPr>
        <p:txBody>
          <a:bodyPr/>
          <a:lstStyle/>
          <a:p>
            <a:pPr lvl="0"/>
            <a:r>
              <a:rPr lang="en-US" dirty="0"/>
              <a:t>Ut </a:t>
            </a:r>
            <a:r>
              <a:rPr lang="en-US" dirty="0" err="1"/>
              <a:t>wisi</a:t>
            </a:r>
            <a:r>
              <a:rPr lang="en-US" dirty="0"/>
              <a:t> </a:t>
            </a:r>
            <a:r>
              <a:rPr lang="en-US" dirty="0" err="1"/>
              <a:t>enim</a:t>
            </a:r>
            <a:r>
              <a:rPr lang="en-US" dirty="0"/>
              <a:t> ad minim </a:t>
            </a:r>
            <a:r>
              <a:rPr lang="en-US" dirty="0" err="1"/>
              <a:t>veniam</a:t>
            </a:r>
            <a:r>
              <a:rPr lang="en-US" dirty="0"/>
              <a:t>, </a:t>
            </a:r>
            <a:r>
              <a:rPr lang="en-US" dirty="0" err="1"/>
              <a:t>quis</a:t>
            </a:r>
            <a:r>
              <a:rPr lang="en-US" dirty="0"/>
              <a:t> </a:t>
            </a:r>
            <a:r>
              <a:rPr lang="en-US" dirty="0" err="1"/>
              <a:t>nostrud</a:t>
            </a:r>
            <a:r>
              <a:rPr lang="en-US" dirty="0"/>
              <a:t> </a:t>
            </a:r>
            <a:r>
              <a:rPr lang="en-US" dirty="0" err="1"/>
              <a:t>exerci</a:t>
            </a:r>
            <a:r>
              <a:rPr lang="en-US" dirty="0"/>
              <a:t> </a:t>
            </a:r>
            <a:r>
              <a:rPr lang="en-US" dirty="0" err="1"/>
              <a:t>tation</a:t>
            </a:r>
            <a:r>
              <a:rPr lang="en-US" dirty="0"/>
              <a:t> </a:t>
            </a:r>
            <a:r>
              <a:rPr lang="en-US" dirty="0" err="1"/>
              <a:t>ullamcorper</a:t>
            </a:r>
            <a:r>
              <a:rPr lang="en-US" dirty="0"/>
              <a:t> </a:t>
            </a:r>
            <a:r>
              <a:rPr lang="en-US" dirty="0" err="1"/>
              <a:t>suscipit</a:t>
            </a:r>
            <a:r>
              <a:rPr lang="en-US" dirty="0"/>
              <a:t> </a:t>
            </a:r>
            <a:r>
              <a:rPr lang="en-US" dirty="0" err="1"/>
              <a:t>lobortis</a:t>
            </a:r>
            <a:r>
              <a:rPr lang="en-US" dirty="0"/>
              <a:t> </a:t>
            </a:r>
            <a:r>
              <a:rPr lang="en-US" dirty="0" err="1"/>
              <a:t>nisl</a:t>
            </a:r>
            <a:r>
              <a:rPr lang="en-US" dirty="0"/>
              <a:t> </a:t>
            </a:r>
            <a:r>
              <a:rPr lang="en-US" dirty="0" err="1"/>
              <a:t>ut</a:t>
            </a:r>
            <a:r>
              <a:rPr lang="en-US" dirty="0"/>
              <a:t> </a:t>
            </a:r>
            <a:r>
              <a:rPr lang="en-US" dirty="0" err="1"/>
              <a:t>aliquip</a:t>
            </a:r>
            <a:r>
              <a:rPr lang="en-US" dirty="0"/>
              <a:t> ex </a:t>
            </a:r>
            <a:r>
              <a:rPr lang="en-US" dirty="0" err="1"/>
              <a:t>ea</a:t>
            </a:r>
            <a:r>
              <a:rPr lang="en-US" dirty="0"/>
              <a:t> </a:t>
            </a:r>
            <a:r>
              <a:rPr lang="en-US" dirty="0" err="1"/>
              <a:t>commodo</a:t>
            </a:r>
            <a:r>
              <a:rPr lang="en-US" dirty="0"/>
              <a:t> </a:t>
            </a:r>
            <a:r>
              <a:rPr lang="en-US" dirty="0" err="1"/>
              <a:t>consequat</a:t>
            </a:r>
            <a:r>
              <a:rPr lang="en-US" dirty="0"/>
              <a:t> et </a:t>
            </a:r>
            <a:r>
              <a:rPr lang="en-US" dirty="0" err="1"/>
              <a:t>iusto</a:t>
            </a:r>
            <a:r>
              <a:rPr lang="en-US" dirty="0"/>
              <a:t> </a:t>
            </a:r>
            <a:r>
              <a:rPr lang="en-US" dirty="0" err="1"/>
              <a:t>odio</a:t>
            </a:r>
            <a:r>
              <a:rPr lang="en-US" dirty="0"/>
              <a:t> </a:t>
            </a:r>
            <a:r>
              <a:rPr lang="en-US" dirty="0" err="1"/>
              <a:t>dignissim</a:t>
            </a:r>
            <a:r>
              <a:rPr lang="en-US" dirty="0"/>
              <a:t> qui </a:t>
            </a:r>
            <a:r>
              <a:rPr lang="en-US" dirty="0" err="1"/>
              <a:t>blandit</a:t>
            </a:r>
            <a:r>
              <a:rPr lang="en-US" dirty="0"/>
              <a:t> present.</a:t>
            </a:r>
          </a:p>
          <a:p>
            <a:r>
              <a:rPr lang="en-US" dirty="0"/>
              <a:t>Lorem ipsum dolor sit </a:t>
            </a:r>
            <a:r>
              <a:rPr lang="en-US" dirty="0" err="1"/>
              <a:t>amet</a:t>
            </a:r>
            <a:r>
              <a:rPr lang="en-US" dirty="0"/>
              <a:t>, </a:t>
            </a:r>
            <a:r>
              <a:rPr lang="en-US" dirty="0" err="1"/>
              <a:t>consectetuer</a:t>
            </a:r>
            <a:r>
              <a:rPr lang="en-US" dirty="0"/>
              <a:t> </a:t>
            </a:r>
            <a:r>
              <a:rPr lang="en-US" dirty="0" err="1"/>
              <a:t>adipiscing</a:t>
            </a:r>
            <a:r>
              <a:rPr lang="en-US" dirty="0"/>
              <a:t> </a:t>
            </a:r>
            <a:r>
              <a:rPr lang="en-US" dirty="0" err="1"/>
              <a:t>elit</a:t>
            </a:r>
            <a:r>
              <a:rPr lang="en-US" dirty="0"/>
              <a:t>, sed diam </a:t>
            </a:r>
            <a:r>
              <a:rPr lang="en-US" dirty="0" err="1"/>
              <a:t>nonummy</a:t>
            </a:r>
            <a:r>
              <a:rPr lang="en-US" dirty="0"/>
              <a:t> </a:t>
            </a:r>
            <a:r>
              <a:rPr lang="en-US" dirty="0" err="1"/>
              <a:t>nibh</a:t>
            </a:r>
            <a:r>
              <a:rPr lang="en-US" dirty="0"/>
              <a:t> </a:t>
            </a:r>
            <a:r>
              <a:rPr lang="en-US" dirty="0" err="1"/>
              <a:t>euismod</a:t>
            </a:r>
            <a:r>
              <a:rPr lang="en-US" dirty="0"/>
              <a:t> </a:t>
            </a:r>
            <a:r>
              <a:rPr lang="en-US" dirty="0" err="1"/>
              <a:t>tincidunt</a:t>
            </a:r>
            <a:r>
              <a:rPr lang="en-US" dirty="0"/>
              <a:t> </a:t>
            </a:r>
            <a:r>
              <a:rPr lang="en-US" dirty="0" err="1"/>
              <a:t>ut</a:t>
            </a:r>
            <a:r>
              <a:rPr lang="en-US" dirty="0"/>
              <a:t> </a:t>
            </a:r>
            <a:r>
              <a:rPr lang="en-US" dirty="0" err="1"/>
              <a:t>laoreet</a:t>
            </a:r>
            <a:r>
              <a:rPr lang="en-US" dirty="0"/>
              <a:t> dolore magna </a:t>
            </a:r>
            <a:r>
              <a:rPr lang="en-US" dirty="0" err="1"/>
              <a:t>aliquam</a:t>
            </a:r>
            <a:r>
              <a:rPr lang="en-US" dirty="0"/>
              <a:t> </a:t>
            </a:r>
            <a:r>
              <a:rPr lang="en-US" dirty="0" err="1"/>
              <a:t>erat</a:t>
            </a:r>
            <a:r>
              <a:rPr lang="en-US" dirty="0"/>
              <a:t>.</a:t>
            </a:r>
          </a:p>
          <a:p>
            <a:endParaRPr lang="en-US" dirty="0"/>
          </a:p>
        </p:txBody>
      </p:sp>
      <p:sp>
        <p:nvSpPr>
          <p:cNvPr id="9" name="Text Placeholder 8">
            <a:extLst>
              <a:ext uri="{FF2B5EF4-FFF2-40B4-BE49-F238E27FC236}">
                <a16:creationId xmlns:a16="http://schemas.microsoft.com/office/drawing/2014/main" id="{EDDEA2C3-0307-A19B-A0C8-A72BB73898D9}"/>
              </a:ext>
            </a:extLst>
          </p:cNvPr>
          <p:cNvSpPr>
            <a:spLocks noGrp="1"/>
          </p:cNvSpPr>
          <p:nvPr>
            <p:ph type="body" sz="quarter" idx="14"/>
          </p:nvPr>
        </p:nvSpPr>
        <p:spPr>
          <a:xfrm>
            <a:off x="576000" y="396000"/>
            <a:ext cx="11088000" cy="144000"/>
          </a:xfrm>
        </p:spPr>
        <p:txBody>
          <a:bodyPr/>
          <a:lstStyle/>
          <a:p>
            <a:pPr lvl="0"/>
            <a:r>
              <a:rPr lang="en-US" dirty="0"/>
              <a:t>A 037 : full page picture : </a:t>
            </a:r>
            <a:r>
              <a:rPr lang="en-US" dirty="0" err="1"/>
              <a:t>citiation</a:t>
            </a:r>
            <a:endParaRPr lang="en-US" dirty="0"/>
          </a:p>
        </p:txBody>
      </p:sp>
      <p:pic>
        <p:nvPicPr>
          <p:cNvPr id="42" name="valantic logo">
            <a:extLst>
              <a:ext uri="{FF2B5EF4-FFF2-40B4-BE49-F238E27FC236}">
                <a16:creationId xmlns:a16="http://schemas.microsoft.com/office/drawing/2014/main" id="{12985DBE-AEDF-5AE3-04E8-072F1E8F3072}"/>
              </a:ext>
            </a:extLst>
          </p:cNvPr>
          <p:cNvPicPr>
            <a:picLocks noChangeAspect="1"/>
          </p:cNvPicPr>
          <p:nvPr/>
        </p:nvPicPr>
        <p:blipFill>
          <a:blip>
            <a:extLst>
              <a:ext uri="{96DAC541-7B7A-43D3-8B79-37D633B846F1}">
                <asvg:svgBlip xmlns:asvg="http://schemas.microsoft.com/office/drawing/2016/SVG/main" r:embed="rId4"/>
              </a:ext>
            </a:extLst>
          </a:blip>
          <a:stretch>
            <a:fillRect/>
          </a:stretch>
        </p:blipFill>
        <p:spPr>
          <a:xfrm>
            <a:off x="415887" y="6218848"/>
            <a:ext cx="1169231" cy="450666"/>
          </a:xfrm>
          <a:prstGeom prst="rect">
            <a:avLst/>
          </a:prstGeom>
        </p:spPr>
      </p:pic>
      <p:pic>
        <p:nvPicPr>
          <p:cNvPr id="4" name="Grafik 3">
            <a:extLst>
              <a:ext uri="{FF2B5EF4-FFF2-40B4-BE49-F238E27FC236}">
                <a16:creationId xmlns:a16="http://schemas.microsoft.com/office/drawing/2014/main" id="{A8B75147-EA03-93D2-53A9-0B2AAE7F0687}"/>
              </a:ext>
            </a:extLst>
          </p:cNvPr>
          <p:cNvPicPr>
            <a:picLocks noChangeAspect="1"/>
          </p:cNvPicPr>
          <p:nvPr/>
        </p:nvPicPr>
        <p:blipFill>
          <a:blip>
            <a:extLst>
              <a:ext uri="{96DAC541-7B7A-43D3-8B79-37D633B846F1}">
                <asvg:svgBlip xmlns:asvg="http://schemas.microsoft.com/office/drawing/2016/SVG/main" r:embed="rId5"/>
              </a:ext>
            </a:extLst>
          </a:blip>
          <a:stretch>
            <a:fillRect/>
          </a:stretch>
        </p:blipFill>
        <p:spPr>
          <a:xfrm>
            <a:off x="2160000" y="927732"/>
            <a:ext cx="681068" cy="576000"/>
          </a:xfrm>
          <a:prstGeom prst="rect">
            <a:avLst/>
          </a:prstGeom>
        </p:spPr>
      </p:pic>
    </p:spTree>
    <p:extLst>
      <p:ext uri="{BB962C8B-B14F-4D97-AF65-F5344CB8AC3E}">
        <p14:creationId xmlns:p14="http://schemas.microsoft.com/office/powerpoint/2010/main" val="681073649"/>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DDAF70A0-0BA7-F42D-D8AB-10AB77435CE8}"/>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AB0EB1E-25C5-4740-9782-54CCC0C83B03}" type="slidenum">
              <a:rPr kumimoji="0" lang="en-US"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81</a:t>
            </a:fld>
            <a:endParaRPr kumimoji="0" lang="en-US" sz="800" b="0" i="0" u="none" strike="noStrike" kern="1200" cap="none" spc="0" normalizeH="0" baseline="0" noProof="0">
              <a:ln>
                <a:noFill/>
              </a:ln>
              <a:solidFill>
                <a:srgbClr val="FFFFFF"/>
              </a:solidFill>
              <a:effectLst/>
              <a:uLnTx/>
              <a:uFillTx/>
              <a:latin typeface="Segoe UI"/>
              <a:ea typeface="+mn-ea"/>
              <a:cs typeface="+mn-cs"/>
            </a:endParaRPr>
          </a:p>
        </p:txBody>
      </p:sp>
      <p:sp>
        <p:nvSpPr>
          <p:cNvPr id="6" name="Footer Placeholder 5">
            <a:extLst>
              <a:ext uri="{FF2B5EF4-FFF2-40B4-BE49-F238E27FC236}">
                <a16:creationId xmlns:a16="http://schemas.microsoft.com/office/drawing/2014/main" id="{CF9511D1-DAA2-D1A4-D10E-0AF0CF9D98DE}"/>
              </a:ext>
            </a:extLst>
          </p:cNvPr>
          <p:cNvSpPr>
            <a:spLocks noGrp="1"/>
          </p:cNvSpPr>
          <p:nvPr>
            <p:ph type="ftr" sz="quarter" idx="11"/>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en-US" sz="800" b="0" i="0" u="none" strike="noStrike" kern="1200" cap="none" spc="0" normalizeH="0" baseline="0" noProof="0">
              <a:ln>
                <a:noFill/>
              </a:ln>
              <a:solidFill>
                <a:srgbClr val="FFFFFF"/>
              </a:solidFill>
              <a:effectLst/>
              <a:uLnTx/>
              <a:uFillTx/>
              <a:latin typeface="Segoe UI"/>
              <a:ea typeface="+mn-ea"/>
              <a:cs typeface="+mn-cs"/>
            </a:endParaRPr>
          </a:p>
        </p:txBody>
      </p:sp>
      <p:sp>
        <p:nvSpPr>
          <p:cNvPr id="5" name="Date Placeholder 4">
            <a:extLst>
              <a:ext uri="{FF2B5EF4-FFF2-40B4-BE49-F238E27FC236}">
                <a16:creationId xmlns:a16="http://schemas.microsoft.com/office/drawing/2014/main" id="{52F5A8DB-F75F-046A-149A-FEED10A075FF}"/>
              </a:ext>
            </a:extLst>
          </p:cNvPr>
          <p:cNvSpPr>
            <a:spLocks noGrp="1"/>
          </p:cNvSpPr>
          <p:nvPr>
            <p:ph type="dt" sz="half" idx="10"/>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en-US" sz="800" b="0" i="0" u="none" strike="noStrike" kern="1200" cap="none" spc="0" normalizeH="0" baseline="0" noProof="0">
              <a:ln>
                <a:noFill/>
              </a:ln>
              <a:solidFill>
                <a:srgbClr val="FFFFFF"/>
              </a:solidFill>
              <a:effectLst/>
              <a:uLnTx/>
              <a:uFillTx/>
              <a:latin typeface="Segoe UI"/>
              <a:ea typeface="+mn-ea"/>
              <a:cs typeface="+mn-cs"/>
            </a:endParaRPr>
          </a:p>
        </p:txBody>
      </p:sp>
      <p:pic>
        <p:nvPicPr>
          <p:cNvPr id="39" name="Bildplatzhalter 8">
            <a:extLst>
              <a:ext uri="{FF2B5EF4-FFF2-40B4-BE49-F238E27FC236}">
                <a16:creationId xmlns:a16="http://schemas.microsoft.com/office/drawing/2014/main" id="{B6CF490C-B0CA-4890-9C7E-AEB2CBAA4A71}"/>
              </a:ext>
            </a:extLst>
          </p:cNvPr>
          <p:cNvPicPr>
            <a:picLocks noGrp="1" noChangeAspect="1"/>
          </p:cNvPicPr>
          <p:nvPr>
            <p:ph type="pic" sz="quarter" idx="16"/>
          </p:nvPr>
        </p:nvPicPr>
        <p:blipFill rotWithShape="1">
          <a:blip r:embed="rId3"/>
          <a:srcRect t="24309" b="24309"/>
          <a:stretch/>
        </p:blipFill>
        <p:spPr/>
      </p:pic>
      <p:sp>
        <p:nvSpPr>
          <p:cNvPr id="47" name="Text Placeholder 46">
            <a:extLst>
              <a:ext uri="{FF2B5EF4-FFF2-40B4-BE49-F238E27FC236}">
                <a16:creationId xmlns:a16="http://schemas.microsoft.com/office/drawing/2014/main" id="{9BBFB403-1B69-814D-D84D-764EDE485A21}"/>
              </a:ext>
            </a:extLst>
          </p:cNvPr>
          <p:cNvSpPr>
            <a:spLocks noGrp="1"/>
          </p:cNvSpPr>
          <p:nvPr>
            <p:ph type="body" idx="27"/>
          </p:nvPr>
        </p:nvSpPr>
        <p:spPr>
          <a:solidFill>
            <a:schemeClr val="accent1">
              <a:lumMod val="50000"/>
            </a:schemeClr>
          </a:solidFill>
        </p:spPr>
        <p:txBody>
          <a:bodyPr/>
          <a:lstStyle/>
          <a:p>
            <a:r>
              <a:rPr lang="en-US"/>
              <a:t>Ut wisi enim ad minim veniam, quis nostrud exerci tation </a:t>
            </a:r>
            <a:br>
              <a:rPr lang="en-US"/>
            </a:br>
            <a:r>
              <a:rPr lang="en-US" sz="2400">
                <a:gradFill>
                  <a:gsLst>
                    <a:gs pos="0">
                      <a:srgbClr val="FF4B4B"/>
                    </a:gs>
                    <a:gs pos="100000">
                      <a:srgbClr val="FF744F"/>
                    </a:gs>
                  </a:gsLst>
                  <a:lin ang="18900000" scaled="0"/>
                </a:gradFill>
                <a:latin typeface="+mj-lt"/>
                <a:ea typeface="+mn-ea"/>
                <a:cs typeface="+mn-cs"/>
              </a:rPr>
              <a:t>ullamcorper suscipit lobortis nisl ut aliquip</a:t>
            </a:r>
            <a:endParaRPr lang="en-US" sz="2400" dirty="0">
              <a:gradFill>
                <a:gsLst>
                  <a:gs pos="0">
                    <a:srgbClr val="FF4B4B"/>
                  </a:gs>
                  <a:gs pos="100000">
                    <a:srgbClr val="FF744F"/>
                  </a:gs>
                </a:gsLst>
                <a:lin ang="18900000" scaled="0"/>
              </a:gradFill>
              <a:latin typeface="+mj-lt"/>
              <a:ea typeface="+mn-ea"/>
              <a:cs typeface="+mn-cs"/>
            </a:endParaRPr>
          </a:p>
        </p:txBody>
      </p:sp>
      <p:sp>
        <p:nvSpPr>
          <p:cNvPr id="65" name="Text Placeholder 64">
            <a:extLst>
              <a:ext uri="{FF2B5EF4-FFF2-40B4-BE49-F238E27FC236}">
                <a16:creationId xmlns:a16="http://schemas.microsoft.com/office/drawing/2014/main" id="{8B64BF18-AD51-5167-895E-F9FB031A1B62}"/>
              </a:ext>
            </a:extLst>
          </p:cNvPr>
          <p:cNvSpPr>
            <a:spLocks noGrp="1"/>
          </p:cNvSpPr>
          <p:nvPr>
            <p:ph type="body" sz="quarter" idx="26"/>
          </p:nvPr>
        </p:nvSpPr>
        <p:spPr/>
        <p:txBody>
          <a:bodyPr tIns="0" bIns="36000" anchor="ctr" anchorCtr="1"/>
          <a:lstStyle/>
          <a:p>
            <a:r>
              <a:rPr lang="en-US" dirty="0">
                <a:hlinkClick r:id="rId4">
                  <a:extLst>
                    <a:ext uri="{A12FA001-AC4F-418D-AE19-62706E023703}">
                      <ahyp:hlinkClr xmlns:ahyp="http://schemas.microsoft.com/office/drawing/2018/hyperlinkcolor" val="tx"/>
                    </a:ext>
                  </a:extLst>
                </a:hlinkClick>
              </a:rPr>
              <a:t>Visit</a:t>
            </a:r>
            <a:endParaRPr lang="en-US" dirty="0"/>
          </a:p>
        </p:txBody>
      </p:sp>
      <p:sp>
        <p:nvSpPr>
          <p:cNvPr id="2" name="Textplatzhalter 1">
            <a:extLst>
              <a:ext uri="{FF2B5EF4-FFF2-40B4-BE49-F238E27FC236}">
                <a16:creationId xmlns:a16="http://schemas.microsoft.com/office/drawing/2014/main" id="{AAD3C1DE-42FE-714F-9AAB-5CC3987C0BC9}"/>
              </a:ext>
            </a:extLst>
          </p:cNvPr>
          <p:cNvSpPr>
            <a:spLocks noGrp="1"/>
          </p:cNvSpPr>
          <p:nvPr>
            <p:ph type="body" idx="43"/>
          </p:nvPr>
        </p:nvSpPr>
        <p:spPr/>
        <p:txBody>
          <a:bodyPr/>
          <a:lstStyle/>
          <a:p>
            <a:endParaRPr lang="de-DE"/>
          </a:p>
        </p:txBody>
      </p:sp>
      <p:pic>
        <p:nvPicPr>
          <p:cNvPr id="114" name="Content Placeholder 113" descr="Satellite outline">
            <a:extLst>
              <a:ext uri="{FF2B5EF4-FFF2-40B4-BE49-F238E27FC236}">
                <a16:creationId xmlns:a16="http://schemas.microsoft.com/office/drawing/2014/main" id="{9693B72C-8147-C9AB-A2DC-2C2276E11F0D}"/>
              </a:ext>
            </a:extLst>
          </p:cNvPr>
          <p:cNvPicPr>
            <a:picLocks noGrp="1" noChangeAspect="1"/>
          </p:cNvPicPr>
          <p:nvPr>
            <p:ph sz="quarter" idx="23"/>
          </p:nvPr>
        </p:nvPicPr>
        <p:blipFill>
          <a:blip>
            <a:extLst>
              <a:ext uri="{96DAC541-7B7A-43D3-8B79-37D633B846F1}">
                <asvg:svgBlip xmlns:asvg="http://schemas.microsoft.com/office/drawing/2016/SVG/main" r:embed="rId5"/>
              </a:ext>
            </a:extLst>
          </a:blip>
          <a:stretch>
            <a:fillRect/>
          </a:stretch>
        </p:blipFill>
        <p:spPr>
          <a:xfrm>
            <a:off x="5640388" y="2704306"/>
            <a:ext cx="898525" cy="898525"/>
          </a:xfrm>
          <a:noFill/>
        </p:spPr>
      </p:pic>
    </p:spTree>
    <p:extLst>
      <p:ext uri="{BB962C8B-B14F-4D97-AF65-F5344CB8AC3E}">
        <p14:creationId xmlns:p14="http://schemas.microsoft.com/office/powerpoint/2010/main" val="1560597158"/>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521AB5E9-EEF3-8DCD-33CB-EBF9B601D7BB}"/>
              </a:ext>
            </a:extLst>
          </p:cNvPr>
          <p:cNvSpPr>
            <a:spLocks noGrp="1"/>
          </p:cNvSpPr>
          <p:nvPr>
            <p:ph type="sldNum" sz="quarter" idx="4"/>
          </p:nvPr>
        </p:nvSpPr>
        <p:spPr/>
        <p:txBody>
          <a:bodyPr/>
          <a:lstStyle/>
          <a:p>
            <a:fld id="{FA573BCF-C0F1-4720-B5E7-944FE630E67D}" type="slidenum">
              <a:rPr lang="en-US" smtClean="0"/>
              <a:pPr/>
              <a:t>82</a:t>
            </a:fld>
            <a:endParaRPr lang="en-US" dirty="0"/>
          </a:p>
        </p:txBody>
      </p:sp>
      <p:sp>
        <p:nvSpPr>
          <p:cNvPr id="3" name="Footer Placeholder 2">
            <a:extLst>
              <a:ext uri="{FF2B5EF4-FFF2-40B4-BE49-F238E27FC236}">
                <a16:creationId xmlns:a16="http://schemas.microsoft.com/office/drawing/2014/main" id="{678173B1-CE25-D78E-273E-F9E76E81535D}"/>
              </a:ext>
            </a:extLst>
          </p:cNvPr>
          <p:cNvSpPr>
            <a:spLocks noGrp="1"/>
          </p:cNvSpPr>
          <p:nvPr>
            <p:ph type="ftr" sz="quarter" idx="3"/>
          </p:nvPr>
        </p:nvSpPr>
        <p:spPr/>
        <p:txBody>
          <a:bodyPr/>
          <a:lstStyle/>
          <a:p>
            <a:r>
              <a:rPr lang="en-GB"/>
              <a:t>valantic layout samples Route A dark 001</a:t>
            </a:r>
            <a:endParaRPr lang="nl-NL" dirty="0"/>
          </a:p>
        </p:txBody>
      </p:sp>
      <p:sp>
        <p:nvSpPr>
          <p:cNvPr id="4" name="Date Placeholder 3">
            <a:extLst>
              <a:ext uri="{FF2B5EF4-FFF2-40B4-BE49-F238E27FC236}">
                <a16:creationId xmlns:a16="http://schemas.microsoft.com/office/drawing/2014/main" id="{09D76FB0-CB87-A73E-E151-FA7F162F24F8}"/>
              </a:ext>
            </a:extLst>
          </p:cNvPr>
          <p:cNvSpPr>
            <a:spLocks noGrp="1"/>
          </p:cNvSpPr>
          <p:nvPr>
            <p:ph type="dt" sz="half" idx="2"/>
          </p:nvPr>
        </p:nvSpPr>
        <p:spPr/>
        <p:txBody>
          <a:bodyPr/>
          <a:lstStyle/>
          <a:p>
            <a:r>
              <a:rPr lang="de-DE"/>
              <a:t>Mai 2026</a:t>
            </a:r>
            <a:endParaRPr lang="nl-NL" dirty="0"/>
          </a:p>
        </p:txBody>
      </p:sp>
      <p:sp>
        <p:nvSpPr>
          <p:cNvPr id="22" name="Title 21">
            <a:extLst>
              <a:ext uri="{FF2B5EF4-FFF2-40B4-BE49-F238E27FC236}">
                <a16:creationId xmlns:a16="http://schemas.microsoft.com/office/drawing/2014/main" id="{654AE2A1-2196-723A-6E54-55911C04E8E5}"/>
              </a:ext>
            </a:extLst>
          </p:cNvPr>
          <p:cNvSpPr>
            <a:spLocks noGrp="1"/>
          </p:cNvSpPr>
          <p:nvPr>
            <p:ph type="title"/>
          </p:nvPr>
        </p:nvSpPr>
        <p:spPr>
          <a:xfrm>
            <a:off x="540000" y="441324"/>
            <a:ext cx="11088000" cy="5724525"/>
          </a:xfrm>
        </p:spPr>
        <p:txBody>
          <a:bodyPr vert="horz"/>
          <a:lstStyle/>
          <a:p>
            <a:r>
              <a:rPr lang="fr-FR"/>
              <a:t>Proin pharetra </a:t>
            </a:r>
            <a:br>
              <a:rPr lang="fr-FR"/>
            </a:br>
            <a:r>
              <a:rPr lang="fr-FR"/>
              <a:t>nonummy pede. </a:t>
            </a:r>
            <a:br>
              <a:rPr lang="fr-FR"/>
            </a:br>
            <a:r>
              <a:rPr lang="fr-FR">
                <a:gradFill>
                  <a:gsLst>
                    <a:gs pos="0">
                      <a:srgbClr val="FF4B4B"/>
                    </a:gs>
                    <a:gs pos="100000">
                      <a:srgbClr val="FF744F"/>
                    </a:gs>
                  </a:gsLst>
                  <a:lin ang="18900000" scaled="0"/>
                </a:gradFill>
                <a:latin typeface="+mj-lt"/>
                <a:cs typeface="+mj-cs"/>
              </a:rPr>
              <a:t>Mauris et orci!</a:t>
            </a:r>
            <a:endParaRPr lang="en-US" dirty="0">
              <a:gradFill>
                <a:gsLst>
                  <a:gs pos="0">
                    <a:srgbClr val="EF4251"/>
                  </a:gs>
                  <a:gs pos="100000">
                    <a:srgbClr val="F4704D"/>
                  </a:gs>
                </a:gsLst>
                <a:lin ang="18900000" scaled="0"/>
              </a:gradFill>
            </a:endParaRPr>
          </a:p>
        </p:txBody>
      </p:sp>
    </p:spTree>
    <p:extLst>
      <p:ext uri="{BB962C8B-B14F-4D97-AF65-F5344CB8AC3E}">
        <p14:creationId xmlns:p14="http://schemas.microsoft.com/office/powerpoint/2010/main" val="386353870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Bildplatzhalter 8">
            <a:extLst>
              <a:ext uri="{FF2B5EF4-FFF2-40B4-BE49-F238E27FC236}">
                <a16:creationId xmlns:a16="http://schemas.microsoft.com/office/drawing/2014/main" id="{4F3D6467-3182-73FF-903E-2F87440FC326}"/>
              </a:ext>
            </a:extLst>
          </p:cNvPr>
          <p:cNvPicPr>
            <a:picLocks noGrp="1" noChangeAspect="1"/>
          </p:cNvPicPr>
          <p:nvPr>
            <p:ph type="pic" sz="quarter" idx="25"/>
          </p:nvPr>
        </p:nvPicPr>
        <p:blipFill rotWithShape="1">
          <a:blip r:embed="rId3"/>
          <a:srcRect t="7813" b="7813"/>
          <a:stretch/>
        </p:blipFill>
        <p:spPr/>
      </p:pic>
      <p:sp>
        <p:nvSpPr>
          <p:cNvPr id="2" name="Slide Number Placeholder 1">
            <a:extLst>
              <a:ext uri="{FF2B5EF4-FFF2-40B4-BE49-F238E27FC236}">
                <a16:creationId xmlns:a16="http://schemas.microsoft.com/office/drawing/2014/main" id="{521AB5E9-EEF3-8DCD-33CB-EBF9B601D7BB}"/>
              </a:ext>
            </a:extLst>
          </p:cNvPr>
          <p:cNvSpPr>
            <a:spLocks noGrp="1"/>
          </p:cNvSpPr>
          <p:nvPr>
            <p:ph type="sldNum" sz="quarter" idx="4"/>
          </p:nvPr>
        </p:nvSpPr>
        <p:spPr/>
        <p:txBody>
          <a:bodyPr/>
          <a:lstStyle/>
          <a:p>
            <a:fld id="{FA573BCF-C0F1-4720-B5E7-944FE630E67D}" type="slidenum">
              <a:rPr lang="en-US" smtClean="0"/>
              <a:pPr/>
              <a:t>83</a:t>
            </a:fld>
            <a:endParaRPr lang="en-US" dirty="0"/>
          </a:p>
        </p:txBody>
      </p:sp>
      <p:sp>
        <p:nvSpPr>
          <p:cNvPr id="3" name="Footer Placeholder 2">
            <a:extLst>
              <a:ext uri="{FF2B5EF4-FFF2-40B4-BE49-F238E27FC236}">
                <a16:creationId xmlns:a16="http://schemas.microsoft.com/office/drawing/2014/main" id="{678173B1-CE25-D78E-273E-F9E76E81535D}"/>
              </a:ext>
            </a:extLst>
          </p:cNvPr>
          <p:cNvSpPr>
            <a:spLocks noGrp="1"/>
          </p:cNvSpPr>
          <p:nvPr>
            <p:ph type="ftr" sz="quarter" idx="3"/>
          </p:nvPr>
        </p:nvSpPr>
        <p:spPr/>
        <p:txBody>
          <a:bodyPr/>
          <a:lstStyle/>
          <a:p>
            <a:r>
              <a:rPr lang="en-GB"/>
              <a:t>valantic layout samples Route A dark 001</a:t>
            </a:r>
            <a:endParaRPr lang="nl-NL" dirty="0"/>
          </a:p>
        </p:txBody>
      </p:sp>
      <p:sp>
        <p:nvSpPr>
          <p:cNvPr id="4" name="Date Placeholder 3">
            <a:extLst>
              <a:ext uri="{FF2B5EF4-FFF2-40B4-BE49-F238E27FC236}">
                <a16:creationId xmlns:a16="http://schemas.microsoft.com/office/drawing/2014/main" id="{09D76FB0-CB87-A73E-E151-FA7F162F24F8}"/>
              </a:ext>
            </a:extLst>
          </p:cNvPr>
          <p:cNvSpPr>
            <a:spLocks noGrp="1"/>
          </p:cNvSpPr>
          <p:nvPr>
            <p:ph type="dt" sz="half" idx="2"/>
          </p:nvPr>
        </p:nvSpPr>
        <p:spPr/>
        <p:txBody>
          <a:bodyPr/>
          <a:lstStyle/>
          <a:p>
            <a:r>
              <a:rPr lang="de-DE"/>
              <a:t>Mai 2026</a:t>
            </a:r>
            <a:endParaRPr lang="nl-NL" dirty="0"/>
          </a:p>
        </p:txBody>
      </p:sp>
      <p:sp>
        <p:nvSpPr>
          <p:cNvPr id="23" name="Title 22">
            <a:extLst>
              <a:ext uri="{FF2B5EF4-FFF2-40B4-BE49-F238E27FC236}">
                <a16:creationId xmlns:a16="http://schemas.microsoft.com/office/drawing/2014/main" id="{44545597-C710-3E2B-1C15-835D820B409B}"/>
              </a:ext>
            </a:extLst>
          </p:cNvPr>
          <p:cNvSpPr>
            <a:spLocks noGrp="1"/>
          </p:cNvSpPr>
          <p:nvPr>
            <p:ph type="title"/>
          </p:nvPr>
        </p:nvSpPr>
        <p:spPr/>
        <p:txBody>
          <a:bodyPr vert="horz"/>
          <a:lstStyle/>
          <a:p>
            <a:r>
              <a:rPr lang="fr-FR" dirty="0" err="1"/>
              <a:t>Proin</a:t>
            </a:r>
            <a:r>
              <a:rPr lang="fr-FR" dirty="0"/>
              <a:t> </a:t>
            </a:r>
            <a:r>
              <a:rPr lang="fr-FR" dirty="0" err="1"/>
              <a:t>pharetra</a:t>
            </a:r>
            <a:r>
              <a:rPr lang="fr-FR" dirty="0"/>
              <a:t> </a:t>
            </a:r>
            <a:br>
              <a:rPr lang="fr-FR" dirty="0"/>
            </a:br>
            <a:r>
              <a:rPr lang="fr-FR" dirty="0" err="1"/>
              <a:t>nonummy</a:t>
            </a:r>
            <a:r>
              <a:rPr lang="fr-FR" dirty="0"/>
              <a:t> </a:t>
            </a:r>
            <a:r>
              <a:rPr lang="fr-FR" dirty="0" err="1"/>
              <a:t>pede</a:t>
            </a:r>
            <a:r>
              <a:rPr lang="fr-FR" dirty="0"/>
              <a:t>. </a:t>
            </a:r>
            <a:br>
              <a:rPr lang="fr-FR" dirty="0"/>
            </a:br>
            <a:r>
              <a:rPr lang="fr-FR" dirty="0">
                <a:gradFill>
                  <a:gsLst>
                    <a:gs pos="0">
                      <a:srgbClr val="FF4B4B"/>
                    </a:gs>
                    <a:gs pos="100000">
                      <a:srgbClr val="FF744F"/>
                    </a:gs>
                  </a:gsLst>
                  <a:lin ang="18900000" scaled="0"/>
                </a:gradFill>
                <a:latin typeface="+mj-lt"/>
                <a:cs typeface="+mj-cs"/>
              </a:rPr>
              <a:t>Mauris et </a:t>
            </a:r>
            <a:r>
              <a:rPr lang="fr-FR" dirty="0" err="1">
                <a:gradFill>
                  <a:gsLst>
                    <a:gs pos="0">
                      <a:srgbClr val="FF4B4B"/>
                    </a:gs>
                    <a:gs pos="100000">
                      <a:srgbClr val="FF744F"/>
                    </a:gs>
                  </a:gsLst>
                  <a:lin ang="18900000" scaled="0"/>
                </a:gradFill>
                <a:latin typeface="+mj-lt"/>
                <a:cs typeface="+mj-cs"/>
              </a:rPr>
              <a:t>orci</a:t>
            </a:r>
            <a:r>
              <a:rPr lang="fr-FR" dirty="0">
                <a:gradFill>
                  <a:gsLst>
                    <a:gs pos="0">
                      <a:srgbClr val="FF4B4B"/>
                    </a:gs>
                    <a:gs pos="100000">
                      <a:srgbClr val="FF744F"/>
                    </a:gs>
                  </a:gsLst>
                  <a:lin ang="18900000" scaled="0"/>
                </a:gradFill>
                <a:latin typeface="+mj-lt"/>
                <a:cs typeface="+mj-cs"/>
              </a:rPr>
              <a:t>!</a:t>
            </a:r>
            <a:br>
              <a:rPr lang="fr-FR" dirty="0">
                <a:gradFill>
                  <a:gsLst>
                    <a:gs pos="0">
                      <a:srgbClr val="FF4B4B"/>
                    </a:gs>
                    <a:gs pos="100000">
                      <a:srgbClr val="FF744F"/>
                    </a:gs>
                  </a:gsLst>
                  <a:lin ang="18900000" scaled="0"/>
                </a:gradFill>
                <a:latin typeface="+mj-lt"/>
                <a:cs typeface="+mj-cs"/>
              </a:rPr>
            </a:br>
            <a:br>
              <a:rPr lang="fr-FR" dirty="0">
                <a:gradFill>
                  <a:gsLst>
                    <a:gs pos="0">
                      <a:srgbClr val="FF4B4B"/>
                    </a:gs>
                    <a:gs pos="100000">
                      <a:srgbClr val="FF744F"/>
                    </a:gs>
                  </a:gsLst>
                  <a:lin ang="18900000" scaled="0"/>
                </a:gradFill>
                <a:latin typeface="+mj-lt"/>
                <a:cs typeface="+mj-cs"/>
              </a:rPr>
            </a:br>
            <a:br>
              <a:rPr lang="fr-FR" dirty="0">
                <a:gradFill>
                  <a:gsLst>
                    <a:gs pos="0">
                      <a:srgbClr val="FF4B4B"/>
                    </a:gs>
                    <a:gs pos="100000">
                      <a:srgbClr val="FF744F"/>
                    </a:gs>
                  </a:gsLst>
                  <a:lin ang="18900000" scaled="0"/>
                </a:gradFill>
                <a:latin typeface="+mj-lt"/>
                <a:cs typeface="+mj-cs"/>
              </a:rPr>
            </a:br>
            <a:br>
              <a:rPr lang="fr-FR" dirty="0">
                <a:gradFill>
                  <a:gsLst>
                    <a:gs pos="0">
                      <a:srgbClr val="FF4B4B"/>
                    </a:gs>
                    <a:gs pos="100000">
                      <a:srgbClr val="FF744F"/>
                    </a:gs>
                  </a:gsLst>
                  <a:lin ang="18900000" scaled="0"/>
                </a:gradFill>
                <a:latin typeface="+mj-lt"/>
                <a:cs typeface="+mj-cs"/>
              </a:rPr>
            </a:br>
            <a:br>
              <a:rPr lang="fr-FR" dirty="0">
                <a:gradFill>
                  <a:gsLst>
                    <a:gs pos="0">
                      <a:srgbClr val="FF4B4B"/>
                    </a:gs>
                    <a:gs pos="100000">
                      <a:srgbClr val="FF744F"/>
                    </a:gs>
                  </a:gsLst>
                  <a:lin ang="18900000" scaled="0"/>
                </a:gradFill>
                <a:latin typeface="+mj-lt"/>
                <a:cs typeface="+mj-cs"/>
              </a:rPr>
            </a:br>
            <a:endParaRPr lang="en-US" dirty="0">
              <a:gradFill>
                <a:gsLst>
                  <a:gs pos="0">
                    <a:srgbClr val="EF4251"/>
                  </a:gs>
                  <a:gs pos="100000">
                    <a:srgbClr val="F4704D"/>
                  </a:gs>
                </a:gsLst>
                <a:lin ang="18900000" scaled="0"/>
              </a:gradFill>
            </a:endParaRPr>
          </a:p>
        </p:txBody>
      </p:sp>
    </p:spTree>
    <p:extLst>
      <p:ext uri="{BB962C8B-B14F-4D97-AF65-F5344CB8AC3E}">
        <p14:creationId xmlns:p14="http://schemas.microsoft.com/office/powerpoint/2010/main" val="1541036804"/>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el 5">
            <a:extLst>
              <a:ext uri="{FF2B5EF4-FFF2-40B4-BE49-F238E27FC236}">
                <a16:creationId xmlns:a16="http://schemas.microsoft.com/office/drawing/2014/main" id="{538BE9C2-52D8-9803-72DD-6421AEB16838}"/>
              </a:ext>
            </a:extLst>
          </p:cNvPr>
          <p:cNvSpPr>
            <a:spLocks noGrp="1"/>
          </p:cNvSpPr>
          <p:nvPr>
            <p:ph type="title"/>
          </p:nvPr>
        </p:nvSpPr>
        <p:spPr/>
        <p:txBody>
          <a:bodyPr vert="horz"/>
          <a:lstStyle/>
          <a:p>
            <a:r>
              <a:rPr lang="en-US" dirty="0"/>
              <a:t>charts &amp; </a:t>
            </a:r>
            <a:br>
              <a:rPr lang="en-US" dirty="0"/>
            </a:br>
            <a:r>
              <a:rPr lang="en-US" dirty="0"/>
              <a:t>tables</a:t>
            </a:r>
          </a:p>
        </p:txBody>
      </p:sp>
    </p:spTree>
    <p:extLst>
      <p:ext uri="{BB962C8B-B14F-4D97-AF65-F5344CB8AC3E}">
        <p14:creationId xmlns:p14="http://schemas.microsoft.com/office/powerpoint/2010/main" val="129364123"/>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Slide Number Placeholder 29">
            <a:extLst>
              <a:ext uri="{FF2B5EF4-FFF2-40B4-BE49-F238E27FC236}">
                <a16:creationId xmlns:a16="http://schemas.microsoft.com/office/drawing/2014/main" id="{CBC2881B-5ABB-9B6E-D31A-E5F82151DE09}"/>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573BCF-C0F1-4720-B5E7-944FE630E67D}" type="slidenum">
              <a:rPr kumimoji="0" lang="en-US"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85</a:t>
            </a:fld>
            <a:endParaRPr kumimoji="0" lang="en-US"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 name="Footer Placeholder 2">
            <a:extLst>
              <a:ext uri="{FF2B5EF4-FFF2-40B4-BE49-F238E27FC236}">
                <a16:creationId xmlns:a16="http://schemas.microsoft.com/office/drawing/2014/main" id="{743A5F0C-83F8-9C39-DC2A-1AA4AB1B9DEE}"/>
              </a:ext>
            </a:extLst>
          </p:cNvPr>
          <p:cNvSpPr>
            <a:spLocks noGrp="1"/>
          </p:cNvSpPr>
          <p:nvPr>
            <p:ph type="ftr" sz="quarter" idx="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2" name="Date Placeholder 1">
            <a:extLst>
              <a:ext uri="{FF2B5EF4-FFF2-40B4-BE49-F238E27FC236}">
                <a16:creationId xmlns:a16="http://schemas.microsoft.com/office/drawing/2014/main" id="{A207E4D1-66F1-83E1-559C-CECDE3D917E2}"/>
              </a:ext>
            </a:extLst>
          </p:cNvPr>
          <p:cNvSpPr>
            <a:spLocks noGrp="1"/>
          </p:cNvSpPr>
          <p:nvPr>
            <p:ph type="dt" sz="half" idx="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78" name="Text Placeholder 77">
            <a:extLst>
              <a:ext uri="{FF2B5EF4-FFF2-40B4-BE49-F238E27FC236}">
                <a16:creationId xmlns:a16="http://schemas.microsoft.com/office/drawing/2014/main" id="{A202E66A-EA51-594B-2FBF-3ED21BCF4437}"/>
              </a:ext>
            </a:extLst>
          </p:cNvPr>
          <p:cNvSpPr>
            <a:spLocks noGrp="1"/>
          </p:cNvSpPr>
          <p:nvPr>
            <p:ph type="body" idx="1"/>
          </p:nvPr>
        </p:nvSpPr>
        <p:spPr/>
        <p:txBody>
          <a:bodyPr/>
          <a:lstStyle/>
          <a:p>
            <a:r>
              <a:rPr lang="de-DE"/>
              <a:t>Source: Dealer survey</a:t>
            </a:r>
          </a:p>
        </p:txBody>
      </p:sp>
      <p:graphicFrame>
        <p:nvGraphicFramePr>
          <p:cNvPr id="7" name="Chart Placeholder 6">
            <a:extLst>
              <a:ext uri="{FF2B5EF4-FFF2-40B4-BE49-F238E27FC236}">
                <a16:creationId xmlns:a16="http://schemas.microsoft.com/office/drawing/2014/main" id="{B2B45A10-CA19-DA8C-7EDF-2B9B18BA7BE2}"/>
              </a:ext>
            </a:extLst>
          </p:cNvPr>
          <p:cNvGraphicFramePr>
            <a:graphicFrameLocks noGrp="1"/>
          </p:cNvGraphicFramePr>
          <p:nvPr>
            <p:ph type="chart" sz="quarter" idx="39"/>
            <p:extLst>
              <p:ext uri="{D42A27DB-BD31-4B8C-83A1-F6EECF244321}">
                <p14:modId xmlns:p14="http://schemas.microsoft.com/office/powerpoint/2010/main" val="2957252568"/>
              </p:ext>
            </p:extLst>
          </p:nvPr>
        </p:nvGraphicFramePr>
        <p:xfrm>
          <a:off x="539750" y="1979613"/>
          <a:ext cx="11088688" cy="3779837"/>
        </p:xfrm>
        <a:graphic>
          <a:graphicData uri="http://schemas.openxmlformats.org/drawingml/2006/chart">
            <c:chart xmlns:c="http://schemas.openxmlformats.org/drawingml/2006/chart" xmlns:r="http://schemas.openxmlformats.org/officeDocument/2006/relationships" r:id="rId2"/>
          </a:graphicData>
        </a:graphic>
      </p:graphicFrame>
      <p:sp>
        <p:nvSpPr>
          <p:cNvPr id="69" name="Content Placeholder 68">
            <a:extLst>
              <a:ext uri="{FF2B5EF4-FFF2-40B4-BE49-F238E27FC236}">
                <a16:creationId xmlns:a16="http://schemas.microsoft.com/office/drawing/2014/main" id="{4EF999AC-1955-9F4E-33F1-21644B8D4621}"/>
              </a:ext>
            </a:extLst>
          </p:cNvPr>
          <p:cNvSpPr>
            <a:spLocks noGrp="1"/>
          </p:cNvSpPr>
          <p:nvPr>
            <p:ph sz="quarter" idx="15"/>
          </p:nvPr>
        </p:nvSpPr>
        <p:spPr/>
        <p:txBody>
          <a:bodyPr/>
          <a:lstStyle/>
          <a:p>
            <a:pPr lvl="8"/>
            <a:r>
              <a:rPr lang="en-US"/>
              <a:t>009_valantic-combi-2axes-30cm.crtx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en-US" dirty="0"/>
              <a:t>Two-axis bar combo : </a:t>
            </a:r>
            <a:r>
              <a:rPr lang="en-US" dirty="0" err="1">
                <a:gradFill>
                  <a:gsLst>
                    <a:gs pos="0">
                      <a:srgbClr val="EF4251"/>
                    </a:gs>
                    <a:gs pos="100000">
                      <a:srgbClr val="F4704D"/>
                    </a:gs>
                  </a:gsLst>
                  <a:lin ang="18900000" scaled="0"/>
                </a:gradFill>
              </a:rPr>
              <a:t>Clusteres</a:t>
            </a:r>
            <a:r>
              <a:rPr lang="en-US" dirty="0">
                <a:gradFill>
                  <a:gsLst>
                    <a:gs pos="0">
                      <a:srgbClr val="EF4251"/>
                    </a:gs>
                    <a:gs pos="100000">
                      <a:srgbClr val="F4704D"/>
                    </a:gs>
                  </a:gsLst>
                  <a:lin ang="18900000" scaled="0"/>
                </a:gradFill>
              </a:rPr>
              <a:t> column chart and line graph </a:t>
            </a:r>
          </a:p>
        </p:txBody>
      </p:sp>
      <p:sp>
        <p:nvSpPr>
          <p:cNvPr id="23" name="Text Placeholder 22">
            <a:extLst>
              <a:ext uri="{FF2B5EF4-FFF2-40B4-BE49-F238E27FC236}">
                <a16:creationId xmlns:a16="http://schemas.microsoft.com/office/drawing/2014/main" id="{B29D944F-5DE4-0983-19C6-CE3F128D7ADC}"/>
              </a:ext>
            </a:extLst>
          </p:cNvPr>
          <p:cNvSpPr>
            <a:spLocks noGrp="1"/>
          </p:cNvSpPr>
          <p:nvPr>
            <p:ph type="body" sz="quarter" idx="14"/>
          </p:nvPr>
        </p:nvSpPr>
        <p:spPr/>
        <p:txBody>
          <a:bodyPr/>
          <a:lstStyle/>
          <a:p>
            <a:r>
              <a:rPr lang="de-DE"/>
              <a:t>A  053 : chart : source</a:t>
            </a:r>
            <a:endParaRPr lang="en-US" dirty="0"/>
          </a:p>
        </p:txBody>
      </p:sp>
    </p:spTree>
    <p:extLst>
      <p:ext uri="{BB962C8B-B14F-4D97-AF65-F5344CB8AC3E}">
        <p14:creationId xmlns:p14="http://schemas.microsoft.com/office/powerpoint/2010/main" val="2981486119"/>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a:xfrm>
            <a:off x="11353138" y="6379200"/>
            <a:ext cx="288000" cy="180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573BCF-C0F1-4720-B5E7-944FE630E67D}" type="slidenum">
              <a:rPr kumimoji="0" lang="en-US"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86</a:t>
            </a:fld>
            <a:endParaRPr kumimoji="0" lang="en-US"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a:xfrm>
            <a:off x="7270749" y="6379200"/>
            <a:ext cx="4082389" cy="180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a:xfrm>
            <a:off x="5040000" y="6379200"/>
            <a:ext cx="2160000" cy="180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2" name="Text Placeholder 31">
            <a:extLst>
              <a:ext uri="{FF2B5EF4-FFF2-40B4-BE49-F238E27FC236}">
                <a16:creationId xmlns:a16="http://schemas.microsoft.com/office/drawing/2014/main" id="{D13CD3BE-6A86-959A-4DDA-529B0AB5ABEB}"/>
              </a:ext>
            </a:extLst>
          </p:cNvPr>
          <p:cNvSpPr>
            <a:spLocks noGrp="1"/>
          </p:cNvSpPr>
          <p:nvPr>
            <p:ph type="body" idx="1"/>
          </p:nvPr>
        </p:nvSpPr>
        <p:spPr>
          <a:xfrm>
            <a:off x="539999" y="5832000"/>
            <a:ext cx="7920000" cy="360000"/>
          </a:xfrm>
        </p:spPr>
        <p:txBody>
          <a:bodyPr/>
          <a:lstStyle/>
          <a:p>
            <a:endParaRPr lang="de-DE"/>
          </a:p>
          <a:p>
            <a:r>
              <a:rPr lang="de-DE"/>
              <a:t>Source: Dealer survey</a:t>
            </a:r>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idx="18"/>
          </p:nvPr>
        </p:nvSpPr>
        <p:spPr>
          <a:xfrm>
            <a:off x="8761413" y="1476375"/>
            <a:ext cx="2879725" cy="4679950"/>
          </a:xfrm>
          <a:solidFill>
            <a:schemeClr val="accent6"/>
          </a:solidFill>
        </p:spPr>
        <p:txBody>
          <a:bodyPr/>
          <a:lstStyle/>
          <a:p>
            <a:r>
              <a:rPr lang="de-DE" dirty="0" err="1"/>
              <a:t>Ut</a:t>
            </a:r>
            <a:r>
              <a:rPr lang="de-DE" dirty="0"/>
              <a:t> </a:t>
            </a:r>
            <a:r>
              <a:rPr lang="de-DE" dirty="0" err="1"/>
              <a:t>wisi</a:t>
            </a:r>
            <a:r>
              <a:rPr lang="de-DE" dirty="0"/>
              <a:t> </a:t>
            </a:r>
            <a:r>
              <a:rPr lang="de-DE" dirty="0" err="1"/>
              <a:t>enim</a:t>
            </a:r>
            <a:r>
              <a:rPr lang="de-DE" dirty="0"/>
              <a:t> ad minim </a:t>
            </a:r>
            <a:r>
              <a:rPr lang="de-DE" dirty="0" err="1"/>
              <a:t>veniam</a:t>
            </a:r>
            <a:r>
              <a:rPr lang="de-DE" dirty="0"/>
              <a:t>, </a:t>
            </a:r>
            <a:r>
              <a:rPr lang="de-DE" dirty="0" err="1"/>
              <a:t>quis</a:t>
            </a:r>
            <a:r>
              <a:rPr lang="de-DE" dirty="0"/>
              <a:t> </a:t>
            </a:r>
            <a:r>
              <a:rPr lang="de-DE" dirty="0" err="1"/>
              <a:t>nostrud</a:t>
            </a:r>
            <a:r>
              <a:rPr lang="de-DE" dirty="0"/>
              <a:t> </a:t>
            </a:r>
            <a:r>
              <a:rPr lang="de-DE" dirty="0" err="1"/>
              <a:t>exerci</a:t>
            </a:r>
            <a:r>
              <a:rPr lang="de-DE" dirty="0"/>
              <a:t> </a:t>
            </a:r>
            <a:r>
              <a:rPr lang="de-DE" dirty="0" err="1"/>
              <a:t>tation</a:t>
            </a:r>
            <a:r>
              <a:rPr lang="de-DE" dirty="0"/>
              <a:t> </a:t>
            </a:r>
            <a:r>
              <a:rPr lang="de-DE" dirty="0" err="1"/>
              <a:t>ullamcorper</a:t>
            </a:r>
            <a:r>
              <a:rPr lang="de-DE" dirty="0"/>
              <a:t> </a:t>
            </a:r>
            <a:r>
              <a:rPr lang="de-DE" dirty="0" err="1"/>
              <a:t>suscipit</a:t>
            </a:r>
            <a:r>
              <a:rPr lang="de-DE" dirty="0"/>
              <a:t> </a:t>
            </a:r>
            <a:r>
              <a:rPr lang="de-DE" dirty="0" err="1"/>
              <a:t>lobortis</a:t>
            </a:r>
            <a:r>
              <a:rPr lang="de-DE" dirty="0"/>
              <a:t> </a:t>
            </a:r>
            <a:r>
              <a:rPr lang="de-DE" dirty="0" err="1"/>
              <a:t>nisl</a:t>
            </a:r>
            <a:r>
              <a:rPr lang="de-DE" dirty="0"/>
              <a:t> </a:t>
            </a:r>
            <a:r>
              <a:rPr lang="de-DE" dirty="0" err="1"/>
              <a:t>ut</a:t>
            </a:r>
            <a:r>
              <a:rPr lang="de-DE" dirty="0"/>
              <a:t> </a:t>
            </a:r>
            <a:r>
              <a:rPr lang="de-DE" dirty="0" err="1"/>
              <a:t>aliquip</a:t>
            </a:r>
            <a:r>
              <a:rPr lang="de-DE" dirty="0"/>
              <a:t> ex </a:t>
            </a:r>
            <a:r>
              <a:rPr lang="de-DE" dirty="0" err="1"/>
              <a:t>ea</a:t>
            </a:r>
            <a:r>
              <a:rPr lang="de-DE" dirty="0"/>
              <a:t> commodo </a:t>
            </a:r>
            <a:r>
              <a:rPr lang="de-DE" dirty="0" err="1"/>
              <a:t>consequat</a:t>
            </a:r>
            <a:r>
              <a:rPr lang="de-DE" dirty="0"/>
              <a:t>. Duis </a:t>
            </a:r>
            <a:r>
              <a:rPr lang="de-DE" dirty="0" err="1"/>
              <a:t>autem</a:t>
            </a:r>
            <a:r>
              <a:rPr lang="de-DE" dirty="0"/>
              <a:t> </a:t>
            </a:r>
            <a:r>
              <a:rPr lang="de-DE" dirty="0" err="1"/>
              <a:t>vel</a:t>
            </a:r>
            <a:r>
              <a:rPr lang="de-DE" dirty="0"/>
              <a:t> </a:t>
            </a:r>
            <a:r>
              <a:rPr lang="de-DE" dirty="0" err="1"/>
              <a:t>eum</a:t>
            </a:r>
            <a:r>
              <a:rPr lang="de-DE" dirty="0"/>
              <a:t> </a:t>
            </a:r>
            <a:r>
              <a:rPr lang="de-DE" dirty="0" err="1"/>
              <a:t>iriure</a:t>
            </a:r>
            <a:r>
              <a:rPr lang="de-DE" dirty="0"/>
              <a:t> </a:t>
            </a:r>
            <a:r>
              <a:rPr lang="de-DE" dirty="0" err="1"/>
              <a:t>dolor</a:t>
            </a:r>
            <a:r>
              <a:rPr lang="de-DE" dirty="0"/>
              <a:t> in </a:t>
            </a:r>
            <a:r>
              <a:rPr lang="de-DE" dirty="0" err="1"/>
              <a:t>hendrerit</a:t>
            </a:r>
            <a:r>
              <a:rPr lang="de-DE" dirty="0"/>
              <a:t> in </a:t>
            </a:r>
            <a:r>
              <a:rPr lang="de-DE" dirty="0" err="1"/>
              <a:t>vulputate</a:t>
            </a:r>
            <a:r>
              <a:rPr lang="de-DE" dirty="0"/>
              <a:t> </a:t>
            </a:r>
            <a:r>
              <a:rPr lang="de-DE" dirty="0" err="1"/>
              <a:t>velit</a:t>
            </a:r>
            <a:r>
              <a:rPr lang="de-DE" dirty="0"/>
              <a:t> esse </a:t>
            </a:r>
            <a:r>
              <a:rPr lang="de-DE" dirty="0" err="1"/>
              <a:t>molestie</a:t>
            </a:r>
            <a:r>
              <a:rPr lang="de-DE" dirty="0"/>
              <a:t> </a:t>
            </a:r>
            <a:r>
              <a:rPr lang="de-DE" dirty="0" err="1"/>
              <a:t>consequat</a:t>
            </a:r>
            <a:r>
              <a:rPr lang="de-DE" dirty="0"/>
              <a:t>, </a:t>
            </a:r>
            <a:r>
              <a:rPr lang="de-DE" dirty="0" err="1"/>
              <a:t>vel</a:t>
            </a:r>
            <a:r>
              <a:rPr lang="de-DE" dirty="0"/>
              <a:t> </a:t>
            </a:r>
            <a:r>
              <a:rPr lang="de-DE" dirty="0" err="1"/>
              <a:t>illum</a:t>
            </a:r>
            <a:r>
              <a:rPr lang="de-DE" dirty="0"/>
              <a:t> </a:t>
            </a:r>
            <a:r>
              <a:rPr lang="de-DE" dirty="0" err="1"/>
              <a:t>dolore</a:t>
            </a:r>
            <a:r>
              <a:rPr lang="de-DE" dirty="0"/>
              <a:t> </a:t>
            </a:r>
            <a:r>
              <a:rPr lang="de-DE" dirty="0" err="1"/>
              <a:t>eu</a:t>
            </a:r>
            <a:r>
              <a:rPr lang="de-DE" dirty="0"/>
              <a:t> </a:t>
            </a:r>
            <a:r>
              <a:rPr lang="de-DE" dirty="0" err="1"/>
              <a:t>feugiat</a:t>
            </a:r>
            <a:r>
              <a:rPr lang="de-DE" dirty="0"/>
              <a:t> nulla </a:t>
            </a:r>
            <a:r>
              <a:rPr lang="de-DE" dirty="0" err="1"/>
              <a:t>facilisis</a:t>
            </a:r>
            <a:r>
              <a:rPr lang="de-DE" dirty="0"/>
              <a:t> at </a:t>
            </a:r>
            <a:r>
              <a:rPr lang="de-DE" dirty="0" err="1"/>
              <a:t>vero</a:t>
            </a:r>
            <a:r>
              <a:rPr lang="de-DE" dirty="0"/>
              <a:t> </a:t>
            </a:r>
            <a:r>
              <a:rPr lang="de-DE" dirty="0" err="1"/>
              <a:t>eros</a:t>
            </a:r>
            <a:r>
              <a:rPr lang="de-DE" dirty="0"/>
              <a:t> et </a:t>
            </a:r>
            <a:r>
              <a:rPr lang="de-DE" dirty="0" err="1"/>
              <a:t>accumsan</a:t>
            </a:r>
            <a:r>
              <a:rPr lang="de-DE" dirty="0"/>
              <a:t> et </a:t>
            </a:r>
            <a:r>
              <a:rPr lang="de-DE" dirty="0" err="1"/>
              <a:t>iusto</a:t>
            </a:r>
            <a:r>
              <a:rPr lang="de-DE" dirty="0"/>
              <a:t> </a:t>
            </a:r>
            <a:r>
              <a:rPr lang="de-DE" dirty="0" err="1"/>
              <a:t>odio</a:t>
            </a:r>
            <a:r>
              <a:rPr lang="de-DE" dirty="0"/>
              <a:t> </a:t>
            </a:r>
            <a:r>
              <a:rPr lang="de-DE" dirty="0" err="1"/>
              <a:t>dignissim</a:t>
            </a:r>
            <a:r>
              <a:rPr lang="de-DE" dirty="0"/>
              <a:t> </a:t>
            </a:r>
            <a:r>
              <a:rPr lang="de-DE" dirty="0" err="1"/>
              <a:t>qui</a:t>
            </a:r>
            <a:r>
              <a:rPr lang="de-DE" dirty="0"/>
              <a:t> </a:t>
            </a:r>
            <a:r>
              <a:rPr lang="de-DE" dirty="0" err="1"/>
              <a:t>blandit</a:t>
            </a:r>
            <a:r>
              <a:rPr lang="de-DE" dirty="0"/>
              <a:t> </a:t>
            </a:r>
            <a:r>
              <a:rPr lang="de-DE" dirty="0" err="1"/>
              <a:t>praesent</a:t>
            </a:r>
            <a:r>
              <a:rPr lang="de-DE" dirty="0"/>
              <a:t> </a:t>
            </a:r>
            <a:r>
              <a:rPr lang="de-DE" dirty="0" err="1"/>
              <a:t>luptatum</a:t>
            </a:r>
            <a:r>
              <a:rPr lang="de-DE" dirty="0"/>
              <a:t> </a:t>
            </a:r>
            <a:r>
              <a:rPr lang="de-DE" dirty="0" err="1"/>
              <a:t>zzril</a:t>
            </a:r>
            <a:r>
              <a:rPr lang="de-DE" dirty="0"/>
              <a:t> </a:t>
            </a:r>
            <a:r>
              <a:rPr lang="de-DE" dirty="0" err="1"/>
              <a:t>delenit</a:t>
            </a:r>
            <a:r>
              <a:rPr lang="de-DE" dirty="0"/>
              <a:t> </a:t>
            </a:r>
            <a:r>
              <a:rPr lang="de-DE" dirty="0" err="1"/>
              <a:t>augue</a:t>
            </a:r>
            <a:r>
              <a:rPr lang="de-DE" dirty="0"/>
              <a:t> </a:t>
            </a:r>
            <a:r>
              <a:rPr lang="de-DE" dirty="0" err="1"/>
              <a:t>duis</a:t>
            </a:r>
            <a:r>
              <a:rPr lang="de-DE" dirty="0"/>
              <a:t> </a:t>
            </a:r>
            <a:r>
              <a:rPr lang="de-DE" dirty="0" err="1"/>
              <a:t>dolore</a:t>
            </a:r>
            <a:r>
              <a:rPr lang="de-DE" dirty="0"/>
              <a:t> </a:t>
            </a:r>
            <a:r>
              <a:rPr lang="de-DE" dirty="0" err="1"/>
              <a:t>te</a:t>
            </a:r>
            <a:r>
              <a:rPr lang="de-DE" dirty="0"/>
              <a:t> </a:t>
            </a:r>
            <a:r>
              <a:rPr lang="de-DE" dirty="0" err="1"/>
              <a:t>feugait</a:t>
            </a:r>
            <a:r>
              <a:rPr lang="de-DE" dirty="0"/>
              <a:t> nulla </a:t>
            </a:r>
            <a:r>
              <a:rPr lang="de-DE" dirty="0" err="1"/>
              <a:t>facilisi</a:t>
            </a:r>
            <a:r>
              <a:rPr lang="de-DE" dirty="0"/>
              <a:t>. </a:t>
            </a:r>
            <a:endParaRPr lang="en-US" dirty="0"/>
          </a:p>
        </p:txBody>
      </p:sp>
      <p:graphicFrame>
        <p:nvGraphicFramePr>
          <p:cNvPr id="20" name="Chart Placeholder 6">
            <a:extLst>
              <a:ext uri="{FF2B5EF4-FFF2-40B4-BE49-F238E27FC236}">
                <a16:creationId xmlns:a16="http://schemas.microsoft.com/office/drawing/2014/main" id="{746C605A-8674-598F-5CEB-452AD45FC761}"/>
              </a:ext>
            </a:extLst>
          </p:cNvPr>
          <p:cNvGraphicFramePr>
            <a:graphicFrameLocks noGrp="1"/>
          </p:cNvGraphicFramePr>
          <p:nvPr>
            <p:ph type="chart" sz="quarter" idx="39"/>
            <p:extLst>
              <p:ext uri="{D42A27DB-BD31-4B8C-83A1-F6EECF244321}">
                <p14:modId xmlns:p14="http://schemas.microsoft.com/office/powerpoint/2010/main" val="2922541612"/>
              </p:ext>
            </p:extLst>
          </p:nvPr>
        </p:nvGraphicFramePr>
        <p:xfrm>
          <a:off x="539750" y="1979613"/>
          <a:ext cx="7920038" cy="3779837"/>
        </p:xfrm>
        <a:graphic>
          <a:graphicData uri="http://schemas.openxmlformats.org/drawingml/2006/chart">
            <c:chart xmlns:c="http://schemas.openxmlformats.org/drawingml/2006/chart" xmlns:r="http://schemas.openxmlformats.org/officeDocument/2006/relationships" r:id="rId2"/>
          </a:graphicData>
        </a:graphic>
      </p:graphicFrame>
      <p:sp>
        <p:nvSpPr>
          <p:cNvPr id="72" name="Content Placeholder 71">
            <a:extLst>
              <a:ext uri="{FF2B5EF4-FFF2-40B4-BE49-F238E27FC236}">
                <a16:creationId xmlns:a16="http://schemas.microsoft.com/office/drawing/2014/main" id="{7C95125A-0591-AFB3-B6B5-54C0EA6B2E72}"/>
              </a:ext>
            </a:extLst>
          </p:cNvPr>
          <p:cNvSpPr>
            <a:spLocks noGrp="1"/>
          </p:cNvSpPr>
          <p:nvPr>
            <p:ph sz="quarter" idx="15"/>
          </p:nvPr>
        </p:nvSpPr>
        <p:spPr>
          <a:xfrm>
            <a:off x="540000" y="1475999"/>
            <a:ext cx="7919750" cy="504000"/>
          </a:xfrm>
        </p:spPr>
        <p:txBody>
          <a:bodyPr/>
          <a:lstStyle/>
          <a:p>
            <a:pPr lvl="8"/>
            <a:r>
              <a:rPr lang="en-US"/>
              <a:t>008_valantic-column-22cm.crtx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a:xfrm>
            <a:off x="540000" y="622301"/>
            <a:ext cx="11088000" cy="648000"/>
          </a:xfrm>
        </p:spPr>
        <p:txBody>
          <a:bodyPr vert="horz"/>
          <a:lstStyle/>
          <a:p>
            <a:r>
              <a:rPr lang="en-US" dirty="0" err="1"/>
              <a:t>Clusterd</a:t>
            </a:r>
            <a:r>
              <a:rPr lang="en-US" dirty="0"/>
              <a:t> column : </a:t>
            </a:r>
            <a:r>
              <a:rPr lang="en-US" dirty="0">
                <a:gradFill>
                  <a:gsLst>
                    <a:gs pos="0">
                      <a:srgbClr val="EF4251"/>
                    </a:gs>
                    <a:gs pos="100000">
                      <a:srgbClr val="F4704D"/>
                    </a:gs>
                  </a:gsLst>
                  <a:lin ang="18900000" scaled="0"/>
                </a:gradFill>
              </a:rPr>
              <a:t>Text right</a:t>
            </a:r>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sz="quarter" idx="14"/>
          </p:nvPr>
        </p:nvSpPr>
        <p:spPr>
          <a:xfrm>
            <a:off x="576000" y="396000"/>
            <a:ext cx="7164000" cy="144000"/>
          </a:xfrm>
        </p:spPr>
        <p:txBody>
          <a:bodyPr/>
          <a:lstStyle/>
          <a:p>
            <a:r>
              <a:rPr lang="en-GB"/>
              <a:t>A  054 : chart : source : text right source</a:t>
            </a:r>
            <a:endParaRPr lang="en-US" dirty="0"/>
          </a:p>
        </p:txBody>
      </p:sp>
    </p:spTree>
    <p:extLst>
      <p:ext uri="{BB962C8B-B14F-4D97-AF65-F5344CB8AC3E}">
        <p14:creationId xmlns:p14="http://schemas.microsoft.com/office/powerpoint/2010/main" val="29584240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573BCF-C0F1-4720-B5E7-944FE630E67D}" type="slidenum">
              <a:rPr kumimoji="0" lang="en-US"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87</a:t>
            </a:fld>
            <a:endParaRPr kumimoji="0" lang="en-US"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idx="46"/>
          </p:nvPr>
        </p:nvSpPr>
        <p:spPr/>
        <p:txBody>
          <a:bodyPr/>
          <a:lstStyle/>
          <a:p>
            <a:r>
              <a:rPr lang="de-DE"/>
              <a:t>Source: Dealer survey</a:t>
            </a:r>
          </a:p>
        </p:txBody>
      </p:sp>
      <p:graphicFrame>
        <p:nvGraphicFramePr>
          <p:cNvPr id="15" name="Content Placeholder 13">
            <a:extLst>
              <a:ext uri="{FF2B5EF4-FFF2-40B4-BE49-F238E27FC236}">
                <a16:creationId xmlns:a16="http://schemas.microsoft.com/office/drawing/2014/main" id="{28C7C5BF-72DA-B083-8C83-F3DD3DE4B0EF}"/>
              </a:ext>
            </a:extLst>
          </p:cNvPr>
          <p:cNvGraphicFramePr>
            <a:graphicFrameLocks noGrp="1"/>
          </p:cNvGraphicFramePr>
          <p:nvPr>
            <p:ph sz="quarter" idx="22"/>
            <p:extLst>
              <p:ext uri="{D42A27DB-BD31-4B8C-83A1-F6EECF244321}">
                <p14:modId xmlns:p14="http://schemas.microsoft.com/office/powerpoint/2010/main" val="2881983366"/>
              </p:ext>
            </p:extLst>
          </p:nvPr>
        </p:nvGraphicFramePr>
        <p:xfrm>
          <a:off x="6419850" y="1979613"/>
          <a:ext cx="5219700" cy="3779837"/>
        </p:xfrm>
        <a:graphic>
          <a:graphicData uri="http://schemas.openxmlformats.org/drawingml/2006/chart">
            <c:chart xmlns:c="http://schemas.openxmlformats.org/drawingml/2006/chart" xmlns:r="http://schemas.openxmlformats.org/officeDocument/2006/relationships" r:id="rId2"/>
          </a:graphicData>
        </a:graphic>
      </p:graphicFrame>
      <p:sp>
        <p:nvSpPr>
          <p:cNvPr id="49" name="Content Placeholder 48">
            <a:extLst>
              <a:ext uri="{FF2B5EF4-FFF2-40B4-BE49-F238E27FC236}">
                <a16:creationId xmlns:a16="http://schemas.microsoft.com/office/drawing/2014/main" id="{D6B9A7E7-110F-17AC-52A3-F830CBE5ED23}"/>
              </a:ext>
            </a:extLst>
          </p:cNvPr>
          <p:cNvSpPr>
            <a:spLocks noGrp="1"/>
          </p:cNvSpPr>
          <p:nvPr>
            <p:ph sz="quarter" idx="44"/>
          </p:nvPr>
        </p:nvSpPr>
        <p:spPr/>
        <p:txBody>
          <a:bodyPr/>
          <a:lstStyle/>
          <a:p>
            <a:pPr lvl="8"/>
            <a:r>
              <a:rPr lang="en-US"/>
              <a:t>007_valantic-column-14cm.crtx</a:t>
            </a:r>
          </a:p>
        </p:txBody>
      </p:sp>
      <p:sp>
        <p:nvSpPr>
          <p:cNvPr id="11" name="Text Placeholder 10">
            <a:extLst>
              <a:ext uri="{FF2B5EF4-FFF2-40B4-BE49-F238E27FC236}">
                <a16:creationId xmlns:a16="http://schemas.microsoft.com/office/drawing/2014/main" id="{3C7A7160-4DEF-2E12-6678-DB72960225B6}"/>
              </a:ext>
            </a:extLst>
          </p:cNvPr>
          <p:cNvSpPr>
            <a:spLocks noGrp="1"/>
          </p:cNvSpPr>
          <p:nvPr>
            <p:ph type="body" idx="1"/>
          </p:nvPr>
        </p:nvSpPr>
        <p:spPr/>
        <p:txBody>
          <a:bodyPr/>
          <a:lstStyle/>
          <a:p>
            <a:r>
              <a:rPr lang="de-DE"/>
              <a:t>Source: Dealer survey</a:t>
            </a:r>
          </a:p>
        </p:txBody>
      </p:sp>
      <p:graphicFrame>
        <p:nvGraphicFramePr>
          <p:cNvPr id="17" name="Content Placeholder 13">
            <a:extLst>
              <a:ext uri="{FF2B5EF4-FFF2-40B4-BE49-F238E27FC236}">
                <a16:creationId xmlns:a16="http://schemas.microsoft.com/office/drawing/2014/main" id="{A61D5E80-C899-2D10-7D41-4F2E3B14290C}"/>
              </a:ext>
            </a:extLst>
          </p:cNvPr>
          <p:cNvGraphicFramePr>
            <a:graphicFrameLocks noGrp="1"/>
          </p:cNvGraphicFramePr>
          <p:nvPr>
            <p:ph sz="quarter" idx="15"/>
            <p:extLst>
              <p:ext uri="{D42A27DB-BD31-4B8C-83A1-F6EECF244321}">
                <p14:modId xmlns:p14="http://schemas.microsoft.com/office/powerpoint/2010/main" val="203897192"/>
              </p:ext>
            </p:extLst>
          </p:nvPr>
        </p:nvGraphicFramePr>
        <p:xfrm>
          <a:off x="539750" y="1979613"/>
          <a:ext cx="5219700" cy="3779837"/>
        </p:xfrm>
        <a:graphic>
          <a:graphicData uri="http://schemas.openxmlformats.org/drawingml/2006/chart">
            <c:chart xmlns:c="http://schemas.openxmlformats.org/drawingml/2006/chart" xmlns:r="http://schemas.openxmlformats.org/officeDocument/2006/relationships" r:id="rId3"/>
          </a:graphicData>
        </a:graphic>
      </p:graphicFrame>
      <p:sp>
        <p:nvSpPr>
          <p:cNvPr id="50" name="Content Placeholder 49">
            <a:extLst>
              <a:ext uri="{FF2B5EF4-FFF2-40B4-BE49-F238E27FC236}">
                <a16:creationId xmlns:a16="http://schemas.microsoft.com/office/drawing/2014/main" id="{E677BCC5-D3C0-94CE-463E-C24F9A5E94EC}"/>
              </a:ext>
            </a:extLst>
          </p:cNvPr>
          <p:cNvSpPr>
            <a:spLocks noGrp="1"/>
          </p:cNvSpPr>
          <p:nvPr>
            <p:ph sz="quarter" idx="45"/>
          </p:nvPr>
        </p:nvSpPr>
        <p:spPr/>
        <p:txBody>
          <a:bodyPr/>
          <a:lstStyle/>
          <a:p>
            <a:pPr lvl="8"/>
            <a:r>
              <a:rPr lang="en-US"/>
              <a:t>007_valantic-column-14cm.crtx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en-US"/>
              <a:t>Two clusterd </a:t>
            </a:r>
            <a:r>
              <a:rPr lang="en-US">
                <a:gradFill>
                  <a:gsLst>
                    <a:gs pos="0">
                      <a:srgbClr val="EF4251"/>
                    </a:gs>
                    <a:gs pos="100000">
                      <a:srgbClr val="F4704D"/>
                    </a:gs>
                  </a:gsLst>
                  <a:lin ang="18900000" scaled="0"/>
                </a:gradFill>
              </a:rPr>
              <a:t>column charts </a:t>
            </a:r>
            <a:endParaRPr lang="en-US" dirty="0">
              <a:gradFill>
                <a:gsLst>
                  <a:gs pos="0">
                    <a:srgbClr val="EF4251"/>
                  </a:gs>
                  <a:gs pos="100000">
                    <a:srgbClr val="F4704D"/>
                  </a:gs>
                </a:gsLst>
                <a:lin ang="18900000" scaled="0"/>
              </a:gradFill>
            </a:endParaRPr>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sz="quarter" idx="14"/>
          </p:nvPr>
        </p:nvSpPr>
        <p:spPr/>
        <p:txBody>
          <a:bodyPr/>
          <a:lstStyle/>
          <a:p>
            <a:r>
              <a:rPr lang="fr-FR"/>
              <a:t>A  055 : 2 contents : 2 sources</a:t>
            </a:r>
            <a:endParaRPr lang="en-US" dirty="0"/>
          </a:p>
        </p:txBody>
      </p:sp>
    </p:spTree>
    <p:extLst>
      <p:ext uri="{BB962C8B-B14F-4D97-AF65-F5344CB8AC3E}">
        <p14:creationId xmlns:p14="http://schemas.microsoft.com/office/powerpoint/2010/main" val="6289169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F174BCDE-3B11-3A0B-F7D0-B0B7D37315A3}"/>
              </a:ext>
            </a:extLst>
          </p:cNvPr>
          <p:cNvSpPr>
            <a:spLocks noGrp="1"/>
          </p:cNvSpPr>
          <p:nvPr>
            <p:ph type="sldNum" sz="quarter" idx="4"/>
          </p:nvPr>
        </p:nvSpPr>
        <p:spPr>
          <a:xfrm>
            <a:off x="11353138" y="6379200"/>
            <a:ext cx="288000" cy="180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573BCF-C0F1-4720-B5E7-944FE630E67D}" type="slidenum">
              <a:rPr kumimoji="0" lang="en-US"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88</a:t>
            </a:fld>
            <a:endParaRPr kumimoji="0" lang="en-US"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6" name="Footer Placeholder 5">
            <a:extLst>
              <a:ext uri="{FF2B5EF4-FFF2-40B4-BE49-F238E27FC236}">
                <a16:creationId xmlns:a16="http://schemas.microsoft.com/office/drawing/2014/main" id="{74664D8F-DAFF-C908-5657-AD41E6505970}"/>
              </a:ext>
            </a:extLst>
          </p:cNvPr>
          <p:cNvSpPr>
            <a:spLocks noGrp="1"/>
          </p:cNvSpPr>
          <p:nvPr>
            <p:ph type="ftr" sz="quarter" idx="3"/>
          </p:nvPr>
        </p:nvSpPr>
        <p:spPr>
          <a:xfrm>
            <a:off x="7270749" y="6379200"/>
            <a:ext cx="4082389" cy="180000"/>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5" name="Date Placeholder 4">
            <a:extLst>
              <a:ext uri="{FF2B5EF4-FFF2-40B4-BE49-F238E27FC236}">
                <a16:creationId xmlns:a16="http://schemas.microsoft.com/office/drawing/2014/main" id="{DF164360-98B1-E5C6-3411-087CDA3721F1}"/>
              </a:ext>
            </a:extLst>
          </p:cNvPr>
          <p:cNvSpPr>
            <a:spLocks noGrp="1"/>
          </p:cNvSpPr>
          <p:nvPr>
            <p:ph type="dt" sz="half" idx="2"/>
          </p:nvPr>
        </p:nvSpPr>
        <p:spPr>
          <a:xfrm>
            <a:off x="5040000" y="6379200"/>
            <a:ext cx="2160000" cy="180000"/>
          </a:xfrm>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139" name="Textplatzhalter 138">
            <a:extLst>
              <a:ext uri="{FF2B5EF4-FFF2-40B4-BE49-F238E27FC236}">
                <a16:creationId xmlns:a16="http://schemas.microsoft.com/office/drawing/2014/main" id="{0D4A9E29-D334-3F09-20BE-3B579EFEDB94}"/>
              </a:ext>
            </a:extLst>
          </p:cNvPr>
          <p:cNvSpPr>
            <a:spLocks noGrp="1"/>
          </p:cNvSpPr>
          <p:nvPr>
            <p:ph type="body" sz="quarter" idx="48"/>
          </p:nvPr>
        </p:nvSpPr>
        <p:spPr>
          <a:xfrm>
            <a:off x="6419111" y="4722813"/>
            <a:ext cx="5219700" cy="1512887"/>
          </a:xfrm>
        </p:spPr>
        <p:txBody>
          <a:bodyPr/>
          <a:lstStyle/>
          <a:p>
            <a:pPr lvl="4"/>
            <a:r>
              <a:rPr lang="de-DE" dirty="0"/>
              <a:t>Lorem </a:t>
            </a:r>
            <a:r>
              <a:rPr lang="de-DE" dirty="0" err="1"/>
              <a:t>ipsum</a:t>
            </a:r>
            <a:endParaRPr lang="de-DE" dirty="0"/>
          </a:p>
          <a:p>
            <a:pPr lvl="1"/>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consectetur</a:t>
            </a:r>
            <a:r>
              <a:rPr lang="de-DE" dirty="0"/>
              <a:t> </a:t>
            </a:r>
            <a:r>
              <a:rPr lang="de-DE" dirty="0" err="1"/>
              <a:t>adipiscing</a:t>
            </a:r>
            <a:r>
              <a:rPr lang="de-DE" dirty="0"/>
              <a:t> </a:t>
            </a:r>
            <a:r>
              <a:rPr lang="de-DE" dirty="0" err="1"/>
              <a:t>elit</a:t>
            </a:r>
            <a:r>
              <a:rPr lang="de-DE" dirty="0"/>
              <a:t>, sed do </a:t>
            </a:r>
            <a:r>
              <a:rPr lang="de-DE" dirty="0" err="1"/>
              <a:t>eiusmod</a:t>
            </a:r>
            <a:r>
              <a:rPr lang="de-DE" dirty="0"/>
              <a:t> </a:t>
            </a:r>
            <a:r>
              <a:rPr lang="de-DE" dirty="0" err="1"/>
              <a:t>tempor</a:t>
            </a:r>
            <a:r>
              <a:rPr lang="de-DE" dirty="0"/>
              <a:t> </a:t>
            </a:r>
            <a:r>
              <a:rPr lang="de-DE" dirty="0" err="1"/>
              <a:t>incididunt</a:t>
            </a:r>
            <a:r>
              <a:rPr lang="de-DE" dirty="0"/>
              <a:t> </a:t>
            </a:r>
            <a:r>
              <a:rPr lang="de-DE" dirty="0" err="1"/>
              <a:t>ut</a:t>
            </a:r>
            <a:r>
              <a:rPr lang="de-DE" dirty="0"/>
              <a:t> </a:t>
            </a:r>
            <a:r>
              <a:rPr lang="de-DE" dirty="0" err="1"/>
              <a:t>labore</a:t>
            </a:r>
            <a:r>
              <a:rPr lang="de-DE" dirty="0"/>
              <a:t> et </a:t>
            </a:r>
            <a:r>
              <a:rPr lang="de-DE" dirty="0" err="1"/>
              <a:t>dolore</a:t>
            </a:r>
            <a:r>
              <a:rPr lang="de-DE" dirty="0"/>
              <a:t> magna </a:t>
            </a:r>
            <a:r>
              <a:rPr lang="de-DE" dirty="0" err="1"/>
              <a:t>aliqua</a:t>
            </a:r>
            <a:r>
              <a:rPr lang="de-DE" dirty="0"/>
              <a:t>.</a:t>
            </a:r>
            <a:endParaRPr lang="en-US" dirty="0"/>
          </a:p>
          <a:p>
            <a:endParaRPr lang="de-DE" dirty="0"/>
          </a:p>
        </p:txBody>
      </p:sp>
      <p:sp>
        <p:nvSpPr>
          <p:cNvPr id="89" name="Text Placeholder 88">
            <a:extLst>
              <a:ext uri="{FF2B5EF4-FFF2-40B4-BE49-F238E27FC236}">
                <a16:creationId xmlns:a16="http://schemas.microsoft.com/office/drawing/2014/main" id="{6AC6C33F-6E34-B582-EDBC-41C7B077A8E6}"/>
              </a:ext>
            </a:extLst>
          </p:cNvPr>
          <p:cNvSpPr>
            <a:spLocks noGrp="1"/>
          </p:cNvSpPr>
          <p:nvPr>
            <p:ph type="body" idx="46"/>
          </p:nvPr>
        </p:nvSpPr>
        <p:spPr>
          <a:xfrm>
            <a:off x="6422400" y="4140000"/>
            <a:ext cx="5219750" cy="360000"/>
          </a:xfrm>
        </p:spPr>
        <p:txBody>
          <a:bodyPr/>
          <a:lstStyle/>
          <a:p>
            <a:r>
              <a:rPr lang="de-DE"/>
              <a:t>Source: Dealer survey</a:t>
            </a:r>
          </a:p>
        </p:txBody>
      </p:sp>
      <p:graphicFrame>
        <p:nvGraphicFramePr>
          <p:cNvPr id="55" name="Chart Placeholder 54">
            <a:extLst>
              <a:ext uri="{FF2B5EF4-FFF2-40B4-BE49-F238E27FC236}">
                <a16:creationId xmlns:a16="http://schemas.microsoft.com/office/drawing/2014/main" id="{0455F80A-8E51-51F0-26C9-980537F1359D}"/>
              </a:ext>
            </a:extLst>
          </p:cNvPr>
          <p:cNvGraphicFramePr>
            <a:graphicFrameLocks noGrp="1"/>
          </p:cNvGraphicFramePr>
          <p:nvPr>
            <p:ph type="chart" sz="quarter" idx="41"/>
          </p:nvPr>
        </p:nvGraphicFramePr>
        <p:xfrm>
          <a:off x="6421438" y="1979613"/>
          <a:ext cx="5219700" cy="2160587"/>
        </p:xfrm>
        <a:graphic>
          <a:graphicData uri="http://schemas.openxmlformats.org/drawingml/2006/chart">
            <c:chart xmlns:c="http://schemas.openxmlformats.org/drawingml/2006/chart" xmlns:r="http://schemas.openxmlformats.org/officeDocument/2006/relationships" r:id="rId2"/>
          </a:graphicData>
        </a:graphic>
      </p:graphicFrame>
      <p:sp>
        <p:nvSpPr>
          <p:cNvPr id="4" name="Content Placeholder 3">
            <a:extLst>
              <a:ext uri="{FF2B5EF4-FFF2-40B4-BE49-F238E27FC236}">
                <a16:creationId xmlns:a16="http://schemas.microsoft.com/office/drawing/2014/main" id="{B2E2C7E1-B54E-9832-159E-4197AA28F3D7}"/>
              </a:ext>
            </a:extLst>
          </p:cNvPr>
          <p:cNvSpPr>
            <a:spLocks noGrp="1"/>
          </p:cNvSpPr>
          <p:nvPr>
            <p:ph sz="quarter" idx="22"/>
          </p:nvPr>
        </p:nvSpPr>
        <p:spPr>
          <a:xfrm>
            <a:off x="6419111" y="1475999"/>
            <a:ext cx="5219751" cy="504000"/>
          </a:xfrm>
        </p:spPr>
        <p:txBody>
          <a:bodyPr/>
          <a:lstStyle/>
          <a:p>
            <a:pPr lvl="8"/>
            <a:r>
              <a:rPr lang="de-DE"/>
              <a:t>002_valantic-pie-chart-6cm.crtx</a:t>
            </a:r>
            <a:endParaRPr lang="en-US"/>
          </a:p>
        </p:txBody>
      </p:sp>
      <p:sp>
        <p:nvSpPr>
          <p:cNvPr id="66" name="Textplatzhalter 65">
            <a:extLst>
              <a:ext uri="{FF2B5EF4-FFF2-40B4-BE49-F238E27FC236}">
                <a16:creationId xmlns:a16="http://schemas.microsoft.com/office/drawing/2014/main" id="{2E3733C4-AFAF-EF26-E78C-ACE946930874}"/>
              </a:ext>
            </a:extLst>
          </p:cNvPr>
          <p:cNvSpPr>
            <a:spLocks noGrp="1"/>
          </p:cNvSpPr>
          <p:nvPr>
            <p:ph type="body" sz="quarter" idx="47"/>
          </p:nvPr>
        </p:nvSpPr>
        <p:spPr>
          <a:xfrm>
            <a:off x="539750" y="4722813"/>
            <a:ext cx="5219700" cy="1512887"/>
          </a:xfrm>
        </p:spPr>
        <p:txBody>
          <a:bodyPr/>
          <a:lstStyle/>
          <a:p>
            <a:pPr lvl="4"/>
            <a:r>
              <a:rPr lang="de-DE" dirty="0"/>
              <a:t>Lorem </a:t>
            </a:r>
            <a:r>
              <a:rPr lang="de-DE" dirty="0" err="1"/>
              <a:t>ipsum</a:t>
            </a:r>
            <a:endParaRPr lang="de-DE" dirty="0"/>
          </a:p>
          <a:p>
            <a:pPr lvl="1"/>
            <a:r>
              <a:rPr lang="de-DE" dirty="0"/>
              <a:t>Lorem </a:t>
            </a:r>
            <a:r>
              <a:rPr lang="de-DE" dirty="0" err="1"/>
              <a:t>ipsum</a:t>
            </a:r>
            <a:r>
              <a:rPr lang="de-DE" dirty="0"/>
              <a:t> </a:t>
            </a:r>
            <a:r>
              <a:rPr lang="de-DE" dirty="0" err="1"/>
              <a:t>dolor</a:t>
            </a:r>
            <a:r>
              <a:rPr lang="de-DE" dirty="0"/>
              <a:t> </a:t>
            </a:r>
            <a:r>
              <a:rPr lang="de-DE" dirty="0" err="1"/>
              <a:t>sit</a:t>
            </a:r>
            <a:r>
              <a:rPr lang="de-DE" dirty="0"/>
              <a:t> </a:t>
            </a:r>
            <a:r>
              <a:rPr lang="de-DE" dirty="0" err="1"/>
              <a:t>amet</a:t>
            </a:r>
            <a:r>
              <a:rPr lang="de-DE" dirty="0"/>
              <a:t>, </a:t>
            </a:r>
            <a:r>
              <a:rPr lang="de-DE" dirty="0" err="1"/>
              <a:t>consectetur</a:t>
            </a:r>
            <a:r>
              <a:rPr lang="de-DE" dirty="0"/>
              <a:t> </a:t>
            </a:r>
            <a:r>
              <a:rPr lang="de-DE" dirty="0" err="1"/>
              <a:t>adipiscing</a:t>
            </a:r>
            <a:r>
              <a:rPr lang="de-DE" dirty="0"/>
              <a:t> </a:t>
            </a:r>
            <a:r>
              <a:rPr lang="de-DE" dirty="0" err="1"/>
              <a:t>elit</a:t>
            </a:r>
            <a:r>
              <a:rPr lang="de-DE" dirty="0"/>
              <a:t>, sed do </a:t>
            </a:r>
            <a:r>
              <a:rPr lang="de-DE" dirty="0" err="1"/>
              <a:t>eiusmod</a:t>
            </a:r>
            <a:r>
              <a:rPr lang="de-DE" dirty="0"/>
              <a:t> </a:t>
            </a:r>
            <a:r>
              <a:rPr lang="de-DE" dirty="0" err="1"/>
              <a:t>tempor</a:t>
            </a:r>
            <a:r>
              <a:rPr lang="de-DE" dirty="0"/>
              <a:t> </a:t>
            </a:r>
            <a:r>
              <a:rPr lang="de-DE" dirty="0" err="1"/>
              <a:t>incididunt</a:t>
            </a:r>
            <a:r>
              <a:rPr lang="de-DE" dirty="0"/>
              <a:t> </a:t>
            </a:r>
            <a:r>
              <a:rPr lang="de-DE" dirty="0" err="1"/>
              <a:t>ut</a:t>
            </a:r>
            <a:r>
              <a:rPr lang="de-DE" dirty="0"/>
              <a:t> </a:t>
            </a:r>
            <a:r>
              <a:rPr lang="de-DE" dirty="0" err="1"/>
              <a:t>labore</a:t>
            </a:r>
            <a:r>
              <a:rPr lang="de-DE" dirty="0"/>
              <a:t> et </a:t>
            </a:r>
            <a:r>
              <a:rPr lang="de-DE" dirty="0" err="1"/>
              <a:t>dolore</a:t>
            </a:r>
            <a:r>
              <a:rPr lang="de-DE" dirty="0"/>
              <a:t> magna </a:t>
            </a:r>
            <a:r>
              <a:rPr lang="de-DE" dirty="0" err="1"/>
              <a:t>aliqua</a:t>
            </a:r>
            <a:r>
              <a:rPr lang="de-DE" dirty="0"/>
              <a:t>.</a:t>
            </a:r>
            <a:endParaRPr lang="en-US" dirty="0"/>
          </a:p>
          <a:p>
            <a:endParaRPr lang="de-DE" dirty="0"/>
          </a:p>
        </p:txBody>
      </p:sp>
      <p:sp>
        <p:nvSpPr>
          <p:cNvPr id="19" name="Text Placeholder 18">
            <a:extLst>
              <a:ext uri="{FF2B5EF4-FFF2-40B4-BE49-F238E27FC236}">
                <a16:creationId xmlns:a16="http://schemas.microsoft.com/office/drawing/2014/main" id="{E237934A-36AB-FE05-83B9-BBA76DA763AC}"/>
              </a:ext>
            </a:extLst>
          </p:cNvPr>
          <p:cNvSpPr>
            <a:spLocks noGrp="1"/>
          </p:cNvSpPr>
          <p:nvPr>
            <p:ph type="body" idx="1"/>
          </p:nvPr>
        </p:nvSpPr>
        <p:spPr>
          <a:xfrm>
            <a:off x="539999" y="4140000"/>
            <a:ext cx="5219750" cy="360000"/>
          </a:xfrm>
        </p:spPr>
        <p:txBody>
          <a:bodyPr/>
          <a:lstStyle/>
          <a:p>
            <a:r>
              <a:rPr lang="de-DE" dirty="0"/>
              <a:t>Source: Dealer </a:t>
            </a:r>
            <a:r>
              <a:rPr lang="de-DE" dirty="0" err="1"/>
              <a:t>survey</a:t>
            </a:r>
            <a:r>
              <a:rPr lang="en-US" dirty="0"/>
              <a:t> </a:t>
            </a:r>
          </a:p>
        </p:txBody>
      </p:sp>
      <p:graphicFrame>
        <p:nvGraphicFramePr>
          <p:cNvPr id="61" name="Chart Placeholder 60">
            <a:extLst>
              <a:ext uri="{FF2B5EF4-FFF2-40B4-BE49-F238E27FC236}">
                <a16:creationId xmlns:a16="http://schemas.microsoft.com/office/drawing/2014/main" id="{9706DAED-1568-F2A0-5FFB-54188F396970}"/>
              </a:ext>
            </a:extLst>
          </p:cNvPr>
          <p:cNvGraphicFramePr>
            <a:graphicFrameLocks noGrp="1"/>
          </p:cNvGraphicFramePr>
          <p:nvPr>
            <p:ph type="chart" sz="quarter" idx="39"/>
          </p:nvPr>
        </p:nvGraphicFramePr>
        <p:xfrm>
          <a:off x="539750" y="1979613"/>
          <a:ext cx="5219700" cy="2160587"/>
        </p:xfrm>
        <a:graphic>
          <a:graphicData uri="http://schemas.openxmlformats.org/drawingml/2006/chart">
            <c:chart xmlns:c="http://schemas.openxmlformats.org/drawingml/2006/chart" xmlns:r="http://schemas.openxmlformats.org/officeDocument/2006/relationships" r:id="rId3"/>
          </a:graphicData>
        </a:graphic>
      </p:graphicFrame>
      <p:sp>
        <p:nvSpPr>
          <p:cNvPr id="3" name="Content Placeholder 2">
            <a:extLst>
              <a:ext uri="{FF2B5EF4-FFF2-40B4-BE49-F238E27FC236}">
                <a16:creationId xmlns:a16="http://schemas.microsoft.com/office/drawing/2014/main" id="{756C419F-E6E4-3D30-0A1A-3F4C79F8D227}"/>
              </a:ext>
            </a:extLst>
          </p:cNvPr>
          <p:cNvSpPr>
            <a:spLocks noGrp="1"/>
          </p:cNvSpPr>
          <p:nvPr>
            <p:ph sz="quarter" idx="15"/>
          </p:nvPr>
        </p:nvSpPr>
        <p:spPr>
          <a:xfrm>
            <a:off x="540000" y="1475999"/>
            <a:ext cx="5219750" cy="504000"/>
          </a:xfrm>
        </p:spPr>
        <p:txBody>
          <a:bodyPr/>
          <a:lstStyle/>
          <a:p>
            <a:pPr lvl="8"/>
            <a:r>
              <a:rPr lang="de-DE"/>
              <a:t>003_valantic-dougnut-chart-6cm.crtx</a:t>
            </a:r>
            <a:endParaRPr lang="en-US"/>
          </a:p>
        </p:txBody>
      </p:sp>
      <p:sp>
        <p:nvSpPr>
          <p:cNvPr id="10" name="Title 9">
            <a:extLst>
              <a:ext uri="{FF2B5EF4-FFF2-40B4-BE49-F238E27FC236}">
                <a16:creationId xmlns:a16="http://schemas.microsoft.com/office/drawing/2014/main" id="{54554C1D-C8BA-CD41-3F25-2C31B9147300}"/>
              </a:ext>
            </a:extLst>
          </p:cNvPr>
          <p:cNvSpPr>
            <a:spLocks noGrp="1"/>
          </p:cNvSpPr>
          <p:nvPr>
            <p:ph type="title"/>
          </p:nvPr>
        </p:nvSpPr>
        <p:spPr>
          <a:xfrm>
            <a:off x="540000" y="622301"/>
            <a:ext cx="11088000" cy="648000"/>
          </a:xfrm>
        </p:spPr>
        <p:txBody>
          <a:bodyPr vert="horz"/>
          <a:lstStyle/>
          <a:p>
            <a:r>
              <a:rPr lang="de-DE"/>
              <a:t>Doughnut chart and pie chart : Each with text below</a:t>
            </a:r>
            <a:endParaRPr lang="en-US" dirty="0"/>
          </a:p>
        </p:txBody>
      </p:sp>
      <p:sp>
        <p:nvSpPr>
          <p:cNvPr id="11" name="Text Placeholder 10">
            <a:extLst>
              <a:ext uri="{FF2B5EF4-FFF2-40B4-BE49-F238E27FC236}">
                <a16:creationId xmlns:a16="http://schemas.microsoft.com/office/drawing/2014/main" id="{1F1F5F5F-CFFC-2A43-D312-ACA663E6E3B7}"/>
              </a:ext>
            </a:extLst>
          </p:cNvPr>
          <p:cNvSpPr>
            <a:spLocks noGrp="1"/>
          </p:cNvSpPr>
          <p:nvPr>
            <p:ph type="body" sz="quarter" idx="14"/>
          </p:nvPr>
        </p:nvSpPr>
        <p:spPr>
          <a:xfrm>
            <a:off x="576000" y="396000"/>
            <a:ext cx="7164000" cy="144000"/>
          </a:xfrm>
        </p:spPr>
        <p:txBody>
          <a:bodyPr/>
          <a:lstStyle/>
          <a:p>
            <a:r>
              <a:rPr lang="fr-FR"/>
              <a:t>A  056 : 2 contents : 2 sources</a:t>
            </a:r>
            <a:endParaRPr lang="en-US"/>
          </a:p>
          <a:p>
            <a:endParaRPr lang="en-US" dirty="0"/>
          </a:p>
        </p:txBody>
      </p:sp>
    </p:spTree>
    <p:extLst>
      <p:ext uri="{BB962C8B-B14F-4D97-AF65-F5344CB8AC3E}">
        <p14:creationId xmlns:p14="http://schemas.microsoft.com/office/powerpoint/2010/main" val="422124072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573BCF-C0F1-4720-B5E7-944FE630E67D}" type="slidenum">
              <a:rPr kumimoji="0" lang="en-US"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89</a:t>
            </a:fld>
            <a:endParaRPr kumimoji="0" lang="en-US"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idx="52"/>
          </p:nvPr>
        </p:nvSpPr>
        <p:spPr/>
        <p:txBody>
          <a:bodyPr/>
          <a:lstStyle/>
          <a:p>
            <a:r>
              <a:rPr lang="de-DE"/>
              <a:t>Source: Dealer survey</a:t>
            </a:r>
          </a:p>
        </p:txBody>
      </p:sp>
      <p:graphicFrame>
        <p:nvGraphicFramePr>
          <p:cNvPr id="79" name="Chart Placeholder 78">
            <a:extLst>
              <a:ext uri="{FF2B5EF4-FFF2-40B4-BE49-F238E27FC236}">
                <a16:creationId xmlns:a16="http://schemas.microsoft.com/office/drawing/2014/main" id="{73A952DF-5284-B0D1-BB5D-2EAD40FA86EB}"/>
              </a:ext>
            </a:extLst>
          </p:cNvPr>
          <p:cNvGraphicFramePr>
            <a:graphicFrameLocks noGrp="1"/>
          </p:cNvGraphicFramePr>
          <p:nvPr>
            <p:ph type="chart" sz="quarter" idx="45"/>
            <p:extLst>
              <p:ext uri="{D42A27DB-BD31-4B8C-83A1-F6EECF244321}">
                <p14:modId xmlns:p14="http://schemas.microsoft.com/office/powerpoint/2010/main" val="4033679836"/>
              </p:ext>
            </p:extLst>
          </p:nvPr>
        </p:nvGraphicFramePr>
        <p:xfrm>
          <a:off x="8207375" y="1979613"/>
          <a:ext cx="3419475" cy="3779837"/>
        </p:xfrm>
        <a:graphic>
          <a:graphicData uri="http://schemas.openxmlformats.org/drawingml/2006/chart">
            <c:chart xmlns:c="http://schemas.openxmlformats.org/drawingml/2006/chart" xmlns:r="http://schemas.openxmlformats.org/officeDocument/2006/relationships" r:id="rId2"/>
          </a:graphicData>
        </a:graphic>
      </p:graphicFrame>
      <p:sp>
        <p:nvSpPr>
          <p:cNvPr id="72" name="Content Placeholder 71">
            <a:extLst>
              <a:ext uri="{FF2B5EF4-FFF2-40B4-BE49-F238E27FC236}">
                <a16:creationId xmlns:a16="http://schemas.microsoft.com/office/drawing/2014/main" id="{6F8CEC03-0604-9961-C169-B4FDFE763A82}"/>
              </a:ext>
            </a:extLst>
          </p:cNvPr>
          <p:cNvSpPr>
            <a:spLocks noGrp="1"/>
          </p:cNvSpPr>
          <p:nvPr>
            <p:ph sz="quarter" idx="48"/>
          </p:nvPr>
        </p:nvSpPr>
        <p:spPr/>
        <p:txBody>
          <a:bodyPr/>
          <a:lstStyle/>
          <a:p>
            <a:pPr lvl="8"/>
            <a:r>
              <a:rPr lang="en-US"/>
              <a:t>006_valantic-column-</a:t>
            </a:r>
            <a:br>
              <a:rPr lang="en-US"/>
            </a:br>
            <a:r>
              <a:rPr lang="en-US"/>
              <a:t>100-percent-9cm.crtx</a:t>
            </a:r>
          </a:p>
        </p:txBody>
      </p:sp>
      <p:sp>
        <p:nvSpPr>
          <p:cNvPr id="11" name="Text Placeholder 10">
            <a:extLst>
              <a:ext uri="{FF2B5EF4-FFF2-40B4-BE49-F238E27FC236}">
                <a16:creationId xmlns:a16="http://schemas.microsoft.com/office/drawing/2014/main" id="{3C7A7160-4DEF-2E12-6678-DB72960225B6}"/>
              </a:ext>
            </a:extLst>
          </p:cNvPr>
          <p:cNvSpPr>
            <a:spLocks noGrp="1"/>
          </p:cNvSpPr>
          <p:nvPr>
            <p:ph type="body" idx="51"/>
          </p:nvPr>
        </p:nvSpPr>
        <p:spPr/>
        <p:txBody>
          <a:bodyPr/>
          <a:lstStyle/>
          <a:p>
            <a:r>
              <a:rPr lang="de-DE"/>
              <a:t>Source: Dealer survey</a:t>
            </a:r>
          </a:p>
        </p:txBody>
      </p:sp>
      <p:graphicFrame>
        <p:nvGraphicFramePr>
          <p:cNvPr id="15" name="Content Placeholder 13">
            <a:extLst>
              <a:ext uri="{FF2B5EF4-FFF2-40B4-BE49-F238E27FC236}">
                <a16:creationId xmlns:a16="http://schemas.microsoft.com/office/drawing/2014/main" id="{28C7C5BF-72DA-B083-8C83-F3DD3DE4B0EF}"/>
              </a:ext>
            </a:extLst>
          </p:cNvPr>
          <p:cNvGraphicFramePr>
            <a:graphicFrameLocks noGrp="1"/>
          </p:cNvGraphicFramePr>
          <p:nvPr>
            <p:ph type="chart" sz="quarter" idx="44"/>
            <p:extLst>
              <p:ext uri="{D42A27DB-BD31-4B8C-83A1-F6EECF244321}">
                <p14:modId xmlns:p14="http://schemas.microsoft.com/office/powerpoint/2010/main" val="2805644184"/>
              </p:ext>
            </p:extLst>
          </p:nvPr>
        </p:nvGraphicFramePr>
        <p:xfrm>
          <a:off x="4373563" y="1979613"/>
          <a:ext cx="3419475" cy="3779837"/>
        </p:xfrm>
        <a:graphic>
          <a:graphicData uri="http://schemas.openxmlformats.org/drawingml/2006/chart">
            <c:chart xmlns:c="http://schemas.openxmlformats.org/drawingml/2006/chart" xmlns:r="http://schemas.openxmlformats.org/officeDocument/2006/relationships" r:id="rId3"/>
          </a:graphicData>
        </a:graphic>
      </p:graphicFrame>
      <p:sp>
        <p:nvSpPr>
          <p:cNvPr id="71" name="Content Placeholder 70">
            <a:extLst>
              <a:ext uri="{FF2B5EF4-FFF2-40B4-BE49-F238E27FC236}">
                <a16:creationId xmlns:a16="http://schemas.microsoft.com/office/drawing/2014/main" id="{C3CF2138-A362-1AD0-B95A-E3D450B586E1}"/>
              </a:ext>
            </a:extLst>
          </p:cNvPr>
          <p:cNvSpPr>
            <a:spLocks noGrp="1"/>
          </p:cNvSpPr>
          <p:nvPr>
            <p:ph sz="quarter" idx="47"/>
          </p:nvPr>
        </p:nvSpPr>
        <p:spPr/>
        <p:txBody>
          <a:bodyPr/>
          <a:lstStyle/>
          <a:p>
            <a:pPr lvl="8"/>
            <a:r>
              <a:rPr lang="en-US"/>
              <a:t>005_valantic-stacked-</a:t>
            </a:r>
            <a:br>
              <a:rPr lang="en-US"/>
            </a:br>
            <a:r>
              <a:rPr lang="en-US"/>
              <a:t>column-9cm.crtx</a:t>
            </a:r>
          </a:p>
        </p:txBody>
      </p:sp>
      <p:sp>
        <p:nvSpPr>
          <p:cNvPr id="23" name="Text Placeholder 22">
            <a:extLst>
              <a:ext uri="{FF2B5EF4-FFF2-40B4-BE49-F238E27FC236}">
                <a16:creationId xmlns:a16="http://schemas.microsoft.com/office/drawing/2014/main" id="{5CDC15A2-22CE-4841-CC29-0E6E617601F1}"/>
              </a:ext>
            </a:extLst>
          </p:cNvPr>
          <p:cNvSpPr>
            <a:spLocks noGrp="1"/>
          </p:cNvSpPr>
          <p:nvPr>
            <p:ph type="body" idx="50"/>
          </p:nvPr>
        </p:nvSpPr>
        <p:spPr/>
        <p:txBody>
          <a:bodyPr/>
          <a:lstStyle/>
          <a:p>
            <a:r>
              <a:rPr lang="de-DE"/>
              <a:t>Source: Dealer survey</a:t>
            </a:r>
          </a:p>
        </p:txBody>
      </p:sp>
      <p:graphicFrame>
        <p:nvGraphicFramePr>
          <p:cNvPr id="84" name="Chart Placeholder 83">
            <a:extLst>
              <a:ext uri="{FF2B5EF4-FFF2-40B4-BE49-F238E27FC236}">
                <a16:creationId xmlns:a16="http://schemas.microsoft.com/office/drawing/2014/main" id="{1BE18192-7CAA-5EF6-B41A-A053CD58E32A}"/>
              </a:ext>
            </a:extLst>
          </p:cNvPr>
          <p:cNvGraphicFramePr>
            <a:graphicFrameLocks noGrp="1"/>
          </p:cNvGraphicFramePr>
          <p:nvPr>
            <p:ph type="chart" sz="quarter" idx="39"/>
            <p:extLst>
              <p:ext uri="{D42A27DB-BD31-4B8C-83A1-F6EECF244321}">
                <p14:modId xmlns:p14="http://schemas.microsoft.com/office/powerpoint/2010/main" val="357955237"/>
              </p:ext>
            </p:extLst>
          </p:nvPr>
        </p:nvGraphicFramePr>
        <p:xfrm>
          <a:off x="539750" y="1979613"/>
          <a:ext cx="3419475" cy="3779837"/>
        </p:xfrm>
        <a:graphic>
          <a:graphicData uri="http://schemas.openxmlformats.org/drawingml/2006/chart">
            <c:chart xmlns:c="http://schemas.openxmlformats.org/drawingml/2006/chart" xmlns:r="http://schemas.openxmlformats.org/officeDocument/2006/relationships" r:id="rId4"/>
          </a:graphicData>
        </a:graphic>
      </p:graphicFrame>
      <p:sp>
        <p:nvSpPr>
          <p:cNvPr id="70" name="Content Placeholder 69">
            <a:extLst>
              <a:ext uri="{FF2B5EF4-FFF2-40B4-BE49-F238E27FC236}">
                <a16:creationId xmlns:a16="http://schemas.microsoft.com/office/drawing/2014/main" id="{208A2704-8920-7D2C-7387-C24BD60FCBF5}"/>
              </a:ext>
            </a:extLst>
          </p:cNvPr>
          <p:cNvSpPr>
            <a:spLocks noGrp="1"/>
          </p:cNvSpPr>
          <p:nvPr>
            <p:ph sz="quarter" idx="15"/>
          </p:nvPr>
        </p:nvSpPr>
        <p:spPr/>
        <p:txBody>
          <a:bodyPr/>
          <a:lstStyle/>
          <a:p>
            <a:pPr lvl="8"/>
            <a:r>
              <a:rPr lang="en-US"/>
              <a:t>004_valantic-</a:t>
            </a:r>
            <a:br>
              <a:rPr lang="en-US"/>
            </a:br>
            <a:r>
              <a:rPr lang="en-US"/>
              <a:t>column-9cm.crtx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en-US" dirty="0" err="1"/>
              <a:t>Clusterd</a:t>
            </a:r>
            <a:r>
              <a:rPr lang="en-US" dirty="0"/>
              <a:t> column charts : </a:t>
            </a:r>
            <a:r>
              <a:rPr lang="en-US" dirty="0">
                <a:gradFill>
                  <a:gsLst>
                    <a:gs pos="0">
                      <a:srgbClr val="EF4251"/>
                    </a:gs>
                    <a:gs pos="100000">
                      <a:srgbClr val="F4704D"/>
                    </a:gs>
                  </a:gsLst>
                  <a:lin ang="18900000" scaled="0"/>
                </a:gradFill>
              </a:rPr>
              <a:t>Stacked bar charts </a:t>
            </a:r>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sz="quarter" idx="14"/>
          </p:nvPr>
        </p:nvSpPr>
        <p:spPr/>
        <p:txBody>
          <a:bodyPr/>
          <a:lstStyle/>
          <a:p>
            <a:r>
              <a:rPr lang="de-DE"/>
              <a:t>A  057 : 3 charts : 3 sources</a:t>
            </a:r>
            <a:endParaRPr lang="en-US" dirty="0"/>
          </a:p>
        </p:txBody>
      </p:sp>
    </p:spTree>
    <p:extLst>
      <p:ext uri="{BB962C8B-B14F-4D97-AF65-F5344CB8AC3E}">
        <p14:creationId xmlns:p14="http://schemas.microsoft.com/office/powerpoint/2010/main" val="216409071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9459B68A-DBDF-2B18-2EED-627194F574FA}"/>
              </a:ext>
            </a:extLst>
          </p:cNvPr>
          <p:cNvSpPr>
            <a:spLocks noGrp="1"/>
          </p:cNvSpPr>
          <p:nvPr>
            <p:ph type="sldNum" sz="quarter" idx="12"/>
          </p:nvPr>
        </p:nvSpPr>
        <p:spPr/>
        <p:txBody>
          <a:bodyPr/>
          <a:lstStyle/>
          <a:p>
            <a:fld id="{3AB0EB1E-25C5-4740-9782-54CCC0C83B03}" type="slidenum">
              <a:rPr lang="en-US" smtClean="0"/>
              <a:pPr/>
              <a:t>9</a:t>
            </a:fld>
            <a:endParaRPr lang="en-US"/>
          </a:p>
        </p:txBody>
      </p:sp>
      <p:sp>
        <p:nvSpPr>
          <p:cNvPr id="6" name="Footer Placeholder 5">
            <a:extLst>
              <a:ext uri="{FF2B5EF4-FFF2-40B4-BE49-F238E27FC236}">
                <a16:creationId xmlns:a16="http://schemas.microsoft.com/office/drawing/2014/main" id="{4E253859-259B-2746-0F0E-37CAC5A1B8F3}"/>
              </a:ext>
            </a:extLst>
          </p:cNvPr>
          <p:cNvSpPr>
            <a:spLocks noGrp="1"/>
          </p:cNvSpPr>
          <p:nvPr>
            <p:ph type="ftr" sz="quarter" idx="11"/>
          </p:nvPr>
        </p:nvSpPr>
        <p:spPr/>
        <p:txBody>
          <a:bodyPr/>
          <a:lstStyle/>
          <a:p>
            <a:r>
              <a:rPr lang="en-GB"/>
              <a:t>valantic layout samples Route A dark 001</a:t>
            </a:r>
            <a:endParaRPr lang="en-US" dirty="0"/>
          </a:p>
        </p:txBody>
      </p:sp>
      <p:sp>
        <p:nvSpPr>
          <p:cNvPr id="5" name="Date Placeholder 4">
            <a:extLst>
              <a:ext uri="{FF2B5EF4-FFF2-40B4-BE49-F238E27FC236}">
                <a16:creationId xmlns:a16="http://schemas.microsoft.com/office/drawing/2014/main" id="{6BAC4515-A9F5-9A17-7F35-50945A0A8945}"/>
              </a:ext>
            </a:extLst>
          </p:cNvPr>
          <p:cNvSpPr>
            <a:spLocks noGrp="1"/>
          </p:cNvSpPr>
          <p:nvPr>
            <p:ph type="dt" sz="half" idx="10"/>
          </p:nvPr>
        </p:nvSpPr>
        <p:spPr/>
        <p:txBody>
          <a:bodyPr/>
          <a:lstStyle/>
          <a:p>
            <a:r>
              <a:rPr lang="de-DE"/>
              <a:t>Mai 2026</a:t>
            </a:r>
            <a:endParaRPr lang="en-US"/>
          </a:p>
        </p:txBody>
      </p:sp>
      <p:sp>
        <p:nvSpPr>
          <p:cNvPr id="8" name="Text Placeholder 7">
            <a:extLst>
              <a:ext uri="{FF2B5EF4-FFF2-40B4-BE49-F238E27FC236}">
                <a16:creationId xmlns:a16="http://schemas.microsoft.com/office/drawing/2014/main" id="{156AD579-3726-7383-038F-952A77A69E20}"/>
              </a:ext>
            </a:extLst>
          </p:cNvPr>
          <p:cNvSpPr>
            <a:spLocks noGrp="1"/>
          </p:cNvSpPr>
          <p:nvPr>
            <p:ph type="body" sz="quarter" idx="14"/>
          </p:nvPr>
        </p:nvSpPr>
        <p:spPr/>
        <p:txBody>
          <a:bodyPr/>
          <a:lstStyle/>
          <a:p>
            <a:pPr lvl="1"/>
            <a:r>
              <a:rPr lang="de-DE" dirty="0" err="1"/>
              <a:t>Titlepage</a:t>
            </a:r>
            <a:endParaRPr lang="en-US" dirty="0"/>
          </a:p>
          <a:p>
            <a:r>
              <a:rPr lang="en-US" dirty="0"/>
              <a:t>Divider</a:t>
            </a:r>
          </a:p>
          <a:p>
            <a:r>
              <a:rPr lang="en-US" dirty="0"/>
              <a:t>Agenda</a:t>
            </a:r>
          </a:p>
          <a:p>
            <a:r>
              <a:rPr lang="en-US" dirty="0"/>
              <a:t>Layouts</a:t>
            </a:r>
          </a:p>
          <a:p>
            <a:r>
              <a:rPr lang="en-US" dirty="0"/>
              <a:t>Contents</a:t>
            </a:r>
          </a:p>
          <a:p>
            <a:r>
              <a:rPr lang="en-US" dirty="0"/>
              <a:t>Charts </a:t>
            </a:r>
          </a:p>
          <a:p>
            <a:r>
              <a:rPr lang="en-US" dirty="0"/>
              <a:t>Basics</a:t>
            </a:r>
          </a:p>
        </p:txBody>
      </p:sp>
      <p:sp>
        <p:nvSpPr>
          <p:cNvPr id="14" name="Title 13">
            <a:extLst>
              <a:ext uri="{FF2B5EF4-FFF2-40B4-BE49-F238E27FC236}">
                <a16:creationId xmlns:a16="http://schemas.microsoft.com/office/drawing/2014/main" id="{ACD9B814-2E3D-2714-548C-25B995EE9ACB}"/>
              </a:ext>
            </a:extLst>
          </p:cNvPr>
          <p:cNvSpPr>
            <a:spLocks noGrp="1"/>
          </p:cNvSpPr>
          <p:nvPr>
            <p:ph type="title"/>
          </p:nvPr>
        </p:nvSpPr>
        <p:spPr/>
        <p:txBody>
          <a:bodyPr vert="horz"/>
          <a:lstStyle/>
          <a:p>
            <a:r>
              <a:rPr lang="de-DE" dirty="0"/>
              <a:t>Agenda</a:t>
            </a:r>
            <a:endParaRPr lang="en-US" dirty="0"/>
          </a:p>
        </p:txBody>
      </p:sp>
    </p:spTree>
    <p:extLst>
      <p:ext uri="{BB962C8B-B14F-4D97-AF65-F5344CB8AC3E}">
        <p14:creationId xmlns:p14="http://schemas.microsoft.com/office/powerpoint/2010/main" val="129180119"/>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573BCF-C0F1-4720-B5E7-944FE630E67D}" type="slidenum">
              <a:rPr kumimoji="0" lang="en-US"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90</a:t>
            </a:fld>
            <a:endParaRPr kumimoji="0" lang="en-US"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idx="43"/>
          </p:nvPr>
        </p:nvSpPr>
        <p:spPr/>
        <p:txBody>
          <a:bodyPr/>
          <a:lstStyle/>
          <a:p>
            <a:r>
              <a:rPr lang="de-DE"/>
              <a:t>Source: Dealer survey</a:t>
            </a:r>
          </a:p>
        </p:txBody>
      </p:sp>
      <p:graphicFrame>
        <p:nvGraphicFramePr>
          <p:cNvPr id="8" name="Content Placeholder 13">
            <a:extLst>
              <a:ext uri="{FF2B5EF4-FFF2-40B4-BE49-F238E27FC236}">
                <a16:creationId xmlns:a16="http://schemas.microsoft.com/office/drawing/2014/main" id="{88A6A9DC-802B-F01D-24AD-8FC23F79B774}"/>
              </a:ext>
            </a:extLst>
          </p:cNvPr>
          <p:cNvGraphicFramePr>
            <a:graphicFrameLocks noGrp="1"/>
          </p:cNvGraphicFramePr>
          <p:nvPr>
            <p:ph type="chart" sz="quarter" idx="46"/>
            <p:extLst>
              <p:ext uri="{D42A27DB-BD31-4B8C-83A1-F6EECF244321}">
                <p14:modId xmlns:p14="http://schemas.microsoft.com/office/powerpoint/2010/main" val="3535457572"/>
              </p:ext>
            </p:extLst>
          </p:nvPr>
        </p:nvGraphicFramePr>
        <p:xfrm>
          <a:off x="6421438" y="4471988"/>
          <a:ext cx="5219700" cy="1296987"/>
        </p:xfrm>
        <a:graphic>
          <a:graphicData uri="http://schemas.openxmlformats.org/drawingml/2006/chart">
            <c:chart xmlns:c="http://schemas.openxmlformats.org/drawingml/2006/chart" xmlns:r="http://schemas.openxmlformats.org/officeDocument/2006/relationships" r:id="rId2"/>
          </a:graphicData>
        </a:graphic>
      </p:graphicFrame>
      <p:sp>
        <p:nvSpPr>
          <p:cNvPr id="54" name="Content Placeholder 53">
            <a:extLst>
              <a:ext uri="{FF2B5EF4-FFF2-40B4-BE49-F238E27FC236}">
                <a16:creationId xmlns:a16="http://schemas.microsoft.com/office/drawing/2014/main" id="{345DEB47-94E5-4BE2-FC1C-BAEE32F8885F}"/>
              </a:ext>
            </a:extLst>
          </p:cNvPr>
          <p:cNvSpPr>
            <a:spLocks noGrp="1"/>
          </p:cNvSpPr>
          <p:nvPr>
            <p:ph sz="quarter" idx="48"/>
          </p:nvPr>
        </p:nvSpPr>
        <p:spPr/>
        <p:txBody>
          <a:bodyPr/>
          <a:lstStyle/>
          <a:p>
            <a:pPr lvl="8"/>
            <a:r>
              <a:rPr lang="en-US"/>
              <a:t>007_valantic-column-14cm.crtx</a:t>
            </a:r>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idx="38"/>
          </p:nvPr>
        </p:nvSpPr>
        <p:spPr/>
        <p:txBody>
          <a:bodyPr/>
          <a:lstStyle/>
          <a:p>
            <a:r>
              <a:rPr lang="de-DE"/>
              <a:t>Source: Dealer survey</a:t>
            </a:r>
          </a:p>
        </p:txBody>
      </p:sp>
      <p:graphicFrame>
        <p:nvGraphicFramePr>
          <p:cNvPr id="7" name="Content Placeholder 13">
            <a:extLst>
              <a:ext uri="{FF2B5EF4-FFF2-40B4-BE49-F238E27FC236}">
                <a16:creationId xmlns:a16="http://schemas.microsoft.com/office/drawing/2014/main" id="{C8C98303-F3DE-57CB-302E-2151D4915700}"/>
              </a:ext>
            </a:extLst>
          </p:cNvPr>
          <p:cNvGraphicFramePr>
            <a:graphicFrameLocks noGrp="1"/>
          </p:cNvGraphicFramePr>
          <p:nvPr>
            <p:ph type="chart" sz="quarter" idx="47"/>
            <p:extLst>
              <p:ext uri="{D42A27DB-BD31-4B8C-83A1-F6EECF244321}">
                <p14:modId xmlns:p14="http://schemas.microsoft.com/office/powerpoint/2010/main" val="1854583237"/>
              </p:ext>
            </p:extLst>
          </p:nvPr>
        </p:nvGraphicFramePr>
        <p:xfrm>
          <a:off x="539750" y="4471988"/>
          <a:ext cx="5219700" cy="1296987"/>
        </p:xfrm>
        <a:graphic>
          <a:graphicData uri="http://schemas.openxmlformats.org/drawingml/2006/chart">
            <c:chart xmlns:c="http://schemas.openxmlformats.org/drawingml/2006/chart" xmlns:r="http://schemas.openxmlformats.org/officeDocument/2006/relationships" r:id="rId3"/>
          </a:graphicData>
        </a:graphic>
      </p:graphicFrame>
      <p:sp>
        <p:nvSpPr>
          <p:cNvPr id="51" name="Content Placeholder 50">
            <a:extLst>
              <a:ext uri="{FF2B5EF4-FFF2-40B4-BE49-F238E27FC236}">
                <a16:creationId xmlns:a16="http://schemas.microsoft.com/office/drawing/2014/main" id="{133DE2D9-CCD5-5EC8-FF85-2457F0A794FD}"/>
              </a:ext>
            </a:extLst>
          </p:cNvPr>
          <p:cNvSpPr>
            <a:spLocks noGrp="1"/>
          </p:cNvSpPr>
          <p:nvPr>
            <p:ph sz="quarter" idx="49"/>
          </p:nvPr>
        </p:nvSpPr>
        <p:spPr/>
        <p:txBody>
          <a:bodyPr/>
          <a:lstStyle/>
          <a:p>
            <a:pPr lvl="8"/>
            <a:r>
              <a:rPr lang="en-US"/>
              <a:t>007_valantic-column-14cm.crtx</a:t>
            </a:r>
          </a:p>
        </p:txBody>
      </p:sp>
      <p:sp>
        <p:nvSpPr>
          <p:cNvPr id="23" name="Text Placeholder 22">
            <a:extLst>
              <a:ext uri="{FF2B5EF4-FFF2-40B4-BE49-F238E27FC236}">
                <a16:creationId xmlns:a16="http://schemas.microsoft.com/office/drawing/2014/main" id="{5CDC15A2-22CE-4841-CC29-0E6E617601F1}"/>
              </a:ext>
            </a:extLst>
          </p:cNvPr>
          <p:cNvSpPr>
            <a:spLocks noGrp="1"/>
          </p:cNvSpPr>
          <p:nvPr>
            <p:ph type="body" idx="44"/>
          </p:nvPr>
        </p:nvSpPr>
        <p:spPr/>
        <p:txBody>
          <a:bodyPr/>
          <a:lstStyle/>
          <a:p>
            <a:r>
              <a:rPr lang="de-DE"/>
              <a:t>Source: Dealer survey</a:t>
            </a:r>
          </a:p>
        </p:txBody>
      </p:sp>
      <p:graphicFrame>
        <p:nvGraphicFramePr>
          <p:cNvPr id="15" name="Content Placeholder 13">
            <a:extLst>
              <a:ext uri="{FF2B5EF4-FFF2-40B4-BE49-F238E27FC236}">
                <a16:creationId xmlns:a16="http://schemas.microsoft.com/office/drawing/2014/main" id="{28C7C5BF-72DA-B083-8C83-F3DD3DE4B0EF}"/>
              </a:ext>
            </a:extLst>
          </p:cNvPr>
          <p:cNvGraphicFramePr>
            <a:graphicFrameLocks noGrp="1"/>
          </p:cNvGraphicFramePr>
          <p:nvPr>
            <p:ph type="chart" sz="quarter" idx="41"/>
            <p:extLst>
              <p:ext uri="{D42A27DB-BD31-4B8C-83A1-F6EECF244321}">
                <p14:modId xmlns:p14="http://schemas.microsoft.com/office/powerpoint/2010/main" val="2498440425"/>
              </p:ext>
            </p:extLst>
          </p:nvPr>
        </p:nvGraphicFramePr>
        <p:xfrm>
          <a:off x="6421438" y="1979613"/>
          <a:ext cx="5219700" cy="1296987"/>
        </p:xfrm>
        <a:graphic>
          <a:graphicData uri="http://schemas.openxmlformats.org/drawingml/2006/chart">
            <c:chart xmlns:c="http://schemas.openxmlformats.org/drawingml/2006/chart" xmlns:r="http://schemas.openxmlformats.org/officeDocument/2006/relationships" r:id="rId4"/>
          </a:graphicData>
        </a:graphic>
      </p:graphicFrame>
      <p:sp>
        <p:nvSpPr>
          <p:cNvPr id="53" name="Content Placeholder 52">
            <a:extLst>
              <a:ext uri="{FF2B5EF4-FFF2-40B4-BE49-F238E27FC236}">
                <a16:creationId xmlns:a16="http://schemas.microsoft.com/office/drawing/2014/main" id="{6A6E69A6-3EAA-0E74-04E6-7DE4DE8ACE6B}"/>
              </a:ext>
            </a:extLst>
          </p:cNvPr>
          <p:cNvSpPr>
            <a:spLocks noGrp="1"/>
          </p:cNvSpPr>
          <p:nvPr>
            <p:ph sz="quarter" idx="22"/>
          </p:nvPr>
        </p:nvSpPr>
        <p:spPr/>
        <p:txBody>
          <a:bodyPr/>
          <a:lstStyle/>
          <a:p>
            <a:pPr lvl="8"/>
            <a:r>
              <a:rPr lang="en-US"/>
              <a:t>007_valantic-column-14cm.crtx</a:t>
            </a:r>
          </a:p>
        </p:txBody>
      </p:sp>
      <p:sp>
        <p:nvSpPr>
          <p:cNvPr id="5" name="Text Placeholder 4">
            <a:extLst>
              <a:ext uri="{FF2B5EF4-FFF2-40B4-BE49-F238E27FC236}">
                <a16:creationId xmlns:a16="http://schemas.microsoft.com/office/drawing/2014/main" id="{254E585D-BD91-B43D-64F0-0BA6E8919E90}"/>
              </a:ext>
            </a:extLst>
          </p:cNvPr>
          <p:cNvSpPr>
            <a:spLocks noGrp="1"/>
          </p:cNvSpPr>
          <p:nvPr>
            <p:ph type="body" idx="45"/>
          </p:nvPr>
        </p:nvSpPr>
        <p:spPr/>
        <p:txBody>
          <a:bodyPr/>
          <a:lstStyle/>
          <a:p>
            <a:r>
              <a:rPr lang="de-DE"/>
              <a:t>Source: Dealer survey</a:t>
            </a:r>
          </a:p>
        </p:txBody>
      </p:sp>
      <p:graphicFrame>
        <p:nvGraphicFramePr>
          <p:cNvPr id="17" name="Content Placeholder 13">
            <a:extLst>
              <a:ext uri="{FF2B5EF4-FFF2-40B4-BE49-F238E27FC236}">
                <a16:creationId xmlns:a16="http://schemas.microsoft.com/office/drawing/2014/main" id="{A61D5E80-C899-2D10-7D41-4F2E3B14290C}"/>
              </a:ext>
            </a:extLst>
          </p:cNvPr>
          <p:cNvGraphicFramePr>
            <a:graphicFrameLocks noGrp="1"/>
          </p:cNvGraphicFramePr>
          <p:nvPr>
            <p:ph type="chart" sz="quarter" idx="39"/>
            <p:extLst>
              <p:ext uri="{D42A27DB-BD31-4B8C-83A1-F6EECF244321}">
                <p14:modId xmlns:p14="http://schemas.microsoft.com/office/powerpoint/2010/main" val="1955515578"/>
              </p:ext>
            </p:extLst>
          </p:nvPr>
        </p:nvGraphicFramePr>
        <p:xfrm>
          <a:off x="539750" y="1979613"/>
          <a:ext cx="5219700" cy="1296987"/>
        </p:xfrm>
        <a:graphic>
          <a:graphicData uri="http://schemas.openxmlformats.org/drawingml/2006/chart">
            <c:chart xmlns:c="http://schemas.openxmlformats.org/drawingml/2006/chart" xmlns:r="http://schemas.openxmlformats.org/officeDocument/2006/relationships" r:id="rId5"/>
          </a:graphicData>
        </a:graphic>
      </p:graphicFrame>
      <p:sp>
        <p:nvSpPr>
          <p:cNvPr id="52" name="Content Placeholder 51">
            <a:extLst>
              <a:ext uri="{FF2B5EF4-FFF2-40B4-BE49-F238E27FC236}">
                <a16:creationId xmlns:a16="http://schemas.microsoft.com/office/drawing/2014/main" id="{994D56BB-5E4F-5D2C-9445-AEAC945A0F5F}"/>
              </a:ext>
            </a:extLst>
          </p:cNvPr>
          <p:cNvSpPr>
            <a:spLocks noGrp="1"/>
          </p:cNvSpPr>
          <p:nvPr>
            <p:ph sz="quarter" idx="15"/>
          </p:nvPr>
        </p:nvSpPr>
        <p:spPr/>
        <p:txBody>
          <a:bodyPr/>
          <a:lstStyle/>
          <a:p>
            <a:pPr lvl="8"/>
            <a:r>
              <a:rPr lang="en-US"/>
              <a:t>007_valantic-column-14cm.crtx</a:t>
            </a:r>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de-DE" dirty="0" err="1"/>
              <a:t>Four</a:t>
            </a:r>
            <a:r>
              <a:rPr lang="de-DE" dirty="0"/>
              <a:t> </a:t>
            </a:r>
            <a:r>
              <a:rPr lang="de-DE" dirty="0">
                <a:gradFill>
                  <a:gsLst>
                    <a:gs pos="0">
                      <a:srgbClr val="EF4251"/>
                    </a:gs>
                    <a:gs pos="100000">
                      <a:srgbClr val="F4704D"/>
                    </a:gs>
                  </a:gsLst>
                  <a:lin ang="18900000" scaled="0"/>
                </a:gradFill>
              </a:rPr>
              <a:t>bar </a:t>
            </a:r>
            <a:r>
              <a:rPr lang="de-DE" dirty="0" err="1">
                <a:gradFill>
                  <a:gsLst>
                    <a:gs pos="0">
                      <a:srgbClr val="EF4251"/>
                    </a:gs>
                    <a:gs pos="100000">
                      <a:srgbClr val="F4704D"/>
                    </a:gs>
                  </a:gsLst>
                  <a:lin ang="18900000" scaled="0"/>
                </a:gradFill>
              </a:rPr>
              <a:t>charts</a:t>
            </a:r>
            <a:r>
              <a:rPr lang="de-DE" dirty="0">
                <a:gradFill>
                  <a:gsLst>
                    <a:gs pos="0">
                      <a:srgbClr val="EF4251"/>
                    </a:gs>
                    <a:gs pos="100000">
                      <a:srgbClr val="F4704D"/>
                    </a:gs>
                  </a:gsLst>
                  <a:lin ang="18900000" scaled="0"/>
                </a:gradFill>
              </a:rPr>
              <a:t> </a:t>
            </a:r>
            <a:endParaRPr lang="en-US" dirty="0">
              <a:gradFill>
                <a:gsLst>
                  <a:gs pos="0">
                    <a:srgbClr val="EF4251"/>
                  </a:gs>
                  <a:gs pos="100000">
                    <a:srgbClr val="F4704D"/>
                  </a:gs>
                </a:gsLst>
                <a:lin ang="18900000" scaled="0"/>
              </a:gradFill>
            </a:endParaRPr>
          </a:p>
        </p:txBody>
      </p:sp>
      <p:sp>
        <p:nvSpPr>
          <p:cNvPr id="11" name="Text Placeholder 10">
            <a:extLst>
              <a:ext uri="{FF2B5EF4-FFF2-40B4-BE49-F238E27FC236}">
                <a16:creationId xmlns:a16="http://schemas.microsoft.com/office/drawing/2014/main" id="{3C7A7160-4DEF-2E12-6678-DB72960225B6}"/>
              </a:ext>
            </a:extLst>
          </p:cNvPr>
          <p:cNvSpPr>
            <a:spLocks noGrp="1"/>
          </p:cNvSpPr>
          <p:nvPr>
            <p:ph type="body" sz="quarter" idx="14"/>
          </p:nvPr>
        </p:nvSpPr>
        <p:spPr/>
        <p:txBody>
          <a:bodyPr/>
          <a:lstStyle/>
          <a:p>
            <a:r>
              <a:rPr lang="de-DE"/>
              <a:t>A  058 : 4 charts : 4 sources</a:t>
            </a:r>
            <a:endParaRPr lang="en-US"/>
          </a:p>
          <a:p>
            <a:endParaRPr lang="de-DE"/>
          </a:p>
        </p:txBody>
      </p:sp>
    </p:spTree>
    <p:extLst>
      <p:ext uri="{BB962C8B-B14F-4D97-AF65-F5344CB8AC3E}">
        <p14:creationId xmlns:p14="http://schemas.microsoft.com/office/powerpoint/2010/main" val="3734941496"/>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 name="Slide Number Placeholder 41">
            <a:extLst>
              <a:ext uri="{FF2B5EF4-FFF2-40B4-BE49-F238E27FC236}">
                <a16:creationId xmlns:a16="http://schemas.microsoft.com/office/drawing/2014/main" id="{FDFA8042-07FB-F5AD-7C49-54CF1105DB13}"/>
              </a:ext>
            </a:extLst>
          </p:cNvPr>
          <p:cNvSpPr>
            <a:spLocks noGrp="1"/>
          </p:cNvSpPr>
          <p:nvPr>
            <p:ph type="sldNum" sz="quarter" idx="4"/>
          </p:nvPr>
        </p:nvSpPr>
        <p:spPr/>
        <p:txBody>
          <a:bodyPr/>
          <a:lstStyle/>
          <a:p>
            <a:pPr lvl="0"/>
            <a:fld id="{FA573BCF-C0F1-4720-B5E7-944FE630E67D}" type="slidenum">
              <a:rPr lang="en-US" noProof="0" smtClean="0"/>
              <a:pPr lvl="0"/>
              <a:t>91</a:t>
            </a:fld>
            <a:endParaRPr lang="en-US" noProof="0" dirty="0"/>
          </a:p>
        </p:txBody>
      </p:sp>
      <p:sp>
        <p:nvSpPr>
          <p:cNvPr id="3" name="Footer Placeholder 2">
            <a:extLst>
              <a:ext uri="{FF2B5EF4-FFF2-40B4-BE49-F238E27FC236}">
                <a16:creationId xmlns:a16="http://schemas.microsoft.com/office/drawing/2014/main" id="{926FAD8A-F12B-F899-8516-816E1EAAECAE}"/>
              </a:ext>
            </a:extLst>
          </p:cNvPr>
          <p:cNvSpPr>
            <a:spLocks noGrp="1"/>
          </p:cNvSpPr>
          <p:nvPr>
            <p:ph type="ftr" sz="quarter" idx="3"/>
          </p:nvPr>
        </p:nvSpPr>
        <p:spPr/>
        <p:txBody>
          <a:bodyPr/>
          <a:lstStyle/>
          <a:p>
            <a:pPr lvl="0"/>
            <a:r>
              <a:rPr lang="en-GB" noProof="0"/>
              <a:t>valantic layout samples Route A dark 001</a:t>
            </a:r>
            <a:endParaRPr lang="nl-NL" noProof="0" dirty="0"/>
          </a:p>
        </p:txBody>
      </p:sp>
      <p:sp>
        <p:nvSpPr>
          <p:cNvPr id="2" name="Date Placeholder 1">
            <a:extLst>
              <a:ext uri="{FF2B5EF4-FFF2-40B4-BE49-F238E27FC236}">
                <a16:creationId xmlns:a16="http://schemas.microsoft.com/office/drawing/2014/main" id="{2EB08BD4-41BF-2668-6ECD-CF23FCF29AAA}"/>
              </a:ext>
            </a:extLst>
          </p:cNvPr>
          <p:cNvSpPr>
            <a:spLocks noGrp="1"/>
          </p:cNvSpPr>
          <p:nvPr>
            <p:ph type="dt" sz="half" idx="2"/>
          </p:nvPr>
        </p:nvSpPr>
        <p:spPr/>
        <p:txBody>
          <a:bodyPr/>
          <a:lstStyle/>
          <a:p>
            <a:pPr lvl="0"/>
            <a:r>
              <a:rPr lang="de-DE" noProof="0"/>
              <a:t>Mai 2026</a:t>
            </a:r>
            <a:endParaRPr lang="nl-NL" noProof="0" dirty="0"/>
          </a:p>
        </p:txBody>
      </p:sp>
      <p:sp>
        <p:nvSpPr>
          <p:cNvPr id="5" name="Text Placeholder 4">
            <a:extLst>
              <a:ext uri="{FF2B5EF4-FFF2-40B4-BE49-F238E27FC236}">
                <a16:creationId xmlns:a16="http://schemas.microsoft.com/office/drawing/2014/main" id="{254E585D-BD91-B43D-64F0-0BA6E8919E90}"/>
              </a:ext>
            </a:extLst>
          </p:cNvPr>
          <p:cNvSpPr>
            <a:spLocks noGrp="1"/>
          </p:cNvSpPr>
          <p:nvPr>
            <p:ph type="body" sz="quarter" idx="61"/>
          </p:nvPr>
        </p:nvSpPr>
        <p:spPr/>
        <p:txBody>
          <a:bodyPr/>
          <a:lstStyle/>
          <a:p>
            <a:r>
              <a:rPr lang="de-DE"/>
              <a:t>001_valantic-column-6cm.crtx</a:t>
            </a:r>
          </a:p>
        </p:txBody>
      </p:sp>
      <p:graphicFrame>
        <p:nvGraphicFramePr>
          <p:cNvPr id="40" name="Chart Placeholder 28">
            <a:extLst>
              <a:ext uri="{FF2B5EF4-FFF2-40B4-BE49-F238E27FC236}">
                <a16:creationId xmlns:a16="http://schemas.microsoft.com/office/drawing/2014/main" id="{D461BAA9-C44B-ED1F-32FE-0D1050CFE122}"/>
              </a:ext>
            </a:extLst>
          </p:cNvPr>
          <p:cNvGraphicFramePr>
            <a:graphicFrameLocks noGrp="1"/>
          </p:cNvGraphicFramePr>
          <p:nvPr>
            <p:ph type="chart" sz="quarter" idx="54"/>
            <p:extLst>
              <p:ext uri="{D42A27DB-BD31-4B8C-83A1-F6EECF244321}">
                <p14:modId xmlns:p14="http://schemas.microsoft.com/office/powerpoint/2010/main" val="166295041"/>
              </p:ext>
            </p:extLst>
          </p:nvPr>
        </p:nvGraphicFramePr>
        <p:xfrm>
          <a:off x="8207375" y="4464050"/>
          <a:ext cx="3421063" cy="1295400"/>
        </p:xfrm>
        <a:graphic>
          <a:graphicData uri="http://schemas.openxmlformats.org/drawingml/2006/chart">
            <c:chart xmlns:c="http://schemas.openxmlformats.org/drawingml/2006/chart" xmlns:r="http://schemas.openxmlformats.org/officeDocument/2006/relationships" r:id="rId2"/>
          </a:graphicData>
        </a:graphic>
      </p:graphicFrame>
      <p:sp>
        <p:nvSpPr>
          <p:cNvPr id="78" name="Content Placeholder 77">
            <a:extLst>
              <a:ext uri="{FF2B5EF4-FFF2-40B4-BE49-F238E27FC236}">
                <a16:creationId xmlns:a16="http://schemas.microsoft.com/office/drawing/2014/main" id="{7BB604AF-5601-DE2B-AE9F-65C33A323084}"/>
              </a:ext>
            </a:extLst>
          </p:cNvPr>
          <p:cNvSpPr>
            <a:spLocks noGrp="1"/>
          </p:cNvSpPr>
          <p:nvPr>
            <p:ph sz="quarter" idx="55"/>
          </p:nvPr>
        </p:nvSpPr>
        <p:spPr/>
        <p:txBody>
          <a:bodyPr/>
          <a:lstStyle/>
          <a:p>
            <a:pPr lvl="8"/>
            <a:r>
              <a:rPr lang="de-DE"/>
              <a:t>valantic lavander</a:t>
            </a:r>
          </a:p>
          <a:p>
            <a:endParaRPr lang="en-US"/>
          </a:p>
        </p:txBody>
      </p:sp>
      <p:sp>
        <p:nvSpPr>
          <p:cNvPr id="23" name="Text Placeholder 22">
            <a:extLst>
              <a:ext uri="{FF2B5EF4-FFF2-40B4-BE49-F238E27FC236}">
                <a16:creationId xmlns:a16="http://schemas.microsoft.com/office/drawing/2014/main" id="{5CDC15A2-22CE-4841-CC29-0E6E617601F1}"/>
              </a:ext>
            </a:extLst>
          </p:cNvPr>
          <p:cNvSpPr>
            <a:spLocks noGrp="1"/>
          </p:cNvSpPr>
          <p:nvPr>
            <p:ph type="body" sz="quarter" idx="60"/>
          </p:nvPr>
        </p:nvSpPr>
        <p:spPr/>
        <p:txBody>
          <a:bodyPr/>
          <a:lstStyle/>
          <a:p>
            <a:r>
              <a:rPr lang="de-DE"/>
              <a:t>001_valantic-column-6cm.crtx</a:t>
            </a:r>
          </a:p>
        </p:txBody>
      </p:sp>
      <p:graphicFrame>
        <p:nvGraphicFramePr>
          <p:cNvPr id="39" name="Chart Placeholder 28">
            <a:extLst>
              <a:ext uri="{FF2B5EF4-FFF2-40B4-BE49-F238E27FC236}">
                <a16:creationId xmlns:a16="http://schemas.microsoft.com/office/drawing/2014/main" id="{1856E33F-E08E-CD40-B28E-08FF4E163710}"/>
              </a:ext>
            </a:extLst>
          </p:cNvPr>
          <p:cNvGraphicFramePr>
            <a:graphicFrameLocks noGrp="1"/>
          </p:cNvGraphicFramePr>
          <p:nvPr>
            <p:ph type="chart" sz="quarter" idx="46"/>
            <p:extLst>
              <p:ext uri="{D42A27DB-BD31-4B8C-83A1-F6EECF244321}">
                <p14:modId xmlns:p14="http://schemas.microsoft.com/office/powerpoint/2010/main" val="125331431"/>
              </p:ext>
            </p:extLst>
          </p:nvPr>
        </p:nvGraphicFramePr>
        <p:xfrm>
          <a:off x="4373563" y="4464050"/>
          <a:ext cx="3421062" cy="1295400"/>
        </p:xfrm>
        <a:graphic>
          <a:graphicData uri="http://schemas.openxmlformats.org/drawingml/2006/chart">
            <c:chart xmlns:c="http://schemas.openxmlformats.org/drawingml/2006/chart" xmlns:r="http://schemas.openxmlformats.org/officeDocument/2006/relationships" r:id="rId3"/>
          </a:graphicData>
        </a:graphic>
      </p:graphicFrame>
      <p:sp>
        <p:nvSpPr>
          <p:cNvPr id="75" name="Content Placeholder 74">
            <a:extLst>
              <a:ext uri="{FF2B5EF4-FFF2-40B4-BE49-F238E27FC236}">
                <a16:creationId xmlns:a16="http://schemas.microsoft.com/office/drawing/2014/main" id="{6EF8F731-143B-3E3C-4827-55C671D46128}"/>
              </a:ext>
            </a:extLst>
          </p:cNvPr>
          <p:cNvSpPr>
            <a:spLocks noGrp="1"/>
          </p:cNvSpPr>
          <p:nvPr>
            <p:ph sz="quarter" idx="48"/>
          </p:nvPr>
        </p:nvSpPr>
        <p:spPr/>
        <p:txBody>
          <a:bodyPr/>
          <a:lstStyle/>
          <a:p>
            <a:pPr lvl="8"/>
            <a:r>
              <a:rPr lang="de-DE"/>
              <a:t>valantic gold</a:t>
            </a:r>
          </a:p>
          <a:p>
            <a:endParaRPr lang="en-US"/>
          </a:p>
        </p:txBody>
      </p:sp>
      <p:sp>
        <p:nvSpPr>
          <p:cNvPr id="77" name="Text Placeholder 76">
            <a:extLst>
              <a:ext uri="{FF2B5EF4-FFF2-40B4-BE49-F238E27FC236}">
                <a16:creationId xmlns:a16="http://schemas.microsoft.com/office/drawing/2014/main" id="{AC86B584-194D-BD76-D6A5-A70DCD25FD54}"/>
              </a:ext>
            </a:extLst>
          </p:cNvPr>
          <p:cNvSpPr>
            <a:spLocks noGrp="1"/>
          </p:cNvSpPr>
          <p:nvPr>
            <p:ph type="body" sz="quarter" idx="59"/>
          </p:nvPr>
        </p:nvSpPr>
        <p:spPr/>
        <p:txBody>
          <a:bodyPr/>
          <a:lstStyle/>
          <a:p>
            <a:r>
              <a:rPr lang="de-DE"/>
              <a:t>001_valantic-column-6cm.crtx</a:t>
            </a:r>
          </a:p>
        </p:txBody>
      </p:sp>
      <p:graphicFrame>
        <p:nvGraphicFramePr>
          <p:cNvPr id="55" name="Chart Placeholder 28">
            <a:extLst>
              <a:ext uri="{FF2B5EF4-FFF2-40B4-BE49-F238E27FC236}">
                <a16:creationId xmlns:a16="http://schemas.microsoft.com/office/drawing/2014/main" id="{48F3345A-DBE0-A238-C632-C0F7C502B08B}"/>
              </a:ext>
            </a:extLst>
          </p:cNvPr>
          <p:cNvGraphicFramePr>
            <a:graphicFrameLocks noGrp="1"/>
          </p:cNvGraphicFramePr>
          <p:nvPr>
            <p:ph type="chart" sz="quarter" idx="47"/>
            <p:extLst>
              <p:ext uri="{D42A27DB-BD31-4B8C-83A1-F6EECF244321}">
                <p14:modId xmlns:p14="http://schemas.microsoft.com/office/powerpoint/2010/main" val="2960230294"/>
              </p:ext>
            </p:extLst>
          </p:nvPr>
        </p:nvGraphicFramePr>
        <p:xfrm>
          <a:off x="539750" y="4464050"/>
          <a:ext cx="3419475" cy="1295400"/>
        </p:xfrm>
        <a:graphic>
          <a:graphicData uri="http://schemas.openxmlformats.org/drawingml/2006/chart">
            <c:chart xmlns:c="http://schemas.openxmlformats.org/drawingml/2006/chart" xmlns:r="http://schemas.openxmlformats.org/officeDocument/2006/relationships" r:id="rId4"/>
          </a:graphicData>
        </a:graphic>
      </p:graphicFrame>
      <p:sp>
        <p:nvSpPr>
          <p:cNvPr id="76" name="Content Placeholder 75">
            <a:extLst>
              <a:ext uri="{FF2B5EF4-FFF2-40B4-BE49-F238E27FC236}">
                <a16:creationId xmlns:a16="http://schemas.microsoft.com/office/drawing/2014/main" id="{849D9593-7F50-F6AC-6673-6D9692BD1DE7}"/>
              </a:ext>
            </a:extLst>
          </p:cNvPr>
          <p:cNvSpPr>
            <a:spLocks noGrp="1"/>
          </p:cNvSpPr>
          <p:nvPr>
            <p:ph sz="quarter" idx="49"/>
          </p:nvPr>
        </p:nvSpPr>
        <p:spPr/>
        <p:txBody>
          <a:bodyPr/>
          <a:lstStyle/>
          <a:p>
            <a:pPr lvl="8"/>
            <a:r>
              <a:rPr lang="de-DE"/>
              <a:t>valantic silver</a:t>
            </a:r>
          </a:p>
          <a:p>
            <a:endParaRPr lang="en-US"/>
          </a:p>
        </p:txBody>
      </p:sp>
      <p:sp>
        <p:nvSpPr>
          <p:cNvPr id="79" name="Text Placeholder 78">
            <a:extLst>
              <a:ext uri="{FF2B5EF4-FFF2-40B4-BE49-F238E27FC236}">
                <a16:creationId xmlns:a16="http://schemas.microsoft.com/office/drawing/2014/main" id="{9759D99A-BFFC-7BF3-AC34-286BF11C26C7}"/>
              </a:ext>
            </a:extLst>
          </p:cNvPr>
          <p:cNvSpPr>
            <a:spLocks noGrp="1"/>
          </p:cNvSpPr>
          <p:nvPr>
            <p:ph type="body" sz="quarter" idx="62"/>
          </p:nvPr>
        </p:nvSpPr>
        <p:spPr/>
        <p:txBody>
          <a:bodyPr/>
          <a:lstStyle/>
          <a:p>
            <a:r>
              <a:rPr lang="de-DE"/>
              <a:t>001_valantic-column-6cm.crtx</a:t>
            </a:r>
          </a:p>
        </p:txBody>
      </p:sp>
      <p:graphicFrame>
        <p:nvGraphicFramePr>
          <p:cNvPr id="50" name="Chart Placeholder 28">
            <a:extLst>
              <a:ext uri="{FF2B5EF4-FFF2-40B4-BE49-F238E27FC236}">
                <a16:creationId xmlns:a16="http://schemas.microsoft.com/office/drawing/2014/main" id="{A90EADC5-E6EA-EBB5-E25B-B036B475FF77}"/>
              </a:ext>
            </a:extLst>
          </p:cNvPr>
          <p:cNvGraphicFramePr>
            <a:graphicFrameLocks noGrp="1"/>
          </p:cNvGraphicFramePr>
          <p:nvPr>
            <p:ph type="chart" sz="quarter" idx="57"/>
            <p:extLst>
              <p:ext uri="{D42A27DB-BD31-4B8C-83A1-F6EECF244321}">
                <p14:modId xmlns:p14="http://schemas.microsoft.com/office/powerpoint/2010/main" val="122759394"/>
              </p:ext>
            </p:extLst>
          </p:nvPr>
        </p:nvGraphicFramePr>
        <p:xfrm>
          <a:off x="8207375" y="1979613"/>
          <a:ext cx="3421063" cy="1296987"/>
        </p:xfrm>
        <a:graphic>
          <a:graphicData uri="http://schemas.openxmlformats.org/drawingml/2006/chart">
            <c:chart xmlns:c="http://schemas.openxmlformats.org/drawingml/2006/chart" xmlns:r="http://schemas.openxmlformats.org/officeDocument/2006/relationships" r:id="rId5"/>
          </a:graphicData>
        </a:graphic>
      </p:graphicFrame>
      <p:sp>
        <p:nvSpPr>
          <p:cNvPr id="80" name="Content Placeholder 79">
            <a:extLst>
              <a:ext uri="{FF2B5EF4-FFF2-40B4-BE49-F238E27FC236}">
                <a16:creationId xmlns:a16="http://schemas.microsoft.com/office/drawing/2014/main" id="{D9FD703B-1740-5AE1-4DFC-D24AFD9B6E92}"/>
              </a:ext>
            </a:extLst>
          </p:cNvPr>
          <p:cNvSpPr>
            <a:spLocks noGrp="1"/>
          </p:cNvSpPr>
          <p:nvPr>
            <p:ph sz="quarter" idx="58"/>
          </p:nvPr>
        </p:nvSpPr>
        <p:spPr/>
        <p:txBody>
          <a:bodyPr/>
          <a:lstStyle/>
          <a:p>
            <a:pPr lvl="8"/>
            <a:r>
              <a:rPr lang="de-DE"/>
              <a:t>valantic vibrant purple</a:t>
            </a:r>
          </a:p>
          <a:p>
            <a:endParaRPr lang="en-US"/>
          </a:p>
        </p:txBody>
      </p:sp>
      <p:sp>
        <p:nvSpPr>
          <p:cNvPr id="34" name="Text Placeholder 33">
            <a:extLst>
              <a:ext uri="{FF2B5EF4-FFF2-40B4-BE49-F238E27FC236}">
                <a16:creationId xmlns:a16="http://schemas.microsoft.com/office/drawing/2014/main" id="{8594579C-5E46-D961-50CF-997F2C071D85}"/>
              </a:ext>
            </a:extLst>
          </p:cNvPr>
          <p:cNvSpPr>
            <a:spLocks noGrp="1"/>
          </p:cNvSpPr>
          <p:nvPr>
            <p:ph type="body" sz="quarter" idx="63"/>
          </p:nvPr>
        </p:nvSpPr>
        <p:spPr/>
        <p:txBody>
          <a:bodyPr/>
          <a:lstStyle/>
          <a:p>
            <a:r>
              <a:rPr lang="de-DE"/>
              <a:t>001_valantic-column-6cm.crtx</a:t>
            </a:r>
          </a:p>
        </p:txBody>
      </p:sp>
      <p:graphicFrame>
        <p:nvGraphicFramePr>
          <p:cNvPr id="49" name="Chart Placeholder 28">
            <a:extLst>
              <a:ext uri="{FF2B5EF4-FFF2-40B4-BE49-F238E27FC236}">
                <a16:creationId xmlns:a16="http://schemas.microsoft.com/office/drawing/2014/main" id="{4460813F-81CF-3303-4BDA-C1694386C288}"/>
              </a:ext>
            </a:extLst>
          </p:cNvPr>
          <p:cNvGraphicFramePr>
            <a:graphicFrameLocks noGrp="1"/>
          </p:cNvGraphicFramePr>
          <p:nvPr>
            <p:ph type="chart" sz="quarter" idx="41"/>
            <p:extLst>
              <p:ext uri="{D42A27DB-BD31-4B8C-83A1-F6EECF244321}">
                <p14:modId xmlns:p14="http://schemas.microsoft.com/office/powerpoint/2010/main" val="3668798979"/>
              </p:ext>
            </p:extLst>
          </p:nvPr>
        </p:nvGraphicFramePr>
        <p:xfrm>
          <a:off x="4373563" y="1979613"/>
          <a:ext cx="3421062" cy="1296987"/>
        </p:xfrm>
        <a:graphic>
          <a:graphicData uri="http://schemas.openxmlformats.org/drawingml/2006/chart">
            <c:chart xmlns:c="http://schemas.openxmlformats.org/drawingml/2006/chart" xmlns:r="http://schemas.openxmlformats.org/officeDocument/2006/relationships" r:id="rId6"/>
          </a:graphicData>
        </a:graphic>
      </p:graphicFrame>
      <p:sp>
        <p:nvSpPr>
          <p:cNvPr id="74" name="Content Placeholder 73">
            <a:extLst>
              <a:ext uri="{FF2B5EF4-FFF2-40B4-BE49-F238E27FC236}">
                <a16:creationId xmlns:a16="http://schemas.microsoft.com/office/drawing/2014/main" id="{39A80AD4-DC20-F937-3B9B-BBACEC587B9C}"/>
              </a:ext>
            </a:extLst>
          </p:cNvPr>
          <p:cNvSpPr>
            <a:spLocks noGrp="1"/>
          </p:cNvSpPr>
          <p:nvPr>
            <p:ph sz="quarter" idx="22"/>
          </p:nvPr>
        </p:nvSpPr>
        <p:spPr/>
        <p:txBody>
          <a:bodyPr/>
          <a:lstStyle/>
          <a:p>
            <a:pPr lvl="8"/>
            <a:r>
              <a:rPr lang="de-DE"/>
              <a:t>valantic royal blue</a:t>
            </a:r>
          </a:p>
          <a:p>
            <a:endParaRPr lang="en-US"/>
          </a:p>
        </p:txBody>
      </p:sp>
      <p:sp>
        <p:nvSpPr>
          <p:cNvPr id="11" name="Text Placeholder 10">
            <a:extLst>
              <a:ext uri="{FF2B5EF4-FFF2-40B4-BE49-F238E27FC236}">
                <a16:creationId xmlns:a16="http://schemas.microsoft.com/office/drawing/2014/main" id="{3C7A7160-4DEF-2E12-6678-DB72960225B6}"/>
              </a:ext>
            </a:extLst>
          </p:cNvPr>
          <p:cNvSpPr>
            <a:spLocks noGrp="1"/>
          </p:cNvSpPr>
          <p:nvPr>
            <p:ph type="body" sz="quarter" idx="64"/>
          </p:nvPr>
        </p:nvSpPr>
        <p:spPr/>
        <p:txBody>
          <a:bodyPr/>
          <a:lstStyle/>
          <a:p>
            <a:r>
              <a:rPr lang="de-DE"/>
              <a:t>001_valantic-column-6cm.crtx</a:t>
            </a:r>
          </a:p>
        </p:txBody>
      </p:sp>
      <p:graphicFrame>
        <p:nvGraphicFramePr>
          <p:cNvPr id="8" name="Chart Placeholder 28">
            <a:extLst>
              <a:ext uri="{FF2B5EF4-FFF2-40B4-BE49-F238E27FC236}">
                <a16:creationId xmlns:a16="http://schemas.microsoft.com/office/drawing/2014/main" id="{B53B51DA-4280-8597-E3E0-C8D76EC6DC98}"/>
              </a:ext>
            </a:extLst>
          </p:cNvPr>
          <p:cNvGraphicFramePr>
            <a:graphicFrameLocks noGrp="1"/>
          </p:cNvGraphicFramePr>
          <p:nvPr>
            <p:ph type="chart" sz="quarter" idx="39"/>
            <p:extLst>
              <p:ext uri="{D42A27DB-BD31-4B8C-83A1-F6EECF244321}">
                <p14:modId xmlns:p14="http://schemas.microsoft.com/office/powerpoint/2010/main" val="3164966487"/>
              </p:ext>
            </p:extLst>
          </p:nvPr>
        </p:nvGraphicFramePr>
        <p:xfrm>
          <a:off x="539750" y="1979613"/>
          <a:ext cx="3419475" cy="1296987"/>
        </p:xfrm>
        <a:graphic>
          <a:graphicData uri="http://schemas.openxmlformats.org/drawingml/2006/chart">
            <c:chart xmlns:c="http://schemas.openxmlformats.org/drawingml/2006/chart" xmlns:r="http://schemas.openxmlformats.org/officeDocument/2006/relationships" r:id="rId7"/>
          </a:graphicData>
        </a:graphic>
      </p:graphicFrame>
      <p:sp>
        <p:nvSpPr>
          <p:cNvPr id="73" name="Content Placeholder 72">
            <a:extLst>
              <a:ext uri="{FF2B5EF4-FFF2-40B4-BE49-F238E27FC236}">
                <a16:creationId xmlns:a16="http://schemas.microsoft.com/office/drawing/2014/main" id="{662E003F-CD23-9900-BD44-C7A57A3A29E0}"/>
              </a:ext>
            </a:extLst>
          </p:cNvPr>
          <p:cNvSpPr>
            <a:spLocks noGrp="1"/>
          </p:cNvSpPr>
          <p:nvPr>
            <p:ph sz="quarter" idx="15"/>
          </p:nvPr>
        </p:nvSpPr>
        <p:spPr/>
        <p:txBody>
          <a:bodyPr/>
          <a:lstStyle/>
          <a:p>
            <a:pPr lvl="8"/>
            <a:r>
              <a:rPr lang="de-DE" dirty="0" err="1"/>
              <a:t>valantic</a:t>
            </a:r>
            <a:r>
              <a:rPr lang="de-DE" dirty="0"/>
              <a:t> LINES</a:t>
            </a:r>
          </a:p>
          <a:p>
            <a:endParaRPr lang="en-US" dirty="0"/>
          </a:p>
        </p:txBody>
      </p:sp>
      <p:sp>
        <p:nvSpPr>
          <p:cNvPr id="9" name="Title 8">
            <a:extLst>
              <a:ext uri="{FF2B5EF4-FFF2-40B4-BE49-F238E27FC236}">
                <a16:creationId xmlns:a16="http://schemas.microsoft.com/office/drawing/2014/main" id="{8CB02352-023C-13B0-A05E-BEDB6542443C}"/>
              </a:ext>
            </a:extLst>
          </p:cNvPr>
          <p:cNvSpPr>
            <a:spLocks noGrp="1"/>
          </p:cNvSpPr>
          <p:nvPr>
            <p:ph type="title"/>
          </p:nvPr>
        </p:nvSpPr>
        <p:spPr/>
        <p:txBody>
          <a:bodyPr vert="horz"/>
          <a:lstStyle/>
          <a:p>
            <a:r>
              <a:rPr lang="de-DE" dirty="0"/>
              <a:t>Six bar </a:t>
            </a:r>
            <a:r>
              <a:rPr lang="de-DE" dirty="0" err="1"/>
              <a:t>charts</a:t>
            </a:r>
            <a:r>
              <a:rPr lang="de-DE" dirty="0"/>
              <a:t> : </a:t>
            </a:r>
            <a:r>
              <a:rPr lang="de-DE" dirty="0">
                <a:gradFill>
                  <a:gsLst>
                    <a:gs pos="0">
                      <a:srgbClr val="EF4251"/>
                    </a:gs>
                    <a:gs pos="100000">
                      <a:srgbClr val="F4704D"/>
                    </a:gs>
                  </a:gsLst>
                  <a:lin ang="18900000" scaled="0"/>
                </a:gradFill>
              </a:rPr>
              <a:t>Color </a:t>
            </a:r>
            <a:r>
              <a:rPr lang="de-DE" dirty="0" err="1">
                <a:gradFill>
                  <a:gsLst>
                    <a:gs pos="0">
                      <a:srgbClr val="EF4251"/>
                    </a:gs>
                    <a:gs pos="100000">
                      <a:srgbClr val="F4704D"/>
                    </a:gs>
                  </a:gsLst>
                  <a:lin ang="18900000" scaled="0"/>
                </a:gradFill>
              </a:rPr>
              <a:t>Examples</a:t>
            </a:r>
            <a:endParaRPr lang="en-US" dirty="0">
              <a:gradFill>
                <a:gsLst>
                  <a:gs pos="0">
                    <a:srgbClr val="EF4251"/>
                  </a:gs>
                  <a:gs pos="100000">
                    <a:srgbClr val="F4704D"/>
                  </a:gs>
                </a:gsLst>
                <a:lin ang="18900000" scaled="0"/>
              </a:gradFill>
            </a:endParaRPr>
          </a:p>
        </p:txBody>
      </p:sp>
      <p:sp>
        <p:nvSpPr>
          <p:cNvPr id="4" name="Text Placeholder 3">
            <a:extLst>
              <a:ext uri="{FF2B5EF4-FFF2-40B4-BE49-F238E27FC236}">
                <a16:creationId xmlns:a16="http://schemas.microsoft.com/office/drawing/2014/main" id="{9A3DCD8A-44D0-923D-A200-650B0596F1E7}"/>
              </a:ext>
            </a:extLst>
          </p:cNvPr>
          <p:cNvSpPr>
            <a:spLocks noGrp="1"/>
          </p:cNvSpPr>
          <p:nvPr>
            <p:ph type="body" sz="quarter" idx="14"/>
          </p:nvPr>
        </p:nvSpPr>
        <p:spPr/>
        <p:txBody>
          <a:bodyPr/>
          <a:lstStyle/>
          <a:p>
            <a:r>
              <a:rPr lang="de-DE"/>
              <a:t>A  059 : 6 charts : 6 sources</a:t>
            </a:r>
            <a:endParaRPr lang="de-DE" dirty="0"/>
          </a:p>
        </p:txBody>
      </p:sp>
    </p:spTree>
    <p:extLst>
      <p:ext uri="{BB962C8B-B14F-4D97-AF65-F5344CB8AC3E}">
        <p14:creationId xmlns:p14="http://schemas.microsoft.com/office/powerpoint/2010/main" val="19330909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4588ECC-4E33-3DE5-B296-0B7B12B3E49E}"/>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B5DC5B-6873-43DB-ADC7-B15ACCE0DFDB}" type="slidenum">
              <a:rPr kumimoji="0" lang="de-DE"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92</a:t>
            </a:fld>
            <a:endParaRPr kumimoji="0" lang="de-DE"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4" name="Footer Placeholder 3">
            <a:extLst>
              <a:ext uri="{FF2B5EF4-FFF2-40B4-BE49-F238E27FC236}">
                <a16:creationId xmlns:a16="http://schemas.microsoft.com/office/drawing/2014/main" id="{D0ECE2A4-B2BC-86F2-C7C1-558A9E41CD58}"/>
              </a:ext>
            </a:extLst>
          </p:cNvPr>
          <p:cNvSpPr>
            <a:spLocks noGrp="1"/>
          </p:cNvSpPr>
          <p:nvPr>
            <p:ph type="ftr" sz="quarter" idx="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 name="Date Placeholder 2">
            <a:extLst>
              <a:ext uri="{FF2B5EF4-FFF2-40B4-BE49-F238E27FC236}">
                <a16:creationId xmlns:a16="http://schemas.microsoft.com/office/drawing/2014/main" id="{93672C1D-468D-4BCB-564A-EDB831143A33}"/>
              </a:ext>
            </a:extLst>
          </p:cNvPr>
          <p:cNvSpPr>
            <a:spLocks noGrp="1"/>
          </p:cNvSpPr>
          <p:nvPr>
            <p:ph type="dt" sz="half" idx="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8" name="Text Placeholder 7">
            <a:extLst>
              <a:ext uri="{FF2B5EF4-FFF2-40B4-BE49-F238E27FC236}">
                <a16:creationId xmlns:a16="http://schemas.microsoft.com/office/drawing/2014/main" id="{63676782-0F02-80F7-4886-D3C569376FE2}"/>
              </a:ext>
            </a:extLst>
          </p:cNvPr>
          <p:cNvSpPr>
            <a:spLocks noGrp="1"/>
          </p:cNvSpPr>
          <p:nvPr>
            <p:ph type="body" sz="quarter" idx="57"/>
          </p:nvPr>
        </p:nvSpPr>
        <p:spPr/>
        <p:txBody>
          <a:bodyPr/>
          <a:lstStyle/>
          <a:p>
            <a:r>
              <a:rPr lang="en-GB" dirty="0"/>
              <a:t>Year 2024, Source: website</a:t>
            </a:r>
            <a:endParaRPr lang="en-US" dirty="0"/>
          </a:p>
        </p:txBody>
      </p:sp>
      <p:graphicFrame>
        <p:nvGraphicFramePr>
          <p:cNvPr id="13" name="Content Placeholder 40">
            <a:extLst>
              <a:ext uri="{FF2B5EF4-FFF2-40B4-BE49-F238E27FC236}">
                <a16:creationId xmlns:a16="http://schemas.microsoft.com/office/drawing/2014/main" id="{403351C9-FD8E-F824-4729-DFD368A0DFB1}"/>
              </a:ext>
            </a:extLst>
          </p:cNvPr>
          <p:cNvGraphicFramePr>
            <a:graphicFrameLocks noGrp="1"/>
          </p:cNvGraphicFramePr>
          <p:nvPr>
            <p:ph sz="quarter" idx="15"/>
            <p:extLst>
              <p:ext uri="{D42A27DB-BD31-4B8C-83A1-F6EECF244321}">
                <p14:modId xmlns:p14="http://schemas.microsoft.com/office/powerpoint/2010/main" val="1722615641"/>
              </p:ext>
            </p:extLst>
          </p:nvPr>
        </p:nvGraphicFramePr>
        <p:xfrm>
          <a:off x="539750" y="1476375"/>
          <a:ext cx="11088681" cy="4015233"/>
        </p:xfrm>
        <a:graphic>
          <a:graphicData uri="http://schemas.openxmlformats.org/drawingml/2006/table">
            <a:tbl>
              <a:tblPr firstRow="1" firstCol="1" bandRow="1">
                <a:tableStyleId>{3B4B98B0-60AC-42C2-AFA5-B58CD77FA1E5}</a:tableStyleId>
              </a:tblPr>
              <a:tblGrid>
                <a:gridCol w="1579551">
                  <a:extLst>
                    <a:ext uri="{9D8B030D-6E8A-4147-A177-3AD203B41FA5}">
                      <a16:colId xmlns:a16="http://schemas.microsoft.com/office/drawing/2014/main" val="3397399640"/>
                    </a:ext>
                  </a:extLst>
                </a:gridCol>
                <a:gridCol w="633942">
                  <a:extLst>
                    <a:ext uri="{9D8B030D-6E8A-4147-A177-3AD203B41FA5}">
                      <a16:colId xmlns:a16="http://schemas.microsoft.com/office/drawing/2014/main" val="80727694"/>
                    </a:ext>
                  </a:extLst>
                </a:gridCol>
                <a:gridCol w="633942">
                  <a:extLst>
                    <a:ext uri="{9D8B030D-6E8A-4147-A177-3AD203B41FA5}">
                      <a16:colId xmlns:a16="http://schemas.microsoft.com/office/drawing/2014/main" val="1326816366"/>
                    </a:ext>
                  </a:extLst>
                </a:gridCol>
                <a:gridCol w="633942">
                  <a:extLst>
                    <a:ext uri="{9D8B030D-6E8A-4147-A177-3AD203B41FA5}">
                      <a16:colId xmlns:a16="http://schemas.microsoft.com/office/drawing/2014/main" val="2554861510"/>
                    </a:ext>
                  </a:extLst>
                </a:gridCol>
                <a:gridCol w="633942">
                  <a:extLst>
                    <a:ext uri="{9D8B030D-6E8A-4147-A177-3AD203B41FA5}">
                      <a16:colId xmlns:a16="http://schemas.microsoft.com/office/drawing/2014/main" val="2669081539"/>
                    </a:ext>
                  </a:extLst>
                </a:gridCol>
                <a:gridCol w="633942">
                  <a:extLst>
                    <a:ext uri="{9D8B030D-6E8A-4147-A177-3AD203B41FA5}">
                      <a16:colId xmlns:a16="http://schemas.microsoft.com/office/drawing/2014/main" val="222474422"/>
                    </a:ext>
                  </a:extLst>
                </a:gridCol>
                <a:gridCol w="633942">
                  <a:extLst>
                    <a:ext uri="{9D8B030D-6E8A-4147-A177-3AD203B41FA5}">
                      <a16:colId xmlns:a16="http://schemas.microsoft.com/office/drawing/2014/main" val="2886304381"/>
                    </a:ext>
                  </a:extLst>
                </a:gridCol>
                <a:gridCol w="633942">
                  <a:extLst>
                    <a:ext uri="{9D8B030D-6E8A-4147-A177-3AD203B41FA5}">
                      <a16:colId xmlns:a16="http://schemas.microsoft.com/office/drawing/2014/main" val="1837760421"/>
                    </a:ext>
                  </a:extLst>
                </a:gridCol>
                <a:gridCol w="633942">
                  <a:extLst>
                    <a:ext uri="{9D8B030D-6E8A-4147-A177-3AD203B41FA5}">
                      <a16:colId xmlns:a16="http://schemas.microsoft.com/office/drawing/2014/main" val="2508332312"/>
                    </a:ext>
                  </a:extLst>
                </a:gridCol>
                <a:gridCol w="633942">
                  <a:extLst>
                    <a:ext uri="{9D8B030D-6E8A-4147-A177-3AD203B41FA5}">
                      <a16:colId xmlns:a16="http://schemas.microsoft.com/office/drawing/2014/main" val="1920208036"/>
                    </a:ext>
                  </a:extLst>
                </a:gridCol>
                <a:gridCol w="633942">
                  <a:extLst>
                    <a:ext uri="{9D8B030D-6E8A-4147-A177-3AD203B41FA5}">
                      <a16:colId xmlns:a16="http://schemas.microsoft.com/office/drawing/2014/main" val="210367732"/>
                    </a:ext>
                  </a:extLst>
                </a:gridCol>
                <a:gridCol w="633942">
                  <a:extLst>
                    <a:ext uri="{9D8B030D-6E8A-4147-A177-3AD203B41FA5}">
                      <a16:colId xmlns:a16="http://schemas.microsoft.com/office/drawing/2014/main" val="2393414558"/>
                    </a:ext>
                  </a:extLst>
                </a:gridCol>
                <a:gridCol w="633942">
                  <a:extLst>
                    <a:ext uri="{9D8B030D-6E8A-4147-A177-3AD203B41FA5}">
                      <a16:colId xmlns:a16="http://schemas.microsoft.com/office/drawing/2014/main" val="587937391"/>
                    </a:ext>
                  </a:extLst>
                </a:gridCol>
                <a:gridCol w="633942">
                  <a:extLst>
                    <a:ext uri="{9D8B030D-6E8A-4147-A177-3AD203B41FA5}">
                      <a16:colId xmlns:a16="http://schemas.microsoft.com/office/drawing/2014/main" val="4168504663"/>
                    </a:ext>
                  </a:extLst>
                </a:gridCol>
                <a:gridCol w="633942">
                  <a:extLst>
                    <a:ext uri="{9D8B030D-6E8A-4147-A177-3AD203B41FA5}">
                      <a16:colId xmlns:a16="http://schemas.microsoft.com/office/drawing/2014/main" val="1271296738"/>
                    </a:ext>
                  </a:extLst>
                </a:gridCol>
                <a:gridCol w="633942">
                  <a:extLst>
                    <a:ext uri="{9D8B030D-6E8A-4147-A177-3AD203B41FA5}">
                      <a16:colId xmlns:a16="http://schemas.microsoft.com/office/drawing/2014/main" val="3587004065"/>
                    </a:ext>
                  </a:extLst>
                </a:gridCol>
              </a:tblGrid>
              <a:tr h="514350">
                <a:tc>
                  <a:txBody>
                    <a:bodyPr/>
                    <a:lstStyle/>
                    <a:p>
                      <a:pPr algn="l">
                        <a:lnSpc>
                          <a:spcPct val="150000"/>
                        </a:lnSpc>
                        <a:spcAft>
                          <a:spcPts val="0"/>
                        </a:spcAft>
                      </a:pPr>
                      <a:r>
                        <a:rPr lang="en-US" sz="1000" b="0" spc="0" baseline="0" dirty="0">
                          <a:solidFill>
                            <a:schemeClr val="tx1"/>
                          </a:solidFill>
                          <a:effectLst/>
                        </a:rPr>
                        <a:t>Subtitle</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86390" marR="86390" marT="43195" marB="43195"/>
                </a:tc>
                <a:tc gridSpan="15">
                  <a:txBody>
                    <a:bodyPr/>
                    <a:lstStyle/>
                    <a:p>
                      <a:pPr algn="l">
                        <a:lnSpc>
                          <a:spcPct val="150000"/>
                        </a:lnSpc>
                        <a:spcAft>
                          <a:spcPts val="0"/>
                        </a:spcAft>
                      </a:pPr>
                      <a:r>
                        <a:rPr lang="en-GB" sz="1000" b="0" kern="1200" spc="0" baseline="0" dirty="0">
                          <a:solidFill>
                            <a:schemeClr val="tx1"/>
                          </a:solidFill>
                          <a:effectLst/>
                        </a:rPr>
                        <a:t>2024</a:t>
                      </a:r>
                      <a:endParaRPr lang="en-US" sz="1000" b="0" kern="1200" spc="0" baseline="0" dirty="0">
                        <a:solidFill>
                          <a:schemeClr val="tx1"/>
                        </a:solidFill>
                        <a:effectLst/>
                        <a:latin typeface="+mn-lt"/>
                        <a:ea typeface="+mn-ea"/>
                        <a:cs typeface="Segoe UI Semibold" panose="020B0702040204020203" pitchFamily="34" charset="0"/>
                      </a:endParaRPr>
                    </a:p>
                  </a:txBody>
                  <a:tcPr marL="86390" marR="86390" marT="43195" marB="43195"/>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extLst>
                  <a:ext uri="{0D108BD9-81ED-4DB2-BD59-A6C34878D82A}">
                    <a16:rowId xmlns:a16="http://schemas.microsoft.com/office/drawing/2014/main" val="662028390"/>
                  </a:ext>
                </a:extLst>
              </a:tr>
              <a:tr h="641898">
                <a:tc>
                  <a:txBody>
                    <a:bodyPr/>
                    <a:lstStyle/>
                    <a:p>
                      <a:pPr algn="ct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86390" marR="86390" marT="43195" marB="43195"/>
                </a:tc>
                <a:tc>
                  <a:txBody>
                    <a:bodyPr/>
                    <a:lstStyle/>
                    <a:p>
                      <a:pPr algn="r">
                        <a:lnSpc>
                          <a:spcPct val="150000"/>
                        </a:lnSpc>
                        <a:spcAft>
                          <a:spcPts val="0"/>
                        </a:spcAft>
                      </a:pPr>
                      <a:r>
                        <a:rPr lang="en-GB" sz="1000" b="0" spc="0" baseline="0" dirty="0">
                          <a:solidFill>
                            <a:schemeClr val="tx1"/>
                          </a:solidFill>
                          <a:effectLst/>
                        </a:rPr>
                        <a:t>28.11.</a:t>
                      </a:r>
                      <a:endParaRPr lang="en-GB" sz="1000" b="0" i="0" spc="0" baseline="0" dirty="0">
                        <a:solidFill>
                          <a:schemeClr val="tx1"/>
                        </a:solidFill>
                        <a:effectLst/>
                        <a:latin typeface="+mn-lt"/>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rPr>
                        <a:t>05.12.</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rPr>
                        <a:t>12.12</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rPr>
                        <a:t>19.12</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rPr>
                        <a:t>26.12</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GB" sz="1000" b="0" spc="0" baseline="0" dirty="0">
                          <a:solidFill>
                            <a:schemeClr val="tx1"/>
                          </a:solidFill>
                          <a:effectLst/>
                        </a:rPr>
                        <a:t>02.01</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09.01</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16.01</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23.01</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30.01</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06.02</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13.02</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20.02</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27.02</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tc>
                  <a:txBody>
                    <a:bodyPr/>
                    <a:lstStyle/>
                    <a:p>
                      <a:pPr algn="r">
                        <a:lnSpc>
                          <a:spcPct val="150000"/>
                        </a:lnSpc>
                        <a:spcAft>
                          <a:spcPts val="0"/>
                        </a:spcAft>
                      </a:pPr>
                      <a:r>
                        <a:rPr lang="en-US" sz="1000" b="0" spc="0" baseline="0" dirty="0">
                          <a:solidFill>
                            <a:schemeClr val="tx1"/>
                          </a:solidFill>
                          <a:effectLst/>
                        </a:rPr>
                        <a:t>06.03</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61439" marR="61439" marT="0" marB="0"/>
                </a:tc>
                <a:extLst>
                  <a:ext uri="{0D108BD9-81ED-4DB2-BD59-A6C34878D82A}">
                    <a16:rowId xmlns:a16="http://schemas.microsoft.com/office/drawing/2014/main" val="2640412743"/>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l"/>
                      <a:r>
                        <a:rPr lang="nl-NL" sz="900" b="0" dirty="0">
                          <a:solidFill>
                            <a:schemeClr val="tx2"/>
                          </a:solidFill>
                          <a:latin typeface="+mn-lt"/>
                        </a:rPr>
                        <a:t>Lorem ipsum dolor</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extLst>
                  <a:ext uri="{0D108BD9-81ED-4DB2-BD59-A6C34878D82A}">
                    <a16:rowId xmlns:a16="http://schemas.microsoft.com/office/drawing/2014/main" val="1476668022"/>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l"/>
                      <a:r>
                        <a:rPr lang="nl-NL" sz="900" b="0" dirty="0">
                          <a:solidFill>
                            <a:schemeClr val="tx2"/>
                          </a:solidFill>
                          <a:latin typeface="+mn-lt"/>
                        </a:rPr>
                        <a:t>Lorem ipsum dolor</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extLst>
                  <a:ext uri="{0D108BD9-81ED-4DB2-BD59-A6C34878D82A}">
                    <a16:rowId xmlns:a16="http://schemas.microsoft.com/office/drawing/2014/main" val="700294440"/>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l"/>
                      <a:r>
                        <a:rPr lang="nl-NL" sz="900" b="0" err="1">
                          <a:solidFill>
                            <a:schemeClr val="tx2"/>
                          </a:solidFill>
                          <a:latin typeface="+mn-lt"/>
                        </a:rPr>
                        <a:t>Lorem</a:t>
                      </a:r>
                      <a:r>
                        <a:rPr lang="nl-NL" sz="900" b="0">
                          <a:solidFill>
                            <a:schemeClr val="tx2"/>
                          </a:solidFill>
                          <a:latin typeface="+mn-lt"/>
                        </a:rPr>
                        <a:t> </a:t>
                      </a:r>
                      <a:r>
                        <a:rPr lang="nl-NL" sz="900" b="0" err="1">
                          <a:solidFill>
                            <a:schemeClr val="tx2"/>
                          </a:solidFill>
                          <a:latin typeface="+mn-lt"/>
                        </a:rPr>
                        <a:t>ipsum</a:t>
                      </a:r>
                      <a:r>
                        <a:rPr lang="nl-NL" sz="900" b="0">
                          <a:solidFill>
                            <a:schemeClr val="tx2"/>
                          </a:solidFill>
                          <a:latin typeface="+mn-lt"/>
                        </a:rPr>
                        <a:t> </a:t>
                      </a:r>
                      <a:r>
                        <a:rPr lang="nl-NL" sz="900" b="0" err="1">
                          <a:solidFill>
                            <a:schemeClr val="tx2"/>
                          </a:solidFill>
                          <a:latin typeface="+mn-lt"/>
                        </a:rPr>
                        <a:t>dolor</a:t>
                      </a:r>
                      <a:endParaRPr lang="nl-NL" sz="900" b="0">
                        <a:solidFill>
                          <a:schemeClr val="tx2"/>
                        </a:solidFill>
                        <a:latin typeface="+mn-lt"/>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6"/>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6"/>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extLst>
                  <a:ext uri="{0D108BD9-81ED-4DB2-BD59-A6C34878D82A}">
                    <a16:rowId xmlns:a16="http://schemas.microsoft.com/office/drawing/2014/main" val="2125847788"/>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mn-lt"/>
                        </a:rPr>
                        <a:t>Lorem ipsum dolor</a:t>
                      </a:r>
                      <a:endParaRPr kumimoji="0" lang="nl-NL" sz="900" b="0" i="0" u="none" strike="noStrike" kern="1200" cap="none" spc="0" normalizeH="0" baseline="0" noProof="0" dirty="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1"/>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1"/>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1"/>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dirty="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dirty="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dirty="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dirty="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dirty="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dirty="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1"/>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1"/>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1"/>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1"/>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1"/>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1"/>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1"/>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1"/>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lang="nl-NL" sz="900">
                          <a:solidFill>
                            <a:schemeClr val="tx1"/>
                          </a:solidFill>
                          <a:latin typeface="+mn-lt"/>
                        </a:rPr>
                        <a:t>XXX,XX</a:t>
                      </a:r>
                    </a:p>
                  </a:txBody>
                  <a:tcPr marL="36000" marR="36000" marT="0" marB="0" anchor="ctr"/>
                </a:tc>
                <a:extLst>
                  <a:ext uri="{0D108BD9-81ED-4DB2-BD59-A6C34878D82A}">
                    <a16:rowId xmlns:a16="http://schemas.microsoft.com/office/drawing/2014/main" val="2597987745"/>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mn-lt"/>
                        </a:rPr>
                        <a:t>Lorem ipsum dolor</a:t>
                      </a:r>
                      <a:endParaRPr kumimoji="0" lang="nl-NL" sz="900" b="0" i="0" u="none" strike="noStrike" kern="1200" cap="none" spc="0" normalizeH="0" baseline="0" noProof="0" dirty="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tx1"/>
                          </a:solidFill>
                          <a:effectLst/>
                          <a:uLnTx/>
                          <a:uFillTx/>
                          <a:latin typeface="+mn-lt"/>
                        </a:rPr>
                        <a:t>XXX,XX</a:t>
                      </a:r>
                      <a:endParaRPr kumimoji="0" lang="nl-NL" sz="900" b="0" i="0" u="none" strike="noStrike" kern="1200" cap="none" spc="0" normalizeH="0" baseline="0" noProof="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tx1"/>
                          </a:solidFill>
                          <a:effectLst/>
                          <a:uLnTx/>
                          <a:uFillTx/>
                          <a:latin typeface="+mn-lt"/>
                        </a:rPr>
                        <a:t>XXX,XX</a:t>
                      </a:r>
                      <a:endParaRPr kumimoji="0" lang="nl-NL" sz="900" b="0" i="0" u="none" strike="noStrike" kern="1200" cap="none" spc="0" normalizeH="0" baseline="0" noProof="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tx1"/>
                          </a:solidFill>
                          <a:effectLst/>
                          <a:uLnTx/>
                          <a:uFillTx/>
                          <a:latin typeface="+mn-lt"/>
                        </a:rPr>
                        <a:t>XXX,XX</a:t>
                      </a:r>
                      <a:endParaRPr kumimoji="0" lang="nl-NL" sz="900" b="0" i="0" u="none" strike="noStrike" kern="1200" cap="none" spc="0" normalizeH="0" baseline="0" noProof="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gradFill>
                            <a:gsLst>
                              <a:gs pos="0">
                                <a:srgbClr val="FF4B4B"/>
                              </a:gs>
                              <a:gs pos="100000">
                                <a:srgbClr val="FF744F"/>
                              </a:gs>
                            </a:gsLst>
                            <a:lin ang="18900000" scaled="0"/>
                          </a:gra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gradFill>
                          <a:gsLst>
                            <a:gs pos="0">
                              <a:srgbClr val="FF4B4B"/>
                            </a:gs>
                            <a:gs pos="100000">
                              <a:srgbClr val="FF744F"/>
                            </a:gs>
                          </a:gsLst>
                          <a:lin ang="18900000" scaled="0"/>
                        </a:gra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gradFill>
                            <a:gsLst>
                              <a:gs pos="0">
                                <a:srgbClr val="FF4B4B"/>
                              </a:gs>
                              <a:gs pos="100000">
                                <a:srgbClr val="FF744F"/>
                              </a:gs>
                            </a:gsLst>
                            <a:lin ang="18900000" scaled="0"/>
                          </a:gra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a:ln>
                          <a:noFill/>
                        </a:ln>
                        <a:gradFill>
                          <a:gsLst>
                            <a:gs pos="0">
                              <a:srgbClr val="FF4B4B"/>
                            </a:gs>
                            <a:gs pos="100000">
                              <a:srgbClr val="FF744F"/>
                            </a:gs>
                          </a:gsLst>
                          <a:lin ang="18900000" scaled="0"/>
                        </a:gra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gradFill>
                            <a:gsLst>
                              <a:gs pos="0">
                                <a:srgbClr val="FF4B4B"/>
                              </a:gs>
                              <a:gs pos="100000">
                                <a:srgbClr val="FF744F"/>
                              </a:gs>
                            </a:gsLst>
                            <a:lin ang="18900000" scaled="0"/>
                          </a:gradFill>
                          <a:effectLst/>
                          <a:uLnTx/>
                          <a:uFillTx/>
                          <a:latin typeface="Segoe UI" panose="020B0502040204020203" pitchFamily="34" charset="0"/>
                          <a:cs typeface="Segoe UI" panose="020B0502040204020203" pitchFamily="34" charset="0"/>
                        </a:rPr>
                        <a:t>XXX,XX</a:t>
                      </a:r>
                      <a:endParaRPr kumimoji="0" lang="nl-NL" sz="900" b="0" i="0" u="none" strike="noStrike" kern="1200" cap="none" spc="0" normalizeH="0" baseline="0" noProof="0" dirty="0">
                        <a:ln>
                          <a:noFill/>
                        </a:ln>
                        <a:gradFill>
                          <a:gsLst>
                            <a:gs pos="0">
                              <a:srgbClr val="FF4B4B"/>
                            </a:gs>
                            <a:gs pos="100000">
                              <a:srgbClr val="FF744F"/>
                            </a:gs>
                          </a:gsLst>
                          <a:lin ang="18900000" scaled="0"/>
                        </a:gradFill>
                        <a:effectLst/>
                        <a:uLnTx/>
                        <a:uFillTx/>
                        <a:latin typeface="Segoe UI" panose="020B0502040204020203" pitchFamily="34" charset="0"/>
                        <a:ea typeface="+mn-ea"/>
                        <a:cs typeface="Segoe UI" panose="020B0502040204020203" pitchFamily="34" charset="0"/>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mn-lt"/>
                        </a:rPr>
                        <a:t>XXX,XX</a:t>
                      </a:r>
                      <a:endParaRPr kumimoji="0" lang="nl-NL" sz="900" b="0" i="0" u="none" strike="noStrike" kern="1200" cap="none" spc="0" normalizeH="0" baseline="0" noProof="0" dirty="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tx1"/>
                          </a:solidFill>
                          <a:effectLst/>
                          <a:uLnTx/>
                          <a:uFillTx/>
                          <a:latin typeface="+mn-lt"/>
                        </a:rPr>
                        <a:t>XXX,XX</a:t>
                      </a:r>
                      <a:endParaRPr kumimoji="0" lang="nl-NL" sz="900" b="0" i="0" u="none" strike="noStrike" kern="1200" cap="none" spc="0" normalizeH="0" baseline="0" noProof="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tx1"/>
                          </a:solidFill>
                          <a:effectLst/>
                          <a:uLnTx/>
                          <a:uFillTx/>
                          <a:latin typeface="+mn-lt"/>
                        </a:rPr>
                        <a:t>XXX,XX</a:t>
                      </a:r>
                      <a:endParaRPr kumimoji="0" lang="nl-NL" sz="900" b="0" i="0" u="none" strike="noStrike" kern="1200" cap="none" spc="0" normalizeH="0" baseline="0" noProof="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tx1"/>
                          </a:solidFill>
                          <a:effectLst/>
                          <a:uLnTx/>
                          <a:uFillTx/>
                          <a:latin typeface="+mn-lt"/>
                        </a:rPr>
                        <a:t>XXX,XX</a:t>
                      </a:r>
                      <a:endParaRPr kumimoji="0" lang="nl-NL" sz="900" b="0" i="0" u="none" strike="noStrike" kern="1200" cap="none" spc="0" normalizeH="0" baseline="0" noProof="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tx1"/>
                          </a:solidFill>
                          <a:effectLst/>
                          <a:uLnTx/>
                          <a:uFillTx/>
                          <a:latin typeface="+mn-lt"/>
                        </a:rPr>
                        <a:t>XXX,XX</a:t>
                      </a:r>
                      <a:endParaRPr kumimoji="0" lang="nl-NL" sz="900" b="0" i="0" u="none" strike="noStrike" kern="1200" cap="none" spc="0" normalizeH="0" baseline="0" noProof="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tx1"/>
                          </a:solidFill>
                          <a:effectLst/>
                          <a:uLnTx/>
                          <a:uFillTx/>
                          <a:latin typeface="+mn-lt"/>
                        </a:rPr>
                        <a:t>XXX,XX</a:t>
                      </a:r>
                      <a:endParaRPr kumimoji="0" lang="nl-NL" sz="900" b="0" i="0" u="none" strike="noStrike" kern="1200" cap="none" spc="0" normalizeH="0" baseline="0" noProof="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tx1"/>
                          </a:solidFill>
                          <a:effectLst/>
                          <a:uLnTx/>
                          <a:uFillTx/>
                          <a:latin typeface="+mn-lt"/>
                        </a:rPr>
                        <a:t>XXX,XX</a:t>
                      </a:r>
                      <a:endParaRPr kumimoji="0" lang="nl-NL" sz="900" b="0" i="0" u="none" strike="noStrike" kern="1200" cap="none" spc="0" normalizeH="0" baseline="0" noProof="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tx1"/>
                          </a:solidFill>
                          <a:effectLst/>
                          <a:uLnTx/>
                          <a:uFillTx/>
                          <a:latin typeface="+mn-lt"/>
                        </a:rPr>
                        <a:t>XXX,XX</a:t>
                      </a:r>
                      <a:endParaRPr kumimoji="0" lang="nl-NL" sz="900" b="0" i="0" u="none" strike="noStrike" kern="1200" cap="none" spc="0" normalizeH="0" baseline="0" noProof="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tx1"/>
                          </a:solidFill>
                          <a:effectLst/>
                          <a:uLnTx/>
                          <a:uFillTx/>
                          <a:latin typeface="+mn-lt"/>
                        </a:rPr>
                        <a:t>XXX,XX</a:t>
                      </a:r>
                      <a:endParaRPr kumimoji="0" lang="nl-NL" sz="900" b="0" i="0" u="none" strike="noStrike" kern="1200" cap="none" spc="0" normalizeH="0" baseline="0" noProof="0">
                        <a:ln>
                          <a:noFill/>
                        </a:ln>
                        <a:solidFill>
                          <a:schemeClr val="tx1"/>
                        </a:solidFill>
                        <a:effectLst/>
                        <a:uLnTx/>
                        <a:uFillTx/>
                        <a:latin typeface="+mn-lt"/>
                        <a:ea typeface="+mn-ea"/>
                        <a:cs typeface="+mn-cs"/>
                      </a:endParaRPr>
                    </a:p>
                  </a:txBody>
                  <a:tcPr marL="36000" marR="36000" marT="0" marB="0" anchor="ctr"/>
                </a:tc>
                <a:extLst>
                  <a:ext uri="{0D108BD9-81ED-4DB2-BD59-A6C34878D82A}">
                    <a16:rowId xmlns:a16="http://schemas.microsoft.com/office/drawing/2014/main" val="3841973241"/>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err="1">
                          <a:ln>
                            <a:noFill/>
                          </a:ln>
                          <a:solidFill>
                            <a:schemeClr val="tx1"/>
                          </a:solidFill>
                          <a:effectLst/>
                          <a:uLnTx/>
                          <a:uFillTx/>
                          <a:latin typeface="+mn-lt"/>
                        </a:rPr>
                        <a:t>Lorem</a:t>
                      </a:r>
                      <a:r>
                        <a:rPr kumimoji="0" lang="nl-NL" sz="900" b="0" u="none" strike="noStrike" kern="1200" cap="none" spc="0" normalizeH="0" baseline="0" noProof="0">
                          <a:ln>
                            <a:noFill/>
                          </a:ln>
                          <a:solidFill>
                            <a:schemeClr val="tx1"/>
                          </a:solidFill>
                          <a:effectLst/>
                          <a:uLnTx/>
                          <a:uFillTx/>
                          <a:latin typeface="+mn-lt"/>
                        </a:rPr>
                        <a:t> </a:t>
                      </a:r>
                      <a:r>
                        <a:rPr kumimoji="0" lang="nl-NL" sz="900" b="0" u="none" strike="noStrike" kern="1200" cap="none" spc="0" normalizeH="0" baseline="0" noProof="0" err="1">
                          <a:ln>
                            <a:noFill/>
                          </a:ln>
                          <a:solidFill>
                            <a:schemeClr val="tx1"/>
                          </a:solidFill>
                          <a:effectLst/>
                          <a:uLnTx/>
                          <a:uFillTx/>
                          <a:latin typeface="+mn-lt"/>
                        </a:rPr>
                        <a:t>ipsum</a:t>
                      </a:r>
                      <a:r>
                        <a:rPr kumimoji="0" lang="nl-NL" sz="900" b="0" u="none" strike="noStrike" kern="1200" cap="none" spc="0" normalizeH="0" baseline="0" noProof="0">
                          <a:ln>
                            <a:noFill/>
                          </a:ln>
                          <a:solidFill>
                            <a:schemeClr val="tx1"/>
                          </a:solidFill>
                          <a:effectLst/>
                          <a:uLnTx/>
                          <a:uFillTx/>
                          <a:latin typeface="+mn-lt"/>
                        </a:rPr>
                        <a:t> </a:t>
                      </a:r>
                      <a:r>
                        <a:rPr kumimoji="0" lang="nl-NL" sz="900" b="0" u="none" strike="noStrike" kern="1200" cap="none" spc="0" normalizeH="0" baseline="0" noProof="0" err="1">
                          <a:ln>
                            <a:noFill/>
                          </a:ln>
                          <a:solidFill>
                            <a:schemeClr val="tx1"/>
                          </a:solidFill>
                          <a:effectLst/>
                          <a:uLnTx/>
                          <a:uFillTx/>
                          <a:latin typeface="+mn-lt"/>
                        </a:rPr>
                        <a:t>dolor</a:t>
                      </a:r>
                      <a:endParaRPr kumimoji="0" lang="nl-NL" sz="900" b="0" i="0" u="none" strike="noStrike" kern="1200" cap="none" spc="0" normalizeH="0" baseline="0" noProof="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dirty="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dirty="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dirty="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dirty="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dirty="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dirty="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dirty="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a:ln>
                          <a:noFill/>
                        </a:ln>
                        <a:solidFill>
                          <a:schemeClr val="accent1">
                            <a:lumMod val="40000"/>
                            <a:lumOff val="60000"/>
                          </a:schemeClr>
                        </a:solidFill>
                        <a:effectLst/>
                        <a:uLnTx/>
                        <a:uFillTx/>
                        <a:latin typeface="+mn-lt"/>
                        <a:ea typeface="+mn-ea"/>
                        <a:cs typeface="+mn-cs"/>
                      </a:endParaRPr>
                    </a:p>
                  </a:txBody>
                  <a:tcPr marL="36000" marR="36000" marT="0" marB="0" anchor="ctr"/>
                </a:tc>
                <a:extLst>
                  <a:ext uri="{0D108BD9-81ED-4DB2-BD59-A6C34878D82A}">
                    <a16:rowId xmlns:a16="http://schemas.microsoft.com/office/drawing/2014/main" val="1635127945"/>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tx1"/>
                          </a:solidFill>
                          <a:effectLst/>
                          <a:uLnTx/>
                          <a:uFillTx/>
                          <a:latin typeface="+mn-lt"/>
                        </a:rPr>
                        <a:t>Lorem ipsum dolor</a:t>
                      </a:r>
                      <a:endParaRPr kumimoji="0" lang="nl-NL" sz="900" b="0" i="0" u="none" strike="noStrike" kern="1200" cap="none" spc="0" normalizeH="0" baseline="0" noProof="0" dirty="0">
                        <a:ln>
                          <a:noFill/>
                        </a:ln>
                        <a:solidFill>
                          <a:schemeClr val="tx1"/>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dirty="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dirty="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dirty="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dirty="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dirty="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dirty="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dirty="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dirty="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dirty="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dirty="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dirty="0">
                        <a:ln>
                          <a:noFill/>
                        </a:ln>
                        <a:solidFill>
                          <a:schemeClr val="accent1">
                            <a:lumMod val="40000"/>
                            <a:lumOff val="60000"/>
                          </a:schemeClr>
                        </a:solidFill>
                        <a:effectLst/>
                        <a:uLnTx/>
                        <a:uFillTx/>
                        <a:latin typeface="+mn-lt"/>
                        <a:ea typeface="+mn-ea"/>
                        <a:cs typeface="+mn-cs"/>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nl-NL" sz="900" b="0" u="none" strike="noStrike" kern="1200" cap="none" spc="0" normalizeH="0" baseline="0" noProof="0">
                          <a:ln>
                            <a:noFill/>
                          </a:ln>
                          <a:solidFill>
                            <a:schemeClr val="accent1">
                              <a:lumMod val="40000"/>
                              <a:lumOff val="60000"/>
                            </a:schemeClr>
                          </a:solidFill>
                          <a:effectLst/>
                          <a:uLnTx/>
                          <a:uFillTx/>
                          <a:latin typeface="+mn-lt"/>
                        </a:rPr>
                        <a:t>XXX,XX</a:t>
                      </a:r>
                      <a:endParaRPr kumimoji="0" lang="nl-NL" sz="900" b="0" i="0" u="none" strike="noStrike" kern="1200" cap="none" spc="0" normalizeH="0" baseline="0" noProof="0">
                        <a:ln>
                          <a:noFill/>
                        </a:ln>
                        <a:solidFill>
                          <a:schemeClr val="accent1">
                            <a:lumMod val="40000"/>
                            <a:lumOff val="60000"/>
                          </a:schemeClr>
                        </a:solidFill>
                        <a:effectLst/>
                        <a:uLnTx/>
                        <a:uFillTx/>
                        <a:latin typeface="+mn-lt"/>
                        <a:ea typeface="+mn-ea"/>
                        <a:cs typeface="+mn-cs"/>
                      </a:endParaRPr>
                    </a:p>
                  </a:txBody>
                  <a:tcPr marL="36000" marR="36000" marT="0" marB="0" anchor="ctr"/>
                </a:tc>
                <a:extLst>
                  <a:ext uri="{0D108BD9-81ED-4DB2-BD59-A6C34878D82A}">
                    <a16:rowId xmlns:a16="http://schemas.microsoft.com/office/drawing/2014/main" val="1553679396"/>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l"/>
                      <a:r>
                        <a:rPr lang="nl-NL" sz="900" b="0" err="1">
                          <a:solidFill>
                            <a:schemeClr val="tx1"/>
                          </a:solidFill>
                          <a:latin typeface="+mn-lt"/>
                        </a:rPr>
                        <a:t>Lorem</a:t>
                      </a:r>
                      <a:r>
                        <a:rPr lang="nl-NL" sz="900" b="0">
                          <a:solidFill>
                            <a:schemeClr val="tx1"/>
                          </a:solidFill>
                          <a:latin typeface="+mn-lt"/>
                        </a:rPr>
                        <a:t> </a:t>
                      </a:r>
                      <a:r>
                        <a:rPr lang="nl-NL" sz="900" b="0" err="1">
                          <a:solidFill>
                            <a:schemeClr val="tx1"/>
                          </a:solidFill>
                          <a:latin typeface="+mn-lt"/>
                        </a:rPr>
                        <a:t>ipsum</a:t>
                      </a:r>
                      <a:r>
                        <a:rPr lang="nl-NL" sz="900" b="0">
                          <a:solidFill>
                            <a:schemeClr val="tx1"/>
                          </a:solidFill>
                          <a:latin typeface="+mn-lt"/>
                        </a:rPr>
                        <a:t> </a:t>
                      </a:r>
                      <a:r>
                        <a:rPr lang="nl-NL" sz="900" b="0" err="1">
                          <a:solidFill>
                            <a:schemeClr val="tx1"/>
                          </a:solidFill>
                          <a:latin typeface="+mn-lt"/>
                        </a:rPr>
                        <a:t>dolor</a:t>
                      </a:r>
                      <a:endParaRPr lang="nl-NL" sz="900" b="0">
                        <a:solidFill>
                          <a:schemeClr val="tx1"/>
                        </a:solidFill>
                        <a:latin typeface="+mn-lt"/>
                      </a:endParaRP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accent1">
                              <a:lumMod val="40000"/>
                              <a:lumOff val="6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accent1">
                              <a:lumMod val="40000"/>
                              <a:lumOff val="6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accent1">
                              <a:lumMod val="40000"/>
                              <a:lumOff val="6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accent1">
                              <a:lumMod val="40000"/>
                              <a:lumOff val="6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accent1">
                              <a:lumMod val="40000"/>
                              <a:lumOff val="6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accent1">
                              <a:lumMod val="40000"/>
                              <a:lumOff val="6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accent1">
                              <a:lumMod val="40000"/>
                              <a:lumOff val="6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accent1">
                              <a:lumMod val="40000"/>
                              <a:lumOff val="6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accent1">
                              <a:lumMod val="40000"/>
                              <a:lumOff val="6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1">
                              <a:lumMod val="40000"/>
                              <a:lumOff val="6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1">
                              <a:lumMod val="40000"/>
                              <a:lumOff val="6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1">
                              <a:lumMod val="40000"/>
                              <a:lumOff val="6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accent1">
                              <a:lumMod val="40000"/>
                              <a:lumOff val="6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1">
                              <a:lumMod val="40000"/>
                              <a:lumOff val="60000"/>
                            </a:schemeClr>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accent1">
                              <a:lumMod val="40000"/>
                              <a:lumOff val="60000"/>
                            </a:schemeClr>
                          </a:solidFill>
                          <a:latin typeface="+mn-lt"/>
                        </a:rPr>
                        <a:t>XXX,XX</a:t>
                      </a:r>
                    </a:p>
                  </a:txBody>
                  <a:tcPr marL="36000" marR="36000" marT="0" marB="0" anchor="ctr"/>
                </a:tc>
                <a:extLst>
                  <a:ext uri="{0D108BD9-81ED-4DB2-BD59-A6C34878D82A}">
                    <a16:rowId xmlns:a16="http://schemas.microsoft.com/office/drawing/2014/main" val="4025165934"/>
                  </a:ext>
                </a:extLst>
              </a:tr>
              <a:tr h="317665">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l"/>
                      <a:r>
                        <a:rPr lang="nl-NL" sz="900" b="0" dirty="0">
                          <a:solidFill>
                            <a:schemeClr val="tx2"/>
                          </a:solidFill>
                          <a:latin typeface="+mn-lt"/>
                        </a:rPr>
                        <a:t>Lorem ipsum dolor</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a:solidFill>
                            <a:schemeClr val="tx2"/>
                          </a:solidFill>
                          <a:latin typeface="+mn-lt"/>
                        </a:rPr>
                        <a:t>XXX,XX</a:t>
                      </a:r>
                    </a:p>
                  </a:txBody>
                  <a:tcPr marL="36000" marR="36000" marT="0" marB="0" anchor="ctr"/>
                </a:tc>
                <a:tc>
                  <a:txBody>
                    <a:bodyPr/>
                    <a:lstStyle>
                      <a:lvl1pPr marL="0" algn="l" defTabSz="914400" rtl="0" eaLnBrk="1" latinLnBrk="0" hangingPunct="1">
                        <a:defRPr sz="1800" kern="1200">
                          <a:solidFill>
                            <a:schemeClr val="dk1"/>
                          </a:solidFill>
                          <a:latin typeface="Open Sans Light"/>
                        </a:defRPr>
                      </a:lvl1pPr>
                      <a:lvl2pPr marL="457200" algn="l" defTabSz="914400" rtl="0" eaLnBrk="1" latinLnBrk="0" hangingPunct="1">
                        <a:defRPr sz="1800" kern="1200">
                          <a:solidFill>
                            <a:schemeClr val="dk1"/>
                          </a:solidFill>
                          <a:latin typeface="Open Sans Light"/>
                        </a:defRPr>
                      </a:lvl2pPr>
                      <a:lvl3pPr marL="914400" algn="l" defTabSz="914400" rtl="0" eaLnBrk="1" latinLnBrk="0" hangingPunct="1">
                        <a:defRPr sz="1800" kern="1200">
                          <a:solidFill>
                            <a:schemeClr val="dk1"/>
                          </a:solidFill>
                          <a:latin typeface="Open Sans Light"/>
                        </a:defRPr>
                      </a:lvl3pPr>
                      <a:lvl4pPr marL="1371600" algn="l" defTabSz="914400" rtl="0" eaLnBrk="1" latinLnBrk="0" hangingPunct="1">
                        <a:defRPr sz="1800" kern="1200">
                          <a:solidFill>
                            <a:schemeClr val="dk1"/>
                          </a:solidFill>
                          <a:latin typeface="Open Sans Light"/>
                        </a:defRPr>
                      </a:lvl4pPr>
                      <a:lvl5pPr marL="1828800" algn="l" defTabSz="914400" rtl="0" eaLnBrk="1" latinLnBrk="0" hangingPunct="1">
                        <a:defRPr sz="1800" kern="1200">
                          <a:solidFill>
                            <a:schemeClr val="dk1"/>
                          </a:solidFill>
                          <a:latin typeface="Open Sans Light"/>
                        </a:defRPr>
                      </a:lvl5pPr>
                      <a:lvl6pPr marL="2286000" algn="l" defTabSz="914400" rtl="0" eaLnBrk="1" latinLnBrk="0" hangingPunct="1">
                        <a:defRPr sz="1800" kern="1200">
                          <a:solidFill>
                            <a:schemeClr val="dk1"/>
                          </a:solidFill>
                          <a:latin typeface="Open Sans Light"/>
                        </a:defRPr>
                      </a:lvl6pPr>
                      <a:lvl7pPr marL="2743200" algn="l" defTabSz="914400" rtl="0" eaLnBrk="1" latinLnBrk="0" hangingPunct="1">
                        <a:defRPr sz="1800" kern="1200">
                          <a:solidFill>
                            <a:schemeClr val="dk1"/>
                          </a:solidFill>
                          <a:latin typeface="Open Sans Light"/>
                        </a:defRPr>
                      </a:lvl7pPr>
                      <a:lvl8pPr marL="3200400" algn="l" defTabSz="914400" rtl="0" eaLnBrk="1" latinLnBrk="0" hangingPunct="1">
                        <a:defRPr sz="1800" kern="1200">
                          <a:solidFill>
                            <a:schemeClr val="dk1"/>
                          </a:solidFill>
                          <a:latin typeface="Open Sans Light"/>
                        </a:defRPr>
                      </a:lvl8pPr>
                      <a:lvl9pPr marL="3657600" algn="l" defTabSz="914400" rtl="0" eaLnBrk="1" latinLnBrk="0" hangingPunct="1">
                        <a:defRPr sz="1800" kern="1200">
                          <a:solidFill>
                            <a:schemeClr val="dk1"/>
                          </a:solidFill>
                          <a:latin typeface="Open Sans Light"/>
                        </a:defRPr>
                      </a:lvl9pPr>
                    </a:lstStyle>
                    <a:p>
                      <a:pPr algn="r"/>
                      <a:r>
                        <a:rPr lang="nl-NL" sz="900" dirty="0">
                          <a:solidFill>
                            <a:schemeClr val="tx2"/>
                          </a:solidFill>
                          <a:latin typeface="+mn-lt"/>
                        </a:rPr>
                        <a:t>XXX,XX</a:t>
                      </a:r>
                    </a:p>
                  </a:txBody>
                  <a:tcPr marL="36000" marR="36000" marT="0" marB="0" anchor="ctr"/>
                </a:tc>
                <a:extLst>
                  <a:ext uri="{0D108BD9-81ED-4DB2-BD59-A6C34878D82A}">
                    <a16:rowId xmlns:a16="http://schemas.microsoft.com/office/drawing/2014/main" val="3211273857"/>
                  </a:ext>
                </a:extLst>
              </a:tr>
            </a:tbl>
          </a:graphicData>
        </a:graphic>
      </p:graphicFrame>
      <p:sp>
        <p:nvSpPr>
          <p:cNvPr id="7" name="Title 6">
            <a:extLst>
              <a:ext uri="{FF2B5EF4-FFF2-40B4-BE49-F238E27FC236}">
                <a16:creationId xmlns:a16="http://schemas.microsoft.com/office/drawing/2014/main" id="{86C7D903-82EF-5B3A-0536-D9625978E8CA}"/>
              </a:ext>
            </a:extLst>
          </p:cNvPr>
          <p:cNvSpPr>
            <a:spLocks noGrp="1"/>
          </p:cNvSpPr>
          <p:nvPr>
            <p:ph type="title"/>
          </p:nvPr>
        </p:nvSpPr>
        <p:spPr/>
        <p:txBody>
          <a:bodyPr vert="horz"/>
          <a:lstStyle/>
          <a:p>
            <a:r>
              <a:rPr lang="en-US" dirty="0"/>
              <a:t>Example : </a:t>
            </a:r>
            <a:r>
              <a:rPr lang="en-US" dirty="0">
                <a:gradFill>
                  <a:gsLst>
                    <a:gs pos="0">
                      <a:srgbClr val="EF4251"/>
                    </a:gs>
                    <a:gs pos="100000">
                      <a:srgbClr val="F4704D"/>
                    </a:gs>
                  </a:gsLst>
                  <a:lin ang="18900000" scaled="0"/>
                </a:gradFill>
              </a:rPr>
              <a:t>Table 1</a:t>
            </a:r>
            <a:endParaRPr lang="en-US" dirty="0"/>
          </a:p>
        </p:txBody>
      </p:sp>
      <p:sp>
        <p:nvSpPr>
          <p:cNvPr id="11" name="Text Placeholder 10">
            <a:extLst>
              <a:ext uri="{FF2B5EF4-FFF2-40B4-BE49-F238E27FC236}">
                <a16:creationId xmlns:a16="http://schemas.microsoft.com/office/drawing/2014/main" id="{5A32B051-2228-283A-2C8E-F87BE3CFBC2C}"/>
              </a:ext>
            </a:extLst>
          </p:cNvPr>
          <p:cNvSpPr>
            <a:spLocks noGrp="1"/>
          </p:cNvSpPr>
          <p:nvPr>
            <p:ph type="body" sz="quarter" idx="14"/>
          </p:nvPr>
        </p:nvSpPr>
        <p:spPr/>
        <p:txBody>
          <a:bodyPr/>
          <a:lstStyle/>
          <a:p>
            <a:r>
              <a:rPr lang="en-GB"/>
              <a:t>A  001 : BASIC :  Footnote  :  title and content</a:t>
            </a:r>
            <a:endParaRPr lang="en-US"/>
          </a:p>
        </p:txBody>
      </p:sp>
    </p:spTree>
    <p:extLst>
      <p:ext uri="{BB962C8B-B14F-4D97-AF65-F5344CB8AC3E}">
        <p14:creationId xmlns:p14="http://schemas.microsoft.com/office/powerpoint/2010/main" val="2453597426"/>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lide Number Placeholder 4">
            <a:extLst>
              <a:ext uri="{FF2B5EF4-FFF2-40B4-BE49-F238E27FC236}">
                <a16:creationId xmlns:a16="http://schemas.microsoft.com/office/drawing/2014/main" id="{84588ECC-4E33-3DE5-B296-0B7B12B3E49E}"/>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D7B5DC5B-6873-43DB-ADC7-B15ACCE0DFDB}" type="slidenum">
              <a:rPr kumimoji="0" lang="de-DE"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93</a:t>
            </a:fld>
            <a:endParaRPr kumimoji="0" lang="de-DE"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4" name="Footer Placeholder 3">
            <a:extLst>
              <a:ext uri="{FF2B5EF4-FFF2-40B4-BE49-F238E27FC236}">
                <a16:creationId xmlns:a16="http://schemas.microsoft.com/office/drawing/2014/main" id="{D0ECE2A4-B2BC-86F2-C7C1-558A9E41CD58}"/>
              </a:ext>
            </a:extLst>
          </p:cNvPr>
          <p:cNvSpPr>
            <a:spLocks noGrp="1"/>
          </p:cNvSpPr>
          <p:nvPr>
            <p:ph type="ftr" sz="quarter" idx="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 name="Date Placeholder 2">
            <a:extLst>
              <a:ext uri="{FF2B5EF4-FFF2-40B4-BE49-F238E27FC236}">
                <a16:creationId xmlns:a16="http://schemas.microsoft.com/office/drawing/2014/main" id="{93672C1D-468D-4BCB-564A-EDB831143A33}"/>
              </a:ext>
            </a:extLst>
          </p:cNvPr>
          <p:cNvSpPr>
            <a:spLocks noGrp="1"/>
          </p:cNvSpPr>
          <p:nvPr>
            <p:ph type="dt" sz="half" idx="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graphicFrame>
        <p:nvGraphicFramePr>
          <p:cNvPr id="13" name="Content Placeholder 40">
            <a:extLst>
              <a:ext uri="{FF2B5EF4-FFF2-40B4-BE49-F238E27FC236}">
                <a16:creationId xmlns:a16="http://schemas.microsoft.com/office/drawing/2014/main" id="{403351C9-FD8E-F824-4729-DFD368A0DFB1}"/>
              </a:ext>
            </a:extLst>
          </p:cNvPr>
          <p:cNvGraphicFramePr>
            <a:graphicFrameLocks noGrp="1"/>
          </p:cNvGraphicFramePr>
          <p:nvPr>
            <p:ph sz="quarter" idx="15"/>
            <p:extLst>
              <p:ext uri="{D42A27DB-BD31-4B8C-83A1-F6EECF244321}">
                <p14:modId xmlns:p14="http://schemas.microsoft.com/office/powerpoint/2010/main" val="2740907719"/>
              </p:ext>
            </p:extLst>
          </p:nvPr>
        </p:nvGraphicFramePr>
        <p:xfrm>
          <a:off x="539750" y="1476375"/>
          <a:ext cx="11088681" cy="4015233"/>
        </p:xfrm>
        <a:graphic>
          <a:graphicData uri="http://schemas.openxmlformats.org/drawingml/2006/table">
            <a:tbl>
              <a:tblPr firstRow="1" firstCol="1" bandRow="1">
                <a:tableStyleId>{3B4B98B0-60AC-42C2-AFA5-B58CD77FA1E5}</a:tableStyleId>
              </a:tblPr>
              <a:tblGrid>
                <a:gridCol w="1579551">
                  <a:extLst>
                    <a:ext uri="{9D8B030D-6E8A-4147-A177-3AD203B41FA5}">
                      <a16:colId xmlns:a16="http://schemas.microsoft.com/office/drawing/2014/main" val="3397399640"/>
                    </a:ext>
                  </a:extLst>
                </a:gridCol>
                <a:gridCol w="633942">
                  <a:extLst>
                    <a:ext uri="{9D8B030D-6E8A-4147-A177-3AD203B41FA5}">
                      <a16:colId xmlns:a16="http://schemas.microsoft.com/office/drawing/2014/main" val="80727694"/>
                    </a:ext>
                  </a:extLst>
                </a:gridCol>
                <a:gridCol w="633942">
                  <a:extLst>
                    <a:ext uri="{9D8B030D-6E8A-4147-A177-3AD203B41FA5}">
                      <a16:colId xmlns:a16="http://schemas.microsoft.com/office/drawing/2014/main" val="1326816366"/>
                    </a:ext>
                  </a:extLst>
                </a:gridCol>
                <a:gridCol w="633942">
                  <a:extLst>
                    <a:ext uri="{9D8B030D-6E8A-4147-A177-3AD203B41FA5}">
                      <a16:colId xmlns:a16="http://schemas.microsoft.com/office/drawing/2014/main" val="2554861510"/>
                    </a:ext>
                  </a:extLst>
                </a:gridCol>
                <a:gridCol w="633942">
                  <a:extLst>
                    <a:ext uri="{9D8B030D-6E8A-4147-A177-3AD203B41FA5}">
                      <a16:colId xmlns:a16="http://schemas.microsoft.com/office/drawing/2014/main" val="2669081539"/>
                    </a:ext>
                  </a:extLst>
                </a:gridCol>
                <a:gridCol w="633942">
                  <a:extLst>
                    <a:ext uri="{9D8B030D-6E8A-4147-A177-3AD203B41FA5}">
                      <a16:colId xmlns:a16="http://schemas.microsoft.com/office/drawing/2014/main" val="222474422"/>
                    </a:ext>
                  </a:extLst>
                </a:gridCol>
                <a:gridCol w="633942">
                  <a:extLst>
                    <a:ext uri="{9D8B030D-6E8A-4147-A177-3AD203B41FA5}">
                      <a16:colId xmlns:a16="http://schemas.microsoft.com/office/drawing/2014/main" val="2886304381"/>
                    </a:ext>
                  </a:extLst>
                </a:gridCol>
                <a:gridCol w="633942">
                  <a:extLst>
                    <a:ext uri="{9D8B030D-6E8A-4147-A177-3AD203B41FA5}">
                      <a16:colId xmlns:a16="http://schemas.microsoft.com/office/drawing/2014/main" val="1837760421"/>
                    </a:ext>
                  </a:extLst>
                </a:gridCol>
                <a:gridCol w="633942">
                  <a:extLst>
                    <a:ext uri="{9D8B030D-6E8A-4147-A177-3AD203B41FA5}">
                      <a16:colId xmlns:a16="http://schemas.microsoft.com/office/drawing/2014/main" val="2508332312"/>
                    </a:ext>
                  </a:extLst>
                </a:gridCol>
                <a:gridCol w="633942">
                  <a:extLst>
                    <a:ext uri="{9D8B030D-6E8A-4147-A177-3AD203B41FA5}">
                      <a16:colId xmlns:a16="http://schemas.microsoft.com/office/drawing/2014/main" val="1920208036"/>
                    </a:ext>
                  </a:extLst>
                </a:gridCol>
                <a:gridCol w="633942">
                  <a:extLst>
                    <a:ext uri="{9D8B030D-6E8A-4147-A177-3AD203B41FA5}">
                      <a16:colId xmlns:a16="http://schemas.microsoft.com/office/drawing/2014/main" val="210367732"/>
                    </a:ext>
                  </a:extLst>
                </a:gridCol>
                <a:gridCol w="633942">
                  <a:extLst>
                    <a:ext uri="{9D8B030D-6E8A-4147-A177-3AD203B41FA5}">
                      <a16:colId xmlns:a16="http://schemas.microsoft.com/office/drawing/2014/main" val="2393414558"/>
                    </a:ext>
                  </a:extLst>
                </a:gridCol>
                <a:gridCol w="633942">
                  <a:extLst>
                    <a:ext uri="{9D8B030D-6E8A-4147-A177-3AD203B41FA5}">
                      <a16:colId xmlns:a16="http://schemas.microsoft.com/office/drawing/2014/main" val="587937391"/>
                    </a:ext>
                  </a:extLst>
                </a:gridCol>
                <a:gridCol w="633942">
                  <a:extLst>
                    <a:ext uri="{9D8B030D-6E8A-4147-A177-3AD203B41FA5}">
                      <a16:colId xmlns:a16="http://schemas.microsoft.com/office/drawing/2014/main" val="4168504663"/>
                    </a:ext>
                  </a:extLst>
                </a:gridCol>
                <a:gridCol w="633942">
                  <a:extLst>
                    <a:ext uri="{9D8B030D-6E8A-4147-A177-3AD203B41FA5}">
                      <a16:colId xmlns:a16="http://schemas.microsoft.com/office/drawing/2014/main" val="1271296738"/>
                    </a:ext>
                  </a:extLst>
                </a:gridCol>
                <a:gridCol w="633942">
                  <a:extLst>
                    <a:ext uri="{9D8B030D-6E8A-4147-A177-3AD203B41FA5}">
                      <a16:colId xmlns:a16="http://schemas.microsoft.com/office/drawing/2014/main" val="3587004065"/>
                    </a:ext>
                  </a:extLst>
                </a:gridCol>
              </a:tblGrid>
              <a:tr h="514350">
                <a:tc>
                  <a:txBody>
                    <a:bodyPr/>
                    <a:lstStyle/>
                    <a:p>
                      <a:pPr algn="ctr">
                        <a:lnSpc>
                          <a:spcPct val="150000"/>
                        </a:lnSpc>
                        <a:spcAft>
                          <a:spcPts val="0"/>
                        </a:spcAft>
                      </a:pPr>
                      <a:endParaRPr lang="en-US" sz="1000" b="0" i="0" spc="0" baseline="0" dirty="0">
                        <a:solidFill>
                          <a:schemeClr val="tx1"/>
                        </a:solidFill>
                        <a:effectLst/>
                        <a:latin typeface="Segoe UI" panose="020B0502040204020203" pitchFamily="34" charset="0"/>
                        <a:ea typeface="Calibri" panose="020F0502020204030204" pitchFamily="34" charset="0"/>
                        <a:cs typeface="Segoe UI" panose="020B0502040204020203" pitchFamily="34" charset="0"/>
                      </a:endParaRPr>
                    </a:p>
                  </a:txBody>
                  <a:tcPr marL="86390" marR="86390" marT="43195" marB="43195" anchor="ctr"/>
                </a:tc>
                <a:tc gridSpan="15">
                  <a:txBody>
                    <a:bodyPr/>
                    <a:lstStyle/>
                    <a:p>
                      <a:pPr algn="l">
                        <a:lnSpc>
                          <a:spcPct val="150000"/>
                        </a:lnSpc>
                        <a:spcAft>
                          <a:spcPts val="0"/>
                        </a:spcAft>
                      </a:pPr>
                      <a:r>
                        <a:rPr lang="en-GB" sz="1000" b="0" kern="1200" spc="0" baseline="0" dirty="0" err="1">
                          <a:solidFill>
                            <a:schemeClr val="tx1"/>
                          </a:solidFill>
                          <a:effectLst/>
                        </a:rPr>
                        <a:t>Woche</a:t>
                      </a:r>
                      <a:endParaRPr lang="en-US" sz="1000" b="0" kern="1200" spc="0" baseline="0" dirty="0">
                        <a:solidFill>
                          <a:schemeClr val="tx1"/>
                        </a:solidFill>
                        <a:effectLst/>
                        <a:latin typeface="+mj-lt"/>
                        <a:ea typeface="+mn-ea"/>
                        <a:cs typeface="Segoe UI Semibold" panose="020B0702040204020203" pitchFamily="34" charset="0"/>
                      </a:endParaRPr>
                    </a:p>
                  </a:txBody>
                  <a:tcPr marL="86390" marR="86390" marT="43195" marB="43195"/>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endParaRPr lang="en-DE"/>
                    </a:p>
                  </a:txBody>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tc hMerge="1">
                  <a:txBody>
                    <a:bodyPr/>
                    <a:lstStyle/>
                    <a:p>
                      <a:pPr algn="ctr">
                        <a:lnSpc>
                          <a:spcPct val="150000"/>
                        </a:lnSpc>
                        <a:spcAft>
                          <a:spcPts val="0"/>
                        </a:spcAft>
                      </a:pPr>
                      <a:endParaRPr lang="en-US" sz="1000" b="0" spc="90" baseline="0" dirty="0">
                        <a:solidFill>
                          <a:schemeClr val="bg2">
                            <a:lumMod val="25000"/>
                          </a:schemeClr>
                        </a:solidFill>
                        <a:effectLst/>
                        <a:latin typeface="Mitr" panose="00000500000000000000" pitchFamily="2" charset="-34"/>
                        <a:ea typeface="Calibri" panose="020F0502020204030204" pitchFamily="34" charset="0"/>
                        <a:cs typeface="Mitr" panose="00000500000000000000" pitchFamily="2" charset="-34"/>
                      </a:endParaRPr>
                    </a:p>
                  </a:txBody>
                  <a:tcPr marL="86390" marR="86390" marT="43195" marB="43195" anchor="ctr">
                    <a:lnL w="12700" cap="flat" cmpd="sng" algn="ctr">
                      <a:solidFill>
                        <a:srgbClr val="818181"/>
                      </a:solidFill>
                      <a:prstDash val="solid"/>
                      <a:round/>
                      <a:headEnd type="none" w="med" len="med"/>
                      <a:tailEnd type="none" w="med" len="med"/>
                    </a:lnL>
                    <a:lnR w="12700" cap="flat" cmpd="sng" algn="ctr">
                      <a:solidFill>
                        <a:srgbClr val="818181"/>
                      </a:solidFill>
                      <a:prstDash val="solid"/>
                      <a:round/>
                      <a:headEnd type="none" w="med" len="med"/>
                      <a:tailEnd type="none" w="med" len="med"/>
                    </a:lnR>
                    <a:lnT w="12700" cap="flat" cmpd="sng" algn="ctr">
                      <a:solidFill>
                        <a:srgbClr val="818181"/>
                      </a:solidFill>
                      <a:prstDash val="solid"/>
                      <a:round/>
                      <a:headEnd type="none" w="med" len="med"/>
                      <a:tailEnd type="none" w="med" len="med"/>
                    </a:lnT>
                    <a:lnB w="12700" cap="flat" cmpd="sng" algn="ctr">
                      <a:solidFill>
                        <a:srgbClr val="818181"/>
                      </a:solidFill>
                      <a:prstDash val="solid"/>
                      <a:round/>
                      <a:headEnd type="none" w="med" len="med"/>
                      <a:tailEnd type="none" w="med" len="med"/>
                    </a:lnB>
                  </a:tcPr>
                </a:tc>
                <a:extLst>
                  <a:ext uri="{0D108BD9-81ED-4DB2-BD59-A6C34878D82A}">
                    <a16:rowId xmlns:a16="http://schemas.microsoft.com/office/drawing/2014/main" val="662028390"/>
                  </a:ext>
                </a:extLst>
              </a:tr>
              <a:tr h="641898">
                <a:tc>
                  <a:txBody>
                    <a:bodyPr/>
                    <a:lstStyle/>
                    <a:p>
                      <a:pPr algn="ctr">
                        <a:lnSpc>
                          <a:spcPct val="150000"/>
                        </a:lnSpc>
                        <a:spcAft>
                          <a:spcPts val="0"/>
                        </a:spcAft>
                      </a:pPr>
                      <a:endParaRPr lang="en-US" sz="1000" b="0" i="0" spc="0" baseline="0" dirty="0">
                        <a:solidFill>
                          <a:schemeClr val="tx1"/>
                        </a:solidFill>
                        <a:effectLst/>
                        <a:latin typeface="Segoe UI" panose="020B0502040204020203" pitchFamily="34" charset="0"/>
                        <a:ea typeface="Calibri" panose="020F0502020204030204" pitchFamily="34" charset="0"/>
                        <a:cs typeface="Segoe UI" panose="020B0502040204020203" pitchFamily="34" charset="0"/>
                      </a:endParaRPr>
                    </a:p>
                  </a:txBody>
                  <a:tcPr marL="86390" marR="86390" marT="43195" marB="43195" anchor="ctr"/>
                </a:tc>
                <a:tc>
                  <a:txBody>
                    <a:bodyPr/>
                    <a:lstStyle/>
                    <a:p>
                      <a:pPr algn="l">
                        <a:lnSpc>
                          <a:spcPct val="150000"/>
                        </a:lnSpc>
                        <a:spcAft>
                          <a:spcPts val="0"/>
                        </a:spcAft>
                      </a:pPr>
                      <a:r>
                        <a:rPr lang="en-GB" sz="1000" b="0" spc="0" baseline="0" dirty="0">
                          <a:solidFill>
                            <a:schemeClr val="tx1"/>
                          </a:solidFill>
                          <a:effectLst/>
                        </a:rPr>
                        <a:t>28.11.</a:t>
                      </a:r>
                      <a:endParaRPr lang="en-GB" sz="1000" b="0" i="0" spc="0" baseline="0" dirty="0">
                        <a:solidFill>
                          <a:schemeClr val="tx1"/>
                        </a:solidFill>
                        <a:effectLst/>
                        <a:latin typeface="+mj-lt"/>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05.12.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12.12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19.12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26.12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GB" sz="1000" b="0" spc="0" baseline="0" dirty="0">
                          <a:solidFill>
                            <a:schemeClr val="tx1"/>
                          </a:solidFill>
                          <a:effectLst/>
                        </a:rPr>
                        <a:t>02.01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09.01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16.01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23.01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30.01</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06.02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13.02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20.02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27.02</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tc>
                  <a:txBody>
                    <a:bodyPr/>
                    <a:lstStyle/>
                    <a:p>
                      <a:pPr algn="l">
                        <a:lnSpc>
                          <a:spcPct val="150000"/>
                        </a:lnSpc>
                        <a:spcAft>
                          <a:spcPts val="0"/>
                        </a:spcAft>
                      </a:pPr>
                      <a:r>
                        <a:rPr lang="en-US" sz="1000" b="0" spc="0" baseline="0" dirty="0">
                          <a:solidFill>
                            <a:schemeClr val="tx1"/>
                          </a:solidFill>
                          <a:effectLst/>
                        </a:rPr>
                        <a:t>06.03</a:t>
                      </a:r>
                      <a:endParaRPr lang="en-US" sz="1000" b="0" i="0" spc="0" baseline="0" dirty="0">
                        <a:solidFill>
                          <a:schemeClr val="tx1"/>
                        </a:solidFill>
                        <a:effectLst/>
                        <a:latin typeface="+mj-lt"/>
                        <a:ea typeface="Calibri" panose="020F0502020204030204" pitchFamily="34" charset="0"/>
                        <a:cs typeface="Segoe UI" panose="020B0502040204020203" pitchFamily="34" charset="0"/>
                      </a:endParaRPr>
                    </a:p>
                  </a:txBody>
                  <a:tcPr marL="61439" marR="61439" marT="0" marB="0" anchor="ctr"/>
                </a:tc>
                <a:extLst>
                  <a:ext uri="{0D108BD9-81ED-4DB2-BD59-A6C34878D82A}">
                    <a16:rowId xmlns:a16="http://schemas.microsoft.com/office/drawing/2014/main" val="2640412743"/>
                  </a:ext>
                </a:extLst>
              </a:tr>
              <a:tr h="317665">
                <a:tc>
                  <a:txBody>
                    <a:bodyPr/>
                    <a:lstStyle/>
                    <a:p>
                      <a:pPr>
                        <a:lnSpc>
                          <a:spcPct val="150000"/>
                        </a:lnSpc>
                        <a:spcAft>
                          <a:spcPts val="0"/>
                        </a:spcAft>
                      </a:pPr>
                      <a:r>
                        <a:rPr lang="en-GB" sz="1000" b="0" spc="0" baseline="0" dirty="0">
                          <a:solidFill>
                            <a:schemeClr val="tx1"/>
                          </a:solidFill>
                          <a:effectLst/>
                        </a:rPr>
                        <a:t>Analyse</a:t>
                      </a:r>
                      <a:endParaRPr lang="en-GB" sz="1000" b="0" i="0" spc="0" baseline="0" dirty="0">
                        <a:solidFill>
                          <a:schemeClr val="tx1"/>
                        </a:solidFill>
                        <a:effectLst/>
                        <a:latin typeface="+mj-lt"/>
                        <a:ea typeface="Calibri" panose="020F0502020204030204" pitchFamily="34" charset="0"/>
                        <a:cs typeface="Segoe UI Semibold" panose="020B0702040204020203" pitchFamily="34" charset="0"/>
                      </a:endParaRPr>
                    </a:p>
                  </a:txBody>
                  <a:tcPr marL="36000" marR="36000" marT="36000" marB="36000">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1476668022"/>
                  </a:ext>
                </a:extLst>
              </a:tr>
              <a:tr h="317665">
                <a:tc>
                  <a:txBody>
                    <a:bodyPr/>
                    <a:lstStyle/>
                    <a:p>
                      <a:pPr>
                        <a:lnSpc>
                          <a:spcPct val="150000"/>
                        </a:lnSpc>
                        <a:spcAft>
                          <a:spcPts val="0"/>
                        </a:spcAft>
                      </a:pPr>
                      <a:r>
                        <a:rPr lang="en-GB" sz="1000" b="0" spc="0" baseline="0" dirty="0">
                          <a:solidFill>
                            <a:schemeClr val="tx1"/>
                          </a:solidFill>
                          <a:effectLst/>
                        </a:rPr>
                        <a:t>Interne </a:t>
                      </a:r>
                      <a:r>
                        <a:rPr lang="en-GB" sz="1000" b="0" spc="0" baseline="0" dirty="0" err="1">
                          <a:solidFill>
                            <a:schemeClr val="tx1"/>
                          </a:solidFill>
                          <a:effectLst/>
                        </a:rPr>
                        <a:t>Perspektive</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700294440"/>
                  </a:ext>
                </a:extLst>
              </a:tr>
              <a:tr h="317665">
                <a:tc>
                  <a:txBody>
                    <a:bodyPr/>
                    <a:lstStyle/>
                    <a:p>
                      <a:pPr>
                        <a:lnSpc>
                          <a:spcPct val="150000"/>
                        </a:lnSpc>
                        <a:spcAft>
                          <a:spcPts val="0"/>
                        </a:spcAft>
                      </a:pPr>
                      <a:r>
                        <a:rPr lang="en-GB" sz="1000" b="0" spc="0" baseline="0" dirty="0" err="1">
                          <a:solidFill>
                            <a:schemeClr val="tx1"/>
                          </a:solidFill>
                          <a:effectLst/>
                        </a:rPr>
                        <a:t>Externe</a:t>
                      </a:r>
                      <a:r>
                        <a:rPr lang="en-GB" sz="1000" b="0" spc="0" baseline="0" dirty="0">
                          <a:solidFill>
                            <a:schemeClr val="tx1"/>
                          </a:solidFill>
                          <a:effectLst/>
                        </a:rPr>
                        <a:t> </a:t>
                      </a:r>
                      <a:r>
                        <a:rPr lang="en-GB" sz="1000" b="0" spc="0" baseline="0" dirty="0" err="1">
                          <a:solidFill>
                            <a:schemeClr val="tx1"/>
                          </a:solidFill>
                          <a:effectLst/>
                        </a:rPr>
                        <a:t>Perspektive</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2125847788"/>
                  </a:ext>
                </a:extLst>
              </a:tr>
              <a:tr h="317665">
                <a:tc>
                  <a:txBody>
                    <a:bodyPr/>
                    <a:lstStyle/>
                    <a:p>
                      <a:pPr>
                        <a:lnSpc>
                          <a:spcPct val="150000"/>
                        </a:lnSpc>
                        <a:spcAft>
                          <a:spcPts val="0"/>
                        </a:spcAft>
                      </a:pPr>
                      <a:r>
                        <a:rPr lang="en-GB" sz="1000" b="0" kern="1200" spc="0" baseline="0" dirty="0" err="1">
                          <a:solidFill>
                            <a:schemeClr val="tx1"/>
                          </a:solidFill>
                          <a:effectLst/>
                        </a:rPr>
                        <a:t>Strategie</a:t>
                      </a:r>
                      <a:endParaRPr lang="en-GB" sz="1000" b="0" kern="1200" spc="0" baseline="0" dirty="0">
                        <a:solidFill>
                          <a:schemeClr val="tx1"/>
                        </a:solidFill>
                        <a:effectLst/>
                        <a:latin typeface="+mj-lt"/>
                        <a:ea typeface="+mn-ea"/>
                        <a:cs typeface="Segoe UI Semibold" panose="020B0702040204020203" pitchFamily="34" charset="0"/>
                      </a:endParaRPr>
                    </a:p>
                  </a:txBody>
                  <a:tcPr marL="36000" marR="36000" marT="36000" marB="36000">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2597987745"/>
                  </a:ext>
                </a:extLst>
              </a:tr>
              <a:tr h="317665">
                <a:tc>
                  <a:txBody>
                    <a:bodyPr/>
                    <a:lstStyle/>
                    <a:p>
                      <a:pPr>
                        <a:lnSpc>
                          <a:spcPct val="150000"/>
                        </a:lnSpc>
                        <a:spcAft>
                          <a:spcPts val="0"/>
                        </a:spcAft>
                      </a:pPr>
                      <a:r>
                        <a:rPr lang="en-GB" sz="1000" b="0" spc="0" baseline="0" dirty="0">
                          <a:solidFill>
                            <a:schemeClr val="tx1"/>
                          </a:solidFill>
                          <a:effectLst/>
                        </a:rPr>
                        <a:t>Workshop-Phase</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3841973241"/>
                  </a:ext>
                </a:extLst>
              </a:tr>
              <a:tr h="317665">
                <a:tc>
                  <a:txBody>
                    <a:bodyPr/>
                    <a:lstStyle/>
                    <a:p>
                      <a:pPr>
                        <a:lnSpc>
                          <a:spcPct val="150000"/>
                        </a:lnSpc>
                        <a:spcAft>
                          <a:spcPts val="0"/>
                        </a:spcAft>
                      </a:pPr>
                      <a:r>
                        <a:rPr lang="en-GB" sz="1000" b="0" spc="0" baseline="0" dirty="0" err="1">
                          <a:solidFill>
                            <a:schemeClr val="tx1"/>
                          </a:solidFill>
                          <a:effectLst/>
                        </a:rPr>
                        <a:t>Ausarbeitung</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a:solidFill>
                            <a:schemeClr val="tx1"/>
                          </a:solidFill>
                          <a:effectLst/>
                        </a:rPr>
                        <a:t> </a:t>
                      </a: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1635127945"/>
                  </a:ext>
                </a:extLst>
              </a:tr>
              <a:tr h="317665">
                <a:tc>
                  <a:txBody>
                    <a:bodyPr/>
                    <a:lstStyle/>
                    <a:p>
                      <a:pPr>
                        <a:lnSpc>
                          <a:spcPct val="150000"/>
                        </a:lnSpc>
                        <a:spcAft>
                          <a:spcPts val="0"/>
                        </a:spcAft>
                      </a:pPr>
                      <a:r>
                        <a:rPr lang="en-GB" sz="1000" b="0" kern="1200" spc="0" baseline="0" dirty="0" err="1">
                          <a:solidFill>
                            <a:schemeClr val="tx1"/>
                          </a:solidFill>
                          <a:effectLst/>
                        </a:rPr>
                        <a:t>Umsetzungsvorbereitung</a:t>
                      </a:r>
                      <a:r>
                        <a:rPr lang="en-GB" sz="1000" b="1" spc="0" baseline="0" dirty="0">
                          <a:solidFill>
                            <a:schemeClr val="tx1"/>
                          </a:solidFill>
                          <a:effectLst/>
                        </a:rPr>
                        <a:t> </a:t>
                      </a:r>
                      <a:endParaRPr lang="en-GB" sz="1000" b="1" i="0" spc="0" baseline="0" dirty="0">
                        <a:solidFill>
                          <a:schemeClr val="tx1"/>
                        </a:solidFill>
                        <a:effectLst/>
                        <a:latin typeface="+mn-lt"/>
                        <a:ea typeface="Calibri" panose="020F0502020204030204" pitchFamily="34" charset="0"/>
                        <a:cs typeface="Segoe UI Semibold" panose="020B0502040204020203" pitchFamily="34" charset="0"/>
                      </a:endParaRPr>
                    </a:p>
                  </a:txBody>
                  <a:tcPr marL="36000" marR="36000" marT="36000" marB="36000">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r>
                        <a:rPr lang="en-GB" sz="1000" b="0" spc="0" baseline="0" dirty="0">
                          <a:solidFill>
                            <a:schemeClr val="tx1"/>
                          </a:solidFill>
                          <a:effectLst/>
                        </a:rPr>
                        <a:t> </a:t>
                      </a: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1553679396"/>
                  </a:ext>
                </a:extLst>
              </a:tr>
              <a:tr h="317665">
                <a:tc>
                  <a:txBody>
                    <a:bodyPr/>
                    <a:lstStyle/>
                    <a:p>
                      <a:pPr>
                        <a:lnSpc>
                          <a:spcPct val="150000"/>
                        </a:lnSpc>
                        <a:spcAft>
                          <a:spcPts val="0"/>
                        </a:spcAft>
                      </a:pPr>
                      <a:r>
                        <a:rPr lang="en-GB" sz="1000" b="0" spc="0" baseline="0" dirty="0" err="1">
                          <a:solidFill>
                            <a:schemeClr val="tx1"/>
                          </a:solidFill>
                          <a:effectLst/>
                        </a:rPr>
                        <a:t>Steckbriefe</a:t>
                      </a:r>
                      <a:r>
                        <a:rPr lang="en-GB" sz="1000" b="0" spc="0" baseline="0" dirty="0">
                          <a:solidFill>
                            <a:schemeClr val="tx1"/>
                          </a:solidFill>
                          <a:effectLst/>
                        </a:rPr>
                        <a:t> &amp; Roadmap</a:t>
                      </a:r>
                      <a:endParaRPr lang="en-GB"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36000" marB="36000">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noFill/>
                  </a:tcPr>
                </a:tc>
                <a:extLst>
                  <a:ext uri="{0D108BD9-81ED-4DB2-BD59-A6C34878D82A}">
                    <a16:rowId xmlns:a16="http://schemas.microsoft.com/office/drawing/2014/main" val="4025165934"/>
                  </a:ext>
                </a:extLst>
              </a:tr>
              <a:tr h="317665">
                <a:tc>
                  <a: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de-DE" sz="1000" b="0" dirty="0">
                          <a:solidFill>
                            <a:schemeClr val="tx1"/>
                          </a:solidFill>
                        </a:rPr>
                        <a:t>Business Case</a:t>
                      </a:r>
                      <a:endParaRPr lang="de-DE" sz="1000" b="0" i="0" dirty="0">
                        <a:solidFill>
                          <a:schemeClr val="tx1"/>
                        </a:solidFill>
                        <a:latin typeface="+mn-lt"/>
                        <a:cs typeface="Segoe UI" panose="020B0502040204020203" pitchFamily="34" charset="0"/>
                      </a:endParaRPr>
                    </a:p>
                  </a:txBody>
                  <a:tcPr marL="36000" marR="36000" marT="36000" marB="36000"/>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tc>
                  <a:txBody>
                    <a:bodyPr/>
                    <a:lstStyle/>
                    <a:p>
                      <a:pPr>
                        <a:lnSpc>
                          <a:spcPct val="150000"/>
                        </a:lnSpc>
                        <a:spcAft>
                          <a:spcPts val="0"/>
                        </a:spcAft>
                      </a:pPr>
                      <a:endParaRPr lang="en-US" sz="1000" b="0" i="0" spc="0" baseline="0" dirty="0">
                        <a:solidFill>
                          <a:schemeClr val="tx1"/>
                        </a:solidFill>
                        <a:effectLst/>
                        <a:latin typeface="+mn-lt"/>
                        <a:ea typeface="Calibri" panose="020F0502020204030204" pitchFamily="34" charset="0"/>
                        <a:cs typeface="Segoe UI" panose="020B0502040204020203" pitchFamily="34" charset="0"/>
                      </a:endParaRPr>
                    </a:p>
                  </a:txBody>
                  <a:tcPr marL="36000" marR="36000" marT="0" marB="0" anchor="ctr"/>
                </a:tc>
                <a:extLst>
                  <a:ext uri="{0D108BD9-81ED-4DB2-BD59-A6C34878D82A}">
                    <a16:rowId xmlns:a16="http://schemas.microsoft.com/office/drawing/2014/main" val="3211273857"/>
                  </a:ext>
                </a:extLst>
              </a:tr>
            </a:tbl>
          </a:graphicData>
        </a:graphic>
      </p:graphicFrame>
      <p:sp>
        <p:nvSpPr>
          <p:cNvPr id="7" name="Title 6">
            <a:extLst>
              <a:ext uri="{FF2B5EF4-FFF2-40B4-BE49-F238E27FC236}">
                <a16:creationId xmlns:a16="http://schemas.microsoft.com/office/drawing/2014/main" id="{86C7D903-82EF-5B3A-0536-D9625978E8CA}"/>
              </a:ext>
            </a:extLst>
          </p:cNvPr>
          <p:cNvSpPr>
            <a:spLocks noGrp="1"/>
          </p:cNvSpPr>
          <p:nvPr>
            <p:ph type="title"/>
          </p:nvPr>
        </p:nvSpPr>
        <p:spPr/>
        <p:txBody>
          <a:bodyPr vert="horz"/>
          <a:lstStyle/>
          <a:p>
            <a:r>
              <a:rPr lang="en-US" dirty="0"/>
              <a:t>Example : </a:t>
            </a:r>
            <a:r>
              <a:rPr lang="en-US" dirty="0">
                <a:gradFill>
                  <a:gsLst>
                    <a:gs pos="0">
                      <a:srgbClr val="EF4251"/>
                    </a:gs>
                    <a:gs pos="100000">
                      <a:srgbClr val="F4704D"/>
                    </a:gs>
                  </a:gsLst>
                  <a:lin ang="18900000" scaled="0"/>
                </a:gradFill>
              </a:rPr>
              <a:t>Table 2</a:t>
            </a:r>
            <a:endParaRPr lang="en-US" dirty="0"/>
          </a:p>
        </p:txBody>
      </p:sp>
      <p:sp>
        <p:nvSpPr>
          <p:cNvPr id="8" name="Text Placeholder 7">
            <a:extLst>
              <a:ext uri="{FF2B5EF4-FFF2-40B4-BE49-F238E27FC236}">
                <a16:creationId xmlns:a16="http://schemas.microsoft.com/office/drawing/2014/main" id="{63676782-0F02-80F7-4886-D3C569376FE2}"/>
              </a:ext>
            </a:extLst>
          </p:cNvPr>
          <p:cNvSpPr>
            <a:spLocks noGrp="1"/>
          </p:cNvSpPr>
          <p:nvPr>
            <p:ph type="body" sz="quarter" idx="14"/>
          </p:nvPr>
        </p:nvSpPr>
        <p:spPr/>
        <p:txBody>
          <a:bodyPr/>
          <a:lstStyle/>
          <a:p>
            <a:r>
              <a:rPr lang="en-GB"/>
              <a:t>A  001 : BASIC title and content</a:t>
            </a:r>
            <a:endParaRPr lang="en-US"/>
          </a:p>
        </p:txBody>
      </p:sp>
      <p:sp useBgFill="1">
        <p:nvSpPr>
          <p:cNvPr id="21" name="Text Placeholder">
            <a:extLst>
              <a:ext uri="{FF2B5EF4-FFF2-40B4-BE49-F238E27FC236}">
                <a16:creationId xmlns:a16="http://schemas.microsoft.com/office/drawing/2014/main" id="{5AEFE6C5-5BD5-5960-33C5-7CCA01DD2CE6}"/>
              </a:ext>
            </a:extLst>
          </p:cNvPr>
          <p:cNvSpPr>
            <a:spLocks noGrp="1"/>
          </p:cNvSpPr>
          <p:nvPr>
            <p:custDataLst>
              <p:tags r:id="rId1"/>
            </p:custDataLst>
          </p:nvPr>
        </p:nvSpPr>
        <p:spPr bwMode="auto">
          <a:xfrm>
            <a:off x="3744351" y="5817913"/>
            <a:ext cx="1014417" cy="336550"/>
          </a:xfrm>
          <a:prstGeom prst="rect">
            <a:avLst/>
          </a:prstGeom>
          <a:solidFill>
            <a:schemeClr val="bg1"/>
          </a:solidFill>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12700" marR="0" lvl="0" indent="0" algn="l" defTabSz="540000" rtl="0" eaLnBrk="1" fontAlgn="auto" latinLnBrk="0" hangingPunct="1">
              <a:lnSpc>
                <a:spcPct val="100000"/>
              </a:lnSpc>
              <a:spcBef>
                <a:spcPct val="0"/>
              </a:spcBef>
              <a:spcAft>
                <a:spcPct val="0"/>
              </a:spcAft>
              <a:buClrTx/>
              <a:buSzTx/>
              <a:buFont typeface="Arial" panose="020B0604020202020204" pitchFamily="34" charset="0"/>
              <a:buNone/>
              <a:tabLst/>
              <a:defRPr/>
            </a:pPr>
            <a:fld id="{FB95F49C-6D82-4A26-B55C-DA7A9492CF06}" type="datetime'''''''''1''''''''''''''''3''''''.''''''12.''''2''0''''''''22'">
              <a:rPr kumimoji="0" lang="de-DE" altLang="en-US" sz="1000" b="0" i="0" u="none" strike="noStrike" kern="1200" cap="none" spc="0" normalizeH="0" baseline="0" noProof="0" smtClean="0">
                <a:ln>
                  <a:noFill/>
                </a:ln>
                <a:solidFill>
                  <a:srgbClr val="FFFFFF"/>
                </a:solidFill>
                <a:effectLst/>
                <a:uLnTx/>
                <a:uFillTx/>
                <a:latin typeface="Segoe UI" panose="020B0502040204020203" pitchFamily="34" charset="0"/>
                <a:ea typeface="+mn-ea"/>
                <a:cs typeface="Segoe UI" panose="020B0502040204020203" pitchFamily="34" charset="0"/>
              </a:rPr>
              <a:pPr marL="12700" marR="0" lvl="0" indent="0" algn="l" defTabSz="540000" rtl="0" eaLnBrk="1" fontAlgn="auto" latinLnBrk="0" hangingPunct="1">
                <a:lnSpc>
                  <a:spcPct val="100000"/>
                </a:lnSpc>
                <a:spcBef>
                  <a:spcPct val="0"/>
                </a:spcBef>
                <a:spcAft>
                  <a:spcPct val="0"/>
                </a:spcAft>
                <a:buClrTx/>
                <a:buSzTx/>
                <a:buFont typeface="Arial" panose="020B0604020202020204" pitchFamily="34" charset="0"/>
                <a:buNone/>
                <a:tabLst/>
                <a:defRPr/>
              </a:pPr>
              <a:t>13.12.2022</a:t>
            </a:fld>
            <a:endParaRPr kumimoji="0" lang="de-DE" altLang="en-US" sz="10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endParaRPr>
          </a:p>
          <a:p>
            <a:pPr marL="12700" marR="0" lvl="0" indent="0" algn="l" defTabSz="540000" rtl="0" eaLnBrk="1" fontAlgn="auto" latinLnBrk="0" hangingPunct="1">
              <a:lnSpc>
                <a:spcPct val="100000"/>
              </a:lnSpc>
              <a:spcBef>
                <a:spcPct val="0"/>
              </a:spcBef>
              <a:spcAft>
                <a:spcPct val="0"/>
              </a:spcAft>
              <a:buClrTx/>
              <a:buSzTx/>
              <a:buFont typeface="Arial" panose="020B0604020202020204" pitchFamily="34" charset="0"/>
              <a:buNone/>
              <a:tabLst/>
              <a:defRPr/>
            </a:pPr>
            <a:r>
              <a:rPr kumimoji="0" lang="de-DE" sz="1000" b="0" i="0" u="none" strike="noStrike" kern="1200" cap="none" spc="0" normalizeH="0" baseline="0" noProof="0">
                <a:ln>
                  <a:noFill/>
                </a:ln>
                <a:solidFill>
                  <a:srgbClr val="FFFFFF"/>
                </a:solidFill>
                <a:effectLst/>
                <a:uLnTx/>
                <a:uFillTx/>
                <a:latin typeface="Segoe UI" panose="020B0502040204020203" pitchFamily="34" charset="0"/>
                <a:ea typeface="+mn-ea"/>
                <a:cs typeface="Segoe UI" panose="020B0502040204020203" pitchFamily="34" charset="0"/>
              </a:rPr>
              <a:t>Shoulder look</a:t>
            </a:r>
            <a:endParaRPr kumimoji="0" lang="de-DE" sz="10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endParaRPr>
          </a:p>
        </p:txBody>
      </p:sp>
      <p:sp useBgFill="1">
        <p:nvSpPr>
          <p:cNvPr id="23" name="Text Placeholder">
            <a:extLst>
              <a:ext uri="{FF2B5EF4-FFF2-40B4-BE49-F238E27FC236}">
                <a16:creationId xmlns:a16="http://schemas.microsoft.com/office/drawing/2014/main" id="{68D12E0B-E0E4-6E82-3186-DFB18B312EA4}"/>
              </a:ext>
            </a:extLst>
          </p:cNvPr>
          <p:cNvSpPr>
            <a:spLocks noGrp="1"/>
          </p:cNvSpPr>
          <p:nvPr>
            <p:custDataLst>
              <p:tags r:id="rId2"/>
            </p:custDataLst>
          </p:nvPr>
        </p:nvSpPr>
        <p:spPr bwMode="auto">
          <a:xfrm>
            <a:off x="2782089" y="5817913"/>
            <a:ext cx="957263" cy="336550"/>
          </a:xfrm>
          <a:prstGeom prst="rect">
            <a:avLst/>
          </a:prstGeom>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0" marR="0" lvl="0" indent="0" algn="l" defTabSz="540000" rtl="0" eaLnBrk="1" fontAlgn="auto" latinLnBrk="0" hangingPunct="1">
              <a:lnSpc>
                <a:spcPct val="100000"/>
              </a:lnSpc>
              <a:spcBef>
                <a:spcPct val="0"/>
              </a:spcBef>
              <a:spcAft>
                <a:spcPct val="0"/>
              </a:spcAft>
              <a:buClrTx/>
              <a:buSzTx/>
              <a:buFont typeface="Arial" panose="020B0604020202020204" pitchFamily="34" charset="0"/>
              <a:buNone/>
              <a:tabLst/>
              <a:defRPr/>
            </a:pPr>
            <a:fld id="{4F974AC5-1C95-48D7-A65E-FA9DB162D50C}" type="datetime'''0''''''''''''1.''''1''''2.''''2''''0''''''22'''''''''''">
              <a:rPr kumimoji="0" lang="de-DE" altLang="en-US" sz="1000" b="0" i="0" u="none" strike="noStrike" kern="1200" cap="none" spc="0" normalizeH="0" baseline="0" noProof="0" smtClean="0">
                <a:ln>
                  <a:noFill/>
                </a:ln>
                <a:solidFill>
                  <a:srgbClr val="FFFFFF"/>
                </a:solidFill>
                <a:effectLst/>
                <a:uLnTx/>
                <a:uFillTx/>
                <a:latin typeface="Segoe UI" panose="020B0502040204020203" pitchFamily="34" charset="0"/>
                <a:ea typeface="+mn-ea"/>
                <a:cs typeface="Segoe UI" panose="020B0502040204020203" pitchFamily="34" charset="0"/>
              </a:rPr>
              <a:pPr marL="0" marR="0" lvl="0" indent="0" algn="l" defTabSz="540000" rtl="0" eaLnBrk="1" fontAlgn="auto" latinLnBrk="0" hangingPunct="1">
                <a:lnSpc>
                  <a:spcPct val="100000"/>
                </a:lnSpc>
                <a:spcBef>
                  <a:spcPct val="0"/>
                </a:spcBef>
                <a:spcAft>
                  <a:spcPct val="0"/>
                </a:spcAft>
                <a:buClrTx/>
                <a:buSzTx/>
                <a:buFont typeface="Arial" panose="020B0604020202020204" pitchFamily="34" charset="0"/>
                <a:buNone/>
                <a:tabLst/>
                <a:defRPr/>
              </a:pPr>
              <a:t>01.12.2022</a:t>
            </a:fld>
            <a:endParaRPr kumimoji="0" lang="de-DE" altLang="en-US" sz="10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endParaRPr>
          </a:p>
          <a:p>
            <a:pPr marL="0" marR="0" lvl="0" indent="0" algn="l" defTabSz="540000" rtl="0" eaLnBrk="1" fontAlgn="auto" latinLnBrk="0" hangingPunct="1">
              <a:lnSpc>
                <a:spcPct val="100000"/>
              </a:lnSpc>
              <a:spcBef>
                <a:spcPct val="0"/>
              </a:spcBef>
              <a:spcAft>
                <a:spcPct val="0"/>
              </a:spcAft>
              <a:buClrTx/>
              <a:buSzTx/>
              <a:buFont typeface="Arial" panose="020B0604020202020204" pitchFamily="34" charset="0"/>
              <a:buNone/>
              <a:tabLst/>
              <a:defRPr/>
            </a:pPr>
            <a:r>
              <a:rPr kumimoji="0" lang="de-DE" sz="1000" b="0" i="0" u="none" strike="noStrike" kern="1200" cap="none" spc="0" normalizeH="0" baseline="0" noProof="0">
                <a:ln>
                  <a:noFill/>
                </a:ln>
                <a:solidFill>
                  <a:srgbClr val="FFFFFF"/>
                </a:solidFill>
                <a:effectLst/>
                <a:uLnTx/>
                <a:uFillTx/>
                <a:latin typeface="Segoe UI" panose="020B0502040204020203" pitchFamily="34" charset="0"/>
                <a:ea typeface="+mn-ea"/>
                <a:cs typeface="Segoe UI" panose="020B0502040204020203" pitchFamily="34" charset="0"/>
              </a:rPr>
              <a:t>Prioritization</a:t>
            </a:r>
            <a:endParaRPr kumimoji="0" lang="de-DE" sz="10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endParaRPr>
          </a:p>
        </p:txBody>
      </p:sp>
      <p:sp useBgFill="1">
        <p:nvSpPr>
          <p:cNvPr id="24" name="Text Placeholder">
            <a:extLst>
              <a:ext uri="{FF2B5EF4-FFF2-40B4-BE49-F238E27FC236}">
                <a16:creationId xmlns:a16="http://schemas.microsoft.com/office/drawing/2014/main" id="{07B44145-C58F-3C13-4B2D-A6212A1BB7FD}"/>
              </a:ext>
            </a:extLst>
          </p:cNvPr>
          <p:cNvSpPr>
            <a:spLocks noGrp="1"/>
          </p:cNvSpPr>
          <p:nvPr>
            <p:custDataLst>
              <p:tags r:id="rId3"/>
            </p:custDataLst>
          </p:nvPr>
        </p:nvSpPr>
        <p:spPr bwMode="auto">
          <a:xfrm>
            <a:off x="7186905" y="5819270"/>
            <a:ext cx="958850" cy="336550"/>
          </a:xfrm>
          <a:prstGeom prst="rect">
            <a:avLst/>
          </a:prstGeom>
          <a:solidFill>
            <a:schemeClr val="bg1"/>
          </a:solidFill>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12700" marR="0" lvl="0" indent="0" algn="l" defTabSz="540000" rtl="0" eaLnBrk="1" fontAlgn="auto" latinLnBrk="0" hangingPunct="1">
              <a:lnSpc>
                <a:spcPct val="100000"/>
              </a:lnSpc>
              <a:spcBef>
                <a:spcPct val="0"/>
              </a:spcBef>
              <a:spcAft>
                <a:spcPct val="0"/>
              </a:spcAft>
              <a:buClrTx/>
              <a:buSzTx/>
              <a:buFont typeface="Arial" panose="020B0604020202020204" pitchFamily="34" charset="0"/>
              <a:buNone/>
              <a:tabLst/>
              <a:defRPr/>
            </a:pPr>
            <a:fld id="{1AEA3E23-8212-41C7-9FCE-5B371687323B}" type="datetime'''''''2''4''''.''''''01.''''''''''''2''''''''0''23'''">
              <a:rPr kumimoji="0" lang="de-DE" altLang="en-US" sz="1000" b="0" i="0" u="none" strike="noStrike" kern="1200" cap="none" spc="0" normalizeH="0" baseline="0" noProof="0" smtClean="0">
                <a:ln>
                  <a:noFill/>
                </a:ln>
                <a:solidFill>
                  <a:srgbClr val="FFFFFF"/>
                </a:solidFill>
                <a:effectLst/>
                <a:uLnTx/>
                <a:uFillTx/>
                <a:latin typeface="Segoe UI" panose="020B0502040204020203" pitchFamily="34" charset="0"/>
                <a:ea typeface="+mn-ea"/>
                <a:cs typeface="Segoe UI" panose="020B0502040204020203" pitchFamily="34" charset="0"/>
              </a:rPr>
              <a:pPr marL="12700" marR="0" lvl="0" indent="0" algn="l" defTabSz="540000" rtl="0" eaLnBrk="1" fontAlgn="auto" latinLnBrk="0" hangingPunct="1">
                <a:lnSpc>
                  <a:spcPct val="100000"/>
                </a:lnSpc>
                <a:spcBef>
                  <a:spcPct val="0"/>
                </a:spcBef>
                <a:spcAft>
                  <a:spcPct val="0"/>
                </a:spcAft>
                <a:buClrTx/>
                <a:buSzTx/>
                <a:buFont typeface="Arial" panose="020B0604020202020204" pitchFamily="34" charset="0"/>
                <a:buNone/>
                <a:tabLst/>
                <a:defRPr/>
              </a:pPr>
              <a:t>24.01.2023</a:t>
            </a:fld>
            <a:endParaRPr kumimoji="0" lang="de-DE" altLang="en-US" sz="10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endParaRPr>
          </a:p>
          <a:p>
            <a:pPr marL="12700" marR="0" lvl="0" indent="0" algn="l" defTabSz="540000" rtl="0" eaLnBrk="1" fontAlgn="auto" latinLnBrk="0" hangingPunct="1">
              <a:lnSpc>
                <a:spcPct val="100000"/>
              </a:lnSpc>
              <a:spcBef>
                <a:spcPct val="0"/>
              </a:spcBef>
              <a:spcAft>
                <a:spcPct val="0"/>
              </a:spcAft>
              <a:buClrTx/>
              <a:buSzTx/>
              <a:buFont typeface="Arial" panose="020B0604020202020204" pitchFamily="34" charset="0"/>
              <a:buNone/>
              <a:tabLst/>
              <a:defRPr/>
            </a:pPr>
            <a:r>
              <a:rPr kumimoji="0" lang="de-DE" sz="1000" b="0" i="0" u="none" strike="noStrike" kern="1200" cap="none" spc="0" normalizeH="0" baseline="0" noProof="0">
                <a:ln>
                  <a:noFill/>
                </a:ln>
                <a:solidFill>
                  <a:srgbClr val="FFFFFF"/>
                </a:solidFill>
                <a:effectLst/>
                <a:uLnTx/>
                <a:uFillTx/>
                <a:latin typeface="Segoe UI" panose="020B0502040204020203" pitchFamily="34" charset="0"/>
                <a:ea typeface="+mn-ea"/>
                <a:cs typeface="Segoe UI" panose="020B0502040204020203" pitchFamily="34" charset="0"/>
              </a:rPr>
              <a:t>extentsion</a:t>
            </a:r>
            <a:endParaRPr kumimoji="0" lang="de-DE" sz="10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endParaRPr>
          </a:p>
        </p:txBody>
      </p:sp>
      <p:sp useBgFill="1">
        <p:nvSpPr>
          <p:cNvPr id="25" name="Text Placeholder">
            <a:extLst>
              <a:ext uri="{FF2B5EF4-FFF2-40B4-BE49-F238E27FC236}">
                <a16:creationId xmlns:a16="http://schemas.microsoft.com/office/drawing/2014/main" id="{BF872446-0670-6DD3-C58E-992B5DF75B86}"/>
              </a:ext>
            </a:extLst>
          </p:cNvPr>
          <p:cNvSpPr>
            <a:spLocks noGrp="1"/>
          </p:cNvSpPr>
          <p:nvPr>
            <p:custDataLst>
              <p:tags r:id="rId4"/>
            </p:custDataLst>
          </p:nvPr>
        </p:nvSpPr>
        <p:spPr bwMode="auto">
          <a:xfrm>
            <a:off x="6392228" y="5819459"/>
            <a:ext cx="749300" cy="336550"/>
          </a:xfrm>
          <a:prstGeom prst="rect">
            <a:avLst/>
          </a:prstGeom>
          <a:solidFill>
            <a:schemeClr val="bg1"/>
          </a:solidFill>
          <a:ln>
            <a:noFill/>
          </a:ln>
          <a:effectLst/>
        </p:spPr>
        <p:txBody>
          <a:bodyPr vert="horz" wrap="none" lIns="0" tIns="0" rIns="0" bIns="0" numCol="1" spcCol="0" rtlCol="0" anchor="t" anchorCtr="0">
            <a:noAutofit/>
          </a:bodyPr>
          <a:lstStyle>
            <a:lvl1pPr marL="181008" indent="-181008" algn="l" defTabSz="540000" rtl="0" eaLnBrk="1" latinLnBrk="0" hangingPunct="1">
              <a:lnSpc>
                <a:spcPct val="100000"/>
              </a:lnSpc>
              <a:spcBef>
                <a:spcPts val="400"/>
              </a:spcBef>
              <a:buFont typeface="Arial" panose="020B0604020202020204" pitchFamily="34" charset="0"/>
              <a:buChar char="•"/>
              <a:defRPr sz="1100" kern="1200">
                <a:solidFill>
                  <a:schemeClr val="tx1"/>
                </a:solidFill>
                <a:latin typeface="+mn-lt"/>
                <a:ea typeface="+mn-ea"/>
                <a:cs typeface="+mn-cs"/>
              </a:defRPr>
            </a:lvl1pPr>
            <a:lvl2pPr marL="360000" indent="-181008" algn="l" defTabSz="540000" rtl="0" eaLnBrk="1" latinLnBrk="0" hangingPunct="1">
              <a:lnSpc>
                <a:spcPct val="100000"/>
              </a:lnSpc>
              <a:spcBef>
                <a:spcPts val="400"/>
              </a:spcBef>
              <a:buFont typeface="Courier New" panose="02070309020205020404" pitchFamily="49" charset="0"/>
              <a:buChar char="o"/>
              <a:defRPr sz="1100" kern="1200">
                <a:solidFill>
                  <a:schemeClr val="tx1"/>
                </a:solidFill>
                <a:latin typeface="+mn-lt"/>
                <a:ea typeface="+mn-ea"/>
                <a:cs typeface="+mn-cs"/>
              </a:defRPr>
            </a:lvl2pPr>
            <a:lvl3pPr marL="54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3pPr>
            <a:lvl4pPr marL="72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4pPr>
            <a:lvl5pPr marL="0" indent="0" algn="l" defTabSz="540000" rtl="0" eaLnBrk="1" latinLnBrk="0" hangingPunct="1">
              <a:lnSpc>
                <a:spcPct val="100000"/>
              </a:lnSpc>
              <a:spcBef>
                <a:spcPts val="400"/>
              </a:spcBef>
              <a:buFontTx/>
              <a:buNone/>
              <a:defRPr sz="1100" kern="1200">
                <a:solidFill>
                  <a:schemeClr val="tx1"/>
                </a:solidFill>
                <a:latin typeface="+mn-lt"/>
                <a:ea typeface="+mn-ea"/>
                <a:cs typeface="+mn-cs"/>
              </a:defRPr>
            </a:lvl5pPr>
            <a:lvl6pPr marL="18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6pPr>
            <a:lvl7pPr marL="360000" indent="0" algn="l" defTabSz="540000" rtl="0" eaLnBrk="1" latinLnBrk="0" hangingPunct="1">
              <a:lnSpc>
                <a:spcPct val="100000"/>
              </a:lnSpc>
              <a:spcBef>
                <a:spcPts val="400"/>
              </a:spcBef>
              <a:buFont typeface="Arial" panose="020B0604020202020204" pitchFamily="34" charset="0"/>
              <a:buNone/>
              <a:defRPr sz="1100" kern="1200">
                <a:solidFill>
                  <a:schemeClr val="tx1"/>
                </a:solidFill>
                <a:latin typeface="+mn-lt"/>
                <a:ea typeface="+mn-ea"/>
                <a:cs typeface="+mn-cs"/>
              </a:defRPr>
            </a:lvl7pPr>
            <a:lvl8pPr marL="180000" indent="-180000" algn="l" defTabSz="540000" rtl="0" eaLnBrk="1" latinLnBrk="0" hangingPunct="1">
              <a:lnSpc>
                <a:spcPct val="100000"/>
              </a:lnSpc>
              <a:spcBef>
                <a:spcPts val="400"/>
              </a:spcBef>
              <a:buFont typeface="Franklin Gothic Book" panose="020B0503020102020204" pitchFamily="34" charset="0"/>
              <a:buChar char="+"/>
              <a:defRPr sz="1100" kern="1200">
                <a:solidFill>
                  <a:schemeClr val="tx1"/>
                </a:solidFill>
                <a:latin typeface="+mn-lt"/>
                <a:ea typeface="+mn-ea"/>
                <a:cs typeface="+mn-cs"/>
              </a:defRPr>
            </a:lvl8pPr>
            <a:lvl9pPr marL="180000" indent="-180000" algn="l" defTabSz="540000" rtl="0" eaLnBrk="1" latinLnBrk="0" hangingPunct="1">
              <a:lnSpc>
                <a:spcPct val="100000"/>
              </a:lnSpc>
              <a:spcBef>
                <a:spcPts val="400"/>
              </a:spcBef>
              <a:buFont typeface="Symbol" panose="05050102010706020507" pitchFamily="18" charset="2"/>
              <a:buChar char="-"/>
              <a:defRPr sz="1100" kern="1200">
                <a:solidFill>
                  <a:schemeClr val="tx1"/>
                </a:solidFill>
                <a:latin typeface="+mn-lt"/>
                <a:ea typeface="+mn-ea"/>
                <a:cs typeface="+mn-cs"/>
              </a:defRPr>
            </a:lvl9pPr>
          </a:lstStyle>
          <a:p>
            <a:pPr marL="12700" marR="0" lvl="0" indent="0" algn="l" defTabSz="540000" rtl="0" eaLnBrk="1" fontAlgn="auto" latinLnBrk="0" hangingPunct="1">
              <a:lnSpc>
                <a:spcPct val="100000"/>
              </a:lnSpc>
              <a:spcBef>
                <a:spcPct val="0"/>
              </a:spcBef>
              <a:spcAft>
                <a:spcPct val="0"/>
              </a:spcAft>
              <a:buClrTx/>
              <a:buSzTx/>
              <a:buFont typeface="Arial" panose="020B0604020202020204" pitchFamily="34" charset="0"/>
              <a:buNone/>
              <a:tabLst/>
              <a:defRPr/>
            </a:pPr>
            <a:fld id="{3C57331A-5A0E-49A8-BC30-356B630A43FA}" type="datetime'17''''.0''1.''''''''''''2''0''''''''''''''''''2''''''''3'">
              <a:rPr kumimoji="0" lang="de-DE" altLang="en-US" sz="1000" b="0" i="0" u="none" strike="noStrike" kern="1200" cap="none" spc="0" normalizeH="0" baseline="0" noProof="0" smtClean="0">
                <a:ln>
                  <a:noFill/>
                </a:ln>
                <a:solidFill>
                  <a:srgbClr val="FFFFFF"/>
                </a:solidFill>
                <a:effectLst/>
                <a:uLnTx/>
                <a:uFillTx/>
                <a:latin typeface="Segoe UI" panose="020B0502040204020203" pitchFamily="34" charset="0"/>
                <a:ea typeface="+mn-ea"/>
                <a:cs typeface="Segoe UI" panose="020B0502040204020203" pitchFamily="34" charset="0"/>
              </a:rPr>
              <a:pPr marL="12700" marR="0" lvl="0" indent="0" algn="l" defTabSz="540000" rtl="0" eaLnBrk="1" fontAlgn="auto" latinLnBrk="0" hangingPunct="1">
                <a:lnSpc>
                  <a:spcPct val="100000"/>
                </a:lnSpc>
                <a:spcBef>
                  <a:spcPct val="0"/>
                </a:spcBef>
                <a:spcAft>
                  <a:spcPct val="0"/>
                </a:spcAft>
                <a:buClrTx/>
                <a:buSzTx/>
                <a:buFont typeface="Arial" panose="020B0604020202020204" pitchFamily="34" charset="0"/>
                <a:buNone/>
                <a:tabLst/>
                <a:defRPr/>
              </a:pPr>
              <a:t>17.01.2023</a:t>
            </a:fld>
            <a:endParaRPr kumimoji="0" lang="de-DE" altLang="en-US" sz="10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endParaRPr>
          </a:p>
          <a:p>
            <a:pPr marL="12700" marR="0" lvl="0" indent="0" algn="l" defTabSz="540000" rtl="0" eaLnBrk="1" fontAlgn="auto" latinLnBrk="0" hangingPunct="1">
              <a:lnSpc>
                <a:spcPct val="100000"/>
              </a:lnSpc>
              <a:spcBef>
                <a:spcPct val="0"/>
              </a:spcBef>
              <a:spcAft>
                <a:spcPct val="0"/>
              </a:spcAft>
              <a:buClrTx/>
              <a:buSzTx/>
              <a:buFont typeface="Arial" panose="020B0604020202020204" pitchFamily="34" charset="0"/>
              <a:buNone/>
              <a:tabLst/>
              <a:defRPr/>
            </a:pPr>
            <a:r>
              <a:rPr kumimoji="0" lang="de-DE" sz="1000" b="0" i="0" u="none" strike="noStrike" kern="1200" cap="none" spc="0" normalizeH="0" baseline="0" noProof="0">
                <a:ln>
                  <a:noFill/>
                </a:ln>
                <a:solidFill>
                  <a:srgbClr val="FFFFFF"/>
                </a:solidFill>
                <a:effectLst/>
                <a:uLnTx/>
                <a:uFillTx/>
                <a:latin typeface="Segoe UI" panose="020B0502040204020203" pitchFamily="34" charset="0"/>
                <a:ea typeface="+mn-ea"/>
                <a:cs typeface="Segoe UI" panose="020B0502040204020203" pitchFamily="34" charset="0"/>
              </a:rPr>
              <a:t>Core business</a:t>
            </a:r>
            <a:endParaRPr kumimoji="0" lang="de-DE" sz="1000" b="0" i="0" u="none" strike="noStrike" kern="1200" cap="none" spc="0" normalizeH="0" baseline="0" noProof="0" dirty="0">
              <a:ln>
                <a:noFill/>
              </a:ln>
              <a:solidFill>
                <a:srgbClr val="FFFFFF"/>
              </a:solidFill>
              <a:effectLst/>
              <a:uLnTx/>
              <a:uFillTx/>
              <a:latin typeface="Segoe UI" panose="020B0502040204020203" pitchFamily="34" charset="0"/>
              <a:ea typeface="+mn-ea"/>
              <a:cs typeface="Segoe UI" panose="020B0502040204020203" pitchFamily="34" charset="0"/>
            </a:endParaRPr>
          </a:p>
        </p:txBody>
      </p:sp>
      <p:grpSp>
        <p:nvGrpSpPr>
          <p:cNvPr id="38" name="Group 37">
            <a:extLst>
              <a:ext uri="{FF2B5EF4-FFF2-40B4-BE49-F238E27FC236}">
                <a16:creationId xmlns:a16="http://schemas.microsoft.com/office/drawing/2014/main" id="{4A39F9C8-2B6B-6B36-4B4C-94DF11D2E1E8}"/>
              </a:ext>
            </a:extLst>
          </p:cNvPr>
          <p:cNvGrpSpPr/>
          <p:nvPr/>
        </p:nvGrpSpPr>
        <p:grpSpPr>
          <a:xfrm>
            <a:off x="2832847" y="2727960"/>
            <a:ext cx="4392738" cy="2987040"/>
            <a:chOff x="2325593" y="2130458"/>
            <a:chExt cx="4899992" cy="3288955"/>
          </a:xfrm>
        </p:grpSpPr>
        <p:cxnSp>
          <p:nvCxnSpPr>
            <p:cNvPr id="20" name="Gerader Verbinder 105">
              <a:extLst>
                <a:ext uri="{FF2B5EF4-FFF2-40B4-BE49-F238E27FC236}">
                  <a16:creationId xmlns:a16="http://schemas.microsoft.com/office/drawing/2014/main" id="{65EF535F-D61C-B218-E771-722C3DD6B30B}"/>
                </a:ext>
              </a:extLst>
            </p:cNvPr>
            <p:cNvCxnSpPr>
              <a:cxnSpLocks/>
            </p:cNvCxnSpPr>
            <p:nvPr>
              <p:custDataLst>
                <p:tags r:id="rId5"/>
              </p:custDataLst>
            </p:nvPr>
          </p:nvCxnSpPr>
          <p:spPr bwMode="auto">
            <a:xfrm>
              <a:off x="2325593"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cxnSp>
          <p:nvCxnSpPr>
            <p:cNvPr id="26" name="Gerader Verbinder 105">
              <a:extLst>
                <a:ext uri="{FF2B5EF4-FFF2-40B4-BE49-F238E27FC236}">
                  <a16:creationId xmlns:a16="http://schemas.microsoft.com/office/drawing/2014/main" id="{70A99A75-47CE-23CC-81DD-8CA95AA425E1}"/>
                </a:ext>
              </a:extLst>
            </p:cNvPr>
            <p:cNvCxnSpPr>
              <a:cxnSpLocks/>
            </p:cNvCxnSpPr>
            <p:nvPr>
              <p:custDataLst>
                <p:tags r:id="rId6"/>
              </p:custDataLst>
            </p:nvPr>
          </p:nvCxnSpPr>
          <p:spPr bwMode="auto">
            <a:xfrm>
              <a:off x="3399019"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cxnSp>
          <p:nvCxnSpPr>
            <p:cNvPr id="27" name="Gerader Verbinder 105">
              <a:extLst>
                <a:ext uri="{FF2B5EF4-FFF2-40B4-BE49-F238E27FC236}">
                  <a16:creationId xmlns:a16="http://schemas.microsoft.com/office/drawing/2014/main" id="{719B7817-5FF7-DBF5-A81F-BA97CA9CA9C0}"/>
                </a:ext>
              </a:extLst>
            </p:cNvPr>
            <p:cNvCxnSpPr>
              <a:cxnSpLocks/>
            </p:cNvCxnSpPr>
            <p:nvPr>
              <p:custDataLst>
                <p:tags r:id="rId7"/>
              </p:custDataLst>
            </p:nvPr>
          </p:nvCxnSpPr>
          <p:spPr bwMode="auto">
            <a:xfrm>
              <a:off x="6668993"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cxnSp>
          <p:nvCxnSpPr>
            <p:cNvPr id="28" name="Gerader Verbinder 105">
              <a:extLst>
                <a:ext uri="{FF2B5EF4-FFF2-40B4-BE49-F238E27FC236}">
                  <a16:creationId xmlns:a16="http://schemas.microsoft.com/office/drawing/2014/main" id="{34BC271F-CBB0-A026-6914-B1312425C768}"/>
                </a:ext>
              </a:extLst>
            </p:cNvPr>
            <p:cNvCxnSpPr>
              <a:cxnSpLocks/>
            </p:cNvCxnSpPr>
            <p:nvPr>
              <p:custDataLst>
                <p:tags r:id="rId8"/>
              </p:custDataLst>
            </p:nvPr>
          </p:nvCxnSpPr>
          <p:spPr bwMode="auto">
            <a:xfrm>
              <a:off x="7225585" y="2130458"/>
              <a:ext cx="0" cy="3288955"/>
            </a:xfrm>
            <a:prstGeom prst="line">
              <a:avLst/>
            </a:prstGeom>
            <a:ln w="12700" cap="rnd" cmpd="sng" algn="ctr">
              <a:solidFill>
                <a:schemeClr val="tx2"/>
              </a:solidFill>
              <a:prstDash val="sysDot"/>
              <a:miter lim="800000"/>
              <a:headEnd type="none" w="med" len="med"/>
              <a:tailEnd type="oval" w="med" len="med"/>
            </a:ln>
            <a:effectLst/>
          </p:spPr>
          <p:style>
            <a:lnRef idx="1">
              <a:schemeClr val="dk1"/>
            </a:lnRef>
            <a:fillRef idx="0">
              <a:schemeClr val="dk1"/>
            </a:fillRef>
            <a:effectRef idx="0">
              <a:schemeClr val="dk1"/>
            </a:effectRef>
            <a:fontRef idx="minor">
              <a:schemeClr val="tx1"/>
            </a:fontRef>
          </p:style>
        </p:cxnSp>
      </p:grpSp>
      <p:grpSp>
        <p:nvGrpSpPr>
          <p:cNvPr id="9" name="Group 8">
            <a:extLst>
              <a:ext uri="{FF2B5EF4-FFF2-40B4-BE49-F238E27FC236}">
                <a16:creationId xmlns:a16="http://schemas.microsoft.com/office/drawing/2014/main" id="{02E121D9-A313-2D83-9D8F-930D53D0F6AC}"/>
              </a:ext>
            </a:extLst>
          </p:cNvPr>
          <p:cNvGrpSpPr/>
          <p:nvPr/>
        </p:nvGrpSpPr>
        <p:grpSpPr>
          <a:xfrm>
            <a:off x="2135188" y="2700054"/>
            <a:ext cx="8926114" cy="2723992"/>
            <a:chOff x="2135188" y="2700054"/>
            <a:chExt cx="8926114" cy="2723992"/>
          </a:xfrm>
        </p:grpSpPr>
        <p:sp>
          <p:nvSpPr>
            <p:cNvPr id="2" name="Rectangle 1">
              <a:extLst>
                <a:ext uri="{FF2B5EF4-FFF2-40B4-BE49-F238E27FC236}">
                  <a16:creationId xmlns:a16="http://schemas.microsoft.com/office/drawing/2014/main" id="{EDB9E90C-2BCF-2AAB-BD03-4C047ACA4EA5}"/>
                </a:ext>
              </a:extLst>
            </p:cNvPr>
            <p:cNvSpPr/>
            <p:nvPr/>
          </p:nvSpPr>
          <p:spPr>
            <a:xfrm>
              <a:off x="6502381" y="3972050"/>
              <a:ext cx="735701" cy="18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00C2A"/>
                </a:solidFill>
                <a:effectLst/>
                <a:uLnTx/>
                <a:uFillTx/>
                <a:latin typeface="Segoe UI"/>
                <a:ea typeface="+mn-ea"/>
                <a:cs typeface="+mn-cs"/>
              </a:endParaRPr>
            </a:p>
          </p:txBody>
        </p:sp>
        <p:sp>
          <p:nvSpPr>
            <p:cNvPr id="6" name="Rectangle 5">
              <a:extLst>
                <a:ext uri="{FF2B5EF4-FFF2-40B4-BE49-F238E27FC236}">
                  <a16:creationId xmlns:a16="http://schemas.microsoft.com/office/drawing/2014/main" id="{C05BE380-21F9-F36B-176F-806C55B29B7D}"/>
                </a:ext>
              </a:extLst>
            </p:cNvPr>
            <p:cNvSpPr/>
            <p:nvPr/>
          </p:nvSpPr>
          <p:spPr>
            <a:xfrm>
              <a:off x="5862489" y="3654051"/>
              <a:ext cx="2725159" cy="1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00C2A"/>
                </a:solidFill>
                <a:effectLst/>
                <a:uLnTx/>
                <a:uFillTx/>
                <a:latin typeface="Segoe UI"/>
                <a:ea typeface="+mn-ea"/>
                <a:cs typeface="+mn-cs"/>
              </a:endParaRPr>
            </a:p>
          </p:txBody>
        </p:sp>
        <p:sp>
          <p:nvSpPr>
            <p:cNvPr id="10" name="Rectangle 9">
              <a:extLst>
                <a:ext uri="{FF2B5EF4-FFF2-40B4-BE49-F238E27FC236}">
                  <a16:creationId xmlns:a16="http://schemas.microsoft.com/office/drawing/2014/main" id="{4E65592C-C9C2-C29C-A079-95CD1E6E3F66}"/>
                </a:ext>
              </a:extLst>
            </p:cNvPr>
            <p:cNvSpPr/>
            <p:nvPr/>
          </p:nvSpPr>
          <p:spPr>
            <a:xfrm>
              <a:off x="6502381" y="4290049"/>
              <a:ext cx="2085267" cy="18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00C2A"/>
                </a:solidFill>
                <a:effectLst/>
                <a:uLnTx/>
                <a:uFillTx/>
                <a:latin typeface="Segoe UI"/>
                <a:ea typeface="+mn-ea"/>
                <a:cs typeface="+mn-cs"/>
              </a:endParaRPr>
            </a:p>
          </p:txBody>
        </p:sp>
        <p:sp>
          <p:nvSpPr>
            <p:cNvPr id="22" name="Rectangle 21">
              <a:extLst>
                <a:ext uri="{FF2B5EF4-FFF2-40B4-BE49-F238E27FC236}">
                  <a16:creationId xmlns:a16="http://schemas.microsoft.com/office/drawing/2014/main" id="{5D690FDB-D1E7-6572-6D5D-F426B19103FA}"/>
                </a:ext>
              </a:extLst>
            </p:cNvPr>
            <p:cNvSpPr/>
            <p:nvPr/>
          </p:nvSpPr>
          <p:spPr>
            <a:xfrm>
              <a:off x="2135188" y="2700054"/>
              <a:ext cx="4540250" cy="18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00C2A"/>
                </a:solidFill>
                <a:effectLst/>
                <a:uLnTx/>
                <a:uFillTx/>
                <a:latin typeface="Segoe UI"/>
                <a:ea typeface="+mn-ea"/>
                <a:cs typeface="+mn-cs"/>
              </a:endParaRPr>
            </a:p>
          </p:txBody>
        </p:sp>
        <p:sp>
          <p:nvSpPr>
            <p:cNvPr id="29" name="Rectangle 28">
              <a:extLst>
                <a:ext uri="{FF2B5EF4-FFF2-40B4-BE49-F238E27FC236}">
                  <a16:creationId xmlns:a16="http://schemas.microsoft.com/office/drawing/2014/main" id="{FFAE723E-83D7-58CB-0CF8-DD3A9A60EADA}"/>
                </a:ext>
              </a:extLst>
            </p:cNvPr>
            <p:cNvSpPr/>
            <p:nvPr/>
          </p:nvSpPr>
          <p:spPr>
            <a:xfrm>
              <a:off x="2135188" y="3018053"/>
              <a:ext cx="4540250" cy="18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00C2A"/>
                </a:solidFill>
                <a:effectLst/>
                <a:uLnTx/>
                <a:uFillTx/>
                <a:latin typeface="Segoe UI"/>
                <a:ea typeface="+mn-ea"/>
                <a:cs typeface="+mn-cs"/>
              </a:endParaRPr>
            </a:p>
          </p:txBody>
        </p:sp>
        <p:sp>
          <p:nvSpPr>
            <p:cNvPr id="30" name="Rectangle 29">
              <a:extLst>
                <a:ext uri="{FF2B5EF4-FFF2-40B4-BE49-F238E27FC236}">
                  <a16:creationId xmlns:a16="http://schemas.microsoft.com/office/drawing/2014/main" id="{C882482A-70B5-D1F6-C747-591EDAD4AD87}"/>
                </a:ext>
              </a:extLst>
            </p:cNvPr>
            <p:cNvSpPr/>
            <p:nvPr/>
          </p:nvSpPr>
          <p:spPr>
            <a:xfrm>
              <a:off x="2135188" y="3336052"/>
              <a:ext cx="4540250" cy="180000"/>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00C2A"/>
                </a:solidFill>
                <a:effectLst/>
                <a:uLnTx/>
                <a:uFillTx/>
                <a:latin typeface="Segoe UI"/>
                <a:ea typeface="+mn-ea"/>
                <a:cs typeface="+mn-cs"/>
              </a:endParaRPr>
            </a:p>
          </p:txBody>
        </p:sp>
        <p:sp>
          <p:nvSpPr>
            <p:cNvPr id="31" name="Rectangle 30">
              <a:extLst>
                <a:ext uri="{FF2B5EF4-FFF2-40B4-BE49-F238E27FC236}">
                  <a16:creationId xmlns:a16="http://schemas.microsoft.com/office/drawing/2014/main" id="{D008F89F-93A1-808A-B018-E1578455596C}"/>
                </a:ext>
              </a:extLst>
            </p:cNvPr>
            <p:cNvSpPr/>
            <p:nvPr/>
          </p:nvSpPr>
          <p:spPr>
            <a:xfrm>
              <a:off x="8587647" y="4608048"/>
              <a:ext cx="2473649" cy="180000"/>
            </a:xfrm>
            <a:prstGeom prst="rect">
              <a:avLst/>
            </a:prstGeom>
            <a:gradFill>
              <a:gsLst>
                <a:gs pos="0">
                  <a:srgbClr val="FF4B4B"/>
                </a:gs>
                <a:gs pos="100000">
                  <a:srgbClr val="FF744F"/>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00C2A"/>
                </a:solidFill>
                <a:effectLst/>
                <a:uLnTx/>
                <a:uFillTx/>
                <a:latin typeface="Segoe UI"/>
                <a:ea typeface="+mn-ea"/>
                <a:cs typeface="+mn-cs"/>
              </a:endParaRPr>
            </a:p>
          </p:txBody>
        </p:sp>
        <p:sp>
          <p:nvSpPr>
            <p:cNvPr id="32" name="Rectangle 31">
              <a:extLst>
                <a:ext uri="{FF2B5EF4-FFF2-40B4-BE49-F238E27FC236}">
                  <a16:creationId xmlns:a16="http://schemas.microsoft.com/office/drawing/2014/main" id="{32FD15E0-35B7-09DB-D9CF-D788127E57F2}"/>
                </a:ext>
              </a:extLst>
            </p:cNvPr>
            <p:cNvSpPr/>
            <p:nvPr/>
          </p:nvSpPr>
          <p:spPr>
            <a:xfrm>
              <a:off x="8587647" y="4926047"/>
              <a:ext cx="2473651" cy="180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00C2A"/>
                </a:solidFill>
                <a:effectLst/>
                <a:uLnTx/>
                <a:uFillTx/>
                <a:latin typeface="Segoe UI"/>
                <a:ea typeface="+mn-ea"/>
                <a:cs typeface="+mn-cs"/>
              </a:endParaRPr>
            </a:p>
          </p:txBody>
        </p:sp>
        <p:sp>
          <p:nvSpPr>
            <p:cNvPr id="33" name="Rectangle 32">
              <a:extLst>
                <a:ext uri="{FF2B5EF4-FFF2-40B4-BE49-F238E27FC236}">
                  <a16:creationId xmlns:a16="http://schemas.microsoft.com/office/drawing/2014/main" id="{C8D4F843-39E3-F636-E374-D71367730CA1}"/>
                </a:ext>
              </a:extLst>
            </p:cNvPr>
            <p:cNvSpPr/>
            <p:nvPr/>
          </p:nvSpPr>
          <p:spPr>
            <a:xfrm>
              <a:off x="6736398" y="5244046"/>
              <a:ext cx="4324904" cy="180000"/>
            </a:xfrm>
            <a:prstGeom prst="rect">
              <a:avLst/>
            </a:prstGeom>
            <a:solidFill>
              <a:schemeClr val="accent6"/>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100C2A"/>
                </a:solidFill>
                <a:effectLst/>
                <a:uLnTx/>
                <a:uFillTx/>
                <a:latin typeface="Segoe UI"/>
                <a:ea typeface="+mn-ea"/>
                <a:cs typeface="+mn-cs"/>
              </a:endParaRPr>
            </a:p>
          </p:txBody>
        </p:sp>
      </p:grpSp>
    </p:spTree>
    <p:extLst>
      <p:ext uri="{BB962C8B-B14F-4D97-AF65-F5344CB8AC3E}">
        <p14:creationId xmlns:p14="http://schemas.microsoft.com/office/powerpoint/2010/main" val="1569445246"/>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7F712FD4-49CC-3D02-68E4-7780D1B462AB}"/>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573BCF-C0F1-4720-B5E7-944FE630E67D}" type="slidenum">
              <a:rPr kumimoji="0" lang="en-US"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94</a:t>
            </a:fld>
            <a:endParaRPr kumimoji="0" lang="en-US"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 name="Footer Placeholder 2">
            <a:extLst>
              <a:ext uri="{FF2B5EF4-FFF2-40B4-BE49-F238E27FC236}">
                <a16:creationId xmlns:a16="http://schemas.microsoft.com/office/drawing/2014/main" id="{AACE9C79-A508-3F9F-9AF1-35B9ABF57B89}"/>
              </a:ext>
            </a:extLst>
          </p:cNvPr>
          <p:cNvSpPr>
            <a:spLocks noGrp="1"/>
          </p:cNvSpPr>
          <p:nvPr>
            <p:ph type="ftr" sz="quarter" idx="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4" name="Date Placeholder 3">
            <a:extLst>
              <a:ext uri="{FF2B5EF4-FFF2-40B4-BE49-F238E27FC236}">
                <a16:creationId xmlns:a16="http://schemas.microsoft.com/office/drawing/2014/main" id="{56A0896B-3FA3-EE7C-D283-A25C218D80FA}"/>
              </a:ext>
            </a:extLst>
          </p:cNvPr>
          <p:cNvSpPr>
            <a:spLocks noGrp="1"/>
          </p:cNvSpPr>
          <p:nvPr>
            <p:ph type="dt" sz="half" idx="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1255" name="Text Placeholder 1254">
            <a:extLst>
              <a:ext uri="{FF2B5EF4-FFF2-40B4-BE49-F238E27FC236}">
                <a16:creationId xmlns:a16="http://schemas.microsoft.com/office/drawing/2014/main" id="{BC0B4974-B6A7-1FC5-CE7F-1C1C21CC1BAD}"/>
              </a:ext>
            </a:extLst>
          </p:cNvPr>
          <p:cNvSpPr>
            <a:spLocks noGrp="1"/>
          </p:cNvSpPr>
          <p:nvPr>
            <p:ph type="body" sz="quarter" idx="57"/>
          </p:nvPr>
        </p:nvSpPr>
        <p:spPr/>
        <p:txBody>
          <a:bodyPr/>
          <a:lstStyle/>
          <a:p>
            <a:r>
              <a:rPr lang="de-DE" dirty="0"/>
              <a:t>Legende ¹2022-2023</a:t>
            </a:r>
            <a:endParaRPr lang="en-GB" dirty="0"/>
          </a:p>
        </p:txBody>
      </p:sp>
      <p:graphicFrame>
        <p:nvGraphicFramePr>
          <p:cNvPr id="24" name="Tabelle 14">
            <a:extLst>
              <a:ext uri="{FF2B5EF4-FFF2-40B4-BE49-F238E27FC236}">
                <a16:creationId xmlns:a16="http://schemas.microsoft.com/office/drawing/2014/main" id="{D85BBFB6-4393-4D88-F428-289967FD9C10}"/>
              </a:ext>
            </a:extLst>
          </p:cNvPr>
          <p:cNvGraphicFramePr>
            <a:graphicFrameLocks noGrp="1"/>
          </p:cNvGraphicFramePr>
          <p:nvPr>
            <p:ph type="tbl" sz="quarter" idx="40"/>
            <p:extLst>
              <p:ext uri="{D42A27DB-BD31-4B8C-83A1-F6EECF244321}">
                <p14:modId xmlns:p14="http://schemas.microsoft.com/office/powerpoint/2010/main" val="3809631205"/>
              </p:ext>
            </p:extLst>
          </p:nvPr>
        </p:nvGraphicFramePr>
        <p:xfrm>
          <a:off x="539750" y="5562600"/>
          <a:ext cx="11109324" cy="139700"/>
        </p:xfrm>
        <a:graphic>
          <a:graphicData uri="http://schemas.openxmlformats.org/drawingml/2006/table">
            <a:tbl>
              <a:tblPr firstRow="1" firstCol="1" lastRow="1" lastCol="1" bandRow="1" bandCol="1">
                <a:tableStyleId>{073A0DAA-6AF3-43AB-8588-CEC1D06C72B9}</a:tableStyleId>
              </a:tblPr>
              <a:tblGrid>
                <a:gridCol w="925777">
                  <a:extLst>
                    <a:ext uri="{9D8B030D-6E8A-4147-A177-3AD203B41FA5}">
                      <a16:colId xmlns:a16="http://schemas.microsoft.com/office/drawing/2014/main" val="1526611775"/>
                    </a:ext>
                  </a:extLst>
                </a:gridCol>
                <a:gridCol w="925777">
                  <a:extLst>
                    <a:ext uri="{9D8B030D-6E8A-4147-A177-3AD203B41FA5}">
                      <a16:colId xmlns:a16="http://schemas.microsoft.com/office/drawing/2014/main" val="2178694637"/>
                    </a:ext>
                  </a:extLst>
                </a:gridCol>
                <a:gridCol w="925777">
                  <a:extLst>
                    <a:ext uri="{9D8B030D-6E8A-4147-A177-3AD203B41FA5}">
                      <a16:colId xmlns:a16="http://schemas.microsoft.com/office/drawing/2014/main" val="171265066"/>
                    </a:ext>
                  </a:extLst>
                </a:gridCol>
                <a:gridCol w="925777">
                  <a:extLst>
                    <a:ext uri="{9D8B030D-6E8A-4147-A177-3AD203B41FA5}">
                      <a16:colId xmlns:a16="http://schemas.microsoft.com/office/drawing/2014/main" val="3171458369"/>
                    </a:ext>
                  </a:extLst>
                </a:gridCol>
                <a:gridCol w="925777">
                  <a:extLst>
                    <a:ext uri="{9D8B030D-6E8A-4147-A177-3AD203B41FA5}">
                      <a16:colId xmlns:a16="http://schemas.microsoft.com/office/drawing/2014/main" val="716928810"/>
                    </a:ext>
                  </a:extLst>
                </a:gridCol>
                <a:gridCol w="925777">
                  <a:extLst>
                    <a:ext uri="{9D8B030D-6E8A-4147-A177-3AD203B41FA5}">
                      <a16:colId xmlns:a16="http://schemas.microsoft.com/office/drawing/2014/main" val="3307863975"/>
                    </a:ext>
                  </a:extLst>
                </a:gridCol>
                <a:gridCol w="925777">
                  <a:extLst>
                    <a:ext uri="{9D8B030D-6E8A-4147-A177-3AD203B41FA5}">
                      <a16:colId xmlns:a16="http://schemas.microsoft.com/office/drawing/2014/main" val="2028201098"/>
                    </a:ext>
                  </a:extLst>
                </a:gridCol>
                <a:gridCol w="925777">
                  <a:extLst>
                    <a:ext uri="{9D8B030D-6E8A-4147-A177-3AD203B41FA5}">
                      <a16:colId xmlns:a16="http://schemas.microsoft.com/office/drawing/2014/main" val="1203536130"/>
                    </a:ext>
                  </a:extLst>
                </a:gridCol>
                <a:gridCol w="925777">
                  <a:extLst>
                    <a:ext uri="{9D8B030D-6E8A-4147-A177-3AD203B41FA5}">
                      <a16:colId xmlns:a16="http://schemas.microsoft.com/office/drawing/2014/main" val="3522851093"/>
                    </a:ext>
                  </a:extLst>
                </a:gridCol>
                <a:gridCol w="925777">
                  <a:extLst>
                    <a:ext uri="{9D8B030D-6E8A-4147-A177-3AD203B41FA5}">
                      <a16:colId xmlns:a16="http://schemas.microsoft.com/office/drawing/2014/main" val="2609253473"/>
                    </a:ext>
                  </a:extLst>
                </a:gridCol>
                <a:gridCol w="925777">
                  <a:extLst>
                    <a:ext uri="{9D8B030D-6E8A-4147-A177-3AD203B41FA5}">
                      <a16:colId xmlns:a16="http://schemas.microsoft.com/office/drawing/2014/main" val="2284771140"/>
                    </a:ext>
                  </a:extLst>
                </a:gridCol>
                <a:gridCol w="925777">
                  <a:extLst>
                    <a:ext uri="{9D8B030D-6E8A-4147-A177-3AD203B41FA5}">
                      <a16:colId xmlns:a16="http://schemas.microsoft.com/office/drawing/2014/main" val="2697100582"/>
                    </a:ext>
                  </a:extLst>
                </a:gridCol>
              </a:tblGrid>
              <a:tr h="0">
                <a:tc>
                  <a:txBody>
                    <a:bodyPr/>
                    <a:lstStyle/>
                    <a:p>
                      <a:pPr algn="l">
                        <a:lnSpc>
                          <a:spcPts val="1100"/>
                        </a:lnSpc>
                      </a:pPr>
                      <a:r>
                        <a:rPr lang="de-DE" sz="1000" b="0">
                          <a:solidFill>
                            <a:schemeClr val="tx1"/>
                          </a:solidFill>
                          <a:latin typeface="+mj-lt"/>
                        </a:rPr>
                        <a:t>01.01.2023</a:t>
                      </a:r>
                      <a:endParaRPr lang="de-DE" sz="1000" b="0" dirty="0">
                        <a:solidFill>
                          <a:schemeClr val="tx1"/>
                        </a:solidFill>
                        <a:latin typeface="+mj-lt"/>
                      </a:endParaRPr>
                    </a:p>
                  </a:txBody>
                  <a:tcPr marL="0" marR="0" marT="0" marB="0" anchor="ctr">
                    <a:lnL w="12700" cmpd="sng">
                      <a:noFill/>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02</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03</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04</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05</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06</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07</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08</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dirty="0">
                          <a:solidFill>
                            <a:schemeClr val="tx1"/>
                          </a:solidFill>
                          <a:latin typeface="+mj-lt"/>
                        </a:rPr>
                        <a:t>09</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10</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a:solidFill>
                            <a:schemeClr val="tx1"/>
                          </a:solidFill>
                          <a:latin typeface="+mj-lt"/>
                        </a:rPr>
                        <a:t>11</a:t>
                      </a:r>
                      <a:endParaRPr lang="de-DE" sz="1000" b="0" dirty="0">
                        <a:solidFill>
                          <a:schemeClr val="tx1"/>
                        </a:solidFill>
                        <a:latin typeface="+mj-lt"/>
                      </a:endParaRP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tc>
                  <a:txBody>
                    <a:bodyPr/>
                    <a:lstStyle/>
                    <a:p>
                      <a:pPr algn="l">
                        <a:lnSpc>
                          <a:spcPts val="1100"/>
                        </a:lnSpc>
                      </a:pPr>
                      <a:r>
                        <a:rPr lang="de-DE" sz="1000" b="0" dirty="0">
                          <a:solidFill>
                            <a:schemeClr val="tx1"/>
                          </a:solidFill>
                          <a:latin typeface="+mj-lt"/>
                        </a:rPr>
                        <a:t>01.12.2023</a:t>
                      </a:r>
                    </a:p>
                  </a:txBody>
                  <a:tcPr marL="0" marR="0" marT="0"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1162083126"/>
                  </a:ext>
                </a:extLst>
              </a:tr>
            </a:tbl>
          </a:graphicData>
        </a:graphic>
      </p:graphicFrame>
      <p:sp>
        <p:nvSpPr>
          <p:cNvPr id="1117" name="Text Placeholder 1116">
            <a:extLst>
              <a:ext uri="{FF2B5EF4-FFF2-40B4-BE49-F238E27FC236}">
                <a16:creationId xmlns:a16="http://schemas.microsoft.com/office/drawing/2014/main" id="{EAED8583-34D9-F274-3E0B-6CB4031EAA9B}"/>
              </a:ext>
            </a:extLst>
          </p:cNvPr>
          <p:cNvSpPr>
            <a:spLocks noGrp="1"/>
          </p:cNvSpPr>
          <p:nvPr>
            <p:ph type="body" sz="quarter" idx="48"/>
          </p:nvPr>
        </p:nvSpPr>
        <p:spPr/>
        <p:txBody>
          <a:bodyPr/>
          <a:lstStyle/>
          <a:p>
            <a:pPr lvl="4"/>
            <a:r>
              <a:rPr lang="de-DE" dirty="0" err="1"/>
              <a:t>Buildinar</a:t>
            </a:r>
            <a:endParaRPr lang="de-DE" dirty="0"/>
          </a:p>
          <a:p>
            <a:pPr lvl="1"/>
            <a:r>
              <a:rPr lang="de-DE" dirty="0"/>
              <a:t>Top 1</a:t>
            </a:r>
          </a:p>
          <a:p>
            <a:pPr lvl="1"/>
            <a:r>
              <a:rPr lang="de-DE" dirty="0"/>
              <a:t>Top2</a:t>
            </a:r>
          </a:p>
          <a:p>
            <a:pPr lvl="1"/>
            <a:r>
              <a:rPr lang="de-DE" dirty="0"/>
              <a:t>Top 3</a:t>
            </a:r>
            <a:endParaRPr lang="en-GB" dirty="0"/>
          </a:p>
        </p:txBody>
      </p:sp>
      <p:sp>
        <p:nvSpPr>
          <p:cNvPr id="1116" name="Text Placeholder 1115">
            <a:extLst>
              <a:ext uri="{FF2B5EF4-FFF2-40B4-BE49-F238E27FC236}">
                <a16:creationId xmlns:a16="http://schemas.microsoft.com/office/drawing/2014/main" id="{9EEC5801-2F0B-F83E-EAE9-C025BA511452}"/>
              </a:ext>
            </a:extLst>
          </p:cNvPr>
          <p:cNvSpPr>
            <a:spLocks noGrp="1"/>
          </p:cNvSpPr>
          <p:nvPr>
            <p:ph type="body" sz="quarter" idx="47"/>
          </p:nvPr>
        </p:nvSpPr>
        <p:spPr/>
        <p:txBody>
          <a:bodyPr/>
          <a:lstStyle/>
          <a:p>
            <a:pPr lvl="4"/>
            <a:r>
              <a:rPr lang="de-DE" dirty="0" err="1"/>
              <a:t>Buildinar</a:t>
            </a:r>
            <a:endParaRPr lang="de-DE" dirty="0"/>
          </a:p>
          <a:p>
            <a:pPr lvl="1"/>
            <a:r>
              <a:rPr lang="de-DE" dirty="0"/>
              <a:t>Top 1</a:t>
            </a:r>
          </a:p>
          <a:p>
            <a:pPr lvl="1"/>
            <a:r>
              <a:rPr lang="de-DE" dirty="0"/>
              <a:t>Top2</a:t>
            </a:r>
          </a:p>
          <a:p>
            <a:pPr lvl="1"/>
            <a:r>
              <a:rPr lang="de-DE" dirty="0"/>
              <a:t>Top 3</a:t>
            </a:r>
            <a:endParaRPr lang="en-GB" dirty="0"/>
          </a:p>
        </p:txBody>
      </p:sp>
      <p:sp>
        <p:nvSpPr>
          <p:cNvPr id="1115" name="Text Placeholder 1114">
            <a:extLst>
              <a:ext uri="{FF2B5EF4-FFF2-40B4-BE49-F238E27FC236}">
                <a16:creationId xmlns:a16="http://schemas.microsoft.com/office/drawing/2014/main" id="{F6BBB6FC-49FA-5EFD-C61D-E62A60767730}"/>
              </a:ext>
            </a:extLst>
          </p:cNvPr>
          <p:cNvSpPr>
            <a:spLocks noGrp="1"/>
          </p:cNvSpPr>
          <p:nvPr>
            <p:ph type="body" sz="quarter" idx="46"/>
          </p:nvPr>
        </p:nvSpPr>
        <p:spPr/>
        <p:txBody>
          <a:bodyPr/>
          <a:lstStyle/>
          <a:p>
            <a:pPr lvl="4"/>
            <a:r>
              <a:rPr lang="de-DE"/>
              <a:t>Buildinar</a:t>
            </a:r>
          </a:p>
          <a:p>
            <a:pPr lvl="1"/>
            <a:r>
              <a:rPr lang="de-DE"/>
              <a:t>Top 1</a:t>
            </a:r>
          </a:p>
          <a:p>
            <a:pPr lvl="1"/>
            <a:r>
              <a:rPr lang="de-DE"/>
              <a:t>Top2</a:t>
            </a:r>
          </a:p>
          <a:p>
            <a:pPr lvl="1"/>
            <a:r>
              <a:rPr lang="de-DE"/>
              <a:t>Top 3</a:t>
            </a:r>
            <a:endParaRPr lang="en-GB" dirty="0"/>
          </a:p>
        </p:txBody>
      </p:sp>
      <p:sp>
        <p:nvSpPr>
          <p:cNvPr id="1114" name="Text Placeholder 1113">
            <a:extLst>
              <a:ext uri="{FF2B5EF4-FFF2-40B4-BE49-F238E27FC236}">
                <a16:creationId xmlns:a16="http://schemas.microsoft.com/office/drawing/2014/main" id="{BF7B6DF9-E33E-47B0-B940-65DFC93A5B82}"/>
              </a:ext>
            </a:extLst>
          </p:cNvPr>
          <p:cNvSpPr>
            <a:spLocks noGrp="1"/>
          </p:cNvSpPr>
          <p:nvPr>
            <p:ph type="body" sz="quarter" idx="45"/>
          </p:nvPr>
        </p:nvSpPr>
        <p:spPr/>
        <p:txBody>
          <a:bodyPr/>
          <a:lstStyle/>
          <a:p>
            <a:pPr lvl="4"/>
            <a:r>
              <a:rPr lang="de-DE"/>
              <a:t>Buildinar</a:t>
            </a:r>
          </a:p>
          <a:p>
            <a:pPr lvl="1"/>
            <a:r>
              <a:rPr lang="de-DE"/>
              <a:t>Top 1</a:t>
            </a:r>
          </a:p>
          <a:p>
            <a:pPr lvl="1"/>
            <a:r>
              <a:rPr lang="de-DE"/>
              <a:t>Top2</a:t>
            </a:r>
          </a:p>
          <a:p>
            <a:pPr lvl="1"/>
            <a:r>
              <a:rPr lang="de-DE"/>
              <a:t>Top 3</a:t>
            </a:r>
            <a:endParaRPr lang="en-GB" dirty="0"/>
          </a:p>
        </p:txBody>
      </p:sp>
      <p:sp>
        <p:nvSpPr>
          <p:cNvPr id="1113" name="Text Placeholder 1112">
            <a:extLst>
              <a:ext uri="{FF2B5EF4-FFF2-40B4-BE49-F238E27FC236}">
                <a16:creationId xmlns:a16="http://schemas.microsoft.com/office/drawing/2014/main" id="{3B6BEBA4-7B09-9349-5852-B461D47177EC}"/>
              </a:ext>
            </a:extLst>
          </p:cNvPr>
          <p:cNvSpPr>
            <a:spLocks noGrp="1"/>
          </p:cNvSpPr>
          <p:nvPr>
            <p:ph type="body" sz="quarter" idx="44"/>
          </p:nvPr>
        </p:nvSpPr>
        <p:spPr/>
        <p:txBody>
          <a:bodyPr/>
          <a:lstStyle/>
          <a:p>
            <a:pPr lvl="4"/>
            <a:r>
              <a:rPr lang="de-DE" dirty="0" err="1"/>
              <a:t>Buildinar</a:t>
            </a:r>
            <a:endParaRPr lang="de-DE" dirty="0"/>
          </a:p>
          <a:p>
            <a:pPr lvl="1"/>
            <a:r>
              <a:rPr lang="de-DE" dirty="0"/>
              <a:t>Top 1</a:t>
            </a:r>
          </a:p>
          <a:p>
            <a:pPr lvl="1"/>
            <a:r>
              <a:rPr lang="de-DE" dirty="0"/>
              <a:t>Top2</a:t>
            </a:r>
          </a:p>
          <a:p>
            <a:pPr lvl="1"/>
            <a:r>
              <a:rPr lang="de-DE" dirty="0"/>
              <a:t>Top 3</a:t>
            </a:r>
            <a:endParaRPr lang="en-GB" dirty="0"/>
          </a:p>
        </p:txBody>
      </p:sp>
      <p:sp>
        <p:nvSpPr>
          <p:cNvPr id="1112" name="Text Placeholder 1111">
            <a:extLst>
              <a:ext uri="{FF2B5EF4-FFF2-40B4-BE49-F238E27FC236}">
                <a16:creationId xmlns:a16="http://schemas.microsoft.com/office/drawing/2014/main" id="{44323BA0-374A-AD84-CD1A-E6BF9717784A}"/>
              </a:ext>
            </a:extLst>
          </p:cNvPr>
          <p:cNvSpPr>
            <a:spLocks noGrp="1"/>
          </p:cNvSpPr>
          <p:nvPr>
            <p:ph type="body" sz="quarter" idx="43"/>
          </p:nvPr>
        </p:nvSpPr>
        <p:spPr/>
        <p:txBody>
          <a:bodyPr/>
          <a:lstStyle/>
          <a:p>
            <a:pPr lvl="4"/>
            <a:r>
              <a:rPr lang="de-DE"/>
              <a:t>Buildinar</a:t>
            </a:r>
          </a:p>
          <a:p>
            <a:pPr lvl="1"/>
            <a:r>
              <a:rPr lang="de-DE"/>
              <a:t>Top 1</a:t>
            </a:r>
          </a:p>
          <a:p>
            <a:pPr lvl="1"/>
            <a:r>
              <a:rPr lang="de-DE"/>
              <a:t>Top2</a:t>
            </a:r>
          </a:p>
          <a:p>
            <a:pPr lvl="1"/>
            <a:r>
              <a:rPr lang="de-DE"/>
              <a:t>Top 3</a:t>
            </a:r>
            <a:endParaRPr lang="en-GB"/>
          </a:p>
        </p:txBody>
      </p:sp>
      <p:sp>
        <p:nvSpPr>
          <p:cNvPr id="1111" name="Text Placeholder 1110">
            <a:extLst>
              <a:ext uri="{FF2B5EF4-FFF2-40B4-BE49-F238E27FC236}">
                <a16:creationId xmlns:a16="http://schemas.microsoft.com/office/drawing/2014/main" id="{53B91326-5B7C-E27C-C2E6-EA56B487F86D}"/>
              </a:ext>
            </a:extLst>
          </p:cNvPr>
          <p:cNvSpPr>
            <a:spLocks noGrp="1"/>
          </p:cNvSpPr>
          <p:nvPr>
            <p:ph type="body" sz="quarter" idx="42"/>
          </p:nvPr>
        </p:nvSpPr>
        <p:spPr/>
        <p:txBody>
          <a:bodyPr/>
          <a:lstStyle/>
          <a:p>
            <a:pPr lvl="4"/>
            <a:r>
              <a:rPr lang="de-DE"/>
              <a:t>Buildinar</a:t>
            </a:r>
          </a:p>
          <a:p>
            <a:pPr lvl="1"/>
            <a:r>
              <a:rPr lang="de-DE"/>
              <a:t>Top 1</a:t>
            </a:r>
          </a:p>
          <a:p>
            <a:pPr lvl="1"/>
            <a:r>
              <a:rPr lang="de-DE"/>
              <a:t>Top2</a:t>
            </a:r>
          </a:p>
          <a:p>
            <a:pPr lvl="1"/>
            <a:r>
              <a:rPr lang="de-DE"/>
              <a:t>Top 3</a:t>
            </a:r>
            <a:endParaRPr lang="en-GB"/>
          </a:p>
        </p:txBody>
      </p:sp>
      <p:sp>
        <p:nvSpPr>
          <p:cNvPr id="1110" name="Text Placeholder 1109">
            <a:extLst>
              <a:ext uri="{FF2B5EF4-FFF2-40B4-BE49-F238E27FC236}">
                <a16:creationId xmlns:a16="http://schemas.microsoft.com/office/drawing/2014/main" id="{DCBF0F5A-4517-85D8-5557-FA8352EA130D}"/>
              </a:ext>
            </a:extLst>
          </p:cNvPr>
          <p:cNvSpPr>
            <a:spLocks noGrp="1"/>
          </p:cNvSpPr>
          <p:nvPr>
            <p:ph type="body" sz="quarter" idx="41"/>
          </p:nvPr>
        </p:nvSpPr>
        <p:spPr/>
        <p:txBody>
          <a:bodyPr/>
          <a:lstStyle/>
          <a:p>
            <a:pPr lvl="4"/>
            <a:r>
              <a:rPr lang="de-DE"/>
              <a:t>Buildinar</a:t>
            </a:r>
          </a:p>
          <a:p>
            <a:pPr lvl="1"/>
            <a:r>
              <a:rPr lang="de-DE"/>
              <a:t>Top 1</a:t>
            </a:r>
          </a:p>
          <a:p>
            <a:pPr lvl="1"/>
            <a:r>
              <a:rPr lang="de-DE"/>
              <a:t>Top2</a:t>
            </a:r>
          </a:p>
          <a:p>
            <a:pPr lvl="1"/>
            <a:r>
              <a:rPr lang="de-DE"/>
              <a:t>Top 3</a:t>
            </a:r>
            <a:endParaRPr lang="en-GB"/>
          </a:p>
          <a:p>
            <a:endParaRPr lang="en-GB"/>
          </a:p>
        </p:txBody>
      </p:sp>
      <p:sp>
        <p:nvSpPr>
          <p:cNvPr id="1262" name="Text Placeholder 1261">
            <a:extLst>
              <a:ext uri="{FF2B5EF4-FFF2-40B4-BE49-F238E27FC236}">
                <a16:creationId xmlns:a16="http://schemas.microsoft.com/office/drawing/2014/main" id="{5D235384-339F-7A84-CA37-F9933C283CAB}"/>
              </a:ext>
            </a:extLst>
          </p:cNvPr>
          <p:cNvSpPr>
            <a:spLocks noGrp="1"/>
          </p:cNvSpPr>
          <p:nvPr>
            <p:ph type="body" sz="quarter" idx="56"/>
          </p:nvPr>
        </p:nvSpPr>
        <p:spPr/>
        <p:txBody>
          <a:bodyPr/>
          <a:lstStyle/>
          <a:p>
            <a:pPr lvl="4"/>
            <a:r>
              <a:rPr lang="en-GB"/>
              <a:t> </a:t>
            </a:r>
          </a:p>
        </p:txBody>
      </p:sp>
      <p:sp>
        <p:nvSpPr>
          <p:cNvPr id="1261" name="Text Placeholder 1260">
            <a:extLst>
              <a:ext uri="{FF2B5EF4-FFF2-40B4-BE49-F238E27FC236}">
                <a16:creationId xmlns:a16="http://schemas.microsoft.com/office/drawing/2014/main" id="{FA3A1358-3FED-8BA6-E259-9CA6F3AFF7FE}"/>
              </a:ext>
            </a:extLst>
          </p:cNvPr>
          <p:cNvSpPr>
            <a:spLocks noGrp="1"/>
          </p:cNvSpPr>
          <p:nvPr>
            <p:ph type="body" sz="quarter" idx="55"/>
          </p:nvPr>
        </p:nvSpPr>
        <p:spPr/>
        <p:txBody>
          <a:bodyPr/>
          <a:lstStyle/>
          <a:p>
            <a:pPr lvl="4"/>
            <a:r>
              <a:rPr lang="de-DE"/>
              <a:t>Buildinar</a:t>
            </a:r>
          </a:p>
          <a:p>
            <a:pPr lvl="1"/>
            <a:r>
              <a:rPr lang="de-DE"/>
              <a:t>Top 1</a:t>
            </a:r>
          </a:p>
          <a:p>
            <a:pPr lvl="1"/>
            <a:r>
              <a:rPr lang="de-DE"/>
              <a:t>Top2</a:t>
            </a:r>
          </a:p>
          <a:p>
            <a:pPr lvl="1"/>
            <a:r>
              <a:rPr lang="de-DE"/>
              <a:t>Top 3</a:t>
            </a:r>
            <a:r>
              <a:rPr lang="en-GB"/>
              <a:t> </a:t>
            </a:r>
          </a:p>
        </p:txBody>
      </p:sp>
      <p:sp>
        <p:nvSpPr>
          <p:cNvPr id="1260" name="Text Placeholder 1259">
            <a:extLst>
              <a:ext uri="{FF2B5EF4-FFF2-40B4-BE49-F238E27FC236}">
                <a16:creationId xmlns:a16="http://schemas.microsoft.com/office/drawing/2014/main" id="{CEFFBDC0-4E0C-D2D7-5889-081DCD0FF52D}"/>
              </a:ext>
            </a:extLst>
          </p:cNvPr>
          <p:cNvSpPr>
            <a:spLocks noGrp="1"/>
          </p:cNvSpPr>
          <p:nvPr>
            <p:ph type="body" sz="quarter" idx="54"/>
          </p:nvPr>
        </p:nvSpPr>
        <p:spPr/>
        <p:txBody>
          <a:bodyPr/>
          <a:lstStyle/>
          <a:p>
            <a:pPr lvl="4"/>
            <a:r>
              <a:rPr lang="en-GB"/>
              <a:t> </a:t>
            </a:r>
          </a:p>
        </p:txBody>
      </p:sp>
      <p:sp>
        <p:nvSpPr>
          <p:cNvPr id="1259" name="Text Placeholder 1258">
            <a:extLst>
              <a:ext uri="{FF2B5EF4-FFF2-40B4-BE49-F238E27FC236}">
                <a16:creationId xmlns:a16="http://schemas.microsoft.com/office/drawing/2014/main" id="{D4E38C11-E501-C10A-30C7-0AEAE8A690CD}"/>
              </a:ext>
            </a:extLst>
          </p:cNvPr>
          <p:cNvSpPr>
            <a:spLocks noGrp="1"/>
          </p:cNvSpPr>
          <p:nvPr>
            <p:ph type="body" sz="quarter" idx="53"/>
          </p:nvPr>
        </p:nvSpPr>
        <p:spPr/>
        <p:txBody>
          <a:bodyPr/>
          <a:lstStyle/>
          <a:p>
            <a:pPr lvl="4"/>
            <a:r>
              <a:rPr lang="de-DE"/>
              <a:t>Buildinar</a:t>
            </a:r>
          </a:p>
          <a:p>
            <a:pPr lvl="1"/>
            <a:r>
              <a:rPr lang="de-DE"/>
              <a:t>Top 1</a:t>
            </a:r>
          </a:p>
          <a:p>
            <a:pPr lvl="1"/>
            <a:r>
              <a:rPr lang="de-DE"/>
              <a:t>Top2</a:t>
            </a:r>
          </a:p>
          <a:p>
            <a:pPr lvl="1"/>
            <a:r>
              <a:rPr lang="de-DE"/>
              <a:t>Top 3</a:t>
            </a:r>
            <a:endParaRPr lang="en-GB"/>
          </a:p>
        </p:txBody>
      </p:sp>
      <p:sp>
        <p:nvSpPr>
          <p:cNvPr id="1235" name="Text Placeholder 1234">
            <a:extLst>
              <a:ext uri="{FF2B5EF4-FFF2-40B4-BE49-F238E27FC236}">
                <a16:creationId xmlns:a16="http://schemas.microsoft.com/office/drawing/2014/main" id="{E793DA92-6FF3-1118-A353-803F38E1F925}"/>
              </a:ext>
            </a:extLst>
          </p:cNvPr>
          <p:cNvSpPr>
            <a:spLocks noGrp="1"/>
          </p:cNvSpPr>
          <p:nvPr>
            <p:ph type="body" sz="quarter" idx="52"/>
          </p:nvPr>
        </p:nvSpPr>
        <p:spPr/>
        <p:txBody>
          <a:bodyPr/>
          <a:lstStyle/>
          <a:p>
            <a:pPr lvl="4"/>
            <a:r>
              <a:rPr lang="de-DE"/>
              <a:t>Buildinar</a:t>
            </a:r>
            <a:endParaRPr lang="en-GB"/>
          </a:p>
        </p:txBody>
      </p:sp>
      <p:sp>
        <p:nvSpPr>
          <p:cNvPr id="76" name="Text Placeholder 75">
            <a:extLst>
              <a:ext uri="{FF2B5EF4-FFF2-40B4-BE49-F238E27FC236}">
                <a16:creationId xmlns:a16="http://schemas.microsoft.com/office/drawing/2014/main" id="{89723FCD-B9F8-6EE9-F893-9D1BD0A9F327}"/>
              </a:ext>
            </a:extLst>
          </p:cNvPr>
          <p:cNvSpPr>
            <a:spLocks noGrp="1"/>
          </p:cNvSpPr>
          <p:nvPr>
            <p:ph type="body" sz="quarter" idx="51"/>
          </p:nvPr>
        </p:nvSpPr>
        <p:spPr/>
        <p:txBody>
          <a:bodyPr/>
          <a:lstStyle/>
          <a:p>
            <a:pPr lvl="4"/>
            <a:r>
              <a:rPr lang="de-DE"/>
              <a:t>Buildinar</a:t>
            </a:r>
          </a:p>
          <a:p>
            <a:pPr lvl="1"/>
            <a:r>
              <a:rPr lang="de-DE"/>
              <a:t>Top 1</a:t>
            </a:r>
          </a:p>
          <a:p>
            <a:pPr lvl="1"/>
            <a:r>
              <a:rPr lang="de-DE"/>
              <a:t>Top2</a:t>
            </a:r>
          </a:p>
          <a:p>
            <a:pPr lvl="1"/>
            <a:r>
              <a:rPr lang="de-DE"/>
              <a:t>Top 3</a:t>
            </a:r>
            <a:endParaRPr lang="en-GB"/>
          </a:p>
        </p:txBody>
      </p:sp>
      <p:sp>
        <p:nvSpPr>
          <p:cNvPr id="1257" name="Text Placeholder 1256">
            <a:extLst>
              <a:ext uri="{FF2B5EF4-FFF2-40B4-BE49-F238E27FC236}">
                <a16:creationId xmlns:a16="http://schemas.microsoft.com/office/drawing/2014/main" id="{08B47D0C-D78A-3CD3-C1AA-84BCC16A4889}"/>
              </a:ext>
            </a:extLst>
          </p:cNvPr>
          <p:cNvSpPr>
            <a:spLocks noGrp="1"/>
          </p:cNvSpPr>
          <p:nvPr>
            <p:ph type="body" sz="quarter" idx="50"/>
          </p:nvPr>
        </p:nvSpPr>
        <p:spPr/>
        <p:txBody>
          <a:bodyPr/>
          <a:lstStyle/>
          <a:p>
            <a:pPr lvl="4"/>
            <a:r>
              <a:rPr lang="en-GB"/>
              <a:t>Step 2</a:t>
            </a:r>
          </a:p>
        </p:txBody>
      </p:sp>
      <p:sp>
        <p:nvSpPr>
          <p:cNvPr id="1256" name="Text Placeholder 1255">
            <a:extLst>
              <a:ext uri="{FF2B5EF4-FFF2-40B4-BE49-F238E27FC236}">
                <a16:creationId xmlns:a16="http://schemas.microsoft.com/office/drawing/2014/main" id="{A5ABDAAC-25CA-A28E-B20B-9776D963498F}"/>
              </a:ext>
            </a:extLst>
          </p:cNvPr>
          <p:cNvSpPr>
            <a:spLocks noGrp="1"/>
          </p:cNvSpPr>
          <p:nvPr>
            <p:ph type="body" sz="quarter" idx="49"/>
          </p:nvPr>
        </p:nvSpPr>
        <p:spPr/>
        <p:txBody>
          <a:bodyPr/>
          <a:lstStyle/>
          <a:p>
            <a:pPr lvl="4"/>
            <a:r>
              <a:rPr lang="de-DE"/>
              <a:t>Kick-Off</a:t>
            </a:r>
          </a:p>
        </p:txBody>
      </p:sp>
      <p:sp>
        <p:nvSpPr>
          <p:cNvPr id="64" name="Title 63">
            <a:extLst>
              <a:ext uri="{FF2B5EF4-FFF2-40B4-BE49-F238E27FC236}">
                <a16:creationId xmlns:a16="http://schemas.microsoft.com/office/drawing/2014/main" id="{9B641575-6305-F391-BAE2-B6D6A769DFB8}"/>
              </a:ext>
            </a:extLst>
          </p:cNvPr>
          <p:cNvSpPr>
            <a:spLocks noGrp="1"/>
          </p:cNvSpPr>
          <p:nvPr>
            <p:ph type="title"/>
          </p:nvPr>
        </p:nvSpPr>
        <p:spPr/>
        <p:txBody>
          <a:bodyPr vert="horz"/>
          <a:lstStyle/>
          <a:p>
            <a:r>
              <a:rPr lang="en-US" dirty="0"/>
              <a:t>Example : </a:t>
            </a:r>
            <a:r>
              <a:rPr lang="en-GB" dirty="0">
                <a:gradFill>
                  <a:gsLst>
                    <a:gs pos="0">
                      <a:srgbClr val="EF4251"/>
                    </a:gs>
                    <a:gs pos="100000">
                      <a:srgbClr val="F4704D"/>
                    </a:gs>
                  </a:gsLst>
                  <a:lin ang="18900000" scaled="0"/>
                </a:gradFill>
              </a:rPr>
              <a:t>Timeline</a:t>
            </a:r>
          </a:p>
        </p:txBody>
      </p:sp>
      <p:sp>
        <p:nvSpPr>
          <p:cNvPr id="65" name="Text Placeholder 64">
            <a:extLst>
              <a:ext uri="{FF2B5EF4-FFF2-40B4-BE49-F238E27FC236}">
                <a16:creationId xmlns:a16="http://schemas.microsoft.com/office/drawing/2014/main" id="{15A30127-581D-3031-B6A4-23C0433A2E6D}"/>
              </a:ext>
            </a:extLst>
          </p:cNvPr>
          <p:cNvSpPr>
            <a:spLocks noGrp="1"/>
          </p:cNvSpPr>
          <p:nvPr>
            <p:ph type="body" sz="quarter" idx="14"/>
          </p:nvPr>
        </p:nvSpPr>
        <p:spPr/>
        <p:txBody>
          <a:bodyPr/>
          <a:lstStyle/>
          <a:p>
            <a:r>
              <a:rPr lang="en-GB"/>
              <a:t>A  060 : timetable</a:t>
            </a:r>
          </a:p>
          <a:p>
            <a:endParaRPr lang="en-GB"/>
          </a:p>
        </p:txBody>
      </p:sp>
      <p:sp>
        <p:nvSpPr>
          <p:cNvPr id="554" name="Oval 553">
            <a:extLst>
              <a:ext uri="{FF2B5EF4-FFF2-40B4-BE49-F238E27FC236}">
                <a16:creationId xmlns:a16="http://schemas.microsoft.com/office/drawing/2014/main" id="{4D26CD83-D31A-78C9-3AD4-014880480185}"/>
              </a:ext>
            </a:extLst>
          </p:cNvPr>
          <p:cNvSpPr/>
          <p:nvPr/>
        </p:nvSpPr>
        <p:spPr>
          <a:xfrm>
            <a:off x="11593170" y="3421416"/>
            <a:ext cx="108000" cy="108000"/>
          </a:xfrm>
          <a:prstGeom prst="ellipse">
            <a:avLst/>
          </a:prstGeom>
          <a:solidFill>
            <a:schemeClr val="tx2"/>
          </a:solidFill>
          <a:ln w="9525" cap="flat">
            <a:noFill/>
            <a:prstDash val="solid"/>
            <a:miter/>
          </a:ln>
        </p:spPr>
        <p:txBody>
          <a:bodyPr lIns="360000" tIns="432000" rIns="72000" bIns="36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US" sz="1600" b="1" i="0" u="none" strike="noStrike" kern="1200" cap="none" spc="0" normalizeH="0" baseline="0" noProof="0" dirty="0" err="1">
              <a:ln>
                <a:noFill/>
              </a:ln>
              <a:solidFill>
                <a:srgbClr val="100C2A"/>
              </a:solidFill>
              <a:effectLst/>
              <a:uLnTx/>
              <a:uFillTx/>
              <a:latin typeface="Segoe UI Light"/>
              <a:ea typeface="+mn-ea"/>
              <a:cs typeface="+mn-cs"/>
            </a:endParaRPr>
          </a:p>
        </p:txBody>
      </p:sp>
      <p:sp>
        <p:nvSpPr>
          <p:cNvPr id="677" name="Oval 676">
            <a:extLst>
              <a:ext uri="{FF2B5EF4-FFF2-40B4-BE49-F238E27FC236}">
                <a16:creationId xmlns:a16="http://schemas.microsoft.com/office/drawing/2014/main" id="{4A723A08-C13F-095B-AF0E-94EF3F7786B0}"/>
              </a:ext>
            </a:extLst>
          </p:cNvPr>
          <p:cNvSpPr/>
          <p:nvPr/>
        </p:nvSpPr>
        <p:spPr>
          <a:xfrm>
            <a:off x="2445945" y="3419035"/>
            <a:ext cx="108000" cy="108000"/>
          </a:xfrm>
          <a:prstGeom prst="ellipse">
            <a:avLst/>
          </a:prstGeom>
          <a:solidFill>
            <a:schemeClr val="accent4"/>
          </a:solidFill>
          <a:ln w="9525" cap="flat">
            <a:noFill/>
            <a:prstDash val="solid"/>
            <a:miter/>
          </a:ln>
        </p:spPr>
        <p:txBody>
          <a:bodyPr lIns="360000" tIns="432000" rIns="72000" bIns="36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US" sz="1600" b="1" i="0" u="none" strike="noStrike" kern="1200" cap="none" spc="0" normalizeH="0" baseline="0" noProof="0" dirty="0" err="1">
              <a:ln>
                <a:noFill/>
              </a:ln>
              <a:solidFill>
                <a:srgbClr val="100C2A"/>
              </a:solidFill>
              <a:effectLst/>
              <a:uLnTx/>
              <a:uFillTx/>
              <a:latin typeface="Segoe UI Light"/>
              <a:ea typeface="+mn-ea"/>
              <a:cs typeface="+mn-cs"/>
            </a:endParaRPr>
          </a:p>
        </p:txBody>
      </p:sp>
      <p:cxnSp>
        <p:nvCxnSpPr>
          <p:cNvPr id="678" name="Straight Connector 677">
            <a:extLst>
              <a:ext uri="{FF2B5EF4-FFF2-40B4-BE49-F238E27FC236}">
                <a16:creationId xmlns:a16="http://schemas.microsoft.com/office/drawing/2014/main" id="{F6E8C169-2F09-8418-AAA1-8DCEB82E9B07}"/>
              </a:ext>
            </a:extLst>
          </p:cNvPr>
          <p:cNvCxnSpPr>
            <a:cxnSpLocks/>
            <a:endCxn id="677" idx="0"/>
          </p:cNvCxnSpPr>
          <p:nvPr/>
        </p:nvCxnSpPr>
        <p:spPr>
          <a:xfrm>
            <a:off x="2499945" y="3117850"/>
            <a:ext cx="0" cy="301185"/>
          </a:xfrm>
          <a:prstGeom prst="line">
            <a:avLst/>
          </a:prstGeom>
          <a:ln w="9525" cap="rnd">
            <a:solidFill>
              <a:schemeClr val="accent4"/>
            </a:solidFill>
            <a:round/>
          </a:ln>
        </p:spPr>
        <p:style>
          <a:lnRef idx="1">
            <a:schemeClr val="accent1"/>
          </a:lnRef>
          <a:fillRef idx="0">
            <a:schemeClr val="accent1"/>
          </a:fillRef>
          <a:effectRef idx="0">
            <a:schemeClr val="accent1"/>
          </a:effectRef>
          <a:fontRef idx="minor">
            <a:schemeClr val="tx1"/>
          </a:fontRef>
        </p:style>
      </p:cxnSp>
      <p:sp>
        <p:nvSpPr>
          <p:cNvPr id="679" name="Oval 678">
            <a:extLst>
              <a:ext uri="{FF2B5EF4-FFF2-40B4-BE49-F238E27FC236}">
                <a16:creationId xmlns:a16="http://schemas.microsoft.com/office/drawing/2014/main" id="{CA5BB1EE-2AA5-DC8E-332C-435025857C5F}"/>
              </a:ext>
            </a:extLst>
          </p:cNvPr>
          <p:cNvSpPr/>
          <p:nvPr/>
        </p:nvSpPr>
        <p:spPr>
          <a:xfrm>
            <a:off x="3702788" y="3421416"/>
            <a:ext cx="108000" cy="108000"/>
          </a:xfrm>
          <a:prstGeom prst="ellipse">
            <a:avLst/>
          </a:prstGeom>
          <a:solidFill>
            <a:schemeClr val="accent4"/>
          </a:solidFill>
          <a:ln w="9525" cap="flat">
            <a:noFill/>
            <a:prstDash val="solid"/>
            <a:miter/>
          </a:ln>
        </p:spPr>
        <p:txBody>
          <a:bodyPr lIns="360000" tIns="432000" rIns="72000" bIns="36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US" sz="1600" b="1" i="0" u="none" strike="noStrike" kern="1200" cap="none" spc="0" normalizeH="0" baseline="0" noProof="0" dirty="0" err="1">
              <a:ln>
                <a:noFill/>
              </a:ln>
              <a:solidFill>
                <a:srgbClr val="100C2A"/>
              </a:solidFill>
              <a:effectLst/>
              <a:uLnTx/>
              <a:uFillTx/>
              <a:latin typeface="Segoe UI Light"/>
              <a:ea typeface="+mn-ea"/>
              <a:cs typeface="+mn-cs"/>
            </a:endParaRPr>
          </a:p>
        </p:txBody>
      </p:sp>
      <p:cxnSp>
        <p:nvCxnSpPr>
          <p:cNvPr id="680" name="Straight Connector 679">
            <a:extLst>
              <a:ext uri="{FF2B5EF4-FFF2-40B4-BE49-F238E27FC236}">
                <a16:creationId xmlns:a16="http://schemas.microsoft.com/office/drawing/2014/main" id="{7154CC54-FE7E-793C-0670-BA1E50317A1F}"/>
              </a:ext>
            </a:extLst>
          </p:cNvPr>
          <p:cNvCxnSpPr>
            <a:cxnSpLocks/>
            <a:stCxn id="679" idx="4"/>
          </p:cNvCxnSpPr>
          <p:nvPr/>
        </p:nvCxnSpPr>
        <p:spPr>
          <a:xfrm>
            <a:off x="3756788" y="3529416"/>
            <a:ext cx="0" cy="231979"/>
          </a:xfrm>
          <a:prstGeom prst="line">
            <a:avLst/>
          </a:prstGeom>
          <a:ln w="9525" cap="rnd">
            <a:solidFill>
              <a:schemeClr val="accent4"/>
            </a:solidFill>
            <a:round/>
          </a:ln>
        </p:spPr>
        <p:style>
          <a:lnRef idx="1">
            <a:schemeClr val="accent1"/>
          </a:lnRef>
          <a:fillRef idx="0">
            <a:schemeClr val="accent1"/>
          </a:fillRef>
          <a:effectRef idx="0">
            <a:schemeClr val="accent1"/>
          </a:effectRef>
          <a:fontRef idx="minor">
            <a:schemeClr val="tx1"/>
          </a:fontRef>
        </p:style>
      </p:cxnSp>
      <p:sp>
        <p:nvSpPr>
          <p:cNvPr id="681" name="Oval 680">
            <a:extLst>
              <a:ext uri="{FF2B5EF4-FFF2-40B4-BE49-F238E27FC236}">
                <a16:creationId xmlns:a16="http://schemas.microsoft.com/office/drawing/2014/main" id="{69D37F59-5148-1428-0EB1-44937235E747}"/>
              </a:ext>
            </a:extLst>
          </p:cNvPr>
          <p:cNvSpPr/>
          <p:nvPr/>
        </p:nvSpPr>
        <p:spPr>
          <a:xfrm>
            <a:off x="1192878" y="3419035"/>
            <a:ext cx="108000" cy="108000"/>
          </a:xfrm>
          <a:prstGeom prst="ellipse">
            <a:avLst/>
          </a:prstGeom>
          <a:solidFill>
            <a:schemeClr val="accent4"/>
          </a:solidFill>
          <a:ln w="9525" cap="flat">
            <a:noFill/>
            <a:prstDash val="solid"/>
            <a:miter/>
          </a:ln>
        </p:spPr>
        <p:txBody>
          <a:bodyPr lIns="360000" tIns="432000" rIns="72000" bIns="36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US" sz="1600" b="1" i="0" u="none" strike="noStrike" kern="1200" cap="none" spc="0" normalizeH="0" baseline="0" noProof="0" dirty="0" err="1">
              <a:ln>
                <a:noFill/>
              </a:ln>
              <a:solidFill>
                <a:srgbClr val="100C2A"/>
              </a:solidFill>
              <a:effectLst/>
              <a:uLnTx/>
              <a:uFillTx/>
              <a:latin typeface="Segoe UI Light"/>
              <a:ea typeface="+mn-ea"/>
              <a:cs typeface="+mn-cs"/>
            </a:endParaRPr>
          </a:p>
        </p:txBody>
      </p:sp>
      <p:cxnSp>
        <p:nvCxnSpPr>
          <p:cNvPr id="682" name="Straight Connector 681">
            <a:extLst>
              <a:ext uri="{FF2B5EF4-FFF2-40B4-BE49-F238E27FC236}">
                <a16:creationId xmlns:a16="http://schemas.microsoft.com/office/drawing/2014/main" id="{9CC08CBD-5E4C-403F-B667-10C5BA9D28B4}"/>
              </a:ext>
            </a:extLst>
          </p:cNvPr>
          <p:cNvCxnSpPr>
            <a:cxnSpLocks/>
            <a:stCxn id="681" idx="4"/>
          </p:cNvCxnSpPr>
          <p:nvPr/>
        </p:nvCxnSpPr>
        <p:spPr>
          <a:xfrm>
            <a:off x="1246878" y="3527035"/>
            <a:ext cx="0" cy="231979"/>
          </a:xfrm>
          <a:prstGeom prst="line">
            <a:avLst/>
          </a:prstGeom>
          <a:ln w="9525" cap="rnd">
            <a:solidFill>
              <a:schemeClr val="accent4"/>
            </a:solidFill>
            <a:round/>
          </a:ln>
        </p:spPr>
        <p:style>
          <a:lnRef idx="1">
            <a:schemeClr val="accent1"/>
          </a:lnRef>
          <a:fillRef idx="0">
            <a:schemeClr val="accent1"/>
          </a:fillRef>
          <a:effectRef idx="0">
            <a:schemeClr val="accent1"/>
          </a:effectRef>
          <a:fontRef idx="minor">
            <a:schemeClr val="tx1"/>
          </a:fontRef>
        </p:style>
      </p:cxnSp>
      <p:sp>
        <p:nvSpPr>
          <p:cNvPr id="683" name="Oval 682">
            <a:extLst>
              <a:ext uri="{FF2B5EF4-FFF2-40B4-BE49-F238E27FC236}">
                <a16:creationId xmlns:a16="http://schemas.microsoft.com/office/drawing/2014/main" id="{2513CD8F-CCB0-CA8B-0968-79477051BC45}"/>
              </a:ext>
            </a:extLst>
          </p:cNvPr>
          <p:cNvSpPr/>
          <p:nvPr/>
        </p:nvSpPr>
        <p:spPr>
          <a:xfrm>
            <a:off x="6198795" y="3419035"/>
            <a:ext cx="108000" cy="108000"/>
          </a:xfrm>
          <a:prstGeom prst="ellipse">
            <a:avLst/>
          </a:prstGeom>
          <a:gradFill>
            <a:gsLst>
              <a:gs pos="0">
                <a:srgbClr val="FF4B4B"/>
              </a:gs>
              <a:gs pos="100000">
                <a:srgbClr val="FF744F"/>
              </a:gs>
            </a:gsLst>
            <a:lin ang="18900000" scaled="0"/>
          </a:gradFill>
          <a:ln w="9525" cap="flat">
            <a:noFill/>
            <a:prstDash val="solid"/>
            <a:miter/>
          </a:ln>
        </p:spPr>
        <p:txBody>
          <a:bodyPr lIns="360000" tIns="432000" rIns="72000" bIns="36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US" sz="1600" b="1" i="0" u="none" strike="noStrike" kern="1200" cap="none" spc="0" normalizeH="0" baseline="0" noProof="0" dirty="0" err="1">
              <a:ln>
                <a:noFill/>
              </a:ln>
              <a:solidFill>
                <a:srgbClr val="100C2A"/>
              </a:solidFill>
              <a:effectLst/>
              <a:uLnTx/>
              <a:uFillTx/>
              <a:latin typeface="Segoe UI Light"/>
              <a:ea typeface="+mn-ea"/>
              <a:cs typeface="+mn-cs"/>
            </a:endParaRPr>
          </a:p>
        </p:txBody>
      </p:sp>
      <p:cxnSp>
        <p:nvCxnSpPr>
          <p:cNvPr id="684" name="Straight Connector 683">
            <a:extLst>
              <a:ext uri="{FF2B5EF4-FFF2-40B4-BE49-F238E27FC236}">
                <a16:creationId xmlns:a16="http://schemas.microsoft.com/office/drawing/2014/main" id="{9A17A5AE-A6CA-35F9-B4C8-8FFCDC413BB1}"/>
              </a:ext>
            </a:extLst>
          </p:cNvPr>
          <p:cNvCxnSpPr>
            <a:cxnSpLocks/>
            <a:stCxn id="683" idx="4"/>
          </p:cNvCxnSpPr>
          <p:nvPr/>
        </p:nvCxnSpPr>
        <p:spPr>
          <a:xfrm>
            <a:off x="6252795" y="3527035"/>
            <a:ext cx="0" cy="231979"/>
          </a:xfrm>
          <a:prstGeom prst="line">
            <a:avLst/>
          </a:prstGeom>
          <a:ln w="9525" cap="rnd">
            <a:gradFill>
              <a:gsLst>
                <a:gs pos="0">
                  <a:srgbClr val="FF4B4B"/>
                </a:gs>
                <a:gs pos="100000">
                  <a:srgbClr val="FF744F"/>
                </a:gs>
              </a:gsLst>
              <a:lin ang="18900000" scaled="0"/>
            </a:gradFill>
            <a:round/>
          </a:ln>
        </p:spPr>
        <p:style>
          <a:lnRef idx="1">
            <a:schemeClr val="accent1"/>
          </a:lnRef>
          <a:fillRef idx="0">
            <a:schemeClr val="accent1"/>
          </a:fillRef>
          <a:effectRef idx="0">
            <a:schemeClr val="accent1"/>
          </a:effectRef>
          <a:fontRef idx="minor">
            <a:schemeClr val="tx1"/>
          </a:fontRef>
        </p:style>
      </p:cxnSp>
      <p:sp>
        <p:nvSpPr>
          <p:cNvPr id="685" name="Oval 684">
            <a:extLst>
              <a:ext uri="{FF2B5EF4-FFF2-40B4-BE49-F238E27FC236}">
                <a16:creationId xmlns:a16="http://schemas.microsoft.com/office/drawing/2014/main" id="{A176A946-8C43-1BBA-9D46-20C2723BF886}"/>
              </a:ext>
            </a:extLst>
          </p:cNvPr>
          <p:cNvSpPr/>
          <p:nvPr/>
        </p:nvSpPr>
        <p:spPr>
          <a:xfrm>
            <a:off x="7457369" y="3421416"/>
            <a:ext cx="108000" cy="108000"/>
          </a:xfrm>
          <a:prstGeom prst="ellipse">
            <a:avLst/>
          </a:prstGeom>
          <a:gradFill>
            <a:gsLst>
              <a:gs pos="0">
                <a:srgbClr val="FF4B4B"/>
              </a:gs>
              <a:gs pos="100000">
                <a:srgbClr val="FF744F"/>
              </a:gs>
            </a:gsLst>
            <a:lin ang="18900000" scaled="0"/>
          </a:gradFill>
          <a:ln w="9525" cap="flat">
            <a:noFill/>
            <a:prstDash val="solid"/>
            <a:miter/>
          </a:ln>
        </p:spPr>
        <p:txBody>
          <a:bodyPr lIns="360000" tIns="432000" rIns="72000" bIns="36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US" sz="1600" b="1" i="0" u="none" strike="noStrike" kern="1200" cap="none" spc="0" normalizeH="0" baseline="0" noProof="0" dirty="0" err="1">
              <a:ln>
                <a:noFill/>
              </a:ln>
              <a:solidFill>
                <a:srgbClr val="100C2A"/>
              </a:solidFill>
              <a:effectLst/>
              <a:uLnTx/>
              <a:uFillTx/>
              <a:latin typeface="Segoe UI Light"/>
              <a:ea typeface="+mn-ea"/>
              <a:cs typeface="+mn-cs"/>
            </a:endParaRPr>
          </a:p>
        </p:txBody>
      </p:sp>
      <p:cxnSp>
        <p:nvCxnSpPr>
          <p:cNvPr id="686" name="Straight Connector 685">
            <a:extLst>
              <a:ext uri="{FF2B5EF4-FFF2-40B4-BE49-F238E27FC236}">
                <a16:creationId xmlns:a16="http://schemas.microsoft.com/office/drawing/2014/main" id="{B1777717-D7F3-6165-25F6-6FAD86DC2DB3}"/>
              </a:ext>
            </a:extLst>
          </p:cNvPr>
          <p:cNvCxnSpPr>
            <a:cxnSpLocks/>
            <a:stCxn id="685" idx="4"/>
          </p:cNvCxnSpPr>
          <p:nvPr/>
        </p:nvCxnSpPr>
        <p:spPr>
          <a:xfrm>
            <a:off x="7511369" y="3529416"/>
            <a:ext cx="0" cy="231979"/>
          </a:xfrm>
          <a:prstGeom prst="line">
            <a:avLst/>
          </a:prstGeom>
          <a:ln w="9525" cap="rnd">
            <a:gradFill>
              <a:gsLst>
                <a:gs pos="0">
                  <a:srgbClr val="FF4B4B"/>
                </a:gs>
                <a:gs pos="100000">
                  <a:srgbClr val="FF744F"/>
                </a:gs>
              </a:gsLst>
              <a:lin ang="18900000" scaled="0"/>
            </a:gradFill>
            <a:round/>
          </a:ln>
        </p:spPr>
        <p:style>
          <a:lnRef idx="1">
            <a:schemeClr val="accent1"/>
          </a:lnRef>
          <a:fillRef idx="0">
            <a:schemeClr val="accent1"/>
          </a:fillRef>
          <a:effectRef idx="0">
            <a:schemeClr val="accent1"/>
          </a:effectRef>
          <a:fontRef idx="minor">
            <a:schemeClr val="tx1"/>
          </a:fontRef>
        </p:style>
      </p:cxnSp>
      <p:sp>
        <p:nvSpPr>
          <p:cNvPr id="687" name="Oval 686">
            <a:extLst>
              <a:ext uri="{FF2B5EF4-FFF2-40B4-BE49-F238E27FC236}">
                <a16:creationId xmlns:a16="http://schemas.microsoft.com/office/drawing/2014/main" id="{BD2C3A3D-21FF-2CFA-8F93-6BB983F5CC6D}"/>
              </a:ext>
            </a:extLst>
          </p:cNvPr>
          <p:cNvSpPr/>
          <p:nvPr/>
        </p:nvSpPr>
        <p:spPr>
          <a:xfrm>
            <a:off x="4950491" y="3419035"/>
            <a:ext cx="108000" cy="108000"/>
          </a:xfrm>
          <a:prstGeom prst="ellipse">
            <a:avLst/>
          </a:prstGeom>
          <a:gradFill>
            <a:gsLst>
              <a:gs pos="0">
                <a:srgbClr val="FF4B4B"/>
              </a:gs>
              <a:gs pos="100000">
                <a:srgbClr val="FF744F"/>
              </a:gs>
            </a:gsLst>
            <a:lin ang="18900000" scaled="0"/>
          </a:gradFill>
          <a:ln w="9525" cap="flat">
            <a:noFill/>
            <a:prstDash val="solid"/>
            <a:miter/>
          </a:ln>
        </p:spPr>
        <p:txBody>
          <a:bodyPr lIns="360000" tIns="432000" rIns="72000" bIns="36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US" sz="1600" b="1" i="0" u="none" strike="noStrike" kern="1200" cap="none" spc="0" normalizeH="0" baseline="0" noProof="0" dirty="0" err="1">
              <a:ln>
                <a:noFill/>
              </a:ln>
              <a:solidFill>
                <a:srgbClr val="100C2A"/>
              </a:solidFill>
              <a:effectLst/>
              <a:uLnTx/>
              <a:uFillTx/>
              <a:latin typeface="Segoe UI Light"/>
              <a:ea typeface="+mn-ea"/>
              <a:cs typeface="+mn-cs"/>
            </a:endParaRPr>
          </a:p>
        </p:txBody>
      </p:sp>
      <p:cxnSp>
        <p:nvCxnSpPr>
          <p:cNvPr id="688" name="Straight Connector 687">
            <a:extLst>
              <a:ext uri="{FF2B5EF4-FFF2-40B4-BE49-F238E27FC236}">
                <a16:creationId xmlns:a16="http://schemas.microsoft.com/office/drawing/2014/main" id="{E298E3FC-14F9-A8C6-6F48-993BE6480CC4}"/>
              </a:ext>
            </a:extLst>
          </p:cNvPr>
          <p:cNvCxnSpPr>
            <a:cxnSpLocks/>
            <a:stCxn id="687" idx="4"/>
          </p:cNvCxnSpPr>
          <p:nvPr/>
        </p:nvCxnSpPr>
        <p:spPr>
          <a:xfrm>
            <a:off x="5004491" y="3527035"/>
            <a:ext cx="0" cy="231979"/>
          </a:xfrm>
          <a:prstGeom prst="line">
            <a:avLst/>
          </a:prstGeom>
          <a:ln w="9525" cap="rnd">
            <a:gradFill>
              <a:gsLst>
                <a:gs pos="0">
                  <a:srgbClr val="FF4B4B"/>
                </a:gs>
                <a:gs pos="100000">
                  <a:srgbClr val="FF744F"/>
                </a:gs>
              </a:gsLst>
              <a:lin ang="18900000" scaled="0"/>
            </a:gradFill>
            <a:round/>
          </a:ln>
        </p:spPr>
        <p:style>
          <a:lnRef idx="1">
            <a:schemeClr val="accent1"/>
          </a:lnRef>
          <a:fillRef idx="0">
            <a:schemeClr val="accent1"/>
          </a:fillRef>
          <a:effectRef idx="0">
            <a:schemeClr val="accent1"/>
          </a:effectRef>
          <a:fontRef idx="minor">
            <a:schemeClr val="tx1"/>
          </a:fontRef>
        </p:style>
      </p:cxnSp>
      <p:sp>
        <p:nvSpPr>
          <p:cNvPr id="695" name="Oval 694">
            <a:extLst>
              <a:ext uri="{FF2B5EF4-FFF2-40B4-BE49-F238E27FC236}">
                <a16:creationId xmlns:a16="http://schemas.microsoft.com/office/drawing/2014/main" id="{770B7FEB-9081-2E57-5866-952F3D5E221B}"/>
              </a:ext>
            </a:extLst>
          </p:cNvPr>
          <p:cNvSpPr/>
          <p:nvPr/>
        </p:nvSpPr>
        <p:spPr>
          <a:xfrm>
            <a:off x="8705457" y="3419035"/>
            <a:ext cx="108000" cy="108000"/>
          </a:xfrm>
          <a:prstGeom prst="ellipse">
            <a:avLst/>
          </a:prstGeom>
          <a:solidFill>
            <a:schemeClr val="accent1">
              <a:lumMod val="60000"/>
              <a:lumOff val="40000"/>
            </a:schemeClr>
          </a:solidFill>
          <a:ln w="9525" cap="flat">
            <a:noFill/>
            <a:prstDash val="solid"/>
            <a:miter/>
          </a:ln>
        </p:spPr>
        <p:txBody>
          <a:bodyPr lIns="360000" tIns="432000" rIns="72000" bIns="36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US" sz="1600" b="1" i="0" u="none" strike="noStrike" kern="1200" cap="none" spc="0" normalizeH="0" baseline="0" noProof="0" dirty="0" err="1">
              <a:ln>
                <a:noFill/>
              </a:ln>
              <a:solidFill>
                <a:srgbClr val="100C2A"/>
              </a:solidFill>
              <a:effectLst/>
              <a:uLnTx/>
              <a:uFillTx/>
              <a:latin typeface="Segoe UI Light"/>
              <a:ea typeface="+mn-ea"/>
              <a:cs typeface="+mn-cs"/>
            </a:endParaRPr>
          </a:p>
        </p:txBody>
      </p:sp>
      <p:cxnSp>
        <p:nvCxnSpPr>
          <p:cNvPr id="696" name="Straight Connector 695">
            <a:extLst>
              <a:ext uri="{FF2B5EF4-FFF2-40B4-BE49-F238E27FC236}">
                <a16:creationId xmlns:a16="http://schemas.microsoft.com/office/drawing/2014/main" id="{17CFA92F-5378-D9D6-7BDB-F6AF4716B065}"/>
              </a:ext>
            </a:extLst>
          </p:cNvPr>
          <p:cNvCxnSpPr>
            <a:cxnSpLocks/>
            <a:stCxn id="695" idx="4"/>
          </p:cNvCxnSpPr>
          <p:nvPr/>
        </p:nvCxnSpPr>
        <p:spPr>
          <a:xfrm>
            <a:off x="8759457" y="3527035"/>
            <a:ext cx="0" cy="231979"/>
          </a:xfrm>
          <a:prstGeom prst="line">
            <a:avLst/>
          </a:prstGeom>
          <a:ln w="9525" cap="rnd">
            <a:solidFill>
              <a:schemeClr val="accent1">
                <a:lumMod val="60000"/>
                <a:lumOff val="40000"/>
              </a:schemeClr>
            </a:solidFill>
            <a:round/>
          </a:ln>
        </p:spPr>
        <p:style>
          <a:lnRef idx="1">
            <a:schemeClr val="accent1"/>
          </a:lnRef>
          <a:fillRef idx="0">
            <a:schemeClr val="accent1"/>
          </a:fillRef>
          <a:effectRef idx="0">
            <a:schemeClr val="accent1"/>
          </a:effectRef>
          <a:fontRef idx="minor">
            <a:schemeClr val="tx1"/>
          </a:fontRef>
        </p:style>
      </p:cxnSp>
      <p:sp>
        <p:nvSpPr>
          <p:cNvPr id="699" name="Oval 698">
            <a:extLst>
              <a:ext uri="{FF2B5EF4-FFF2-40B4-BE49-F238E27FC236}">
                <a16:creationId xmlns:a16="http://schemas.microsoft.com/office/drawing/2014/main" id="{5DC60FB3-A4BC-3CBD-B54B-0A6A966F3D0B}"/>
              </a:ext>
            </a:extLst>
          </p:cNvPr>
          <p:cNvSpPr/>
          <p:nvPr/>
        </p:nvSpPr>
        <p:spPr>
          <a:xfrm>
            <a:off x="9953545" y="3421416"/>
            <a:ext cx="108000" cy="108000"/>
          </a:xfrm>
          <a:prstGeom prst="ellipse">
            <a:avLst/>
          </a:prstGeom>
          <a:solidFill>
            <a:schemeClr val="accent1">
              <a:lumMod val="60000"/>
              <a:lumOff val="40000"/>
            </a:schemeClr>
          </a:solidFill>
          <a:ln w="9525" cap="flat">
            <a:noFill/>
            <a:prstDash val="solid"/>
            <a:miter/>
          </a:ln>
        </p:spPr>
        <p:txBody>
          <a:bodyPr lIns="360000" tIns="432000" rIns="72000" bIns="36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US" sz="1600" b="1" i="0" u="none" strike="noStrike" kern="1200" cap="none" spc="0" normalizeH="0" baseline="0" noProof="0" dirty="0" err="1">
              <a:ln>
                <a:noFill/>
              </a:ln>
              <a:solidFill>
                <a:srgbClr val="100C2A"/>
              </a:solidFill>
              <a:effectLst/>
              <a:uLnTx/>
              <a:uFillTx/>
              <a:latin typeface="Segoe UI Light"/>
              <a:ea typeface="+mn-ea"/>
              <a:cs typeface="+mn-cs"/>
            </a:endParaRPr>
          </a:p>
        </p:txBody>
      </p:sp>
      <p:cxnSp>
        <p:nvCxnSpPr>
          <p:cNvPr id="700" name="Straight Connector 699">
            <a:extLst>
              <a:ext uri="{FF2B5EF4-FFF2-40B4-BE49-F238E27FC236}">
                <a16:creationId xmlns:a16="http://schemas.microsoft.com/office/drawing/2014/main" id="{0622561C-8360-70BD-FA5C-D77FC2901088}"/>
              </a:ext>
            </a:extLst>
          </p:cNvPr>
          <p:cNvCxnSpPr>
            <a:cxnSpLocks/>
          </p:cNvCxnSpPr>
          <p:nvPr/>
        </p:nvCxnSpPr>
        <p:spPr>
          <a:xfrm>
            <a:off x="10009393" y="3529416"/>
            <a:ext cx="0" cy="231979"/>
          </a:xfrm>
          <a:prstGeom prst="line">
            <a:avLst/>
          </a:prstGeom>
          <a:ln w="9525" cap="rnd">
            <a:solidFill>
              <a:schemeClr val="accent1">
                <a:lumMod val="60000"/>
                <a:lumOff val="40000"/>
              </a:schemeClr>
            </a:solidFill>
            <a:round/>
          </a:ln>
        </p:spPr>
        <p:style>
          <a:lnRef idx="1">
            <a:schemeClr val="accent1"/>
          </a:lnRef>
          <a:fillRef idx="0">
            <a:schemeClr val="accent1"/>
          </a:fillRef>
          <a:effectRef idx="0">
            <a:schemeClr val="accent1"/>
          </a:effectRef>
          <a:fontRef idx="minor">
            <a:schemeClr val="tx1"/>
          </a:fontRef>
        </p:style>
      </p:cxnSp>
      <p:sp>
        <p:nvSpPr>
          <p:cNvPr id="1102" name="Oval 1101">
            <a:extLst>
              <a:ext uri="{FF2B5EF4-FFF2-40B4-BE49-F238E27FC236}">
                <a16:creationId xmlns:a16="http://schemas.microsoft.com/office/drawing/2014/main" id="{DE81A336-56E5-B7CC-0E67-115EA0742157}"/>
              </a:ext>
            </a:extLst>
          </p:cNvPr>
          <p:cNvSpPr/>
          <p:nvPr/>
        </p:nvSpPr>
        <p:spPr>
          <a:xfrm>
            <a:off x="495242" y="3421416"/>
            <a:ext cx="108000" cy="108000"/>
          </a:xfrm>
          <a:prstGeom prst="ellipse">
            <a:avLst/>
          </a:prstGeom>
          <a:solidFill>
            <a:schemeClr val="tx2"/>
          </a:solidFill>
          <a:ln w="9525" cap="flat">
            <a:noFill/>
            <a:prstDash val="solid"/>
            <a:miter/>
          </a:ln>
        </p:spPr>
        <p:txBody>
          <a:bodyPr lIns="360000" tIns="432000" rIns="72000" bIns="36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US" sz="1600" b="1" i="0" u="none" strike="noStrike" kern="1200" cap="none" spc="0" normalizeH="0" baseline="0" noProof="0" dirty="0" err="1">
              <a:ln>
                <a:noFill/>
              </a:ln>
              <a:solidFill>
                <a:srgbClr val="100C2A"/>
              </a:solidFill>
              <a:effectLst/>
              <a:uLnTx/>
              <a:uFillTx/>
              <a:latin typeface="Segoe UI Light"/>
              <a:ea typeface="+mn-ea"/>
              <a:cs typeface="+mn-cs"/>
            </a:endParaRPr>
          </a:p>
        </p:txBody>
      </p:sp>
      <p:cxnSp>
        <p:nvCxnSpPr>
          <p:cNvPr id="30" name="Straight Connector 29">
            <a:extLst>
              <a:ext uri="{FF2B5EF4-FFF2-40B4-BE49-F238E27FC236}">
                <a16:creationId xmlns:a16="http://schemas.microsoft.com/office/drawing/2014/main" id="{66602DB8-AACF-ACBD-9EF2-505231640403}"/>
              </a:ext>
            </a:extLst>
          </p:cNvPr>
          <p:cNvCxnSpPr>
            <a:cxnSpLocks/>
          </p:cNvCxnSpPr>
          <p:nvPr/>
        </p:nvCxnSpPr>
        <p:spPr>
          <a:xfrm>
            <a:off x="5058491" y="4882766"/>
            <a:ext cx="2477519" cy="0"/>
          </a:xfrm>
          <a:prstGeom prst="line">
            <a:avLst/>
          </a:prstGeom>
          <a:ln w="9525">
            <a:gradFill>
              <a:gsLst>
                <a:gs pos="0">
                  <a:srgbClr val="FF4B4B"/>
                </a:gs>
                <a:gs pos="100000">
                  <a:srgbClr val="FF744F"/>
                </a:gs>
              </a:gsLst>
              <a:lin ang="5400000" scaled="1"/>
            </a:gra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3" name="Straight Connector 32">
            <a:extLst>
              <a:ext uri="{FF2B5EF4-FFF2-40B4-BE49-F238E27FC236}">
                <a16:creationId xmlns:a16="http://schemas.microsoft.com/office/drawing/2014/main" id="{D20901AB-CFC9-B6EF-436C-13F3B737043B}"/>
              </a:ext>
            </a:extLst>
          </p:cNvPr>
          <p:cNvCxnSpPr>
            <a:cxnSpLocks/>
          </p:cNvCxnSpPr>
          <p:nvPr/>
        </p:nvCxnSpPr>
        <p:spPr>
          <a:xfrm>
            <a:off x="8725469" y="4882766"/>
            <a:ext cx="2867701" cy="0"/>
          </a:xfrm>
          <a:prstGeom prst="line">
            <a:avLst/>
          </a:prstGeom>
          <a:ln w="9525">
            <a:solidFill>
              <a:schemeClr val="accent1">
                <a:lumMod val="60000"/>
                <a:lumOff val="40000"/>
              </a:schemeClr>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F670ECF9-7F81-14A2-133D-6A6C68C89FBB}"/>
              </a:ext>
            </a:extLst>
          </p:cNvPr>
          <p:cNvCxnSpPr>
            <a:cxnSpLocks/>
          </p:cNvCxnSpPr>
          <p:nvPr/>
        </p:nvCxnSpPr>
        <p:spPr>
          <a:xfrm>
            <a:off x="1303514" y="4882766"/>
            <a:ext cx="2867701" cy="0"/>
          </a:xfrm>
          <a:prstGeom prst="line">
            <a:avLst/>
          </a:prstGeom>
          <a:ln w="9525">
            <a:solidFill>
              <a:schemeClr val="accent4"/>
            </a:solidFill>
            <a:headEnd type="oval" w="med" len="med"/>
            <a:tailEnd type="oval" w="med" len="med"/>
          </a:ln>
        </p:spPr>
        <p:style>
          <a:lnRef idx="1">
            <a:schemeClr val="accent1"/>
          </a:lnRef>
          <a:fillRef idx="0">
            <a:schemeClr val="accent1"/>
          </a:fillRef>
          <a:effectRef idx="0">
            <a:schemeClr val="accent1"/>
          </a:effectRef>
          <a:fontRef idx="minor">
            <a:schemeClr val="tx1"/>
          </a:fontRef>
        </p:style>
      </p:cxnSp>
      <p:sp>
        <p:nvSpPr>
          <p:cNvPr id="77" name="Oval 76">
            <a:extLst>
              <a:ext uri="{FF2B5EF4-FFF2-40B4-BE49-F238E27FC236}">
                <a16:creationId xmlns:a16="http://schemas.microsoft.com/office/drawing/2014/main" id="{C57A1DA4-AF4F-17F3-3F28-6C5E7F88EA2A}"/>
              </a:ext>
            </a:extLst>
          </p:cNvPr>
          <p:cNvSpPr/>
          <p:nvPr/>
        </p:nvSpPr>
        <p:spPr>
          <a:xfrm>
            <a:off x="4045688" y="3421416"/>
            <a:ext cx="108000" cy="108000"/>
          </a:xfrm>
          <a:prstGeom prst="ellipse">
            <a:avLst/>
          </a:prstGeom>
          <a:solidFill>
            <a:schemeClr val="accent4"/>
          </a:solidFill>
          <a:ln w="9525" cap="flat">
            <a:noFill/>
            <a:prstDash val="solid"/>
            <a:miter/>
          </a:ln>
        </p:spPr>
        <p:txBody>
          <a:bodyPr lIns="360000" tIns="432000" rIns="72000" bIns="36000" rtlCol="0" anchor="t" anchorCtr="0"/>
          <a:lstStyle/>
          <a:p>
            <a:pPr marL="0" marR="0" lvl="0" indent="0" algn="l" defTabSz="914400" rtl="0" eaLnBrk="1" fontAlgn="auto" latinLnBrk="0" hangingPunct="1">
              <a:lnSpc>
                <a:spcPct val="100000"/>
              </a:lnSpc>
              <a:spcBef>
                <a:spcPts val="600"/>
              </a:spcBef>
              <a:spcAft>
                <a:spcPts val="600"/>
              </a:spcAft>
              <a:buClrTx/>
              <a:buSzTx/>
              <a:buFontTx/>
              <a:buNone/>
              <a:tabLst/>
              <a:defRPr/>
            </a:pPr>
            <a:endParaRPr kumimoji="0" lang="en-US" sz="1600" b="1" i="0" u="none" strike="noStrike" kern="1200" cap="none" spc="0" normalizeH="0" baseline="0" noProof="0" dirty="0" err="1">
              <a:ln>
                <a:noFill/>
              </a:ln>
              <a:solidFill>
                <a:srgbClr val="100C2A"/>
              </a:solidFill>
              <a:effectLst/>
              <a:uLnTx/>
              <a:uFillTx/>
              <a:latin typeface="Segoe UI Light"/>
              <a:ea typeface="+mn-ea"/>
              <a:cs typeface="+mn-cs"/>
            </a:endParaRPr>
          </a:p>
        </p:txBody>
      </p:sp>
      <p:cxnSp>
        <p:nvCxnSpPr>
          <p:cNvPr id="80" name="Straight Connector 79">
            <a:extLst>
              <a:ext uri="{FF2B5EF4-FFF2-40B4-BE49-F238E27FC236}">
                <a16:creationId xmlns:a16="http://schemas.microsoft.com/office/drawing/2014/main" id="{DF7E2C43-C973-1006-1DF4-D44B3AE44659}"/>
              </a:ext>
            </a:extLst>
          </p:cNvPr>
          <p:cNvCxnSpPr>
            <a:cxnSpLocks/>
            <a:endCxn id="77" idx="0"/>
          </p:cNvCxnSpPr>
          <p:nvPr/>
        </p:nvCxnSpPr>
        <p:spPr>
          <a:xfrm>
            <a:off x="4099688" y="3107297"/>
            <a:ext cx="0" cy="314119"/>
          </a:xfrm>
          <a:prstGeom prst="line">
            <a:avLst/>
          </a:prstGeom>
          <a:ln w="9525" cap="rnd">
            <a:solidFill>
              <a:schemeClr val="accent4"/>
            </a:solidFill>
            <a:round/>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9709309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920E69E-2102-8E5C-5ABB-2E5650FE57F4}"/>
            </a:ext>
          </a:extLst>
        </p:cNvPr>
        <p:cNvGrpSpPr/>
        <p:nvPr/>
      </p:nvGrpSpPr>
      <p:grpSpPr>
        <a:xfrm>
          <a:off x="0" y="0"/>
          <a:ext cx="0" cy="0"/>
          <a:chOff x="0" y="0"/>
          <a:chExt cx="0" cy="0"/>
        </a:xfrm>
      </p:grpSpPr>
      <p:sp>
        <p:nvSpPr>
          <p:cNvPr id="247" name="AutoShape 13">
            <a:extLst>
              <a:ext uri="{FF2B5EF4-FFF2-40B4-BE49-F238E27FC236}">
                <a16:creationId xmlns:a16="http://schemas.microsoft.com/office/drawing/2014/main" id="{09877C23-5E91-968A-0640-208D7F828B3A}"/>
              </a:ext>
            </a:extLst>
          </p:cNvPr>
          <p:cNvSpPr>
            <a:spLocks noChangeArrowheads="1"/>
          </p:cNvSpPr>
          <p:nvPr/>
        </p:nvSpPr>
        <p:spPr bwMode="auto">
          <a:xfrm>
            <a:off x="6453160" y="5196952"/>
            <a:ext cx="772359" cy="429711"/>
          </a:xfrm>
          <a:prstGeom prst="flowChartProcess">
            <a:avLst/>
          </a:prstGeom>
          <a:noFill/>
          <a:ln w="9525" cap="flat">
            <a:noFill/>
            <a:prstDash val="solid"/>
            <a:miter/>
          </a:ln>
        </p:spPr>
        <p:txBody>
          <a:bodyPr lIns="0" tIns="0" rIns="0" bIns="0" rtlCol="0" anchor="t" anchorCtr="0"/>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l"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dirty="0">
                <a:ln>
                  <a:noFill/>
                </a:ln>
                <a:solidFill>
                  <a:srgbClr val="FFFFFF"/>
                </a:solidFill>
                <a:effectLst/>
                <a:uLnTx/>
                <a:uFillTx/>
                <a:latin typeface="Segoe UI Light"/>
                <a:ea typeface="+mn-ea"/>
                <a:cs typeface="+mn-cs"/>
              </a:rPr>
              <a:t>Check Mark </a:t>
            </a:r>
            <a:br>
              <a:rPr kumimoji="0" lang="de-DE" altLang="de-DE" sz="900" b="0" i="0" u="none" strike="noStrike" kern="1200" cap="none" spc="0" normalizeH="0" baseline="0" noProof="0" dirty="0">
                <a:ln>
                  <a:noFill/>
                </a:ln>
                <a:solidFill>
                  <a:srgbClr val="FFFFFF"/>
                </a:solidFill>
                <a:effectLst/>
                <a:uLnTx/>
                <a:uFillTx/>
                <a:latin typeface="Segoe UI Light"/>
                <a:ea typeface="+mn-ea"/>
                <a:cs typeface="+mn-cs"/>
              </a:rPr>
            </a:br>
            <a:r>
              <a:rPr kumimoji="0" lang="de-DE" altLang="de-DE" sz="900" b="0" i="0" u="none" strike="noStrike" kern="1200" cap="none" spc="0" normalizeH="0" baseline="0" noProof="0">
                <a:ln>
                  <a:noFill/>
                </a:ln>
                <a:solidFill>
                  <a:srgbClr val="FFFFFF"/>
                </a:solidFill>
                <a:effectLst/>
                <a:uLnTx/>
                <a:uFillTx/>
                <a:latin typeface="Segoe UI Light"/>
                <a:ea typeface="+mn-ea"/>
                <a:cs typeface="+mn-cs"/>
              </a:rPr>
              <a:t>Block Material</a:t>
            </a:r>
          </a:p>
          <a:p>
            <a:pPr marL="0" marR="0" lvl="0" indent="0" algn="l"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Light"/>
                <a:ea typeface="+mn-ea"/>
                <a:cs typeface="+mn-cs"/>
              </a:rPr>
              <a:t>yes</a:t>
            </a:r>
            <a:endParaRPr kumimoji="0" lang="de-DE" altLang="de-DE" sz="900" b="0" i="0" u="none" strike="noStrike" kern="1200" cap="none" spc="0" normalizeH="0" baseline="0" noProof="0" dirty="0">
              <a:ln>
                <a:noFill/>
              </a:ln>
              <a:solidFill>
                <a:srgbClr val="FFFFFF"/>
              </a:solidFill>
              <a:effectLst/>
              <a:uLnTx/>
              <a:uFillTx/>
              <a:latin typeface="Segoe UI Light"/>
              <a:ea typeface="+mn-ea"/>
              <a:cs typeface="+mn-cs"/>
            </a:endParaRPr>
          </a:p>
        </p:txBody>
      </p:sp>
      <p:grpSp>
        <p:nvGrpSpPr>
          <p:cNvPr id="125" name="Graphic 248" descr="Checklist outline">
            <a:extLst>
              <a:ext uri="{FF2B5EF4-FFF2-40B4-BE49-F238E27FC236}">
                <a16:creationId xmlns:a16="http://schemas.microsoft.com/office/drawing/2014/main" id="{F894CF2D-6EA0-F15E-9ED5-D1C904E7536B}"/>
              </a:ext>
            </a:extLst>
          </p:cNvPr>
          <p:cNvGrpSpPr/>
          <p:nvPr/>
        </p:nvGrpSpPr>
        <p:grpSpPr>
          <a:xfrm>
            <a:off x="6148186" y="5205782"/>
            <a:ext cx="247998" cy="330664"/>
            <a:chOff x="6148186" y="5205782"/>
            <a:chExt cx="247998" cy="330664"/>
          </a:xfrm>
          <a:solidFill>
            <a:schemeClr val="accent6"/>
          </a:solidFill>
        </p:grpSpPr>
        <p:sp>
          <p:nvSpPr>
            <p:cNvPr id="126" name="Freeform: Shape 125">
              <a:extLst>
                <a:ext uri="{FF2B5EF4-FFF2-40B4-BE49-F238E27FC236}">
                  <a16:creationId xmlns:a16="http://schemas.microsoft.com/office/drawing/2014/main" id="{67B47D8C-132B-9B6A-F4BA-E783C31727F9}"/>
                </a:ext>
              </a:extLst>
            </p:cNvPr>
            <p:cNvSpPr/>
            <p:nvPr/>
          </p:nvSpPr>
          <p:spPr>
            <a:xfrm>
              <a:off x="6190730" y="5252459"/>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31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28" name="Freeform: Shape 127">
              <a:extLst>
                <a:ext uri="{FF2B5EF4-FFF2-40B4-BE49-F238E27FC236}">
                  <a16:creationId xmlns:a16="http://schemas.microsoft.com/office/drawing/2014/main" id="{933FF76D-252A-97D7-9DC9-C8DE20CFF611}"/>
                </a:ext>
              </a:extLst>
            </p:cNvPr>
            <p:cNvSpPr/>
            <p:nvPr/>
          </p:nvSpPr>
          <p:spPr>
            <a:xfrm>
              <a:off x="6276318" y="5276048"/>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31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29" name="Freeform: Shape 128">
              <a:extLst>
                <a:ext uri="{FF2B5EF4-FFF2-40B4-BE49-F238E27FC236}">
                  <a16:creationId xmlns:a16="http://schemas.microsoft.com/office/drawing/2014/main" id="{E96C501F-3875-4F45-CB12-D969B12766F4}"/>
                </a:ext>
              </a:extLst>
            </p:cNvPr>
            <p:cNvSpPr/>
            <p:nvPr/>
          </p:nvSpPr>
          <p:spPr>
            <a:xfrm>
              <a:off x="6190730" y="5314459"/>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31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30" name="Freeform: Shape 129">
              <a:extLst>
                <a:ext uri="{FF2B5EF4-FFF2-40B4-BE49-F238E27FC236}">
                  <a16:creationId xmlns:a16="http://schemas.microsoft.com/office/drawing/2014/main" id="{765C8F53-DBFC-5B3B-337F-831554FE32AF}"/>
                </a:ext>
              </a:extLst>
            </p:cNvPr>
            <p:cNvSpPr/>
            <p:nvPr/>
          </p:nvSpPr>
          <p:spPr>
            <a:xfrm>
              <a:off x="6276318" y="5338048"/>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31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31" name="Freeform: Shape 130">
              <a:extLst>
                <a:ext uri="{FF2B5EF4-FFF2-40B4-BE49-F238E27FC236}">
                  <a16:creationId xmlns:a16="http://schemas.microsoft.com/office/drawing/2014/main" id="{E4CAB7BD-F90C-CAF1-9C9C-A8EC0EACF445}"/>
                </a:ext>
              </a:extLst>
            </p:cNvPr>
            <p:cNvSpPr/>
            <p:nvPr/>
          </p:nvSpPr>
          <p:spPr>
            <a:xfrm>
              <a:off x="6190730" y="5376458"/>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31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32" name="Freeform: Shape 131">
              <a:extLst>
                <a:ext uri="{FF2B5EF4-FFF2-40B4-BE49-F238E27FC236}">
                  <a16:creationId xmlns:a16="http://schemas.microsoft.com/office/drawing/2014/main" id="{49ABDFD5-6D82-E551-3AB9-38AA2C5C3DA9}"/>
                </a:ext>
              </a:extLst>
            </p:cNvPr>
            <p:cNvSpPr/>
            <p:nvPr/>
          </p:nvSpPr>
          <p:spPr>
            <a:xfrm>
              <a:off x="6276318" y="5400047"/>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31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33" name="Freeform: Shape 132">
              <a:extLst>
                <a:ext uri="{FF2B5EF4-FFF2-40B4-BE49-F238E27FC236}">
                  <a16:creationId xmlns:a16="http://schemas.microsoft.com/office/drawing/2014/main" id="{2D2D7AD9-B392-4831-3007-4051826A6730}"/>
                </a:ext>
              </a:extLst>
            </p:cNvPr>
            <p:cNvSpPr/>
            <p:nvPr/>
          </p:nvSpPr>
          <p:spPr>
            <a:xfrm>
              <a:off x="6190730" y="5438458"/>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31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35" name="Freeform: Shape 134">
              <a:extLst>
                <a:ext uri="{FF2B5EF4-FFF2-40B4-BE49-F238E27FC236}">
                  <a16:creationId xmlns:a16="http://schemas.microsoft.com/office/drawing/2014/main" id="{01E0A3D8-77E3-6012-D569-C7C8174DF93B}"/>
                </a:ext>
              </a:extLst>
            </p:cNvPr>
            <p:cNvSpPr/>
            <p:nvPr/>
          </p:nvSpPr>
          <p:spPr>
            <a:xfrm>
              <a:off x="6276318" y="5462047"/>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31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36" name="Freeform: Shape 135">
              <a:extLst>
                <a:ext uri="{FF2B5EF4-FFF2-40B4-BE49-F238E27FC236}">
                  <a16:creationId xmlns:a16="http://schemas.microsoft.com/office/drawing/2014/main" id="{A6C67768-30AF-CC7F-69E2-9D9CF63F94AB}"/>
                </a:ext>
              </a:extLst>
            </p:cNvPr>
            <p:cNvSpPr/>
            <p:nvPr/>
          </p:nvSpPr>
          <p:spPr>
            <a:xfrm>
              <a:off x="6148186" y="5205782"/>
              <a:ext cx="247998" cy="330664"/>
            </a:xfrm>
            <a:custGeom>
              <a:avLst/>
              <a:gdLst>
                <a:gd name="connsiteX0" fmla="*/ 0 w 247998"/>
                <a:gd name="connsiteY0" fmla="*/ 330664 h 330664"/>
                <a:gd name="connsiteX1" fmla="*/ 247998 w 247998"/>
                <a:gd name="connsiteY1" fmla="*/ 330664 h 330664"/>
                <a:gd name="connsiteX2" fmla="*/ 247998 w 247998"/>
                <a:gd name="connsiteY2" fmla="*/ 0 h 330664"/>
                <a:gd name="connsiteX3" fmla="*/ 0 w 247998"/>
                <a:gd name="connsiteY3" fmla="*/ 0 h 330664"/>
                <a:gd name="connsiteX4" fmla="*/ 8267 w 247998"/>
                <a:gd name="connsiteY4" fmla="*/ 8267 h 330664"/>
                <a:gd name="connsiteX5" fmla="*/ 239732 w 247998"/>
                <a:gd name="connsiteY5" fmla="*/ 8267 h 330664"/>
                <a:gd name="connsiteX6" fmla="*/ 239732 w 247998"/>
                <a:gd name="connsiteY6" fmla="*/ 322398 h 330664"/>
                <a:gd name="connsiteX7" fmla="*/ 8267 w 247998"/>
                <a:gd name="connsiteY7" fmla="*/ 322398 h 330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998" h="330664">
                  <a:moveTo>
                    <a:pt x="0" y="330664"/>
                  </a:moveTo>
                  <a:lnTo>
                    <a:pt x="247998" y="330664"/>
                  </a:lnTo>
                  <a:lnTo>
                    <a:pt x="247998" y="0"/>
                  </a:lnTo>
                  <a:lnTo>
                    <a:pt x="0" y="0"/>
                  </a:lnTo>
                  <a:close/>
                  <a:moveTo>
                    <a:pt x="8267" y="8267"/>
                  </a:moveTo>
                  <a:lnTo>
                    <a:pt x="239732" y="8267"/>
                  </a:lnTo>
                  <a:lnTo>
                    <a:pt x="239732" y="322398"/>
                  </a:lnTo>
                  <a:lnTo>
                    <a:pt x="8267" y="322398"/>
                  </a:lnTo>
                  <a:close/>
                </a:path>
              </a:pathLst>
            </a:custGeom>
            <a:grpFill/>
            <a:ln w="31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grpSp>
      <p:sp>
        <p:nvSpPr>
          <p:cNvPr id="60" name="AutoShape 13">
            <a:extLst>
              <a:ext uri="{FF2B5EF4-FFF2-40B4-BE49-F238E27FC236}">
                <a16:creationId xmlns:a16="http://schemas.microsoft.com/office/drawing/2014/main" id="{E8EFEA96-2951-5625-151F-89CAD667E548}"/>
              </a:ext>
            </a:extLst>
          </p:cNvPr>
          <p:cNvSpPr>
            <a:spLocks noChangeArrowheads="1"/>
          </p:cNvSpPr>
          <p:nvPr/>
        </p:nvSpPr>
        <p:spPr bwMode="auto">
          <a:xfrm>
            <a:off x="9351129" y="2180793"/>
            <a:ext cx="772359" cy="429711"/>
          </a:xfrm>
          <a:prstGeom prst="flowChartProcess">
            <a:avLst/>
          </a:prstGeom>
          <a:noFill/>
          <a:ln w="9525" cap="flat">
            <a:noFill/>
            <a:prstDash val="solid"/>
            <a:miter/>
          </a:ln>
        </p:spPr>
        <p:txBody>
          <a:bodyPr lIns="0" tIns="0" rIns="0" bIns="0" rtlCol="0" anchor="t" anchorCtr="0"/>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l"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dirty="0">
                <a:ln>
                  <a:noFill/>
                </a:ln>
                <a:solidFill>
                  <a:srgbClr val="FFFFFF"/>
                </a:solidFill>
                <a:effectLst/>
                <a:uLnTx/>
                <a:uFillTx/>
                <a:latin typeface="Segoe UI Light"/>
                <a:ea typeface="+mn-ea"/>
                <a:cs typeface="+mn-cs"/>
              </a:rPr>
              <a:t>Check Mark </a:t>
            </a:r>
            <a:br>
              <a:rPr kumimoji="0" lang="de-DE" altLang="de-DE" sz="900" b="0" i="0" u="none" strike="noStrike" kern="1200" cap="none" spc="0" normalizeH="0" baseline="0" noProof="0" dirty="0">
                <a:ln>
                  <a:noFill/>
                </a:ln>
                <a:solidFill>
                  <a:srgbClr val="FFFFFF"/>
                </a:solidFill>
                <a:effectLst/>
                <a:uLnTx/>
                <a:uFillTx/>
                <a:latin typeface="Segoe UI Light"/>
                <a:ea typeface="+mn-ea"/>
                <a:cs typeface="+mn-cs"/>
              </a:rPr>
            </a:br>
            <a:r>
              <a:rPr kumimoji="0" lang="de-DE" altLang="de-DE" sz="900" b="0" i="0" u="none" strike="noStrike" kern="1200" cap="none" spc="0" normalizeH="0" baseline="0" noProof="0" dirty="0">
                <a:ln>
                  <a:noFill/>
                </a:ln>
                <a:solidFill>
                  <a:srgbClr val="FFFFFF"/>
                </a:solidFill>
                <a:effectLst/>
                <a:uLnTx/>
                <a:uFillTx/>
                <a:latin typeface="Segoe UI Light"/>
                <a:ea typeface="+mn-ea"/>
                <a:cs typeface="+mn-cs"/>
              </a:rPr>
              <a:t>Block Material</a:t>
            </a:r>
          </a:p>
          <a:p>
            <a:pPr marL="0" marR="0" lvl="0" indent="0" algn="l"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dirty="0" err="1">
                <a:ln>
                  <a:noFill/>
                </a:ln>
                <a:solidFill>
                  <a:srgbClr val="FFFFFF"/>
                </a:solidFill>
                <a:effectLst/>
                <a:uLnTx/>
                <a:uFillTx/>
                <a:latin typeface="Segoe UI Light"/>
                <a:ea typeface="+mn-ea"/>
                <a:cs typeface="+mn-cs"/>
              </a:rPr>
              <a:t>yes</a:t>
            </a:r>
            <a:endParaRPr kumimoji="0" lang="de-DE" altLang="de-DE" sz="900" b="0" i="0" u="none" strike="noStrike" kern="1200" cap="none" spc="0" normalizeH="0" baseline="0" noProof="0" dirty="0">
              <a:ln>
                <a:noFill/>
              </a:ln>
              <a:solidFill>
                <a:srgbClr val="FFFFFF"/>
              </a:solidFill>
              <a:effectLst/>
              <a:uLnTx/>
              <a:uFillTx/>
              <a:latin typeface="Segoe UI Light"/>
              <a:ea typeface="+mn-ea"/>
              <a:cs typeface="+mn-cs"/>
            </a:endParaRPr>
          </a:p>
        </p:txBody>
      </p:sp>
      <p:sp>
        <p:nvSpPr>
          <p:cNvPr id="21" name="Slide Number Placeholder 20">
            <a:extLst>
              <a:ext uri="{FF2B5EF4-FFF2-40B4-BE49-F238E27FC236}">
                <a16:creationId xmlns:a16="http://schemas.microsoft.com/office/drawing/2014/main" id="{F23A734C-B034-20DF-45CE-DC4070B84982}"/>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573BCF-C0F1-4720-B5E7-944FE630E67D}" type="slidenum">
              <a:rPr kumimoji="0" lang="en-US"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95</a:t>
            </a:fld>
            <a:endParaRPr kumimoji="0" lang="en-US"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 name="Fußzeilenplatzhalter 2">
            <a:extLst>
              <a:ext uri="{FF2B5EF4-FFF2-40B4-BE49-F238E27FC236}">
                <a16:creationId xmlns:a16="http://schemas.microsoft.com/office/drawing/2014/main" id="{1B5B57E0-B8B9-8973-1E1F-5BC9BDB15D18}"/>
              </a:ext>
            </a:extLst>
          </p:cNvPr>
          <p:cNvSpPr>
            <a:spLocks noGrp="1"/>
          </p:cNvSpPr>
          <p:nvPr>
            <p:ph type="ftr" sz="quarter" idx="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2" name="Date Placeholder 1">
            <a:extLst>
              <a:ext uri="{FF2B5EF4-FFF2-40B4-BE49-F238E27FC236}">
                <a16:creationId xmlns:a16="http://schemas.microsoft.com/office/drawing/2014/main" id="{1F80629B-D465-CB21-387C-5CB8AD2F8088}"/>
              </a:ext>
            </a:extLst>
          </p:cNvPr>
          <p:cNvSpPr>
            <a:spLocks noGrp="1"/>
          </p:cNvSpPr>
          <p:nvPr>
            <p:ph type="dt" sz="half" idx="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5" name="Titel 4">
            <a:extLst>
              <a:ext uri="{FF2B5EF4-FFF2-40B4-BE49-F238E27FC236}">
                <a16:creationId xmlns:a16="http://schemas.microsoft.com/office/drawing/2014/main" id="{A92339BC-57B0-41A9-EE3B-3AAE8B6DB02F}"/>
              </a:ext>
            </a:extLst>
          </p:cNvPr>
          <p:cNvSpPr>
            <a:spLocks noGrp="1"/>
          </p:cNvSpPr>
          <p:nvPr>
            <p:ph type="title"/>
          </p:nvPr>
        </p:nvSpPr>
        <p:spPr/>
        <p:txBody>
          <a:bodyPr vert="horz"/>
          <a:lstStyle/>
          <a:p>
            <a:r>
              <a:rPr lang="en-US" dirty="0"/>
              <a:t>Flowchart </a:t>
            </a:r>
            <a:r>
              <a:rPr lang="en-US" dirty="0">
                <a:gradFill>
                  <a:gsLst>
                    <a:gs pos="0">
                      <a:srgbClr val="EF4251"/>
                    </a:gs>
                    <a:gs pos="100000">
                      <a:srgbClr val="F4704D"/>
                    </a:gs>
                  </a:gsLst>
                  <a:lin ang="18900000" scaled="0"/>
                </a:gradFill>
              </a:rPr>
              <a:t>basics</a:t>
            </a:r>
            <a:r>
              <a:rPr lang="en-US" dirty="0"/>
              <a:t>	 1 of 2</a:t>
            </a:r>
            <a:endParaRPr lang="de-DE" dirty="0"/>
          </a:p>
        </p:txBody>
      </p:sp>
      <p:sp>
        <p:nvSpPr>
          <p:cNvPr id="6" name="Textplatzhalter 5">
            <a:extLst>
              <a:ext uri="{FF2B5EF4-FFF2-40B4-BE49-F238E27FC236}">
                <a16:creationId xmlns:a16="http://schemas.microsoft.com/office/drawing/2014/main" id="{6D4D23CC-0DD3-F84A-898D-6C265F3D8F9C}"/>
              </a:ext>
            </a:extLst>
          </p:cNvPr>
          <p:cNvSpPr>
            <a:spLocks noGrp="1"/>
          </p:cNvSpPr>
          <p:nvPr>
            <p:ph type="body" sz="quarter" idx="14"/>
          </p:nvPr>
        </p:nvSpPr>
        <p:spPr/>
        <p:txBody>
          <a:bodyPr/>
          <a:lstStyle/>
          <a:p>
            <a:r>
              <a:rPr lang="en-GB"/>
              <a:t>B  061 : only titlE</a:t>
            </a:r>
          </a:p>
          <a:p>
            <a:endParaRPr lang="en-GB"/>
          </a:p>
          <a:p>
            <a:endParaRPr lang="de-DE" dirty="0"/>
          </a:p>
        </p:txBody>
      </p:sp>
      <p:sp>
        <p:nvSpPr>
          <p:cNvPr id="100" name="Textfeld 99">
            <a:extLst>
              <a:ext uri="{FF2B5EF4-FFF2-40B4-BE49-F238E27FC236}">
                <a16:creationId xmlns:a16="http://schemas.microsoft.com/office/drawing/2014/main" id="{4159005D-1064-56F5-286F-87E3CDD13E91}"/>
              </a:ext>
            </a:extLst>
          </p:cNvPr>
          <p:cNvSpPr txBox="1"/>
          <p:nvPr/>
        </p:nvSpPr>
        <p:spPr bwMode="auto">
          <a:xfrm>
            <a:off x="11439144" y="902193"/>
            <a:ext cx="0" cy="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txBody>
          <a:bodyPr vert="horz" wrap="none" lIns="0" tIns="0" rIns="0" bIns="0" numCol="1" rtlCol="0" anchor="t" anchorCtr="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13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endParaRPr>
          </a:p>
        </p:txBody>
      </p:sp>
      <p:cxnSp>
        <p:nvCxnSpPr>
          <p:cNvPr id="117" name="AutoShape 18">
            <a:extLst>
              <a:ext uri="{FF2B5EF4-FFF2-40B4-BE49-F238E27FC236}">
                <a16:creationId xmlns:a16="http://schemas.microsoft.com/office/drawing/2014/main" id="{3D40F697-23DA-C9CA-B3C6-7F2ECC3C4421}"/>
              </a:ext>
            </a:extLst>
          </p:cNvPr>
          <p:cNvCxnSpPr>
            <a:cxnSpLocks noChangeShapeType="1"/>
          </p:cNvCxnSpPr>
          <p:nvPr/>
        </p:nvCxnSpPr>
        <p:spPr bwMode="auto">
          <a:xfrm>
            <a:off x="2923940" y="1778547"/>
            <a:ext cx="2751556" cy="7391"/>
          </a:xfrm>
          <a:prstGeom prst="straightConnector1">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Oval 21">
            <a:extLst>
              <a:ext uri="{FF2B5EF4-FFF2-40B4-BE49-F238E27FC236}">
                <a16:creationId xmlns:a16="http://schemas.microsoft.com/office/drawing/2014/main" id="{FC24EC2B-332F-F626-7FA0-07C44C6C7EBE}"/>
              </a:ext>
            </a:extLst>
          </p:cNvPr>
          <p:cNvSpPr/>
          <p:nvPr/>
        </p:nvSpPr>
        <p:spPr>
          <a:xfrm>
            <a:off x="549134" y="1845138"/>
            <a:ext cx="504000" cy="504000"/>
          </a:xfrm>
          <a:prstGeom prst="ellipse">
            <a:avLst/>
          </a:prstGeom>
          <a:solidFill>
            <a:schemeClr val="bg1"/>
          </a:solidFill>
          <a:ln w="12700" cap="flat">
            <a:solidFill>
              <a:schemeClr val="accent6"/>
            </a:solidFill>
            <a:prstDash val="solid"/>
            <a:miter/>
          </a:ln>
        </p:spPr>
        <p:txBody>
          <a:bodyPr lIns="0" tIns="0" rIns="0" bIns="0" rtlCol="0" anchor="ctr" anchorCtr="0"/>
          <a:lstStyle/>
          <a:p>
            <a:pPr marL="0" marR="0" lvl="0" indent="0" algn="ctr" defTabSz="914400" rtl="0" eaLnBrk="0" fontAlgn="base" latinLnBrk="0" hangingPunct="0">
              <a:lnSpc>
                <a:spcPts val="1000"/>
              </a:lnSpc>
              <a:spcBef>
                <a:spcPct val="0"/>
              </a:spcBef>
              <a:spcAft>
                <a:spcPct val="0"/>
              </a:spcAft>
              <a:buClrTx/>
              <a:buSzTx/>
              <a:buFontTx/>
              <a:buNone/>
              <a:tabLst/>
              <a:defRPr/>
            </a:pPr>
            <a:r>
              <a:rPr kumimoji="0" lang="de-DE" sz="900" b="0" i="0" u="none" strike="noStrike" kern="1200" cap="none" spc="0" normalizeH="0" baseline="0" noProof="0" dirty="0">
                <a:ln>
                  <a:noFill/>
                </a:ln>
                <a:solidFill>
                  <a:srgbClr val="FFFFFF"/>
                </a:solidFill>
                <a:effectLst/>
                <a:uLnTx/>
                <a:uFillTx/>
                <a:latin typeface="Segoe UI"/>
                <a:ea typeface="+mn-ea"/>
                <a:cs typeface="+mn-cs"/>
              </a:rPr>
              <a:t>Start</a:t>
            </a:r>
          </a:p>
        </p:txBody>
      </p:sp>
      <p:sp>
        <p:nvSpPr>
          <p:cNvPr id="23" name="Rectangle: Rounded Corners 22">
            <a:extLst>
              <a:ext uri="{FF2B5EF4-FFF2-40B4-BE49-F238E27FC236}">
                <a16:creationId xmlns:a16="http://schemas.microsoft.com/office/drawing/2014/main" id="{BEE8DEF5-E8D2-F3A9-DC04-487C3AB9DFCA}"/>
              </a:ext>
            </a:extLst>
          </p:cNvPr>
          <p:cNvSpPr/>
          <p:nvPr/>
        </p:nvSpPr>
        <p:spPr>
          <a:xfrm>
            <a:off x="1774825" y="1521138"/>
            <a:ext cx="1152000" cy="1152000"/>
          </a:xfrm>
          <a:prstGeom prst="roundRect">
            <a:avLst>
              <a:gd name="adj" fmla="val 11155"/>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36000" rIns="36000" bIns="36000" rtlCol="0" anchor="ctr" anchorCtr="0"/>
          <a:lstStyle/>
          <a:p>
            <a:pPr marL="0" marR="0" lvl="0" indent="0" algn="ctr" defTabSz="914400" rtl="0" eaLnBrk="0" fontAlgn="base" latinLnBrk="0" hangingPunct="0">
              <a:lnSpc>
                <a:spcPts val="1000"/>
              </a:lnSpc>
              <a:spcBef>
                <a:spcPct val="0"/>
              </a:spcBef>
              <a:spcAft>
                <a:spcPct val="0"/>
              </a:spcAft>
              <a:buClrTx/>
              <a:buSzTx/>
              <a:buFontTx/>
              <a:buNone/>
              <a:tabLst/>
              <a:defRPr/>
            </a:pPr>
            <a:r>
              <a:rPr kumimoji="0" lang="en-US" sz="9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t>Does each </a:t>
            </a:r>
            <a:br>
              <a:rPr kumimoji="0" lang="en-US" sz="9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br>
            <a:r>
              <a:rPr kumimoji="0" lang="en-US" sz="9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t>marked step </a:t>
            </a:r>
            <a:br>
              <a:rPr kumimoji="0" lang="en-US" sz="9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br>
            <a:r>
              <a:rPr kumimoji="0" lang="en-US" sz="9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t>have an agent?</a:t>
            </a:r>
            <a:endParaRPr kumimoji="0" lang="de-DE" sz="9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4" name="Rectangle: Rounded Corners 23">
            <a:extLst>
              <a:ext uri="{FF2B5EF4-FFF2-40B4-BE49-F238E27FC236}">
                <a16:creationId xmlns:a16="http://schemas.microsoft.com/office/drawing/2014/main" id="{9961610A-000F-5C29-01D0-566DDA97B1D0}"/>
              </a:ext>
            </a:extLst>
          </p:cNvPr>
          <p:cNvSpPr/>
          <p:nvPr/>
        </p:nvSpPr>
        <p:spPr>
          <a:xfrm>
            <a:off x="5683116" y="1521138"/>
            <a:ext cx="1152000" cy="1152000"/>
          </a:xfrm>
          <a:prstGeom prst="roundRect">
            <a:avLst>
              <a:gd name="adj" fmla="val 11718"/>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36000" rIns="36000" bIns="36000" rtlCol="0" anchor="ctr" anchorCtr="0"/>
          <a:lstStyle/>
          <a:p>
            <a:pPr marL="0" marR="0" lvl="0" indent="0" algn="ctr"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t>Append file </a:t>
            </a:r>
            <a:br>
              <a:rPr kumimoji="0" lang="de-DE" altLang="de-DE" sz="9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br>
            <a:r>
              <a:rPr kumimoji="0" lang="de-DE" altLang="de-DE" sz="9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t>to workflow</a:t>
            </a:r>
            <a:endParaRPr kumimoji="0" lang="de-DE" altLang="de-DE" sz="9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6" name="Oval 25">
            <a:extLst>
              <a:ext uri="{FF2B5EF4-FFF2-40B4-BE49-F238E27FC236}">
                <a16:creationId xmlns:a16="http://schemas.microsoft.com/office/drawing/2014/main" id="{FA0C1C2C-6459-AEA0-47D3-3E20C46F6AEA}"/>
              </a:ext>
            </a:extLst>
          </p:cNvPr>
          <p:cNvSpPr/>
          <p:nvPr/>
        </p:nvSpPr>
        <p:spPr>
          <a:xfrm>
            <a:off x="4301622" y="1974734"/>
            <a:ext cx="720000" cy="720000"/>
          </a:xfrm>
          <a:prstGeom prst="ellipse">
            <a:avLst/>
          </a:prstGeom>
          <a:solidFill>
            <a:schemeClr val="bg1"/>
          </a:solidFill>
          <a:ln w="12700" cap="flat">
            <a:solidFill>
              <a:schemeClr val="accent6"/>
            </a:solidFill>
            <a:prstDash val="solid"/>
            <a:miter/>
          </a:ln>
        </p:spPr>
        <p:txBody>
          <a:bodyPr lIns="0" tIns="0" rIns="0" bIns="0" rtlCol="0" anchor="ctr" anchorCtr="0"/>
          <a:lstStyle/>
          <a:p>
            <a:pPr marL="0" marR="0" lvl="0" indent="0" algn="ctr"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mn-cs"/>
              </a:rPr>
              <a:t>Maintain </a:t>
            </a:r>
            <a:br>
              <a:rPr kumimoji="0" lang="de-DE" altLang="de-DE" sz="900" b="0" i="0" u="none" strike="noStrike" kern="1200" cap="none" spc="0" normalizeH="0" baseline="0" noProof="0">
                <a:ln>
                  <a:noFill/>
                </a:ln>
                <a:solidFill>
                  <a:srgbClr val="FFFFFF"/>
                </a:solidFill>
                <a:effectLst/>
                <a:uLnTx/>
                <a:uFillTx/>
                <a:latin typeface="Segoe UI"/>
                <a:ea typeface="+mn-ea"/>
                <a:cs typeface="+mn-cs"/>
              </a:rPr>
            </a:br>
            <a:r>
              <a:rPr kumimoji="0" lang="de-DE" altLang="de-DE" sz="900" b="0" i="0" u="none" strike="noStrike" kern="1200" cap="none" spc="0" normalizeH="0" baseline="0" noProof="0">
                <a:ln>
                  <a:noFill/>
                </a:ln>
                <a:solidFill>
                  <a:srgbClr val="FFFFFF"/>
                </a:solidFill>
                <a:effectLst/>
                <a:uLnTx/>
                <a:uFillTx/>
                <a:latin typeface="Segoe UI"/>
                <a:ea typeface="+mn-ea"/>
                <a:cs typeface="+mn-cs"/>
              </a:rPr>
              <a:t>Agent</a:t>
            </a:r>
            <a:endParaRPr kumimoji="0" lang="de-DE" altLang="de-DE" sz="9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109" name="Textfeld 108">
            <a:extLst>
              <a:ext uri="{FF2B5EF4-FFF2-40B4-BE49-F238E27FC236}">
                <a16:creationId xmlns:a16="http://schemas.microsoft.com/office/drawing/2014/main" id="{A8A74232-7D12-FFBD-2276-7846B9A6A836}"/>
              </a:ext>
            </a:extLst>
          </p:cNvPr>
          <p:cNvSpPr txBox="1"/>
          <p:nvPr/>
        </p:nvSpPr>
        <p:spPr>
          <a:xfrm>
            <a:off x="6651515" y="1471664"/>
            <a:ext cx="252000" cy="252000"/>
          </a:xfrm>
          <a:prstGeom prst="ellipse">
            <a:avLst/>
          </a:prstGeom>
          <a:solidFill>
            <a:schemeClr val="accent1">
              <a:lumMod val="75000"/>
            </a:schemeClr>
          </a:solidFill>
          <a:ln>
            <a:solidFill>
              <a:schemeClr val="accent6"/>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dirty="0">
                <a:ln>
                  <a:noFill/>
                </a:ln>
                <a:solidFill>
                  <a:srgbClr val="FFFFFF"/>
                </a:solidFill>
                <a:effectLst/>
                <a:uLnTx/>
                <a:uFillTx/>
                <a:latin typeface="Segoe UI"/>
                <a:ea typeface="+mn-ea"/>
                <a:cs typeface="Arial" pitchFamily="34" charset="0"/>
              </a:rPr>
              <a:t>NAS</a:t>
            </a:r>
          </a:p>
        </p:txBody>
      </p:sp>
      <p:sp>
        <p:nvSpPr>
          <p:cNvPr id="29" name="Rectangle: Rounded Corners 28">
            <a:extLst>
              <a:ext uri="{FF2B5EF4-FFF2-40B4-BE49-F238E27FC236}">
                <a16:creationId xmlns:a16="http://schemas.microsoft.com/office/drawing/2014/main" id="{197E8BCB-F016-C9E5-3650-998C3983AE71}"/>
              </a:ext>
            </a:extLst>
          </p:cNvPr>
          <p:cNvSpPr/>
          <p:nvPr/>
        </p:nvSpPr>
        <p:spPr>
          <a:xfrm>
            <a:off x="8926812" y="5663809"/>
            <a:ext cx="1152000" cy="504000"/>
          </a:xfrm>
          <a:prstGeom prst="roundRect">
            <a:avLst>
              <a:gd name="adj" fmla="val 11718"/>
            </a:avLst>
          </a:prstGeom>
          <a:solidFill>
            <a:schemeClr val="bg1"/>
          </a:solidFill>
          <a:ln w="12700" cap="flat">
            <a:solidFill>
              <a:schemeClr val="accent6"/>
            </a:solidFill>
            <a:prstDash val="solid"/>
            <a:miter/>
          </a:ln>
        </p:spPr>
        <p:txBody>
          <a:bodyPr lIns="0" tIns="0" rIns="0" bIns="0" rtlCol="0" anchor="ctr" anchorCtr="0"/>
          <a:lstStyle/>
          <a:p>
            <a:pPr marL="0" marR="0" lvl="0" indent="0" algn="ctr"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dirty="0">
                <a:ln>
                  <a:noFill/>
                </a:ln>
                <a:solidFill>
                  <a:srgbClr val="FFFFFF"/>
                </a:solidFill>
                <a:effectLst/>
                <a:uLnTx/>
                <a:uFillTx/>
                <a:latin typeface="Segoe UI"/>
                <a:ea typeface="+mn-ea"/>
                <a:cs typeface="+mn-cs"/>
              </a:rPr>
              <a:t>End </a:t>
            </a:r>
            <a:r>
              <a:rPr kumimoji="0" lang="de-DE" altLang="de-DE" sz="900" b="0" i="0" u="none" strike="noStrike" kern="1200" cap="none" spc="0" normalizeH="0" baseline="0" noProof="0" dirty="0" err="1">
                <a:ln>
                  <a:noFill/>
                </a:ln>
                <a:solidFill>
                  <a:srgbClr val="FFFFFF"/>
                </a:solidFill>
                <a:effectLst/>
                <a:uLnTx/>
                <a:uFillTx/>
                <a:latin typeface="Segoe UI"/>
                <a:ea typeface="+mn-ea"/>
                <a:cs typeface="+mn-cs"/>
              </a:rPr>
              <a:t>of</a:t>
            </a:r>
            <a:r>
              <a:rPr kumimoji="0" lang="de-DE" altLang="de-DE" sz="900" b="0" i="0" u="none" strike="noStrike" kern="1200" cap="none" spc="0" normalizeH="0" baseline="0" noProof="0" dirty="0">
                <a:ln>
                  <a:noFill/>
                </a:ln>
                <a:solidFill>
                  <a:srgbClr val="FFFFFF"/>
                </a:solidFill>
                <a:effectLst/>
                <a:uLnTx/>
                <a:uFillTx/>
                <a:latin typeface="Segoe UI"/>
                <a:ea typeface="+mn-ea"/>
                <a:cs typeface="+mn-cs"/>
              </a:rPr>
              <a:t> </a:t>
            </a:r>
            <a:r>
              <a:rPr kumimoji="0" lang="de-DE" altLang="de-DE" sz="900" b="0" i="0" u="none" strike="noStrike" kern="1200" cap="none" spc="0" normalizeH="0" baseline="0" noProof="0" dirty="0" err="1">
                <a:ln>
                  <a:noFill/>
                </a:ln>
                <a:solidFill>
                  <a:srgbClr val="FFFFFF"/>
                </a:solidFill>
                <a:effectLst/>
                <a:uLnTx/>
                <a:uFillTx/>
                <a:latin typeface="Segoe UI"/>
                <a:ea typeface="+mn-ea"/>
                <a:cs typeface="+mn-cs"/>
              </a:rPr>
              <a:t>workflow</a:t>
            </a:r>
            <a:endParaRPr kumimoji="0" lang="de-DE" altLang="de-DE" sz="900" b="0" i="0" u="none" strike="noStrike" kern="1200" cap="none" spc="0" normalizeH="0" baseline="0" noProof="0" dirty="0">
              <a:ln>
                <a:noFill/>
              </a:ln>
              <a:solidFill>
                <a:srgbClr val="FFFFFF"/>
              </a:solidFill>
              <a:effectLst/>
              <a:uLnTx/>
              <a:uFillTx/>
              <a:latin typeface="Segoe UI"/>
              <a:ea typeface="+mn-ea"/>
              <a:cs typeface="+mn-cs"/>
            </a:endParaRPr>
          </a:p>
        </p:txBody>
      </p:sp>
      <p:cxnSp>
        <p:nvCxnSpPr>
          <p:cNvPr id="45" name="AutoShape 18">
            <a:extLst>
              <a:ext uri="{FF2B5EF4-FFF2-40B4-BE49-F238E27FC236}">
                <a16:creationId xmlns:a16="http://schemas.microsoft.com/office/drawing/2014/main" id="{26169518-2A9B-2E5F-D1B3-2EA2D8462F87}"/>
              </a:ext>
            </a:extLst>
          </p:cNvPr>
          <p:cNvCxnSpPr>
            <a:cxnSpLocks noChangeShapeType="1"/>
            <a:stCxn id="134" idx="1"/>
            <a:endCxn id="26" idx="6"/>
          </p:cNvCxnSpPr>
          <p:nvPr/>
        </p:nvCxnSpPr>
        <p:spPr bwMode="auto">
          <a:xfrm flipH="1">
            <a:off x="5021622" y="2334734"/>
            <a:ext cx="656018" cy="0"/>
          </a:xfrm>
          <a:prstGeom prst="straightConnector1">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9" name="AutoShape 18">
            <a:extLst>
              <a:ext uri="{FF2B5EF4-FFF2-40B4-BE49-F238E27FC236}">
                <a16:creationId xmlns:a16="http://schemas.microsoft.com/office/drawing/2014/main" id="{F5B13EF1-636D-A99E-6CAC-BDEA84CCC33F}"/>
              </a:ext>
            </a:extLst>
          </p:cNvPr>
          <p:cNvCxnSpPr>
            <a:cxnSpLocks noChangeShapeType="1"/>
            <a:stCxn id="22" idx="6"/>
            <a:endCxn id="23" idx="1"/>
          </p:cNvCxnSpPr>
          <p:nvPr/>
        </p:nvCxnSpPr>
        <p:spPr bwMode="auto">
          <a:xfrm>
            <a:off x="1053134" y="2097138"/>
            <a:ext cx="721691" cy="0"/>
          </a:xfrm>
          <a:prstGeom prst="straightConnector1">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5" name="AutoShape 13">
            <a:extLst>
              <a:ext uri="{FF2B5EF4-FFF2-40B4-BE49-F238E27FC236}">
                <a16:creationId xmlns:a16="http://schemas.microsoft.com/office/drawing/2014/main" id="{AEE6B1FB-C462-2900-A9D7-C8D135F34ACC}"/>
              </a:ext>
            </a:extLst>
          </p:cNvPr>
          <p:cNvSpPr>
            <a:spLocks noChangeArrowheads="1"/>
          </p:cNvSpPr>
          <p:nvPr/>
        </p:nvSpPr>
        <p:spPr bwMode="auto">
          <a:xfrm>
            <a:off x="7889979" y="1521138"/>
            <a:ext cx="936000" cy="504000"/>
          </a:xfrm>
          <a:prstGeom prst="roundRect">
            <a:avLst/>
          </a:prstGeom>
          <a:noFill/>
          <a:ln w="12700">
            <a:solidFill>
              <a:schemeClr val="accent6"/>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dirty="0">
                <a:ln>
                  <a:noFill/>
                </a:ln>
                <a:solidFill>
                  <a:srgbClr val="FFFFFF"/>
                </a:solidFill>
                <a:effectLst/>
                <a:uLnTx/>
                <a:uFillTx/>
                <a:latin typeface="Segoe UI"/>
                <a:ea typeface="+mn-ea"/>
                <a:cs typeface="Segoe UI Semibold" panose="020B0702040204020203" pitchFamily="34" charset="0"/>
              </a:rPr>
              <a:t>Send E-Mail</a:t>
            </a:r>
          </a:p>
          <a:p>
            <a:pPr marL="0" marR="0" lvl="0" indent="0" algn="ctr"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Segoe UI Semibold" panose="020B0702040204020203" pitchFamily="34" charset="0"/>
              </a:rPr>
              <a:t>at </a:t>
            </a:r>
            <a:r>
              <a:rPr kumimoji="0" lang="en-US" altLang="de-DE" sz="900" b="0" i="0" u="none" strike="noStrike" kern="1200" cap="none" spc="0" normalizeH="0" baseline="0" noProof="0" dirty="0">
                <a:ln>
                  <a:noFill/>
                </a:ln>
                <a:solidFill>
                  <a:srgbClr val="FFFFFF"/>
                </a:solidFill>
                <a:effectLst/>
                <a:uLnTx/>
                <a:uFillTx/>
                <a:latin typeface="Segoe UI"/>
                <a:ea typeface="+mn-ea"/>
                <a:cs typeface="Segoe UI Semibold" panose="020B0702040204020203" pitchFamily="34" charset="0"/>
              </a:rPr>
              <a:t>the</a:t>
            </a:r>
            <a:r>
              <a:rPr kumimoji="0" lang="de-DE" altLang="de-DE" sz="900" b="0" i="0" u="none" strike="noStrike" kern="1200" cap="none" spc="0" normalizeH="0" baseline="0" noProof="0" dirty="0">
                <a:ln>
                  <a:noFill/>
                </a:ln>
                <a:solidFill>
                  <a:srgbClr val="FFFFFF"/>
                </a:solidFill>
                <a:effectLst/>
                <a:uLnTx/>
                <a:uFillTx/>
                <a:latin typeface="Segoe UI"/>
                <a:ea typeface="+mn-ea"/>
                <a:cs typeface="Segoe UI Semibold" panose="020B0702040204020203" pitchFamily="34" charset="0"/>
              </a:rPr>
              <a:t> beginn</a:t>
            </a:r>
          </a:p>
        </p:txBody>
      </p:sp>
      <p:sp>
        <p:nvSpPr>
          <p:cNvPr id="58" name="AutoShape 13">
            <a:extLst>
              <a:ext uri="{FF2B5EF4-FFF2-40B4-BE49-F238E27FC236}">
                <a16:creationId xmlns:a16="http://schemas.microsoft.com/office/drawing/2014/main" id="{F11BD7E2-D486-3564-5729-B89D0EDD6A76}"/>
              </a:ext>
            </a:extLst>
          </p:cNvPr>
          <p:cNvSpPr>
            <a:spLocks noChangeArrowheads="1"/>
          </p:cNvSpPr>
          <p:nvPr/>
        </p:nvSpPr>
        <p:spPr bwMode="auto">
          <a:xfrm>
            <a:off x="7889979" y="2178075"/>
            <a:ext cx="936000" cy="504000"/>
          </a:xfrm>
          <a:prstGeom prst="roundRect">
            <a:avLst/>
          </a:prstGeom>
          <a:solidFill>
            <a:schemeClr val="accent1">
              <a:lumMod val="75000"/>
            </a:schemeClr>
          </a:solidFill>
          <a:ln w="12700">
            <a:solidFill>
              <a:schemeClr val="accent6"/>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dirty="0">
                <a:ln>
                  <a:noFill/>
                </a:ln>
                <a:solidFill>
                  <a:srgbClr val="FFFFFF"/>
                </a:solidFill>
                <a:effectLst/>
                <a:uLnTx/>
                <a:uFillTx/>
                <a:latin typeface="Segoe UI"/>
                <a:ea typeface="+mn-ea"/>
                <a:cs typeface="Segoe UI Semibold" panose="020B0702040204020203" pitchFamily="34" charset="0"/>
              </a:rPr>
              <a:t>Block</a:t>
            </a:r>
          </a:p>
          <a:p>
            <a:pPr marL="0" marR="0" lvl="0" indent="0" algn="ctr"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dirty="0">
                <a:ln>
                  <a:noFill/>
                </a:ln>
                <a:solidFill>
                  <a:srgbClr val="FFFFFF"/>
                </a:solidFill>
                <a:effectLst/>
                <a:uLnTx/>
                <a:uFillTx/>
                <a:latin typeface="Segoe UI"/>
                <a:ea typeface="+mn-ea"/>
                <a:cs typeface="Segoe UI Semibold" panose="020B0702040204020203" pitchFamily="34" charset="0"/>
              </a:rPr>
              <a:t>Material</a:t>
            </a:r>
          </a:p>
        </p:txBody>
      </p:sp>
      <p:sp>
        <p:nvSpPr>
          <p:cNvPr id="62" name="AutoShape 13">
            <a:extLst>
              <a:ext uri="{FF2B5EF4-FFF2-40B4-BE49-F238E27FC236}">
                <a16:creationId xmlns:a16="http://schemas.microsoft.com/office/drawing/2014/main" id="{9234383F-94E3-5D50-F9BE-CF315BDD36A2}"/>
              </a:ext>
            </a:extLst>
          </p:cNvPr>
          <p:cNvSpPr>
            <a:spLocks noChangeArrowheads="1"/>
          </p:cNvSpPr>
          <p:nvPr/>
        </p:nvSpPr>
        <p:spPr bwMode="auto">
          <a:xfrm>
            <a:off x="7889979" y="2827856"/>
            <a:ext cx="936000" cy="504000"/>
          </a:xfrm>
          <a:prstGeom prst="roundRect">
            <a:avLst/>
          </a:prstGeom>
          <a:solidFill>
            <a:schemeClr val="accent1">
              <a:lumMod val="75000"/>
            </a:schemeClr>
          </a:solidFill>
          <a:ln w="12700">
            <a:solidFill>
              <a:schemeClr val="accent6"/>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dirty="0">
                <a:ln>
                  <a:noFill/>
                </a:ln>
                <a:solidFill>
                  <a:srgbClr val="FFFFFF"/>
                </a:solidFill>
                <a:effectLst/>
                <a:uLnTx/>
                <a:uFillTx/>
                <a:latin typeface="Segoe UI"/>
                <a:ea typeface="+mn-ea"/>
                <a:cs typeface="Segoe UI Semibold" panose="020B0702040204020203" pitchFamily="34" charset="0"/>
              </a:rPr>
              <a:t>Create</a:t>
            </a:r>
          </a:p>
          <a:p>
            <a:pPr marL="0" marR="0" lvl="0" indent="0" algn="ctr"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dirty="0">
                <a:ln>
                  <a:noFill/>
                </a:ln>
                <a:solidFill>
                  <a:srgbClr val="FFFFFF"/>
                </a:solidFill>
                <a:effectLst/>
                <a:uLnTx/>
                <a:uFillTx/>
                <a:latin typeface="Segoe UI"/>
                <a:ea typeface="+mn-ea"/>
                <a:cs typeface="Segoe UI Semibold" panose="020B0702040204020203" pitchFamily="34" charset="0"/>
              </a:rPr>
              <a:t>Material</a:t>
            </a:r>
          </a:p>
        </p:txBody>
      </p:sp>
      <p:cxnSp>
        <p:nvCxnSpPr>
          <p:cNvPr id="74" name="AutoShape 18">
            <a:extLst>
              <a:ext uri="{FF2B5EF4-FFF2-40B4-BE49-F238E27FC236}">
                <a16:creationId xmlns:a16="http://schemas.microsoft.com/office/drawing/2014/main" id="{4B4A25AB-0E8E-A0FD-B5C4-A0694B6B40C6}"/>
              </a:ext>
            </a:extLst>
          </p:cNvPr>
          <p:cNvCxnSpPr>
            <a:cxnSpLocks noChangeShapeType="1"/>
          </p:cNvCxnSpPr>
          <p:nvPr/>
        </p:nvCxnSpPr>
        <p:spPr bwMode="auto">
          <a:xfrm>
            <a:off x="6835116" y="1782242"/>
            <a:ext cx="1054863" cy="0"/>
          </a:xfrm>
          <a:prstGeom prst="straightConnector1">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9" name="Textfeld 108">
            <a:extLst>
              <a:ext uri="{FF2B5EF4-FFF2-40B4-BE49-F238E27FC236}">
                <a16:creationId xmlns:a16="http://schemas.microsoft.com/office/drawing/2014/main" id="{5B211C83-C6C7-7646-8F57-DED43E552FA3}"/>
              </a:ext>
            </a:extLst>
          </p:cNvPr>
          <p:cNvSpPr txBox="1"/>
          <p:nvPr/>
        </p:nvSpPr>
        <p:spPr>
          <a:xfrm>
            <a:off x="8694050" y="1502185"/>
            <a:ext cx="252000" cy="252000"/>
          </a:xfrm>
          <a:prstGeom prst="ellipse">
            <a:avLst/>
          </a:prstGeom>
          <a:solidFill>
            <a:schemeClr val="accent1">
              <a:lumMod val="75000"/>
            </a:schemeClr>
          </a:solidFill>
          <a:ln>
            <a:solidFill>
              <a:schemeClr val="accent6"/>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a:ln>
                  <a:noFill/>
                </a:ln>
                <a:solidFill>
                  <a:srgbClr val="FFFFFF"/>
                </a:solidFill>
                <a:effectLst/>
                <a:uLnTx/>
                <a:uFillTx/>
                <a:latin typeface="Segoe UI"/>
                <a:ea typeface="+mn-ea"/>
                <a:cs typeface="Arial" pitchFamily="34" charset="0"/>
              </a:rPr>
              <a:t>MAS</a:t>
            </a:r>
            <a:endParaRPr kumimoji="0" lang="de-DE" sz="700" b="0" i="0" u="none" strike="noStrike" kern="1200" cap="none" spc="0" normalizeH="0" baseline="0" noProof="0" dirty="0">
              <a:ln>
                <a:noFill/>
              </a:ln>
              <a:solidFill>
                <a:srgbClr val="FFFFFF"/>
              </a:solidFill>
              <a:effectLst/>
              <a:uLnTx/>
              <a:uFillTx/>
              <a:latin typeface="Segoe UI"/>
              <a:ea typeface="+mn-ea"/>
              <a:cs typeface="Arial" pitchFamily="34" charset="0"/>
            </a:endParaRPr>
          </a:p>
        </p:txBody>
      </p:sp>
      <p:cxnSp>
        <p:nvCxnSpPr>
          <p:cNvPr id="86" name="AutoShape 18">
            <a:extLst>
              <a:ext uri="{FF2B5EF4-FFF2-40B4-BE49-F238E27FC236}">
                <a16:creationId xmlns:a16="http://schemas.microsoft.com/office/drawing/2014/main" id="{9C40E3A4-A5C0-BD0A-511F-2A86EBD0F5FE}"/>
              </a:ext>
            </a:extLst>
          </p:cNvPr>
          <p:cNvCxnSpPr>
            <a:cxnSpLocks noChangeShapeType="1"/>
            <a:stCxn id="55" idx="2"/>
            <a:endCxn id="58" idx="0"/>
          </p:cNvCxnSpPr>
          <p:nvPr/>
        </p:nvCxnSpPr>
        <p:spPr bwMode="auto">
          <a:xfrm>
            <a:off x="8357979" y="2025138"/>
            <a:ext cx="0" cy="152937"/>
          </a:xfrm>
          <a:prstGeom prst="straightConnector1">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AutoShape 18">
            <a:extLst>
              <a:ext uri="{FF2B5EF4-FFF2-40B4-BE49-F238E27FC236}">
                <a16:creationId xmlns:a16="http://schemas.microsoft.com/office/drawing/2014/main" id="{D9BDE874-C38C-16E9-DE69-1A141F8CCE2A}"/>
              </a:ext>
            </a:extLst>
          </p:cNvPr>
          <p:cNvCxnSpPr>
            <a:cxnSpLocks noChangeShapeType="1"/>
            <a:stCxn id="58" idx="2"/>
            <a:endCxn id="62" idx="0"/>
          </p:cNvCxnSpPr>
          <p:nvPr/>
        </p:nvCxnSpPr>
        <p:spPr bwMode="auto">
          <a:xfrm>
            <a:off x="8357979" y="2682075"/>
            <a:ext cx="0" cy="145781"/>
          </a:xfrm>
          <a:prstGeom prst="straightConnector1">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Textfeld 108">
            <a:extLst>
              <a:ext uri="{FF2B5EF4-FFF2-40B4-BE49-F238E27FC236}">
                <a16:creationId xmlns:a16="http://schemas.microsoft.com/office/drawing/2014/main" id="{EBD3D0EF-CBCD-2640-DD78-BB89921172F6}"/>
              </a:ext>
            </a:extLst>
          </p:cNvPr>
          <p:cNvSpPr txBox="1"/>
          <p:nvPr/>
        </p:nvSpPr>
        <p:spPr>
          <a:xfrm>
            <a:off x="8694050" y="2149949"/>
            <a:ext cx="252000" cy="252000"/>
          </a:xfrm>
          <a:prstGeom prst="ellipse">
            <a:avLst/>
          </a:prstGeom>
          <a:solidFill>
            <a:schemeClr val="accent1">
              <a:lumMod val="75000"/>
            </a:schemeClr>
          </a:solidFill>
          <a:ln>
            <a:solidFill>
              <a:schemeClr val="accent6"/>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a:ln>
                  <a:noFill/>
                </a:ln>
                <a:solidFill>
                  <a:srgbClr val="FFFFFF"/>
                </a:solidFill>
                <a:effectLst/>
                <a:uLnTx/>
                <a:uFillTx/>
                <a:latin typeface="Segoe UI"/>
                <a:ea typeface="+mn-ea"/>
                <a:cs typeface="Arial" pitchFamily="34" charset="0"/>
              </a:rPr>
              <a:t>KMS</a:t>
            </a:r>
            <a:endParaRPr kumimoji="0" lang="de-DE" sz="700" b="0" i="0" u="none" strike="noStrike" kern="1200" cap="none" spc="0" normalizeH="0" baseline="0" noProof="0" dirty="0">
              <a:ln>
                <a:noFill/>
              </a:ln>
              <a:solidFill>
                <a:srgbClr val="FFFFFF"/>
              </a:solidFill>
              <a:effectLst/>
              <a:uLnTx/>
              <a:uFillTx/>
              <a:latin typeface="Segoe UI"/>
              <a:ea typeface="+mn-ea"/>
              <a:cs typeface="Arial" pitchFamily="34" charset="0"/>
            </a:endParaRPr>
          </a:p>
        </p:txBody>
      </p:sp>
      <p:sp>
        <p:nvSpPr>
          <p:cNvPr id="93" name="Textfeld 108">
            <a:extLst>
              <a:ext uri="{FF2B5EF4-FFF2-40B4-BE49-F238E27FC236}">
                <a16:creationId xmlns:a16="http://schemas.microsoft.com/office/drawing/2014/main" id="{EB4866DA-6BB7-0689-F14B-147D81E51E61}"/>
              </a:ext>
            </a:extLst>
          </p:cNvPr>
          <p:cNvSpPr txBox="1"/>
          <p:nvPr/>
        </p:nvSpPr>
        <p:spPr>
          <a:xfrm>
            <a:off x="8694050" y="2797712"/>
            <a:ext cx="252000" cy="252000"/>
          </a:xfrm>
          <a:prstGeom prst="ellipse">
            <a:avLst/>
          </a:prstGeom>
          <a:solidFill>
            <a:schemeClr val="accent1">
              <a:lumMod val="75000"/>
            </a:schemeClr>
          </a:solidFill>
          <a:ln>
            <a:solidFill>
              <a:schemeClr val="accent6"/>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a:ln>
                  <a:noFill/>
                </a:ln>
                <a:solidFill>
                  <a:srgbClr val="FFFFFF"/>
                </a:solidFill>
                <a:effectLst/>
                <a:uLnTx/>
                <a:uFillTx/>
                <a:latin typeface="Segoe UI"/>
                <a:ea typeface="+mn-ea"/>
                <a:cs typeface="Arial" pitchFamily="34" charset="0"/>
              </a:rPr>
              <a:t>DPM</a:t>
            </a:r>
            <a:endParaRPr kumimoji="0" lang="de-DE" sz="700" b="0" i="0" u="none" strike="noStrike" kern="1200" cap="none" spc="0" normalizeH="0" baseline="0" noProof="0" dirty="0">
              <a:ln>
                <a:noFill/>
              </a:ln>
              <a:solidFill>
                <a:srgbClr val="FFFFFF"/>
              </a:solidFill>
              <a:effectLst/>
              <a:uLnTx/>
              <a:uFillTx/>
              <a:latin typeface="Segoe UI"/>
              <a:ea typeface="+mn-ea"/>
              <a:cs typeface="Arial" pitchFamily="34" charset="0"/>
            </a:endParaRPr>
          </a:p>
        </p:txBody>
      </p:sp>
      <p:pic>
        <p:nvPicPr>
          <p:cNvPr id="99" name="Graphic 98">
            <a:extLst>
              <a:ext uri="{FF2B5EF4-FFF2-40B4-BE49-F238E27FC236}">
                <a16:creationId xmlns:a16="http://schemas.microsoft.com/office/drawing/2014/main" id="{35D939AF-C8F8-9410-41E1-C8E35A55349F}"/>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035016" y="1521942"/>
            <a:ext cx="239160" cy="239160"/>
          </a:xfrm>
          <a:prstGeom prst="rect">
            <a:avLst/>
          </a:prstGeom>
        </p:spPr>
      </p:pic>
      <p:grpSp>
        <p:nvGrpSpPr>
          <p:cNvPr id="110" name="Graphic 121" descr="Checklist outline">
            <a:extLst>
              <a:ext uri="{FF2B5EF4-FFF2-40B4-BE49-F238E27FC236}">
                <a16:creationId xmlns:a16="http://schemas.microsoft.com/office/drawing/2014/main" id="{F6EA7A74-1DA9-1E85-242D-255659375335}"/>
              </a:ext>
            </a:extLst>
          </p:cNvPr>
          <p:cNvGrpSpPr/>
          <p:nvPr/>
        </p:nvGrpSpPr>
        <p:grpSpPr>
          <a:xfrm>
            <a:off x="9039012" y="2189623"/>
            <a:ext cx="247998" cy="330664"/>
            <a:chOff x="9039012" y="2189623"/>
            <a:chExt cx="247998" cy="330664"/>
          </a:xfrm>
          <a:solidFill>
            <a:schemeClr val="accent6"/>
          </a:solidFill>
        </p:grpSpPr>
        <p:sp>
          <p:nvSpPr>
            <p:cNvPr id="112" name="Freeform: Shape 111">
              <a:extLst>
                <a:ext uri="{FF2B5EF4-FFF2-40B4-BE49-F238E27FC236}">
                  <a16:creationId xmlns:a16="http://schemas.microsoft.com/office/drawing/2014/main" id="{B6A3EE9D-2E09-1FCC-46D0-3FE2BF56E9E8}"/>
                </a:ext>
              </a:extLst>
            </p:cNvPr>
            <p:cNvSpPr/>
            <p:nvPr/>
          </p:nvSpPr>
          <p:spPr>
            <a:xfrm>
              <a:off x="9081556" y="2236300"/>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406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3" name="Freeform: Shape 112">
              <a:extLst>
                <a:ext uri="{FF2B5EF4-FFF2-40B4-BE49-F238E27FC236}">
                  <a16:creationId xmlns:a16="http://schemas.microsoft.com/office/drawing/2014/main" id="{2C90872C-9B67-4ECF-158E-CCF7CBFD0970}"/>
                </a:ext>
              </a:extLst>
            </p:cNvPr>
            <p:cNvSpPr/>
            <p:nvPr/>
          </p:nvSpPr>
          <p:spPr>
            <a:xfrm>
              <a:off x="9167144" y="2259889"/>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406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4" name="Freeform: Shape 113">
              <a:extLst>
                <a:ext uri="{FF2B5EF4-FFF2-40B4-BE49-F238E27FC236}">
                  <a16:creationId xmlns:a16="http://schemas.microsoft.com/office/drawing/2014/main" id="{C0747F4E-D58D-BB29-65CF-B760B7A52BD6}"/>
                </a:ext>
              </a:extLst>
            </p:cNvPr>
            <p:cNvSpPr/>
            <p:nvPr/>
          </p:nvSpPr>
          <p:spPr>
            <a:xfrm>
              <a:off x="9081556" y="2298300"/>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406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5" name="Freeform: Shape 114">
              <a:extLst>
                <a:ext uri="{FF2B5EF4-FFF2-40B4-BE49-F238E27FC236}">
                  <a16:creationId xmlns:a16="http://schemas.microsoft.com/office/drawing/2014/main" id="{C63A4250-9D99-9F0E-1CF6-213745B32EC4}"/>
                </a:ext>
              </a:extLst>
            </p:cNvPr>
            <p:cNvSpPr/>
            <p:nvPr/>
          </p:nvSpPr>
          <p:spPr>
            <a:xfrm>
              <a:off x="9167144" y="2321889"/>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406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6" name="Freeform: Shape 115">
              <a:extLst>
                <a:ext uri="{FF2B5EF4-FFF2-40B4-BE49-F238E27FC236}">
                  <a16:creationId xmlns:a16="http://schemas.microsoft.com/office/drawing/2014/main" id="{56FAD2C8-019B-231D-B6D0-4FC9DC0E9780}"/>
                </a:ext>
              </a:extLst>
            </p:cNvPr>
            <p:cNvSpPr/>
            <p:nvPr/>
          </p:nvSpPr>
          <p:spPr>
            <a:xfrm>
              <a:off x="9081556" y="2360299"/>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406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8" name="Freeform: Shape 117">
              <a:extLst>
                <a:ext uri="{FF2B5EF4-FFF2-40B4-BE49-F238E27FC236}">
                  <a16:creationId xmlns:a16="http://schemas.microsoft.com/office/drawing/2014/main" id="{2FB127DF-54DE-1989-F44E-356EFD7766DC}"/>
                </a:ext>
              </a:extLst>
            </p:cNvPr>
            <p:cNvSpPr/>
            <p:nvPr/>
          </p:nvSpPr>
          <p:spPr>
            <a:xfrm>
              <a:off x="9167144" y="2383888"/>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406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20" name="Freeform: Shape 119">
              <a:extLst>
                <a:ext uri="{FF2B5EF4-FFF2-40B4-BE49-F238E27FC236}">
                  <a16:creationId xmlns:a16="http://schemas.microsoft.com/office/drawing/2014/main" id="{B2385BBD-CCE0-A704-6CE9-E923E875EBB6}"/>
                </a:ext>
              </a:extLst>
            </p:cNvPr>
            <p:cNvSpPr/>
            <p:nvPr/>
          </p:nvSpPr>
          <p:spPr>
            <a:xfrm>
              <a:off x="9081556" y="2422299"/>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406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21" name="Freeform: Shape 120">
              <a:extLst>
                <a:ext uri="{FF2B5EF4-FFF2-40B4-BE49-F238E27FC236}">
                  <a16:creationId xmlns:a16="http://schemas.microsoft.com/office/drawing/2014/main" id="{7F7423F8-AF42-B849-D248-60A5AC47D74D}"/>
                </a:ext>
              </a:extLst>
            </p:cNvPr>
            <p:cNvSpPr/>
            <p:nvPr/>
          </p:nvSpPr>
          <p:spPr>
            <a:xfrm>
              <a:off x="9167144" y="2445888"/>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406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23" name="Freeform: Shape 122">
              <a:extLst>
                <a:ext uri="{FF2B5EF4-FFF2-40B4-BE49-F238E27FC236}">
                  <a16:creationId xmlns:a16="http://schemas.microsoft.com/office/drawing/2014/main" id="{DAC14F7C-E113-A636-1701-AD2CB9C642B3}"/>
                </a:ext>
              </a:extLst>
            </p:cNvPr>
            <p:cNvSpPr/>
            <p:nvPr/>
          </p:nvSpPr>
          <p:spPr>
            <a:xfrm>
              <a:off x="9039012" y="2189623"/>
              <a:ext cx="247998" cy="330664"/>
            </a:xfrm>
            <a:custGeom>
              <a:avLst/>
              <a:gdLst>
                <a:gd name="connsiteX0" fmla="*/ 0 w 247998"/>
                <a:gd name="connsiteY0" fmla="*/ 330664 h 330664"/>
                <a:gd name="connsiteX1" fmla="*/ 247998 w 247998"/>
                <a:gd name="connsiteY1" fmla="*/ 330664 h 330664"/>
                <a:gd name="connsiteX2" fmla="*/ 247998 w 247998"/>
                <a:gd name="connsiteY2" fmla="*/ 0 h 330664"/>
                <a:gd name="connsiteX3" fmla="*/ 0 w 247998"/>
                <a:gd name="connsiteY3" fmla="*/ 0 h 330664"/>
                <a:gd name="connsiteX4" fmla="*/ 8267 w 247998"/>
                <a:gd name="connsiteY4" fmla="*/ 8267 h 330664"/>
                <a:gd name="connsiteX5" fmla="*/ 239732 w 247998"/>
                <a:gd name="connsiteY5" fmla="*/ 8267 h 330664"/>
                <a:gd name="connsiteX6" fmla="*/ 239732 w 247998"/>
                <a:gd name="connsiteY6" fmla="*/ 322398 h 330664"/>
                <a:gd name="connsiteX7" fmla="*/ 8267 w 247998"/>
                <a:gd name="connsiteY7" fmla="*/ 322398 h 330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998" h="330664">
                  <a:moveTo>
                    <a:pt x="0" y="330664"/>
                  </a:moveTo>
                  <a:lnTo>
                    <a:pt x="247998" y="330664"/>
                  </a:lnTo>
                  <a:lnTo>
                    <a:pt x="247998" y="0"/>
                  </a:lnTo>
                  <a:lnTo>
                    <a:pt x="0" y="0"/>
                  </a:lnTo>
                  <a:close/>
                  <a:moveTo>
                    <a:pt x="8267" y="8267"/>
                  </a:moveTo>
                  <a:lnTo>
                    <a:pt x="239732" y="8267"/>
                  </a:lnTo>
                  <a:lnTo>
                    <a:pt x="239732" y="322398"/>
                  </a:lnTo>
                  <a:lnTo>
                    <a:pt x="8267" y="322398"/>
                  </a:lnTo>
                  <a:close/>
                </a:path>
              </a:pathLst>
            </a:custGeom>
            <a:grpFill/>
            <a:ln w="406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grpSp>
      <p:sp>
        <p:nvSpPr>
          <p:cNvPr id="134" name="Rectangle 133">
            <a:extLst>
              <a:ext uri="{FF2B5EF4-FFF2-40B4-BE49-F238E27FC236}">
                <a16:creationId xmlns:a16="http://schemas.microsoft.com/office/drawing/2014/main" id="{DC4A0551-D045-A0C6-710D-B9A0D7F138A9}"/>
              </a:ext>
            </a:extLst>
          </p:cNvPr>
          <p:cNvSpPr/>
          <p:nvPr/>
        </p:nvSpPr>
        <p:spPr>
          <a:xfrm>
            <a:off x="5677640" y="2244734"/>
            <a:ext cx="180000" cy="180000"/>
          </a:xfrm>
          <a:prstGeom prst="rect">
            <a:avLst/>
          </a:prstGeom>
          <a:noFill/>
          <a:ln w="9525" cap="flat">
            <a:noFill/>
            <a:prstDash val="solid"/>
            <a:miter/>
          </a:ln>
        </p:spPr>
        <p:txBody>
          <a:bodyPr lIns="36000" tIns="36000" rIns="36000" bIns="36000" rtlCol="0" anchor="ctr" anchorCtr="0"/>
          <a:lstStyle/>
          <a:p>
            <a:pPr marL="0" marR="0" lvl="0" indent="0" algn="ctr" defTabSz="914400" rtl="0" eaLnBrk="1" fontAlgn="auto" latinLnBrk="0" hangingPunct="1">
              <a:lnSpc>
                <a:spcPct val="100000"/>
              </a:lnSpc>
              <a:spcBef>
                <a:spcPts val="600"/>
              </a:spcBef>
              <a:spcAft>
                <a:spcPts val="600"/>
              </a:spcAft>
              <a:buClrTx/>
              <a:buSzTx/>
              <a:buFontTx/>
              <a:buNone/>
              <a:tabLst/>
              <a:defRPr/>
            </a:pPr>
            <a:endParaRPr kumimoji="0" lang="de-DE" sz="1200" b="1" i="0" u="none" strike="noStrike" kern="1200" cap="none" spc="0" normalizeH="0" baseline="0" noProof="0">
              <a:ln>
                <a:noFill/>
              </a:ln>
              <a:solidFill>
                <a:srgbClr val="100C2A"/>
              </a:solidFill>
              <a:effectLst/>
              <a:uLnTx/>
              <a:uFillTx/>
              <a:latin typeface="Segoe UI Light"/>
              <a:ea typeface="+mn-ea"/>
              <a:cs typeface="+mn-cs"/>
            </a:endParaRPr>
          </a:p>
        </p:txBody>
      </p:sp>
      <p:sp>
        <p:nvSpPr>
          <p:cNvPr id="155" name="Text Box 38">
            <a:extLst>
              <a:ext uri="{FF2B5EF4-FFF2-40B4-BE49-F238E27FC236}">
                <a16:creationId xmlns:a16="http://schemas.microsoft.com/office/drawing/2014/main" id="{0FA66A35-9B7A-F951-74FF-809892C0C819}"/>
              </a:ext>
            </a:extLst>
          </p:cNvPr>
          <p:cNvSpPr txBox="1">
            <a:spLocks noChangeArrowheads="1"/>
          </p:cNvSpPr>
          <p:nvPr/>
        </p:nvSpPr>
        <p:spPr bwMode="auto">
          <a:xfrm>
            <a:off x="5198359" y="1659938"/>
            <a:ext cx="252000" cy="252000"/>
          </a:xfrm>
          <a:prstGeom prst="roundRect">
            <a:avLst/>
          </a:prstGeom>
          <a:solidFill>
            <a:schemeClr val="bg1"/>
          </a:solidFill>
          <a:ln w="12700" cap="flat">
            <a:solidFill>
              <a:schemeClr val="accent6"/>
            </a:solidFill>
            <a:prstDash val="solid"/>
            <a:miter/>
          </a:ln>
        </p:spPr>
        <p:txBody>
          <a:bodyPr lIns="0" tIns="0" rIns="0" bIns="36000" rtlCol="0" anchor="ctr" anchorCtr="1"/>
          <a:lstStyle>
            <a:defPPr>
              <a:defRPr lang="nl-NL"/>
            </a:defPPr>
            <a:lvl1pPr algn="ctr">
              <a:spcBef>
                <a:spcPts val="600"/>
              </a:spcBef>
              <a:spcAft>
                <a:spcPts val="600"/>
              </a:spcAft>
              <a:defRPr sz="800"/>
            </a:lvl1p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kumimoji="0" lang="de-DE" altLang="de-DE" sz="800" b="0" i="0" u="none" strike="noStrike" kern="1200" cap="none" spc="0" normalizeH="0" baseline="0" noProof="0" dirty="0" err="1">
                <a:ln>
                  <a:noFill/>
                </a:ln>
                <a:solidFill>
                  <a:srgbClr val="FFFFFF"/>
                </a:solidFill>
                <a:effectLst/>
                <a:uLnTx/>
                <a:uFillTx/>
                <a:latin typeface="Segoe UI"/>
                <a:ea typeface="+mn-ea"/>
                <a:cs typeface="+mn-cs"/>
              </a:rPr>
              <a:t>yes</a:t>
            </a:r>
            <a:endParaRPr kumimoji="0" lang="de-DE" altLang="de-DE" sz="800" b="0" i="0" u="none" strike="noStrike" kern="1200" cap="none" spc="0" normalizeH="0" baseline="0" noProof="0" dirty="0">
              <a:ln>
                <a:noFill/>
              </a:ln>
              <a:solidFill>
                <a:srgbClr val="FFFFFF"/>
              </a:solidFill>
              <a:effectLst/>
              <a:uLnTx/>
              <a:uFillTx/>
              <a:latin typeface="Segoe UI"/>
              <a:ea typeface="+mn-ea"/>
              <a:cs typeface="+mn-cs"/>
            </a:endParaRPr>
          </a:p>
        </p:txBody>
      </p:sp>
      <p:cxnSp>
        <p:nvCxnSpPr>
          <p:cNvPr id="25" name="AutoShape 18">
            <a:extLst>
              <a:ext uri="{FF2B5EF4-FFF2-40B4-BE49-F238E27FC236}">
                <a16:creationId xmlns:a16="http://schemas.microsoft.com/office/drawing/2014/main" id="{764A559D-7E21-4D7E-C690-736AC6C48CEE}"/>
              </a:ext>
            </a:extLst>
          </p:cNvPr>
          <p:cNvCxnSpPr>
            <a:cxnSpLocks noChangeShapeType="1"/>
            <a:stCxn id="216" idx="3"/>
            <a:endCxn id="217" idx="1"/>
          </p:cNvCxnSpPr>
          <p:nvPr/>
        </p:nvCxnSpPr>
        <p:spPr bwMode="auto">
          <a:xfrm>
            <a:off x="5598754" y="5915809"/>
            <a:ext cx="485353" cy="0"/>
          </a:xfrm>
          <a:prstGeom prst="straightConnector1">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1" name="Text Box 38">
            <a:extLst>
              <a:ext uri="{FF2B5EF4-FFF2-40B4-BE49-F238E27FC236}">
                <a16:creationId xmlns:a16="http://schemas.microsoft.com/office/drawing/2014/main" id="{942022BA-4773-143A-DA5C-F40739286B0F}"/>
              </a:ext>
            </a:extLst>
          </p:cNvPr>
          <p:cNvSpPr txBox="1">
            <a:spLocks noChangeArrowheads="1"/>
          </p:cNvSpPr>
          <p:nvPr/>
        </p:nvSpPr>
        <p:spPr bwMode="auto">
          <a:xfrm>
            <a:off x="5198359" y="2201176"/>
            <a:ext cx="252000" cy="252000"/>
          </a:xfrm>
          <a:prstGeom prst="roundRect">
            <a:avLst/>
          </a:prstGeom>
          <a:solidFill>
            <a:schemeClr val="bg1"/>
          </a:solidFill>
          <a:ln w="12700" cap="flat">
            <a:solidFill>
              <a:schemeClr val="accent6"/>
            </a:solidFill>
            <a:prstDash val="solid"/>
            <a:miter/>
          </a:ln>
        </p:spPr>
        <p:txBody>
          <a:bodyPr lIns="0" tIns="0" rIns="0" bIns="36000" rtlCol="0" anchor="ctr" anchorCtr="1"/>
          <a:lstStyle>
            <a:defPPr>
              <a:defRPr lang="nl-NL"/>
            </a:defPPr>
            <a:lvl1pPr algn="ctr">
              <a:spcBef>
                <a:spcPts val="600"/>
              </a:spcBef>
              <a:spcAft>
                <a:spcPts val="600"/>
              </a:spcAft>
              <a:defRPr sz="1000"/>
            </a:lvl1p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kumimoji="0" lang="de-DE" altLang="de-DE" sz="800" b="0" i="0" u="none" strike="noStrike" kern="1200" cap="none" spc="0" normalizeH="0" baseline="0" noProof="0">
                <a:ln>
                  <a:noFill/>
                </a:ln>
                <a:solidFill>
                  <a:srgbClr val="FFFFFF"/>
                </a:solidFill>
                <a:effectLst/>
                <a:uLnTx/>
                <a:uFillTx/>
                <a:latin typeface="Segoe UI"/>
                <a:ea typeface="+mn-ea"/>
                <a:cs typeface="+mn-cs"/>
              </a:rPr>
              <a:t>no</a:t>
            </a:r>
            <a:endParaRPr kumimoji="0" lang="de-DE" altLang="de-DE"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41" name="AutoShape 13">
            <a:extLst>
              <a:ext uri="{FF2B5EF4-FFF2-40B4-BE49-F238E27FC236}">
                <a16:creationId xmlns:a16="http://schemas.microsoft.com/office/drawing/2014/main" id="{9FAF6D9A-3FF8-AD01-2565-EA4CBAE5FAD6}"/>
              </a:ext>
            </a:extLst>
          </p:cNvPr>
          <p:cNvSpPr>
            <a:spLocks noChangeArrowheads="1"/>
          </p:cNvSpPr>
          <p:nvPr/>
        </p:nvSpPr>
        <p:spPr bwMode="auto">
          <a:xfrm>
            <a:off x="1781249" y="3818499"/>
            <a:ext cx="936000" cy="504000"/>
          </a:xfrm>
          <a:prstGeom prst="rect">
            <a:avLst/>
          </a:prstGeom>
          <a:solidFill>
            <a:schemeClr val="accent1">
              <a:lumMod val="75000"/>
            </a:schemeClr>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Maintain</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MRP View</a:t>
            </a:r>
            <a:endParaRPr kumimoji="0" lang="de-DE" altLang="de-DE" sz="900" b="0" i="0" u="none" strike="noStrike" kern="1200" cap="none" spc="0" normalizeH="0" baseline="0" noProof="0" dirty="0">
              <a:ln>
                <a:noFill/>
              </a:ln>
              <a:solidFill>
                <a:srgbClr val="FFFFFF"/>
              </a:solidFill>
              <a:effectLst/>
              <a:uLnTx/>
              <a:uFillTx/>
              <a:latin typeface="Segoe UI"/>
              <a:ea typeface="+mn-ea"/>
              <a:cs typeface="Arial" charset="0"/>
            </a:endParaRPr>
          </a:p>
        </p:txBody>
      </p:sp>
      <p:sp>
        <p:nvSpPr>
          <p:cNvPr id="42" name="AutoShape 13">
            <a:extLst>
              <a:ext uri="{FF2B5EF4-FFF2-40B4-BE49-F238E27FC236}">
                <a16:creationId xmlns:a16="http://schemas.microsoft.com/office/drawing/2014/main" id="{C41C950A-9856-D9C7-6DD7-C7E1B6D70A86}"/>
              </a:ext>
            </a:extLst>
          </p:cNvPr>
          <p:cNvSpPr>
            <a:spLocks noChangeArrowheads="1"/>
          </p:cNvSpPr>
          <p:nvPr/>
        </p:nvSpPr>
        <p:spPr bwMode="auto">
          <a:xfrm>
            <a:off x="3082940" y="3818499"/>
            <a:ext cx="936000" cy="504000"/>
          </a:xfrm>
          <a:prstGeom prst="rect">
            <a:avLst/>
          </a:prstGeom>
          <a:solidFill>
            <a:schemeClr val="accent1">
              <a:lumMod val="75000"/>
            </a:schemeClr>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Maintain</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WM View</a:t>
            </a:r>
            <a:endParaRPr kumimoji="0" lang="de-DE" altLang="de-DE" sz="900" b="0" i="0" u="none" strike="noStrike" kern="1200" cap="none" spc="0" normalizeH="0" baseline="0" noProof="0" dirty="0">
              <a:ln>
                <a:noFill/>
              </a:ln>
              <a:solidFill>
                <a:srgbClr val="FFFFFF"/>
              </a:solidFill>
              <a:effectLst/>
              <a:uLnTx/>
              <a:uFillTx/>
              <a:latin typeface="Segoe UI"/>
              <a:ea typeface="+mn-ea"/>
              <a:cs typeface="Arial" charset="0"/>
            </a:endParaRPr>
          </a:p>
        </p:txBody>
      </p:sp>
      <p:sp>
        <p:nvSpPr>
          <p:cNvPr id="43" name="Textfeld 108">
            <a:extLst>
              <a:ext uri="{FF2B5EF4-FFF2-40B4-BE49-F238E27FC236}">
                <a16:creationId xmlns:a16="http://schemas.microsoft.com/office/drawing/2014/main" id="{7F1F2248-591A-A0B7-DEB3-46E748CD631D}"/>
              </a:ext>
            </a:extLst>
          </p:cNvPr>
          <p:cNvSpPr txBox="1"/>
          <p:nvPr/>
        </p:nvSpPr>
        <p:spPr>
          <a:xfrm>
            <a:off x="2536167" y="3760417"/>
            <a:ext cx="252000" cy="252000"/>
          </a:xfrm>
          <a:prstGeom prst="ellipse">
            <a:avLst/>
          </a:prstGeom>
          <a:solidFill>
            <a:schemeClr val="bg1"/>
          </a:solidFill>
          <a:ln w="12700">
            <a:solidFill>
              <a:schemeClr val="accent6"/>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a:ln>
                  <a:noFill/>
                </a:ln>
                <a:solidFill>
                  <a:srgbClr val="FFFFFF"/>
                </a:solidFill>
                <a:effectLst/>
                <a:uLnTx/>
                <a:uFillTx/>
                <a:latin typeface="Segoe UI"/>
                <a:ea typeface="+mn-ea"/>
                <a:cs typeface="Arial" pitchFamily="34" charset="0"/>
              </a:rPr>
              <a:t>DPS</a:t>
            </a:r>
            <a:endParaRPr kumimoji="0" lang="de-DE" sz="700" b="0" i="0" u="none" strike="noStrike" kern="1200" cap="none" spc="0" normalizeH="0" baseline="0" noProof="0" dirty="0">
              <a:ln>
                <a:noFill/>
              </a:ln>
              <a:solidFill>
                <a:srgbClr val="FFFFFF"/>
              </a:solidFill>
              <a:effectLst/>
              <a:uLnTx/>
              <a:uFillTx/>
              <a:latin typeface="Segoe UI"/>
              <a:ea typeface="+mn-ea"/>
              <a:cs typeface="Arial" pitchFamily="34" charset="0"/>
            </a:endParaRPr>
          </a:p>
        </p:txBody>
      </p:sp>
      <p:sp>
        <p:nvSpPr>
          <p:cNvPr id="44" name="Textfeld 108">
            <a:extLst>
              <a:ext uri="{FF2B5EF4-FFF2-40B4-BE49-F238E27FC236}">
                <a16:creationId xmlns:a16="http://schemas.microsoft.com/office/drawing/2014/main" id="{D0E6562E-2103-3B6B-0E45-B4331AEF2D36}"/>
              </a:ext>
            </a:extLst>
          </p:cNvPr>
          <p:cNvSpPr txBox="1"/>
          <p:nvPr/>
        </p:nvSpPr>
        <p:spPr>
          <a:xfrm>
            <a:off x="3835951" y="3762141"/>
            <a:ext cx="252000" cy="252000"/>
          </a:xfrm>
          <a:prstGeom prst="ellipse">
            <a:avLst/>
          </a:prstGeom>
          <a:solidFill>
            <a:schemeClr val="bg1"/>
          </a:solidFill>
          <a:ln w="12700">
            <a:solidFill>
              <a:schemeClr val="accent6"/>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a:ln>
                  <a:noFill/>
                </a:ln>
                <a:solidFill>
                  <a:srgbClr val="FFFFFF"/>
                </a:solidFill>
                <a:effectLst/>
                <a:uLnTx/>
                <a:uFillTx/>
                <a:latin typeface="Segoe UI"/>
                <a:ea typeface="+mn-ea"/>
                <a:cs typeface="Arial" pitchFamily="34" charset="0"/>
              </a:rPr>
              <a:t>WMS</a:t>
            </a:r>
            <a:endParaRPr kumimoji="0" lang="de-DE" sz="700" b="0" i="0" u="none" strike="noStrike" kern="1200" cap="none" spc="0" normalizeH="0" baseline="0" noProof="0" dirty="0">
              <a:ln>
                <a:noFill/>
              </a:ln>
              <a:solidFill>
                <a:srgbClr val="FFFFFF"/>
              </a:solidFill>
              <a:effectLst/>
              <a:uLnTx/>
              <a:uFillTx/>
              <a:latin typeface="Segoe UI"/>
              <a:ea typeface="+mn-ea"/>
              <a:cs typeface="Arial" pitchFamily="34" charset="0"/>
            </a:endParaRPr>
          </a:p>
        </p:txBody>
      </p:sp>
      <p:sp>
        <p:nvSpPr>
          <p:cNvPr id="46" name="AutoShape 13">
            <a:extLst>
              <a:ext uri="{FF2B5EF4-FFF2-40B4-BE49-F238E27FC236}">
                <a16:creationId xmlns:a16="http://schemas.microsoft.com/office/drawing/2014/main" id="{D3923618-E163-EAC3-9289-A0D1FAD6B5A1}"/>
              </a:ext>
            </a:extLst>
          </p:cNvPr>
          <p:cNvSpPr>
            <a:spLocks noChangeArrowheads="1"/>
          </p:cNvSpPr>
          <p:nvPr/>
        </p:nvSpPr>
        <p:spPr bwMode="auto">
          <a:xfrm>
            <a:off x="4384631" y="3818499"/>
            <a:ext cx="936000" cy="504000"/>
          </a:xfrm>
          <a:prstGeom prst="rect">
            <a:avLst/>
          </a:prstGeom>
          <a:solidFill>
            <a:schemeClr val="accent1">
              <a:lumMod val="75000"/>
            </a:schemeClr>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Create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Reservation</a:t>
            </a:r>
            <a:endParaRPr kumimoji="0" lang="de-DE" altLang="de-DE" sz="900" b="0" i="0" u="none" strike="noStrike" kern="1200" cap="none" spc="0" normalizeH="0" baseline="0" noProof="0" dirty="0">
              <a:ln>
                <a:noFill/>
              </a:ln>
              <a:solidFill>
                <a:srgbClr val="FFFFFF"/>
              </a:solidFill>
              <a:effectLst/>
              <a:uLnTx/>
              <a:uFillTx/>
              <a:latin typeface="Segoe UI"/>
              <a:ea typeface="+mn-ea"/>
              <a:cs typeface="Arial" charset="0"/>
            </a:endParaRPr>
          </a:p>
        </p:txBody>
      </p:sp>
      <p:sp>
        <p:nvSpPr>
          <p:cNvPr id="47" name="Textfeld 108">
            <a:extLst>
              <a:ext uri="{FF2B5EF4-FFF2-40B4-BE49-F238E27FC236}">
                <a16:creationId xmlns:a16="http://schemas.microsoft.com/office/drawing/2014/main" id="{F7763E19-685E-7E7C-D79B-C03BA557DF9A}"/>
              </a:ext>
            </a:extLst>
          </p:cNvPr>
          <p:cNvSpPr txBox="1"/>
          <p:nvPr/>
        </p:nvSpPr>
        <p:spPr>
          <a:xfrm>
            <a:off x="5135735" y="3762141"/>
            <a:ext cx="252000" cy="252000"/>
          </a:xfrm>
          <a:prstGeom prst="ellipse">
            <a:avLst/>
          </a:prstGeom>
          <a:solidFill>
            <a:schemeClr val="bg1"/>
          </a:solidFill>
          <a:ln w="12700">
            <a:solidFill>
              <a:schemeClr val="accent6"/>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a:ln>
                  <a:noFill/>
                </a:ln>
                <a:solidFill>
                  <a:srgbClr val="FFFFFF"/>
                </a:solidFill>
                <a:effectLst/>
                <a:uLnTx/>
                <a:uFillTx/>
                <a:latin typeface="Segoe UI"/>
                <a:ea typeface="+mn-ea"/>
                <a:cs typeface="Arial" pitchFamily="34" charset="0"/>
              </a:rPr>
              <a:t>RES</a:t>
            </a:r>
            <a:endParaRPr kumimoji="0" lang="de-DE" sz="700" b="0" i="0" u="none" strike="noStrike" kern="1200" cap="none" spc="0" normalizeH="0" baseline="0" noProof="0" dirty="0">
              <a:ln>
                <a:noFill/>
              </a:ln>
              <a:solidFill>
                <a:srgbClr val="FFFFFF"/>
              </a:solidFill>
              <a:effectLst/>
              <a:uLnTx/>
              <a:uFillTx/>
              <a:latin typeface="Segoe UI"/>
              <a:ea typeface="+mn-ea"/>
              <a:cs typeface="Arial" pitchFamily="34" charset="0"/>
            </a:endParaRPr>
          </a:p>
        </p:txBody>
      </p:sp>
      <p:sp>
        <p:nvSpPr>
          <p:cNvPr id="48" name="AutoShape 13">
            <a:extLst>
              <a:ext uri="{FF2B5EF4-FFF2-40B4-BE49-F238E27FC236}">
                <a16:creationId xmlns:a16="http://schemas.microsoft.com/office/drawing/2014/main" id="{B12C1A1F-365B-6177-89B2-B15068ECD34B}"/>
              </a:ext>
            </a:extLst>
          </p:cNvPr>
          <p:cNvSpPr>
            <a:spLocks noChangeArrowheads="1"/>
          </p:cNvSpPr>
          <p:nvPr/>
        </p:nvSpPr>
        <p:spPr bwMode="auto">
          <a:xfrm>
            <a:off x="5686321" y="3818499"/>
            <a:ext cx="936000" cy="504000"/>
          </a:xfrm>
          <a:prstGeom prst="rect">
            <a:avLst/>
          </a:prstGeom>
          <a:solidFill>
            <a:schemeClr val="accent1">
              <a:lumMod val="75000"/>
            </a:schemeClr>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Decision</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Costing</a:t>
            </a:r>
            <a:endParaRPr kumimoji="0" lang="de-DE" altLang="de-DE" sz="900" b="0" i="0" u="none" strike="noStrike" kern="1200" cap="none" spc="0" normalizeH="0" baseline="0" noProof="0" dirty="0">
              <a:ln>
                <a:noFill/>
              </a:ln>
              <a:solidFill>
                <a:srgbClr val="FFFFFF"/>
              </a:solidFill>
              <a:effectLst/>
              <a:uLnTx/>
              <a:uFillTx/>
              <a:latin typeface="Segoe UI"/>
              <a:ea typeface="+mn-ea"/>
              <a:cs typeface="Arial" charset="0"/>
            </a:endParaRPr>
          </a:p>
        </p:txBody>
      </p:sp>
      <p:sp>
        <p:nvSpPr>
          <p:cNvPr id="50" name="Textfeld 108">
            <a:extLst>
              <a:ext uri="{FF2B5EF4-FFF2-40B4-BE49-F238E27FC236}">
                <a16:creationId xmlns:a16="http://schemas.microsoft.com/office/drawing/2014/main" id="{5DD1B964-704B-1831-1881-33DC0992E302}"/>
              </a:ext>
            </a:extLst>
          </p:cNvPr>
          <p:cNvSpPr txBox="1"/>
          <p:nvPr/>
        </p:nvSpPr>
        <p:spPr>
          <a:xfrm>
            <a:off x="6435519" y="3762141"/>
            <a:ext cx="252000" cy="252000"/>
          </a:xfrm>
          <a:prstGeom prst="ellipse">
            <a:avLst/>
          </a:prstGeom>
          <a:solidFill>
            <a:schemeClr val="bg1"/>
          </a:solidFill>
          <a:ln w="12700">
            <a:solidFill>
              <a:schemeClr val="accent6"/>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a:ln>
                  <a:noFill/>
                </a:ln>
                <a:solidFill>
                  <a:srgbClr val="FFFFFF"/>
                </a:solidFill>
                <a:effectLst/>
                <a:uLnTx/>
                <a:uFillTx/>
                <a:latin typeface="Segoe UI"/>
                <a:ea typeface="+mn-ea"/>
                <a:cs typeface="Arial" pitchFamily="34" charset="0"/>
              </a:rPr>
              <a:t>EKA</a:t>
            </a:r>
            <a:endParaRPr kumimoji="0" lang="de-DE" sz="700" b="0" i="0" u="none" strike="noStrike" kern="1200" cap="none" spc="0" normalizeH="0" baseline="0" noProof="0" dirty="0">
              <a:ln>
                <a:noFill/>
              </a:ln>
              <a:solidFill>
                <a:srgbClr val="FFFFFF"/>
              </a:solidFill>
              <a:effectLst/>
              <a:uLnTx/>
              <a:uFillTx/>
              <a:latin typeface="Segoe UI"/>
              <a:ea typeface="+mn-ea"/>
              <a:cs typeface="Arial" pitchFamily="34" charset="0"/>
            </a:endParaRPr>
          </a:p>
        </p:txBody>
      </p:sp>
      <p:cxnSp>
        <p:nvCxnSpPr>
          <p:cNvPr id="54" name="Connector: Elbow 53">
            <a:extLst>
              <a:ext uri="{FF2B5EF4-FFF2-40B4-BE49-F238E27FC236}">
                <a16:creationId xmlns:a16="http://schemas.microsoft.com/office/drawing/2014/main" id="{E8EA5607-C1AA-8D90-2D14-0933DAA374DD}"/>
              </a:ext>
            </a:extLst>
          </p:cNvPr>
          <p:cNvCxnSpPr>
            <a:cxnSpLocks/>
            <a:stCxn id="62" idx="2"/>
          </p:cNvCxnSpPr>
          <p:nvPr/>
        </p:nvCxnSpPr>
        <p:spPr>
          <a:xfrm rot="5400000">
            <a:off x="5060293" y="520812"/>
            <a:ext cx="486643" cy="6108730"/>
          </a:xfrm>
          <a:prstGeom prst="bentConnector3">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6" name="Connector: Elbow 55">
            <a:extLst>
              <a:ext uri="{FF2B5EF4-FFF2-40B4-BE49-F238E27FC236}">
                <a16:creationId xmlns:a16="http://schemas.microsoft.com/office/drawing/2014/main" id="{55E0C052-C584-55F5-2586-24E75BD57D11}"/>
              </a:ext>
            </a:extLst>
          </p:cNvPr>
          <p:cNvCxnSpPr>
            <a:cxnSpLocks/>
            <a:stCxn id="62" idx="2"/>
          </p:cNvCxnSpPr>
          <p:nvPr/>
        </p:nvCxnSpPr>
        <p:spPr>
          <a:xfrm rot="5400000">
            <a:off x="5711139" y="1171658"/>
            <a:ext cx="486643" cy="4807039"/>
          </a:xfrm>
          <a:prstGeom prst="bentConnector3">
            <a:avLst>
              <a:gd name="adj1" fmla="val 50000"/>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1" name="Connector: Elbow 60">
            <a:extLst>
              <a:ext uri="{FF2B5EF4-FFF2-40B4-BE49-F238E27FC236}">
                <a16:creationId xmlns:a16="http://schemas.microsoft.com/office/drawing/2014/main" id="{81708D46-59D3-48C7-B699-5E01B2434DA0}"/>
              </a:ext>
            </a:extLst>
          </p:cNvPr>
          <p:cNvCxnSpPr>
            <a:cxnSpLocks/>
            <a:stCxn id="62" idx="2"/>
          </p:cNvCxnSpPr>
          <p:nvPr/>
        </p:nvCxnSpPr>
        <p:spPr>
          <a:xfrm rot="5400000">
            <a:off x="6361984" y="1822503"/>
            <a:ext cx="486643" cy="3505348"/>
          </a:xfrm>
          <a:prstGeom prst="bentConnector3">
            <a:avLst>
              <a:gd name="adj1" fmla="val 50000"/>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65" name="Connector: Elbow 64">
            <a:extLst>
              <a:ext uri="{FF2B5EF4-FFF2-40B4-BE49-F238E27FC236}">
                <a16:creationId xmlns:a16="http://schemas.microsoft.com/office/drawing/2014/main" id="{B96B0F4A-95DA-BD64-3CF2-038303A6FBFC}"/>
              </a:ext>
            </a:extLst>
          </p:cNvPr>
          <p:cNvCxnSpPr>
            <a:cxnSpLocks/>
            <a:stCxn id="62" idx="2"/>
          </p:cNvCxnSpPr>
          <p:nvPr/>
        </p:nvCxnSpPr>
        <p:spPr>
          <a:xfrm rot="5400000">
            <a:off x="7012829" y="2473348"/>
            <a:ext cx="486643" cy="2203658"/>
          </a:xfrm>
          <a:prstGeom prst="bentConnector3">
            <a:avLst>
              <a:gd name="adj1" fmla="val 50000"/>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69" name="AutoShape 13">
            <a:extLst>
              <a:ext uri="{FF2B5EF4-FFF2-40B4-BE49-F238E27FC236}">
                <a16:creationId xmlns:a16="http://schemas.microsoft.com/office/drawing/2014/main" id="{E99F4FF9-5E36-14C6-B17E-0E80273221A6}"/>
              </a:ext>
            </a:extLst>
          </p:cNvPr>
          <p:cNvSpPr>
            <a:spLocks noChangeArrowheads="1"/>
          </p:cNvSpPr>
          <p:nvPr/>
        </p:nvSpPr>
        <p:spPr bwMode="auto">
          <a:xfrm>
            <a:off x="7889979" y="3818499"/>
            <a:ext cx="936000" cy="504000"/>
          </a:xfrm>
          <a:prstGeom prst="rect">
            <a:avLst/>
          </a:prstGeom>
          <a:solidFill>
            <a:schemeClr val="accent1">
              <a:lumMod val="75000"/>
            </a:schemeClr>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Costing</a:t>
            </a:r>
            <a:endParaRPr kumimoji="0" lang="de-DE" altLang="de-DE" sz="900" b="0" i="0" u="none" strike="noStrike" kern="1200" cap="none" spc="0" normalizeH="0" baseline="0" noProof="0" dirty="0">
              <a:ln>
                <a:noFill/>
              </a:ln>
              <a:solidFill>
                <a:srgbClr val="FFFFFF"/>
              </a:solidFill>
              <a:effectLst/>
              <a:uLnTx/>
              <a:uFillTx/>
              <a:latin typeface="Segoe UI"/>
              <a:ea typeface="+mn-ea"/>
              <a:cs typeface="Arial" charset="0"/>
            </a:endParaRPr>
          </a:p>
        </p:txBody>
      </p:sp>
      <p:sp>
        <p:nvSpPr>
          <p:cNvPr id="71" name="Textfeld 108">
            <a:extLst>
              <a:ext uri="{FF2B5EF4-FFF2-40B4-BE49-F238E27FC236}">
                <a16:creationId xmlns:a16="http://schemas.microsoft.com/office/drawing/2014/main" id="{59E19518-4F0E-0AAF-1203-F471E91A8758}"/>
              </a:ext>
            </a:extLst>
          </p:cNvPr>
          <p:cNvSpPr txBox="1"/>
          <p:nvPr/>
        </p:nvSpPr>
        <p:spPr>
          <a:xfrm>
            <a:off x="8694050" y="3762141"/>
            <a:ext cx="252000" cy="252000"/>
          </a:xfrm>
          <a:prstGeom prst="ellipse">
            <a:avLst/>
          </a:prstGeom>
          <a:solidFill>
            <a:schemeClr val="bg1"/>
          </a:solidFill>
          <a:ln w="12700">
            <a:solidFill>
              <a:schemeClr val="accent6"/>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a:ln>
                  <a:noFill/>
                </a:ln>
                <a:solidFill>
                  <a:srgbClr val="FFFFFF"/>
                </a:solidFill>
                <a:effectLst/>
                <a:uLnTx/>
                <a:uFillTx/>
                <a:latin typeface="Segoe UI"/>
                <a:ea typeface="+mn-ea"/>
                <a:cs typeface="Arial" pitchFamily="34" charset="0"/>
              </a:rPr>
              <a:t>KAL</a:t>
            </a:r>
            <a:endParaRPr kumimoji="0" lang="de-DE" sz="700" b="0" i="0" u="none" strike="noStrike" kern="1200" cap="none" spc="0" normalizeH="0" baseline="0" noProof="0" dirty="0">
              <a:ln>
                <a:noFill/>
              </a:ln>
              <a:solidFill>
                <a:srgbClr val="FFFFFF"/>
              </a:solidFill>
              <a:effectLst/>
              <a:uLnTx/>
              <a:uFillTx/>
              <a:latin typeface="Segoe UI"/>
              <a:ea typeface="+mn-ea"/>
              <a:cs typeface="Arial" pitchFamily="34" charset="0"/>
            </a:endParaRPr>
          </a:p>
        </p:txBody>
      </p:sp>
      <p:cxnSp>
        <p:nvCxnSpPr>
          <p:cNvPr id="81" name="AutoShape 18">
            <a:extLst>
              <a:ext uri="{FF2B5EF4-FFF2-40B4-BE49-F238E27FC236}">
                <a16:creationId xmlns:a16="http://schemas.microsoft.com/office/drawing/2014/main" id="{25C33824-BB16-938A-2C5C-98D156625144}"/>
              </a:ext>
            </a:extLst>
          </p:cNvPr>
          <p:cNvCxnSpPr>
            <a:cxnSpLocks noChangeShapeType="1"/>
          </p:cNvCxnSpPr>
          <p:nvPr/>
        </p:nvCxnSpPr>
        <p:spPr bwMode="auto">
          <a:xfrm>
            <a:off x="6622321" y="4070499"/>
            <a:ext cx="1267658" cy="0"/>
          </a:xfrm>
          <a:prstGeom prst="straightConnector1">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70" name="Text Box 38">
            <a:extLst>
              <a:ext uri="{FF2B5EF4-FFF2-40B4-BE49-F238E27FC236}">
                <a16:creationId xmlns:a16="http://schemas.microsoft.com/office/drawing/2014/main" id="{89483E0F-E40A-FDAE-EDF5-798E7A8DE05E}"/>
              </a:ext>
            </a:extLst>
          </p:cNvPr>
          <p:cNvSpPr txBox="1">
            <a:spLocks noChangeArrowheads="1"/>
          </p:cNvSpPr>
          <p:nvPr/>
        </p:nvSpPr>
        <p:spPr bwMode="auto">
          <a:xfrm>
            <a:off x="7409416" y="3939168"/>
            <a:ext cx="252000" cy="252000"/>
          </a:xfrm>
          <a:prstGeom prst="roundRect">
            <a:avLst/>
          </a:prstGeom>
          <a:solidFill>
            <a:schemeClr val="bg1"/>
          </a:solidFill>
          <a:ln w="12700" cap="flat">
            <a:solidFill>
              <a:schemeClr val="accent6"/>
            </a:solidFill>
            <a:prstDash val="solid"/>
            <a:miter/>
          </a:ln>
        </p:spPr>
        <p:txBody>
          <a:bodyPr lIns="0" tIns="0" rIns="0" bIns="36000" rtlCol="0" anchor="ctr" anchorCtr="1"/>
          <a:lstStyle>
            <a:defPPr>
              <a:defRPr lang="nl-NL"/>
            </a:defPPr>
            <a:lvl1pPr algn="ctr">
              <a:spcBef>
                <a:spcPts val="600"/>
              </a:spcBef>
              <a:spcAft>
                <a:spcPts val="600"/>
              </a:spcAft>
              <a:defRPr sz="800"/>
            </a:lvl1p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kumimoji="0" lang="de-DE" altLang="de-DE" sz="800" b="0" i="0" u="none" strike="noStrike" kern="1200" cap="none" spc="0" normalizeH="0" baseline="0" noProof="0" dirty="0" err="1">
                <a:ln>
                  <a:noFill/>
                </a:ln>
                <a:solidFill>
                  <a:srgbClr val="FFFFFF"/>
                </a:solidFill>
                <a:effectLst/>
                <a:uLnTx/>
                <a:uFillTx/>
                <a:latin typeface="Segoe UI"/>
                <a:ea typeface="+mn-ea"/>
                <a:cs typeface="+mn-cs"/>
              </a:rPr>
              <a:t>yes</a:t>
            </a:r>
            <a:endParaRPr kumimoji="0" lang="de-DE" altLang="de-DE"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88" name="AutoShape 13">
            <a:extLst>
              <a:ext uri="{FF2B5EF4-FFF2-40B4-BE49-F238E27FC236}">
                <a16:creationId xmlns:a16="http://schemas.microsoft.com/office/drawing/2014/main" id="{39AF58B2-937D-8172-BE45-DA161C7A75FF}"/>
              </a:ext>
            </a:extLst>
          </p:cNvPr>
          <p:cNvSpPr>
            <a:spLocks noChangeArrowheads="1"/>
          </p:cNvSpPr>
          <p:nvPr/>
        </p:nvSpPr>
        <p:spPr bwMode="auto">
          <a:xfrm>
            <a:off x="1781249" y="5261372"/>
            <a:ext cx="936000" cy="504000"/>
          </a:xfrm>
          <a:prstGeom prst="rect">
            <a:avLst/>
          </a:prstGeom>
          <a:solidFill>
            <a:schemeClr val="accent1">
              <a:lumMod val="75000"/>
            </a:schemeClr>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EP: Check</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Stock &amp; BOM</a:t>
            </a:r>
            <a:endParaRPr kumimoji="0" lang="de-DE" altLang="de-DE" sz="900" b="0" i="0" u="none" strike="noStrike" kern="1200" cap="none" spc="0" normalizeH="0" baseline="0" noProof="0" dirty="0">
              <a:ln>
                <a:noFill/>
              </a:ln>
              <a:solidFill>
                <a:srgbClr val="FFFFFF"/>
              </a:solidFill>
              <a:effectLst/>
              <a:uLnTx/>
              <a:uFillTx/>
              <a:latin typeface="Segoe UI"/>
              <a:ea typeface="+mn-ea"/>
              <a:cs typeface="Arial" charset="0"/>
            </a:endParaRPr>
          </a:p>
        </p:txBody>
      </p:sp>
      <p:sp>
        <p:nvSpPr>
          <p:cNvPr id="90" name="AutoShape 13">
            <a:extLst>
              <a:ext uri="{FF2B5EF4-FFF2-40B4-BE49-F238E27FC236}">
                <a16:creationId xmlns:a16="http://schemas.microsoft.com/office/drawing/2014/main" id="{BFC6B0EC-5BBB-D283-63AC-95E1721C0B8F}"/>
              </a:ext>
            </a:extLst>
          </p:cNvPr>
          <p:cNvSpPr>
            <a:spLocks noChangeArrowheads="1"/>
          </p:cNvSpPr>
          <p:nvPr/>
        </p:nvSpPr>
        <p:spPr bwMode="auto">
          <a:xfrm>
            <a:off x="3082940" y="5261372"/>
            <a:ext cx="936000" cy="504000"/>
          </a:xfrm>
          <a:prstGeom prst="rect">
            <a:avLst/>
          </a:prstGeom>
          <a:solidFill>
            <a:schemeClr val="accent1">
              <a:lumMod val="75000"/>
            </a:schemeClr>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IP: Check</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Stock &amp; BOM</a:t>
            </a:r>
            <a:endParaRPr kumimoji="0" lang="de-DE" altLang="de-DE" sz="900" b="0" i="0" u="none" strike="noStrike" kern="1200" cap="none" spc="0" normalizeH="0" baseline="0" noProof="0" dirty="0">
              <a:ln>
                <a:noFill/>
              </a:ln>
              <a:solidFill>
                <a:srgbClr val="FFFFFF"/>
              </a:solidFill>
              <a:effectLst/>
              <a:uLnTx/>
              <a:uFillTx/>
              <a:latin typeface="Segoe UI"/>
              <a:ea typeface="+mn-ea"/>
              <a:cs typeface="Arial" charset="0"/>
            </a:endParaRPr>
          </a:p>
        </p:txBody>
      </p:sp>
      <p:sp>
        <p:nvSpPr>
          <p:cNvPr id="91" name="Textfeld 108">
            <a:extLst>
              <a:ext uri="{FF2B5EF4-FFF2-40B4-BE49-F238E27FC236}">
                <a16:creationId xmlns:a16="http://schemas.microsoft.com/office/drawing/2014/main" id="{3283BFC2-2280-A1F9-D66A-4BA8B13E2471}"/>
              </a:ext>
            </a:extLst>
          </p:cNvPr>
          <p:cNvSpPr txBox="1"/>
          <p:nvPr/>
        </p:nvSpPr>
        <p:spPr>
          <a:xfrm>
            <a:off x="2536167" y="5203290"/>
            <a:ext cx="252000" cy="252000"/>
          </a:xfrm>
          <a:prstGeom prst="ellipse">
            <a:avLst/>
          </a:prstGeom>
          <a:solidFill>
            <a:schemeClr val="bg1"/>
          </a:solidFill>
          <a:ln w="12700">
            <a:solidFill>
              <a:schemeClr val="accent6"/>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a:ln>
                  <a:noFill/>
                </a:ln>
                <a:solidFill>
                  <a:srgbClr val="FFFFFF"/>
                </a:solidFill>
                <a:effectLst/>
                <a:uLnTx/>
                <a:uFillTx/>
                <a:latin typeface="Segoe UI"/>
                <a:ea typeface="+mn-ea"/>
                <a:cs typeface="Arial" pitchFamily="34" charset="0"/>
              </a:rPr>
              <a:t>BSF</a:t>
            </a:r>
            <a:endParaRPr kumimoji="0" lang="de-DE" sz="700" b="0" i="0" u="none" strike="noStrike" kern="1200" cap="none" spc="0" normalizeH="0" baseline="0" noProof="0" dirty="0">
              <a:ln>
                <a:noFill/>
              </a:ln>
              <a:solidFill>
                <a:srgbClr val="FFFFFF"/>
              </a:solidFill>
              <a:effectLst/>
              <a:uLnTx/>
              <a:uFillTx/>
              <a:latin typeface="Segoe UI"/>
              <a:ea typeface="+mn-ea"/>
              <a:cs typeface="Arial" pitchFamily="34" charset="0"/>
            </a:endParaRPr>
          </a:p>
        </p:txBody>
      </p:sp>
      <p:sp>
        <p:nvSpPr>
          <p:cNvPr id="94" name="Textfeld 108">
            <a:extLst>
              <a:ext uri="{FF2B5EF4-FFF2-40B4-BE49-F238E27FC236}">
                <a16:creationId xmlns:a16="http://schemas.microsoft.com/office/drawing/2014/main" id="{684412A9-CA3A-F097-F269-6EC28E3C69EF}"/>
              </a:ext>
            </a:extLst>
          </p:cNvPr>
          <p:cNvSpPr txBox="1"/>
          <p:nvPr/>
        </p:nvSpPr>
        <p:spPr>
          <a:xfrm>
            <a:off x="3835951" y="5205014"/>
            <a:ext cx="252000" cy="252000"/>
          </a:xfrm>
          <a:prstGeom prst="ellipse">
            <a:avLst/>
          </a:prstGeom>
          <a:solidFill>
            <a:schemeClr val="bg1"/>
          </a:solidFill>
          <a:ln w="12700">
            <a:solidFill>
              <a:schemeClr val="accent6"/>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a:ln>
                  <a:noFill/>
                </a:ln>
                <a:solidFill>
                  <a:srgbClr val="FFFFFF"/>
                </a:solidFill>
                <a:effectLst/>
                <a:uLnTx/>
                <a:uFillTx/>
                <a:latin typeface="Segoe UI"/>
                <a:ea typeface="+mn-ea"/>
                <a:cs typeface="Arial" pitchFamily="34" charset="0"/>
              </a:rPr>
              <a:t>BSE</a:t>
            </a:r>
            <a:endParaRPr kumimoji="0" lang="de-DE" sz="700" b="0" i="0" u="none" strike="noStrike" kern="1200" cap="none" spc="0" normalizeH="0" baseline="0" noProof="0" dirty="0">
              <a:ln>
                <a:noFill/>
              </a:ln>
              <a:solidFill>
                <a:srgbClr val="FFFFFF"/>
              </a:solidFill>
              <a:effectLst/>
              <a:uLnTx/>
              <a:uFillTx/>
              <a:latin typeface="Segoe UI"/>
              <a:ea typeface="+mn-ea"/>
              <a:cs typeface="Arial" pitchFamily="34" charset="0"/>
            </a:endParaRPr>
          </a:p>
        </p:txBody>
      </p:sp>
      <p:cxnSp>
        <p:nvCxnSpPr>
          <p:cNvPr id="103" name="Connector: Elbow 102">
            <a:extLst>
              <a:ext uri="{FF2B5EF4-FFF2-40B4-BE49-F238E27FC236}">
                <a16:creationId xmlns:a16="http://schemas.microsoft.com/office/drawing/2014/main" id="{A237C81D-F728-D5F7-9FA7-A52835B9A726}"/>
              </a:ext>
            </a:extLst>
          </p:cNvPr>
          <p:cNvCxnSpPr>
            <a:cxnSpLocks/>
            <a:endCxn id="158" idx="0"/>
          </p:cNvCxnSpPr>
          <p:nvPr/>
        </p:nvCxnSpPr>
        <p:spPr>
          <a:xfrm rot="5400000">
            <a:off x="3352884" y="3218864"/>
            <a:ext cx="396113" cy="2603382"/>
          </a:xfrm>
          <a:prstGeom prst="bentConnector3">
            <a:avLst>
              <a:gd name="adj1" fmla="val 50000"/>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7" name="Connector: Elbow 126">
            <a:extLst>
              <a:ext uri="{FF2B5EF4-FFF2-40B4-BE49-F238E27FC236}">
                <a16:creationId xmlns:a16="http://schemas.microsoft.com/office/drawing/2014/main" id="{6F3A8B37-3EC9-7193-5047-AF7B349000BE}"/>
              </a:ext>
            </a:extLst>
          </p:cNvPr>
          <p:cNvCxnSpPr>
            <a:cxnSpLocks/>
            <a:stCxn id="158" idx="2"/>
          </p:cNvCxnSpPr>
          <p:nvPr/>
        </p:nvCxnSpPr>
        <p:spPr>
          <a:xfrm rot="16200000" flipH="1">
            <a:off x="2754714" y="4465146"/>
            <a:ext cx="290760" cy="1301691"/>
          </a:xfrm>
          <a:prstGeom prst="bentConnector3">
            <a:avLst>
              <a:gd name="adj1" fmla="val 50000"/>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8" name="Text Box 38">
            <a:extLst>
              <a:ext uri="{FF2B5EF4-FFF2-40B4-BE49-F238E27FC236}">
                <a16:creationId xmlns:a16="http://schemas.microsoft.com/office/drawing/2014/main" id="{0347788D-B75C-C35F-8725-9F2EEC51E19F}"/>
              </a:ext>
            </a:extLst>
          </p:cNvPr>
          <p:cNvSpPr txBox="1">
            <a:spLocks noChangeArrowheads="1"/>
          </p:cNvSpPr>
          <p:nvPr/>
        </p:nvSpPr>
        <p:spPr bwMode="auto">
          <a:xfrm>
            <a:off x="2123249" y="4718612"/>
            <a:ext cx="252000" cy="252000"/>
          </a:xfrm>
          <a:prstGeom prst="roundRect">
            <a:avLst/>
          </a:prstGeom>
          <a:noFill/>
          <a:ln w="12700" cap="flat">
            <a:solidFill>
              <a:schemeClr val="accent6"/>
            </a:solidFill>
            <a:prstDash val="solid"/>
            <a:miter/>
          </a:ln>
        </p:spPr>
        <p:txBody>
          <a:bodyPr lIns="0" tIns="0" rIns="0" bIns="0" rtlCol="0" anchor="ctr" anchorCtr="1"/>
          <a:lstStyle>
            <a:defPPr>
              <a:defRPr lang="nl-NL"/>
            </a:defPPr>
            <a:lvl1pPr algn="ctr">
              <a:spcBef>
                <a:spcPts val="600"/>
              </a:spcBef>
              <a:spcAft>
                <a:spcPts val="600"/>
              </a:spcAft>
              <a:defRPr sz="1000"/>
            </a:lvl1p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kumimoji="0" lang="de-DE" altLang="de-DE" sz="800" b="0" i="0" u="none" strike="noStrike" kern="1200" cap="none" spc="0" normalizeH="0" baseline="0" noProof="0">
                <a:ln>
                  <a:noFill/>
                </a:ln>
                <a:solidFill>
                  <a:srgbClr val="FFFFFF"/>
                </a:solidFill>
                <a:effectLst/>
                <a:uLnTx/>
                <a:uFillTx/>
                <a:latin typeface="Segoe UI"/>
                <a:ea typeface="+mn-ea"/>
                <a:cs typeface="+mn-cs"/>
              </a:rPr>
              <a:t>no</a:t>
            </a:r>
            <a:endParaRPr kumimoji="0" lang="de-DE" altLang="de-DE" sz="800" b="0" i="0" u="none" strike="noStrike" kern="1200" cap="none" spc="0" normalizeH="0" baseline="0" noProof="0" dirty="0">
              <a:ln>
                <a:noFill/>
              </a:ln>
              <a:solidFill>
                <a:srgbClr val="FFFFFF"/>
              </a:solidFill>
              <a:effectLst/>
              <a:uLnTx/>
              <a:uFillTx/>
              <a:latin typeface="Segoe UI"/>
              <a:ea typeface="+mn-ea"/>
              <a:cs typeface="+mn-cs"/>
            </a:endParaRPr>
          </a:p>
        </p:txBody>
      </p:sp>
      <p:cxnSp>
        <p:nvCxnSpPr>
          <p:cNvPr id="164" name="Connector: Elbow 163">
            <a:extLst>
              <a:ext uri="{FF2B5EF4-FFF2-40B4-BE49-F238E27FC236}">
                <a16:creationId xmlns:a16="http://schemas.microsoft.com/office/drawing/2014/main" id="{68BEF55E-74AD-699B-DE8C-416D6D6BE4BA}"/>
              </a:ext>
            </a:extLst>
          </p:cNvPr>
          <p:cNvCxnSpPr>
            <a:cxnSpLocks/>
            <a:endCxn id="158" idx="0"/>
          </p:cNvCxnSpPr>
          <p:nvPr/>
        </p:nvCxnSpPr>
        <p:spPr>
          <a:xfrm rot="5400000">
            <a:off x="4003729" y="2568019"/>
            <a:ext cx="396113" cy="3905072"/>
          </a:xfrm>
          <a:prstGeom prst="bentConnector3">
            <a:avLst>
              <a:gd name="adj1" fmla="val 50000"/>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9" name="Connector: Elbow 168">
            <a:extLst>
              <a:ext uri="{FF2B5EF4-FFF2-40B4-BE49-F238E27FC236}">
                <a16:creationId xmlns:a16="http://schemas.microsoft.com/office/drawing/2014/main" id="{8DDEC183-4011-ECF4-DE81-AF9F8E141352}"/>
              </a:ext>
            </a:extLst>
          </p:cNvPr>
          <p:cNvCxnSpPr>
            <a:cxnSpLocks/>
            <a:endCxn id="158" idx="0"/>
          </p:cNvCxnSpPr>
          <p:nvPr/>
        </p:nvCxnSpPr>
        <p:spPr>
          <a:xfrm rot="5400000">
            <a:off x="2702039" y="3869710"/>
            <a:ext cx="396113" cy="1301691"/>
          </a:xfrm>
          <a:prstGeom prst="bentConnector3">
            <a:avLst>
              <a:gd name="adj1" fmla="val 50000"/>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5" name="Straight Arrow Connector 174">
            <a:extLst>
              <a:ext uri="{FF2B5EF4-FFF2-40B4-BE49-F238E27FC236}">
                <a16:creationId xmlns:a16="http://schemas.microsoft.com/office/drawing/2014/main" id="{17BF9BB1-8399-D335-D6DE-CA0388181DD2}"/>
              </a:ext>
            </a:extLst>
          </p:cNvPr>
          <p:cNvCxnSpPr>
            <a:endCxn id="158" idx="0"/>
          </p:cNvCxnSpPr>
          <p:nvPr/>
        </p:nvCxnSpPr>
        <p:spPr>
          <a:xfrm>
            <a:off x="2249249" y="4322499"/>
            <a:ext cx="0" cy="396113"/>
          </a:xfrm>
          <a:prstGeom prst="straightConnector1">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16" name="AutoShape 13">
            <a:extLst>
              <a:ext uri="{FF2B5EF4-FFF2-40B4-BE49-F238E27FC236}">
                <a16:creationId xmlns:a16="http://schemas.microsoft.com/office/drawing/2014/main" id="{6779A5D7-61F5-9CBF-B548-F9AF5380C6A4}"/>
              </a:ext>
            </a:extLst>
          </p:cNvPr>
          <p:cNvSpPr>
            <a:spLocks noChangeArrowheads="1"/>
          </p:cNvSpPr>
          <p:nvPr/>
        </p:nvSpPr>
        <p:spPr bwMode="auto">
          <a:xfrm>
            <a:off x="4662754" y="5663809"/>
            <a:ext cx="936000" cy="504000"/>
          </a:xfrm>
          <a:prstGeom prst="roundRect">
            <a:avLst/>
          </a:prstGeom>
          <a:noFill/>
          <a:ln w="12700">
            <a:solidFill>
              <a:schemeClr val="accent6"/>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Segoe UI Semibold" panose="020B0702040204020203" pitchFamily="34" charset="0"/>
              </a:rPr>
              <a:t>Change </a:t>
            </a:r>
          </a:p>
          <a:p>
            <a:pPr marL="0" marR="0" lvl="0" indent="0" algn="ctr"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Segoe UI Semibold" panose="020B0702040204020203" pitchFamily="34" charset="0"/>
              </a:rPr>
              <a:t>Material</a:t>
            </a:r>
          </a:p>
        </p:txBody>
      </p:sp>
      <p:sp>
        <p:nvSpPr>
          <p:cNvPr id="217" name="AutoShape 13">
            <a:extLst>
              <a:ext uri="{FF2B5EF4-FFF2-40B4-BE49-F238E27FC236}">
                <a16:creationId xmlns:a16="http://schemas.microsoft.com/office/drawing/2014/main" id="{AFBA5032-89ED-79F4-BEAB-805AEFF53AA2}"/>
              </a:ext>
            </a:extLst>
          </p:cNvPr>
          <p:cNvSpPr>
            <a:spLocks noChangeArrowheads="1"/>
          </p:cNvSpPr>
          <p:nvPr/>
        </p:nvSpPr>
        <p:spPr bwMode="auto">
          <a:xfrm>
            <a:off x="6084107" y="5663809"/>
            <a:ext cx="936000" cy="504000"/>
          </a:xfrm>
          <a:prstGeom prst="roundRect">
            <a:avLst/>
          </a:prstGeom>
          <a:noFill/>
          <a:ln w="12700">
            <a:solidFill>
              <a:schemeClr val="accent6"/>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Unblock </a:t>
            </a:r>
            <a:b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b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Material</a:t>
            </a:r>
            <a:endParaRPr kumimoji="0" lang="de-DE" altLang="de-DE" sz="900" b="0" i="0" u="none" strike="noStrike" kern="1200" cap="none" spc="0" normalizeH="0" baseline="0" noProof="0" dirty="0">
              <a:ln>
                <a:noFill/>
              </a:ln>
              <a:solidFill>
                <a:srgbClr val="FFFFFF"/>
              </a:solidFill>
              <a:effectLst/>
              <a:uLnTx/>
              <a:uFillTx/>
              <a:latin typeface="Segoe UI"/>
              <a:ea typeface="+mn-ea"/>
              <a:cs typeface="Arial" charset="0"/>
            </a:endParaRPr>
          </a:p>
        </p:txBody>
      </p:sp>
      <p:cxnSp>
        <p:nvCxnSpPr>
          <p:cNvPr id="220" name="Straight Arrow Connector 219">
            <a:extLst>
              <a:ext uri="{FF2B5EF4-FFF2-40B4-BE49-F238E27FC236}">
                <a16:creationId xmlns:a16="http://schemas.microsoft.com/office/drawing/2014/main" id="{EE247DBF-496A-7710-8B12-865E4187415C}"/>
              </a:ext>
            </a:extLst>
          </p:cNvPr>
          <p:cNvCxnSpPr>
            <a:stCxn id="158" idx="2"/>
          </p:cNvCxnSpPr>
          <p:nvPr/>
        </p:nvCxnSpPr>
        <p:spPr>
          <a:xfrm>
            <a:off x="2249249" y="4970612"/>
            <a:ext cx="0" cy="290760"/>
          </a:xfrm>
          <a:prstGeom prst="straightConnector1">
            <a:avLst/>
          </a:prstGeom>
          <a:noFill/>
          <a:ln w="9525">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3" name="AutoShape 13">
            <a:extLst>
              <a:ext uri="{FF2B5EF4-FFF2-40B4-BE49-F238E27FC236}">
                <a16:creationId xmlns:a16="http://schemas.microsoft.com/office/drawing/2014/main" id="{21B15EA7-647D-85D7-EA48-0EFF35352BD6}"/>
              </a:ext>
            </a:extLst>
          </p:cNvPr>
          <p:cNvSpPr>
            <a:spLocks noChangeArrowheads="1"/>
          </p:cNvSpPr>
          <p:nvPr/>
        </p:nvSpPr>
        <p:spPr bwMode="auto">
          <a:xfrm>
            <a:off x="7505460" y="5663809"/>
            <a:ext cx="936000" cy="504000"/>
          </a:xfrm>
          <a:prstGeom prst="roundRect">
            <a:avLst/>
          </a:prstGeom>
          <a:noFill/>
          <a:ln w="12700">
            <a:solidFill>
              <a:schemeClr val="accent6"/>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de-DE" sz="900" b="0" i="0" u="none" strike="noStrike" kern="1200" cap="none" spc="0" normalizeH="0" baseline="0" noProof="0">
                <a:ln>
                  <a:noFill/>
                </a:ln>
                <a:solidFill>
                  <a:srgbClr val="FFFFFF"/>
                </a:solidFill>
                <a:effectLst/>
                <a:uLnTx/>
                <a:uFillTx/>
                <a:latin typeface="Segoe UI"/>
                <a:ea typeface="+mn-ea"/>
                <a:cs typeface="Arial" charset="0"/>
              </a:rPr>
              <a:t>E-Mail </a:t>
            </a:r>
            <a:br>
              <a:rPr kumimoji="0" lang="en-US" altLang="de-DE" sz="900" b="0" i="0" u="none" strike="noStrike" kern="1200" cap="none" spc="0" normalizeH="0" baseline="0" noProof="0">
                <a:ln>
                  <a:noFill/>
                </a:ln>
                <a:solidFill>
                  <a:srgbClr val="FFFFFF"/>
                </a:solidFill>
                <a:effectLst/>
                <a:uLnTx/>
                <a:uFillTx/>
                <a:latin typeface="Segoe UI"/>
                <a:ea typeface="+mn-ea"/>
                <a:cs typeface="Arial" charset="0"/>
              </a:rPr>
            </a:br>
            <a:r>
              <a:rPr kumimoji="0" lang="en-US" altLang="de-DE" sz="900" b="0" i="0" u="none" strike="noStrike" kern="1200" cap="none" spc="0" normalizeH="0" baseline="0" noProof="0">
                <a:ln>
                  <a:noFill/>
                </a:ln>
                <a:solidFill>
                  <a:srgbClr val="FFFFFF"/>
                </a:solidFill>
                <a:effectLst/>
                <a:uLnTx/>
                <a:uFillTx/>
                <a:latin typeface="Segoe UI"/>
                <a:ea typeface="+mn-ea"/>
                <a:cs typeface="Arial" charset="0"/>
              </a:rPr>
              <a:t>at the End</a:t>
            </a:r>
            <a:endParaRPr kumimoji="0" lang="en-US" altLang="de-DE" sz="900" b="0" i="0" u="none" strike="noStrike" kern="1200" cap="none" spc="0" normalizeH="0" baseline="0" noProof="0" dirty="0">
              <a:ln>
                <a:noFill/>
              </a:ln>
              <a:solidFill>
                <a:srgbClr val="FFFFFF"/>
              </a:solidFill>
              <a:effectLst/>
              <a:uLnTx/>
              <a:uFillTx/>
              <a:latin typeface="Segoe UI"/>
              <a:ea typeface="+mn-ea"/>
              <a:cs typeface="Arial" charset="0"/>
            </a:endParaRPr>
          </a:p>
        </p:txBody>
      </p:sp>
      <p:pic>
        <p:nvPicPr>
          <p:cNvPr id="224" name="Graphic 223">
            <a:extLst>
              <a:ext uri="{FF2B5EF4-FFF2-40B4-BE49-F238E27FC236}">
                <a16:creationId xmlns:a16="http://schemas.microsoft.com/office/drawing/2014/main" id="{8143D35C-8DC6-1A27-FD70-F783EFE33B8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7535416" y="5330353"/>
            <a:ext cx="239160" cy="239160"/>
          </a:xfrm>
          <a:prstGeom prst="rect">
            <a:avLst/>
          </a:prstGeom>
        </p:spPr>
      </p:pic>
      <p:sp>
        <p:nvSpPr>
          <p:cNvPr id="227" name="Textfeld 108">
            <a:extLst>
              <a:ext uri="{FF2B5EF4-FFF2-40B4-BE49-F238E27FC236}">
                <a16:creationId xmlns:a16="http://schemas.microsoft.com/office/drawing/2014/main" id="{F02FC654-B942-EE1C-D615-36456F23BF12}"/>
              </a:ext>
            </a:extLst>
          </p:cNvPr>
          <p:cNvSpPr txBox="1"/>
          <p:nvPr/>
        </p:nvSpPr>
        <p:spPr>
          <a:xfrm>
            <a:off x="5432668" y="5597291"/>
            <a:ext cx="252000" cy="252000"/>
          </a:xfrm>
          <a:prstGeom prst="ellipse">
            <a:avLst/>
          </a:prstGeom>
          <a:solidFill>
            <a:schemeClr val="accent1">
              <a:lumMod val="75000"/>
            </a:schemeClr>
          </a:solidFill>
          <a:ln w="12700">
            <a:solidFill>
              <a:schemeClr val="accent6"/>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a:ln>
                  <a:noFill/>
                </a:ln>
                <a:solidFill>
                  <a:srgbClr val="FFFFFF"/>
                </a:solidFill>
                <a:effectLst/>
                <a:uLnTx/>
                <a:uFillTx/>
                <a:latin typeface="Segoe UI"/>
                <a:ea typeface="+mn-ea"/>
                <a:cs typeface="Arial" pitchFamily="34" charset="0"/>
              </a:rPr>
              <a:t>FPS</a:t>
            </a:r>
            <a:endParaRPr kumimoji="0" lang="de-DE" sz="700" b="0" i="0" u="none" strike="noStrike" kern="1200" cap="none" spc="0" normalizeH="0" baseline="0" noProof="0" dirty="0">
              <a:ln>
                <a:noFill/>
              </a:ln>
              <a:solidFill>
                <a:srgbClr val="FFFFFF"/>
              </a:solidFill>
              <a:effectLst/>
              <a:uLnTx/>
              <a:uFillTx/>
              <a:latin typeface="Segoe UI"/>
              <a:ea typeface="+mn-ea"/>
              <a:cs typeface="Arial" pitchFamily="34" charset="0"/>
            </a:endParaRPr>
          </a:p>
        </p:txBody>
      </p:sp>
      <p:sp>
        <p:nvSpPr>
          <p:cNvPr id="228" name="Textfeld 108">
            <a:extLst>
              <a:ext uri="{FF2B5EF4-FFF2-40B4-BE49-F238E27FC236}">
                <a16:creationId xmlns:a16="http://schemas.microsoft.com/office/drawing/2014/main" id="{A16C660D-6E77-6D4F-B58C-F790FA12B59E}"/>
              </a:ext>
            </a:extLst>
          </p:cNvPr>
          <p:cNvSpPr txBox="1"/>
          <p:nvPr/>
        </p:nvSpPr>
        <p:spPr>
          <a:xfrm>
            <a:off x="6845724" y="5597291"/>
            <a:ext cx="252000" cy="252000"/>
          </a:xfrm>
          <a:prstGeom prst="ellipse">
            <a:avLst/>
          </a:prstGeom>
          <a:solidFill>
            <a:schemeClr val="accent1">
              <a:lumMod val="75000"/>
            </a:schemeClr>
          </a:solidFill>
          <a:ln w="12700">
            <a:solidFill>
              <a:schemeClr val="accent6"/>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a:ln>
                  <a:noFill/>
                </a:ln>
                <a:solidFill>
                  <a:srgbClr val="FFFFFF"/>
                </a:solidFill>
                <a:effectLst/>
                <a:uLnTx/>
                <a:uFillTx/>
                <a:latin typeface="Segoe UI"/>
                <a:ea typeface="+mn-ea"/>
                <a:cs typeface="Arial" pitchFamily="34" charset="0"/>
              </a:rPr>
              <a:t>UBM</a:t>
            </a:r>
            <a:endParaRPr kumimoji="0" lang="de-DE" sz="700" b="0" i="0" u="none" strike="noStrike" kern="1200" cap="none" spc="0" normalizeH="0" baseline="0" noProof="0" dirty="0">
              <a:ln>
                <a:noFill/>
              </a:ln>
              <a:solidFill>
                <a:srgbClr val="FFFFFF"/>
              </a:solidFill>
              <a:effectLst/>
              <a:uLnTx/>
              <a:uFillTx/>
              <a:latin typeface="Segoe UI"/>
              <a:ea typeface="+mn-ea"/>
              <a:cs typeface="Arial" pitchFamily="34" charset="0"/>
            </a:endParaRPr>
          </a:p>
        </p:txBody>
      </p:sp>
      <p:sp>
        <p:nvSpPr>
          <p:cNvPr id="230" name="Textfeld 108">
            <a:extLst>
              <a:ext uri="{FF2B5EF4-FFF2-40B4-BE49-F238E27FC236}">
                <a16:creationId xmlns:a16="http://schemas.microsoft.com/office/drawing/2014/main" id="{4676FD6B-268D-4DB1-3C43-8FA0542B0E31}"/>
              </a:ext>
            </a:extLst>
          </p:cNvPr>
          <p:cNvSpPr txBox="1"/>
          <p:nvPr/>
        </p:nvSpPr>
        <p:spPr>
          <a:xfrm>
            <a:off x="8256495" y="5597291"/>
            <a:ext cx="252000" cy="252000"/>
          </a:xfrm>
          <a:prstGeom prst="ellipse">
            <a:avLst/>
          </a:prstGeom>
          <a:solidFill>
            <a:schemeClr val="accent1">
              <a:lumMod val="75000"/>
            </a:schemeClr>
          </a:solidFill>
          <a:ln w="12700">
            <a:solidFill>
              <a:schemeClr val="accent6"/>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a:ln>
                  <a:noFill/>
                </a:ln>
                <a:solidFill>
                  <a:srgbClr val="FFFFFF"/>
                </a:solidFill>
                <a:effectLst/>
                <a:uLnTx/>
                <a:uFillTx/>
                <a:latin typeface="Segoe UI"/>
                <a:ea typeface="+mn-ea"/>
                <a:cs typeface="Arial" pitchFamily="34" charset="0"/>
              </a:rPr>
              <a:t>MES</a:t>
            </a:r>
            <a:endParaRPr kumimoji="0" lang="de-DE" sz="700" b="0" i="0" u="none" strike="noStrike" kern="1200" cap="none" spc="0" normalizeH="0" baseline="0" noProof="0" dirty="0">
              <a:ln>
                <a:noFill/>
              </a:ln>
              <a:solidFill>
                <a:srgbClr val="FFFFFF"/>
              </a:solidFill>
              <a:effectLst/>
              <a:uLnTx/>
              <a:uFillTx/>
              <a:latin typeface="Segoe UI"/>
              <a:ea typeface="+mn-ea"/>
              <a:cs typeface="Arial" pitchFamily="34" charset="0"/>
            </a:endParaRPr>
          </a:p>
        </p:txBody>
      </p:sp>
      <p:cxnSp>
        <p:nvCxnSpPr>
          <p:cNvPr id="240" name="Connector: Elbow 239">
            <a:extLst>
              <a:ext uri="{FF2B5EF4-FFF2-40B4-BE49-F238E27FC236}">
                <a16:creationId xmlns:a16="http://schemas.microsoft.com/office/drawing/2014/main" id="{5DDAA67D-D0DD-D4F4-BCD1-F88450F5CCFE}"/>
              </a:ext>
            </a:extLst>
          </p:cNvPr>
          <p:cNvCxnSpPr>
            <a:cxnSpLocks/>
            <a:endCxn id="216" idx="1"/>
          </p:cNvCxnSpPr>
          <p:nvPr/>
        </p:nvCxnSpPr>
        <p:spPr>
          <a:xfrm rot="16200000" flipH="1">
            <a:off x="3380783" y="4633837"/>
            <a:ext cx="150437" cy="2413505"/>
          </a:xfrm>
          <a:prstGeom prst="bentConnector2">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1" name="Connector: Elbow 250">
            <a:extLst>
              <a:ext uri="{FF2B5EF4-FFF2-40B4-BE49-F238E27FC236}">
                <a16:creationId xmlns:a16="http://schemas.microsoft.com/office/drawing/2014/main" id="{CB56CCA5-9B5B-75E7-479E-01A707A3A4D9}"/>
              </a:ext>
            </a:extLst>
          </p:cNvPr>
          <p:cNvCxnSpPr>
            <a:cxnSpLocks/>
            <a:endCxn id="216" idx="1"/>
          </p:cNvCxnSpPr>
          <p:nvPr/>
        </p:nvCxnSpPr>
        <p:spPr>
          <a:xfrm rot="16200000" flipH="1">
            <a:off x="4031629" y="5284683"/>
            <a:ext cx="150437" cy="1111814"/>
          </a:xfrm>
          <a:prstGeom prst="bentConnector2">
            <a:avLst/>
          </a:prstGeom>
          <a:noFill/>
          <a:ln w="9525">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56" name="AutoShape 18">
            <a:extLst>
              <a:ext uri="{FF2B5EF4-FFF2-40B4-BE49-F238E27FC236}">
                <a16:creationId xmlns:a16="http://schemas.microsoft.com/office/drawing/2014/main" id="{FAEB5C21-8237-6A35-8BF1-2196A5936A63}"/>
              </a:ext>
            </a:extLst>
          </p:cNvPr>
          <p:cNvCxnSpPr>
            <a:cxnSpLocks noChangeShapeType="1"/>
            <a:stCxn id="217" idx="3"/>
            <a:endCxn id="223" idx="1"/>
          </p:cNvCxnSpPr>
          <p:nvPr/>
        </p:nvCxnSpPr>
        <p:spPr bwMode="auto">
          <a:xfrm>
            <a:off x="7020107" y="5915809"/>
            <a:ext cx="485353" cy="0"/>
          </a:xfrm>
          <a:prstGeom prst="straightConnector1">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270" name="AutoShape 18">
            <a:extLst>
              <a:ext uri="{FF2B5EF4-FFF2-40B4-BE49-F238E27FC236}">
                <a16:creationId xmlns:a16="http://schemas.microsoft.com/office/drawing/2014/main" id="{970A4BB0-E718-8393-87FB-2F4F1B9494EF}"/>
              </a:ext>
            </a:extLst>
          </p:cNvPr>
          <p:cNvCxnSpPr>
            <a:cxnSpLocks noChangeShapeType="1"/>
            <a:endCxn id="29" idx="1"/>
          </p:cNvCxnSpPr>
          <p:nvPr/>
        </p:nvCxnSpPr>
        <p:spPr bwMode="auto">
          <a:xfrm>
            <a:off x="8441460" y="5915809"/>
            <a:ext cx="485352" cy="0"/>
          </a:xfrm>
          <a:prstGeom prst="straightConnector1">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04" name="Ellipse 110">
            <a:extLst>
              <a:ext uri="{FF2B5EF4-FFF2-40B4-BE49-F238E27FC236}">
                <a16:creationId xmlns:a16="http://schemas.microsoft.com/office/drawing/2014/main" id="{EF4C6C75-1AC9-5D5F-F4E2-AB7F614ED56A}"/>
              </a:ext>
            </a:extLst>
          </p:cNvPr>
          <p:cNvSpPr/>
          <p:nvPr/>
        </p:nvSpPr>
        <p:spPr bwMode="auto">
          <a:xfrm>
            <a:off x="10482352" y="2247105"/>
            <a:ext cx="180000" cy="180000"/>
          </a:xfrm>
          <a:prstGeom prst="roundRect">
            <a:avLst/>
          </a:prstGeom>
          <a:solidFill>
            <a:schemeClr val="accent1">
              <a:lumMod val="75000"/>
            </a:schemeClr>
          </a:solidFill>
          <a:ln w="12700">
            <a:solidFill>
              <a:schemeClr val="accent6"/>
            </a:solidFill>
            <a:miter lim="800000"/>
            <a:headEnd/>
            <a:tailEnd/>
          </a:ln>
          <a:effectLst/>
        </p:spPr>
        <p:txBody>
          <a:bodyPr wrap="none" lIns="432000" tIns="0" rIns="72000" bIns="0" anchor="ctr"/>
          <a:lstStyle/>
          <a:p>
            <a:pPr marL="0" marR="0" lvl="0" indent="0" algn="l" defTabSz="914400" rtl="0" eaLnBrk="0" fontAlgn="base" latinLnBrk="0" hangingPunct="0">
              <a:lnSpc>
                <a:spcPts val="800"/>
              </a:lnSpc>
              <a:spcBef>
                <a:spcPct val="0"/>
              </a:spcBef>
              <a:spcAft>
                <a:spcPct val="0"/>
              </a:spcAft>
              <a:buClrTx/>
              <a:buSzTx/>
              <a:buFontTx/>
              <a:buNone/>
              <a:tabLst/>
              <a:defRPr/>
            </a:pPr>
            <a:r>
              <a:rPr kumimoji="0" lang="de-DE" altLang="de-DE" sz="1000" b="0" i="0" u="none" strike="noStrike" kern="1200" cap="none" spc="0" normalizeH="0" baseline="0" noProof="0" dirty="0">
                <a:ln>
                  <a:noFill/>
                </a:ln>
                <a:solidFill>
                  <a:srgbClr val="FFFFFF"/>
                </a:solidFill>
                <a:effectLst/>
                <a:uLnTx/>
                <a:uFillTx/>
                <a:latin typeface="Segoe UI"/>
                <a:ea typeface="+mn-ea"/>
                <a:cs typeface="Arial" charset="0"/>
              </a:rPr>
              <a:t>Dialog-</a:t>
            </a:r>
            <a:r>
              <a:rPr kumimoji="0" lang="de-DE" altLang="de-DE" sz="1000" b="0" i="0" u="none" strike="noStrike" kern="1200" cap="none" spc="0" normalizeH="0" baseline="0" noProof="0" dirty="0" err="1">
                <a:ln>
                  <a:noFill/>
                </a:ln>
                <a:solidFill>
                  <a:srgbClr val="FFFFFF"/>
                </a:solidFill>
                <a:effectLst/>
                <a:uLnTx/>
                <a:uFillTx/>
                <a:latin typeface="Segoe UI"/>
                <a:ea typeface="+mn-ea"/>
                <a:cs typeface="Arial" charset="0"/>
              </a:rPr>
              <a:t>Step</a:t>
            </a:r>
            <a:r>
              <a:rPr kumimoji="0" lang="de-DE" altLang="de-DE" sz="1000" b="0" i="0" u="none" strike="noStrike" kern="1200" cap="none" spc="0" normalizeH="0" baseline="0" noProof="0" dirty="0">
                <a:ln>
                  <a:noFill/>
                </a:ln>
                <a:solidFill>
                  <a:srgbClr val="FFFFFF"/>
                </a:solidFill>
                <a:effectLst/>
                <a:uLnTx/>
                <a:uFillTx/>
                <a:latin typeface="Segoe UI"/>
                <a:ea typeface="+mn-ea"/>
                <a:cs typeface="Arial" charset="0"/>
              </a:rPr>
              <a:t> 2</a:t>
            </a:r>
          </a:p>
          <a:p>
            <a:pPr marL="0" marR="0" lvl="0" indent="0" algn="l" defTabSz="914400" rtl="0" eaLnBrk="0" fontAlgn="base" latinLnBrk="0" hangingPunct="0">
              <a:lnSpc>
                <a:spcPts val="800"/>
              </a:lnSpc>
              <a:spcBef>
                <a:spcPct val="0"/>
              </a:spcBef>
              <a:spcAft>
                <a:spcPct val="0"/>
              </a:spcAft>
              <a:buClrTx/>
              <a:buSzTx/>
              <a:buFontTx/>
              <a:buNone/>
              <a:tabLst/>
              <a:defRPr/>
            </a:pPr>
            <a:r>
              <a:rPr kumimoji="0" lang="de-DE" altLang="de-DE" sz="1000" b="0" i="0" u="none" strike="noStrike" kern="1200" cap="none" spc="0" normalizeH="0" baseline="0" noProof="0" dirty="0" err="1">
                <a:ln>
                  <a:noFill/>
                </a:ln>
                <a:solidFill>
                  <a:srgbClr val="FFFFFF"/>
                </a:solidFill>
                <a:effectLst/>
                <a:uLnTx/>
                <a:uFillTx/>
                <a:latin typeface="Segoe UI"/>
                <a:ea typeface="+mn-ea"/>
                <a:cs typeface="Arial" charset="0"/>
              </a:rPr>
              <a:t>without</a:t>
            </a:r>
            <a:r>
              <a:rPr kumimoji="0" lang="de-DE" altLang="de-DE" sz="1000" b="0" i="0" u="none" strike="noStrike" kern="1200" cap="none" spc="0" normalizeH="0" baseline="0" noProof="0" dirty="0">
                <a:ln>
                  <a:noFill/>
                </a:ln>
                <a:solidFill>
                  <a:srgbClr val="FFFFFF"/>
                </a:solidFill>
                <a:effectLst/>
                <a:uLnTx/>
                <a:uFillTx/>
                <a:latin typeface="Segoe UI"/>
                <a:ea typeface="+mn-ea"/>
                <a:cs typeface="Arial" charset="0"/>
              </a:rPr>
              <a:t> </a:t>
            </a:r>
            <a:r>
              <a:rPr kumimoji="0" lang="de-DE" altLang="de-DE" sz="1000" b="0" i="0" u="none" strike="noStrike" kern="1200" cap="none" spc="0" normalizeH="0" baseline="0" noProof="0" dirty="0" err="1">
                <a:ln>
                  <a:noFill/>
                </a:ln>
                <a:solidFill>
                  <a:srgbClr val="FFFFFF"/>
                </a:solidFill>
                <a:effectLst/>
                <a:uLnTx/>
                <a:uFillTx/>
                <a:latin typeface="Segoe UI"/>
                <a:ea typeface="+mn-ea"/>
                <a:cs typeface="Arial" charset="0"/>
              </a:rPr>
              <a:t>transaction</a:t>
            </a:r>
            <a:endParaRPr kumimoji="0" lang="de-DE" altLang="de-DE" sz="1000" b="0" i="0" u="none" strike="noStrike" kern="1200" cap="none" spc="0" normalizeH="0" baseline="0" noProof="0" dirty="0">
              <a:ln>
                <a:noFill/>
              </a:ln>
              <a:solidFill>
                <a:srgbClr val="FFFFFF"/>
              </a:solidFill>
              <a:effectLst/>
              <a:uLnTx/>
              <a:uFillTx/>
              <a:latin typeface="Segoe UI"/>
              <a:ea typeface="+mn-ea"/>
              <a:cs typeface="Arial" charset="0"/>
            </a:endParaRPr>
          </a:p>
        </p:txBody>
      </p:sp>
      <p:sp>
        <p:nvSpPr>
          <p:cNvPr id="105" name="Ellipse 118">
            <a:extLst>
              <a:ext uri="{FF2B5EF4-FFF2-40B4-BE49-F238E27FC236}">
                <a16:creationId xmlns:a16="http://schemas.microsoft.com/office/drawing/2014/main" id="{1A8F0632-ED57-BC33-50A5-8418B9013132}"/>
              </a:ext>
            </a:extLst>
          </p:cNvPr>
          <p:cNvSpPr/>
          <p:nvPr/>
        </p:nvSpPr>
        <p:spPr bwMode="auto">
          <a:xfrm>
            <a:off x="10482352" y="2685072"/>
            <a:ext cx="180000" cy="180000"/>
          </a:xfrm>
          <a:prstGeom prst="rect">
            <a:avLst/>
          </a:prstGeom>
          <a:solidFill>
            <a:schemeClr val="accent1"/>
          </a:solidFill>
          <a:ln w="6350">
            <a:noFill/>
            <a:miter lim="800000"/>
            <a:headEnd/>
            <a:tailEnd/>
          </a:ln>
          <a:effectLst/>
        </p:spPr>
        <p:txBody>
          <a:bodyPr wrap="none" lIns="432000" tIns="0" rIns="72000" bIns="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altLang="de-DE" sz="800" b="0" i="0" u="none" strike="noStrike" kern="1200" cap="none" spc="0" normalizeH="0" baseline="0" noProof="0">
                <a:ln>
                  <a:noFill/>
                </a:ln>
                <a:solidFill>
                  <a:srgbClr val="FFFFFF"/>
                </a:solidFill>
                <a:effectLst/>
                <a:uLnTx/>
                <a:uFillTx/>
                <a:latin typeface="Segoe UI"/>
                <a:ea typeface="+mn-ea"/>
                <a:cs typeface="Arial" charset="0"/>
              </a:rPr>
              <a:t>Plant </a:t>
            </a:r>
            <a:r>
              <a:rPr kumimoji="0" lang="de-DE" altLang="de-DE" sz="800" b="0" i="0" u="none" strike="noStrike" kern="1200" cap="none" spc="0" normalizeH="0" baseline="0" noProof="0" dirty="0">
                <a:ln>
                  <a:noFill/>
                </a:ln>
                <a:solidFill>
                  <a:srgbClr val="FFFFFF"/>
                </a:solidFill>
                <a:effectLst/>
                <a:uLnTx/>
                <a:uFillTx/>
                <a:latin typeface="Segoe UI"/>
                <a:ea typeface="+mn-ea"/>
                <a:cs typeface="Arial" charset="0"/>
              </a:rPr>
              <a:t>View</a:t>
            </a:r>
          </a:p>
        </p:txBody>
      </p:sp>
      <p:sp>
        <p:nvSpPr>
          <p:cNvPr id="106" name="Ellipse 118">
            <a:extLst>
              <a:ext uri="{FF2B5EF4-FFF2-40B4-BE49-F238E27FC236}">
                <a16:creationId xmlns:a16="http://schemas.microsoft.com/office/drawing/2014/main" id="{9F3CF3EC-79EC-C623-7E04-B3BA4CC66335}"/>
              </a:ext>
            </a:extLst>
          </p:cNvPr>
          <p:cNvSpPr/>
          <p:nvPr/>
        </p:nvSpPr>
        <p:spPr bwMode="auto">
          <a:xfrm>
            <a:off x="10464352" y="3123039"/>
            <a:ext cx="216000" cy="216000"/>
          </a:xfrm>
          <a:prstGeom prst="ellipse">
            <a:avLst/>
          </a:prstGeom>
          <a:solidFill>
            <a:schemeClr val="accent1">
              <a:lumMod val="75000"/>
            </a:schemeClr>
          </a:solidFill>
          <a:ln w="6350">
            <a:solidFill>
              <a:schemeClr val="accent6"/>
            </a:solidFill>
            <a:miter lim="800000"/>
            <a:headEnd/>
            <a:tailEnd/>
          </a:ln>
          <a:effectLst/>
        </p:spPr>
        <p:txBody>
          <a:bodyPr wrap="none" lIns="432000" tIns="0" rIns="72000" bIns="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altLang="de-DE" sz="800" b="0" i="0" u="none" strike="noStrike" kern="1200" cap="none" spc="0" normalizeH="0" baseline="0" noProof="0">
                <a:ln>
                  <a:noFill/>
                </a:ln>
                <a:solidFill>
                  <a:srgbClr val="FFFFFF"/>
                </a:solidFill>
                <a:effectLst/>
                <a:uLnTx/>
                <a:uFillTx/>
                <a:latin typeface="Segoe UI"/>
                <a:ea typeface="+mn-ea"/>
                <a:cs typeface="Arial" charset="0"/>
              </a:rPr>
              <a:t>To be continued</a:t>
            </a:r>
            <a:endParaRPr kumimoji="0" lang="de-DE" altLang="de-DE" sz="800" b="0" i="0" u="none" strike="noStrike" kern="1200" cap="none" spc="0" normalizeH="0" baseline="0" noProof="0" dirty="0">
              <a:ln>
                <a:noFill/>
              </a:ln>
              <a:solidFill>
                <a:srgbClr val="FFFFFF"/>
              </a:solidFill>
              <a:effectLst/>
              <a:uLnTx/>
              <a:uFillTx/>
              <a:latin typeface="Segoe UI"/>
              <a:ea typeface="+mn-ea"/>
              <a:cs typeface="Arial" charset="0"/>
            </a:endParaRPr>
          </a:p>
        </p:txBody>
      </p:sp>
      <p:sp>
        <p:nvSpPr>
          <p:cNvPr id="107" name="Ellipse 118">
            <a:extLst>
              <a:ext uri="{FF2B5EF4-FFF2-40B4-BE49-F238E27FC236}">
                <a16:creationId xmlns:a16="http://schemas.microsoft.com/office/drawing/2014/main" id="{A08A487F-DE21-BBFA-632C-3CCF18479CB0}"/>
              </a:ext>
            </a:extLst>
          </p:cNvPr>
          <p:cNvSpPr/>
          <p:nvPr/>
        </p:nvSpPr>
        <p:spPr bwMode="auto">
          <a:xfrm>
            <a:off x="10464352" y="3597006"/>
            <a:ext cx="216000" cy="216000"/>
          </a:xfrm>
          <a:prstGeom prst="ellipse">
            <a:avLst/>
          </a:prstGeom>
          <a:solidFill>
            <a:schemeClr val="bg1"/>
          </a:solidFill>
          <a:ln w="12700">
            <a:solidFill>
              <a:schemeClr val="accent6"/>
            </a:solidFill>
            <a:miter lim="800000"/>
            <a:headEnd/>
            <a:tailEnd/>
          </a:ln>
          <a:effectLst/>
        </p:spPr>
        <p:txBody>
          <a:bodyPr wrap="none" lIns="432000" tIns="0" rIns="72000" bIns="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altLang="de-DE" sz="800" b="0" i="0" u="none" strike="noStrike" kern="1200" cap="none" spc="0" normalizeH="0" baseline="0" noProof="0">
                <a:ln>
                  <a:noFill/>
                </a:ln>
                <a:solidFill>
                  <a:srgbClr val="FFFFFF"/>
                </a:solidFill>
                <a:effectLst/>
                <a:uLnTx/>
                <a:uFillTx/>
                <a:latin typeface="Segoe UI"/>
                <a:ea typeface="+mn-ea"/>
                <a:cs typeface="Arial" charset="0"/>
              </a:rPr>
              <a:t>To be continued</a:t>
            </a:r>
            <a:endParaRPr kumimoji="0" lang="de-DE" altLang="de-DE" sz="800" b="0" i="0" u="none" strike="noStrike" kern="1200" cap="none" spc="0" normalizeH="0" baseline="0" noProof="0" dirty="0">
              <a:ln>
                <a:noFill/>
              </a:ln>
              <a:solidFill>
                <a:srgbClr val="FFFFFF"/>
              </a:solidFill>
              <a:effectLst/>
              <a:uLnTx/>
              <a:uFillTx/>
              <a:latin typeface="Segoe UI"/>
              <a:ea typeface="+mn-ea"/>
              <a:cs typeface="Arial" charset="0"/>
            </a:endParaRPr>
          </a:p>
        </p:txBody>
      </p:sp>
      <p:sp>
        <p:nvSpPr>
          <p:cNvPr id="108" name="Ellipse 110">
            <a:extLst>
              <a:ext uri="{FF2B5EF4-FFF2-40B4-BE49-F238E27FC236}">
                <a16:creationId xmlns:a16="http://schemas.microsoft.com/office/drawing/2014/main" id="{7245A9B8-7414-75A3-1EA5-14433A21CEAF}"/>
              </a:ext>
            </a:extLst>
          </p:cNvPr>
          <p:cNvSpPr/>
          <p:nvPr/>
        </p:nvSpPr>
        <p:spPr bwMode="auto">
          <a:xfrm>
            <a:off x="10482352" y="1809138"/>
            <a:ext cx="180000" cy="180000"/>
          </a:xfrm>
          <a:prstGeom prst="roundRect">
            <a:avLst/>
          </a:prstGeom>
          <a:noFill/>
          <a:ln w="12700">
            <a:solidFill>
              <a:schemeClr val="accent6"/>
            </a:solidFill>
            <a:miter lim="800000"/>
            <a:headEnd/>
            <a:tailEnd/>
          </a:ln>
          <a:effectLst/>
        </p:spPr>
        <p:txBody>
          <a:bodyPr wrap="none" lIns="432000" tIns="0" rIns="72000" bIns="0" anchor="ctr"/>
          <a:lstStyle/>
          <a:p>
            <a:pPr marL="0" marR="0" lvl="0" indent="0" algn="l" defTabSz="914400" rtl="0" eaLnBrk="0" fontAlgn="base" latinLnBrk="0" hangingPunct="0">
              <a:lnSpc>
                <a:spcPts val="800"/>
              </a:lnSpc>
              <a:spcBef>
                <a:spcPct val="0"/>
              </a:spcBef>
              <a:spcAft>
                <a:spcPct val="0"/>
              </a:spcAft>
              <a:buClrTx/>
              <a:buSzTx/>
              <a:buFontTx/>
              <a:buNone/>
              <a:tabLst/>
              <a:defRPr/>
            </a:pPr>
            <a:r>
              <a:rPr kumimoji="0" lang="de-DE" altLang="de-DE" sz="1000" b="0" i="0" u="none" strike="noStrike" kern="1200" cap="none" spc="0" normalizeH="0" baseline="0" noProof="0" dirty="0">
                <a:ln>
                  <a:noFill/>
                </a:ln>
                <a:solidFill>
                  <a:srgbClr val="FFFFFF"/>
                </a:solidFill>
                <a:effectLst/>
                <a:uLnTx/>
                <a:uFillTx/>
                <a:latin typeface="Segoe UI"/>
                <a:ea typeface="+mn-ea"/>
                <a:cs typeface="Arial" charset="0"/>
              </a:rPr>
              <a:t>Dialog-</a:t>
            </a:r>
            <a:r>
              <a:rPr kumimoji="0" lang="de-DE" altLang="de-DE" sz="1000" b="0" i="0" u="none" strike="noStrike" kern="1200" cap="none" spc="0" normalizeH="0" baseline="0" noProof="0" dirty="0" err="1">
                <a:ln>
                  <a:noFill/>
                </a:ln>
                <a:solidFill>
                  <a:srgbClr val="FFFFFF"/>
                </a:solidFill>
                <a:effectLst/>
                <a:uLnTx/>
                <a:uFillTx/>
                <a:latin typeface="Segoe UI"/>
                <a:ea typeface="+mn-ea"/>
                <a:cs typeface="Arial" charset="0"/>
              </a:rPr>
              <a:t>Step</a:t>
            </a:r>
            <a:endParaRPr kumimoji="0" lang="de-DE" altLang="de-DE" sz="1000" b="0" i="0" u="none" strike="noStrike" kern="1200" cap="none" spc="0" normalizeH="0" baseline="0" noProof="0" dirty="0">
              <a:ln>
                <a:noFill/>
              </a:ln>
              <a:solidFill>
                <a:srgbClr val="FFFFFF"/>
              </a:solidFill>
              <a:effectLst/>
              <a:uLnTx/>
              <a:uFillTx/>
              <a:latin typeface="Segoe UI"/>
              <a:ea typeface="+mn-ea"/>
              <a:cs typeface="Arial" charset="0"/>
            </a:endParaRPr>
          </a:p>
          <a:p>
            <a:pPr marL="0" marR="0" lvl="0" indent="0" algn="l" defTabSz="914400" rtl="0" eaLnBrk="0" fontAlgn="base" latinLnBrk="0" hangingPunct="0">
              <a:lnSpc>
                <a:spcPts val="800"/>
              </a:lnSpc>
              <a:spcBef>
                <a:spcPct val="0"/>
              </a:spcBef>
              <a:spcAft>
                <a:spcPct val="0"/>
              </a:spcAft>
              <a:buClrTx/>
              <a:buSzTx/>
              <a:buFontTx/>
              <a:buNone/>
              <a:tabLst/>
              <a:defRPr/>
            </a:pPr>
            <a:r>
              <a:rPr kumimoji="0" lang="de-DE" altLang="de-DE" sz="1000" b="0" i="0" u="none" strike="noStrike" kern="1200" cap="none" spc="0" normalizeH="0" baseline="0" noProof="0" dirty="0" err="1">
                <a:ln>
                  <a:noFill/>
                </a:ln>
                <a:solidFill>
                  <a:srgbClr val="FFFFFF"/>
                </a:solidFill>
                <a:effectLst/>
                <a:uLnTx/>
                <a:uFillTx/>
                <a:latin typeface="Segoe UI"/>
                <a:ea typeface="+mn-ea"/>
                <a:cs typeface="Arial" charset="0"/>
              </a:rPr>
              <a:t>without</a:t>
            </a:r>
            <a:r>
              <a:rPr kumimoji="0" lang="de-DE" altLang="de-DE" sz="1000" b="0" i="0" u="none" strike="noStrike" kern="1200" cap="none" spc="0" normalizeH="0" baseline="0" noProof="0" dirty="0">
                <a:ln>
                  <a:noFill/>
                </a:ln>
                <a:solidFill>
                  <a:srgbClr val="FFFFFF"/>
                </a:solidFill>
                <a:effectLst/>
                <a:uLnTx/>
                <a:uFillTx/>
                <a:latin typeface="Segoe UI"/>
                <a:ea typeface="+mn-ea"/>
                <a:cs typeface="Arial" charset="0"/>
              </a:rPr>
              <a:t> </a:t>
            </a:r>
            <a:r>
              <a:rPr kumimoji="0" lang="de-DE" altLang="de-DE" sz="1000" b="0" i="0" u="none" strike="noStrike" kern="1200" cap="none" spc="0" normalizeH="0" baseline="0" noProof="0" dirty="0" err="1">
                <a:ln>
                  <a:noFill/>
                </a:ln>
                <a:solidFill>
                  <a:srgbClr val="FFFFFF"/>
                </a:solidFill>
                <a:effectLst/>
                <a:uLnTx/>
                <a:uFillTx/>
                <a:latin typeface="Segoe UI"/>
                <a:ea typeface="+mn-ea"/>
                <a:cs typeface="Arial" charset="0"/>
              </a:rPr>
              <a:t>transaction</a:t>
            </a:r>
            <a:endParaRPr kumimoji="0" lang="de-DE" altLang="de-DE" sz="1000" b="0" i="0" u="none" strike="noStrike" kern="1200" cap="none" spc="0" normalizeH="0" baseline="0" noProof="0" dirty="0">
              <a:ln>
                <a:noFill/>
              </a:ln>
              <a:solidFill>
                <a:srgbClr val="FFFFFF"/>
              </a:solidFill>
              <a:effectLst/>
              <a:uLnTx/>
              <a:uFillTx/>
              <a:latin typeface="Segoe UI"/>
              <a:ea typeface="+mn-ea"/>
              <a:cs typeface="Arial" charset="0"/>
            </a:endParaRPr>
          </a:p>
        </p:txBody>
      </p:sp>
    </p:spTree>
    <p:extLst>
      <p:ext uri="{BB962C8B-B14F-4D97-AF65-F5344CB8AC3E}">
        <p14:creationId xmlns:p14="http://schemas.microsoft.com/office/powerpoint/2010/main" val="1003209984"/>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165F6B-8998-D2A3-DCCD-BFAFC9D23290}"/>
            </a:ext>
          </a:extLst>
        </p:cNvPr>
        <p:cNvGrpSpPr/>
        <p:nvPr/>
      </p:nvGrpSpPr>
      <p:grpSpPr>
        <a:xfrm>
          <a:off x="0" y="0"/>
          <a:ext cx="0" cy="0"/>
          <a:chOff x="0" y="0"/>
          <a:chExt cx="0" cy="0"/>
        </a:xfrm>
      </p:grpSpPr>
      <p:sp>
        <p:nvSpPr>
          <p:cNvPr id="21" name="Slide Number Placeholder 20">
            <a:extLst>
              <a:ext uri="{FF2B5EF4-FFF2-40B4-BE49-F238E27FC236}">
                <a16:creationId xmlns:a16="http://schemas.microsoft.com/office/drawing/2014/main" id="{8F6C9F35-D407-8D9D-FD13-7EB397DDFFA3}"/>
              </a:ext>
            </a:extLst>
          </p:cNvPr>
          <p:cNvSpPr>
            <a:spLocks noGrp="1"/>
          </p:cNvSpPr>
          <p:nvPr>
            <p:ph type="sldNum" sz="quarter" idx="4"/>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FA573BCF-C0F1-4720-B5E7-944FE630E67D}" type="slidenum">
              <a:rPr kumimoji="0" lang="en-US" sz="800" b="0" i="0" u="none" strike="noStrike" kern="1200" cap="none" spc="0" normalizeH="0" baseline="0" noProof="0" smtClean="0">
                <a:ln>
                  <a:noFill/>
                </a:ln>
                <a:solidFill>
                  <a:srgbClr val="FFFFFF"/>
                </a:solidFill>
                <a:effectLst/>
                <a:uLnTx/>
                <a:uFillTx/>
                <a:latin typeface="Segoe UI"/>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96</a:t>
            </a:fld>
            <a:endParaRPr kumimoji="0" lang="en-US"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 name="Fußzeilenplatzhalter 2">
            <a:extLst>
              <a:ext uri="{FF2B5EF4-FFF2-40B4-BE49-F238E27FC236}">
                <a16:creationId xmlns:a16="http://schemas.microsoft.com/office/drawing/2014/main" id="{D1456947-B0A0-C1F4-1BEB-4C34FD5991D2}"/>
              </a:ext>
            </a:extLst>
          </p:cNvPr>
          <p:cNvSpPr>
            <a:spLocks noGrp="1"/>
          </p:cNvSpPr>
          <p:nvPr>
            <p:ph type="ftr" sz="quarter" idx="3"/>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en-GB" sz="800" b="0" i="0" u="none" strike="noStrike" kern="1200" cap="none" spc="0" normalizeH="0" baseline="0" noProof="0">
                <a:ln>
                  <a:noFill/>
                </a:ln>
                <a:solidFill>
                  <a:srgbClr val="FFFFFF"/>
                </a:solidFill>
                <a:effectLst/>
                <a:uLnTx/>
                <a:uFillTx/>
                <a:latin typeface="Segoe UI"/>
                <a:ea typeface="+mn-ea"/>
                <a:cs typeface="+mn-cs"/>
              </a:rPr>
              <a:t>valantic layout samples Route A dark 001</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2" name="Date Placeholder 1">
            <a:extLst>
              <a:ext uri="{FF2B5EF4-FFF2-40B4-BE49-F238E27FC236}">
                <a16:creationId xmlns:a16="http://schemas.microsoft.com/office/drawing/2014/main" id="{C57FC2E4-60AE-EC27-1723-5CC33E06B10A}"/>
              </a:ext>
            </a:extLst>
          </p:cNvPr>
          <p:cNvSpPr>
            <a:spLocks noGrp="1"/>
          </p:cNvSpPr>
          <p:nvPr>
            <p:ph type="dt" sz="half" idx="2"/>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de-DE" sz="800" b="0" i="0" u="none" strike="noStrike" kern="1200" cap="none" spc="0" normalizeH="0" baseline="0" noProof="0">
                <a:ln>
                  <a:noFill/>
                </a:ln>
                <a:solidFill>
                  <a:srgbClr val="FFFFFF"/>
                </a:solidFill>
                <a:effectLst/>
                <a:uLnTx/>
                <a:uFillTx/>
                <a:latin typeface="Segoe UI"/>
                <a:ea typeface="+mn-ea"/>
                <a:cs typeface="+mn-cs"/>
              </a:rPr>
              <a:t>Mai 2026</a:t>
            </a:r>
            <a:endParaRPr kumimoji="0" lang="nl-NL"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5" name="Titel 4">
            <a:extLst>
              <a:ext uri="{FF2B5EF4-FFF2-40B4-BE49-F238E27FC236}">
                <a16:creationId xmlns:a16="http://schemas.microsoft.com/office/drawing/2014/main" id="{C98A9155-E683-858A-3573-CD72DEDE7600}"/>
              </a:ext>
            </a:extLst>
          </p:cNvPr>
          <p:cNvSpPr>
            <a:spLocks noGrp="1"/>
          </p:cNvSpPr>
          <p:nvPr>
            <p:ph type="title"/>
          </p:nvPr>
        </p:nvSpPr>
        <p:spPr/>
        <p:txBody>
          <a:bodyPr vert="horz"/>
          <a:lstStyle/>
          <a:p>
            <a:r>
              <a:rPr lang="en-US" dirty="0"/>
              <a:t>Flowchart </a:t>
            </a:r>
            <a:r>
              <a:rPr lang="en-US" dirty="0">
                <a:gradFill>
                  <a:gsLst>
                    <a:gs pos="0">
                      <a:srgbClr val="EF4251"/>
                    </a:gs>
                    <a:gs pos="100000">
                      <a:srgbClr val="F4704D"/>
                    </a:gs>
                  </a:gsLst>
                  <a:lin ang="18900000" scaled="0"/>
                </a:gradFill>
              </a:rPr>
              <a:t>basics </a:t>
            </a:r>
            <a:r>
              <a:rPr lang="en-US" dirty="0"/>
              <a:t>	2 of 2</a:t>
            </a:r>
            <a:endParaRPr lang="de-DE" dirty="0"/>
          </a:p>
        </p:txBody>
      </p:sp>
      <p:sp>
        <p:nvSpPr>
          <p:cNvPr id="6" name="Textplatzhalter 5">
            <a:extLst>
              <a:ext uri="{FF2B5EF4-FFF2-40B4-BE49-F238E27FC236}">
                <a16:creationId xmlns:a16="http://schemas.microsoft.com/office/drawing/2014/main" id="{CA8D9864-9851-0E7B-B719-0788EA5183F2}"/>
              </a:ext>
            </a:extLst>
          </p:cNvPr>
          <p:cNvSpPr>
            <a:spLocks noGrp="1"/>
          </p:cNvSpPr>
          <p:nvPr>
            <p:ph type="body" sz="quarter" idx="14"/>
          </p:nvPr>
        </p:nvSpPr>
        <p:spPr/>
        <p:txBody>
          <a:bodyPr/>
          <a:lstStyle/>
          <a:p>
            <a:r>
              <a:rPr lang="en-GB"/>
              <a:t>B  061 : only titlE</a:t>
            </a:r>
          </a:p>
          <a:p>
            <a:endParaRPr lang="en-GB"/>
          </a:p>
          <a:p>
            <a:endParaRPr lang="de-DE" dirty="0"/>
          </a:p>
        </p:txBody>
      </p:sp>
      <p:sp>
        <p:nvSpPr>
          <p:cNvPr id="100" name="Textfeld 99">
            <a:extLst>
              <a:ext uri="{FF2B5EF4-FFF2-40B4-BE49-F238E27FC236}">
                <a16:creationId xmlns:a16="http://schemas.microsoft.com/office/drawing/2014/main" id="{E7897C28-957E-72F6-CE46-F71FFEDD50A8}"/>
              </a:ext>
            </a:extLst>
          </p:cNvPr>
          <p:cNvSpPr txBox="1"/>
          <p:nvPr/>
        </p:nvSpPr>
        <p:spPr bwMode="auto">
          <a:xfrm>
            <a:off x="11439144" y="902193"/>
            <a:ext cx="0" cy="0"/>
          </a:xfrm>
          <a:prstGeom prst="rect">
            <a:avLst/>
          </a:prstGeom>
          <a:noFill/>
          <a:ln w="6350">
            <a:solidFill>
              <a:srgbClr val="000000"/>
            </a:solidFill>
            <a:miter lim="800000"/>
            <a:headEnd/>
            <a:tailEnd/>
          </a:ln>
          <a:extLst>
            <a:ext uri="{909E8E84-426E-40DD-AFC4-6F175D3DCCD1}">
              <a14:hiddenFill xmlns:a14="http://schemas.microsoft.com/office/drawing/2010/main">
                <a:solidFill>
                  <a:srgbClr val="FFFFFF"/>
                </a:solidFill>
              </a14:hiddenFill>
            </a:ext>
            <a:ext uri="{FAA26D3D-D897-4be2-8F04-BA451C77F1D7}">
              <ma14:placeholderFlag xmlns:ma14="http://schemas.microsoft.com/office/mac/drawingml/2011/main" xmlns="" val="1"/>
            </a:ext>
          </a:extLst>
        </p:spPr>
        <p:txBody>
          <a:bodyPr vert="horz" wrap="none" lIns="0" tIns="0" rIns="0" bIns="0" numCol="1" rtlCol="0" anchor="t" anchorCtr="0" compatLnSpc="1">
            <a:prstTxWarp prst="textNoShape">
              <a:avLst/>
            </a:prstTxWarp>
            <a:noAutofit/>
          </a:bodyPr>
          <a:lstStyle/>
          <a:p>
            <a:pPr marL="0" marR="0" lvl="0" indent="0" algn="l" defTabSz="914400" rtl="0" eaLnBrk="0" fontAlgn="base" latinLnBrk="0" hangingPunct="0">
              <a:lnSpc>
                <a:spcPct val="100000"/>
              </a:lnSpc>
              <a:spcBef>
                <a:spcPct val="0"/>
              </a:spcBef>
              <a:spcAft>
                <a:spcPct val="0"/>
              </a:spcAft>
              <a:buClrTx/>
              <a:buSzTx/>
              <a:buFontTx/>
              <a:buNone/>
              <a:tabLst/>
              <a:defRPr/>
            </a:pPr>
            <a:endParaRPr kumimoji="0" lang="de-DE" sz="1300" b="0" i="0" u="none" strike="noStrike" kern="1200" cap="none" spc="0" normalizeH="0" baseline="0" noProof="0" dirty="0">
              <a:ln>
                <a:noFill/>
              </a:ln>
              <a:solidFill>
                <a:prstClr val="black"/>
              </a:solidFill>
              <a:effectLst/>
              <a:uLnTx/>
              <a:uFillTx/>
              <a:latin typeface="Segoe UI" panose="020B0502040204020203" pitchFamily="34" charset="0"/>
              <a:ea typeface="+mn-ea"/>
              <a:cs typeface="Segoe UI" panose="020B0502040204020203" pitchFamily="34" charset="0"/>
            </a:endParaRPr>
          </a:p>
        </p:txBody>
      </p:sp>
      <p:sp>
        <p:nvSpPr>
          <p:cNvPr id="4" name="AutoShape 13">
            <a:extLst>
              <a:ext uri="{FF2B5EF4-FFF2-40B4-BE49-F238E27FC236}">
                <a16:creationId xmlns:a16="http://schemas.microsoft.com/office/drawing/2014/main" id="{F178E8C5-917B-5FF2-5A71-F455B2106B01}"/>
              </a:ext>
            </a:extLst>
          </p:cNvPr>
          <p:cNvSpPr>
            <a:spLocks noChangeArrowheads="1"/>
          </p:cNvSpPr>
          <p:nvPr/>
        </p:nvSpPr>
        <p:spPr bwMode="auto">
          <a:xfrm>
            <a:off x="6453160" y="5196952"/>
            <a:ext cx="772359" cy="429711"/>
          </a:xfrm>
          <a:prstGeom prst="flowChartProcess">
            <a:avLst/>
          </a:prstGeom>
          <a:noFill/>
          <a:ln w="9525" cap="flat">
            <a:noFill/>
            <a:prstDash val="solid"/>
            <a:miter/>
          </a:ln>
        </p:spPr>
        <p:txBody>
          <a:bodyPr lIns="0" tIns="0" rIns="0" bIns="0" rtlCol="0" anchor="t" anchorCtr="0"/>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l"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dirty="0">
                <a:ln>
                  <a:noFill/>
                </a:ln>
                <a:solidFill>
                  <a:srgbClr val="FFFFFF"/>
                </a:solidFill>
                <a:effectLst/>
                <a:uLnTx/>
                <a:uFillTx/>
                <a:latin typeface="Segoe UI Light"/>
                <a:ea typeface="+mn-ea"/>
                <a:cs typeface="+mn-cs"/>
              </a:rPr>
              <a:t>Check Mark </a:t>
            </a:r>
            <a:br>
              <a:rPr kumimoji="0" lang="de-DE" altLang="de-DE" sz="900" b="0" i="0" u="none" strike="noStrike" kern="1200" cap="none" spc="0" normalizeH="0" baseline="0" noProof="0" dirty="0">
                <a:ln>
                  <a:noFill/>
                </a:ln>
                <a:solidFill>
                  <a:srgbClr val="FFFFFF"/>
                </a:solidFill>
                <a:effectLst/>
                <a:uLnTx/>
                <a:uFillTx/>
                <a:latin typeface="Segoe UI Light"/>
                <a:ea typeface="+mn-ea"/>
                <a:cs typeface="+mn-cs"/>
              </a:rPr>
            </a:br>
            <a:r>
              <a:rPr kumimoji="0" lang="de-DE" altLang="de-DE" sz="900" b="0" i="0" u="none" strike="noStrike" kern="1200" cap="none" spc="0" normalizeH="0" baseline="0" noProof="0">
                <a:ln>
                  <a:noFill/>
                </a:ln>
                <a:solidFill>
                  <a:srgbClr val="FFFFFF"/>
                </a:solidFill>
                <a:effectLst/>
                <a:uLnTx/>
                <a:uFillTx/>
                <a:latin typeface="Segoe UI Light"/>
                <a:ea typeface="+mn-ea"/>
                <a:cs typeface="+mn-cs"/>
              </a:rPr>
              <a:t>Block Material</a:t>
            </a:r>
          </a:p>
          <a:p>
            <a:pPr marL="0" marR="0" lvl="0" indent="0" algn="l"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Light"/>
                <a:ea typeface="+mn-ea"/>
                <a:cs typeface="+mn-cs"/>
              </a:rPr>
              <a:t>yes</a:t>
            </a:r>
            <a:endParaRPr kumimoji="0" lang="de-DE" altLang="de-DE" sz="900" b="0" i="0" u="none" strike="noStrike" kern="1200" cap="none" spc="0" normalizeH="0" baseline="0" noProof="0" dirty="0">
              <a:ln>
                <a:noFill/>
              </a:ln>
              <a:solidFill>
                <a:srgbClr val="FFFFFF"/>
              </a:solidFill>
              <a:effectLst/>
              <a:uLnTx/>
              <a:uFillTx/>
              <a:latin typeface="Segoe UI Light"/>
              <a:ea typeface="+mn-ea"/>
              <a:cs typeface="+mn-cs"/>
            </a:endParaRPr>
          </a:p>
        </p:txBody>
      </p:sp>
      <p:grpSp>
        <p:nvGrpSpPr>
          <p:cNvPr id="7" name="Graphic 248" descr="Checklist outline">
            <a:extLst>
              <a:ext uri="{FF2B5EF4-FFF2-40B4-BE49-F238E27FC236}">
                <a16:creationId xmlns:a16="http://schemas.microsoft.com/office/drawing/2014/main" id="{74115C1E-A06A-4052-FE12-BF1E3EF327C2}"/>
              </a:ext>
            </a:extLst>
          </p:cNvPr>
          <p:cNvGrpSpPr/>
          <p:nvPr/>
        </p:nvGrpSpPr>
        <p:grpSpPr>
          <a:xfrm>
            <a:off x="6148186" y="5205782"/>
            <a:ext cx="247998" cy="330664"/>
            <a:chOff x="6148186" y="5205782"/>
            <a:chExt cx="247998" cy="330664"/>
          </a:xfrm>
          <a:solidFill>
            <a:schemeClr val="accent6"/>
          </a:solidFill>
        </p:grpSpPr>
        <p:sp>
          <p:nvSpPr>
            <p:cNvPr id="8" name="Freeform: Shape 125">
              <a:extLst>
                <a:ext uri="{FF2B5EF4-FFF2-40B4-BE49-F238E27FC236}">
                  <a16:creationId xmlns:a16="http://schemas.microsoft.com/office/drawing/2014/main" id="{57403B40-EA41-683F-9045-65ADEC3DA9B3}"/>
                </a:ext>
              </a:extLst>
            </p:cNvPr>
            <p:cNvSpPr/>
            <p:nvPr/>
          </p:nvSpPr>
          <p:spPr>
            <a:xfrm>
              <a:off x="6190730" y="5252459"/>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31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9" name="Freeform: Shape 127">
              <a:extLst>
                <a:ext uri="{FF2B5EF4-FFF2-40B4-BE49-F238E27FC236}">
                  <a16:creationId xmlns:a16="http://schemas.microsoft.com/office/drawing/2014/main" id="{52072E6F-0F6A-5CBE-B2A8-5992D179F107}"/>
                </a:ext>
              </a:extLst>
            </p:cNvPr>
            <p:cNvSpPr/>
            <p:nvPr/>
          </p:nvSpPr>
          <p:spPr>
            <a:xfrm>
              <a:off x="6276318" y="5276048"/>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31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0" name="Freeform: Shape 128">
              <a:extLst>
                <a:ext uri="{FF2B5EF4-FFF2-40B4-BE49-F238E27FC236}">
                  <a16:creationId xmlns:a16="http://schemas.microsoft.com/office/drawing/2014/main" id="{3DA27C0D-4A32-4338-095F-9D32A24D747B}"/>
                </a:ext>
              </a:extLst>
            </p:cNvPr>
            <p:cNvSpPr/>
            <p:nvPr/>
          </p:nvSpPr>
          <p:spPr>
            <a:xfrm>
              <a:off x="6190730" y="5314459"/>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31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1" name="Freeform: Shape 129">
              <a:extLst>
                <a:ext uri="{FF2B5EF4-FFF2-40B4-BE49-F238E27FC236}">
                  <a16:creationId xmlns:a16="http://schemas.microsoft.com/office/drawing/2014/main" id="{171B7005-9CA4-35A3-EF61-2E6B7BF67F61}"/>
                </a:ext>
              </a:extLst>
            </p:cNvPr>
            <p:cNvSpPr/>
            <p:nvPr/>
          </p:nvSpPr>
          <p:spPr>
            <a:xfrm>
              <a:off x="6276318" y="5338048"/>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31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2" name="Freeform: Shape 130">
              <a:extLst>
                <a:ext uri="{FF2B5EF4-FFF2-40B4-BE49-F238E27FC236}">
                  <a16:creationId xmlns:a16="http://schemas.microsoft.com/office/drawing/2014/main" id="{7F2E8BE4-F24C-2B4B-972D-B9B6540114A5}"/>
                </a:ext>
              </a:extLst>
            </p:cNvPr>
            <p:cNvSpPr/>
            <p:nvPr/>
          </p:nvSpPr>
          <p:spPr>
            <a:xfrm>
              <a:off x="6190730" y="5376458"/>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31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3" name="Freeform: Shape 131">
              <a:extLst>
                <a:ext uri="{FF2B5EF4-FFF2-40B4-BE49-F238E27FC236}">
                  <a16:creationId xmlns:a16="http://schemas.microsoft.com/office/drawing/2014/main" id="{C5106ED8-6B6E-6E20-16A4-2D0F965260A2}"/>
                </a:ext>
              </a:extLst>
            </p:cNvPr>
            <p:cNvSpPr/>
            <p:nvPr/>
          </p:nvSpPr>
          <p:spPr>
            <a:xfrm>
              <a:off x="6276318" y="5400047"/>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31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4" name="Freeform: Shape 132">
              <a:extLst>
                <a:ext uri="{FF2B5EF4-FFF2-40B4-BE49-F238E27FC236}">
                  <a16:creationId xmlns:a16="http://schemas.microsoft.com/office/drawing/2014/main" id="{86251C9B-AFA4-3952-30FD-9A5D24BDF6A8}"/>
                </a:ext>
              </a:extLst>
            </p:cNvPr>
            <p:cNvSpPr/>
            <p:nvPr/>
          </p:nvSpPr>
          <p:spPr>
            <a:xfrm>
              <a:off x="6190730" y="5438458"/>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31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5" name="Freeform: Shape 134">
              <a:extLst>
                <a:ext uri="{FF2B5EF4-FFF2-40B4-BE49-F238E27FC236}">
                  <a16:creationId xmlns:a16="http://schemas.microsoft.com/office/drawing/2014/main" id="{74E27A01-DD39-A062-5D7D-B84F0017F290}"/>
                </a:ext>
              </a:extLst>
            </p:cNvPr>
            <p:cNvSpPr/>
            <p:nvPr/>
          </p:nvSpPr>
          <p:spPr>
            <a:xfrm>
              <a:off x="6276318" y="5462047"/>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31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16" name="Freeform: Shape 135">
              <a:extLst>
                <a:ext uri="{FF2B5EF4-FFF2-40B4-BE49-F238E27FC236}">
                  <a16:creationId xmlns:a16="http://schemas.microsoft.com/office/drawing/2014/main" id="{5F571EFD-F542-EF8B-C0E7-D217BA67A343}"/>
                </a:ext>
              </a:extLst>
            </p:cNvPr>
            <p:cNvSpPr/>
            <p:nvPr/>
          </p:nvSpPr>
          <p:spPr>
            <a:xfrm>
              <a:off x="6148186" y="5205782"/>
              <a:ext cx="247998" cy="330664"/>
            </a:xfrm>
            <a:custGeom>
              <a:avLst/>
              <a:gdLst>
                <a:gd name="connsiteX0" fmla="*/ 0 w 247998"/>
                <a:gd name="connsiteY0" fmla="*/ 330664 h 330664"/>
                <a:gd name="connsiteX1" fmla="*/ 247998 w 247998"/>
                <a:gd name="connsiteY1" fmla="*/ 330664 h 330664"/>
                <a:gd name="connsiteX2" fmla="*/ 247998 w 247998"/>
                <a:gd name="connsiteY2" fmla="*/ 0 h 330664"/>
                <a:gd name="connsiteX3" fmla="*/ 0 w 247998"/>
                <a:gd name="connsiteY3" fmla="*/ 0 h 330664"/>
                <a:gd name="connsiteX4" fmla="*/ 8267 w 247998"/>
                <a:gd name="connsiteY4" fmla="*/ 8267 h 330664"/>
                <a:gd name="connsiteX5" fmla="*/ 239732 w 247998"/>
                <a:gd name="connsiteY5" fmla="*/ 8267 h 330664"/>
                <a:gd name="connsiteX6" fmla="*/ 239732 w 247998"/>
                <a:gd name="connsiteY6" fmla="*/ 322398 h 330664"/>
                <a:gd name="connsiteX7" fmla="*/ 8267 w 247998"/>
                <a:gd name="connsiteY7" fmla="*/ 322398 h 330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998" h="330664">
                  <a:moveTo>
                    <a:pt x="0" y="330664"/>
                  </a:moveTo>
                  <a:lnTo>
                    <a:pt x="247998" y="330664"/>
                  </a:lnTo>
                  <a:lnTo>
                    <a:pt x="247998" y="0"/>
                  </a:lnTo>
                  <a:lnTo>
                    <a:pt x="0" y="0"/>
                  </a:lnTo>
                  <a:close/>
                  <a:moveTo>
                    <a:pt x="8267" y="8267"/>
                  </a:moveTo>
                  <a:lnTo>
                    <a:pt x="239732" y="8267"/>
                  </a:lnTo>
                  <a:lnTo>
                    <a:pt x="239732" y="322398"/>
                  </a:lnTo>
                  <a:lnTo>
                    <a:pt x="8267" y="322398"/>
                  </a:lnTo>
                  <a:close/>
                </a:path>
              </a:pathLst>
            </a:custGeom>
            <a:grpFill/>
            <a:ln w="3175"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grpSp>
      <p:sp>
        <p:nvSpPr>
          <p:cNvPr id="17" name="AutoShape 13">
            <a:extLst>
              <a:ext uri="{FF2B5EF4-FFF2-40B4-BE49-F238E27FC236}">
                <a16:creationId xmlns:a16="http://schemas.microsoft.com/office/drawing/2014/main" id="{5ACF087E-A360-561F-21D8-DFFC6D145183}"/>
              </a:ext>
            </a:extLst>
          </p:cNvPr>
          <p:cNvSpPr>
            <a:spLocks noChangeArrowheads="1"/>
          </p:cNvSpPr>
          <p:nvPr/>
        </p:nvSpPr>
        <p:spPr bwMode="auto">
          <a:xfrm>
            <a:off x="9351129" y="2180793"/>
            <a:ext cx="772359" cy="429711"/>
          </a:xfrm>
          <a:prstGeom prst="flowChartProcess">
            <a:avLst/>
          </a:prstGeom>
          <a:noFill/>
          <a:ln w="9525" cap="flat">
            <a:noFill/>
            <a:prstDash val="solid"/>
            <a:miter/>
          </a:ln>
        </p:spPr>
        <p:txBody>
          <a:bodyPr lIns="0" tIns="0" rIns="0" bIns="0" rtlCol="0" anchor="t" anchorCtr="0"/>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l"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dirty="0">
                <a:ln>
                  <a:noFill/>
                </a:ln>
                <a:solidFill>
                  <a:srgbClr val="FFFFFF"/>
                </a:solidFill>
                <a:effectLst/>
                <a:uLnTx/>
                <a:uFillTx/>
                <a:latin typeface="Segoe UI Light"/>
                <a:ea typeface="+mn-ea"/>
                <a:cs typeface="+mn-cs"/>
              </a:rPr>
              <a:t>Check Mark </a:t>
            </a:r>
            <a:br>
              <a:rPr kumimoji="0" lang="de-DE" altLang="de-DE" sz="900" b="0" i="0" u="none" strike="noStrike" kern="1200" cap="none" spc="0" normalizeH="0" baseline="0" noProof="0" dirty="0">
                <a:ln>
                  <a:noFill/>
                </a:ln>
                <a:solidFill>
                  <a:srgbClr val="FFFFFF"/>
                </a:solidFill>
                <a:effectLst/>
                <a:uLnTx/>
                <a:uFillTx/>
                <a:latin typeface="Segoe UI Light"/>
                <a:ea typeface="+mn-ea"/>
                <a:cs typeface="+mn-cs"/>
              </a:rPr>
            </a:br>
            <a:r>
              <a:rPr kumimoji="0" lang="de-DE" altLang="de-DE" sz="900" b="0" i="0" u="none" strike="noStrike" kern="1200" cap="none" spc="0" normalizeH="0" baseline="0" noProof="0" dirty="0">
                <a:ln>
                  <a:noFill/>
                </a:ln>
                <a:solidFill>
                  <a:srgbClr val="FFFFFF"/>
                </a:solidFill>
                <a:effectLst/>
                <a:uLnTx/>
                <a:uFillTx/>
                <a:latin typeface="Segoe UI Light"/>
                <a:ea typeface="+mn-ea"/>
                <a:cs typeface="+mn-cs"/>
              </a:rPr>
              <a:t>Block Material</a:t>
            </a:r>
          </a:p>
          <a:p>
            <a:pPr marL="0" marR="0" lvl="0" indent="0" algn="l"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dirty="0" err="1">
                <a:ln>
                  <a:noFill/>
                </a:ln>
                <a:solidFill>
                  <a:srgbClr val="FFFFFF"/>
                </a:solidFill>
                <a:effectLst/>
                <a:uLnTx/>
                <a:uFillTx/>
                <a:latin typeface="Segoe UI Light"/>
                <a:ea typeface="+mn-ea"/>
                <a:cs typeface="+mn-cs"/>
              </a:rPr>
              <a:t>yes</a:t>
            </a:r>
            <a:endParaRPr kumimoji="0" lang="de-DE" altLang="de-DE" sz="900" b="0" i="0" u="none" strike="noStrike" kern="1200" cap="none" spc="0" normalizeH="0" baseline="0" noProof="0" dirty="0">
              <a:ln>
                <a:noFill/>
              </a:ln>
              <a:solidFill>
                <a:srgbClr val="FFFFFF"/>
              </a:solidFill>
              <a:effectLst/>
              <a:uLnTx/>
              <a:uFillTx/>
              <a:latin typeface="Segoe UI Light"/>
              <a:ea typeface="+mn-ea"/>
              <a:cs typeface="+mn-cs"/>
            </a:endParaRPr>
          </a:p>
        </p:txBody>
      </p:sp>
      <p:cxnSp>
        <p:nvCxnSpPr>
          <p:cNvPr id="18" name="AutoShape 18">
            <a:extLst>
              <a:ext uri="{FF2B5EF4-FFF2-40B4-BE49-F238E27FC236}">
                <a16:creationId xmlns:a16="http://schemas.microsoft.com/office/drawing/2014/main" id="{010C175F-6ACB-7B09-D440-FD7E160D86D8}"/>
              </a:ext>
            </a:extLst>
          </p:cNvPr>
          <p:cNvCxnSpPr>
            <a:cxnSpLocks noChangeShapeType="1"/>
          </p:cNvCxnSpPr>
          <p:nvPr/>
        </p:nvCxnSpPr>
        <p:spPr bwMode="auto">
          <a:xfrm>
            <a:off x="2923940" y="1778547"/>
            <a:ext cx="2751556" cy="7391"/>
          </a:xfrm>
          <a:prstGeom prst="straightConnector1">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9" name="Oval 21">
            <a:extLst>
              <a:ext uri="{FF2B5EF4-FFF2-40B4-BE49-F238E27FC236}">
                <a16:creationId xmlns:a16="http://schemas.microsoft.com/office/drawing/2014/main" id="{6D500A21-1B05-0A50-AC6E-0A36D6B44FF2}"/>
              </a:ext>
            </a:extLst>
          </p:cNvPr>
          <p:cNvSpPr/>
          <p:nvPr/>
        </p:nvSpPr>
        <p:spPr>
          <a:xfrm>
            <a:off x="549134" y="1845138"/>
            <a:ext cx="504000" cy="504000"/>
          </a:xfrm>
          <a:prstGeom prst="ellipse">
            <a:avLst/>
          </a:prstGeom>
          <a:gradFill>
            <a:gsLst>
              <a:gs pos="0">
                <a:srgbClr val="EF4251"/>
              </a:gs>
              <a:gs pos="100000">
                <a:srgbClr val="F4704D"/>
              </a:gs>
            </a:gsLst>
            <a:lin ang="18900000" scaled="0"/>
          </a:gradFill>
          <a:ln w="9525" cap="flat">
            <a:noFill/>
            <a:prstDash val="solid"/>
            <a:miter/>
          </a:ln>
        </p:spPr>
        <p:txBody>
          <a:bodyPr lIns="0" tIns="0" rIns="0" bIns="0" rtlCol="0" anchor="ctr" anchorCtr="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900" b="0" i="0" u="none" strike="noStrike" kern="1200" cap="none" spc="0" normalizeH="0" baseline="0" noProof="0" dirty="0">
                <a:ln>
                  <a:noFill/>
                </a:ln>
                <a:solidFill>
                  <a:srgbClr val="FFFFFF"/>
                </a:solidFill>
                <a:effectLst/>
                <a:uLnTx/>
                <a:uFillTx/>
                <a:latin typeface="Segoe UI"/>
                <a:ea typeface="+mn-ea"/>
                <a:cs typeface="Arial" charset="0"/>
              </a:rPr>
              <a:t>Start</a:t>
            </a:r>
          </a:p>
        </p:txBody>
      </p:sp>
      <p:sp>
        <p:nvSpPr>
          <p:cNvPr id="20" name="Rectangle: Rounded Corners 22">
            <a:extLst>
              <a:ext uri="{FF2B5EF4-FFF2-40B4-BE49-F238E27FC236}">
                <a16:creationId xmlns:a16="http://schemas.microsoft.com/office/drawing/2014/main" id="{BEC3A84C-882E-CC81-3A66-9F7AB8A23E16}"/>
              </a:ext>
            </a:extLst>
          </p:cNvPr>
          <p:cNvSpPr/>
          <p:nvPr/>
        </p:nvSpPr>
        <p:spPr>
          <a:xfrm>
            <a:off x="1774825" y="1521138"/>
            <a:ext cx="1152000" cy="1152000"/>
          </a:xfrm>
          <a:prstGeom prst="roundRect">
            <a:avLst>
              <a:gd name="adj" fmla="val 11155"/>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36000" rIns="36000" bIns="36000" rtlCol="0" anchor="ctr" anchorCtr="0"/>
          <a:lstStyle/>
          <a:p>
            <a:pPr marL="0" marR="0" lvl="0" indent="0" algn="ctr" defTabSz="914400" rtl="0" eaLnBrk="0" fontAlgn="base" latinLnBrk="0" hangingPunct="0">
              <a:lnSpc>
                <a:spcPts val="1000"/>
              </a:lnSpc>
              <a:spcBef>
                <a:spcPct val="0"/>
              </a:spcBef>
              <a:spcAft>
                <a:spcPct val="0"/>
              </a:spcAft>
              <a:buClrTx/>
              <a:buSzTx/>
              <a:buFontTx/>
              <a:buNone/>
              <a:tabLst/>
              <a:defRPr/>
            </a:pPr>
            <a:r>
              <a:rPr kumimoji="0" lang="en-US" sz="9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Does each </a:t>
            </a:r>
            <a:br>
              <a:rPr kumimoji="0" lang="en-US" sz="9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br>
            <a:r>
              <a:rPr kumimoji="0" lang="en-US" sz="9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marked step </a:t>
            </a:r>
            <a:br>
              <a:rPr kumimoji="0" lang="en-US" sz="9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br>
            <a:r>
              <a:rPr kumimoji="0" lang="en-US" sz="9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rPr>
              <a:t>have an agent?</a:t>
            </a:r>
            <a:endParaRPr kumimoji="0" lang="de-DE" sz="9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7" name="Rectangle: Rounded Corners 23">
            <a:extLst>
              <a:ext uri="{FF2B5EF4-FFF2-40B4-BE49-F238E27FC236}">
                <a16:creationId xmlns:a16="http://schemas.microsoft.com/office/drawing/2014/main" id="{EC8E0207-B685-AFB7-B454-C1210FCC1137}"/>
              </a:ext>
            </a:extLst>
          </p:cNvPr>
          <p:cNvSpPr/>
          <p:nvPr/>
        </p:nvSpPr>
        <p:spPr>
          <a:xfrm>
            <a:off x="5683116" y="1521138"/>
            <a:ext cx="1152000" cy="1152000"/>
          </a:xfrm>
          <a:prstGeom prst="roundRect">
            <a:avLst>
              <a:gd name="adj" fmla="val 11718"/>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72000" tIns="36000" rIns="36000" bIns="36000" rtlCol="0" anchor="ctr" anchorCtr="0"/>
          <a:lstStyle/>
          <a:p>
            <a:pPr marL="0" marR="0" lvl="0" indent="0" algn="ctr"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t>Append file </a:t>
            </a:r>
            <a:br>
              <a:rPr kumimoji="0" lang="de-DE" altLang="de-DE" sz="9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br>
            <a:r>
              <a:rPr kumimoji="0" lang="de-DE" altLang="de-DE" sz="900" b="0" i="0" u="none" strike="noStrike" kern="1200" cap="none" spc="0" normalizeH="0" baseline="0" noProof="0">
                <a:ln>
                  <a:noFill/>
                </a:ln>
                <a:solidFill>
                  <a:srgbClr val="FFFFFF"/>
                </a:solidFill>
                <a:effectLst/>
                <a:uLnTx/>
                <a:uFillTx/>
                <a:latin typeface="Segoe UI Semibold" panose="020B0702040204020203" pitchFamily="34" charset="0"/>
                <a:ea typeface="+mn-ea"/>
                <a:cs typeface="Segoe UI Semibold" panose="020B0702040204020203" pitchFamily="34" charset="0"/>
              </a:rPr>
              <a:t>to workflow</a:t>
            </a:r>
            <a:endParaRPr kumimoji="0" lang="de-DE" altLang="de-DE" sz="900" b="0" i="0" u="none" strike="noStrike" kern="1200" cap="none" spc="0" normalizeH="0" baseline="0" noProof="0" dirty="0">
              <a:ln>
                <a:noFill/>
              </a:ln>
              <a:solidFill>
                <a:srgbClr val="FFFFFF"/>
              </a:solidFill>
              <a:effectLst/>
              <a:uLnTx/>
              <a:uFillTx/>
              <a:latin typeface="Segoe UI Semibold" panose="020B0702040204020203" pitchFamily="34" charset="0"/>
              <a:ea typeface="+mn-ea"/>
              <a:cs typeface="Segoe UI Semibold" panose="020B0702040204020203" pitchFamily="34" charset="0"/>
            </a:endParaRPr>
          </a:p>
        </p:txBody>
      </p:sp>
      <p:sp>
        <p:nvSpPr>
          <p:cNvPr id="28" name="Oval 25">
            <a:extLst>
              <a:ext uri="{FF2B5EF4-FFF2-40B4-BE49-F238E27FC236}">
                <a16:creationId xmlns:a16="http://schemas.microsoft.com/office/drawing/2014/main" id="{8AAA44B7-710D-001A-7326-782B987AA0EB}"/>
              </a:ext>
            </a:extLst>
          </p:cNvPr>
          <p:cNvSpPr/>
          <p:nvPr/>
        </p:nvSpPr>
        <p:spPr>
          <a:xfrm>
            <a:off x="4301622" y="1974734"/>
            <a:ext cx="720000" cy="720000"/>
          </a:xfrm>
          <a:prstGeom prst="ellipse">
            <a:avLst/>
          </a:prstGeom>
          <a:solidFill>
            <a:schemeClr val="bg1"/>
          </a:solidFill>
          <a:ln w="12700" cap="flat">
            <a:solidFill>
              <a:schemeClr val="accent4">
                <a:lumMod val="75000"/>
              </a:schemeClr>
            </a:solidFill>
            <a:prstDash val="solid"/>
            <a:miter/>
          </a:ln>
        </p:spPr>
        <p:txBody>
          <a:bodyPr lIns="0" tIns="0" rIns="0" bIns="0" rtlCol="0" anchor="ctr" anchorCtr="0"/>
          <a:lstStyle/>
          <a:p>
            <a:pPr marL="0" marR="0" lvl="0" indent="0" algn="ctr"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mn-cs"/>
              </a:rPr>
              <a:t>Maintain </a:t>
            </a:r>
            <a:br>
              <a:rPr kumimoji="0" lang="de-DE" altLang="de-DE" sz="900" b="0" i="0" u="none" strike="noStrike" kern="1200" cap="none" spc="0" normalizeH="0" baseline="0" noProof="0">
                <a:ln>
                  <a:noFill/>
                </a:ln>
                <a:solidFill>
                  <a:srgbClr val="FFFFFF"/>
                </a:solidFill>
                <a:effectLst/>
                <a:uLnTx/>
                <a:uFillTx/>
                <a:latin typeface="Segoe UI"/>
                <a:ea typeface="+mn-ea"/>
                <a:cs typeface="+mn-cs"/>
              </a:rPr>
            </a:br>
            <a:r>
              <a:rPr kumimoji="0" lang="de-DE" altLang="de-DE" sz="900" b="0" i="0" u="none" strike="noStrike" kern="1200" cap="none" spc="0" normalizeH="0" baseline="0" noProof="0">
                <a:ln>
                  <a:noFill/>
                </a:ln>
                <a:solidFill>
                  <a:srgbClr val="FFFFFF"/>
                </a:solidFill>
                <a:effectLst/>
                <a:uLnTx/>
                <a:uFillTx/>
                <a:latin typeface="Segoe UI"/>
                <a:ea typeface="+mn-ea"/>
                <a:cs typeface="+mn-cs"/>
              </a:rPr>
              <a:t>Agent</a:t>
            </a:r>
            <a:endParaRPr kumimoji="0" lang="de-DE" altLang="de-DE" sz="9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30" name="Textfeld 29">
            <a:extLst>
              <a:ext uri="{FF2B5EF4-FFF2-40B4-BE49-F238E27FC236}">
                <a16:creationId xmlns:a16="http://schemas.microsoft.com/office/drawing/2014/main" id="{7684A362-7452-DF5F-284F-25FC7A7B1BD5}"/>
              </a:ext>
            </a:extLst>
          </p:cNvPr>
          <p:cNvSpPr txBox="1"/>
          <p:nvPr/>
        </p:nvSpPr>
        <p:spPr>
          <a:xfrm>
            <a:off x="6651515" y="1471664"/>
            <a:ext cx="252000" cy="252000"/>
          </a:xfrm>
          <a:prstGeom prst="ellipse">
            <a:avLst/>
          </a:prstGeom>
          <a:solidFill>
            <a:schemeClr val="accent6"/>
          </a:solidFill>
          <a:ln>
            <a:solidFill>
              <a:schemeClr val="accent1"/>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dirty="0">
                <a:ln>
                  <a:noFill/>
                </a:ln>
                <a:solidFill>
                  <a:srgbClr val="100C2A"/>
                </a:solidFill>
                <a:effectLst/>
                <a:uLnTx/>
                <a:uFillTx/>
                <a:latin typeface="Segoe UI"/>
                <a:ea typeface="+mn-ea"/>
                <a:cs typeface="Arial" pitchFamily="34" charset="0"/>
              </a:rPr>
              <a:t>NAS</a:t>
            </a:r>
          </a:p>
        </p:txBody>
      </p:sp>
      <p:sp>
        <p:nvSpPr>
          <p:cNvPr id="32" name="Rectangle: Rounded Corners 28">
            <a:extLst>
              <a:ext uri="{FF2B5EF4-FFF2-40B4-BE49-F238E27FC236}">
                <a16:creationId xmlns:a16="http://schemas.microsoft.com/office/drawing/2014/main" id="{665ADC5A-5A16-EE24-A6FA-08688A151C78}"/>
              </a:ext>
            </a:extLst>
          </p:cNvPr>
          <p:cNvSpPr/>
          <p:nvPr/>
        </p:nvSpPr>
        <p:spPr>
          <a:xfrm>
            <a:off x="8926812" y="5663809"/>
            <a:ext cx="1152000" cy="504000"/>
          </a:xfrm>
          <a:prstGeom prst="roundRect">
            <a:avLst>
              <a:gd name="adj" fmla="val 11718"/>
            </a:avLst>
          </a:prstGeom>
          <a:gradFill>
            <a:gsLst>
              <a:gs pos="0">
                <a:srgbClr val="EF4251"/>
              </a:gs>
              <a:gs pos="100000">
                <a:srgbClr val="F4704D"/>
              </a:gs>
            </a:gsLst>
            <a:lin ang="18900000" scaled="0"/>
          </a:gradFill>
          <a:ln w="9525" cap="flat">
            <a:noFill/>
            <a:prstDash val="solid"/>
            <a:miter/>
          </a:ln>
        </p:spPr>
        <p:txBody>
          <a:bodyPr lIns="72000" tIns="36000" rIns="36000" bIns="36000" rtlCol="0" anchor="ctr" anchorCtr="0"/>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End of workflow</a:t>
            </a:r>
            <a:endParaRPr kumimoji="0" lang="de-DE" altLang="de-DE" sz="900" b="0" i="0" u="none" strike="noStrike" kern="1200" cap="none" spc="0" normalizeH="0" baseline="0" noProof="0" dirty="0">
              <a:ln>
                <a:noFill/>
              </a:ln>
              <a:solidFill>
                <a:srgbClr val="FFFFFF"/>
              </a:solidFill>
              <a:effectLst/>
              <a:uLnTx/>
              <a:uFillTx/>
              <a:latin typeface="Segoe UI"/>
              <a:ea typeface="+mn-ea"/>
              <a:cs typeface="Arial" charset="0"/>
            </a:endParaRPr>
          </a:p>
        </p:txBody>
      </p:sp>
      <p:cxnSp>
        <p:nvCxnSpPr>
          <p:cNvPr id="33" name="AutoShape 18">
            <a:extLst>
              <a:ext uri="{FF2B5EF4-FFF2-40B4-BE49-F238E27FC236}">
                <a16:creationId xmlns:a16="http://schemas.microsoft.com/office/drawing/2014/main" id="{F47AF930-2BCF-8142-70C2-0F8D4C1DC69A}"/>
              </a:ext>
            </a:extLst>
          </p:cNvPr>
          <p:cNvCxnSpPr>
            <a:cxnSpLocks noChangeShapeType="1"/>
            <a:stCxn id="77" idx="1"/>
            <a:endCxn id="28" idx="6"/>
          </p:cNvCxnSpPr>
          <p:nvPr/>
        </p:nvCxnSpPr>
        <p:spPr bwMode="auto">
          <a:xfrm flipH="1">
            <a:off x="5021622" y="2334734"/>
            <a:ext cx="656018" cy="0"/>
          </a:xfrm>
          <a:prstGeom prst="straightConnector1">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AutoShape 18">
            <a:extLst>
              <a:ext uri="{FF2B5EF4-FFF2-40B4-BE49-F238E27FC236}">
                <a16:creationId xmlns:a16="http://schemas.microsoft.com/office/drawing/2014/main" id="{1F9AA34B-B246-5519-4076-CB831D1DD679}"/>
              </a:ext>
            </a:extLst>
          </p:cNvPr>
          <p:cNvCxnSpPr>
            <a:cxnSpLocks noChangeShapeType="1"/>
            <a:stCxn id="19" idx="6"/>
            <a:endCxn id="20" idx="1"/>
          </p:cNvCxnSpPr>
          <p:nvPr/>
        </p:nvCxnSpPr>
        <p:spPr bwMode="auto">
          <a:xfrm>
            <a:off x="1053134" y="2097138"/>
            <a:ext cx="721691" cy="0"/>
          </a:xfrm>
          <a:prstGeom prst="straightConnector1">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AutoShape 13">
            <a:extLst>
              <a:ext uri="{FF2B5EF4-FFF2-40B4-BE49-F238E27FC236}">
                <a16:creationId xmlns:a16="http://schemas.microsoft.com/office/drawing/2014/main" id="{76256151-299F-97E2-767E-4BEF77BB5E5A}"/>
              </a:ext>
            </a:extLst>
          </p:cNvPr>
          <p:cNvSpPr>
            <a:spLocks noChangeArrowheads="1"/>
          </p:cNvSpPr>
          <p:nvPr/>
        </p:nvSpPr>
        <p:spPr bwMode="auto">
          <a:xfrm>
            <a:off x="7889979" y="1521138"/>
            <a:ext cx="936000" cy="504000"/>
          </a:xfrm>
          <a:prstGeom prst="roundRect">
            <a:avLst/>
          </a:prstGeom>
          <a:noFill/>
          <a:ln w="12700">
            <a:solidFill>
              <a:schemeClr val="accent6"/>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dirty="0">
                <a:ln>
                  <a:noFill/>
                </a:ln>
                <a:solidFill>
                  <a:srgbClr val="FFFFFF"/>
                </a:solidFill>
                <a:effectLst/>
                <a:uLnTx/>
                <a:uFillTx/>
                <a:latin typeface="Segoe UI"/>
                <a:ea typeface="+mn-ea"/>
                <a:cs typeface="Segoe UI Semibold" panose="020B0702040204020203" pitchFamily="34" charset="0"/>
              </a:rPr>
              <a:t>Send E-Mail</a:t>
            </a:r>
          </a:p>
          <a:p>
            <a:pPr marL="0" marR="0" lvl="0" indent="0" algn="ctr"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Segoe UI Semibold" panose="020B0702040204020203" pitchFamily="34" charset="0"/>
              </a:rPr>
              <a:t>at </a:t>
            </a:r>
            <a:r>
              <a:rPr kumimoji="0" lang="en-US" altLang="de-DE" sz="900" b="0" i="0" u="none" strike="noStrike" kern="1200" cap="none" spc="0" normalizeH="0" baseline="0" noProof="0" dirty="0">
                <a:ln>
                  <a:noFill/>
                </a:ln>
                <a:solidFill>
                  <a:srgbClr val="FFFFFF"/>
                </a:solidFill>
                <a:effectLst/>
                <a:uLnTx/>
                <a:uFillTx/>
                <a:latin typeface="Segoe UI"/>
                <a:ea typeface="+mn-ea"/>
                <a:cs typeface="Segoe UI Semibold" panose="020B0702040204020203" pitchFamily="34" charset="0"/>
              </a:rPr>
              <a:t>the</a:t>
            </a:r>
            <a:r>
              <a:rPr kumimoji="0" lang="de-DE" altLang="de-DE" sz="900" b="0" i="0" u="none" strike="noStrike" kern="1200" cap="none" spc="0" normalizeH="0" baseline="0" noProof="0" dirty="0">
                <a:ln>
                  <a:noFill/>
                </a:ln>
                <a:solidFill>
                  <a:srgbClr val="FFFFFF"/>
                </a:solidFill>
                <a:effectLst/>
                <a:uLnTx/>
                <a:uFillTx/>
                <a:latin typeface="Segoe UI"/>
                <a:ea typeface="+mn-ea"/>
                <a:cs typeface="Segoe UI Semibold" panose="020B0702040204020203" pitchFamily="34" charset="0"/>
              </a:rPr>
              <a:t> beginn</a:t>
            </a:r>
          </a:p>
        </p:txBody>
      </p:sp>
      <p:sp>
        <p:nvSpPr>
          <p:cNvPr id="36" name="AutoShape 13">
            <a:extLst>
              <a:ext uri="{FF2B5EF4-FFF2-40B4-BE49-F238E27FC236}">
                <a16:creationId xmlns:a16="http://schemas.microsoft.com/office/drawing/2014/main" id="{68A1F01A-7EE2-AEA5-2D50-15C617773A2B}"/>
              </a:ext>
            </a:extLst>
          </p:cNvPr>
          <p:cNvSpPr>
            <a:spLocks noChangeArrowheads="1"/>
          </p:cNvSpPr>
          <p:nvPr/>
        </p:nvSpPr>
        <p:spPr bwMode="auto">
          <a:xfrm>
            <a:off x="7889979" y="2178075"/>
            <a:ext cx="936000" cy="504000"/>
          </a:xfrm>
          <a:prstGeom prst="roundRect">
            <a:avLst/>
          </a:prstGeom>
          <a:noFill/>
          <a:ln w="12700">
            <a:solidFill>
              <a:schemeClr val="accent6"/>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dirty="0">
                <a:ln>
                  <a:noFill/>
                </a:ln>
                <a:solidFill>
                  <a:srgbClr val="FFFFFF"/>
                </a:solidFill>
                <a:effectLst/>
                <a:uLnTx/>
                <a:uFillTx/>
                <a:latin typeface="Segoe UI"/>
                <a:ea typeface="+mn-ea"/>
                <a:cs typeface="Segoe UI Semibold" panose="020B0702040204020203" pitchFamily="34" charset="0"/>
              </a:rPr>
              <a:t>Block</a:t>
            </a:r>
          </a:p>
          <a:p>
            <a:pPr marL="0" marR="0" lvl="0" indent="0" algn="ctr"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dirty="0">
                <a:ln>
                  <a:noFill/>
                </a:ln>
                <a:solidFill>
                  <a:srgbClr val="FFFFFF"/>
                </a:solidFill>
                <a:effectLst/>
                <a:uLnTx/>
                <a:uFillTx/>
                <a:latin typeface="Segoe UI"/>
                <a:ea typeface="+mn-ea"/>
                <a:cs typeface="Segoe UI Semibold" panose="020B0702040204020203" pitchFamily="34" charset="0"/>
              </a:rPr>
              <a:t>Material</a:t>
            </a:r>
          </a:p>
        </p:txBody>
      </p:sp>
      <p:sp>
        <p:nvSpPr>
          <p:cNvPr id="37" name="AutoShape 13">
            <a:extLst>
              <a:ext uri="{FF2B5EF4-FFF2-40B4-BE49-F238E27FC236}">
                <a16:creationId xmlns:a16="http://schemas.microsoft.com/office/drawing/2014/main" id="{E2343ADD-7BBA-6196-7224-F2C048EBF61C}"/>
              </a:ext>
            </a:extLst>
          </p:cNvPr>
          <p:cNvSpPr>
            <a:spLocks noChangeArrowheads="1"/>
          </p:cNvSpPr>
          <p:nvPr/>
        </p:nvSpPr>
        <p:spPr bwMode="auto">
          <a:xfrm>
            <a:off x="7889979" y="2827856"/>
            <a:ext cx="936000" cy="504000"/>
          </a:xfrm>
          <a:prstGeom prst="roundRect">
            <a:avLst/>
          </a:prstGeom>
          <a:noFill/>
          <a:ln w="12700">
            <a:solidFill>
              <a:schemeClr val="accent6"/>
            </a:soli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dirty="0">
                <a:ln>
                  <a:noFill/>
                </a:ln>
                <a:solidFill>
                  <a:srgbClr val="FFFFFF"/>
                </a:solidFill>
                <a:effectLst/>
                <a:uLnTx/>
                <a:uFillTx/>
                <a:latin typeface="Segoe UI"/>
                <a:ea typeface="+mn-ea"/>
                <a:cs typeface="Segoe UI Semibold" panose="020B0702040204020203" pitchFamily="34" charset="0"/>
              </a:rPr>
              <a:t>Create</a:t>
            </a:r>
          </a:p>
          <a:p>
            <a:pPr marL="0" marR="0" lvl="0" indent="0" algn="ctr"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dirty="0">
                <a:ln>
                  <a:noFill/>
                </a:ln>
                <a:solidFill>
                  <a:srgbClr val="FFFFFF"/>
                </a:solidFill>
                <a:effectLst/>
                <a:uLnTx/>
                <a:uFillTx/>
                <a:latin typeface="Segoe UI"/>
                <a:ea typeface="+mn-ea"/>
                <a:cs typeface="Segoe UI Semibold" panose="020B0702040204020203" pitchFamily="34" charset="0"/>
              </a:rPr>
              <a:t>Material</a:t>
            </a:r>
          </a:p>
        </p:txBody>
      </p:sp>
      <p:cxnSp>
        <p:nvCxnSpPr>
          <p:cNvPr id="38" name="AutoShape 18">
            <a:extLst>
              <a:ext uri="{FF2B5EF4-FFF2-40B4-BE49-F238E27FC236}">
                <a16:creationId xmlns:a16="http://schemas.microsoft.com/office/drawing/2014/main" id="{811CC4F6-9314-841E-302C-357BE9108F4C}"/>
              </a:ext>
            </a:extLst>
          </p:cNvPr>
          <p:cNvCxnSpPr>
            <a:cxnSpLocks noChangeShapeType="1"/>
          </p:cNvCxnSpPr>
          <p:nvPr/>
        </p:nvCxnSpPr>
        <p:spPr bwMode="auto">
          <a:xfrm>
            <a:off x="6835116" y="1782242"/>
            <a:ext cx="1054863" cy="0"/>
          </a:xfrm>
          <a:prstGeom prst="straightConnector1">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Textfeld 108">
            <a:extLst>
              <a:ext uri="{FF2B5EF4-FFF2-40B4-BE49-F238E27FC236}">
                <a16:creationId xmlns:a16="http://schemas.microsoft.com/office/drawing/2014/main" id="{5866B075-57D5-6310-15FF-AFD8005F4789}"/>
              </a:ext>
            </a:extLst>
          </p:cNvPr>
          <p:cNvSpPr txBox="1"/>
          <p:nvPr/>
        </p:nvSpPr>
        <p:spPr>
          <a:xfrm>
            <a:off x="8694050" y="1502185"/>
            <a:ext cx="252000" cy="252000"/>
          </a:xfrm>
          <a:prstGeom prst="ellipse">
            <a:avLst/>
          </a:prstGeom>
          <a:solidFill>
            <a:schemeClr val="accent6"/>
          </a:solidFill>
          <a:ln>
            <a:solidFill>
              <a:schemeClr val="accent1"/>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dirty="0">
                <a:ln>
                  <a:noFill/>
                </a:ln>
                <a:solidFill>
                  <a:srgbClr val="100C2A"/>
                </a:solidFill>
                <a:effectLst/>
                <a:uLnTx/>
                <a:uFillTx/>
                <a:latin typeface="Segoe UI"/>
                <a:ea typeface="+mn-ea"/>
                <a:cs typeface="Arial" pitchFamily="34" charset="0"/>
              </a:rPr>
              <a:t>MAS</a:t>
            </a:r>
          </a:p>
        </p:txBody>
      </p:sp>
      <p:cxnSp>
        <p:nvCxnSpPr>
          <p:cNvPr id="40" name="AutoShape 18">
            <a:extLst>
              <a:ext uri="{FF2B5EF4-FFF2-40B4-BE49-F238E27FC236}">
                <a16:creationId xmlns:a16="http://schemas.microsoft.com/office/drawing/2014/main" id="{D4832AEB-4390-6839-DF93-F63C6EAB70C8}"/>
              </a:ext>
            </a:extLst>
          </p:cNvPr>
          <p:cNvCxnSpPr>
            <a:cxnSpLocks noChangeShapeType="1"/>
            <a:stCxn id="35" idx="2"/>
            <a:endCxn id="36" idx="0"/>
          </p:cNvCxnSpPr>
          <p:nvPr/>
        </p:nvCxnSpPr>
        <p:spPr bwMode="auto">
          <a:xfrm>
            <a:off x="8357979" y="2025138"/>
            <a:ext cx="0" cy="152937"/>
          </a:xfrm>
          <a:prstGeom prst="straightConnector1">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1" name="AutoShape 18">
            <a:extLst>
              <a:ext uri="{FF2B5EF4-FFF2-40B4-BE49-F238E27FC236}">
                <a16:creationId xmlns:a16="http://schemas.microsoft.com/office/drawing/2014/main" id="{F0C7CFBC-F7E2-F8F2-B0C1-C2F85A484B2C}"/>
              </a:ext>
            </a:extLst>
          </p:cNvPr>
          <p:cNvCxnSpPr>
            <a:cxnSpLocks noChangeShapeType="1"/>
            <a:stCxn id="36" idx="2"/>
            <a:endCxn id="37" idx="0"/>
          </p:cNvCxnSpPr>
          <p:nvPr/>
        </p:nvCxnSpPr>
        <p:spPr bwMode="auto">
          <a:xfrm>
            <a:off x="8357979" y="2682075"/>
            <a:ext cx="0" cy="145781"/>
          </a:xfrm>
          <a:prstGeom prst="straightConnector1">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2" name="Textfeld 108">
            <a:extLst>
              <a:ext uri="{FF2B5EF4-FFF2-40B4-BE49-F238E27FC236}">
                <a16:creationId xmlns:a16="http://schemas.microsoft.com/office/drawing/2014/main" id="{7536BC42-811A-74CE-3394-A8A223F7866D}"/>
              </a:ext>
            </a:extLst>
          </p:cNvPr>
          <p:cNvSpPr txBox="1"/>
          <p:nvPr/>
        </p:nvSpPr>
        <p:spPr>
          <a:xfrm>
            <a:off x="8694050" y="2149949"/>
            <a:ext cx="252000" cy="252000"/>
          </a:xfrm>
          <a:prstGeom prst="ellipse">
            <a:avLst/>
          </a:prstGeom>
          <a:solidFill>
            <a:schemeClr val="accent6"/>
          </a:solidFill>
          <a:ln>
            <a:solidFill>
              <a:schemeClr val="accent1"/>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a:ln>
                  <a:noFill/>
                </a:ln>
                <a:solidFill>
                  <a:srgbClr val="100C2A"/>
                </a:solidFill>
                <a:effectLst/>
                <a:uLnTx/>
                <a:uFillTx/>
                <a:latin typeface="Segoe UI"/>
                <a:ea typeface="+mn-ea"/>
                <a:cs typeface="Arial" pitchFamily="34" charset="0"/>
              </a:rPr>
              <a:t>KMS</a:t>
            </a:r>
            <a:endParaRPr kumimoji="0" lang="de-DE" sz="700" b="0" i="0" u="none" strike="noStrike" kern="1200" cap="none" spc="0" normalizeH="0" baseline="0" noProof="0" dirty="0">
              <a:ln>
                <a:noFill/>
              </a:ln>
              <a:solidFill>
                <a:srgbClr val="100C2A"/>
              </a:solidFill>
              <a:effectLst/>
              <a:uLnTx/>
              <a:uFillTx/>
              <a:latin typeface="Segoe UI"/>
              <a:ea typeface="+mn-ea"/>
              <a:cs typeface="Arial" pitchFamily="34" charset="0"/>
            </a:endParaRPr>
          </a:p>
        </p:txBody>
      </p:sp>
      <p:sp>
        <p:nvSpPr>
          <p:cNvPr id="53" name="Textfeld 108">
            <a:extLst>
              <a:ext uri="{FF2B5EF4-FFF2-40B4-BE49-F238E27FC236}">
                <a16:creationId xmlns:a16="http://schemas.microsoft.com/office/drawing/2014/main" id="{25BA31A4-5DD1-E36E-CF0A-DDAA2527E819}"/>
              </a:ext>
            </a:extLst>
          </p:cNvPr>
          <p:cNvSpPr txBox="1"/>
          <p:nvPr/>
        </p:nvSpPr>
        <p:spPr>
          <a:xfrm>
            <a:off x="8694050" y="2797712"/>
            <a:ext cx="252000" cy="252000"/>
          </a:xfrm>
          <a:prstGeom prst="ellipse">
            <a:avLst/>
          </a:prstGeom>
          <a:solidFill>
            <a:schemeClr val="accent6"/>
          </a:solidFill>
          <a:ln>
            <a:solidFill>
              <a:schemeClr val="accent1"/>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dirty="0">
                <a:ln>
                  <a:noFill/>
                </a:ln>
                <a:solidFill>
                  <a:srgbClr val="100C2A"/>
                </a:solidFill>
                <a:effectLst/>
                <a:uLnTx/>
                <a:uFillTx/>
                <a:latin typeface="Segoe UI"/>
                <a:ea typeface="+mn-ea"/>
                <a:cs typeface="Arial" pitchFamily="34" charset="0"/>
              </a:rPr>
              <a:t>DPM</a:t>
            </a:r>
          </a:p>
        </p:txBody>
      </p:sp>
      <p:pic>
        <p:nvPicPr>
          <p:cNvPr id="57" name="Graphic 98">
            <a:extLst>
              <a:ext uri="{FF2B5EF4-FFF2-40B4-BE49-F238E27FC236}">
                <a16:creationId xmlns:a16="http://schemas.microsoft.com/office/drawing/2014/main" id="{677DD877-C348-A253-760C-7A463F931A44}"/>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9035016" y="1521942"/>
            <a:ext cx="239160" cy="239160"/>
          </a:xfrm>
          <a:prstGeom prst="rect">
            <a:avLst/>
          </a:prstGeom>
        </p:spPr>
      </p:pic>
      <p:grpSp>
        <p:nvGrpSpPr>
          <p:cNvPr id="59" name="Graphic 121" descr="Checklist outline">
            <a:extLst>
              <a:ext uri="{FF2B5EF4-FFF2-40B4-BE49-F238E27FC236}">
                <a16:creationId xmlns:a16="http://schemas.microsoft.com/office/drawing/2014/main" id="{BEC55C37-B86F-1DCC-69EE-CBE66EA6174D}"/>
              </a:ext>
            </a:extLst>
          </p:cNvPr>
          <p:cNvGrpSpPr/>
          <p:nvPr/>
        </p:nvGrpSpPr>
        <p:grpSpPr>
          <a:xfrm>
            <a:off x="9039012" y="2189623"/>
            <a:ext cx="247998" cy="330664"/>
            <a:chOff x="9039012" y="2189623"/>
            <a:chExt cx="247998" cy="330664"/>
          </a:xfrm>
          <a:solidFill>
            <a:schemeClr val="accent6"/>
          </a:solidFill>
        </p:grpSpPr>
        <p:sp>
          <p:nvSpPr>
            <p:cNvPr id="63" name="Freeform: Shape 111">
              <a:extLst>
                <a:ext uri="{FF2B5EF4-FFF2-40B4-BE49-F238E27FC236}">
                  <a16:creationId xmlns:a16="http://schemas.microsoft.com/office/drawing/2014/main" id="{C70F0E5D-FB0A-09EF-4E0D-455E74CB0E82}"/>
                </a:ext>
              </a:extLst>
            </p:cNvPr>
            <p:cNvSpPr/>
            <p:nvPr/>
          </p:nvSpPr>
          <p:spPr>
            <a:xfrm>
              <a:off x="9081556" y="2236300"/>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406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64" name="Freeform: Shape 112">
              <a:extLst>
                <a:ext uri="{FF2B5EF4-FFF2-40B4-BE49-F238E27FC236}">
                  <a16:creationId xmlns:a16="http://schemas.microsoft.com/office/drawing/2014/main" id="{9C7B2620-F87F-01DC-0619-47C399DD220E}"/>
                </a:ext>
              </a:extLst>
            </p:cNvPr>
            <p:cNvSpPr/>
            <p:nvPr/>
          </p:nvSpPr>
          <p:spPr>
            <a:xfrm>
              <a:off x="9167144" y="2259889"/>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406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66" name="Freeform: Shape 113">
              <a:extLst>
                <a:ext uri="{FF2B5EF4-FFF2-40B4-BE49-F238E27FC236}">
                  <a16:creationId xmlns:a16="http://schemas.microsoft.com/office/drawing/2014/main" id="{0B105FBB-0FA3-E679-5B4B-5B05F97BBE61}"/>
                </a:ext>
              </a:extLst>
            </p:cNvPr>
            <p:cNvSpPr/>
            <p:nvPr/>
          </p:nvSpPr>
          <p:spPr>
            <a:xfrm>
              <a:off x="9081556" y="2298300"/>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406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67" name="Freeform: Shape 114">
              <a:extLst>
                <a:ext uri="{FF2B5EF4-FFF2-40B4-BE49-F238E27FC236}">
                  <a16:creationId xmlns:a16="http://schemas.microsoft.com/office/drawing/2014/main" id="{39D3B34F-B354-8E75-BADF-BA3FE11CD89D}"/>
                </a:ext>
              </a:extLst>
            </p:cNvPr>
            <p:cNvSpPr/>
            <p:nvPr/>
          </p:nvSpPr>
          <p:spPr>
            <a:xfrm>
              <a:off x="9167144" y="2321889"/>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406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68" name="Freeform: Shape 115">
              <a:extLst>
                <a:ext uri="{FF2B5EF4-FFF2-40B4-BE49-F238E27FC236}">
                  <a16:creationId xmlns:a16="http://schemas.microsoft.com/office/drawing/2014/main" id="{8A5CDC68-D296-2DC8-DCE6-D99BB392B96D}"/>
                </a:ext>
              </a:extLst>
            </p:cNvPr>
            <p:cNvSpPr/>
            <p:nvPr/>
          </p:nvSpPr>
          <p:spPr>
            <a:xfrm>
              <a:off x="9081556" y="2360299"/>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406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72" name="Freeform: Shape 117">
              <a:extLst>
                <a:ext uri="{FF2B5EF4-FFF2-40B4-BE49-F238E27FC236}">
                  <a16:creationId xmlns:a16="http://schemas.microsoft.com/office/drawing/2014/main" id="{E5918914-7812-655C-4EE1-46A1EB55A4C3}"/>
                </a:ext>
              </a:extLst>
            </p:cNvPr>
            <p:cNvSpPr/>
            <p:nvPr/>
          </p:nvSpPr>
          <p:spPr>
            <a:xfrm>
              <a:off x="9167144" y="2383888"/>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406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73" name="Freeform: Shape 119">
              <a:extLst>
                <a:ext uri="{FF2B5EF4-FFF2-40B4-BE49-F238E27FC236}">
                  <a16:creationId xmlns:a16="http://schemas.microsoft.com/office/drawing/2014/main" id="{60D94A22-9B43-C498-A96B-86F1596132E3}"/>
                </a:ext>
              </a:extLst>
            </p:cNvPr>
            <p:cNvSpPr/>
            <p:nvPr/>
          </p:nvSpPr>
          <p:spPr>
            <a:xfrm>
              <a:off x="9081556" y="2422299"/>
              <a:ext cx="59577" cy="45966"/>
            </a:xfrm>
            <a:custGeom>
              <a:avLst/>
              <a:gdLst>
                <a:gd name="connsiteX0" fmla="*/ 19455 w 59577"/>
                <a:gd name="connsiteY0" fmla="*/ 34277 h 45966"/>
                <a:gd name="connsiteX1" fmla="*/ 5844 w 59577"/>
                <a:gd name="connsiteY1" fmla="*/ 20667 h 45966"/>
                <a:gd name="connsiteX2" fmla="*/ 0 w 59577"/>
                <a:gd name="connsiteY2" fmla="*/ 26511 h 45966"/>
                <a:gd name="connsiteX3" fmla="*/ 19455 w 59577"/>
                <a:gd name="connsiteY3" fmla="*/ 45966 h 45966"/>
                <a:gd name="connsiteX4" fmla="*/ 59577 w 59577"/>
                <a:gd name="connsiteY4" fmla="*/ 5844 h 45966"/>
                <a:gd name="connsiteX5" fmla="*/ 53733 w 59577"/>
                <a:gd name="connsiteY5" fmla="*/ 0 h 45966"/>
                <a:gd name="connsiteX6" fmla="*/ 19455 w 59577"/>
                <a:gd name="connsiteY6" fmla="*/ 34277 h 459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577" h="45966">
                  <a:moveTo>
                    <a:pt x="19455" y="34277"/>
                  </a:moveTo>
                  <a:lnTo>
                    <a:pt x="5844" y="20667"/>
                  </a:lnTo>
                  <a:lnTo>
                    <a:pt x="0" y="26511"/>
                  </a:lnTo>
                  <a:lnTo>
                    <a:pt x="19455" y="45966"/>
                  </a:lnTo>
                  <a:lnTo>
                    <a:pt x="59577" y="5844"/>
                  </a:lnTo>
                  <a:lnTo>
                    <a:pt x="53733" y="0"/>
                  </a:lnTo>
                  <a:lnTo>
                    <a:pt x="19455" y="34277"/>
                  </a:lnTo>
                  <a:close/>
                </a:path>
              </a:pathLst>
            </a:custGeom>
            <a:grpFill/>
            <a:ln w="406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75" name="Freeform: Shape 120">
              <a:extLst>
                <a:ext uri="{FF2B5EF4-FFF2-40B4-BE49-F238E27FC236}">
                  <a16:creationId xmlns:a16="http://schemas.microsoft.com/office/drawing/2014/main" id="{EA655C08-5F0A-58E9-3DE0-DE135669321F}"/>
                </a:ext>
              </a:extLst>
            </p:cNvPr>
            <p:cNvSpPr/>
            <p:nvPr/>
          </p:nvSpPr>
          <p:spPr>
            <a:xfrm>
              <a:off x="9167144" y="2445888"/>
              <a:ext cx="78532" cy="8266"/>
            </a:xfrm>
            <a:custGeom>
              <a:avLst/>
              <a:gdLst>
                <a:gd name="connsiteX0" fmla="*/ 0 w 78532"/>
                <a:gd name="connsiteY0" fmla="*/ 0 h 8266"/>
                <a:gd name="connsiteX1" fmla="*/ 78533 w 78532"/>
                <a:gd name="connsiteY1" fmla="*/ 0 h 8266"/>
                <a:gd name="connsiteX2" fmla="*/ 78533 w 78532"/>
                <a:gd name="connsiteY2" fmla="*/ 8267 h 8266"/>
                <a:gd name="connsiteX3" fmla="*/ 0 w 78532"/>
                <a:gd name="connsiteY3" fmla="*/ 8267 h 8266"/>
              </a:gdLst>
              <a:ahLst/>
              <a:cxnLst>
                <a:cxn ang="0">
                  <a:pos x="connsiteX0" y="connsiteY0"/>
                </a:cxn>
                <a:cxn ang="0">
                  <a:pos x="connsiteX1" y="connsiteY1"/>
                </a:cxn>
                <a:cxn ang="0">
                  <a:pos x="connsiteX2" y="connsiteY2"/>
                </a:cxn>
                <a:cxn ang="0">
                  <a:pos x="connsiteX3" y="connsiteY3"/>
                </a:cxn>
              </a:cxnLst>
              <a:rect l="l" t="t" r="r" b="b"/>
              <a:pathLst>
                <a:path w="78532" h="8266">
                  <a:moveTo>
                    <a:pt x="0" y="0"/>
                  </a:moveTo>
                  <a:lnTo>
                    <a:pt x="78533" y="0"/>
                  </a:lnTo>
                  <a:lnTo>
                    <a:pt x="78533" y="8267"/>
                  </a:lnTo>
                  <a:lnTo>
                    <a:pt x="0" y="8267"/>
                  </a:lnTo>
                  <a:close/>
                </a:path>
              </a:pathLst>
            </a:custGeom>
            <a:grpFill/>
            <a:ln w="406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sp>
          <p:nvSpPr>
            <p:cNvPr id="76" name="Freeform: Shape 122">
              <a:extLst>
                <a:ext uri="{FF2B5EF4-FFF2-40B4-BE49-F238E27FC236}">
                  <a16:creationId xmlns:a16="http://schemas.microsoft.com/office/drawing/2014/main" id="{A5E9C5BA-56DC-7A43-64A2-B64C7803C667}"/>
                </a:ext>
              </a:extLst>
            </p:cNvPr>
            <p:cNvSpPr/>
            <p:nvPr/>
          </p:nvSpPr>
          <p:spPr>
            <a:xfrm>
              <a:off x="9039012" y="2189623"/>
              <a:ext cx="247998" cy="330664"/>
            </a:xfrm>
            <a:custGeom>
              <a:avLst/>
              <a:gdLst>
                <a:gd name="connsiteX0" fmla="*/ 0 w 247998"/>
                <a:gd name="connsiteY0" fmla="*/ 330664 h 330664"/>
                <a:gd name="connsiteX1" fmla="*/ 247998 w 247998"/>
                <a:gd name="connsiteY1" fmla="*/ 330664 h 330664"/>
                <a:gd name="connsiteX2" fmla="*/ 247998 w 247998"/>
                <a:gd name="connsiteY2" fmla="*/ 0 h 330664"/>
                <a:gd name="connsiteX3" fmla="*/ 0 w 247998"/>
                <a:gd name="connsiteY3" fmla="*/ 0 h 330664"/>
                <a:gd name="connsiteX4" fmla="*/ 8267 w 247998"/>
                <a:gd name="connsiteY4" fmla="*/ 8267 h 330664"/>
                <a:gd name="connsiteX5" fmla="*/ 239732 w 247998"/>
                <a:gd name="connsiteY5" fmla="*/ 8267 h 330664"/>
                <a:gd name="connsiteX6" fmla="*/ 239732 w 247998"/>
                <a:gd name="connsiteY6" fmla="*/ 322398 h 330664"/>
                <a:gd name="connsiteX7" fmla="*/ 8267 w 247998"/>
                <a:gd name="connsiteY7" fmla="*/ 322398 h 3306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47998" h="330664">
                  <a:moveTo>
                    <a:pt x="0" y="330664"/>
                  </a:moveTo>
                  <a:lnTo>
                    <a:pt x="247998" y="330664"/>
                  </a:lnTo>
                  <a:lnTo>
                    <a:pt x="247998" y="0"/>
                  </a:lnTo>
                  <a:lnTo>
                    <a:pt x="0" y="0"/>
                  </a:lnTo>
                  <a:close/>
                  <a:moveTo>
                    <a:pt x="8267" y="8267"/>
                  </a:moveTo>
                  <a:lnTo>
                    <a:pt x="239732" y="8267"/>
                  </a:lnTo>
                  <a:lnTo>
                    <a:pt x="239732" y="322398"/>
                  </a:lnTo>
                  <a:lnTo>
                    <a:pt x="8267" y="322398"/>
                  </a:lnTo>
                  <a:close/>
                </a:path>
              </a:pathLst>
            </a:custGeom>
            <a:grpFill/>
            <a:ln w="4068" cap="flat">
              <a:noFill/>
              <a:prstDash val="solid"/>
              <a:miter/>
            </a:ln>
          </p:spPr>
          <p:txBody>
            <a:bodyPr rtlCol="0" anchor="ct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de-DE" sz="1800" b="0" i="0" u="none" strike="noStrike" kern="1200" cap="none" spc="0" normalizeH="0" baseline="0" noProof="0">
                <a:ln>
                  <a:noFill/>
                </a:ln>
                <a:solidFill>
                  <a:srgbClr val="FFFFFF"/>
                </a:solidFill>
                <a:effectLst/>
                <a:uLnTx/>
                <a:uFillTx/>
                <a:latin typeface="Segoe UI"/>
                <a:ea typeface="+mn-ea"/>
                <a:cs typeface="+mn-cs"/>
              </a:endParaRPr>
            </a:p>
          </p:txBody>
        </p:sp>
      </p:grpSp>
      <p:sp>
        <p:nvSpPr>
          <p:cNvPr id="77" name="Rectangle 133">
            <a:extLst>
              <a:ext uri="{FF2B5EF4-FFF2-40B4-BE49-F238E27FC236}">
                <a16:creationId xmlns:a16="http://schemas.microsoft.com/office/drawing/2014/main" id="{BD939CDB-3875-5FF1-F67C-155689ACABD0}"/>
              </a:ext>
            </a:extLst>
          </p:cNvPr>
          <p:cNvSpPr/>
          <p:nvPr/>
        </p:nvSpPr>
        <p:spPr>
          <a:xfrm>
            <a:off x="5677640" y="2244734"/>
            <a:ext cx="180000" cy="180000"/>
          </a:xfrm>
          <a:prstGeom prst="rect">
            <a:avLst/>
          </a:prstGeom>
          <a:noFill/>
          <a:ln w="9525" cap="flat">
            <a:noFill/>
            <a:prstDash val="solid"/>
            <a:miter/>
          </a:ln>
        </p:spPr>
        <p:txBody>
          <a:bodyPr lIns="36000" tIns="36000" rIns="36000" bIns="36000" rtlCol="0" anchor="ctr" anchorCtr="0"/>
          <a:lstStyle/>
          <a:p>
            <a:pPr marL="0" marR="0" lvl="0" indent="0" algn="ctr" defTabSz="914400" rtl="0" eaLnBrk="1" fontAlgn="auto" latinLnBrk="0" hangingPunct="1">
              <a:lnSpc>
                <a:spcPct val="100000"/>
              </a:lnSpc>
              <a:spcBef>
                <a:spcPts val="600"/>
              </a:spcBef>
              <a:spcAft>
                <a:spcPts val="600"/>
              </a:spcAft>
              <a:buClrTx/>
              <a:buSzTx/>
              <a:buFontTx/>
              <a:buNone/>
              <a:tabLst/>
              <a:defRPr/>
            </a:pPr>
            <a:endParaRPr kumimoji="0" lang="de-DE" sz="1200" b="1" i="0" u="none" strike="noStrike" kern="1200" cap="none" spc="0" normalizeH="0" baseline="0" noProof="0">
              <a:ln>
                <a:noFill/>
              </a:ln>
              <a:solidFill>
                <a:srgbClr val="FFFFFF"/>
              </a:solidFill>
              <a:effectLst/>
              <a:uLnTx/>
              <a:uFillTx/>
              <a:latin typeface="Segoe UI Light"/>
              <a:ea typeface="+mn-ea"/>
              <a:cs typeface="+mn-cs"/>
            </a:endParaRPr>
          </a:p>
        </p:txBody>
      </p:sp>
      <p:sp>
        <p:nvSpPr>
          <p:cNvPr id="78" name="Rectangle 141">
            <a:extLst>
              <a:ext uri="{FF2B5EF4-FFF2-40B4-BE49-F238E27FC236}">
                <a16:creationId xmlns:a16="http://schemas.microsoft.com/office/drawing/2014/main" id="{DD458E88-3D03-336F-3830-B2EACEECD817}"/>
              </a:ext>
            </a:extLst>
          </p:cNvPr>
          <p:cNvSpPr/>
          <p:nvPr/>
        </p:nvSpPr>
        <p:spPr>
          <a:xfrm>
            <a:off x="2743940" y="1688547"/>
            <a:ext cx="180000" cy="180000"/>
          </a:xfrm>
          <a:prstGeom prst="rect">
            <a:avLst/>
          </a:prstGeom>
          <a:noFill/>
          <a:ln w="9525" cap="flat">
            <a:noFill/>
            <a:prstDash val="solid"/>
            <a:miter/>
          </a:ln>
        </p:spPr>
        <p:txBody>
          <a:bodyPr lIns="36000" tIns="36000" rIns="36000" bIns="36000" rtlCol="0" anchor="ctr" anchorCtr="0"/>
          <a:lstStyle/>
          <a:p>
            <a:pPr marL="0" marR="0" lvl="0" indent="0" algn="ctr" defTabSz="914400" rtl="0" eaLnBrk="1" fontAlgn="auto" latinLnBrk="0" hangingPunct="1">
              <a:lnSpc>
                <a:spcPct val="100000"/>
              </a:lnSpc>
              <a:spcBef>
                <a:spcPts val="600"/>
              </a:spcBef>
              <a:spcAft>
                <a:spcPts val="600"/>
              </a:spcAft>
              <a:buClrTx/>
              <a:buSzTx/>
              <a:buFontTx/>
              <a:buNone/>
              <a:tabLst/>
              <a:defRPr/>
            </a:pPr>
            <a:endParaRPr kumimoji="0" lang="de-DE" sz="1200" b="1" i="0" u="none" strike="noStrike" kern="1200" cap="none" spc="0" normalizeH="0" baseline="0" noProof="0">
              <a:ln>
                <a:noFill/>
              </a:ln>
              <a:solidFill>
                <a:srgbClr val="FFFFFF"/>
              </a:solidFill>
              <a:effectLst/>
              <a:uLnTx/>
              <a:uFillTx/>
              <a:latin typeface="Segoe UI Light"/>
              <a:ea typeface="+mn-ea"/>
              <a:cs typeface="+mn-cs"/>
            </a:endParaRPr>
          </a:p>
        </p:txBody>
      </p:sp>
      <p:sp>
        <p:nvSpPr>
          <p:cNvPr id="80" name="Text Box 38">
            <a:extLst>
              <a:ext uri="{FF2B5EF4-FFF2-40B4-BE49-F238E27FC236}">
                <a16:creationId xmlns:a16="http://schemas.microsoft.com/office/drawing/2014/main" id="{6FACE526-BF8F-5C81-460C-0B2E2FCB811C}"/>
              </a:ext>
            </a:extLst>
          </p:cNvPr>
          <p:cNvSpPr txBox="1">
            <a:spLocks noChangeArrowheads="1"/>
          </p:cNvSpPr>
          <p:nvPr/>
        </p:nvSpPr>
        <p:spPr bwMode="auto">
          <a:xfrm>
            <a:off x="5198359" y="1659938"/>
            <a:ext cx="252000" cy="252000"/>
          </a:xfrm>
          <a:prstGeom prst="roundRect">
            <a:avLst/>
          </a:prstGeom>
          <a:gradFill>
            <a:gsLst>
              <a:gs pos="0">
                <a:srgbClr val="FF4B4B"/>
              </a:gs>
              <a:gs pos="100000">
                <a:srgbClr val="FF744F"/>
              </a:gs>
            </a:gsLst>
            <a:lin ang="18900000" scaled="0"/>
          </a:gradFill>
          <a:ln w="19050" cap="flat">
            <a:gradFill>
              <a:gsLst>
                <a:gs pos="0">
                  <a:srgbClr val="FF4B4B"/>
                </a:gs>
                <a:gs pos="100000">
                  <a:srgbClr val="FF744F"/>
                </a:gs>
              </a:gsLst>
              <a:lin ang="18900000" scaled="0"/>
            </a:gradFill>
            <a:prstDash val="solid"/>
            <a:miter/>
          </a:ln>
        </p:spPr>
        <p:txBody>
          <a:bodyPr lIns="0" tIns="0" rIns="0" bIns="36000" rtlCol="0" anchor="ctr" anchorCtr="1"/>
          <a:lstStyle>
            <a:defPPr>
              <a:defRPr lang="nl-NL"/>
            </a:defPPr>
            <a:lvl1pPr algn="ctr">
              <a:spcBef>
                <a:spcPts val="600"/>
              </a:spcBef>
              <a:spcAft>
                <a:spcPts val="600"/>
              </a:spcAft>
              <a:defRPr sz="1000"/>
            </a:lvl1p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kumimoji="0" lang="de-DE" altLang="de-DE" sz="800" b="0" i="0" u="none" strike="noStrike" kern="1200" cap="none" spc="0" normalizeH="0" baseline="0" noProof="0" dirty="0" err="1">
                <a:ln>
                  <a:noFill/>
                </a:ln>
                <a:solidFill>
                  <a:srgbClr val="FFFFFF"/>
                </a:solidFill>
                <a:effectLst/>
                <a:uLnTx/>
                <a:uFillTx/>
                <a:latin typeface="Segoe UI"/>
                <a:ea typeface="+mn-ea"/>
                <a:cs typeface="+mn-cs"/>
              </a:rPr>
              <a:t>yes</a:t>
            </a:r>
            <a:endParaRPr kumimoji="0" lang="de-DE" altLang="de-DE" sz="800" b="0" i="0" u="none" strike="noStrike" kern="1200" cap="none" spc="0" normalizeH="0" baseline="0" noProof="0" dirty="0">
              <a:ln>
                <a:noFill/>
              </a:ln>
              <a:solidFill>
                <a:srgbClr val="FFFFFF"/>
              </a:solidFill>
              <a:effectLst/>
              <a:uLnTx/>
              <a:uFillTx/>
              <a:latin typeface="Segoe UI"/>
              <a:ea typeface="+mn-ea"/>
              <a:cs typeface="+mn-cs"/>
            </a:endParaRPr>
          </a:p>
        </p:txBody>
      </p:sp>
      <p:cxnSp>
        <p:nvCxnSpPr>
          <p:cNvPr id="82" name="AutoShape 18">
            <a:extLst>
              <a:ext uri="{FF2B5EF4-FFF2-40B4-BE49-F238E27FC236}">
                <a16:creationId xmlns:a16="http://schemas.microsoft.com/office/drawing/2014/main" id="{A5B258B9-8AB3-1CC6-89EC-076FC544D440}"/>
              </a:ext>
            </a:extLst>
          </p:cNvPr>
          <p:cNvCxnSpPr>
            <a:cxnSpLocks noChangeShapeType="1"/>
            <a:stCxn id="151" idx="3"/>
            <a:endCxn id="152" idx="1"/>
          </p:cNvCxnSpPr>
          <p:nvPr/>
        </p:nvCxnSpPr>
        <p:spPr bwMode="auto">
          <a:xfrm>
            <a:off x="5598754" y="5915809"/>
            <a:ext cx="485353"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83" name="Text Box 38">
            <a:extLst>
              <a:ext uri="{FF2B5EF4-FFF2-40B4-BE49-F238E27FC236}">
                <a16:creationId xmlns:a16="http://schemas.microsoft.com/office/drawing/2014/main" id="{92B104C3-753C-07B3-F42E-82BB65D28000}"/>
              </a:ext>
            </a:extLst>
          </p:cNvPr>
          <p:cNvSpPr txBox="1">
            <a:spLocks noChangeArrowheads="1"/>
          </p:cNvSpPr>
          <p:nvPr/>
        </p:nvSpPr>
        <p:spPr bwMode="auto">
          <a:xfrm>
            <a:off x="5198359" y="2201176"/>
            <a:ext cx="252000" cy="252000"/>
          </a:xfrm>
          <a:prstGeom prst="roundRect">
            <a:avLst/>
          </a:prstGeom>
          <a:solidFill>
            <a:schemeClr val="bg1"/>
          </a:solidFill>
          <a:ln w="12700" cap="flat">
            <a:solidFill>
              <a:schemeClr val="accent4">
                <a:lumMod val="75000"/>
              </a:schemeClr>
            </a:solidFill>
            <a:prstDash val="solid"/>
            <a:miter/>
          </a:ln>
        </p:spPr>
        <p:txBody>
          <a:bodyPr lIns="0" tIns="0" rIns="0" bIns="36000" rtlCol="0" anchor="ctr" anchorCtr="1"/>
          <a:lstStyle>
            <a:defPPr>
              <a:defRPr lang="nl-NL"/>
            </a:defPPr>
            <a:lvl1pPr algn="ctr">
              <a:spcBef>
                <a:spcPts val="600"/>
              </a:spcBef>
              <a:spcAft>
                <a:spcPts val="600"/>
              </a:spcAft>
              <a:defRPr sz="1000"/>
            </a:lvl1p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kumimoji="0" lang="de-DE" altLang="de-DE" sz="800" b="0" i="0" u="none" strike="noStrike" kern="1200" cap="none" spc="0" normalizeH="0" baseline="0" noProof="0">
                <a:ln>
                  <a:noFill/>
                </a:ln>
                <a:solidFill>
                  <a:srgbClr val="FFFFFF"/>
                </a:solidFill>
                <a:effectLst/>
                <a:uLnTx/>
                <a:uFillTx/>
                <a:latin typeface="Segoe UI"/>
                <a:ea typeface="+mn-ea"/>
                <a:cs typeface="+mn-cs"/>
              </a:rPr>
              <a:t>no</a:t>
            </a:r>
            <a:endParaRPr kumimoji="0" lang="de-DE" altLang="de-DE"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84" name="AutoShape 13">
            <a:extLst>
              <a:ext uri="{FF2B5EF4-FFF2-40B4-BE49-F238E27FC236}">
                <a16:creationId xmlns:a16="http://schemas.microsoft.com/office/drawing/2014/main" id="{DCD57600-5EDE-FC22-4CB8-047F0EE1304B}"/>
              </a:ext>
            </a:extLst>
          </p:cNvPr>
          <p:cNvSpPr>
            <a:spLocks noChangeArrowheads="1"/>
          </p:cNvSpPr>
          <p:nvPr/>
        </p:nvSpPr>
        <p:spPr bwMode="auto">
          <a:xfrm>
            <a:off x="1781249" y="3818499"/>
            <a:ext cx="936000" cy="504000"/>
          </a:xfrm>
          <a:prstGeom prst="rect">
            <a:avLst/>
          </a:prstGeom>
          <a:solidFill>
            <a:schemeClr val="accent6"/>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dirty="0" err="1">
                <a:ln>
                  <a:noFill/>
                </a:ln>
                <a:solidFill>
                  <a:srgbClr val="100C2A"/>
                </a:solidFill>
                <a:effectLst/>
                <a:uLnTx/>
                <a:uFillTx/>
                <a:latin typeface="Segoe UI"/>
                <a:ea typeface="+mn-ea"/>
                <a:cs typeface="Arial" charset="0"/>
              </a:rPr>
              <a:t>Maintain</a:t>
            </a:r>
            <a:endParaRPr kumimoji="0" lang="de-DE" altLang="de-DE" sz="900" b="0" i="0" u="none" strike="noStrike" kern="1200" cap="none" spc="0" normalizeH="0" baseline="0" noProof="0" dirty="0">
              <a:ln>
                <a:noFill/>
              </a:ln>
              <a:solidFill>
                <a:srgbClr val="100C2A"/>
              </a:solidFill>
              <a:effectLst/>
              <a:uLnTx/>
              <a:uFillTx/>
              <a:latin typeface="Segoe UI"/>
              <a:ea typeface="+mn-ea"/>
              <a:cs typeface="Arial" charset="0"/>
            </a:endParaRP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dirty="0">
                <a:ln>
                  <a:noFill/>
                </a:ln>
                <a:solidFill>
                  <a:srgbClr val="100C2A"/>
                </a:solidFill>
                <a:effectLst/>
                <a:uLnTx/>
                <a:uFillTx/>
                <a:latin typeface="Segoe UI"/>
                <a:ea typeface="+mn-ea"/>
                <a:cs typeface="Arial" charset="0"/>
              </a:rPr>
              <a:t>MRP View</a:t>
            </a:r>
          </a:p>
        </p:txBody>
      </p:sp>
      <p:sp>
        <p:nvSpPr>
          <p:cNvPr id="85" name="AutoShape 13">
            <a:extLst>
              <a:ext uri="{FF2B5EF4-FFF2-40B4-BE49-F238E27FC236}">
                <a16:creationId xmlns:a16="http://schemas.microsoft.com/office/drawing/2014/main" id="{3AEF01D2-AB84-9C9E-2348-5A75D744D173}"/>
              </a:ext>
            </a:extLst>
          </p:cNvPr>
          <p:cNvSpPr>
            <a:spLocks noChangeArrowheads="1"/>
          </p:cNvSpPr>
          <p:nvPr/>
        </p:nvSpPr>
        <p:spPr bwMode="auto">
          <a:xfrm>
            <a:off x="3082940" y="3818499"/>
            <a:ext cx="936000" cy="504000"/>
          </a:xfrm>
          <a:prstGeom prst="rect">
            <a:avLst/>
          </a:prstGeom>
          <a:solidFill>
            <a:schemeClr val="accent6"/>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100C2A"/>
                </a:solidFill>
                <a:effectLst/>
                <a:uLnTx/>
                <a:uFillTx/>
                <a:latin typeface="Segoe UI"/>
                <a:ea typeface="+mn-ea"/>
                <a:cs typeface="Arial" charset="0"/>
              </a:rPr>
              <a:t>Maintain</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100C2A"/>
                </a:solidFill>
                <a:effectLst/>
                <a:uLnTx/>
                <a:uFillTx/>
                <a:latin typeface="Segoe UI"/>
                <a:ea typeface="+mn-ea"/>
                <a:cs typeface="Arial" charset="0"/>
              </a:rPr>
              <a:t>WM View</a:t>
            </a:r>
            <a:endParaRPr kumimoji="0" lang="de-DE" altLang="de-DE" sz="900" b="0" i="0" u="none" strike="noStrike" kern="1200" cap="none" spc="0" normalizeH="0" baseline="0" noProof="0" dirty="0">
              <a:ln>
                <a:noFill/>
              </a:ln>
              <a:solidFill>
                <a:srgbClr val="100C2A"/>
              </a:solidFill>
              <a:effectLst/>
              <a:uLnTx/>
              <a:uFillTx/>
              <a:latin typeface="Segoe UI"/>
              <a:ea typeface="+mn-ea"/>
              <a:cs typeface="Arial" charset="0"/>
            </a:endParaRPr>
          </a:p>
        </p:txBody>
      </p:sp>
      <p:sp>
        <p:nvSpPr>
          <p:cNvPr id="87" name="Textfeld 108">
            <a:extLst>
              <a:ext uri="{FF2B5EF4-FFF2-40B4-BE49-F238E27FC236}">
                <a16:creationId xmlns:a16="http://schemas.microsoft.com/office/drawing/2014/main" id="{50EECD99-4CE6-02DD-04A4-C73A72EF7FA7}"/>
              </a:ext>
            </a:extLst>
          </p:cNvPr>
          <p:cNvSpPr txBox="1"/>
          <p:nvPr/>
        </p:nvSpPr>
        <p:spPr>
          <a:xfrm>
            <a:off x="2536167" y="3760417"/>
            <a:ext cx="252000" cy="252000"/>
          </a:xfrm>
          <a:prstGeom prst="ellipse">
            <a:avLst/>
          </a:prstGeom>
          <a:solidFill>
            <a:schemeClr val="accent1">
              <a:lumMod val="50000"/>
            </a:schemeClr>
          </a:solidFill>
          <a:ln w="12700">
            <a:no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a:ln>
                  <a:noFill/>
                </a:ln>
                <a:solidFill>
                  <a:srgbClr val="FFFFFF"/>
                </a:solidFill>
                <a:effectLst/>
                <a:uLnTx/>
                <a:uFillTx/>
                <a:latin typeface="Segoe UI"/>
                <a:ea typeface="+mn-ea"/>
                <a:cs typeface="Arial" pitchFamily="34" charset="0"/>
              </a:rPr>
              <a:t>DPS</a:t>
            </a:r>
            <a:endParaRPr kumimoji="0" lang="de-DE" sz="700" b="0" i="0" u="none" strike="noStrike" kern="1200" cap="none" spc="0" normalizeH="0" baseline="0" noProof="0" dirty="0">
              <a:ln>
                <a:noFill/>
              </a:ln>
              <a:solidFill>
                <a:srgbClr val="FFFFFF"/>
              </a:solidFill>
              <a:effectLst/>
              <a:uLnTx/>
              <a:uFillTx/>
              <a:latin typeface="Segoe UI"/>
              <a:ea typeface="+mn-ea"/>
              <a:cs typeface="Arial" pitchFamily="34" charset="0"/>
            </a:endParaRPr>
          </a:p>
        </p:txBody>
      </p:sp>
      <p:sp>
        <p:nvSpPr>
          <p:cNvPr id="95" name="Textfeld 108">
            <a:extLst>
              <a:ext uri="{FF2B5EF4-FFF2-40B4-BE49-F238E27FC236}">
                <a16:creationId xmlns:a16="http://schemas.microsoft.com/office/drawing/2014/main" id="{1633C279-CB8E-3D45-F453-BD2E28B28BFA}"/>
              </a:ext>
            </a:extLst>
          </p:cNvPr>
          <p:cNvSpPr txBox="1"/>
          <p:nvPr/>
        </p:nvSpPr>
        <p:spPr>
          <a:xfrm>
            <a:off x="3835951" y="3762141"/>
            <a:ext cx="252000" cy="252000"/>
          </a:xfrm>
          <a:prstGeom prst="ellipse">
            <a:avLst/>
          </a:prstGeom>
          <a:solidFill>
            <a:schemeClr val="accent1">
              <a:lumMod val="50000"/>
            </a:schemeClr>
          </a:solidFill>
          <a:ln w="12700">
            <a:no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a:ln>
                  <a:noFill/>
                </a:ln>
                <a:solidFill>
                  <a:srgbClr val="FFFFFF"/>
                </a:solidFill>
                <a:effectLst/>
                <a:uLnTx/>
                <a:uFillTx/>
                <a:latin typeface="Segoe UI"/>
                <a:ea typeface="+mn-ea"/>
                <a:cs typeface="Arial" pitchFamily="34" charset="0"/>
              </a:rPr>
              <a:t>WMS</a:t>
            </a:r>
            <a:endParaRPr kumimoji="0" lang="de-DE" sz="700" b="0" i="0" u="none" strike="noStrike" kern="1200" cap="none" spc="0" normalizeH="0" baseline="0" noProof="0" dirty="0">
              <a:ln>
                <a:noFill/>
              </a:ln>
              <a:solidFill>
                <a:srgbClr val="FFFFFF"/>
              </a:solidFill>
              <a:effectLst/>
              <a:uLnTx/>
              <a:uFillTx/>
              <a:latin typeface="Segoe UI"/>
              <a:ea typeface="+mn-ea"/>
              <a:cs typeface="Arial" pitchFamily="34" charset="0"/>
            </a:endParaRPr>
          </a:p>
        </p:txBody>
      </p:sp>
      <p:sp>
        <p:nvSpPr>
          <p:cNvPr id="96" name="AutoShape 13">
            <a:extLst>
              <a:ext uri="{FF2B5EF4-FFF2-40B4-BE49-F238E27FC236}">
                <a16:creationId xmlns:a16="http://schemas.microsoft.com/office/drawing/2014/main" id="{9E0D843A-E3C2-6844-0D99-48981584C8D7}"/>
              </a:ext>
            </a:extLst>
          </p:cNvPr>
          <p:cNvSpPr>
            <a:spLocks noChangeArrowheads="1"/>
          </p:cNvSpPr>
          <p:nvPr/>
        </p:nvSpPr>
        <p:spPr bwMode="auto">
          <a:xfrm>
            <a:off x="4384631" y="3818499"/>
            <a:ext cx="936000" cy="504000"/>
          </a:xfrm>
          <a:prstGeom prst="rect">
            <a:avLst/>
          </a:prstGeom>
          <a:solidFill>
            <a:schemeClr val="accent6"/>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dirty="0">
                <a:ln>
                  <a:noFill/>
                </a:ln>
                <a:solidFill>
                  <a:srgbClr val="100C2A"/>
                </a:solidFill>
                <a:effectLst/>
                <a:uLnTx/>
                <a:uFillTx/>
                <a:latin typeface="Segoe UI"/>
                <a:ea typeface="+mn-ea"/>
                <a:cs typeface="Arial" charset="0"/>
              </a:rPr>
              <a:t>Create </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dirty="0">
                <a:ln>
                  <a:noFill/>
                </a:ln>
                <a:solidFill>
                  <a:srgbClr val="100C2A"/>
                </a:solidFill>
                <a:effectLst/>
                <a:uLnTx/>
                <a:uFillTx/>
                <a:latin typeface="Segoe UI"/>
                <a:ea typeface="+mn-ea"/>
                <a:cs typeface="Arial" charset="0"/>
              </a:rPr>
              <a:t>Reservation</a:t>
            </a:r>
          </a:p>
        </p:txBody>
      </p:sp>
      <p:sp>
        <p:nvSpPr>
          <p:cNvPr id="97" name="Textfeld 108">
            <a:extLst>
              <a:ext uri="{FF2B5EF4-FFF2-40B4-BE49-F238E27FC236}">
                <a16:creationId xmlns:a16="http://schemas.microsoft.com/office/drawing/2014/main" id="{3B3FB4FE-1916-F657-B878-F851E72DEF58}"/>
              </a:ext>
            </a:extLst>
          </p:cNvPr>
          <p:cNvSpPr txBox="1"/>
          <p:nvPr/>
        </p:nvSpPr>
        <p:spPr>
          <a:xfrm>
            <a:off x="5135735" y="3762141"/>
            <a:ext cx="252000" cy="252000"/>
          </a:xfrm>
          <a:prstGeom prst="ellipse">
            <a:avLst/>
          </a:prstGeom>
          <a:solidFill>
            <a:schemeClr val="accent1">
              <a:lumMod val="50000"/>
            </a:schemeClr>
          </a:solidFill>
          <a:ln w="12700">
            <a:no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a:ln>
                  <a:noFill/>
                </a:ln>
                <a:solidFill>
                  <a:srgbClr val="FFFFFF"/>
                </a:solidFill>
                <a:effectLst/>
                <a:uLnTx/>
                <a:uFillTx/>
                <a:latin typeface="Segoe UI"/>
                <a:ea typeface="+mn-ea"/>
                <a:cs typeface="Arial" pitchFamily="34" charset="0"/>
              </a:rPr>
              <a:t>RES</a:t>
            </a:r>
            <a:endParaRPr kumimoji="0" lang="de-DE" sz="700" b="0" i="0" u="none" strike="noStrike" kern="1200" cap="none" spc="0" normalizeH="0" baseline="0" noProof="0" dirty="0">
              <a:ln>
                <a:noFill/>
              </a:ln>
              <a:solidFill>
                <a:srgbClr val="FFFFFF"/>
              </a:solidFill>
              <a:effectLst/>
              <a:uLnTx/>
              <a:uFillTx/>
              <a:latin typeface="Segoe UI"/>
              <a:ea typeface="+mn-ea"/>
              <a:cs typeface="Arial" pitchFamily="34" charset="0"/>
            </a:endParaRPr>
          </a:p>
        </p:txBody>
      </p:sp>
      <p:sp>
        <p:nvSpPr>
          <p:cNvPr id="98" name="AutoShape 13">
            <a:extLst>
              <a:ext uri="{FF2B5EF4-FFF2-40B4-BE49-F238E27FC236}">
                <a16:creationId xmlns:a16="http://schemas.microsoft.com/office/drawing/2014/main" id="{06C34EB8-B286-4453-1BB8-ED35243F394C}"/>
              </a:ext>
            </a:extLst>
          </p:cNvPr>
          <p:cNvSpPr>
            <a:spLocks noChangeArrowheads="1"/>
          </p:cNvSpPr>
          <p:nvPr/>
        </p:nvSpPr>
        <p:spPr bwMode="auto">
          <a:xfrm>
            <a:off x="5686321" y="3818499"/>
            <a:ext cx="936000" cy="504000"/>
          </a:xfrm>
          <a:prstGeom prst="rect">
            <a:avLst/>
          </a:prstGeom>
          <a:solidFill>
            <a:schemeClr val="accent6"/>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100C2A"/>
                </a:solidFill>
                <a:effectLst/>
                <a:uLnTx/>
                <a:uFillTx/>
                <a:latin typeface="Segoe UI"/>
                <a:ea typeface="+mn-ea"/>
                <a:cs typeface="Arial" charset="0"/>
              </a:rPr>
              <a:t>Decision</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100C2A"/>
                </a:solidFill>
                <a:effectLst/>
                <a:uLnTx/>
                <a:uFillTx/>
                <a:latin typeface="Segoe UI"/>
                <a:ea typeface="+mn-ea"/>
                <a:cs typeface="Arial" charset="0"/>
              </a:rPr>
              <a:t>Costing</a:t>
            </a:r>
            <a:endParaRPr kumimoji="0" lang="de-DE" altLang="de-DE" sz="900" b="0" i="0" u="none" strike="noStrike" kern="1200" cap="none" spc="0" normalizeH="0" baseline="0" noProof="0" dirty="0">
              <a:ln>
                <a:noFill/>
              </a:ln>
              <a:solidFill>
                <a:srgbClr val="100C2A"/>
              </a:solidFill>
              <a:effectLst/>
              <a:uLnTx/>
              <a:uFillTx/>
              <a:latin typeface="Segoe UI"/>
              <a:ea typeface="+mn-ea"/>
              <a:cs typeface="Arial" charset="0"/>
            </a:endParaRPr>
          </a:p>
        </p:txBody>
      </p:sp>
      <p:sp>
        <p:nvSpPr>
          <p:cNvPr id="101" name="Textfeld 108">
            <a:extLst>
              <a:ext uri="{FF2B5EF4-FFF2-40B4-BE49-F238E27FC236}">
                <a16:creationId xmlns:a16="http://schemas.microsoft.com/office/drawing/2014/main" id="{44E206C0-395E-3F6D-4F67-54C9A6FD956C}"/>
              </a:ext>
            </a:extLst>
          </p:cNvPr>
          <p:cNvSpPr txBox="1"/>
          <p:nvPr/>
        </p:nvSpPr>
        <p:spPr>
          <a:xfrm>
            <a:off x="6435519" y="3762141"/>
            <a:ext cx="252000" cy="252000"/>
          </a:xfrm>
          <a:prstGeom prst="ellipse">
            <a:avLst/>
          </a:prstGeom>
          <a:solidFill>
            <a:schemeClr val="accent1">
              <a:lumMod val="50000"/>
            </a:schemeClr>
          </a:solidFill>
          <a:ln w="12700">
            <a:no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dirty="0">
                <a:ln>
                  <a:noFill/>
                </a:ln>
                <a:solidFill>
                  <a:srgbClr val="FFFFFF"/>
                </a:solidFill>
                <a:effectLst/>
                <a:uLnTx/>
                <a:uFillTx/>
                <a:latin typeface="Segoe UI"/>
                <a:ea typeface="+mn-ea"/>
                <a:cs typeface="Arial" pitchFamily="34" charset="0"/>
              </a:rPr>
              <a:t>EKA</a:t>
            </a:r>
          </a:p>
        </p:txBody>
      </p:sp>
      <p:cxnSp>
        <p:nvCxnSpPr>
          <p:cNvPr id="102" name="Connector: Elbow 53">
            <a:extLst>
              <a:ext uri="{FF2B5EF4-FFF2-40B4-BE49-F238E27FC236}">
                <a16:creationId xmlns:a16="http://schemas.microsoft.com/office/drawing/2014/main" id="{DF074E56-FE96-F57B-DFFD-2D75A7793FFD}"/>
              </a:ext>
            </a:extLst>
          </p:cNvPr>
          <p:cNvCxnSpPr>
            <a:cxnSpLocks/>
            <a:stCxn id="37" idx="2"/>
          </p:cNvCxnSpPr>
          <p:nvPr/>
        </p:nvCxnSpPr>
        <p:spPr>
          <a:xfrm rot="5400000">
            <a:off x="5060293" y="520812"/>
            <a:ext cx="486643" cy="6108730"/>
          </a:xfrm>
          <a:prstGeom prst="bentConnector3">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1" name="Connector: Elbow 55">
            <a:extLst>
              <a:ext uri="{FF2B5EF4-FFF2-40B4-BE49-F238E27FC236}">
                <a16:creationId xmlns:a16="http://schemas.microsoft.com/office/drawing/2014/main" id="{CB5CAA56-C839-D65B-3899-8B11D34E45C5}"/>
              </a:ext>
            </a:extLst>
          </p:cNvPr>
          <p:cNvCxnSpPr>
            <a:cxnSpLocks/>
            <a:stCxn id="37" idx="2"/>
          </p:cNvCxnSpPr>
          <p:nvPr/>
        </p:nvCxnSpPr>
        <p:spPr>
          <a:xfrm rot="5400000">
            <a:off x="5711139" y="1171658"/>
            <a:ext cx="486643" cy="4807039"/>
          </a:xfrm>
          <a:prstGeom prst="bentConnector3">
            <a:avLst>
              <a:gd name="adj1" fmla="val 50000"/>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9" name="Connector: Elbow 60">
            <a:extLst>
              <a:ext uri="{FF2B5EF4-FFF2-40B4-BE49-F238E27FC236}">
                <a16:creationId xmlns:a16="http://schemas.microsoft.com/office/drawing/2014/main" id="{DE921DE1-37CA-A3D1-C47F-17A857C91580}"/>
              </a:ext>
            </a:extLst>
          </p:cNvPr>
          <p:cNvCxnSpPr>
            <a:cxnSpLocks/>
            <a:stCxn id="37" idx="2"/>
          </p:cNvCxnSpPr>
          <p:nvPr/>
        </p:nvCxnSpPr>
        <p:spPr>
          <a:xfrm rot="5400000">
            <a:off x="6361984" y="1822503"/>
            <a:ext cx="486643" cy="3505348"/>
          </a:xfrm>
          <a:prstGeom prst="bentConnector3">
            <a:avLst>
              <a:gd name="adj1" fmla="val 50000"/>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2" name="Connector: Elbow 64">
            <a:extLst>
              <a:ext uri="{FF2B5EF4-FFF2-40B4-BE49-F238E27FC236}">
                <a16:creationId xmlns:a16="http://schemas.microsoft.com/office/drawing/2014/main" id="{12F5A73E-C91D-C007-1A19-5DDC77FC0441}"/>
              </a:ext>
            </a:extLst>
          </p:cNvPr>
          <p:cNvCxnSpPr>
            <a:cxnSpLocks/>
            <a:stCxn id="37" idx="2"/>
          </p:cNvCxnSpPr>
          <p:nvPr/>
        </p:nvCxnSpPr>
        <p:spPr>
          <a:xfrm rot="5400000">
            <a:off x="7012829" y="2473348"/>
            <a:ext cx="486643" cy="2203658"/>
          </a:xfrm>
          <a:prstGeom prst="bentConnector3">
            <a:avLst>
              <a:gd name="adj1" fmla="val 50000"/>
            </a:avLst>
          </a:prstGeom>
          <a:noFill/>
          <a:ln w="12700">
            <a:solidFill>
              <a:schemeClr val="accent6"/>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24" name="AutoShape 13">
            <a:extLst>
              <a:ext uri="{FF2B5EF4-FFF2-40B4-BE49-F238E27FC236}">
                <a16:creationId xmlns:a16="http://schemas.microsoft.com/office/drawing/2014/main" id="{0DCF0A84-B8B0-FF30-D922-F42A68448801}"/>
              </a:ext>
            </a:extLst>
          </p:cNvPr>
          <p:cNvSpPr>
            <a:spLocks noChangeArrowheads="1"/>
          </p:cNvSpPr>
          <p:nvPr/>
        </p:nvSpPr>
        <p:spPr bwMode="auto">
          <a:xfrm>
            <a:off x="7889979" y="3818499"/>
            <a:ext cx="936000" cy="504000"/>
          </a:xfrm>
          <a:prstGeom prst="rect">
            <a:avLst/>
          </a:prstGeom>
          <a:solidFill>
            <a:schemeClr val="accent6"/>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dirty="0" err="1">
                <a:ln>
                  <a:noFill/>
                </a:ln>
                <a:solidFill>
                  <a:srgbClr val="100C2A"/>
                </a:solidFill>
                <a:effectLst/>
                <a:uLnTx/>
                <a:uFillTx/>
                <a:latin typeface="Segoe UI"/>
                <a:ea typeface="+mn-ea"/>
                <a:cs typeface="Arial" charset="0"/>
              </a:rPr>
              <a:t>Costing</a:t>
            </a:r>
            <a:endParaRPr kumimoji="0" lang="de-DE" altLang="de-DE" sz="900" b="0" i="0" u="none" strike="noStrike" kern="1200" cap="none" spc="0" normalizeH="0" baseline="0" noProof="0" dirty="0">
              <a:ln>
                <a:noFill/>
              </a:ln>
              <a:solidFill>
                <a:srgbClr val="100C2A"/>
              </a:solidFill>
              <a:effectLst/>
              <a:uLnTx/>
              <a:uFillTx/>
              <a:latin typeface="Segoe UI"/>
              <a:ea typeface="+mn-ea"/>
              <a:cs typeface="Arial" charset="0"/>
            </a:endParaRPr>
          </a:p>
        </p:txBody>
      </p:sp>
      <p:sp>
        <p:nvSpPr>
          <p:cNvPr id="137" name="Textfeld 108">
            <a:extLst>
              <a:ext uri="{FF2B5EF4-FFF2-40B4-BE49-F238E27FC236}">
                <a16:creationId xmlns:a16="http://schemas.microsoft.com/office/drawing/2014/main" id="{6C1174A0-217C-2B12-7911-6B2162A505E8}"/>
              </a:ext>
            </a:extLst>
          </p:cNvPr>
          <p:cNvSpPr txBox="1"/>
          <p:nvPr/>
        </p:nvSpPr>
        <p:spPr>
          <a:xfrm>
            <a:off x="8694050" y="3762141"/>
            <a:ext cx="252000" cy="252000"/>
          </a:xfrm>
          <a:prstGeom prst="ellipse">
            <a:avLst/>
          </a:prstGeom>
          <a:solidFill>
            <a:schemeClr val="accent1">
              <a:lumMod val="50000"/>
            </a:schemeClr>
          </a:solidFill>
          <a:ln w="12700">
            <a:no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dirty="0">
                <a:ln>
                  <a:noFill/>
                </a:ln>
                <a:solidFill>
                  <a:srgbClr val="FFFFFF"/>
                </a:solidFill>
                <a:effectLst/>
                <a:uLnTx/>
                <a:uFillTx/>
                <a:latin typeface="Segoe UI"/>
                <a:ea typeface="+mn-ea"/>
                <a:cs typeface="Arial" pitchFamily="34" charset="0"/>
              </a:rPr>
              <a:t>KAL</a:t>
            </a:r>
          </a:p>
        </p:txBody>
      </p:sp>
      <p:cxnSp>
        <p:nvCxnSpPr>
          <p:cNvPr id="138" name="AutoShape 18">
            <a:extLst>
              <a:ext uri="{FF2B5EF4-FFF2-40B4-BE49-F238E27FC236}">
                <a16:creationId xmlns:a16="http://schemas.microsoft.com/office/drawing/2014/main" id="{E77D2951-0978-638F-254D-13890C860297}"/>
              </a:ext>
            </a:extLst>
          </p:cNvPr>
          <p:cNvCxnSpPr>
            <a:cxnSpLocks noChangeShapeType="1"/>
          </p:cNvCxnSpPr>
          <p:nvPr/>
        </p:nvCxnSpPr>
        <p:spPr bwMode="auto">
          <a:xfrm>
            <a:off x="6622321" y="4070499"/>
            <a:ext cx="1267658"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9" name="Text Box 38">
            <a:extLst>
              <a:ext uri="{FF2B5EF4-FFF2-40B4-BE49-F238E27FC236}">
                <a16:creationId xmlns:a16="http://schemas.microsoft.com/office/drawing/2014/main" id="{25A84C32-3758-7C5E-F2C6-CED6C36395B5}"/>
              </a:ext>
            </a:extLst>
          </p:cNvPr>
          <p:cNvSpPr txBox="1">
            <a:spLocks noChangeArrowheads="1"/>
          </p:cNvSpPr>
          <p:nvPr/>
        </p:nvSpPr>
        <p:spPr bwMode="auto">
          <a:xfrm>
            <a:off x="7409416" y="3939168"/>
            <a:ext cx="252000" cy="252000"/>
          </a:xfrm>
          <a:prstGeom prst="roundRect">
            <a:avLst/>
          </a:prstGeom>
          <a:gradFill>
            <a:gsLst>
              <a:gs pos="0">
                <a:srgbClr val="FF4B4B"/>
              </a:gs>
              <a:gs pos="100000">
                <a:srgbClr val="FF744F"/>
              </a:gs>
            </a:gsLst>
            <a:lin ang="18900000" scaled="0"/>
          </a:gradFill>
          <a:ln w="19050" cap="flat">
            <a:gradFill>
              <a:gsLst>
                <a:gs pos="0">
                  <a:srgbClr val="FF4B4B"/>
                </a:gs>
                <a:gs pos="100000">
                  <a:srgbClr val="FF744F"/>
                </a:gs>
              </a:gsLst>
              <a:lin ang="18900000" scaled="0"/>
            </a:gradFill>
            <a:prstDash val="solid"/>
            <a:miter/>
          </a:ln>
        </p:spPr>
        <p:txBody>
          <a:bodyPr lIns="0" tIns="0" rIns="0" bIns="36000" rtlCol="0" anchor="ctr" anchorCtr="1"/>
          <a:lstStyle>
            <a:defPPr>
              <a:defRPr lang="nl-NL"/>
            </a:defPPr>
            <a:lvl1pPr algn="ctr">
              <a:spcBef>
                <a:spcPts val="600"/>
              </a:spcBef>
              <a:spcAft>
                <a:spcPts val="600"/>
              </a:spcAft>
              <a:defRPr sz="1000"/>
            </a:lvl1p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kumimoji="0" lang="de-DE" altLang="de-DE" sz="800" b="0" i="0" u="none" strike="noStrike" kern="1200" cap="none" spc="0" normalizeH="0" baseline="0" noProof="0" dirty="0" err="1">
                <a:ln>
                  <a:noFill/>
                </a:ln>
                <a:solidFill>
                  <a:srgbClr val="FFFFFF"/>
                </a:solidFill>
                <a:effectLst/>
                <a:uLnTx/>
                <a:uFillTx/>
                <a:latin typeface="Segoe UI"/>
                <a:ea typeface="+mn-ea"/>
                <a:cs typeface="+mn-cs"/>
              </a:rPr>
              <a:t>yes</a:t>
            </a:r>
            <a:endParaRPr kumimoji="0" lang="de-DE" altLang="de-DE" sz="800" b="0" i="0" u="none" strike="noStrike" kern="1200" cap="none" spc="0" normalizeH="0" baseline="0" noProof="0" dirty="0">
              <a:ln>
                <a:noFill/>
              </a:ln>
              <a:solidFill>
                <a:srgbClr val="FFFFFF"/>
              </a:solidFill>
              <a:effectLst/>
              <a:uLnTx/>
              <a:uFillTx/>
              <a:latin typeface="Segoe UI"/>
              <a:ea typeface="+mn-ea"/>
              <a:cs typeface="+mn-cs"/>
            </a:endParaRPr>
          </a:p>
        </p:txBody>
      </p:sp>
      <p:sp>
        <p:nvSpPr>
          <p:cNvPr id="140" name="AutoShape 13">
            <a:extLst>
              <a:ext uri="{FF2B5EF4-FFF2-40B4-BE49-F238E27FC236}">
                <a16:creationId xmlns:a16="http://schemas.microsoft.com/office/drawing/2014/main" id="{DCF6C9B4-4B55-E020-75D3-502DBACE08EA}"/>
              </a:ext>
            </a:extLst>
          </p:cNvPr>
          <p:cNvSpPr>
            <a:spLocks noChangeArrowheads="1"/>
          </p:cNvSpPr>
          <p:nvPr/>
        </p:nvSpPr>
        <p:spPr bwMode="auto">
          <a:xfrm>
            <a:off x="1781249" y="5261372"/>
            <a:ext cx="936000" cy="504000"/>
          </a:xfrm>
          <a:prstGeom prst="rect">
            <a:avLst/>
          </a:prstGeom>
          <a:solidFill>
            <a:schemeClr val="accent6"/>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dirty="0">
                <a:ln>
                  <a:noFill/>
                </a:ln>
                <a:solidFill>
                  <a:srgbClr val="100C2A"/>
                </a:solidFill>
                <a:effectLst/>
                <a:uLnTx/>
                <a:uFillTx/>
                <a:latin typeface="Segoe UI"/>
                <a:ea typeface="+mn-ea"/>
                <a:cs typeface="Arial" charset="0"/>
              </a:rPr>
              <a:t>EP: Check</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dirty="0">
                <a:ln>
                  <a:noFill/>
                </a:ln>
                <a:solidFill>
                  <a:srgbClr val="100C2A"/>
                </a:solidFill>
                <a:effectLst/>
                <a:uLnTx/>
                <a:uFillTx/>
                <a:latin typeface="Segoe UI"/>
                <a:ea typeface="+mn-ea"/>
                <a:cs typeface="Arial" charset="0"/>
              </a:rPr>
              <a:t>Stock &amp; BOM</a:t>
            </a:r>
          </a:p>
        </p:txBody>
      </p:sp>
      <p:sp>
        <p:nvSpPr>
          <p:cNvPr id="141" name="AutoShape 13">
            <a:extLst>
              <a:ext uri="{FF2B5EF4-FFF2-40B4-BE49-F238E27FC236}">
                <a16:creationId xmlns:a16="http://schemas.microsoft.com/office/drawing/2014/main" id="{FFFBB71E-FE91-A696-FD98-17C99DA89F0C}"/>
              </a:ext>
            </a:extLst>
          </p:cNvPr>
          <p:cNvSpPr>
            <a:spLocks noChangeArrowheads="1"/>
          </p:cNvSpPr>
          <p:nvPr/>
        </p:nvSpPr>
        <p:spPr bwMode="auto">
          <a:xfrm>
            <a:off x="3082940" y="5261372"/>
            <a:ext cx="936000" cy="504000"/>
          </a:xfrm>
          <a:prstGeom prst="rect">
            <a:avLst/>
          </a:prstGeom>
          <a:solidFill>
            <a:schemeClr val="accent6"/>
          </a:solidFill>
          <a:ln w="19050">
            <a:no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dirty="0">
                <a:ln>
                  <a:noFill/>
                </a:ln>
                <a:solidFill>
                  <a:srgbClr val="100C2A"/>
                </a:solidFill>
                <a:effectLst/>
                <a:uLnTx/>
                <a:uFillTx/>
                <a:latin typeface="Segoe UI"/>
                <a:ea typeface="+mn-ea"/>
                <a:cs typeface="Arial" charset="0"/>
              </a:rPr>
              <a:t>IP: Check</a:t>
            </a:r>
          </a:p>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dirty="0">
                <a:ln>
                  <a:noFill/>
                </a:ln>
                <a:solidFill>
                  <a:srgbClr val="100C2A"/>
                </a:solidFill>
                <a:effectLst/>
                <a:uLnTx/>
                <a:uFillTx/>
                <a:latin typeface="Segoe UI"/>
                <a:ea typeface="+mn-ea"/>
                <a:cs typeface="Arial" charset="0"/>
              </a:rPr>
              <a:t>Stock &amp; BOM</a:t>
            </a:r>
          </a:p>
        </p:txBody>
      </p:sp>
      <p:sp>
        <p:nvSpPr>
          <p:cNvPr id="143" name="Textfeld 108">
            <a:extLst>
              <a:ext uri="{FF2B5EF4-FFF2-40B4-BE49-F238E27FC236}">
                <a16:creationId xmlns:a16="http://schemas.microsoft.com/office/drawing/2014/main" id="{03A4B83D-A392-9653-70DE-D7BF21B3907A}"/>
              </a:ext>
            </a:extLst>
          </p:cNvPr>
          <p:cNvSpPr txBox="1"/>
          <p:nvPr/>
        </p:nvSpPr>
        <p:spPr>
          <a:xfrm>
            <a:off x="2536167" y="5203290"/>
            <a:ext cx="252000" cy="252000"/>
          </a:xfrm>
          <a:prstGeom prst="ellipse">
            <a:avLst/>
          </a:prstGeom>
          <a:solidFill>
            <a:schemeClr val="accent1">
              <a:lumMod val="50000"/>
            </a:schemeClr>
          </a:solidFill>
          <a:ln w="12700">
            <a:no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a:ln>
                  <a:noFill/>
                </a:ln>
                <a:solidFill>
                  <a:srgbClr val="FFFFFF"/>
                </a:solidFill>
                <a:effectLst/>
                <a:uLnTx/>
                <a:uFillTx/>
                <a:latin typeface="Segoe UI"/>
                <a:ea typeface="+mn-ea"/>
                <a:cs typeface="Arial" pitchFamily="34" charset="0"/>
              </a:rPr>
              <a:t>BSF</a:t>
            </a:r>
            <a:endParaRPr kumimoji="0" lang="de-DE" sz="700" b="0" i="0" u="none" strike="noStrike" kern="1200" cap="none" spc="0" normalizeH="0" baseline="0" noProof="0" dirty="0">
              <a:ln>
                <a:noFill/>
              </a:ln>
              <a:solidFill>
                <a:srgbClr val="FFFFFF"/>
              </a:solidFill>
              <a:effectLst/>
              <a:uLnTx/>
              <a:uFillTx/>
              <a:latin typeface="Segoe UI"/>
              <a:ea typeface="+mn-ea"/>
              <a:cs typeface="Arial" pitchFamily="34" charset="0"/>
            </a:endParaRPr>
          </a:p>
        </p:txBody>
      </p:sp>
      <p:sp>
        <p:nvSpPr>
          <p:cNvPr id="144" name="Textfeld 108">
            <a:extLst>
              <a:ext uri="{FF2B5EF4-FFF2-40B4-BE49-F238E27FC236}">
                <a16:creationId xmlns:a16="http://schemas.microsoft.com/office/drawing/2014/main" id="{9CAE1569-252B-BA45-72B7-4712F7F340DB}"/>
              </a:ext>
            </a:extLst>
          </p:cNvPr>
          <p:cNvSpPr txBox="1"/>
          <p:nvPr/>
        </p:nvSpPr>
        <p:spPr>
          <a:xfrm>
            <a:off x="3835951" y="5205014"/>
            <a:ext cx="252000" cy="252000"/>
          </a:xfrm>
          <a:prstGeom prst="ellipse">
            <a:avLst/>
          </a:prstGeom>
          <a:solidFill>
            <a:schemeClr val="accent1">
              <a:lumMod val="50000"/>
            </a:schemeClr>
          </a:solidFill>
          <a:ln w="12700">
            <a:no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rgbClr val="FFFFFF"/>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a:ln>
                  <a:noFill/>
                </a:ln>
                <a:solidFill>
                  <a:srgbClr val="FFFFFF"/>
                </a:solidFill>
                <a:effectLst/>
                <a:uLnTx/>
                <a:uFillTx/>
                <a:latin typeface="Segoe UI"/>
                <a:ea typeface="+mn-ea"/>
                <a:cs typeface="Arial" pitchFamily="34" charset="0"/>
              </a:rPr>
              <a:t>BSE</a:t>
            </a:r>
            <a:endParaRPr kumimoji="0" lang="de-DE" sz="700" b="0" i="0" u="none" strike="noStrike" kern="1200" cap="none" spc="0" normalizeH="0" baseline="0" noProof="0" dirty="0">
              <a:ln>
                <a:noFill/>
              </a:ln>
              <a:solidFill>
                <a:srgbClr val="FFFFFF"/>
              </a:solidFill>
              <a:effectLst/>
              <a:uLnTx/>
              <a:uFillTx/>
              <a:latin typeface="Segoe UI"/>
              <a:ea typeface="+mn-ea"/>
              <a:cs typeface="Arial" pitchFamily="34" charset="0"/>
            </a:endParaRPr>
          </a:p>
        </p:txBody>
      </p:sp>
      <p:cxnSp>
        <p:nvCxnSpPr>
          <p:cNvPr id="145" name="Connector: Elbow 102">
            <a:extLst>
              <a:ext uri="{FF2B5EF4-FFF2-40B4-BE49-F238E27FC236}">
                <a16:creationId xmlns:a16="http://schemas.microsoft.com/office/drawing/2014/main" id="{7DFE4CEC-52DA-1180-8D4E-2327CF39CAB3}"/>
              </a:ext>
            </a:extLst>
          </p:cNvPr>
          <p:cNvCxnSpPr>
            <a:cxnSpLocks/>
            <a:endCxn id="147" idx="0"/>
          </p:cNvCxnSpPr>
          <p:nvPr/>
        </p:nvCxnSpPr>
        <p:spPr>
          <a:xfrm rot="5400000">
            <a:off x="3352884" y="3218864"/>
            <a:ext cx="396113" cy="2603382"/>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6" name="Connector: Elbow 126">
            <a:extLst>
              <a:ext uri="{FF2B5EF4-FFF2-40B4-BE49-F238E27FC236}">
                <a16:creationId xmlns:a16="http://schemas.microsoft.com/office/drawing/2014/main" id="{F735B5AD-778C-8D1C-7D24-E5B4F4F003C8}"/>
              </a:ext>
            </a:extLst>
          </p:cNvPr>
          <p:cNvCxnSpPr>
            <a:cxnSpLocks/>
            <a:stCxn id="147" idx="2"/>
          </p:cNvCxnSpPr>
          <p:nvPr/>
        </p:nvCxnSpPr>
        <p:spPr>
          <a:xfrm rot="16200000" flipH="1">
            <a:off x="2754714" y="4465146"/>
            <a:ext cx="290760" cy="1301691"/>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47" name="Text Box 38">
            <a:extLst>
              <a:ext uri="{FF2B5EF4-FFF2-40B4-BE49-F238E27FC236}">
                <a16:creationId xmlns:a16="http://schemas.microsoft.com/office/drawing/2014/main" id="{C6B0F501-252E-51DE-73F6-AF42B869D9BA}"/>
              </a:ext>
            </a:extLst>
          </p:cNvPr>
          <p:cNvSpPr txBox="1">
            <a:spLocks noChangeArrowheads="1"/>
          </p:cNvSpPr>
          <p:nvPr/>
        </p:nvSpPr>
        <p:spPr bwMode="auto">
          <a:xfrm>
            <a:off x="2123249" y="4718612"/>
            <a:ext cx="252000" cy="252000"/>
          </a:xfrm>
          <a:prstGeom prst="roundRect">
            <a:avLst/>
          </a:prstGeom>
          <a:solidFill>
            <a:schemeClr val="accent1">
              <a:lumMod val="50000"/>
            </a:schemeClr>
          </a:solidFill>
          <a:ln w="12700" cap="flat">
            <a:noFill/>
            <a:prstDash val="solid"/>
            <a:miter/>
          </a:ln>
        </p:spPr>
        <p:txBody>
          <a:bodyPr lIns="0" tIns="0" rIns="0" bIns="0" rtlCol="0" anchor="ctr" anchorCtr="1"/>
          <a:lstStyle>
            <a:defPPr>
              <a:defRPr lang="nl-NL"/>
            </a:defPPr>
            <a:lvl1pPr algn="ctr">
              <a:spcBef>
                <a:spcPts val="600"/>
              </a:spcBef>
              <a:spcAft>
                <a:spcPts val="600"/>
              </a:spcAft>
              <a:defRPr sz="1000"/>
            </a:lvl1pPr>
          </a:lstStyle>
          <a:p>
            <a:pPr marL="0" marR="0" lvl="0" indent="0" algn="ctr" defTabSz="914400" rtl="0" eaLnBrk="1" fontAlgn="auto" latinLnBrk="0" hangingPunct="1">
              <a:lnSpc>
                <a:spcPct val="100000"/>
              </a:lnSpc>
              <a:spcBef>
                <a:spcPts val="600"/>
              </a:spcBef>
              <a:spcAft>
                <a:spcPts val="600"/>
              </a:spcAft>
              <a:buClrTx/>
              <a:buSzTx/>
              <a:buFontTx/>
              <a:buNone/>
              <a:tabLst/>
              <a:defRPr/>
            </a:pPr>
            <a:r>
              <a:rPr kumimoji="0" lang="de-DE" altLang="de-DE" sz="800" b="0" i="0" u="none" strike="noStrike" kern="1200" cap="none" spc="0" normalizeH="0" baseline="0" noProof="0">
                <a:ln>
                  <a:noFill/>
                </a:ln>
                <a:solidFill>
                  <a:srgbClr val="FFFFFF"/>
                </a:solidFill>
                <a:effectLst/>
                <a:uLnTx/>
                <a:uFillTx/>
                <a:latin typeface="Segoe UI"/>
                <a:ea typeface="+mn-ea"/>
                <a:cs typeface="+mn-cs"/>
              </a:rPr>
              <a:t>no</a:t>
            </a:r>
            <a:endParaRPr kumimoji="0" lang="de-DE" altLang="de-DE" sz="800" b="0" i="0" u="none" strike="noStrike" kern="1200" cap="none" spc="0" normalizeH="0" baseline="0" noProof="0" dirty="0">
              <a:ln>
                <a:noFill/>
              </a:ln>
              <a:solidFill>
                <a:srgbClr val="FFFFFF"/>
              </a:solidFill>
              <a:effectLst/>
              <a:uLnTx/>
              <a:uFillTx/>
              <a:latin typeface="Segoe UI"/>
              <a:ea typeface="+mn-ea"/>
              <a:cs typeface="+mn-cs"/>
            </a:endParaRPr>
          </a:p>
        </p:txBody>
      </p:sp>
      <p:cxnSp>
        <p:nvCxnSpPr>
          <p:cNvPr id="148" name="Connector: Elbow 163">
            <a:extLst>
              <a:ext uri="{FF2B5EF4-FFF2-40B4-BE49-F238E27FC236}">
                <a16:creationId xmlns:a16="http://schemas.microsoft.com/office/drawing/2014/main" id="{553A97D7-9D9B-2CE0-964A-E79E109D0D6D}"/>
              </a:ext>
            </a:extLst>
          </p:cNvPr>
          <p:cNvCxnSpPr>
            <a:cxnSpLocks/>
            <a:endCxn id="147" idx="0"/>
          </p:cNvCxnSpPr>
          <p:nvPr/>
        </p:nvCxnSpPr>
        <p:spPr>
          <a:xfrm rot="5400000">
            <a:off x="4003729" y="2568019"/>
            <a:ext cx="396113" cy="3905072"/>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49" name="Connector: Elbow 168">
            <a:extLst>
              <a:ext uri="{FF2B5EF4-FFF2-40B4-BE49-F238E27FC236}">
                <a16:creationId xmlns:a16="http://schemas.microsoft.com/office/drawing/2014/main" id="{740ECA81-8A60-954A-CA3A-4F20DE1B5F8F}"/>
              </a:ext>
            </a:extLst>
          </p:cNvPr>
          <p:cNvCxnSpPr>
            <a:cxnSpLocks/>
            <a:endCxn id="147" idx="0"/>
          </p:cNvCxnSpPr>
          <p:nvPr/>
        </p:nvCxnSpPr>
        <p:spPr>
          <a:xfrm rot="5400000">
            <a:off x="2702039" y="3869710"/>
            <a:ext cx="396113" cy="1301691"/>
          </a:xfrm>
          <a:prstGeom prst="bentConnector3">
            <a:avLst>
              <a:gd name="adj1" fmla="val 50000"/>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50" name="Straight Arrow Connector 174">
            <a:extLst>
              <a:ext uri="{FF2B5EF4-FFF2-40B4-BE49-F238E27FC236}">
                <a16:creationId xmlns:a16="http://schemas.microsoft.com/office/drawing/2014/main" id="{258563FD-3121-09BF-C652-29CE7E07B9A2}"/>
              </a:ext>
            </a:extLst>
          </p:cNvPr>
          <p:cNvCxnSpPr>
            <a:endCxn id="147" idx="0"/>
          </p:cNvCxnSpPr>
          <p:nvPr/>
        </p:nvCxnSpPr>
        <p:spPr>
          <a:xfrm>
            <a:off x="2249249" y="4322499"/>
            <a:ext cx="0" cy="396113"/>
          </a:xfrm>
          <a:prstGeom prst="straightConnector1">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1" name="AutoShape 13">
            <a:extLst>
              <a:ext uri="{FF2B5EF4-FFF2-40B4-BE49-F238E27FC236}">
                <a16:creationId xmlns:a16="http://schemas.microsoft.com/office/drawing/2014/main" id="{3F10CE45-E335-7674-449A-EE273D7013F4}"/>
              </a:ext>
            </a:extLst>
          </p:cNvPr>
          <p:cNvSpPr>
            <a:spLocks noChangeArrowheads="1"/>
          </p:cNvSpPr>
          <p:nvPr/>
        </p:nvSpPr>
        <p:spPr bwMode="auto">
          <a:xfrm>
            <a:off x="4662754" y="5663809"/>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Segoe UI Semibold" panose="020B0702040204020203" pitchFamily="34" charset="0"/>
              </a:rPr>
              <a:t>Change </a:t>
            </a:r>
          </a:p>
          <a:p>
            <a:pPr marL="0" marR="0" lvl="0" indent="0" algn="ctr" defTabSz="914400" rtl="0" eaLnBrk="0" fontAlgn="base" latinLnBrk="0" hangingPunct="0">
              <a:lnSpc>
                <a:spcPts val="1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Segoe UI Semibold" panose="020B0702040204020203" pitchFamily="34" charset="0"/>
              </a:rPr>
              <a:t>Material</a:t>
            </a:r>
          </a:p>
        </p:txBody>
      </p:sp>
      <p:sp>
        <p:nvSpPr>
          <p:cNvPr id="152" name="AutoShape 13">
            <a:extLst>
              <a:ext uri="{FF2B5EF4-FFF2-40B4-BE49-F238E27FC236}">
                <a16:creationId xmlns:a16="http://schemas.microsoft.com/office/drawing/2014/main" id="{6FAE73E8-FE30-A69C-4C4B-D22829F389EF}"/>
              </a:ext>
            </a:extLst>
          </p:cNvPr>
          <p:cNvSpPr>
            <a:spLocks noChangeArrowheads="1"/>
          </p:cNvSpPr>
          <p:nvPr/>
        </p:nvSpPr>
        <p:spPr bwMode="auto">
          <a:xfrm>
            <a:off x="6084107" y="5663809"/>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Unblock </a:t>
            </a:r>
            <a:b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br>
            <a:r>
              <a:rPr kumimoji="0" lang="de-DE" altLang="de-DE" sz="900" b="0" i="0" u="none" strike="noStrike" kern="1200" cap="none" spc="0" normalizeH="0" baseline="0" noProof="0">
                <a:ln>
                  <a:noFill/>
                </a:ln>
                <a:solidFill>
                  <a:srgbClr val="FFFFFF"/>
                </a:solidFill>
                <a:effectLst/>
                <a:uLnTx/>
                <a:uFillTx/>
                <a:latin typeface="Segoe UI"/>
                <a:ea typeface="+mn-ea"/>
                <a:cs typeface="Arial" charset="0"/>
              </a:rPr>
              <a:t>Material</a:t>
            </a:r>
            <a:endParaRPr kumimoji="0" lang="de-DE" altLang="de-DE" sz="900" b="0" i="0" u="none" strike="noStrike" kern="1200" cap="none" spc="0" normalizeH="0" baseline="0" noProof="0" dirty="0">
              <a:ln>
                <a:noFill/>
              </a:ln>
              <a:solidFill>
                <a:srgbClr val="FFFFFF"/>
              </a:solidFill>
              <a:effectLst/>
              <a:uLnTx/>
              <a:uFillTx/>
              <a:latin typeface="Segoe UI"/>
              <a:ea typeface="+mn-ea"/>
              <a:cs typeface="Arial" charset="0"/>
            </a:endParaRPr>
          </a:p>
        </p:txBody>
      </p:sp>
      <p:cxnSp>
        <p:nvCxnSpPr>
          <p:cNvPr id="153" name="Straight Arrow Connector 219">
            <a:extLst>
              <a:ext uri="{FF2B5EF4-FFF2-40B4-BE49-F238E27FC236}">
                <a16:creationId xmlns:a16="http://schemas.microsoft.com/office/drawing/2014/main" id="{BAA71796-0FBF-EFFB-9A7E-CE7A2641EF6F}"/>
              </a:ext>
            </a:extLst>
          </p:cNvPr>
          <p:cNvCxnSpPr>
            <a:stCxn id="147" idx="2"/>
          </p:cNvCxnSpPr>
          <p:nvPr/>
        </p:nvCxnSpPr>
        <p:spPr>
          <a:xfrm>
            <a:off x="2249249" y="4970612"/>
            <a:ext cx="0" cy="290760"/>
          </a:xfrm>
          <a:prstGeom prst="straightConnector1">
            <a:avLst/>
          </a:prstGeom>
          <a:noFill/>
          <a:ln w="9525">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54" name="AutoShape 13">
            <a:extLst>
              <a:ext uri="{FF2B5EF4-FFF2-40B4-BE49-F238E27FC236}">
                <a16:creationId xmlns:a16="http://schemas.microsoft.com/office/drawing/2014/main" id="{3CBA8BC4-429B-8C4B-D024-58449133CA53}"/>
              </a:ext>
            </a:extLst>
          </p:cNvPr>
          <p:cNvSpPr>
            <a:spLocks noChangeArrowheads="1"/>
          </p:cNvSpPr>
          <p:nvPr/>
        </p:nvSpPr>
        <p:spPr bwMode="auto">
          <a:xfrm>
            <a:off x="7505460" y="5663809"/>
            <a:ext cx="936000" cy="504000"/>
          </a:xfrm>
          <a:prstGeom prst="roundRect">
            <a:avLst/>
          </a:prstGeom>
          <a:noFill/>
          <a:ln w="12700">
            <a:gradFill>
              <a:gsLst>
                <a:gs pos="0">
                  <a:srgbClr val="FF4B4B"/>
                </a:gs>
                <a:gs pos="100000">
                  <a:srgbClr val="FF744F"/>
                </a:gs>
              </a:gsLst>
              <a:lin ang="18900000" scaled="0"/>
            </a:gradFill>
            <a:miter lim="800000"/>
            <a:headEnd/>
            <a:tailEnd/>
          </a:ln>
          <a:effectLst/>
        </p:spPr>
        <p:txBody>
          <a:bodyPr wrap="none" anchor="ctr"/>
          <a:lstStyle>
            <a:lvl1pPr>
              <a:defRPr sz="2400">
                <a:solidFill>
                  <a:schemeClr val="tx1"/>
                </a:solidFill>
                <a:latin typeface="Times"/>
              </a:defRPr>
            </a:lvl1pPr>
            <a:lvl2pPr marL="742950" indent="-285750">
              <a:defRPr sz="2400">
                <a:solidFill>
                  <a:schemeClr val="tx1"/>
                </a:solidFill>
                <a:latin typeface="Times"/>
              </a:defRPr>
            </a:lvl2pPr>
            <a:lvl3pPr marL="1143000" indent="-228600">
              <a:defRPr sz="2400">
                <a:solidFill>
                  <a:schemeClr val="tx1"/>
                </a:solidFill>
                <a:latin typeface="Times"/>
              </a:defRPr>
            </a:lvl3pPr>
            <a:lvl4pPr marL="1600200" indent="-228600">
              <a:defRPr sz="2400">
                <a:solidFill>
                  <a:schemeClr val="tx1"/>
                </a:solidFill>
                <a:latin typeface="Times"/>
              </a:defRPr>
            </a:lvl4pPr>
            <a:lvl5pPr marL="2057400" indent="-228600">
              <a:defRPr sz="2400">
                <a:solidFill>
                  <a:schemeClr val="tx1"/>
                </a:solidFill>
                <a:latin typeface="Times"/>
              </a:defRPr>
            </a:lvl5pPr>
            <a:lvl6pPr marL="2514600" indent="-228600" eaLnBrk="0" fontAlgn="base" hangingPunct="0">
              <a:spcBef>
                <a:spcPct val="0"/>
              </a:spcBef>
              <a:spcAft>
                <a:spcPct val="0"/>
              </a:spcAft>
              <a:defRPr sz="2400">
                <a:solidFill>
                  <a:schemeClr val="tx1"/>
                </a:solidFill>
                <a:latin typeface="Times"/>
              </a:defRPr>
            </a:lvl6pPr>
            <a:lvl7pPr marL="2971800" indent="-228600" eaLnBrk="0" fontAlgn="base" hangingPunct="0">
              <a:spcBef>
                <a:spcPct val="0"/>
              </a:spcBef>
              <a:spcAft>
                <a:spcPct val="0"/>
              </a:spcAft>
              <a:defRPr sz="2400">
                <a:solidFill>
                  <a:schemeClr val="tx1"/>
                </a:solidFill>
                <a:latin typeface="Times"/>
              </a:defRPr>
            </a:lvl7pPr>
            <a:lvl8pPr marL="3429000" indent="-228600" eaLnBrk="0" fontAlgn="base" hangingPunct="0">
              <a:spcBef>
                <a:spcPct val="0"/>
              </a:spcBef>
              <a:spcAft>
                <a:spcPct val="0"/>
              </a:spcAft>
              <a:defRPr sz="2400">
                <a:solidFill>
                  <a:schemeClr val="tx1"/>
                </a:solidFill>
                <a:latin typeface="Times"/>
              </a:defRPr>
            </a:lvl8pPr>
            <a:lvl9pPr marL="3886200" indent="-228600" eaLnBrk="0" fontAlgn="base" hangingPunct="0">
              <a:spcBef>
                <a:spcPct val="0"/>
              </a:spcBef>
              <a:spcAft>
                <a:spcPct val="0"/>
              </a:spcAft>
              <a:defRPr sz="2400">
                <a:solidFill>
                  <a:schemeClr val="tx1"/>
                </a:solidFill>
                <a:latin typeface="Times"/>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de-DE" sz="900" b="0" i="0" u="none" strike="noStrike" kern="1200" cap="none" spc="0" normalizeH="0" baseline="0" noProof="0">
                <a:ln>
                  <a:noFill/>
                </a:ln>
                <a:solidFill>
                  <a:srgbClr val="FFFFFF"/>
                </a:solidFill>
                <a:effectLst/>
                <a:uLnTx/>
                <a:uFillTx/>
                <a:latin typeface="Segoe UI"/>
                <a:ea typeface="+mn-ea"/>
                <a:cs typeface="Arial" charset="0"/>
              </a:rPr>
              <a:t>E-Mail </a:t>
            </a:r>
            <a:br>
              <a:rPr kumimoji="0" lang="en-US" altLang="de-DE" sz="900" b="0" i="0" u="none" strike="noStrike" kern="1200" cap="none" spc="0" normalizeH="0" baseline="0" noProof="0">
                <a:ln>
                  <a:noFill/>
                </a:ln>
                <a:solidFill>
                  <a:srgbClr val="FFFFFF"/>
                </a:solidFill>
                <a:effectLst/>
                <a:uLnTx/>
                <a:uFillTx/>
                <a:latin typeface="Segoe UI"/>
                <a:ea typeface="+mn-ea"/>
                <a:cs typeface="Arial" charset="0"/>
              </a:rPr>
            </a:br>
            <a:r>
              <a:rPr kumimoji="0" lang="en-US" altLang="de-DE" sz="900" b="0" i="0" u="none" strike="noStrike" kern="1200" cap="none" spc="0" normalizeH="0" baseline="0" noProof="0">
                <a:ln>
                  <a:noFill/>
                </a:ln>
                <a:solidFill>
                  <a:srgbClr val="FFFFFF"/>
                </a:solidFill>
                <a:effectLst/>
                <a:uLnTx/>
                <a:uFillTx/>
                <a:latin typeface="Segoe UI"/>
                <a:ea typeface="+mn-ea"/>
                <a:cs typeface="Arial" charset="0"/>
              </a:rPr>
              <a:t>at the End</a:t>
            </a:r>
            <a:endParaRPr kumimoji="0" lang="en-US" altLang="de-DE" sz="900" b="0" i="0" u="none" strike="noStrike" kern="1200" cap="none" spc="0" normalizeH="0" baseline="0" noProof="0" dirty="0">
              <a:ln>
                <a:noFill/>
              </a:ln>
              <a:solidFill>
                <a:srgbClr val="FFFFFF"/>
              </a:solidFill>
              <a:effectLst/>
              <a:uLnTx/>
              <a:uFillTx/>
              <a:latin typeface="Segoe UI"/>
              <a:ea typeface="+mn-ea"/>
              <a:cs typeface="Arial" charset="0"/>
            </a:endParaRPr>
          </a:p>
        </p:txBody>
      </p:sp>
      <p:pic>
        <p:nvPicPr>
          <p:cNvPr id="156" name="Graphic 223">
            <a:extLst>
              <a:ext uri="{FF2B5EF4-FFF2-40B4-BE49-F238E27FC236}">
                <a16:creationId xmlns:a16="http://schemas.microsoft.com/office/drawing/2014/main" id="{94630CBB-FD46-9BA8-8621-3F13B4B702F7}"/>
              </a:ext>
            </a:extLst>
          </p:cNvPr>
          <p:cNvPicPr>
            <a:picLocks noChangeAspect="1"/>
          </p:cNvPicPr>
          <p:nvPr/>
        </p:nvPicPr>
        <p:blipFill>
          <a:blip>
            <a:extLst>
              <a:ext uri="{96DAC541-7B7A-43D3-8B79-37D633B846F1}">
                <asvg:svgBlip xmlns:asvg="http://schemas.microsoft.com/office/drawing/2016/SVG/main" r:embed="rId2"/>
              </a:ext>
            </a:extLst>
          </a:blip>
          <a:stretch>
            <a:fillRect/>
          </a:stretch>
        </p:blipFill>
        <p:spPr>
          <a:xfrm>
            <a:off x="7535416" y="5330353"/>
            <a:ext cx="239160" cy="239160"/>
          </a:xfrm>
          <a:prstGeom prst="rect">
            <a:avLst/>
          </a:prstGeom>
        </p:spPr>
      </p:pic>
      <p:sp>
        <p:nvSpPr>
          <p:cNvPr id="157" name="Textfeld 108">
            <a:extLst>
              <a:ext uri="{FF2B5EF4-FFF2-40B4-BE49-F238E27FC236}">
                <a16:creationId xmlns:a16="http://schemas.microsoft.com/office/drawing/2014/main" id="{8F4D23AC-302C-BFBA-FBC0-5276E3949D46}"/>
              </a:ext>
            </a:extLst>
          </p:cNvPr>
          <p:cNvSpPr txBox="1"/>
          <p:nvPr/>
        </p:nvSpPr>
        <p:spPr>
          <a:xfrm>
            <a:off x="5432668" y="5597291"/>
            <a:ext cx="252000" cy="252000"/>
          </a:xfrm>
          <a:prstGeom prst="ellipse">
            <a:avLst/>
          </a:prstGeom>
          <a:solidFill>
            <a:schemeClr val="accent6"/>
          </a:solidFill>
          <a:ln w="12700">
            <a:solidFill>
              <a:schemeClr val="accent1"/>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a:ln>
                  <a:noFill/>
                </a:ln>
                <a:solidFill>
                  <a:srgbClr val="100C2A"/>
                </a:solidFill>
                <a:effectLst/>
                <a:uLnTx/>
                <a:uFillTx/>
                <a:latin typeface="Segoe UI"/>
                <a:ea typeface="+mn-ea"/>
                <a:cs typeface="Arial" pitchFamily="34" charset="0"/>
              </a:rPr>
              <a:t>FPS</a:t>
            </a:r>
            <a:endParaRPr kumimoji="0" lang="de-DE" sz="700" b="0" i="0" u="none" strike="noStrike" kern="1200" cap="none" spc="0" normalizeH="0" baseline="0" noProof="0" dirty="0">
              <a:ln>
                <a:noFill/>
              </a:ln>
              <a:solidFill>
                <a:srgbClr val="100C2A"/>
              </a:solidFill>
              <a:effectLst/>
              <a:uLnTx/>
              <a:uFillTx/>
              <a:latin typeface="Segoe UI"/>
              <a:ea typeface="+mn-ea"/>
              <a:cs typeface="Arial" pitchFamily="34" charset="0"/>
            </a:endParaRPr>
          </a:p>
        </p:txBody>
      </p:sp>
      <p:sp>
        <p:nvSpPr>
          <p:cNvPr id="159" name="Textfeld 108">
            <a:extLst>
              <a:ext uri="{FF2B5EF4-FFF2-40B4-BE49-F238E27FC236}">
                <a16:creationId xmlns:a16="http://schemas.microsoft.com/office/drawing/2014/main" id="{AA687FC0-A50A-B1D7-A01B-08EFEEA4EBC3}"/>
              </a:ext>
            </a:extLst>
          </p:cNvPr>
          <p:cNvSpPr txBox="1"/>
          <p:nvPr/>
        </p:nvSpPr>
        <p:spPr>
          <a:xfrm>
            <a:off x="6845724" y="5597291"/>
            <a:ext cx="252000" cy="252000"/>
          </a:xfrm>
          <a:prstGeom prst="ellipse">
            <a:avLst/>
          </a:prstGeom>
          <a:solidFill>
            <a:schemeClr val="bg2"/>
          </a:solidFill>
          <a:ln w="12700">
            <a:solidFill>
              <a:schemeClr val="accent1"/>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a:ln>
                  <a:noFill/>
                </a:ln>
                <a:solidFill>
                  <a:schemeClr val="tx2"/>
                </a:solidFill>
                <a:effectLst/>
                <a:uLnTx/>
                <a:uFillTx/>
                <a:latin typeface="Segoe UI"/>
                <a:ea typeface="+mn-ea"/>
                <a:cs typeface="Arial" pitchFamily="34" charset="0"/>
              </a:rPr>
              <a:t>UBM</a:t>
            </a:r>
            <a:endParaRPr kumimoji="0" lang="de-DE" sz="700" b="0" i="0" u="none" strike="noStrike" kern="1200" cap="none" spc="0" normalizeH="0" baseline="0" noProof="0" dirty="0">
              <a:ln>
                <a:noFill/>
              </a:ln>
              <a:solidFill>
                <a:schemeClr val="tx2"/>
              </a:solidFill>
              <a:effectLst/>
              <a:uLnTx/>
              <a:uFillTx/>
              <a:latin typeface="Segoe UI"/>
              <a:ea typeface="+mn-ea"/>
              <a:cs typeface="Arial" pitchFamily="34" charset="0"/>
            </a:endParaRPr>
          </a:p>
        </p:txBody>
      </p:sp>
      <p:sp>
        <p:nvSpPr>
          <p:cNvPr id="160" name="Textfeld 108">
            <a:extLst>
              <a:ext uri="{FF2B5EF4-FFF2-40B4-BE49-F238E27FC236}">
                <a16:creationId xmlns:a16="http://schemas.microsoft.com/office/drawing/2014/main" id="{675F95E6-5B3B-A058-5BC8-E2C6961B4A7F}"/>
              </a:ext>
            </a:extLst>
          </p:cNvPr>
          <p:cNvSpPr txBox="1"/>
          <p:nvPr/>
        </p:nvSpPr>
        <p:spPr>
          <a:xfrm>
            <a:off x="8256495" y="5597291"/>
            <a:ext cx="252000" cy="252000"/>
          </a:xfrm>
          <a:prstGeom prst="ellipse">
            <a:avLst/>
          </a:prstGeom>
          <a:solidFill>
            <a:schemeClr val="bg2"/>
          </a:solidFill>
          <a:ln w="12700">
            <a:solidFill>
              <a:schemeClr val="accent1"/>
            </a:solidFill>
          </a:ln>
        </p:spPr>
        <p:txBody>
          <a:bodyPr wrap="none" lIns="0" tIns="0" rIns="0" bIns="0" anchor="ctr" anchorCtr="1">
            <a:noAutofit/>
          </a:bodyPr>
          <a:lstStyle>
            <a:defPPr>
              <a:defRPr lang="nl-NL"/>
            </a:defPPr>
            <a:lvl1pPr marR="0" lvl="0" indent="0" algn="ctr" eaLnBrk="0" fontAlgn="base" hangingPunct="0">
              <a:lnSpc>
                <a:spcPct val="100000"/>
              </a:lnSpc>
              <a:spcBef>
                <a:spcPct val="0"/>
              </a:spcBef>
              <a:spcAft>
                <a:spcPct val="0"/>
              </a:spcAft>
              <a:buClrTx/>
              <a:buSzTx/>
              <a:buFontTx/>
              <a:buNone/>
              <a:tabLst/>
              <a:defRPr kumimoji="0" sz="700" b="0" i="0" u="none" strike="noStrike" cap="none" spc="0" normalizeH="0" baseline="0">
                <a:ln>
                  <a:noFill/>
                </a:ln>
                <a:solidFill>
                  <a:schemeClr val="bg1"/>
                </a:solidFill>
                <a:effectLst/>
                <a:uLnTx/>
                <a:uFillTx/>
                <a:latin typeface="Segoe UI"/>
                <a:cs typeface="Arial" pitchFamily="34" charset="0"/>
              </a:defRPr>
            </a:lvl1pPr>
            <a:lvl2pPr eaLnBrk="0" fontAlgn="base" hangingPunct="0">
              <a:spcBef>
                <a:spcPct val="0"/>
              </a:spcBef>
              <a:spcAft>
                <a:spcPct val="0"/>
              </a:spcAft>
              <a:defRPr>
                <a:latin typeface="Arial" charset="0"/>
                <a:ea typeface="Arial" charset="0"/>
                <a:cs typeface="Arial" charset="0"/>
              </a:defRPr>
            </a:lvl2pPr>
            <a:lvl3pPr eaLnBrk="0" fontAlgn="base" hangingPunct="0">
              <a:spcBef>
                <a:spcPct val="0"/>
              </a:spcBef>
              <a:spcAft>
                <a:spcPct val="0"/>
              </a:spcAft>
              <a:defRPr>
                <a:latin typeface="Arial" charset="0"/>
                <a:ea typeface="Arial" charset="0"/>
                <a:cs typeface="Arial" charset="0"/>
              </a:defRPr>
            </a:lvl3pPr>
            <a:lvl4pPr eaLnBrk="0" fontAlgn="base" hangingPunct="0">
              <a:spcBef>
                <a:spcPct val="0"/>
              </a:spcBef>
              <a:spcAft>
                <a:spcPct val="0"/>
              </a:spcAft>
              <a:defRPr>
                <a:latin typeface="Arial" charset="0"/>
                <a:ea typeface="Arial" charset="0"/>
                <a:cs typeface="Arial" charset="0"/>
              </a:defRPr>
            </a:lvl4pPr>
            <a:lvl5pPr eaLnBrk="0" fontAlgn="base" hangingPunct="0">
              <a:spcBef>
                <a:spcPct val="0"/>
              </a:spcBef>
              <a:spcAft>
                <a:spcPct val="0"/>
              </a:spcAft>
              <a:defRPr>
                <a:latin typeface="Arial" charset="0"/>
                <a:ea typeface="Arial" charset="0"/>
                <a:cs typeface="Arial" charset="0"/>
              </a:defRPr>
            </a:lvl5pPr>
            <a:lvl6pPr>
              <a:defRPr>
                <a:latin typeface="Arial" charset="0"/>
                <a:ea typeface="Arial" charset="0"/>
                <a:cs typeface="Arial" charset="0"/>
              </a:defRPr>
            </a:lvl6pPr>
            <a:lvl7pPr>
              <a:defRPr>
                <a:latin typeface="Arial" charset="0"/>
                <a:ea typeface="Arial" charset="0"/>
                <a:cs typeface="Arial" charset="0"/>
              </a:defRPr>
            </a:lvl7pPr>
            <a:lvl8pPr>
              <a:defRPr>
                <a:latin typeface="Arial" charset="0"/>
                <a:ea typeface="Arial" charset="0"/>
                <a:cs typeface="Arial" charset="0"/>
              </a:defRPr>
            </a:lvl8pPr>
            <a:lvl9pPr>
              <a:defRPr>
                <a:latin typeface="Arial" charset="0"/>
                <a:ea typeface="Arial" charset="0"/>
                <a:cs typeface="Arial" charset="0"/>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de-DE" sz="700" b="0" i="0" u="none" strike="noStrike" kern="1200" cap="none" spc="0" normalizeH="0" baseline="0" noProof="0" dirty="0">
                <a:ln>
                  <a:noFill/>
                </a:ln>
                <a:solidFill>
                  <a:schemeClr val="tx2"/>
                </a:solidFill>
                <a:effectLst/>
                <a:uLnTx/>
                <a:uFillTx/>
                <a:latin typeface="Segoe UI"/>
                <a:ea typeface="+mn-ea"/>
                <a:cs typeface="Arial" pitchFamily="34" charset="0"/>
              </a:rPr>
              <a:t>MES</a:t>
            </a:r>
          </a:p>
        </p:txBody>
      </p:sp>
      <p:cxnSp>
        <p:nvCxnSpPr>
          <p:cNvPr id="161" name="Connector: Elbow 239">
            <a:extLst>
              <a:ext uri="{FF2B5EF4-FFF2-40B4-BE49-F238E27FC236}">
                <a16:creationId xmlns:a16="http://schemas.microsoft.com/office/drawing/2014/main" id="{22C2F3E0-AC7B-DDF0-E5A3-347C378863A9}"/>
              </a:ext>
            </a:extLst>
          </p:cNvPr>
          <p:cNvCxnSpPr>
            <a:cxnSpLocks/>
            <a:endCxn id="151" idx="1"/>
          </p:cNvCxnSpPr>
          <p:nvPr/>
        </p:nvCxnSpPr>
        <p:spPr>
          <a:xfrm rot="16200000" flipH="1">
            <a:off x="3380783" y="4633837"/>
            <a:ext cx="150437" cy="2413505"/>
          </a:xfrm>
          <a:prstGeom prst="bentConnector2">
            <a:avLst/>
          </a:prstGeom>
          <a:noFill/>
          <a:ln w="12700">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2" name="Connector: Elbow 250">
            <a:extLst>
              <a:ext uri="{FF2B5EF4-FFF2-40B4-BE49-F238E27FC236}">
                <a16:creationId xmlns:a16="http://schemas.microsoft.com/office/drawing/2014/main" id="{7AD2E618-41BD-5088-C7D1-98AC54D04758}"/>
              </a:ext>
            </a:extLst>
          </p:cNvPr>
          <p:cNvCxnSpPr>
            <a:cxnSpLocks/>
            <a:endCxn id="151" idx="1"/>
          </p:cNvCxnSpPr>
          <p:nvPr/>
        </p:nvCxnSpPr>
        <p:spPr>
          <a:xfrm rot="16200000" flipH="1">
            <a:off x="4031629" y="5284683"/>
            <a:ext cx="150437" cy="1111814"/>
          </a:xfrm>
          <a:prstGeom prst="bentConnector2">
            <a:avLst/>
          </a:prstGeom>
          <a:noFill/>
          <a:ln w="9525">
            <a:solidFill>
              <a:schemeClr val="accent4">
                <a:lumMod val="75000"/>
              </a:schemeClr>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3" name="AutoShape 18">
            <a:extLst>
              <a:ext uri="{FF2B5EF4-FFF2-40B4-BE49-F238E27FC236}">
                <a16:creationId xmlns:a16="http://schemas.microsoft.com/office/drawing/2014/main" id="{5A972D6D-5C1F-3EA0-ABE9-B09C27EB6C4F}"/>
              </a:ext>
            </a:extLst>
          </p:cNvPr>
          <p:cNvCxnSpPr>
            <a:cxnSpLocks noChangeShapeType="1"/>
            <a:stCxn id="152" idx="3"/>
            <a:endCxn id="154" idx="1"/>
          </p:cNvCxnSpPr>
          <p:nvPr/>
        </p:nvCxnSpPr>
        <p:spPr bwMode="auto">
          <a:xfrm>
            <a:off x="7020107" y="5915809"/>
            <a:ext cx="485353"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5" name="AutoShape 18">
            <a:extLst>
              <a:ext uri="{FF2B5EF4-FFF2-40B4-BE49-F238E27FC236}">
                <a16:creationId xmlns:a16="http://schemas.microsoft.com/office/drawing/2014/main" id="{A41C2BA3-E3ED-3A36-5A1B-0C513CA43A6F}"/>
              </a:ext>
            </a:extLst>
          </p:cNvPr>
          <p:cNvCxnSpPr>
            <a:cxnSpLocks noChangeShapeType="1"/>
            <a:endCxn id="32" idx="1"/>
          </p:cNvCxnSpPr>
          <p:nvPr/>
        </p:nvCxnSpPr>
        <p:spPr bwMode="auto">
          <a:xfrm>
            <a:off x="8441460" y="5915809"/>
            <a:ext cx="485352" cy="0"/>
          </a:xfrm>
          <a:prstGeom prst="straightConnector1">
            <a:avLst/>
          </a:prstGeom>
          <a:noFill/>
          <a:ln w="12700">
            <a:gradFill>
              <a:gsLst>
                <a:gs pos="0">
                  <a:srgbClr val="FF4B4B"/>
                </a:gs>
                <a:gs pos="100000">
                  <a:srgbClr val="FF744F"/>
                </a:gs>
              </a:gsLst>
              <a:lin ang="18900000" scaled="0"/>
            </a:gra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66" name="Ellipse 110">
            <a:extLst>
              <a:ext uri="{FF2B5EF4-FFF2-40B4-BE49-F238E27FC236}">
                <a16:creationId xmlns:a16="http://schemas.microsoft.com/office/drawing/2014/main" id="{0B58C9F0-E602-F6A2-31F2-E8866C77632A}"/>
              </a:ext>
            </a:extLst>
          </p:cNvPr>
          <p:cNvSpPr/>
          <p:nvPr/>
        </p:nvSpPr>
        <p:spPr bwMode="auto">
          <a:xfrm>
            <a:off x="10482352" y="2247105"/>
            <a:ext cx="180000" cy="180000"/>
          </a:xfrm>
          <a:prstGeom prst="roundRect">
            <a:avLst/>
          </a:prstGeom>
          <a:noFill/>
          <a:ln w="12700">
            <a:solidFill>
              <a:schemeClr val="accent6"/>
            </a:solidFill>
            <a:miter lim="800000"/>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432000" tIns="0" rIns="72000" bIns="0" anchor="ctr"/>
          <a:lstStyle/>
          <a:p>
            <a:pPr marL="0" marR="0" lvl="0" indent="0" algn="l" defTabSz="914400" rtl="0" eaLnBrk="0" fontAlgn="base" latinLnBrk="0" hangingPunct="0">
              <a:lnSpc>
                <a:spcPts val="800"/>
              </a:lnSpc>
              <a:spcBef>
                <a:spcPct val="0"/>
              </a:spcBef>
              <a:spcAft>
                <a:spcPct val="0"/>
              </a:spcAft>
              <a:buClrTx/>
              <a:buSzTx/>
              <a:buFontTx/>
              <a:buNone/>
              <a:tabLst/>
              <a:defRPr/>
            </a:pPr>
            <a:r>
              <a:rPr kumimoji="0" lang="de-DE" altLang="de-DE" sz="800" b="0" i="0" u="none" strike="noStrike" kern="1200" cap="none" spc="0" normalizeH="0" baseline="0" noProof="0" dirty="0">
                <a:ln>
                  <a:noFill/>
                </a:ln>
                <a:solidFill>
                  <a:srgbClr val="FFFFFF"/>
                </a:solidFill>
                <a:effectLst/>
                <a:uLnTx/>
                <a:uFillTx/>
                <a:latin typeface="Segoe UI"/>
                <a:ea typeface="+mn-ea"/>
                <a:cs typeface="Arial" charset="0"/>
              </a:rPr>
              <a:t>Dialog-</a:t>
            </a:r>
            <a:r>
              <a:rPr kumimoji="0" lang="de-DE" altLang="de-DE" sz="800" b="0" i="0" u="none" strike="noStrike" kern="1200" cap="none" spc="0" normalizeH="0" baseline="0" noProof="0" dirty="0" err="1">
                <a:ln>
                  <a:noFill/>
                </a:ln>
                <a:solidFill>
                  <a:srgbClr val="FFFFFF"/>
                </a:solidFill>
                <a:effectLst/>
                <a:uLnTx/>
                <a:uFillTx/>
                <a:latin typeface="Segoe UI"/>
                <a:ea typeface="+mn-ea"/>
                <a:cs typeface="Arial" charset="0"/>
              </a:rPr>
              <a:t>Step</a:t>
            </a:r>
            <a:endParaRPr kumimoji="0" lang="de-DE" altLang="de-DE" sz="800" b="0" i="0" u="none" strike="noStrike" kern="1200" cap="none" spc="0" normalizeH="0" baseline="0" noProof="0" dirty="0">
              <a:ln>
                <a:noFill/>
              </a:ln>
              <a:solidFill>
                <a:srgbClr val="FFFFFF"/>
              </a:solidFill>
              <a:effectLst/>
              <a:uLnTx/>
              <a:uFillTx/>
              <a:latin typeface="Segoe UI"/>
              <a:ea typeface="+mn-ea"/>
              <a:cs typeface="Arial" charset="0"/>
            </a:endParaRPr>
          </a:p>
          <a:p>
            <a:pPr marL="0" marR="0" lvl="0" indent="0" algn="l" defTabSz="914400" rtl="0" eaLnBrk="0" fontAlgn="base" latinLnBrk="0" hangingPunct="0">
              <a:lnSpc>
                <a:spcPts val="800"/>
              </a:lnSpc>
              <a:spcBef>
                <a:spcPct val="0"/>
              </a:spcBef>
              <a:spcAft>
                <a:spcPct val="0"/>
              </a:spcAft>
              <a:buClrTx/>
              <a:buSzTx/>
              <a:buFontTx/>
              <a:buNone/>
              <a:tabLst/>
              <a:defRPr/>
            </a:pPr>
            <a:r>
              <a:rPr kumimoji="0" lang="de-DE" altLang="de-DE" sz="800" b="0" i="0" u="none" strike="noStrike" kern="1200" cap="none" spc="0" normalizeH="0" baseline="0" noProof="0" dirty="0" err="1">
                <a:ln>
                  <a:noFill/>
                </a:ln>
                <a:solidFill>
                  <a:srgbClr val="FFFFFF"/>
                </a:solidFill>
                <a:effectLst/>
                <a:uLnTx/>
                <a:uFillTx/>
                <a:latin typeface="Segoe UI"/>
                <a:ea typeface="+mn-ea"/>
                <a:cs typeface="Arial" charset="0"/>
              </a:rPr>
              <a:t>without</a:t>
            </a:r>
            <a:r>
              <a:rPr kumimoji="0" lang="de-DE" altLang="de-DE" sz="800" b="0" i="0" u="none" strike="noStrike" kern="1200" cap="none" spc="0" normalizeH="0" baseline="0" noProof="0" dirty="0">
                <a:ln>
                  <a:noFill/>
                </a:ln>
                <a:solidFill>
                  <a:srgbClr val="FFFFFF"/>
                </a:solidFill>
                <a:effectLst/>
                <a:uLnTx/>
                <a:uFillTx/>
                <a:latin typeface="Segoe UI"/>
                <a:ea typeface="+mn-ea"/>
                <a:cs typeface="Arial" charset="0"/>
              </a:rPr>
              <a:t> </a:t>
            </a:r>
            <a:r>
              <a:rPr kumimoji="0" lang="de-DE" altLang="de-DE" sz="800" b="0" i="0" u="none" strike="noStrike" kern="1200" cap="none" spc="0" normalizeH="0" baseline="0" noProof="0" dirty="0" err="1">
                <a:ln>
                  <a:noFill/>
                </a:ln>
                <a:solidFill>
                  <a:srgbClr val="FFFFFF"/>
                </a:solidFill>
                <a:effectLst/>
                <a:uLnTx/>
                <a:uFillTx/>
                <a:latin typeface="Segoe UI"/>
                <a:ea typeface="+mn-ea"/>
                <a:cs typeface="Arial" charset="0"/>
              </a:rPr>
              <a:t>transaction</a:t>
            </a:r>
            <a:endParaRPr kumimoji="0" lang="de-DE" altLang="de-DE" sz="800" b="0" i="0" u="none" strike="noStrike" kern="1200" cap="none" spc="0" normalizeH="0" baseline="0" noProof="0" dirty="0">
              <a:ln>
                <a:noFill/>
              </a:ln>
              <a:solidFill>
                <a:srgbClr val="FFFFFF"/>
              </a:solidFill>
              <a:effectLst/>
              <a:uLnTx/>
              <a:uFillTx/>
              <a:latin typeface="Segoe UI"/>
              <a:ea typeface="+mn-ea"/>
              <a:cs typeface="Arial" charset="0"/>
            </a:endParaRPr>
          </a:p>
        </p:txBody>
      </p:sp>
      <p:sp>
        <p:nvSpPr>
          <p:cNvPr id="167" name="Ellipse 118">
            <a:extLst>
              <a:ext uri="{FF2B5EF4-FFF2-40B4-BE49-F238E27FC236}">
                <a16:creationId xmlns:a16="http://schemas.microsoft.com/office/drawing/2014/main" id="{692F67B3-3528-8C1E-45E4-B42E829DDB9D}"/>
              </a:ext>
            </a:extLst>
          </p:cNvPr>
          <p:cNvSpPr/>
          <p:nvPr/>
        </p:nvSpPr>
        <p:spPr bwMode="auto">
          <a:xfrm>
            <a:off x="10482352" y="2685072"/>
            <a:ext cx="180000" cy="180000"/>
          </a:xfrm>
          <a:prstGeom prst="rect">
            <a:avLst/>
          </a:prstGeom>
          <a:solidFill>
            <a:schemeClr val="accent6"/>
          </a:solidFill>
          <a:ln w="6350">
            <a:solidFill>
              <a:schemeClr val="accent1"/>
            </a:solidFill>
            <a:miter lim="800000"/>
            <a:headEnd/>
            <a:tailEnd/>
          </a:ln>
          <a:effectLst/>
        </p:spPr>
        <p:txBody>
          <a:bodyPr wrap="none" lIns="432000" tIns="0" rIns="72000" bIns="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altLang="de-DE" sz="800" b="0" i="0" u="none" strike="noStrike" kern="1200" cap="none" spc="0" normalizeH="0" baseline="0" noProof="0" dirty="0">
                <a:ln>
                  <a:noFill/>
                </a:ln>
                <a:solidFill>
                  <a:srgbClr val="FFFFFF"/>
                </a:solidFill>
                <a:effectLst/>
                <a:uLnTx/>
                <a:uFillTx/>
                <a:latin typeface="Segoe UI"/>
                <a:ea typeface="+mn-ea"/>
                <a:cs typeface="Arial" charset="0"/>
              </a:rPr>
              <a:t>Plant View</a:t>
            </a:r>
          </a:p>
        </p:txBody>
      </p:sp>
      <p:sp>
        <p:nvSpPr>
          <p:cNvPr id="168" name="Ellipse 118">
            <a:extLst>
              <a:ext uri="{FF2B5EF4-FFF2-40B4-BE49-F238E27FC236}">
                <a16:creationId xmlns:a16="http://schemas.microsoft.com/office/drawing/2014/main" id="{ADC91DF2-E14D-EADF-E0D4-6A5A5CF5553A}"/>
              </a:ext>
            </a:extLst>
          </p:cNvPr>
          <p:cNvSpPr/>
          <p:nvPr/>
        </p:nvSpPr>
        <p:spPr bwMode="auto">
          <a:xfrm>
            <a:off x="10464352" y="3123039"/>
            <a:ext cx="216000" cy="216000"/>
          </a:xfrm>
          <a:prstGeom prst="ellipse">
            <a:avLst/>
          </a:prstGeom>
          <a:solidFill>
            <a:schemeClr val="accent6"/>
          </a:solidFill>
          <a:ln w="6350">
            <a:noFill/>
            <a:miter lim="800000"/>
            <a:headEnd/>
            <a:tailEnd/>
          </a:ln>
          <a:effectLst/>
        </p:spPr>
        <p:txBody>
          <a:bodyPr wrap="none" lIns="432000" tIns="0" rIns="72000" bIns="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altLang="de-DE" sz="800" b="0" i="0" u="none" strike="noStrike" kern="1200" cap="none" spc="0" normalizeH="0" baseline="0" noProof="0" dirty="0" err="1">
                <a:ln>
                  <a:noFill/>
                </a:ln>
                <a:solidFill>
                  <a:srgbClr val="FFFFFF"/>
                </a:solidFill>
                <a:effectLst/>
                <a:uLnTx/>
                <a:uFillTx/>
                <a:latin typeface="Segoe UI"/>
                <a:ea typeface="+mn-ea"/>
                <a:cs typeface="Arial" charset="0"/>
              </a:rPr>
              <a:t>To</a:t>
            </a:r>
            <a:r>
              <a:rPr kumimoji="0" lang="de-DE" altLang="de-DE" sz="800" b="0" i="0" u="none" strike="noStrike" kern="1200" cap="none" spc="0" normalizeH="0" baseline="0" noProof="0" dirty="0">
                <a:ln>
                  <a:noFill/>
                </a:ln>
                <a:solidFill>
                  <a:srgbClr val="FFFFFF"/>
                </a:solidFill>
                <a:effectLst/>
                <a:uLnTx/>
                <a:uFillTx/>
                <a:latin typeface="Segoe UI"/>
                <a:ea typeface="+mn-ea"/>
                <a:cs typeface="Arial" charset="0"/>
              </a:rPr>
              <a:t> </a:t>
            </a:r>
            <a:r>
              <a:rPr kumimoji="0" lang="de-DE" altLang="de-DE" sz="800" b="0" i="0" u="none" strike="noStrike" kern="1200" cap="none" spc="0" normalizeH="0" baseline="0" noProof="0" dirty="0" err="1">
                <a:ln>
                  <a:noFill/>
                </a:ln>
                <a:solidFill>
                  <a:srgbClr val="FFFFFF"/>
                </a:solidFill>
                <a:effectLst/>
                <a:uLnTx/>
                <a:uFillTx/>
                <a:latin typeface="Segoe UI"/>
                <a:ea typeface="+mn-ea"/>
                <a:cs typeface="Arial" charset="0"/>
              </a:rPr>
              <a:t>be</a:t>
            </a:r>
            <a:r>
              <a:rPr kumimoji="0" lang="de-DE" altLang="de-DE" sz="800" b="0" i="0" u="none" strike="noStrike" kern="1200" cap="none" spc="0" normalizeH="0" baseline="0" noProof="0" dirty="0">
                <a:ln>
                  <a:noFill/>
                </a:ln>
                <a:solidFill>
                  <a:srgbClr val="FFFFFF"/>
                </a:solidFill>
                <a:effectLst/>
                <a:uLnTx/>
                <a:uFillTx/>
                <a:latin typeface="Segoe UI"/>
                <a:ea typeface="+mn-ea"/>
                <a:cs typeface="Arial" charset="0"/>
              </a:rPr>
              <a:t> </a:t>
            </a:r>
            <a:r>
              <a:rPr kumimoji="0" lang="de-DE" altLang="de-DE" sz="800" b="0" i="0" u="none" strike="noStrike" kern="1200" cap="none" spc="0" normalizeH="0" baseline="0" noProof="0" dirty="0" err="1">
                <a:ln>
                  <a:noFill/>
                </a:ln>
                <a:solidFill>
                  <a:srgbClr val="FFFFFF"/>
                </a:solidFill>
                <a:effectLst/>
                <a:uLnTx/>
                <a:uFillTx/>
                <a:latin typeface="Segoe UI"/>
                <a:ea typeface="+mn-ea"/>
                <a:cs typeface="Arial" charset="0"/>
              </a:rPr>
              <a:t>continued</a:t>
            </a:r>
            <a:endParaRPr kumimoji="0" lang="de-DE" altLang="de-DE" sz="800" b="0" i="0" u="none" strike="noStrike" kern="1200" cap="none" spc="0" normalizeH="0" baseline="0" noProof="0" dirty="0">
              <a:ln>
                <a:noFill/>
              </a:ln>
              <a:solidFill>
                <a:srgbClr val="FFFFFF"/>
              </a:solidFill>
              <a:effectLst/>
              <a:uLnTx/>
              <a:uFillTx/>
              <a:latin typeface="Segoe UI"/>
              <a:ea typeface="+mn-ea"/>
              <a:cs typeface="Arial" charset="0"/>
            </a:endParaRPr>
          </a:p>
        </p:txBody>
      </p:sp>
      <p:sp>
        <p:nvSpPr>
          <p:cNvPr id="170" name="Ellipse 118">
            <a:extLst>
              <a:ext uri="{FF2B5EF4-FFF2-40B4-BE49-F238E27FC236}">
                <a16:creationId xmlns:a16="http://schemas.microsoft.com/office/drawing/2014/main" id="{A0EA9298-400E-F224-21DA-F1EBB76A27C8}"/>
              </a:ext>
            </a:extLst>
          </p:cNvPr>
          <p:cNvSpPr/>
          <p:nvPr/>
        </p:nvSpPr>
        <p:spPr bwMode="auto">
          <a:xfrm>
            <a:off x="10464352" y="3597006"/>
            <a:ext cx="216000" cy="216000"/>
          </a:xfrm>
          <a:prstGeom prst="ellipse">
            <a:avLst/>
          </a:prstGeom>
          <a:solidFill>
            <a:schemeClr val="bg1"/>
          </a:solidFill>
          <a:ln w="12700">
            <a:solidFill>
              <a:schemeClr val="accent1"/>
            </a:solidFill>
            <a:miter lim="800000"/>
            <a:headEnd/>
            <a:tailEnd/>
          </a:ln>
          <a:effectLst/>
        </p:spPr>
        <p:txBody>
          <a:bodyPr wrap="none" lIns="432000" tIns="0" rIns="72000" bIns="0" anchor="ct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altLang="de-DE" sz="800" b="0" i="0" u="none" strike="noStrike" kern="1200" cap="none" spc="0" normalizeH="0" baseline="0" noProof="0">
                <a:ln>
                  <a:noFill/>
                </a:ln>
                <a:solidFill>
                  <a:srgbClr val="FFFFFF"/>
                </a:solidFill>
                <a:effectLst/>
                <a:uLnTx/>
                <a:uFillTx/>
                <a:latin typeface="Segoe UI"/>
                <a:ea typeface="+mn-ea"/>
                <a:cs typeface="Arial" charset="0"/>
              </a:rPr>
              <a:t>To be continued</a:t>
            </a:r>
            <a:endParaRPr kumimoji="0" lang="de-DE" altLang="de-DE" sz="800" b="0" i="0" u="none" strike="noStrike" kern="1200" cap="none" spc="0" normalizeH="0" baseline="0" noProof="0" dirty="0">
              <a:ln>
                <a:noFill/>
              </a:ln>
              <a:solidFill>
                <a:srgbClr val="FFFFFF"/>
              </a:solidFill>
              <a:effectLst/>
              <a:uLnTx/>
              <a:uFillTx/>
              <a:latin typeface="Segoe UI"/>
              <a:ea typeface="+mn-ea"/>
              <a:cs typeface="Arial" charset="0"/>
            </a:endParaRPr>
          </a:p>
        </p:txBody>
      </p:sp>
      <p:sp>
        <p:nvSpPr>
          <p:cNvPr id="171" name="Ellipse 110">
            <a:extLst>
              <a:ext uri="{FF2B5EF4-FFF2-40B4-BE49-F238E27FC236}">
                <a16:creationId xmlns:a16="http://schemas.microsoft.com/office/drawing/2014/main" id="{F0A436DB-71CA-7841-13AF-640A75DC5C34}"/>
              </a:ext>
            </a:extLst>
          </p:cNvPr>
          <p:cNvSpPr/>
          <p:nvPr/>
        </p:nvSpPr>
        <p:spPr bwMode="auto">
          <a:xfrm>
            <a:off x="10482352" y="1809138"/>
            <a:ext cx="180000" cy="180000"/>
          </a:xfrm>
          <a:prstGeom prst="roundRect">
            <a:avLst/>
          </a:prstGeom>
          <a:gradFill>
            <a:gsLst>
              <a:gs pos="0">
                <a:srgbClr val="FF4B4B"/>
              </a:gs>
              <a:gs pos="100000">
                <a:srgbClr val="FF744F"/>
              </a:gs>
            </a:gsLst>
            <a:lin ang="18900000" scaled="0"/>
          </a:gradFill>
          <a:ln w="12700">
            <a:noFill/>
            <a:miter lim="800000"/>
            <a:headEnd/>
            <a:tailEnd/>
          </a:ln>
          <a:effectLst/>
        </p:spPr>
        <p:txBody>
          <a:bodyPr wrap="none" lIns="432000" tIns="0" rIns="72000" bIns="0" anchor="ctr"/>
          <a:lstStyle/>
          <a:p>
            <a:pPr marL="0" marR="0" lvl="0" indent="0" algn="l" defTabSz="914400" rtl="0" eaLnBrk="0" fontAlgn="base" latinLnBrk="0" hangingPunct="0">
              <a:lnSpc>
                <a:spcPts val="800"/>
              </a:lnSpc>
              <a:spcBef>
                <a:spcPct val="0"/>
              </a:spcBef>
              <a:spcAft>
                <a:spcPct val="0"/>
              </a:spcAft>
              <a:buClrTx/>
              <a:buSzTx/>
              <a:buFontTx/>
              <a:buNone/>
              <a:tabLst/>
              <a:defRPr/>
            </a:pPr>
            <a:r>
              <a:rPr kumimoji="0" lang="de-DE" altLang="de-DE" sz="800" b="0" i="0" u="none" strike="noStrike" kern="1200" cap="none" spc="0" normalizeH="0" baseline="0" noProof="0" dirty="0">
                <a:ln>
                  <a:noFill/>
                </a:ln>
                <a:solidFill>
                  <a:srgbClr val="FFFFFF"/>
                </a:solidFill>
                <a:effectLst/>
                <a:uLnTx/>
                <a:uFillTx/>
                <a:latin typeface="Segoe UI"/>
                <a:ea typeface="+mn-ea"/>
                <a:cs typeface="Arial" charset="0"/>
              </a:rPr>
              <a:t>Dialog-</a:t>
            </a:r>
            <a:r>
              <a:rPr kumimoji="0" lang="de-DE" altLang="de-DE" sz="800" b="0" i="0" u="none" strike="noStrike" kern="1200" cap="none" spc="0" normalizeH="0" baseline="0" noProof="0" dirty="0" err="1">
                <a:ln>
                  <a:noFill/>
                </a:ln>
                <a:solidFill>
                  <a:srgbClr val="FFFFFF"/>
                </a:solidFill>
                <a:effectLst/>
                <a:uLnTx/>
                <a:uFillTx/>
                <a:latin typeface="Segoe UI"/>
                <a:ea typeface="+mn-ea"/>
                <a:cs typeface="Arial" charset="0"/>
              </a:rPr>
              <a:t>Step</a:t>
            </a:r>
            <a:endParaRPr kumimoji="0" lang="de-DE" altLang="de-DE" sz="800" b="0" i="0" u="none" strike="noStrike" kern="1200" cap="none" spc="0" normalizeH="0" baseline="0" noProof="0" dirty="0">
              <a:ln>
                <a:noFill/>
              </a:ln>
              <a:solidFill>
                <a:srgbClr val="FFFFFF"/>
              </a:solidFill>
              <a:effectLst/>
              <a:uLnTx/>
              <a:uFillTx/>
              <a:latin typeface="Segoe UI"/>
              <a:ea typeface="+mn-ea"/>
              <a:cs typeface="Arial" charset="0"/>
            </a:endParaRPr>
          </a:p>
          <a:p>
            <a:pPr marL="0" marR="0" lvl="0" indent="0" algn="l" defTabSz="914400" rtl="0" eaLnBrk="0" fontAlgn="base" latinLnBrk="0" hangingPunct="0">
              <a:lnSpc>
                <a:spcPts val="800"/>
              </a:lnSpc>
              <a:spcBef>
                <a:spcPct val="0"/>
              </a:spcBef>
              <a:spcAft>
                <a:spcPct val="0"/>
              </a:spcAft>
              <a:buClrTx/>
              <a:buSzTx/>
              <a:buFontTx/>
              <a:buNone/>
              <a:tabLst/>
              <a:defRPr/>
            </a:pPr>
            <a:r>
              <a:rPr kumimoji="0" lang="de-DE" altLang="de-DE" sz="800" b="0" i="0" u="none" strike="noStrike" kern="1200" cap="none" spc="0" normalizeH="0" baseline="0" noProof="0">
                <a:ln>
                  <a:noFill/>
                </a:ln>
                <a:solidFill>
                  <a:srgbClr val="FFFFFF"/>
                </a:solidFill>
                <a:effectLst/>
                <a:uLnTx/>
                <a:uFillTx/>
                <a:latin typeface="Segoe UI"/>
                <a:ea typeface="+mn-ea"/>
                <a:cs typeface="Arial" charset="0"/>
              </a:rPr>
              <a:t>without transaction</a:t>
            </a:r>
            <a:endParaRPr kumimoji="0" lang="de-DE" altLang="de-DE" sz="800" b="0" i="0" u="none" strike="noStrike" kern="1200" cap="none" spc="0" normalizeH="0" baseline="0" noProof="0" dirty="0">
              <a:ln>
                <a:noFill/>
              </a:ln>
              <a:solidFill>
                <a:srgbClr val="FFFFFF"/>
              </a:solidFill>
              <a:effectLst/>
              <a:uLnTx/>
              <a:uFillTx/>
              <a:latin typeface="Segoe UI"/>
              <a:ea typeface="+mn-ea"/>
              <a:cs typeface="Arial" charset="0"/>
            </a:endParaRPr>
          </a:p>
        </p:txBody>
      </p:sp>
    </p:spTree>
    <p:extLst>
      <p:ext uri="{BB962C8B-B14F-4D97-AF65-F5344CB8AC3E}">
        <p14:creationId xmlns:p14="http://schemas.microsoft.com/office/powerpoint/2010/main" val="2278901855"/>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6">
            <a:extLst>
              <a:ext uri="{FF2B5EF4-FFF2-40B4-BE49-F238E27FC236}">
                <a16:creationId xmlns:a16="http://schemas.microsoft.com/office/drawing/2014/main" id="{DB0627DC-7D86-0868-1202-20CF0BA838E0}"/>
              </a:ext>
            </a:extLst>
          </p:cNvPr>
          <p:cNvSpPr>
            <a:spLocks noGrp="1"/>
          </p:cNvSpPr>
          <p:nvPr>
            <p:ph type="sldNum" sz="quarter" idx="12"/>
          </p:nvPr>
        </p:nvSpPr>
        <p:spPr/>
        <p:txBody>
          <a:bodyPr/>
          <a:lstStyle/>
          <a:p>
            <a:fld id="{3AB0EB1E-25C5-4740-9782-54CCC0C83B03}" type="slidenum">
              <a:rPr lang="en-GB" smtClean="0"/>
              <a:pPr/>
              <a:t>97</a:t>
            </a:fld>
            <a:endParaRPr lang="en-GB"/>
          </a:p>
        </p:txBody>
      </p:sp>
      <p:sp>
        <p:nvSpPr>
          <p:cNvPr id="6" name="Footer Placeholder 5">
            <a:extLst>
              <a:ext uri="{FF2B5EF4-FFF2-40B4-BE49-F238E27FC236}">
                <a16:creationId xmlns:a16="http://schemas.microsoft.com/office/drawing/2014/main" id="{61CB9394-818B-995C-65ED-857A60A91E5C}"/>
              </a:ext>
            </a:extLst>
          </p:cNvPr>
          <p:cNvSpPr>
            <a:spLocks noGrp="1"/>
          </p:cNvSpPr>
          <p:nvPr>
            <p:ph type="ftr" sz="quarter" idx="11"/>
          </p:nvPr>
        </p:nvSpPr>
        <p:spPr/>
        <p:txBody>
          <a:bodyPr/>
          <a:lstStyle/>
          <a:p>
            <a:r>
              <a:rPr lang="en-GB"/>
              <a:t>valantic layout samples Route A dark 001</a:t>
            </a:r>
            <a:endParaRPr lang="en-US"/>
          </a:p>
        </p:txBody>
      </p:sp>
      <p:sp>
        <p:nvSpPr>
          <p:cNvPr id="2" name="Date Placeholder 1">
            <a:extLst>
              <a:ext uri="{FF2B5EF4-FFF2-40B4-BE49-F238E27FC236}">
                <a16:creationId xmlns:a16="http://schemas.microsoft.com/office/drawing/2014/main" id="{ECCBD98D-313F-4B4E-9742-CA9389E14762}"/>
              </a:ext>
            </a:extLst>
          </p:cNvPr>
          <p:cNvSpPr>
            <a:spLocks noGrp="1"/>
          </p:cNvSpPr>
          <p:nvPr>
            <p:ph type="dt" sz="half" idx="10"/>
          </p:nvPr>
        </p:nvSpPr>
        <p:spPr/>
        <p:txBody>
          <a:bodyPr/>
          <a:lstStyle/>
          <a:p>
            <a:r>
              <a:rPr lang="de-DE"/>
              <a:t>Mai 2026</a:t>
            </a:r>
            <a:endParaRPr lang="en-US"/>
          </a:p>
        </p:txBody>
      </p:sp>
      <p:sp>
        <p:nvSpPr>
          <p:cNvPr id="4" name="Text Placeholder 3">
            <a:extLst>
              <a:ext uri="{FF2B5EF4-FFF2-40B4-BE49-F238E27FC236}">
                <a16:creationId xmlns:a16="http://schemas.microsoft.com/office/drawing/2014/main" id="{364D50D1-6018-346D-DB03-54414DA4C846}"/>
              </a:ext>
            </a:extLst>
          </p:cNvPr>
          <p:cNvSpPr>
            <a:spLocks noGrp="1"/>
          </p:cNvSpPr>
          <p:nvPr>
            <p:ph type="body" idx="1"/>
          </p:nvPr>
        </p:nvSpPr>
        <p:spPr/>
        <p:txBody>
          <a:bodyPr/>
          <a:lstStyle/>
          <a:p>
            <a:r>
              <a:rPr lang="de-DE"/>
              <a:t>Route  A</a:t>
            </a:r>
            <a:endParaRPr lang="en-US"/>
          </a:p>
        </p:txBody>
      </p:sp>
      <p:sp>
        <p:nvSpPr>
          <p:cNvPr id="5" name="Text Placeholder 4">
            <a:extLst>
              <a:ext uri="{FF2B5EF4-FFF2-40B4-BE49-F238E27FC236}">
                <a16:creationId xmlns:a16="http://schemas.microsoft.com/office/drawing/2014/main" id="{127D4385-7C2F-B839-291A-89FA8745C910}"/>
              </a:ext>
            </a:extLst>
          </p:cNvPr>
          <p:cNvSpPr>
            <a:spLocks noGrp="1"/>
          </p:cNvSpPr>
          <p:nvPr>
            <p:ph type="body" idx="13"/>
          </p:nvPr>
        </p:nvSpPr>
        <p:spPr/>
        <p:txBody>
          <a:bodyPr/>
          <a:lstStyle/>
          <a:p>
            <a:r>
              <a:rPr lang="de-DE"/>
              <a:t>styleguide</a:t>
            </a:r>
            <a:endParaRPr lang="en-US"/>
          </a:p>
        </p:txBody>
      </p:sp>
    </p:spTree>
    <p:extLst>
      <p:ext uri="{BB962C8B-B14F-4D97-AF65-F5344CB8AC3E}">
        <p14:creationId xmlns:p14="http://schemas.microsoft.com/office/powerpoint/2010/main" val="3315459740"/>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uppieren 43">
            <a:extLst>
              <a:ext uri="{FF2B5EF4-FFF2-40B4-BE49-F238E27FC236}">
                <a16:creationId xmlns:a16="http://schemas.microsoft.com/office/drawing/2014/main" id="{655DEBC0-8D7B-1843-AE2E-B36BA1227DF1}"/>
              </a:ext>
            </a:extLst>
          </p:cNvPr>
          <p:cNvGrpSpPr/>
          <p:nvPr/>
        </p:nvGrpSpPr>
        <p:grpSpPr>
          <a:xfrm rot="13228942">
            <a:off x="7173024" y="260953"/>
            <a:ext cx="5503459" cy="5502792"/>
            <a:chOff x="9980316" y="-5479638"/>
            <a:chExt cx="11631544" cy="11631647"/>
          </a:xfrm>
        </p:grpSpPr>
        <p:sp>
          <p:nvSpPr>
            <p:cNvPr id="9" name="Freihandform 44">
              <a:extLst>
                <a:ext uri="{FF2B5EF4-FFF2-40B4-BE49-F238E27FC236}">
                  <a16:creationId xmlns:a16="http://schemas.microsoft.com/office/drawing/2014/main" id="{520100F1-29D3-7C27-9508-34B2D981D5A9}"/>
                </a:ext>
              </a:extLst>
            </p:cNvPr>
            <p:cNvSpPr/>
            <p:nvPr/>
          </p:nvSpPr>
          <p:spPr>
            <a:xfrm rot="4060450">
              <a:off x="9980264" y="-5479586"/>
              <a:ext cx="11631647" cy="11631544"/>
            </a:xfrm>
            <a:custGeom>
              <a:avLst/>
              <a:gdLst>
                <a:gd name="connsiteX0" fmla="*/ 11631544 w 11631647"/>
                <a:gd name="connsiteY0" fmla="*/ 4449073 h 11631544"/>
                <a:gd name="connsiteX1" fmla="*/ 7182472 w 11631647"/>
                <a:gd name="connsiteY1" fmla="*/ 0 h 11631544"/>
                <a:gd name="connsiteX2" fmla="*/ 2734639 w 11631647"/>
                <a:gd name="connsiteY2" fmla="*/ 4354401 h 11631544"/>
                <a:gd name="connsiteX3" fmla="*/ 2734433 w 11631647"/>
                <a:gd name="connsiteY3" fmla="*/ 4354194 h 11631544"/>
                <a:gd name="connsiteX4" fmla="*/ 1438375 w 11631647"/>
                <a:gd name="connsiteY4" fmla="*/ 6890704 h 11631544"/>
                <a:gd name="connsiteX5" fmla="*/ 0 w 11631647"/>
                <a:gd name="connsiteY5" fmla="*/ 9145264 h 11631544"/>
                <a:gd name="connsiteX6" fmla="*/ 2486280 w 11631647"/>
                <a:gd name="connsiteY6" fmla="*/ 11631544 h 11631544"/>
                <a:gd name="connsiteX7" fmla="*/ 4740841 w 11631647"/>
                <a:gd name="connsiteY7" fmla="*/ 10193376 h 11631544"/>
                <a:gd name="connsiteX8" fmla="*/ 7277454 w 11631647"/>
                <a:gd name="connsiteY8" fmla="*/ 8897112 h 11631544"/>
                <a:gd name="connsiteX9" fmla="*/ 7277247 w 11631647"/>
                <a:gd name="connsiteY9" fmla="*/ 8896905 h 11631544"/>
                <a:gd name="connsiteX10" fmla="*/ 11631648 w 11631647"/>
                <a:gd name="connsiteY10" fmla="*/ 4449073 h 116315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631647" h="11631544">
                  <a:moveTo>
                    <a:pt x="11631544" y="4449073"/>
                  </a:moveTo>
                  <a:cubicBezTo>
                    <a:pt x="11631544" y="1991939"/>
                    <a:pt x="9639606" y="0"/>
                    <a:pt x="7182472" y="0"/>
                  </a:cubicBezTo>
                  <a:cubicBezTo>
                    <a:pt x="4725338" y="0"/>
                    <a:pt x="2784973" y="1940985"/>
                    <a:pt x="2734639" y="4354401"/>
                  </a:cubicBezTo>
                  <a:lnTo>
                    <a:pt x="2734433" y="4354194"/>
                  </a:lnTo>
                  <a:cubicBezTo>
                    <a:pt x="2695468" y="6180973"/>
                    <a:pt x="2363599" y="6460028"/>
                    <a:pt x="1438375" y="6890704"/>
                  </a:cubicBezTo>
                  <a:cubicBezTo>
                    <a:pt x="589014" y="7286135"/>
                    <a:pt x="0" y="8146660"/>
                    <a:pt x="0" y="9145264"/>
                  </a:cubicBezTo>
                  <a:cubicBezTo>
                    <a:pt x="0" y="10518424"/>
                    <a:pt x="1113121" y="11631544"/>
                    <a:pt x="2486280" y="11631544"/>
                  </a:cubicBezTo>
                  <a:cubicBezTo>
                    <a:pt x="3484782" y="11631544"/>
                    <a:pt x="4345306" y="11042635"/>
                    <a:pt x="4740841" y="10193376"/>
                  </a:cubicBezTo>
                  <a:cubicBezTo>
                    <a:pt x="5171516" y="9267945"/>
                    <a:pt x="5450468" y="8936076"/>
                    <a:pt x="7277454" y="8897112"/>
                  </a:cubicBezTo>
                  <a:lnTo>
                    <a:pt x="7277247" y="8896905"/>
                  </a:lnTo>
                  <a:cubicBezTo>
                    <a:pt x="9690662" y="8846468"/>
                    <a:pt x="11631648" y="6874477"/>
                    <a:pt x="11631648" y="4449073"/>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0" name="Freihandform 45">
              <a:extLst>
                <a:ext uri="{FF2B5EF4-FFF2-40B4-BE49-F238E27FC236}">
                  <a16:creationId xmlns:a16="http://schemas.microsoft.com/office/drawing/2014/main" id="{592B009C-6CDA-C356-3CD4-FAD66024AB39}"/>
                </a:ext>
              </a:extLst>
            </p:cNvPr>
            <p:cNvSpPr/>
            <p:nvPr/>
          </p:nvSpPr>
          <p:spPr>
            <a:xfrm rot="4060450">
              <a:off x="10136139" y="-5323752"/>
              <a:ext cx="11319725" cy="11319725"/>
            </a:xfrm>
            <a:custGeom>
              <a:avLst/>
              <a:gdLst>
                <a:gd name="connsiteX0" fmla="*/ 11319725 w 11319725"/>
                <a:gd name="connsiteY0" fmla="*/ 4329802 h 11319725"/>
                <a:gd name="connsiteX1" fmla="*/ 6989924 w 11319725"/>
                <a:gd name="connsiteY1" fmla="*/ 0 h 11319725"/>
                <a:gd name="connsiteX2" fmla="*/ 2661361 w 11319725"/>
                <a:gd name="connsiteY2" fmla="*/ 4237611 h 11319725"/>
                <a:gd name="connsiteX3" fmla="*/ 2661155 w 11319725"/>
                <a:gd name="connsiteY3" fmla="*/ 4237404 h 11319725"/>
                <a:gd name="connsiteX4" fmla="*/ 1399824 w 11319725"/>
                <a:gd name="connsiteY4" fmla="*/ 6705907 h 11319725"/>
                <a:gd name="connsiteX5" fmla="*/ 0 w 11319725"/>
                <a:gd name="connsiteY5" fmla="*/ 8900109 h 11319725"/>
                <a:gd name="connsiteX6" fmla="*/ 2419617 w 11319725"/>
                <a:gd name="connsiteY6" fmla="*/ 11319725 h 11319725"/>
                <a:gd name="connsiteX7" fmla="*/ 4613716 w 11319725"/>
                <a:gd name="connsiteY7" fmla="*/ 9920108 h 11319725"/>
                <a:gd name="connsiteX8" fmla="*/ 7082219 w 11319725"/>
                <a:gd name="connsiteY8" fmla="*/ 8658571 h 11319725"/>
                <a:gd name="connsiteX9" fmla="*/ 7082012 w 11319725"/>
                <a:gd name="connsiteY9" fmla="*/ 8658364 h 11319725"/>
                <a:gd name="connsiteX10" fmla="*/ 11319623 w 11319725"/>
                <a:gd name="connsiteY10" fmla="*/ 4329802 h 113197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319725" h="11319725">
                  <a:moveTo>
                    <a:pt x="11319725" y="4329802"/>
                  </a:moveTo>
                  <a:cubicBezTo>
                    <a:pt x="11319725" y="1938505"/>
                    <a:pt x="9381221" y="0"/>
                    <a:pt x="6989924" y="0"/>
                  </a:cubicBezTo>
                  <a:cubicBezTo>
                    <a:pt x="4598626" y="0"/>
                    <a:pt x="2710454" y="1888895"/>
                    <a:pt x="2661361" y="4237611"/>
                  </a:cubicBezTo>
                  <a:lnTo>
                    <a:pt x="2661155" y="4237404"/>
                  </a:lnTo>
                  <a:cubicBezTo>
                    <a:pt x="2623224" y="6015194"/>
                    <a:pt x="2300346" y="6286704"/>
                    <a:pt x="1399824" y="6705907"/>
                  </a:cubicBezTo>
                  <a:cubicBezTo>
                    <a:pt x="573304" y="7090694"/>
                    <a:pt x="0" y="7928273"/>
                    <a:pt x="0" y="8900109"/>
                  </a:cubicBezTo>
                  <a:cubicBezTo>
                    <a:pt x="0" y="10236371"/>
                    <a:pt x="1083252" y="11319725"/>
                    <a:pt x="2419617" y="11319725"/>
                  </a:cubicBezTo>
                  <a:cubicBezTo>
                    <a:pt x="3391349" y="11319725"/>
                    <a:pt x="4228826" y="10746629"/>
                    <a:pt x="4613716" y="9920108"/>
                  </a:cubicBezTo>
                  <a:cubicBezTo>
                    <a:pt x="5032919" y="9019483"/>
                    <a:pt x="5304326" y="8696502"/>
                    <a:pt x="7082219" y="8658571"/>
                  </a:cubicBezTo>
                  <a:lnTo>
                    <a:pt x="7082012" y="8658364"/>
                  </a:lnTo>
                  <a:cubicBezTo>
                    <a:pt x="9430727" y="8609271"/>
                    <a:pt x="11319623" y="6690198"/>
                    <a:pt x="11319623" y="4329802"/>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1" name="Freihandform 46">
              <a:extLst>
                <a:ext uri="{FF2B5EF4-FFF2-40B4-BE49-F238E27FC236}">
                  <a16:creationId xmlns:a16="http://schemas.microsoft.com/office/drawing/2014/main" id="{7658A9E9-26E4-C068-147A-CDCEE5136670}"/>
                </a:ext>
              </a:extLst>
            </p:cNvPr>
            <p:cNvSpPr/>
            <p:nvPr/>
          </p:nvSpPr>
          <p:spPr>
            <a:xfrm rot="4060450">
              <a:off x="10292267" y="-5167680"/>
              <a:ext cx="11007700" cy="11007596"/>
            </a:xfrm>
            <a:custGeom>
              <a:avLst/>
              <a:gdLst>
                <a:gd name="connsiteX0" fmla="*/ 11007700 w 11007700"/>
                <a:gd name="connsiteY0" fmla="*/ 4210429 h 11007596"/>
                <a:gd name="connsiteX1" fmla="*/ 6797272 w 11007700"/>
                <a:gd name="connsiteY1" fmla="*/ 0 h 11007596"/>
                <a:gd name="connsiteX2" fmla="*/ 2587980 w 11007700"/>
                <a:gd name="connsiteY2" fmla="*/ 4120821 h 11007596"/>
                <a:gd name="connsiteX3" fmla="*/ 2587773 w 11007700"/>
                <a:gd name="connsiteY3" fmla="*/ 4120614 h 11007596"/>
                <a:gd name="connsiteX4" fmla="*/ 1361273 w 11007700"/>
                <a:gd name="connsiteY4" fmla="*/ 6521007 h 11007596"/>
                <a:gd name="connsiteX5" fmla="*/ 0 w 11007700"/>
                <a:gd name="connsiteY5" fmla="*/ 8654747 h 11007596"/>
                <a:gd name="connsiteX6" fmla="*/ 2352850 w 11007700"/>
                <a:gd name="connsiteY6" fmla="*/ 11007597 h 11007596"/>
                <a:gd name="connsiteX7" fmla="*/ 4486487 w 11007700"/>
                <a:gd name="connsiteY7" fmla="*/ 9646531 h 11007596"/>
                <a:gd name="connsiteX8" fmla="*/ 6886983 w 11007700"/>
                <a:gd name="connsiteY8" fmla="*/ 8419824 h 11007596"/>
                <a:gd name="connsiteX9" fmla="*/ 6886777 w 11007700"/>
                <a:gd name="connsiteY9" fmla="*/ 8419617 h 11007596"/>
                <a:gd name="connsiteX10" fmla="*/ 11007597 w 11007700"/>
                <a:gd name="connsiteY10" fmla="*/ 4210325 h 110075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1007700" h="11007596">
                  <a:moveTo>
                    <a:pt x="11007700" y="4210429"/>
                  </a:moveTo>
                  <a:cubicBezTo>
                    <a:pt x="11007700" y="1885071"/>
                    <a:pt x="9122630" y="0"/>
                    <a:pt x="6797272" y="0"/>
                  </a:cubicBezTo>
                  <a:cubicBezTo>
                    <a:pt x="4471914" y="0"/>
                    <a:pt x="2635730" y="1836908"/>
                    <a:pt x="2587980" y="4120821"/>
                  </a:cubicBezTo>
                  <a:lnTo>
                    <a:pt x="2587773" y="4120614"/>
                  </a:lnTo>
                  <a:cubicBezTo>
                    <a:pt x="2550876" y="5849414"/>
                    <a:pt x="2236887" y="6113483"/>
                    <a:pt x="1361273" y="6521007"/>
                  </a:cubicBezTo>
                  <a:cubicBezTo>
                    <a:pt x="557491" y="6895252"/>
                    <a:pt x="0" y="7709680"/>
                    <a:pt x="0" y="8654747"/>
                  </a:cubicBezTo>
                  <a:cubicBezTo>
                    <a:pt x="0" y="9954215"/>
                    <a:pt x="1053382" y="11007597"/>
                    <a:pt x="2352850" y="11007597"/>
                  </a:cubicBezTo>
                  <a:cubicBezTo>
                    <a:pt x="3297814" y="11007597"/>
                    <a:pt x="4112243" y="10450210"/>
                    <a:pt x="4486487" y="9646531"/>
                  </a:cubicBezTo>
                  <a:cubicBezTo>
                    <a:pt x="4894114" y="8770710"/>
                    <a:pt x="5158080" y="8456721"/>
                    <a:pt x="6886983" y="8419824"/>
                  </a:cubicBezTo>
                  <a:lnTo>
                    <a:pt x="6886777" y="8419617"/>
                  </a:lnTo>
                  <a:cubicBezTo>
                    <a:pt x="9170689" y="8371868"/>
                    <a:pt x="11007597" y="6505711"/>
                    <a:pt x="11007597" y="4210325"/>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2" name="Freihandform 47">
              <a:extLst>
                <a:ext uri="{FF2B5EF4-FFF2-40B4-BE49-F238E27FC236}">
                  <a16:creationId xmlns:a16="http://schemas.microsoft.com/office/drawing/2014/main" id="{FE0A6663-D550-4AE0-4A55-2C33B4A6785F}"/>
                </a:ext>
              </a:extLst>
            </p:cNvPr>
            <p:cNvSpPr/>
            <p:nvPr/>
          </p:nvSpPr>
          <p:spPr>
            <a:xfrm rot="4060450">
              <a:off x="10448227" y="-5011719"/>
              <a:ext cx="10695778" cy="10695675"/>
            </a:xfrm>
            <a:custGeom>
              <a:avLst/>
              <a:gdLst>
                <a:gd name="connsiteX0" fmla="*/ 10695779 w 10695778"/>
                <a:gd name="connsiteY0" fmla="*/ 4091158 h 10695675"/>
                <a:gd name="connsiteX1" fmla="*/ 6604620 w 10695778"/>
                <a:gd name="connsiteY1" fmla="*/ 0 h 10695675"/>
                <a:gd name="connsiteX2" fmla="*/ 2514599 w 10695778"/>
                <a:gd name="connsiteY2" fmla="*/ 4004031 h 10695675"/>
                <a:gd name="connsiteX3" fmla="*/ 2514392 w 10695778"/>
                <a:gd name="connsiteY3" fmla="*/ 4003824 h 10695675"/>
                <a:gd name="connsiteX4" fmla="*/ 1322619 w 10695778"/>
                <a:gd name="connsiteY4" fmla="*/ 6336211 h 10695675"/>
                <a:gd name="connsiteX5" fmla="*/ 0 w 10695778"/>
                <a:gd name="connsiteY5" fmla="*/ 8409488 h 10695675"/>
                <a:gd name="connsiteX6" fmla="*/ 2286187 w 10695778"/>
                <a:gd name="connsiteY6" fmla="*/ 10695675 h 10695675"/>
                <a:gd name="connsiteX7" fmla="*/ 4359362 w 10695778"/>
                <a:gd name="connsiteY7" fmla="*/ 9373263 h 10695675"/>
                <a:gd name="connsiteX8" fmla="*/ 6691851 w 10695778"/>
                <a:gd name="connsiteY8" fmla="*/ 8181283 h 10695675"/>
                <a:gd name="connsiteX9" fmla="*/ 6691644 w 10695778"/>
                <a:gd name="connsiteY9" fmla="*/ 8181077 h 10695675"/>
                <a:gd name="connsiteX10" fmla="*/ 10695675 w 10695778"/>
                <a:gd name="connsiteY10" fmla="*/ 4091055 h 106956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695778" h="10695675">
                  <a:moveTo>
                    <a:pt x="10695779" y="4091158"/>
                  </a:moveTo>
                  <a:cubicBezTo>
                    <a:pt x="10695779" y="1831740"/>
                    <a:pt x="8864142" y="0"/>
                    <a:pt x="6604620" y="0"/>
                  </a:cubicBezTo>
                  <a:cubicBezTo>
                    <a:pt x="4345099" y="0"/>
                    <a:pt x="2561005" y="1784818"/>
                    <a:pt x="2514599" y="4004031"/>
                  </a:cubicBezTo>
                  <a:lnTo>
                    <a:pt x="2514392" y="4003824"/>
                  </a:lnTo>
                  <a:cubicBezTo>
                    <a:pt x="2478528" y="5683634"/>
                    <a:pt x="2173428" y="5940262"/>
                    <a:pt x="1322619" y="6336211"/>
                  </a:cubicBezTo>
                  <a:cubicBezTo>
                    <a:pt x="541574" y="6699809"/>
                    <a:pt x="0" y="7491190"/>
                    <a:pt x="0" y="8409488"/>
                  </a:cubicBezTo>
                  <a:cubicBezTo>
                    <a:pt x="0" y="9672162"/>
                    <a:pt x="1023616" y="10695675"/>
                    <a:pt x="2286187" y="10695675"/>
                  </a:cubicBezTo>
                  <a:cubicBezTo>
                    <a:pt x="3204382" y="10695675"/>
                    <a:pt x="3995659" y="10154101"/>
                    <a:pt x="4359362" y="9373263"/>
                  </a:cubicBezTo>
                  <a:cubicBezTo>
                    <a:pt x="4755414" y="8522248"/>
                    <a:pt x="5011938" y="8217147"/>
                    <a:pt x="6691851" y="8181283"/>
                  </a:cubicBezTo>
                  <a:lnTo>
                    <a:pt x="6691644" y="8181077"/>
                  </a:lnTo>
                  <a:cubicBezTo>
                    <a:pt x="8910858" y="8134671"/>
                    <a:pt x="10695675" y="6321431"/>
                    <a:pt x="10695675" y="4091055"/>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3" name="Freihandform 48">
              <a:extLst>
                <a:ext uri="{FF2B5EF4-FFF2-40B4-BE49-F238E27FC236}">
                  <a16:creationId xmlns:a16="http://schemas.microsoft.com/office/drawing/2014/main" id="{3D7DE814-55BF-7B61-01B8-AE13B5411825}"/>
                </a:ext>
              </a:extLst>
            </p:cNvPr>
            <p:cNvSpPr/>
            <p:nvPr/>
          </p:nvSpPr>
          <p:spPr>
            <a:xfrm rot="4060450">
              <a:off x="10604092" y="-4855718"/>
              <a:ext cx="10383857" cy="10383753"/>
            </a:xfrm>
            <a:custGeom>
              <a:avLst/>
              <a:gdLst>
                <a:gd name="connsiteX0" fmla="*/ 10383857 w 10383857"/>
                <a:gd name="connsiteY0" fmla="*/ 3971785 h 10383753"/>
                <a:gd name="connsiteX1" fmla="*/ 6412072 w 10383857"/>
                <a:gd name="connsiteY1" fmla="*/ 0 h 10383753"/>
                <a:gd name="connsiteX2" fmla="*/ 2441321 w 10383857"/>
                <a:gd name="connsiteY2" fmla="*/ 3887241 h 10383753"/>
                <a:gd name="connsiteX3" fmla="*/ 2441114 w 10383857"/>
                <a:gd name="connsiteY3" fmla="*/ 3887034 h 10383753"/>
                <a:gd name="connsiteX4" fmla="*/ 1284068 w 10383857"/>
                <a:gd name="connsiteY4" fmla="*/ 6151414 h 10383753"/>
                <a:gd name="connsiteX5" fmla="*/ 0 w 10383857"/>
                <a:gd name="connsiteY5" fmla="*/ 8164230 h 10383753"/>
                <a:gd name="connsiteX6" fmla="*/ 2219524 w 10383857"/>
                <a:gd name="connsiteY6" fmla="*/ 10383754 h 10383753"/>
                <a:gd name="connsiteX7" fmla="*/ 4232237 w 10383857"/>
                <a:gd name="connsiteY7" fmla="*/ 9099892 h 10383753"/>
                <a:gd name="connsiteX8" fmla="*/ 6496719 w 10383857"/>
                <a:gd name="connsiteY8" fmla="*/ 7942639 h 10383753"/>
                <a:gd name="connsiteX9" fmla="*/ 6496512 w 10383857"/>
                <a:gd name="connsiteY9" fmla="*/ 7942433 h 10383753"/>
                <a:gd name="connsiteX10" fmla="*/ 10383754 w 10383857"/>
                <a:gd name="connsiteY10" fmla="*/ 3971681 h 1038375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383857" h="10383753">
                  <a:moveTo>
                    <a:pt x="10383857" y="3971785"/>
                  </a:moveTo>
                  <a:cubicBezTo>
                    <a:pt x="10383857" y="1778203"/>
                    <a:pt x="8605654" y="0"/>
                    <a:pt x="6412072" y="0"/>
                  </a:cubicBezTo>
                  <a:cubicBezTo>
                    <a:pt x="4218490" y="0"/>
                    <a:pt x="2486383" y="1732727"/>
                    <a:pt x="2441321" y="3887241"/>
                  </a:cubicBezTo>
                  <a:lnTo>
                    <a:pt x="2441114" y="3887034"/>
                  </a:lnTo>
                  <a:cubicBezTo>
                    <a:pt x="2406284" y="5517855"/>
                    <a:pt x="2110072" y="5766937"/>
                    <a:pt x="1284068" y="6151414"/>
                  </a:cubicBezTo>
                  <a:cubicBezTo>
                    <a:pt x="525864" y="6504471"/>
                    <a:pt x="0" y="7272699"/>
                    <a:pt x="0" y="8164230"/>
                  </a:cubicBezTo>
                  <a:cubicBezTo>
                    <a:pt x="0" y="9390006"/>
                    <a:pt x="993747" y="10383754"/>
                    <a:pt x="2219524" y="10383754"/>
                  </a:cubicBezTo>
                  <a:cubicBezTo>
                    <a:pt x="3110950" y="10383754"/>
                    <a:pt x="3879180" y="9857992"/>
                    <a:pt x="4232237" y="9099892"/>
                  </a:cubicBezTo>
                  <a:cubicBezTo>
                    <a:pt x="4616713" y="8273682"/>
                    <a:pt x="4865796" y="7977469"/>
                    <a:pt x="6496719" y="7942639"/>
                  </a:cubicBezTo>
                  <a:lnTo>
                    <a:pt x="6496512" y="7942433"/>
                  </a:lnTo>
                  <a:cubicBezTo>
                    <a:pt x="8651026" y="7897370"/>
                    <a:pt x="10383754" y="6137047"/>
                    <a:pt x="10383754" y="3971681"/>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4" name="Freihandform 49">
              <a:extLst>
                <a:ext uri="{FF2B5EF4-FFF2-40B4-BE49-F238E27FC236}">
                  <a16:creationId xmlns:a16="http://schemas.microsoft.com/office/drawing/2014/main" id="{7843AFD1-BB45-89FB-1E27-20FEC68BF920}"/>
                </a:ext>
              </a:extLst>
            </p:cNvPr>
            <p:cNvSpPr/>
            <p:nvPr/>
          </p:nvSpPr>
          <p:spPr>
            <a:xfrm rot="4060450">
              <a:off x="10760150" y="-4699797"/>
              <a:ext cx="10071934" cy="10071830"/>
            </a:xfrm>
            <a:custGeom>
              <a:avLst/>
              <a:gdLst>
                <a:gd name="connsiteX0" fmla="*/ 10071934 w 10071934"/>
                <a:gd name="connsiteY0" fmla="*/ 3852515 h 10071830"/>
                <a:gd name="connsiteX1" fmla="*/ 6219421 w 10071934"/>
                <a:gd name="connsiteY1" fmla="*/ 0 h 10071830"/>
                <a:gd name="connsiteX2" fmla="*/ 2367940 w 10071934"/>
                <a:gd name="connsiteY2" fmla="*/ 3770452 h 10071830"/>
                <a:gd name="connsiteX3" fmla="*/ 2367733 w 10071934"/>
                <a:gd name="connsiteY3" fmla="*/ 3770245 h 10071830"/>
                <a:gd name="connsiteX4" fmla="*/ 1245517 w 10071934"/>
                <a:gd name="connsiteY4" fmla="*/ 5966617 h 10071830"/>
                <a:gd name="connsiteX5" fmla="*/ 0 w 10071934"/>
                <a:gd name="connsiteY5" fmla="*/ 7918971 h 10071830"/>
                <a:gd name="connsiteX6" fmla="*/ 2152861 w 10071934"/>
                <a:gd name="connsiteY6" fmla="*/ 10071831 h 10071830"/>
                <a:gd name="connsiteX7" fmla="*/ 4105111 w 10071934"/>
                <a:gd name="connsiteY7" fmla="*/ 8826521 h 10071830"/>
                <a:gd name="connsiteX8" fmla="*/ 6301587 w 10071934"/>
                <a:gd name="connsiteY8" fmla="*/ 7704098 h 10071830"/>
                <a:gd name="connsiteX9" fmla="*/ 6301587 w 10071934"/>
                <a:gd name="connsiteY9" fmla="*/ 7703892 h 10071830"/>
                <a:gd name="connsiteX10" fmla="*/ 10071934 w 10071934"/>
                <a:gd name="connsiteY10" fmla="*/ 3852411 h 1007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071934" h="10071830">
                  <a:moveTo>
                    <a:pt x="10071934" y="3852515"/>
                  </a:moveTo>
                  <a:cubicBezTo>
                    <a:pt x="10071934" y="1724872"/>
                    <a:pt x="8347166" y="0"/>
                    <a:pt x="6219421" y="0"/>
                  </a:cubicBezTo>
                  <a:cubicBezTo>
                    <a:pt x="4091675" y="0"/>
                    <a:pt x="2411659" y="1680740"/>
                    <a:pt x="2367940" y="3770452"/>
                  </a:cubicBezTo>
                  <a:lnTo>
                    <a:pt x="2367733" y="3770245"/>
                  </a:lnTo>
                  <a:cubicBezTo>
                    <a:pt x="2334040" y="5352075"/>
                    <a:pt x="2046716" y="5593716"/>
                    <a:pt x="1245517" y="5966617"/>
                  </a:cubicBezTo>
                  <a:cubicBezTo>
                    <a:pt x="510051" y="6309029"/>
                    <a:pt x="0" y="7054209"/>
                    <a:pt x="0" y="7918971"/>
                  </a:cubicBezTo>
                  <a:cubicBezTo>
                    <a:pt x="0" y="9107954"/>
                    <a:pt x="963878" y="10071831"/>
                    <a:pt x="2152861" y="10071831"/>
                  </a:cubicBezTo>
                  <a:cubicBezTo>
                    <a:pt x="3017519" y="10071831"/>
                    <a:pt x="3762597" y="9561883"/>
                    <a:pt x="4105111" y="8826521"/>
                  </a:cubicBezTo>
                  <a:cubicBezTo>
                    <a:pt x="4478115" y="8025219"/>
                    <a:pt x="4719653" y="7737792"/>
                    <a:pt x="6301587" y="7704098"/>
                  </a:cubicBezTo>
                  <a:lnTo>
                    <a:pt x="6301587" y="7703892"/>
                  </a:lnTo>
                  <a:cubicBezTo>
                    <a:pt x="8391195" y="7660277"/>
                    <a:pt x="10071934" y="5952665"/>
                    <a:pt x="10071934" y="3852411"/>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5" name="Freihandform 50">
              <a:extLst>
                <a:ext uri="{FF2B5EF4-FFF2-40B4-BE49-F238E27FC236}">
                  <a16:creationId xmlns:a16="http://schemas.microsoft.com/office/drawing/2014/main" id="{7C995D58-D987-A3AF-B648-355CD8D99D81}"/>
                </a:ext>
              </a:extLst>
            </p:cNvPr>
            <p:cNvSpPr/>
            <p:nvPr/>
          </p:nvSpPr>
          <p:spPr>
            <a:xfrm rot="4060450">
              <a:off x="10916015" y="-4543797"/>
              <a:ext cx="9760012" cy="9759909"/>
            </a:xfrm>
            <a:custGeom>
              <a:avLst/>
              <a:gdLst>
                <a:gd name="connsiteX0" fmla="*/ 9760013 w 9760012"/>
                <a:gd name="connsiteY0" fmla="*/ 3733141 h 9759909"/>
                <a:gd name="connsiteX1" fmla="*/ 6026872 w 9760012"/>
                <a:gd name="connsiteY1" fmla="*/ 0 h 9759909"/>
                <a:gd name="connsiteX2" fmla="*/ 2294662 w 9760012"/>
                <a:gd name="connsiteY2" fmla="*/ 3653662 h 9759909"/>
                <a:gd name="connsiteX3" fmla="*/ 2294455 w 9760012"/>
                <a:gd name="connsiteY3" fmla="*/ 3653455 h 9759909"/>
                <a:gd name="connsiteX4" fmla="*/ 1206966 w 9760012"/>
                <a:gd name="connsiteY4" fmla="*/ 5781820 h 9759909"/>
                <a:gd name="connsiteX5" fmla="*/ 0 w 9760012"/>
                <a:gd name="connsiteY5" fmla="*/ 7673713 h 9759909"/>
                <a:gd name="connsiteX6" fmla="*/ 2086197 w 9760012"/>
                <a:gd name="connsiteY6" fmla="*/ 9759909 h 9759909"/>
                <a:gd name="connsiteX7" fmla="*/ 3977986 w 9760012"/>
                <a:gd name="connsiteY7" fmla="*/ 8553150 h 9759909"/>
                <a:gd name="connsiteX8" fmla="*/ 6106351 w 9760012"/>
                <a:gd name="connsiteY8" fmla="*/ 7465454 h 9759909"/>
                <a:gd name="connsiteX9" fmla="*/ 6106248 w 9760012"/>
                <a:gd name="connsiteY9" fmla="*/ 7465454 h 9759909"/>
                <a:gd name="connsiteX10" fmla="*/ 9759909 w 9760012"/>
                <a:gd name="connsiteY10" fmla="*/ 3733141 h 97599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760012" h="9759909">
                  <a:moveTo>
                    <a:pt x="9760013" y="3733141"/>
                  </a:moveTo>
                  <a:cubicBezTo>
                    <a:pt x="9760013" y="1671335"/>
                    <a:pt x="8088575" y="0"/>
                    <a:pt x="6026872" y="0"/>
                  </a:cubicBezTo>
                  <a:cubicBezTo>
                    <a:pt x="3965170" y="0"/>
                    <a:pt x="2337037" y="1628650"/>
                    <a:pt x="2294662" y="3653662"/>
                  </a:cubicBezTo>
                  <a:lnTo>
                    <a:pt x="2294455" y="3653455"/>
                  </a:lnTo>
                  <a:cubicBezTo>
                    <a:pt x="2261796" y="5186295"/>
                    <a:pt x="1983360" y="5420392"/>
                    <a:pt x="1206966" y="5781820"/>
                  </a:cubicBezTo>
                  <a:cubicBezTo>
                    <a:pt x="494341" y="6113586"/>
                    <a:pt x="0" y="6835720"/>
                    <a:pt x="0" y="7673713"/>
                  </a:cubicBezTo>
                  <a:cubicBezTo>
                    <a:pt x="0" y="8825901"/>
                    <a:pt x="934009" y="9759909"/>
                    <a:pt x="2086197" y="9759909"/>
                  </a:cubicBezTo>
                  <a:cubicBezTo>
                    <a:pt x="2924087" y="9759909"/>
                    <a:pt x="3646117" y="9265775"/>
                    <a:pt x="3977986" y="8553150"/>
                  </a:cubicBezTo>
                  <a:cubicBezTo>
                    <a:pt x="4339414" y="7776653"/>
                    <a:pt x="4573511" y="7498115"/>
                    <a:pt x="6106351" y="7465454"/>
                  </a:cubicBezTo>
                  <a:lnTo>
                    <a:pt x="6106248" y="7465454"/>
                  </a:lnTo>
                  <a:cubicBezTo>
                    <a:pt x="8131260" y="7422976"/>
                    <a:pt x="9759909" y="5768384"/>
                    <a:pt x="9759909" y="3733141"/>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6" name="Freihandform 51">
              <a:extLst>
                <a:ext uri="{FF2B5EF4-FFF2-40B4-BE49-F238E27FC236}">
                  <a16:creationId xmlns:a16="http://schemas.microsoft.com/office/drawing/2014/main" id="{63A1089C-366D-E209-40C2-B6C24F3CC56E}"/>
                </a:ext>
              </a:extLst>
            </p:cNvPr>
            <p:cNvSpPr/>
            <p:nvPr/>
          </p:nvSpPr>
          <p:spPr>
            <a:xfrm rot="4060450">
              <a:off x="11072094" y="-4387859"/>
              <a:ext cx="9447987" cy="9448091"/>
            </a:xfrm>
            <a:custGeom>
              <a:avLst/>
              <a:gdLst>
                <a:gd name="connsiteX0" fmla="*/ 9447884 w 9447987"/>
                <a:gd name="connsiteY0" fmla="*/ 3613870 h 9448091"/>
                <a:gd name="connsiteX1" fmla="*/ 5834014 w 9447987"/>
                <a:gd name="connsiteY1" fmla="*/ 0 h 9448091"/>
                <a:gd name="connsiteX2" fmla="*/ 2221177 w 9447987"/>
                <a:gd name="connsiteY2" fmla="*/ 3536975 h 9448091"/>
                <a:gd name="connsiteX3" fmla="*/ 2221074 w 9447987"/>
                <a:gd name="connsiteY3" fmla="*/ 3536975 h 9448091"/>
                <a:gd name="connsiteX4" fmla="*/ 1168312 w 9447987"/>
                <a:gd name="connsiteY4" fmla="*/ 5597127 h 9448091"/>
                <a:gd name="connsiteX5" fmla="*/ 0 w 9447987"/>
                <a:gd name="connsiteY5" fmla="*/ 7428557 h 9448091"/>
                <a:gd name="connsiteX6" fmla="*/ 2019534 w 9447987"/>
                <a:gd name="connsiteY6" fmla="*/ 9448091 h 9448091"/>
                <a:gd name="connsiteX7" fmla="*/ 3850861 w 9447987"/>
                <a:gd name="connsiteY7" fmla="*/ 8279883 h 9448091"/>
                <a:gd name="connsiteX8" fmla="*/ 5911220 w 9447987"/>
                <a:gd name="connsiteY8" fmla="*/ 7226914 h 9448091"/>
                <a:gd name="connsiteX9" fmla="*/ 5911116 w 9447987"/>
                <a:gd name="connsiteY9" fmla="*/ 7226914 h 9448091"/>
                <a:gd name="connsiteX10" fmla="*/ 9447988 w 9447987"/>
                <a:gd name="connsiteY10" fmla="*/ 3613870 h 94480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447987" h="9448091">
                  <a:moveTo>
                    <a:pt x="9447884" y="3613870"/>
                  </a:moveTo>
                  <a:cubicBezTo>
                    <a:pt x="9447884" y="1618004"/>
                    <a:pt x="7829880" y="0"/>
                    <a:pt x="5834014" y="0"/>
                  </a:cubicBezTo>
                  <a:cubicBezTo>
                    <a:pt x="3838148" y="0"/>
                    <a:pt x="2262106" y="1576560"/>
                    <a:pt x="2221177" y="3536975"/>
                  </a:cubicBezTo>
                  <a:lnTo>
                    <a:pt x="2221074" y="3536975"/>
                  </a:lnTo>
                  <a:cubicBezTo>
                    <a:pt x="2189448" y="5020620"/>
                    <a:pt x="1919901" y="5247275"/>
                    <a:pt x="1168312" y="5597127"/>
                  </a:cubicBezTo>
                  <a:cubicBezTo>
                    <a:pt x="478425" y="5918351"/>
                    <a:pt x="0" y="6617333"/>
                    <a:pt x="0" y="7428557"/>
                  </a:cubicBezTo>
                  <a:cubicBezTo>
                    <a:pt x="0" y="8543848"/>
                    <a:pt x="904139" y="9448091"/>
                    <a:pt x="2019534" y="9448091"/>
                  </a:cubicBezTo>
                  <a:cubicBezTo>
                    <a:pt x="2830655" y="9448091"/>
                    <a:pt x="3529637" y="8969666"/>
                    <a:pt x="3850861" y="8279883"/>
                  </a:cubicBezTo>
                  <a:cubicBezTo>
                    <a:pt x="4200714" y="7528191"/>
                    <a:pt x="4427265" y="7258644"/>
                    <a:pt x="5911220" y="7226914"/>
                  </a:cubicBezTo>
                  <a:lnTo>
                    <a:pt x="5911116" y="7226914"/>
                  </a:lnTo>
                  <a:cubicBezTo>
                    <a:pt x="7871428" y="7185779"/>
                    <a:pt x="9447988" y="5584001"/>
                    <a:pt x="9447988" y="3613870"/>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7" name="Freihandform 52">
              <a:extLst>
                <a:ext uri="{FF2B5EF4-FFF2-40B4-BE49-F238E27FC236}">
                  <a16:creationId xmlns:a16="http://schemas.microsoft.com/office/drawing/2014/main" id="{2CEEB412-A832-B793-FB42-30F0521C8B50}"/>
                </a:ext>
              </a:extLst>
            </p:cNvPr>
            <p:cNvSpPr/>
            <p:nvPr/>
          </p:nvSpPr>
          <p:spPr>
            <a:xfrm rot="4060450">
              <a:off x="11227976" y="-4231779"/>
              <a:ext cx="9136169" cy="9136065"/>
            </a:xfrm>
            <a:custGeom>
              <a:avLst/>
              <a:gdLst>
                <a:gd name="connsiteX0" fmla="*/ 9135962 w 9136169"/>
                <a:gd name="connsiteY0" fmla="*/ 3494497 h 9136065"/>
                <a:gd name="connsiteX1" fmla="*/ 5641466 w 9136169"/>
                <a:gd name="connsiteY1" fmla="*/ 0 h 9136065"/>
                <a:gd name="connsiteX2" fmla="*/ 2147899 w 9136169"/>
                <a:gd name="connsiteY2" fmla="*/ 3420185 h 9136065"/>
                <a:gd name="connsiteX3" fmla="*/ 2147796 w 9136169"/>
                <a:gd name="connsiteY3" fmla="*/ 3420185 h 9136065"/>
                <a:gd name="connsiteX4" fmla="*/ 1129761 w 9136169"/>
                <a:gd name="connsiteY4" fmla="*/ 5412331 h 9136065"/>
                <a:gd name="connsiteX5" fmla="*/ 0 w 9136169"/>
                <a:gd name="connsiteY5" fmla="*/ 7183195 h 9136065"/>
                <a:gd name="connsiteX6" fmla="*/ 1952871 w 9136169"/>
                <a:gd name="connsiteY6" fmla="*/ 9136066 h 9136065"/>
                <a:gd name="connsiteX7" fmla="*/ 3723735 w 9136169"/>
                <a:gd name="connsiteY7" fmla="*/ 8006512 h 9136065"/>
                <a:gd name="connsiteX8" fmla="*/ 5716087 w 9136169"/>
                <a:gd name="connsiteY8" fmla="*/ 6988373 h 9136065"/>
                <a:gd name="connsiteX9" fmla="*/ 5715984 w 9136169"/>
                <a:gd name="connsiteY9" fmla="*/ 6988373 h 9136065"/>
                <a:gd name="connsiteX10" fmla="*/ 9136169 w 9136169"/>
                <a:gd name="connsiteY10" fmla="*/ 3494600 h 913606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36169" h="9136065">
                  <a:moveTo>
                    <a:pt x="9135962" y="3494497"/>
                  </a:moveTo>
                  <a:cubicBezTo>
                    <a:pt x="9135962" y="1564570"/>
                    <a:pt x="7571392" y="0"/>
                    <a:pt x="5641466" y="0"/>
                  </a:cubicBezTo>
                  <a:cubicBezTo>
                    <a:pt x="3711540" y="0"/>
                    <a:pt x="2187484" y="1524572"/>
                    <a:pt x="2147899" y="3420185"/>
                  </a:cubicBezTo>
                  <a:lnTo>
                    <a:pt x="2147796" y="3420185"/>
                  </a:lnTo>
                  <a:cubicBezTo>
                    <a:pt x="2117203" y="4854840"/>
                    <a:pt x="1856545" y="5074053"/>
                    <a:pt x="1129761" y="5412331"/>
                  </a:cubicBezTo>
                  <a:cubicBezTo>
                    <a:pt x="462612" y="5722909"/>
                    <a:pt x="0" y="6398843"/>
                    <a:pt x="0" y="7183195"/>
                  </a:cubicBezTo>
                  <a:cubicBezTo>
                    <a:pt x="0" y="8261693"/>
                    <a:pt x="874270" y="9136066"/>
                    <a:pt x="1952871" y="9136066"/>
                  </a:cubicBezTo>
                  <a:cubicBezTo>
                    <a:pt x="2737223" y="9136066"/>
                    <a:pt x="3413054" y="8673454"/>
                    <a:pt x="3723735" y="8006512"/>
                  </a:cubicBezTo>
                  <a:cubicBezTo>
                    <a:pt x="4062013" y="7279624"/>
                    <a:pt x="4281123" y="7018966"/>
                    <a:pt x="5716087" y="6988373"/>
                  </a:cubicBezTo>
                  <a:lnTo>
                    <a:pt x="5715984" y="6988373"/>
                  </a:lnTo>
                  <a:cubicBezTo>
                    <a:pt x="7611597" y="6948582"/>
                    <a:pt x="9136169" y="5399721"/>
                    <a:pt x="9136169" y="3494600"/>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8" name="Freihandform 53">
              <a:extLst>
                <a:ext uri="{FF2B5EF4-FFF2-40B4-BE49-F238E27FC236}">
                  <a16:creationId xmlns:a16="http://schemas.microsoft.com/office/drawing/2014/main" id="{95C6BDF9-1A57-E644-392B-732A0E4C1614}"/>
                </a:ext>
              </a:extLst>
            </p:cNvPr>
            <p:cNvSpPr/>
            <p:nvPr/>
          </p:nvSpPr>
          <p:spPr>
            <a:xfrm rot="4060450">
              <a:off x="11384016" y="-4075834"/>
              <a:ext cx="8824143" cy="8824040"/>
            </a:xfrm>
            <a:custGeom>
              <a:avLst/>
              <a:gdLst>
                <a:gd name="connsiteX0" fmla="*/ 8824041 w 8824143"/>
                <a:gd name="connsiteY0" fmla="*/ 3375226 h 8824040"/>
                <a:gd name="connsiteX1" fmla="*/ 5448815 w 8824143"/>
                <a:gd name="connsiteY1" fmla="*/ 0 h 8824040"/>
                <a:gd name="connsiteX2" fmla="*/ 2074518 w 8824143"/>
                <a:gd name="connsiteY2" fmla="*/ 3303395 h 8824040"/>
                <a:gd name="connsiteX3" fmla="*/ 2074415 w 8824143"/>
                <a:gd name="connsiteY3" fmla="*/ 3303395 h 8824040"/>
                <a:gd name="connsiteX4" fmla="*/ 1091210 w 8824143"/>
                <a:gd name="connsiteY4" fmla="*/ 5227534 h 8824040"/>
                <a:gd name="connsiteX5" fmla="*/ 0 w 8824143"/>
                <a:gd name="connsiteY5" fmla="*/ 6937936 h 8824040"/>
                <a:gd name="connsiteX6" fmla="*/ 1886104 w 8824143"/>
                <a:gd name="connsiteY6" fmla="*/ 8824041 h 8824040"/>
                <a:gd name="connsiteX7" fmla="*/ 3596507 w 8824143"/>
                <a:gd name="connsiteY7" fmla="*/ 7733038 h 8824040"/>
                <a:gd name="connsiteX8" fmla="*/ 5520852 w 8824143"/>
                <a:gd name="connsiteY8" fmla="*/ 6749626 h 8824040"/>
                <a:gd name="connsiteX9" fmla="*/ 5520749 w 8824143"/>
                <a:gd name="connsiteY9" fmla="*/ 6749626 h 8824040"/>
                <a:gd name="connsiteX10" fmla="*/ 8824144 w 8824143"/>
                <a:gd name="connsiteY10" fmla="*/ 3375226 h 88240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24143" h="8824040">
                  <a:moveTo>
                    <a:pt x="8824041" y="3375226"/>
                  </a:moveTo>
                  <a:cubicBezTo>
                    <a:pt x="8824041" y="1511136"/>
                    <a:pt x="7312904" y="0"/>
                    <a:pt x="5448815" y="0"/>
                  </a:cubicBezTo>
                  <a:cubicBezTo>
                    <a:pt x="3584725" y="0"/>
                    <a:pt x="2112759" y="1472482"/>
                    <a:pt x="2074518" y="3303395"/>
                  </a:cubicBezTo>
                  <a:lnTo>
                    <a:pt x="2074415" y="3303395"/>
                  </a:lnTo>
                  <a:cubicBezTo>
                    <a:pt x="2044856" y="4689060"/>
                    <a:pt x="1793086" y="4900832"/>
                    <a:pt x="1091210" y="5227534"/>
                  </a:cubicBezTo>
                  <a:cubicBezTo>
                    <a:pt x="446902" y="5527467"/>
                    <a:pt x="0" y="6180353"/>
                    <a:pt x="0" y="6937936"/>
                  </a:cubicBezTo>
                  <a:cubicBezTo>
                    <a:pt x="0" y="7979640"/>
                    <a:pt x="844504" y="8824041"/>
                    <a:pt x="1886104" y="8824041"/>
                  </a:cubicBezTo>
                  <a:cubicBezTo>
                    <a:pt x="2643585" y="8824041"/>
                    <a:pt x="3296471" y="8377242"/>
                    <a:pt x="3596507" y="7733038"/>
                  </a:cubicBezTo>
                  <a:cubicBezTo>
                    <a:pt x="3923312" y="7030955"/>
                    <a:pt x="4134877" y="6779185"/>
                    <a:pt x="5520852" y="6749626"/>
                  </a:cubicBezTo>
                  <a:lnTo>
                    <a:pt x="5520749" y="6749626"/>
                  </a:lnTo>
                  <a:cubicBezTo>
                    <a:pt x="7351662" y="6711281"/>
                    <a:pt x="8824144" y="5215235"/>
                    <a:pt x="8824144" y="3375226"/>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19" name="Freihandform 54">
              <a:extLst>
                <a:ext uri="{FF2B5EF4-FFF2-40B4-BE49-F238E27FC236}">
                  <a16:creationId xmlns:a16="http://schemas.microsoft.com/office/drawing/2014/main" id="{DEA41FD7-D300-D73C-F412-FA96AC810C86}"/>
                </a:ext>
              </a:extLst>
            </p:cNvPr>
            <p:cNvSpPr/>
            <p:nvPr/>
          </p:nvSpPr>
          <p:spPr>
            <a:xfrm rot="4060450">
              <a:off x="11539977" y="-3919873"/>
              <a:ext cx="8512222" cy="8512118"/>
            </a:xfrm>
            <a:custGeom>
              <a:avLst/>
              <a:gdLst>
                <a:gd name="connsiteX0" fmla="*/ 8512119 w 8512222"/>
                <a:gd name="connsiteY0" fmla="*/ 3255853 h 8512118"/>
                <a:gd name="connsiteX1" fmla="*/ 5256266 w 8512222"/>
                <a:gd name="connsiteY1" fmla="*/ 0 h 8512118"/>
                <a:gd name="connsiteX2" fmla="*/ 2001240 w 8512222"/>
                <a:gd name="connsiteY2" fmla="*/ 3186606 h 8512118"/>
                <a:gd name="connsiteX3" fmla="*/ 2001137 w 8512222"/>
                <a:gd name="connsiteY3" fmla="*/ 3186606 h 8512118"/>
                <a:gd name="connsiteX4" fmla="*/ 1052659 w 8512222"/>
                <a:gd name="connsiteY4" fmla="*/ 5042737 h 8512118"/>
                <a:gd name="connsiteX5" fmla="*/ 0 w 8512222"/>
                <a:gd name="connsiteY5" fmla="*/ 6692678 h 8512118"/>
                <a:gd name="connsiteX6" fmla="*/ 1819441 w 8512222"/>
                <a:gd name="connsiteY6" fmla="*/ 8512119 h 8512118"/>
                <a:gd name="connsiteX7" fmla="*/ 3469382 w 8512222"/>
                <a:gd name="connsiteY7" fmla="*/ 7459667 h 8512118"/>
                <a:gd name="connsiteX8" fmla="*/ 5325720 w 8512222"/>
                <a:gd name="connsiteY8" fmla="*/ 6510982 h 8512118"/>
                <a:gd name="connsiteX9" fmla="*/ 5325617 w 8512222"/>
                <a:gd name="connsiteY9" fmla="*/ 6510982 h 8512118"/>
                <a:gd name="connsiteX10" fmla="*/ 8512222 w 8512222"/>
                <a:gd name="connsiteY10" fmla="*/ 3255853 h 85121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512222" h="8512118">
                  <a:moveTo>
                    <a:pt x="8512119" y="3255853"/>
                  </a:moveTo>
                  <a:cubicBezTo>
                    <a:pt x="8512119" y="1457703"/>
                    <a:pt x="7054417" y="0"/>
                    <a:pt x="5256266" y="0"/>
                  </a:cubicBezTo>
                  <a:cubicBezTo>
                    <a:pt x="3458116" y="0"/>
                    <a:pt x="2038138" y="1420392"/>
                    <a:pt x="2001240" y="3186606"/>
                  </a:cubicBezTo>
                  <a:lnTo>
                    <a:pt x="2001137" y="3186606"/>
                  </a:lnTo>
                  <a:cubicBezTo>
                    <a:pt x="1972611" y="4523281"/>
                    <a:pt x="1729833" y="4727508"/>
                    <a:pt x="1052659" y="5042737"/>
                  </a:cubicBezTo>
                  <a:cubicBezTo>
                    <a:pt x="431089" y="5332128"/>
                    <a:pt x="0" y="5961863"/>
                    <a:pt x="0" y="6692678"/>
                  </a:cubicBezTo>
                  <a:cubicBezTo>
                    <a:pt x="0" y="7697587"/>
                    <a:pt x="814635" y="8512119"/>
                    <a:pt x="1819441" y="8512119"/>
                  </a:cubicBezTo>
                  <a:cubicBezTo>
                    <a:pt x="2550153" y="8512119"/>
                    <a:pt x="3179991" y="8081133"/>
                    <a:pt x="3469382" y="7459667"/>
                  </a:cubicBezTo>
                  <a:cubicBezTo>
                    <a:pt x="3784611" y="6782389"/>
                    <a:pt x="3988735" y="6539508"/>
                    <a:pt x="5325720" y="6510982"/>
                  </a:cubicBezTo>
                  <a:lnTo>
                    <a:pt x="5325617" y="6510982"/>
                  </a:lnTo>
                  <a:cubicBezTo>
                    <a:pt x="7091831" y="6473981"/>
                    <a:pt x="8512222" y="5030851"/>
                    <a:pt x="8512222" y="3255853"/>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20" name="Freihandform 55">
              <a:extLst>
                <a:ext uri="{FF2B5EF4-FFF2-40B4-BE49-F238E27FC236}">
                  <a16:creationId xmlns:a16="http://schemas.microsoft.com/office/drawing/2014/main" id="{B56D94B3-07AE-1BC5-F116-6B1482C10AEE}"/>
                </a:ext>
              </a:extLst>
            </p:cNvPr>
            <p:cNvSpPr/>
            <p:nvPr/>
          </p:nvSpPr>
          <p:spPr>
            <a:xfrm rot="4060450">
              <a:off x="11695970" y="-3763960"/>
              <a:ext cx="8200196" cy="8200196"/>
            </a:xfrm>
            <a:custGeom>
              <a:avLst/>
              <a:gdLst>
                <a:gd name="connsiteX0" fmla="*/ 8200197 w 8200196"/>
                <a:gd name="connsiteY0" fmla="*/ 3136582 h 8200196"/>
                <a:gd name="connsiteX1" fmla="*/ 5063615 w 8200196"/>
                <a:gd name="connsiteY1" fmla="*/ 0 h 8200196"/>
                <a:gd name="connsiteX2" fmla="*/ 1927859 w 8200196"/>
                <a:gd name="connsiteY2" fmla="*/ 3069816 h 8200196"/>
                <a:gd name="connsiteX3" fmla="*/ 1927756 w 8200196"/>
                <a:gd name="connsiteY3" fmla="*/ 3069816 h 8200196"/>
                <a:gd name="connsiteX4" fmla="*/ 1014004 w 8200196"/>
                <a:gd name="connsiteY4" fmla="*/ 4857941 h 8200196"/>
                <a:gd name="connsiteX5" fmla="*/ 0 w 8200196"/>
                <a:gd name="connsiteY5" fmla="*/ 6447419 h 8200196"/>
                <a:gd name="connsiteX6" fmla="*/ 1752778 w 8200196"/>
                <a:gd name="connsiteY6" fmla="*/ 8200197 h 8200196"/>
                <a:gd name="connsiteX7" fmla="*/ 3342257 w 8200196"/>
                <a:gd name="connsiteY7" fmla="*/ 7186296 h 8200196"/>
                <a:gd name="connsiteX8" fmla="*/ 5130485 w 8200196"/>
                <a:gd name="connsiteY8" fmla="*/ 6272441 h 8200196"/>
                <a:gd name="connsiteX9" fmla="*/ 5130381 w 8200196"/>
                <a:gd name="connsiteY9" fmla="*/ 6272441 h 8200196"/>
                <a:gd name="connsiteX10" fmla="*/ 8200197 w 8200196"/>
                <a:gd name="connsiteY10" fmla="*/ 3136582 h 82001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200196" h="8200196">
                  <a:moveTo>
                    <a:pt x="8200197" y="3136582"/>
                  </a:moveTo>
                  <a:cubicBezTo>
                    <a:pt x="8200197" y="1404269"/>
                    <a:pt x="6795928" y="0"/>
                    <a:pt x="5063615" y="0"/>
                  </a:cubicBezTo>
                  <a:cubicBezTo>
                    <a:pt x="3331301" y="0"/>
                    <a:pt x="1963413" y="1368405"/>
                    <a:pt x="1927859" y="3069816"/>
                  </a:cubicBezTo>
                  <a:lnTo>
                    <a:pt x="1927756" y="3069816"/>
                  </a:lnTo>
                  <a:cubicBezTo>
                    <a:pt x="1900264" y="4357501"/>
                    <a:pt x="1666374" y="4554287"/>
                    <a:pt x="1014004" y="4857941"/>
                  </a:cubicBezTo>
                  <a:cubicBezTo>
                    <a:pt x="415276" y="5136686"/>
                    <a:pt x="0" y="5743477"/>
                    <a:pt x="0" y="6447419"/>
                  </a:cubicBezTo>
                  <a:cubicBezTo>
                    <a:pt x="0" y="7415431"/>
                    <a:pt x="784766" y="8200197"/>
                    <a:pt x="1752778" y="8200197"/>
                  </a:cubicBezTo>
                  <a:cubicBezTo>
                    <a:pt x="2456721" y="8200197"/>
                    <a:pt x="3063408" y="7785025"/>
                    <a:pt x="3342257" y="7186296"/>
                  </a:cubicBezTo>
                  <a:cubicBezTo>
                    <a:pt x="3645910" y="6533823"/>
                    <a:pt x="3842592" y="6299933"/>
                    <a:pt x="5130485" y="6272441"/>
                  </a:cubicBezTo>
                  <a:lnTo>
                    <a:pt x="5130381" y="6272441"/>
                  </a:lnTo>
                  <a:cubicBezTo>
                    <a:pt x="6831792" y="6236784"/>
                    <a:pt x="8200197" y="4846572"/>
                    <a:pt x="8200197" y="3136582"/>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21" name="Freihandform 56">
              <a:extLst>
                <a:ext uri="{FF2B5EF4-FFF2-40B4-BE49-F238E27FC236}">
                  <a16:creationId xmlns:a16="http://schemas.microsoft.com/office/drawing/2014/main" id="{0F881E4C-502C-DC99-2BF0-2B4102D23F0A}"/>
                </a:ext>
              </a:extLst>
            </p:cNvPr>
            <p:cNvSpPr/>
            <p:nvPr/>
          </p:nvSpPr>
          <p:spPr>
            <a:xfrm rot="4060450">
              <a:off x="11851979" y="-3607967"/>
              <a:ext cx="7888274" cy="7888171"/>
            </a:xfrm>
            <a:custGeom>
              <a:avLst/>
              <a:gdLst>
                <a:gd name="connsiteX0" fmla="*/ 7888275 w 7888274"/>
                <a:gd name="connsiteY0" fmla="*/ 3017312 h 7888171"/>
                <a:gd name="connsiteX1" fmla="*/ 4870963 w 7888274"/>
                <a:gd name="connsiteY1" fmla="*/ 0 h 7888171"/>
                <a:gd name="connsiteX2" fmla="*/ 1854478 w 7888274"/>
                <a:gd name="connsiteY2" fmla="*/ 2953026 h 7888171"/>
                <a:gd name="connsiteX3" fmla="*/ 1854375 w 7888274"/>
                <a:gd name="connsiteY3" fmla="*/ 2953026 h 7888171"/>
                <a:gd name="connsiteX4" fmla="*/ 975454 w 7888274"/>
                <a:gd name="connsiteY4" fmla="*/ 4673040 h 7888171"/>
                <a:gd name="connsiteX5" fmla="*/ 0 w 7888274"/>
                <a:gd name="connsiteY5" fmla="*/ 6202057 h 7888171"/>
                <a:gd name="connsiteX6" fmla="*/ 1686115 w 7888274"/>
                <a:gd name="connsiteY6" fmla="*/ 7888172 h 7888171"/>
                <a:gd name="connsiteX7" fmla="*/ 3215131 w 7888274"/>
                <a:gd name="connsiteY7" fmla="*/ 6912822 h 7888171"/>
                <a:gd name="connsiteX8" fmla="*/ 4935353 w 7888274"/>
                <a:gd name="connsiteY8" fmla="*/ 6033694 h 7888171"/>
                <a:gd name="connsiteX9" fmla="*/ 4935249 w 7888274"/>
                <a:gd name="connsiteY9" fmla="*/ 6033694 h 7888171"/>
                <a:gd name="connsiteX10" fmla="*/ 7888275 w 7888274"/>
                <a:gd name="connsiteY10" fmla="*/ 3017105 h 78881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888274" h="7888171">
                  <a:moveTo>
                    <a:pt x="7888275" y="3017312"/>
                  </a:moveTo>
                  <a:cubicBezTo>
                    <a:pt x="7888275" y="1350938"/>
                    <a:pt x="6537440" y="0"/>
                    <a:pt x="4870963" y="0"/>
                  </a:cubicBezTo>
                  <a:cubicBezTo>
                    <a:pt x="3204486" y="0"/>
                    <a:pt x="1888688" y="1316315"/>
                    <a:pt x="1854478" y="2953026"/>
                  </a:cubicBezTo>
                  <a:lnTo>
                    <a:pt x="1854375" y="2953026"/>
                  </a:lnTo>
                  <a:cubicBezTo>
                    <a:pt x="1827916" y="4191825"/>
                    <a:pt x="1602915" y="4381066"/>
                    <a:pt x="975454" y="4673040"/>
                  </a:cubicBezTo>
                  <a:cubicBezTo>
                    <a:pt x="399463" y="4941244"/>
                    <a:pt x="0" y="5524883"/>
                    <a:pt x="0" y="6202057"/>
                  </a:cubicBezTo>
                  <a:cubicBezTo>
                    <a:pt x="0" y="7133276"/>
                    <a:pt x="754897" y="7888172"/>
                    <a:pt x="1686115" y="7888172"/>
                  </a:cubicBezTo>
                  <a:cubicBezTo>
                    <a:pt x="2363289" y="7888172"/>
                    <a:pt x="2946928" y="7488812"/>
                    <a:pt x="3215131" y="6912822"/>
                  </a:cubicBezTo>
                  <a:cubicBezTo>
                    <a:pt x="3507209" y="6285257"/>
                    <a:pt x="3696450" y="6060153"/>
                    <a:pt x="4935353" y="6033694"/>
                  </a:cubicBezTo>
                  <a:lnTo>
                    <a:pt x="4935249" y="6033694"/>
                  </a:lnTo>
                  <a:cubicBezTo>
                    <a:pt x="6571961" y="5999380"/>
                    <a:pt x="7888275" y="4662085"/>
                    <a:pt x="7888275" y="3017105"/>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26" name="Freihandform 57">
              <a:extLst>
                <a:ext uri="{FF2B5EF4-FFF2-40B4-BE49-F238E27FC236}">
                  <a16:creationId xmlns:a16="http://schemas.microsoft.com/office/drawing/2014/main" id="{174EC886-0982-03AA-71FE-86A996AD6371}"/>
                </a:ext>
              </a:extLst>
            </p:cNvPr>
            <p:cNvSpPr/>
            <p:nvPr/>
          </p:nvSpPr>
          <p:spPr>
            <a:xfrm rot="4060450">
              <a:off x="12007979" y="-3451911"/>
              <a:ext cx="7576352" cy="7576249"/>
            </a:xfrm>
            <a:custGeom>
              <a:avLst/>
              <a:gdLst>
                <a:gd name="connsiteX0" fmla="*/ 7576250 w 7576352"/>
                <a:gd name="connsiteY0" fmla="*/ 2897939 h 7576249"/>
                <a:gd name="connsiteX1" fmla="*/ 4678312 w 7576352"/>
                <a:gd name="connsiteY1" fmla="*/ 0 h 7576249"/>
                <a:gd name="connsiteX2" fmla="*/ 1781200 w 7576352"/>
                <a:gd name="connsiteY2" fmla="*/ 2836236 h 7576249"/>
                <a:gd name="connsiteX3" fmla="*/ 1781097 w 7576352"/>
                <a:gd name="connsiteY3" fmla="*/ 2836236 h 7576249"/>
                <a:gd name="connsiteX4" fmla="*/ 936902 w 7576352"/>
                <a:gd name="connsiteY4" fmla="*/ 4488244 h 7576249"/>
                <a:gd name="connsiteX5" fmla="*/ 0 w 7576352"/>
                <a:gd name="connsiteY5" fmla="*/ 5956799 h 7576249"/>
                <a:gd name="connsiteX6" fmla="*/ 1619451 w 7576352"/>
                <a:gd name="connsiteY6" fmla="*/ 7576250 h 7576249"/>
                <a:gd name="connsiteX7" fmla="*/ 3088006 w 7576352"/>
                <a:gd name="connsiteY7" fmla="*/ 6639451 h 7576249"/>
                <a:gd name="connsiteX8" fmla="*/ 4740221 w 7576352"/>
                <a:gd name="connsiteY8" fmla="*/ 5795153 h 7576249"/>
                <a:gd name="connsiteX9" fmla="*/ 4740117 w 7576352"/>
                <a:gd name="connsiteY9" fmla="*/ 5795153 h 7576249"/>
                <a:gd name="connsiteX10" fmla="*/ 7576353 w 7576352"/>
                <a:gd name="connsiteY10" fmla="*/ 2897835 h 75762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576352" h="7576249">
                  <a:moveTo>
                    <a:pt x="7576250" y="2897939"/>
                  </a:moveTo>
                  <a:cubicBezTo>
                    <a:pt x="7576250" y="1297401"/>
                    <a:pt x="6278746" y="0"/>
                    <a:pt x="4678312" y="0"/>
                  </a:cubicBezTo>
                  <a:cubicBezTo>
                    <a:pt x="3077877" y="0"/>
                    <a:pt x="1813963" y="1264224"/>
                    <a:pt x="1781200" y="2836236"/>
                  </a:cubicBezTo>
                  <a:lnTo>
                    <a:pt x="1781097" y="2836236"/>
                  </a:lnTo>
                  <a:cubicBezTo>
                    <a:pt x="1755672" y="4026045"/>
                    <a:pt x="1539559" y="4207742"/>
                    <a:pt x="936902" y="4488244"/>
                  </a:cubicBezTo>
                  <a:cubicBezTo>
                    <a:pt x="383649" y="4745802"/>
                    <a:pt x="0" y="5306393"/>
                    <a:pt x="0" y="5956799"/>
                  </a:cubicBezTo>
                  <a:cubicBezTo>
                    <a:pt x="0" y="6851223"/>
                    <a:pt x="725027" y="7576250"/>
                    <a:pt x="1619451" y="7576250"/>
                  </a:cubicBezTo>
                  <a:cubicBezTo>
                    <a:pt x="2269857" y="7576250"/>
                    <a:pt x="2830345" y="7192600"/>
                    <a:pt x="3088006" y="6639451"/>
                  </a:cubicBezTo>
                  <a:cubicBezTo>
                    <a:pt x="3368508" y="6036691"/>
                    <a:pt x="3550204" y="5820475"/>
                    <a:pt x="4740221" y="5795153"/>
                  </a:cubicBezTo>
                  <a:lnTo>
                    <a:pt x="4740117" y="5795153"/>
                  </a:lnTo>
                  <a:cubicBezTo>
                    <a:pt x="6312129" y="5762184"/>
                    <a:pt x="7576353" y="4477702"/>
                    <a:pt x="7576353" y="2897835"/>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29" name="Freihandform 58">
              <a:extLst>
                <a:ext uri="{FF2B5EF4-FFF2-40B4-BE49-F238E27FC236}">
                  <a16:creationId xmlns:a16="http://schemas.microsoft.com/office/drawing/2014/main" id="{60CE1BF0-7760-81CC-1DAC-079197C09F08}"/>
                </a:ext>
              </a:extLst>
            </p:cNvPr>
            <p:cNvSpPr/>
            <p:nvPr/>
          </p:nvSpPr>
          <p:spPr>
            <a:xfrm rot="4060450">
              <a:off x="12163901" y="-3296044"/>
              <a:ext cx="7264431" cy="7264327"/>
            </a:xfrm>
            <a:custGeom>
              <a:avLst/>
              <a:gdLst>
                <a:gd name="connsiteX0" fmla="*/ 7264431 w 7264431"/>
                <a:gd name="connsiteY0" fmla="*/ 2778668 h 7264327"/>
                <a:gd name="connsiteX1" fmla="*/ 4485763 w 7264431"/>
                <a:gd name="connsiteY1" fmla="*/ 0 h 7264327"/>
                <a:gd name="connsiteX2" fmla="*/ 1707922 w 7264431"/>
                <a:gd name="connsiteY2" fmla="*/ 2719446 h 7264327"/>
                <a:gd name="connsiteX3" fmla="*/ 1707819 w 7264431"/>
                <a:gd name="connsiteY3" fmla="*/ 2719446 h 7264327"/>
                <a:gd name="connsiteX4" fmla="*/ 898352 w 7264431"/>
                <a:gd name="connsiteY4" fmla="*/ 4303448 h 7264327"/>
                <a:gd name="connsiteX5" fmla="*/ 0 w 7264431"/>
                <a:gd name="connsiteY5" fmla="*/ 5711540 h 7264327"/>
                <a:gd name="connsiteX6" fmla="*/ 1552788 w 7264431"/>
                <a:gd name="connsiteY6" fmla="*/ 7264328 h 7264327"/>
                <a:gd name="connsiteX7" fmla="*/ 2960881 w 7264431"/>
                <a:gd name="connsiteY7" fmla="*/ 6366183 h 7264327"/>
                <a:gd name="connsiteX8" fmla="*/ 4545089 w 7264431"/>
                <a:gd name="connsiteY8" fmla="*/ 5556613 h 7264327"/>
                <a:gd name="connsiteX9" fmla="*/ 4544985 w 7264431"/>
                <a:gd name="connsiteY9" fmla="*/ 5556613 h 7264327"/>
                <a:gd name="connsiteX10" fmla="*/ 7264431 w 7264431"/>
                <a:gd name="connsiteY10" fmla="*/ 2778668 h 72643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264431" h="7264327">
                  <a:moveTo>
                    <a:pt x="7264431" y="2778668"/>
                  </a:moveTo>
                  <a:cubicBezTo>
                    <a:pt x="7264431" y="1244070"/>
                    <a:pt x="6020361" y="0"/>
                    <a:pt x="4485763" y="0"/>
                  </a:cubicBezTo>
                  <a:cubicBezTo>
                    <a:pt x="2951166" y="0"/>
                    <a:pt x="1739342" y="1212237"/>
                    <a:pt x="1707922" y="2719446"/>
                  </a:cubicBezTo>
                  <a:lnTo>
                    <a:pt x="1707819" y="2719446"/>
                  </a:lnTo>
                  <a:cubicBezTo>
                    <a:pt x="1683531" y="3860266"/>
                    <a:pt x="1476203" y="4034520"/>
                    <a:pt x="898352" y="4303448"/>
                  </a:cubicBezTo>
                  <a:cubicBezTo>
                    <a:pt x="367940" y="4550359"/>
                    <a:pt x="0" y="5087903"/>
                    <a:pt x="0" y="5711540"/>
                  </a:cubicBezTo>
                  <a:cubicBezTo>
                    <a:pt x="0" y="6569067"/>
                    <a:pt x="695158" y="7264328"/>
                    <a:pt x="1552788" y="7264328"/>
                  </a:cubicBezTo>
                  <a:cubicBezTo>
                    <a:pt x="2176425" y="7264328"/>
                    <a:pt x="2713865" y="6896491"/>
                    <a:pt x="2960881" y="6366183"/>
                  </a:cubicBezTo>
                  <a:cubicBezTo>
                    <a:pt x="3229911" y="5788228"/>
                    <a:pt x="3404062" y="5580901"/>
                    <a:pt x="4545089" y="5556613"/>
                  </a:cubicBezTo>
                  <a:lnTo>
                    <a:pt x="4544985" y="5556613"/>
                  </a:lnTo>
                  <a:cubicBezTo>
                    <a:pt x="6052297" y="5524987"/>
                    <a:pt x="7264431" y="4293422"/>
                    <a:pt x="7264431" y="2778668"/>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31" name="Freihandform 59">
              <a:extLst>
                <a:ext uri="{FF2B5EF4-FFF2-40B4-BE49-F238E27FC236}">
                  <a16:creationId xmlns:a16="http://schemas.microsoft.com/office/drawing/2014/main" id="{5777D051-9CAF-A300-2071-01E01187BF9D}"/>
                </a:ext>
              </a:extLst>
            </p:cNvPr>
            <p:cNvSpPr/>
            <p:nvPr/>
          </p:nvSpPr>
          <p:spPr>
            <a:xfrm rot="4060450">
              <a:off x="12319845" y="-3139854"/>
              <a:ext cx="6952509" cy="6952405"/>
            </a:xfrm>
            <a:custGeom>
              <a:avLst/>
              <a:gdLst>
                <a:gd name="connsiteX0" fmla="*/ 6952303 w 6952509"/>
                <a:gd name="connsiteY0" fmla="*/ 2659295 h 6952405"/>
                <a:gd name="connsiteX1" fmla="*/ 4293009 w 6952509"/>
                <a:gd name="connsiteY1" fmla="*/ 0 h 6952405"/>
                <a:gd name="connsiteX2" fmla="*/ 1634437 w 6952509"/>
                <a:gd name="connsiteY2" fmla="*/ 2602657 h 6952405"/>
                <a:gd name="connsiteX3" fmla="*/ 1634334 w 6952509"/>
                <a:gd name="connsiteY3" fmla="*/ 2602657 h 6952405"/>
                <a:gd name="connsiteX4" fmla="*/ 859697 w 6952509"/>
                <a:gd name="connsiteY4" fmla="*/ 4118651 h 6952405"/>
                <a:gd name="connsiteX5" fmla="*/ 0 w 6952509"/>
                <a:gd name="connsiteY5" fmla="*/ 5466281 h 6952405"/>
                <a:gd name="connsiteX6" fmla="*/ 1486125 w 6952509"/>
                <a:gd name="connsiteY6" fmla="*/ 6952406 h 6952405"/>
                <a:gd name="connsiteX7" fmla="*/ 2833756 w 6952509"/>
                <a:gd name="connsiteY7" fmla="*/ 6092812 h 6952405"/>
                <a:gd name="connsiteX8" fmla="*/ 4349957 w 6952509"/>
                <a:gd name="connsiteY8" fmla="*/ 5317968 h 6952405"/>
                <a:gd name="connsiteX9" fmla="*/ 4349853 w 6952509"/>
                <a:gd name="connsiteY9" fmla="*/ 5317968 h 6952405"/>
                <a:gd name="connsiteX10" fmla="*/ 6952510 w 6952509"/>
                <a:gd name="connsiteY10" fmla="*/ 2659295 h 69524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52509" h="6952405">
                  <a:moveTo>
                    <a:pt x="6952303" y="2659295"/>
                  </a:moveTo>
                  <a:cubicBezTo>
                    <a:pt x="6952303" y="1190636"/>
                    <a:pt x="5761666" y="0"/>
                    <a:pt x="4293009" y="0"/>
                  </a:cubicBezTo>
                  <a:cubicBezTo>
                    <a:pt x="2824350" y="0"/>
                    <a:pt x="1664513" y="1160147"/>
                    <a:pt x="1634437" y="2602657"/>
                  </a:cubicBezTo>
                  <a:lnTo>
                    <a:pt x="1634334" y="2602657"/>
                  </a:lnTo>
                  <a:cubicBezTo>
                    <a:pt x="1611080" y="3694487"/>
                    <a:pt x="1412744" y="3861196"/>
                    <a:pt x="859697" y="4118651"/>
                  </a:cubicBezTo>
                  <a:cubicBezTo>
                    <a:pt x="352023" y="4355021"/>
                    <a:pt x="0" y="4869413"/>
                    <a:pt x="0" y="5466281"/>
                  </a:cubicBezTo>
                  <a:cubicBezTo>
                    <a:pt x="0" y="6287014"/>
                    <a:pt x="665392" y="6952406"/>
                    <a:pt x="1486125" y="6952406"/>
                  </a:cubicBezTo>
                  <a:cubicBezTo>
                    <a:pt x="2082993" y="6952406"/>
                    <a:pt x="2597385" y="6600383"/>
                    <a:pt x="2833756" y="6092812"/>
                  </a:cubicBezTo>
                  <a:cubicBezTo>
                    <a:pt x="3091210" y="5539662"/>
                    <a:pt x="3257919" y="5341326"/>
                    <a:pt x="4349957" y="5317968"/>
                  </a:cubicBezTo>
                  <a:lnTo>
                    <a:pt x="4349853" y="5317968"/>
                  </a:lnTo>
                  <a:cubicBezTo>
                    <a:pt x="5792363" y="5287686"/>
                    <a:pt x="6952510" y="4109039"/>
                    <a:pt x="6952510" y="2659295"/>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33" name="Freihandform 60">
              <a:extLst>
                <a:ext uri="{FF2B5EF4-FFF2-40B4-BE49-F238E27FC236}">
                  <a16:creationId xmlns:a16="http://schemas.microsoft.com/office/drawing/2014/main" id="{315ED948-C348-6ABF-5EE4-8FF0F62DCC2D}"/>
                </a:ext>
              </a:extLst>
            </p:cNvPr>
            <p:cNvSpPr/>
            <p:nvPr/>
          </p:nvSpPr>
          <p:spPr>
            <a:xfrm rot="4060450">
              <a:off x="12475829" y="-2983980"/>
              <a:ext cx="6640690" cy="6640484"/>
            </a:xfrm>
            <a:custGeom>
              <a:avLst/>
              <a:gdLst>
                <a:gd name="connsiteX0" fmla="*/ 6640484 w 6640690"/>
                <a:gd name="connsiteY0" fmla="*/ 2540024 h 6640484"/>
                <a:gd name="connsiteX1" fmla="*/ 4100460 w 6640690"/>
                <a:gd name="connsiteY1" fmla="*/ 0 h 6640484"/>
                <a:gd name="connsiteX2" fmla="*/ 1561160 w 6640690"/>
                <a:gd name="connsiteY2" fmla="*/ 2485970 h 6640484"/>
                <a:gd name="connsiteX3" fmla="*/ 1561056 w 6640690"/>
                <a:gd name="connsiteY3" fmla="*/ 2485970 h 6640484"/>
                <a:gd name="connsiteX4" fmla="*/ 821146 w 6640690"/>
                <a:gd name="connsiteY4" fmla="*/ 3933957 h 6640484"/>
                <a:gd name="connsiteX5" fmla="*/ 0 w 6640690"/>
                <a:gd name="connsiteY5" fmla="*/ 5221126 h 6640484"/>
                <a:gd name="connsiteX6" fmla="*/ 1419358 w 6640690"/>
                <a:gd name="connsiteY6" fmla="*/ 6640484 h 6640484"/>
                <a:gd name="connsiteX7" fmla="*/ 2706527 w 6640690"/>
                <a:gd name="connsiteY7" fmla="*/ 5819442 h 6640484"/>
                <a:gd name="connsiteX8" fmla="*/ 4154721 w 6640690"/>
                <a:gd name="connsiteY8" fmla="*/ 5079428 h 6640484"/>
                <a:gd name="connsiteX9" fmla="*/ 4154721 w 6640690"/>
                <a:gd name="connsiteY9" fmla="*/ 5079428 h 6640484"/>
                <a:gd name="connsiteX10" fmla="*/ 6640691 w 6640690"/>
                <a:gd name="connsiteY10" fmla="*/ 2540024 h 66404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640690" h="6640484">
                  <a:moveTo>
                    <a:pt x="6640484" y="2540024"/>
                  </a:moveTo>
                  <a:cubicBezTo>
                    <a:pt x="6640484" y="1137202"/>
                    <a:pt x="5503282" y="0"/>
                    <a:pt x="4100460" y="0"/>
                  </a:cubicBezTo>
                  <a:cubicBezTo>
                    <a:pt x="2697639" y="0"/>
                    <a:pt x="1589892" y="1108057"/>
                    <a:pt x="1561160" y="2485970"/>
                  </a:cubicBezTo>
                  <a:lnTo>
                    <a:pt x="1561056" y="2485970"/>
                  </a:lnTo>
                  <a:cubicBezTo>
                    <a:pt x="1538835" y="3528810"/>
                    <a:pt x="1349388" y="3688078"/>
                    <a:pt x="821146" y="3933957"/>
                  </a:cubicBezTo>
                  <a:cubicBezTo>
                    <a:pt x="336210" y="4159682"/>
                    <a:pt x="0" y="4651027"/>
                    <a:pt x="0" y="5221126"/>
                  </a:cubicBezTo>
                  <a:cubicBezTo>
                    <a:pt x="0" y="6005065"/>
                    <a:pt x="635523" y="6640484"/>
                    <a:pt x="1419358" y="6640484"/>
                  </a:cubicBezTo>
                  <a:cubicBezTo>
                    <a:pt x="1989458" y="6640484"/>
                    <a:pt x="2480699" y="6304274"/>
                    <a:pt x="2706527" y="5819442"/>
                  </a:cubicBezTo>
                  <a:cubicBezTo>
                    <a:pt x="2952406" y="5291097"/>
                    <a:pt x="3111674" y="5101649"/>
                    <a:pt x="4154721" y="5079428"/>
                  </a:cubicBezTo>
                  <a:lnTo>
                    <a:pt x="4154721" y="5079428"/>
                  </a:lnTo>
                  <a:cubicBezTo>
                    <a:pt x="5532531" y="5050489"/>
                    <a:pt x="6640691" y="3924759"/>
                    <a:pt x="6640691" y="2540024"/>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39" name="Freihandform 61">
              <a:extLst>
                <a:ext uri="{FF2B5EF4-FFF2-40B4-BE49-F238E27FC236}">
                  <a16:creationId xmlns:a16="http://schemas.microsoft.com/office/drawing/2014/main" id="{E5654703-408A-4915-BA93-8AC703F2C858}"/>
                </a:ext>
              </a:extLst>
            </p:cNvPr>
            <p:cNvSpPr/>
            <p:nvPr/>
          </p:nvSpPr>
          <p:spPr>
            <a:xfrm rot="4060450">
              <a:off x="12631766" y="-2827932"/>
              <a:ext cx="6328665" cy="6328562"/>
            </a:xfrm>
            <a:custGeom>
              <a:avLst/>
              <a:gdLst>
                <a:gd name="connsiteX0" fmla="*/ 6328459 w 6328665"/>
                <a:gd name="connsiteY0" fmla="*/ 2420651 h 6328562"/>
                <a:gd name="connsiteX1" fmla="*/ 3907808 w 6328665"/>
                <a:gd name="connsiteY1" fmla="*/ 0 h 6328562"/>
                <a:gd name="connsiteX2" fmla="*/ 1487779 w 6328665"/>
                <a:gd name="connsiteY2" fmla="*/ 2369180 h 6328562"/>
                <a:gd name="connsiteX3" fmla="*/ 1487779 w 6328665"/>
                <a:gd name="connsiteY3" fmla="*/ 2369180 h 6328562"/>
                <a:gd name="connsiteX4" fmla="*/ 782595 w 6328665"/>
                <a:gd name="connsiteY4" fmla="*/ 3749161 h 6328562"/>
                <a:gd name="connsiteX5" fmla="*/ 0 w 6328665"/>
                <a:gd name="connsiteY5" fmla="*/ 4975867 h 6328562"/>
                <a:gd name="connsiteX6" fmla="*/ 1352695 w 6328665"/>
                <a:gd name="connsiteY6" fmla="*/ 6328562 h 6328562"/>
                <a:gd name="connsiteX7" fmla="*/ 2579402 w 6328665"/>
                <a:gd name="connsiteY7" fmla="*/ 5546070 h 6328562"/>
                <a:gd name="connsiteX8" fmla="*/ 3959485 w 6328665"/>
                <a:gd name="connsiteY8" fmla="*/ 4840784 h 6328562"/>
                <a:gd name="connsiteX9" fmla="*/ 3959485 w 6328665"/>
                <a:gd name="connsiteY9" fmla="*/ 4840784 h 6328562"/>
                <a:gd name="connsiteX10" fmla="*/ 6328666 w 6328665"/>
                <a:gd name="connsiteY10" fmla="*/ 2420651 h 63285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328665" h="6328562">
                  <a:moveTo>
                    <a:pt x="6328459" y="2420651"/>
                  </a:moveTo>
                  <a:cubicBezTo>
                    <a:pt x="6328459" y="1083769"/>
                    <a:pt x="5244691" y="0"/>
                    <a:pt x="3907808" y="0"/>
                  </a:cubicBezTo>
                  <a:cubicBezTo>
                    <a:pt x="2570927" y="0"/>
                    <a:pt x="1515271" y="1056070"/>
                    <a:pt x="1487779" y="2369180"/>
                  </a:cubicBezTo>
                  <a:lnTo>
                    <a:pt x="1487779" y="2369180"/>
                  </a:lnTo>
                  <a:cubicBezTo>
                    <a:pt x="1466591" y="3363031"/>
                    <a:pt x="1286032" y="3514858"/>
                    <a:pt x="782595" y="3749161"/>
                  </a:cubicBezTo>
                  <a:cubicBezTo>
                    <a:pt x="320500" y="3964343"/>
                    <a:pt x="0" y="4432536"/>
                    <a:pt x="0" y="4975867"/>
                  </a:cubicBezTo>
                  <a:cubicBezTo>
                    <a:pt x="0" y="5722909"/>
                    <a:pt x="605654" y="6328562"/>
                    <a:pt x="1352695" y="6328562"/>
                  </a:cubicBezTo>
                  <a:cubicBezTo>
                    <a:pt x="1896026" y="6328562"/>
                    <a:pt x="2364219" y="6008166"/>
                    <a:pt x="2579402" y="5546070"/>
                  </a:cubicBezTo>
                  <a:cubicBezTo>
                    <a:pt x="2813705" y="5042531"/>
                    <a:pt x="2965532" y="4861971"/>
                    <a:pt x="3959485" y="4840784"/>
                  </a:cubicBezTo>
                  <a:lnTo>
                    <a:pt x="3959485" y="4840784"/>
                  </a:lnTo>
                  <a:cubicBezTo>
                    <a:pt x="5272596" y="4813292"/>
                    <a:pt x="6328666" y="3740376"/>
                    <a:pt x="6328666" y="2420651"/>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0" name="Freihandform 62">
              <a:extLst>
                <a:ext uri="{FF2B5EF4-FFF2-40B4-BE49-F238E27FC236}">
                  <a16:creationId xmlns:a16="http://schemas.microsoft.com/office/drawing/2014/main" id="{C0993B46-A64B-6232-03DA-2BEBA29A330F}"/>
                </a:ext>
              </a:extLst>
            </p:cNvPr>
            <p:cNvSpPr/>
            <p:nvPr/>
          </p:nvSpPr>
          <p:spPr>
            <a:xfrm rot="4060450">
              <a:off x="12787744" y="-2672201"/>
              <a:ext cx="6016743" cy="6016640"/>
            </a:xfrm>
            <a:custGeom>
              <a:avLst/>
              <a:gdLst>
                <a:gd name="connsiteX0" fmla="*/ 6016641 w 6016743"/>
                <a:gd name="connsiteY0" fmla="*/ 2301380 h 6016640"/>
                <a:gd name="connsiteX1" fmla="*/ 3715260 w 6016743"/>
                <a:gd name="connsiteY1" fmla="*/ 0 h 6016640"/>
                <a:gd name="connsiteX2" fmla="*/ 1414501 w 6016743"/>
                <a:gd name="connsiteY2" fmla="*/ 2252390 h 6016640"/>
                <a:gd name="connsiteX3" fmla="*/ 1414501 w 6016743"/>
                <a:gd name="connsiteY3" fmla="*/ 2252390 h 6016640"/>
                <a:gd name="connsiteX4" fmla="*/ 744044 w 6016743"/>
                <a:gd name="connsiteY4" fmla="*/ 3564364 h 6016640"/>
                <a:gd name="connsiteX5" fmla="*/ 0 w 6016743"/>
                <a:gd name="connsiteY5" fmla="*/ 4730609 h 6016640"/>
                <a:gd name="connsiteX6" fmla="*/ 1286032 w 6016743"/>
                <a:gd name="connsiteY6" fmla="*/ 6016641 h 6016640"/>
                <a:gd name="connsiteX7" fmla="*/ 2452276 w 6016743"/>
                <a:gd name="connsiteY7" fmla="*/ 5272699 h 6016640"/>
                <a:gd name="connsiteX8" fmla="*/ 3764353 w 6016743"/>
                <a:gd name="connsiteY8" fmla="*/ 4602140 h 6016640"/>
                <a:gd name="connsiteX9" fmla="*/ 3764353 w 6016743"/>
                <a:gd name="connsiteY9" fmla="*/ 4602140 h 6016640"/>
                <a:gd name="connsiteX10" fmla="*/ 6016744 w 6016743"/>
                <a:gd name="connsiteY10" fmla="*/ 2301277 h 60166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016743" h="6016640">
                  <a:moveTo>
                    <a:pt x="6016641" y="2301380"/>
                  </a:moveTo>
                  <a:cubicBezTo>
                    <a:pt x="6016641" y="1030334"/>
                    <a:pt x="4986306" y="0"/>
                    <a:pt x="3715260" y="0"/>
                  </a:cubicBezTo>
                  <a:cubicBezTo>
                    <a:pt x="2444215" y="0"/>
                    <a:pt x="1440649" y="1003979"/>
                    <a:pt x="1414501" y="2252390"/>
                  </a:cubicBezTo>
                  <a:lnTo>
                    <a:pt x="1414501" y="2252390"/>
                  </a:lnTo>
                  <a:cubicBezTo>
                    <a:pt x="1394347" y="3197251"/>
                    <a:pt x="1222676" y="3341533"/>
                    <a:pt x="744044" y="3564364"/>
                  </a:cubicBezTo>
                  <a:cubicBezTo>
                    <a:pt x="304687" y="3768901"/>
                    <a:pt x="0" y="4214046"/>
                    <a:pt x="0" y="4730609"/>
                  </a:cubicBezTo>
                  <a:cubicBezTo>
                    <a:pt x="0" y="5440856"/>
                    <a:pt x="575784" y="6016641"/>
                    <a:pt x="1286032" y="6016641"/>
                  </a:cubicBezTo>
                  <a:cubicBezTo>
                    <a:pt x="1802491" y="6016641"/>
                    <a:pt x="2247636" y="5711953"/>
                    <a:pt x="2452276" y="5272699"/>
                  </a:cubicBezTo>
                  <a:cubicBezTo>
                    <a:pt x="2675108" y="4793964"/>
                    <a:pt x="2819389" y="4622294"/>
                    <a:pt x="3764353" y="4602140"/>
                  </a:cubicBezTo>
                  <a:lnTo>
                    <a:pt x="3764353" y="4602140"/>
                  </a:lnTo>
                  <a:cubicBezTo>
                    <a:pt x="5012765" y="4575991"/>
                    <a:pt x="6016744" y="3555889"/>
                    <a:pt x="6016744" y="2301277"/>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1" name="Freihandform 63">
              <a:extLst>
                <a:ext uri="{FF2B5EF4-FFF2-40B4-BE49-F238E27FC236}">
                  <a16:creationId xmlns:a16="http://schemas.microsoft.com/office/drawing/2014/main" id="{99928C97-AAC6-0412-9D9A-0CC856927C65}"/>
                </a:ext>
              </a:extLst>
            </p:cNvPr>
            <p:cNvSpPr/>
            <p:nvPr/>
          </p:nvSpPr>
          <p:spPr>
            <a:xfrm rot="4060450">
              <a:off x="12943649" y="-2516105"/>
              <a:ext cx="5704821" cy="5704718"/>
            </a:xfrm>
            <a:custGeom>
              <a:avLst/>
              <a:gdLst>
                <a:gd name="connsiteX0" fmla="*/ 5704615 w 5704821"/>
                <a:gd name="connsiteY0" fmla="*/ 2182006 h 5704718"/>
                <a:gd name="connsiteX1" fmla="*/ 3522609 w 5704821"/>
                <a:gd name="connsiteY1" fmla="*/ 0 h 5704718"/>
                <a:gd name="connsiteX2" fmla="*/ 1341119 w 5704821"/>
                <a:gd name="connsiteY2" fmla="*/ 2135600 h 5704718"/>
                <a:gd name="connsiteX3" fmla="*/ 1341119 w 5704821"/>
                <a:gd name="connsiteY3" fmla="*/ 2135600 h 5704718"/>
                <a:gd name="connsiteX4" fmla="*/ 705493 w 5704821"/>
                <a:gd name="connsiteY4" fmla="*/ 3379567 h 5704718"/>
                <a:gd name="connsiteX5" fmla="*/ 0 w 5704821"/>
                <a:gd name="connsiteY5" fmla="*/ 4485350 h 5704718"/>
                <a:gd name="connsiteX6" fmla="*/ 1219368 w 5704821"/>
                <a:gd name="connsiteY6" fmla="*/ 5704719 h 5704718"/>
                <a:gd name="connsiteX7" fmla="*/ 2325151 w 5704821"/>
                <a:gd name="connsiteY7" fmla="*/ 4999329 h 5704718"/>
                <a:gd name="connsiteX8" fmla="*/ 3569221 w 5704821"/>
                <a:gd name="connsiteY8" fmla="*/ 4363599 h 5704718"/>
                <a:gd name="connsiteX9" fmla="*/ 3569221 w 5704821"/>
                <a:gd name="connsiteY9" fmla="*/ 4363599 h 5704718"/>
                <a:gd name="connsiteX10" fmla="*/ 5704822 w 5704821"/>
                <a:gd name="connsiteY10" fmla="*/ 2182109 h 570471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704821" h="5704718">
                  <a:moveTo>
                    <a:pt x="5704615" y="2182006"/>
                  </a:moveTo>
                  <a:cubicBezTo>
                    <a:pt x="5704615" y="976900"/>
                    <a:pt x="4727714" y="0"/>
                    <a:pt x="3522609" y="0"/>
                  </a:cubicBezTo>
                  <a:cubicBezTo>
                    <a:pt x="2317503" y="0"/>
                    <a:pt x="1365924" y="951992"/>
                    <a:pt x="1341119" y="2135600"/>
                  </a:cubicBezTo>
                  <a:lnTo>
                    <a:pt x="1341119" y="2135600"/>
                  </a:lnTo>
                  <a:cubicBezTo>
                    <a:pt x="1321999" y="3031471"/>
                    <a:pt x="1159320" y="3168312"/>
                    <a:pt x="705493" y="3379567"/>
                  </a:cubicBezTo>
                  <a:cubicBezTo>
                    <a:pt x="288977" y="3573459"/>
                    <a:pt x="0" y="3995556"/>
                    <a:pt x="0" y="4485350"/>
                  </a:cubicBezTo>
                  <a:cubicBezTo>
                    <a:pt x="0" y="5158803"/>
                    <a:pt x="545915" y="5704719"/>
                    <a:pt x="1219368" y="5704719"/>
                  </a:cubicBezTo>
                  <a:cubicBezTo>
                    <a:pt x="1709059" y="5704719"/>
                    <a:pt x="2131156" y="5415844"/>
                    <a:pt x="2325151" y="4999329"/>
                  </a:cubicBezTo>
                  <a:cubicBezTo>
                    <a:pt x="2536407" y="4545399"/>
                    <a:pt x="2673247" y="4382720"/>
                    <a:pt x="3569221" y="4363599"/>
                  </a:cubicBezTo>
                  <a:lnTo>
                    <a:pt x="3569221" y="4363599"/>
                  </a:lnTo>
                  <a:cubicBezTo>
                    <a:pt x="4752830" y="4338794"/>
                    <a:pt x="5704822" y="3371609"/>
                    <a:pt x="5704822" y="2182109"/>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2" name="Freihandform 64">
              <a:extLst>
                <a:ext uri="{FF2B5EF4-FFF2-40B4-BE49-F238E27FC236}">
                  <a16:creationId xmlns:a16="http://schemas.microsoft.com/office/drawing/2014/main" id="{E077F70A-C532-9C20-CA44-4A16A3A6BF23}"/>
                </a:ext>
              </a:extLst>
            </p:cNvPr>
            <p:cNvSpPr/>
            <p:nvPr/>
          </p:nvSpPr>
          <p:spPr>
            <a:xfrm rot="4060450">
              <a:off x="13099697" y="-2360017"/>
              <a:ext cx="5392899" cy="5392693"/>
            </a:xfrm>
            <a:custGeom>
              <a:avLst/>
              <a:gdLst>
                <a:gd name="connsiteX0" fmla="*/ 5392590 w 5392899"/>
                <a:gd name="connsiteY0" fmla="*/ 2062736 h 5392693"/>
                <a:gd name="connsiteX1" fmla="*/ 3329854 w 5392899"/>
                <a:gd name="connsiteY1" fmla="*/ 0 h 5392693"/>
                <a:gd name="connsiteX2" fmla="*/ 1267738 w 5392899"/>
                <a:gd name="connsiteY2" fmla="*/ 2018810 h 5392693"/>
                <a:gd name="connsiteX3" fmla="*/ 1267738 w 5392899"/>
                <a:gd name="connsiteY3" fmla="*/ 2018810 h 5392693"/>
                <a:gd name="connsiteX4" fmla="*/ 666839 w 5392899"/>
                <a:gd name="connsiteY4" fmla="*/ 3194667 h 5392693"/>
                <a:gd name="connsiteX5" fmla="*/ 0 w 5392899"/>
                <a:gd name="connsiteY5" fmla="*/ 4239988 h 5392693"/>
                <a:gd name="connsiteX6" fmla="*/ 1152705 w 5392899"/>
                <a:gd name="connsiteY6" fmla="*/ 5392694 h 5392693"/>
                <a:gd name="connsiteX7" fmla="*/ 2198026 w 5392899"/>
                <a:gd name="connsiteY7" fmla="*/ 4725958 h 5392693"/>
                <a:gd name="connsiteX8" fmla="*/ 3374089 w 5392899"/>
                <a:gd name="connsiteY8" fmla="*/ 4124955 h 5392693"/>
                <a:gd name="connsiteX9" fmla="*/ 3374089 w 5392899"/>
                <a:gd name="connsiteY9" fmla="*/ 4124955 h 5392693"/>
                <a:gd name="connsiteX10" fmla="*/ 5392900 w 5392899"/>
                <a:gd name="connsiteY10" fmla="*/ 2062736 h 53926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392899" h="5392693">
                  <a:moveTo>
                    <a:pt x="5392590" y="2062736"/>
                  </a:moveTo>
                  <a:cubicBezTo>
                    <a:pt x="5392590" y="923570"/>
                    <a:pt x="4469124" y="0"/>
                    <a:pt x="3329854" y="0"/>
                  </a:cubicBezTo>
                  <a:cubicBezTo>
                    <a:pt x="2190585" y="0"/>
                    <a:pt x="1291096" y="899902"/>
                    <a:pt x="1267738" y="2018810"/>
                  </a:cubicBezTo>
                  <a:lnTo>
                    <a:pt x="1267738" y="2018810"/>
                  </a:lnTo>
                  <a:cubicBezTo>
                    <a:pt x="1249651" y="2865692"/>
                    <a:pt x="1095861" y="2995091"/>
                    <a:pt x="666839" y="3194667"/>
                  </a:cubicBezTo>
                  <a:cubicBezTo>
                    <a:pt x="273061" y="3378017"/>
                    <a:pt x="0" y="3776963"/>
                    <a:pt x="0" y="4239988"/>
                  </a:cubicBezTo>
                  <a:cubicBezTo>
                    <a:pt x="0" y="4876647"/>
                    <a:pt x="516046" y="5392694"/>
                    <a:pt x="1152705" y="5392694"/>
                  </a:cubicBezTo>
                  <a:cubicBezTo>
                    <a:pt x="1615627" y="5392694"/>
                    <a:pt x="2014677" y="5119632"/>
                    <a:pt x="2198026" y="4725958"/>
                  </a:cubicBezTo>
                  <a:cubicBezTo>
                    <a:pt x="2397706" y="4296936"/>
                    <a:pt x="2527002" y="4143042"/>
                    <a:pt x="3374089" y="4124955"/>
                  </a:cubicBezTo>
                  <a:lnTo>
                    <a:pt x="3374089" y="4124955"/>
                  </a:lnTo>
                  <a:cubicBezTo>
                    <a:pt x="4492998" y="4101493"/>
                    <a:pt x="5392900" y="3187226"/>
                    <a:pt x="5392900" y="2062736"/>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3" name="Freihandform 65">
              <a:extLst>
                <a:ext uri="{FF2B5EF4-FFF2-40B4-BE49-F238E27FC236}">
                  <a16:creationId xmlns:a16="http://schemas.microsoft.com/office/drawing/2014/main" id="{656D55CD-3532-1F9E-436D-9B061E89FB94}"/>
                </a:ext>
              </a:extLst>
            </p:cNvPr>
            <p:cNvSpPr/>
            <p:nvPr/>
          </p:nvSpPr>
          <p:spPr>
            <a:xfrm rot="4060450">
              <a:off x="13255658" y="-2204056"/>
              <a:ext cx="5080978" cy="5080771"/>
            </a:xfrm>
            <a:custGeom>
              <a:avLst/>
              <a:gdLst>
                <a:gd name="connsiteX0" fmla="*/ 5080668 w 5080978"/>
                <a:gd name="connsiteY0" fmla="*/ 1943362 h 5080771"/>
                <a:gd name="connsiteX1" fmla="*/ 3137305 w 5080978"/>
                <a:gd name="connsiteY1" fmla="*/ 0 h 5080771"/>
                <a:gd name="connsiteX2" fmla="*/ 1194460 w 5080978"/>
                <a:gd name="connsiteY2" fmla="*/ 1902021 h 5080771"/>
                <a:gd name="connsiteX3" fmla="*/ 1194460 w 5080978"/>
                <a:gd name="connsiteY3" fmla="*/ 1902021 h 5080771"/>
                <a:gd name="connsiteX4" fmla="*/ 628288 w 5080978"/>
                <a:gd name="connsiteY4" fmla="*/ 3009871 h 5080771"/>
                <a:gd name="connsiteX5" fmla="*/ 0 w 5080978"/>
                <a:gd name="connsiteY5" fmla="*/ 3994729 h 5080771"/>
                <a:gd name="connsiteX6" fmla="*/ 1086042 w 5080978"/>
                <a:gd name="connsiteY6" fmla="*/ 5080771 h 5080771"/>
                <a:gd name="connsiteX7" fmla="*/ 2070901 w 5080978"/>
                <a:gd name="connsiteY7" fmla="*/ 4452587 h 5080771"/>
                <a:gd name="connsiteX8" fmla="*/ 3178957 w 5080978"/>
                <a:gd name="connsiteY8" fmla="*/ 3886311 h 5080771"/>
                <a:gd name="connsiteX9" fmla="*/ 3178957 w 5080978"/>
                <a:gd name="connsiteY9" fmla="*/ 3886311 h 5080771"/>
                <a:gd name="connsiteX10" fmla="*/ 5080978 w 5080978"/>
                <a:gd name="connsiteY10" fmla="*/ 1943362 h 508077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5080978" h="5080771">
                  <a:moveTo>
                    <a:pt x="5080668" y="1943362"/>
                  </a:moveTo>
                  <a:cubicBezTo>
                    <a:pt x="5080668" y="870033"/>
                    <a:pt x="4210532" y="0"/>
                    <a:pt x="3137305" y="0"/>
                  </a:cubicBezTo>
                  <a:cubicBezTo>
                    <a:pt x="2064079" y="0"/>
                    <a:pt x="1216475" y="847812"/>
                    <a:pt x="1194460" y="1902021"/>
                  </a:cubicBezTo>
                  <a:lnTo>
                    <a:pt x="1194460" y="1902021"/>
                  </a:lnTo>
                  <a:cubicBezTo>
                    <a:pt x="1177407" y="2699913"/>
                    <a:pt x="1032505" y="2821766"/>
                    <a:pt x="628288" y="3009871"/>
                  </a:cubicBezTo>
                  <a:cubicBezTo>
                    <a:pt x="257248" y="3182575"/>
                    <a:pt x="0" y="3558473"/>
                    <a:pt x="0" y="3994729"/>
                  </a:cubicBezTo>
                  <a:cubicBezTo>
                    <a:pt x="0" y="4594492"/>
                    <a:pt x="486176" y="5080771"/>
                    <a:pt x="1086042" y="5080771"/>
                  </a:cubicBezTo>
                  <a:cubicBezTo>
                    <a:pt x="1522195" y="5080771"/>
                    <a:pt x="1898093" y="4823524"/>
                    <a:pt x="2070901" y="4452587"/>
                  </a:cubicBezTo>
                  <a:cubicBezTo>
                    <a:pt x="2259005" y="4048370"/>
                    <a:pt x="2380859" y="3903365"/>
                    <a:pt x="3178957" y="3886311"/>
                  </a:cubicBezTo>
                  <a:lnTo>
                    <a:pt x="3178957" y="3886311"/>
                  </a:lnTo>
                  <a:cubicBezTo>
                    <a:pt x="4233167" y="3864193"/>
                    <a:pt x="5080978" y="3002843"/>
                    <a:pt x="5080978" y="1943362"/>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4" name="Freihandform 66">
              <a:extLst>
                <a:ext uri="{FF2B5EF4-FFF2-40B4-BE49-F238E27FC236}">
                  <a16:creationId xmlns:a16="http://schemas.microsoft.com/office/drawing/2014/main" id="{60EFC8C8-07BD-55C8-5016-A00C9EA7C290}"/>
                </a:ext>
              </a:extLst>
            </p:cNvPr>
            <p:cNvSpPr/>
            <p:nvPr/>
          </p:nvSpPr>
          <p:spPr>
            <a:xfrm rot="4060450">
              <a:off x="13411651" y="-2048143"/>
              <a:ext cx="4768952" cy="4768849"/>
            </a:xfrm>
            <a:custGeom>
              <a:avLst/>
              <a:gdLst>
                <a:gd name="connsiteX0" fmla="*/ 4768746 w 4768952"/>
                <a:gd name="connsiteY0" fmla="*/ 1824092 h 4768849"/>
                <a:gd name="connsiteX1" fmla="*/ 2944654 w 4768952"/>
                <a:gd name="connsiteY1" fmla="*/ 0 h 4768849"/>
                <a:gd name="connsiteX2" fmla="*/ 1121079 w 4768952"/>
                <a:gd name="connsiteY2" fmla="*/ 1785231 h 4768849"/>
                <a:gd name="connsiteX3" fmla="*/ 1121079 w 4768952"/>
                <a:gd name="connsiteY3" fmla="*/ 1785231 h 4768849"/>
                <a:gd name="connsiteX4" fmla="*/ 589737 w 4768952"/>
                <a:gd name="connsiteY4" fmla="*/ 2825074 h 4768849"/>
                <a:gd name="connsiteX5" fmla="*/ 0 w 4768952"/>
                <a:gd name="connsiteY5" fmla="*/ 3749471 h 4768849"/>
                <a:gd name="connsiteX6" fmla="*/ 1019379 w 4768952"/>
                <a:gd name="connsiteY6" fmla="*/ 4768849 h 4768849"/>
                <a:gd name="connsiteX7" fmla="*/ 1943776 w 4768952"/>
                <a:gd name="connsiteY7" fmla="*/ 4179216 h 4768849"/>
                <a:gd name="connsiteX8" fmla="*/ 2983722 w 4768952"/>
                <a:gd name="connsiteY8" fmla="*/ 3647770 h 4768849"/>
                <a:gd name="connsiteX9" fmla="*/ 2983722 w 4768952"/>
                <a:gd name="connsiteY9" fmla="*/ 3647770 h 4768849"/>
                <a:gd name="connsiteX10" fmla="*/ 4768953 w 4768952"/>
                <a:gd name="connsiteY10" fmla="*/ 1824092 h 476884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768952" h="4768849">
                  <a:moveTo>
                    <a:pt x="4768746" y="1824092"/>
                  </a:moveTo>
                  <a:cubicBezTo>
                    <a:pt x="4768746" y="816702"/>
                    <a:pt x="3952044" y="0"/>
                    <a:pt x="2944654" y="0"/>
                  </a:cubicBezTo>
                  <a:cubicBezTo>
                    <a:pt x="1937264" y="0"/>
                    <a:pt x="1141750" y="795825"/>
                    <a:pt x="1121079" y="1785231"/>
                  </a:cubicBezTo>
                  <a:lnTo>
                    <a:pt x="1121079" y="1785231"/>
                  </a:lnTo>
                  <a:cubicBezTo>
                    <a:pt x="1105059" y="2534133"/>
                    <a:pt x="969045" y="2648546"/>
                    <a:pt x="589737" y="2825074"/>
                  </a:cubicBezTo>
                  <a:cubicBezTo>
                    <a:pt x="241538" y="2987236"/>
                    <a:pt x="0" y="3340086"/>
                    <a:pt x="0" y="3749471"/>
                  </a:cubicBezTo>
                  <a:cubicBezTo>
                    <a:pt x="0" y="4312439"/>
                    <a:pt x="456411" y="4768849"/>
                    <a:pt x="1019379" y="4768849"/>
                  </a:cubicBezTo>
                  <a:cubicBezTo>
                    <a:pt x="1428763" y="4768849"/>
                    <a:pt x="1781614" y="4527415"/>
                    <a:pt x="1943776" y="4179216"/>
                  </a:cubicBezTo>
                  <a:cubicBezTo>
                    <a:pt x="2120407" y="3799804"/>
                    <a:pt x="2234716" y="3663687"/>
                    <a:pt x="2983722" y="3647770"/>
                  </a:cubicBezTo>
                  <a:lnTo>
                    <a:pt x="2983722" y="3647770"/>
                  </a:lnTo>
                  <a:cubicBezTo>
                    <a:pt x="3973232" y="3626996"/>
                    <a:pt x="4768953" y="2818563"/>
                    <a:pt x="4768953" y="1824092"/>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5" name="Freihandform 67">
              <a:extLst>
                <a:ext uri="{FF2B5EF4-FFF2-40B4-BE49-F238E27FC236}">
                  <a16:creationId xmlns:a16="http://schemas.microsoft.com/office/drawing/2014/main" id="{A7B4183F-5D97-B19F-4A71-8D49BDDD7C24}"/>
                </a:ext>
              </a:extLst>
            </p:cNvPr>
            <p:cNvSpPr/>
            <p:nvPr/>
          </p:nvSpPr>
          <p:spPr>
            <a:xfrm rot="4060450">
              <a:off x="13567548" y="-1892190"/>
              <a:ext cx="4456927" cy="4456927"/>
            </a:xfrm>
            <a:custGeom>
              <a:avLst/>
              <a:gdLst>
                <a:gd name="connsiteX0" fmla="*/ 4456824 w 4456927"/>
                <a:gd name="connsiteY0" fmla="*/ 1704718 h 4456927"/>
                <a:gd name="connsiteX1" fmla="*/ 2752106 w 4456927"/>
                <a:gd name="connsiteY1" fmla="*/ 0 h 4456927"/>
                <a:gd name="connsiteX2" fmla="*/ 1047801 w 4456927"/>
                <a:gd name="connsiteY2" fmla="*/ 1668441 h 4456927"/>
                <a:gd name="connsiteX3" fmla="*/ 1047801 w 4456927"/>
                <a:gd name="connsiteY3" fmla="*/ 1668441 h 4456927"/>
                <a:gd name="connsiteX4" fmla="*/ 551186 w 4456927"/>
                <a:gd name="connsiteY4" fmla="*/ 2640277 h 4456927"/>
                <a:gd name="connsiteX5" fmla="*/ 0 w 4456927"/>
                <a:gd name="connsiteY5" fmla="*/ 3504212 h 4456927"/>
                <a:gd name="connsiteX6" fmla="*/ 952716 w 4456927"/>
                <a:gd name="connsiteY6" fmla="*/ 4456928 h 4456927"/>
                <a:gd name="connsiteX7" fmla="*/ 1816547 w 4456927"/>
                <a:gd name="connsiteY7" fmla="*/ 3905845 h 4456927"/>
                <a:gd name="connsiteX8" fmla="*/ 2788487 w 4456927"/>
                <a:gd name="connsiteY8" fmla="*/ 3409126 h 4456927"/>
                <a:gd name="connsiteX9" fmla="*/ 2788487 w 4456927"/>
                <a:gd name="connsiteY9" fmla="*/ 3409126 h 4456927"/>
                <a:gd name="connsiteX10" fmla="*/ 4456928 w 4456927"/>
                <a:gd name="connsiteY10" fmla="*/ 1704718 h 44569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456927" h="4456927">
                  <a:moveTo>
                    <a:pt x="4456824" y="1704718"/>
                  </a:moveTo>
                  <a:cubicBezTo>
                    <a:pt x="4456824" y="763165"/>
                    <a:pt x="3693556" y="0"/>
                    <a:pt x="2752106" y="0"/>
                  </a:cubicBezTo>
                  <a:cubicBezTo>
                    <a:pt x="1810656" y="0"/>
                    <a:pt x="1067128" y="743734"/>
                    <a:pt x="1047801" y="1668441"/>
                  </a:cubicBezTo>
                  <a:lnTo>
                    <a:pt x="1047801" y="1668441"/>
                  </a:lnTo>
                  <a:cubicBezTo>
                    <a:pt x="1032918" y="2368353"/>
                    <a:pt x="905690" y="2475221"/>
                    <a:pt x="551186" y="2640277"/>
                  </a:cubicBezTo>
                  <a:cubicBezTo>
                    <a:pt x="225725" y="2791794"/>
                    <a:pt x="0" y="3121596"/>
                    <a:pt x="0" y="3504212"/>
                  </a:cubicBezTo>
                  <a:cubicBezTo>
                    <a:pt x="0" y="4030386"/>
                    <a:pt x="426541" y="4456928"/>
                    <a:pt x="952716" y="4456928"/>
                  </a:cubicBezTo>
                  <a:cubicBezTo>
                    <a:pt x="1335331" y="4456928"/>
                    <a:pt x="1665030" y="4231306"/>
                    <a:pt x="1816547" y="3905845"/>
                  </a:cubicBezTo>
                  <a:cubicBezTo>
                    <a:pt x="1981603" y="3551238"/>
                    <a:pt x="2088471" y="3424113"/>
                    <a:pt x="2788487" y="3409126"/>
                  </a:cubicBezTo>
                  <a:lnTo>
                    <a:pt x="2788487" y="3409126"/>
                  </a:lnTo>
                  <a:cubicBezTo>
                    <a:pt x="3713193" y="3389696"/>
                    <a:pt x="4456928" y="2634179"/>
                    <a:pt x="4456928" y="1704718"/>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6" name="Freihandform 68">
              <a:extLst>
                <a:ext uri="{FF2B5EF4-FFF2-40B4-BE49-F238E27FC236}">
                  <a16:creationId xmlns:a16="http://schemas.microsoft.com/office/drawing/2014/main" id="{B5918D94-531E-621D-3BA9-1F963FA6D74A}"/>
                </a:ext>
              </a:extLst>
            </p:cNvPr>
            <p:cNvSpPr/>
            <p:nvPr/>
          </p:nvSpPr>
          <p:spPr>
            <a:xfrm rot="4060450">
              <a:off x="13723638" y="-1736316"/>
              <a:ext cx="4144902" cy="4145005"/>
            </a:xfrm>
            <a:custGeom>
              <a:avLst/>
              <a:gdLst>
                <a:gd name="connsiteX0" fmla="*/ 4144902 w 4144902"/>
                <a:gd name="connsiteY0" fmla="*/ 1585448 h 4145005"/>
                <a:gd name="connsiteX1" fmla="*/ 2559455 w 4144902"/>
                <a:gd name="connsiteY1" fmla="*/ 0 h 4145005"/>
                <a:gd name="connsiteX2" fmla="*/ 974420 w 4144902"/>
                <a:gd name="connsiteY2" fmla="*/ 1551755 h 4145005"/>
                <a:gd name="connsiteX3" fmla="*/ 974420 w 4144902"/>
                <a:gd name="connsiteY3" fmla="*/ 1551755 h 4145005"/>
                <a:gd name="connsiteX4" fmla="*/ 512532 w 4144902"/>
                <a:gd name="connsiteY4" fmla="*/ 2455584 h 4145005"/>
                <a:gd name="connsiteX5" fmla="*/ 0 w 4144902"/>
                <a:gd name="connsiteY5" fmla="*/ 3259057 h 4145005"/>
                <a:gd name="connsiteX6" fmla="*/ 885949 w 4144902"/>
                <a:gd name="connsiteY6" fmla="*/ 4145006 h 4145005"/>
                <a:gd name="connsiteX7" fmla="*/ 1689319 w 4144902"/>
                <a:gd name="connsiteY7" fmla="*/ 3632474 h 4145005"/>
                <a:gd name="connsiteX8" fmla="*/ 2593251 w 4144902"/>
                <a:gd name="connsiteY8" fmla="*/ 3170586 h 4145005"/>
                <a:gd name="connsiteX9" fmla="*/ 2593251 w 4144902"/>
                <a:gd name="connsiteY9" fmla="*/ 3170586 h 4145005"/>
                <a:gd name="connsiteX10" fmla="*/ 4144902 w 4144902"/>
                <a:gd name="connsiteY10" fmla="*/ 1585448 h 414500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144902" h="4145005">
                  <a:moveTo>
                    <a:pt x="4144902" y="1585448"/>
                  </a:moveTo>
                  <a:cubicBezTo>
                    <a:pt x="4144902" y="709834"/>
                    <a:pt x="3435068" y="0"/>
                    <a:pt x="2559455" y="0"/>
                  </a:cubicBezTo>
                  <a:cubicBezTo>
                    <a:pt x="1683841" y="0"/>
                    <a:pt x="992403" y="691644"/>
                    <a:pt x="974420" y="1551755"/>
                  </a:cubicBezTo>
                  <a:lnTo>
                    <a:pt x="974420" y="1551755"/>
                  </a:lnTo>
                  <a:cubicBezTo>
                    <a:pt x="960571" y="2202677"/>
                    <a:pt x="842334" y="2302103"/>
                    <a:pt x="512532" y="2455584"/>
                  </a:cubicBezTo>
                  <a:cubicBezTo>
                    <a:pt x="209912" y="2596456"/>
                    <a:pt x="0" y="2903210"/>
                    <a:pt x="0" y="3259057"/>
                  </a:cubicBezTo>
                  <a:cubicBezTo>
                    <a:pt x="0" y="3748334"/>
                    <a:pt x="396672" y="4145006"/>
                    <a:pt x="885949" y="4145006"/>
                  </a:cubicBezTo>
                  <a:cubicBezTo>
                    <a:pt x="1241796" y="4145006"/>
                    <a:pt x="1548447" y="3935094"/>
                    <a:pt x="1689319" y="3632474"/>
                  </a:cubicBezTo>
                  <a:cubicBezTo>
                    <a:pt x="1842799" y="3302672"/>
                    <a:pt x="1942225" y="3184435"/>
                    <a:pt x="2593251" y="3170586"/>
                  </a:cubicBezTo>
                  <a:lnTo>
                    <a:pt x="2593251" y="3170586"/>
                  </a:lnTo>
                  <a:cubicBezTo>
                    <a:pt x="3453258" y="3152603"/>
                    <a:pt x="4144902" y="2449796"/>
                    <a:pt x="4144902" y="1585448"/>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7" name="Freihandform 69">
              <a:extLst>
                <a:ext uri="{FF2B5EF4-FFF2-40B4-BE49-F238E27FC236}">
                  <a16:creationId xmlns:a16="http://schemas.microsoft.com/office/drawing/2014/main" id="{6B53F95A-1785-44E8-C796-53C656404E25}"/>
                </a:ext>
              </a:extLst>
            </p:cNvPr>
            <p:cNvSpPr/>
            <p:nvPr/>
          </p:nvSpPr>
          <p:spPr>
            <a:xfrm rot="4060450">
              <a:off x="13879566" y="-1580308"/>
              <a:ext cx="3833084" cy="3833084"/>
            </a:xfrm>
            <a:custGeom>
              <a:avLst/>
              <a:gdLst>
                <a:gd name="connsiteX0" fmla="*/ 3832981 w 3833084"/>
                <a:gd name="connsiteY0" fmla="*/ 1466178 h 3833084"/>
                <a:gd name="connsiteX1" fmla="*/ 2366803 w 3833084"/>
                <a:gd name="connsiteY1" fmla="*/ 0 h 3833084"/>
                <a:gd name="connsiteX2" fmla="*/ 901039 w 3833084"/>
                <a:gd name="connsiteY2" fmla="*/ 1434965 h 3833084"/>
                <a:gd name="connsiteX3" fmla="*/ 901039 w 3833084"/>
                <a:gd name="connsiteY3" fmla="*/ 1434965 h 3833084"/>
                <a:gd name="connsiteX4" fmla="*/ 473981 w 3833084"/>
                <a:gd name="connsiteY4" fmla="*/ 2270787 h 3833084"/>
                <a:gd name="connsiteX5" fmla="*/ 0 w 3833084"/>
                <a:gd name="connsiteY5" fmla="*/ 3013798 h 3833084"/>
                <a:gd name="connsiteX6" fmla="*/ 819286 w 3833084"/>
                <a:gd name="connsiteY6" fmla="*/ 3833084 h 3833084"/>
                <a:gd name="connsiteX7" fmla="*/ 1562193 w 3833084"/>
                <a:gd name="connsiteY7" fmla="*/ 3359206 h 3833084"/>
                <a:gd name="connsiteX8" fmla="*/ 2398119 w 3833084"/>
                <a:gd name="connsiteY8" fmla="*/ 2932045 h 3833084"/>
                <a:gd name="connsiteX9" fmla="*/ 2398119 w 3833084"/>
                <a:gd name="connsiteY9" fmla="*/ 2932045 h 3833084"/>
                <a:gd name="connsiteX10" fmla="*/ 3833084 w 3833084"/>
                <a:gd name="connsiteY10" fmla="*/ 1466281 h 383308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833084" h="3833084">
                  <a:moveTo>
                    <a:pt x="3832981" y="1466178"/>
                  </a:moveTo>
                  <a:cubicBezTo>
                    <a:pt x="3832981" y="656504"/>
                    <a:pt x="3176580" y="0"/>
                    <a:pt x="2366803" y="0"/>
                  </a:cubicBezTo>
                  <a:cubicBezTo>
                    <a:pt x="1557026" y="0"/>
                    <a:pt x="917679" y="639657"/>
                    <a:pt x="901039" y="1434965"/>
                  </a:cubicBezTo>
                  <a:lnTo>
                    <a:pt x="901039" y="1434965"/>
                  </a:lnTo>
                  <a:cubicBezTo>
                    <a:pt x="888223" y="2036897"/>
                    <a:pt x="778875" y="2128883"/>
                    <a:pt x="473981" y="2270787"/>
                  </a:cubicBezTo>
                  <a:cubicBezTo>
                    <a:pt x="194099" y="2401117"/>
                    <a:pt x="0" y="2684720"/>
                    <a:pt x="0" y="3013798"/>
                  </a:cubicBezTo>
                  <a:cubicBezTo>
                    <a:pt x="0" y="3466281"/>
                    <a:pt x="366803" y="3833084"/>
                    <a:pt x="819286" y="3833084"/>
                  </a:cubicBezTo>
                  <a:cubicBezTo>
                    <a:pt x="1148365" y="3833084"/>
                    <a:pt x="1431968" y="3638985"/>
                    <a:pt x="1562193" y="3359206"/>
                  </a:cubicBezTo>
                  <a:cubicBezTo>
                    <a:pt x="1704098" y="3054210"/>
                    <a:pt x="1796083" y="2944861"/>
                    <a:pt x="2398119" y="2932045"/>
                  </a:cubicBezTo>
                  <a:lnTo>
                    <a:pt x="2398119" y="2932045"/>
                  </a:lnTo>
                  <a:cubicBezTo>
                    <a:pt x="3193427" y="2915405"/>
                    <a:pt x="3833084" y="2265516"/>
                    <a:pt x="3833084" y="1466281"/>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48" name="Freihandform 70">
              <a:extLst>
                <a:ext uri="{FF2B5EF4-FFF2-40B4-BE49-F238E27FC236}">
                  <a16:creationId xmlns:a16="http://schemas.microsoft.com/office/drawing/2014/main" id="{89A679A0-7BB6-4190-7651-71DA49C8A26B}"/>
                </a:ext>
              </a:extLst>
            </p:cNvPr>
            <p:cNvSpPr/>
            <p:nvPr/>
          </p:nvSpPr>
          <p:spPr>
            <a:xfrm rot="4060450">
              <a:off x="14035431" y="-1424307"/>
              <a:ext cx="3521161" cy="3521161"/>
            </a:xfrm>
            <a:custGeom>
              <a:avLst/>
              <a:gdLst>
                <a:gd name="connsiteX0" fmla="*/ 3521059 w 3521161"/>
                <a:gd name="connsiteY0" fmla="*/ 1346804 h 3521161"/>
                <a:gd name="connsiteX1" fmla="*/ 2174255 w 3521161"/>
                <a:gd name="connsiteY1" fmla="*/ 0 h 3521161"/>
                <a:gd name="connsiteX2" fmla="*/ 827761 w 3521161"/>
                <a:gd name="connsiteY2" fmla="*/ 1318175 h 3521161"/>
                <a:gd name="connsiteX3" fmla="*/ 827761 w 3521161"/>
                <a:gd name="connsiteY3" fmla="*/ 1318175 h 3521161"/>
                <a:gd name="connsiteX4" fmla="*/ 435430 w 3521161"/>
                <a:gd name="connsiteY4" fmla="*/ 2085991 h 3521161"/>
                <a:gd name="connsiteX5" fmla="*/ 0 w 3521161"/>
                <a:gd name="connsiteY5" fmla="*/ 2768539 h 3521161"/>
                <a:gd name="connsiteX6" fmla="*/ 752623 w 3521161"/>
                <a:gd name="connsiteY6" fmla="*/ 3521162 h 3521161"/>
                <a:gd name="connsiteX7" fmla="*/ 1435068 w 3521161"/>
                <a:gd name="connsiteY7" fmla="*/ 3085836 h 3521161"/>
                <a:gd name="connsiteX8" fmla="*/ 2202987 w 3521161"/>
                <a:gd name="connsiteY8" fmla="*/ 2693401 h 3521161"/>
                <a:gd name="connsiteX9" fmla="*/ 2202987 w 3521161"/>
                <a:gd name="connsiteY9" fmla="*/ 2693401 h 3521161"/>
                <a:gd name="connsiteX10" fmla="*/ 3521162 w 3521161"/>
                <a:gd name="connsiteY10" fmla="*/ 1346907 h 352116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521161" h="3521161">
                  <a:moveTo>
                    <a:pt x="3521059" y="1346804"/>
                  </a:moveTo>
                  <a:cubicBezTo>
                    <a:pt x="3521059" y="602966"/>
                    <a:pt x="2918093" y="0"/>
                    <a:pt x="2174255" y="0"/>
                  </a:cubicBezTo>
                  <a:cubicBezTo>
                    <a:pt x="1430417" y="0"/>
                    <a:pt x="843057" y="587567"/>
                    <a:pt x="827761" y="1318175"/>
                  </a:cubicBezTo>
                  <a:lnTo>
                    <a:pt x="827761" y="1318175"/>
                  </a:lnTo>
                  <a:cubicBezTo>
                    <a:pt x="815979" y="1871118"/>
                    <a:pt x="715519" y="1955558"/>
                    <a:pt x="435430" y="2085991"/>
                  </a:cubicBezTo>
                  <a:cubicBezTo>
                    <a:pt x="178285" y="2205675"/>
                    <a:pt x="0" y="2466229"/>
                    <a:pt x="0" y="2768539"/>
                  </a:cubicBezTo>
                  <a:cubicBezTo>
                    <a:pt x="0" y="3184229"/>
                    <a:pt x="336934" y="3521162"/>
                    <a:pt x="752623" y="3521162"/>
                  </a:cubicBezTo>
                  <a:cubicBezTo>
                    <a:pt x="1054933" y="3521162"/>
                    <a:pt x="1315385" y="3342877"/>
                    <a:pt x="1435068" y="3085836"/>
                  </a:cubicBezTo>
                  <a:cubicBezTo>
                    <a:pt x="1565501" y="2805644"/>
                    <a:pt x="1649941" y="2705183"/>
                    <a:pt x="2202987" y="2693401"/>
                  </a:cubicBezTo>
                  <a:lnTo>
                    <a:pt x="2202987" y="2693401"/>
                  </a:lnTo>
                  <a:cubicBezTo>
                    <a:pt x="2933596" y="2678105"/>
                    <a:pt x="3521162" y="2081133"/>
                    <a:pt x="3521162" y="1346907"/>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0" name="Freihandform 71">
              <a:extLst>
                <a:ext uri="{FF2B5EF4-FFF2-40B4-BE49-F238E27FC236}">
                  <a16:creationId xmlns:a16="http://schemas.microsoft.com/office/drawing/2014/main" id="{8390E71B-D85C-FDA8-D3A1-4A1F388BEC39}"/>
                </a:ext>
              </a:extLst>
            </p:cNvPr>
            <p:cNvSpPr/>
            <p:nvPr/>
          </p:nvSpPr>
          <p:spPr>
            <a:xfrm rot="4060450">
              <a:off x="14191520" y="-1268434"/>
              <a:ext cx="3209136" cy="3209240"/>
            </a:xfrm>
            <a:custGeom>
              <a:avLst/>
              <a:gdLst>
                <a:gd name="connsiteX0" fmla="*/ 3209137 w 3209136"/>
                <a:gd name="connsiteY0" fmla="*/ 1227533 h 3209240"/>
                <a:gd name="connsiteX1" fmla="*/ 1981603 w 3209136"/>
                <a:gd name="connsiteY1" fmla="*/ 0 h 3209240"/>
                <a:gd name="connsiteX2" fmla="*/ 754483 w 3209136"/>
                <a:gd name="connsiteY2" fmla="*/ 1201385 h 3209240"/>
                <a:gd name="connsiteX3" fmla="*/ 754483 w 3209136"/>
                <a:gd name="connsiteY3" fmla="*/ 1201385 h 3209240"/>
                <a:gd name="connsiteX4" fmla="*/ 396879 w 3209136"/>
                <a:gd name="connsiteY4" fmla="*/ 1901194 h 3209240"/>
                <a:gd name="connsiteX5" fmla="*/ 0 w 3209136"/>
                <a:gd name="connsiteY5" fmla="*/ 2523281 h 3209240"/>
                <a:gd name="connsiteX6" fmla="*/ 685959 w 3209136"/>
                <a:gd name="connsiteY6" fmla="*/ 3209240 h 3209240"/>
                <a:gd name="connsiteX7" fmla="*/ 1307943 w 3209136"/>
                <a:gd name="connsiteY7" fmla="*/ 2812465 h 3209240"/>
                <a:gd name="connsiteX8" fmla="*/ 2007751 w 3209136"/>
                <a:gd name="connsiteY8" fmla="*/ 2454860 h 3209240"/>
                <a:gd name="connsiteX9" fmla="*/ 2007751 w 3209136"/>
                <a:gd name="connsiteY9" fmla="*/ 2454860 h 3209240"/>
                <a:gd name="connsiteX10" fmla="*/ 3209137 w 3209136"/>
                <a:gd name="connsiteY10" fmla="*/ 1227637 h 32092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3209136" h="3209240">
                  <a:moveTo>
                    <a:pt x="3209137" y="1227533"/>
                  </a:moveTo>
                  <a:cubicBezTo>
                    <a:pt x="3209137" y="549636"/>
                    <a:pt x="2659604" y="0"/>
                    <a:pt x="1981603" y="0"/>
                  </a:cubicBezTo>
                  <a:cubicBezTo>
                    <a:pt x="1303602" y="0"/>
                    <a:pt x="768332" y="535476"/>
                    <a:pt x="754483" y="1201385"/>
                  </a:cubicBezTo>
                  <a:lnTo>
                    <a:pt x="754483" y="1201385"/>
                  </a:lnTo>
                  <a:cubicBezTo>
                    <a:pt x="743734" y="1705338"/>
                    <a:pt x="652163" y="1782337"/>
                    <a:pt x="396879" y="1901194"/>
                  </a:cubicBezTo>
                  <a:cubicBezTo>
                    <a:pt x="162576" y="2010336"/>
                    <a:pt x="0" y="2247739"/>
                    <a:pt x="0" y="2523281"/>
                  </a:cubicBezTo>
                  <a:cubicBezTo>
                    <a:pt x="0" y="2902072"/>
                    <a:pt x="307064" y="3209240"/>
                    <a:pt x="685959" y="3209240"/>
                  </a:cubicBezTo>
                  <a:cubicBezTo>
                    <a:pt x="961501" y="3209240"/>
                    <a:pt x="1198905" y="3046768"/>
                    <a:pt x="1307943" y="2812465"/>
                  </a:cubicBezTo>
                  <a:cubicBezTo>
                    <a:pt x="1426800" y="2557181"/>
                    <a:pt x="1503695" y="2465609"/>
                    <a:pt x="2007751" y="2454860"/>
                  </a:cubicBezTo>
                  <a:lnTo>
                    <a:pt x="2007751" y="2454860"/>
                  </a:lnTo>
                  <a:cubicBezTo>
                    <a:pt x="2673661" y="2440908"/>
                    <a:pt x="3209137" y="1896853"/>
                    <a:pt x="3209137" y="1227637"/>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5" name="Freihandform 72">
              <a:extLst>
                <a:ext uri="{FF2B5EF4-FFF2-40B4-BE49-F238E27FC236}">
                  <a16:creationId xmlns:a16="http://schemas.microsoft.com/office/drawing/2014/main" id="{E90A59E1-6BC6-69C3-DC52-32417FD09229}"/>
                </a:ext>
              </a:extLst>
            </p:cNvPr>
            <p:cNvSpPr/>
            <p:nvPr/>
          </p:nvSpPr>
          <p:spPr>
            <a:xfrm rot="4060450">
              <a:off x="14347512" y="-1112211"/>
              <a:ext cx="2897214" cy="2897214"/>
            </a:xfrm>
            <a:custGeom>
              <a:avLst/>
              <a:gdLst>
                <a:gd name="connsiteX0" fmla="*/ 2897008 w 2897214"/>
                <a:gd name="connsiteY0" fmla="*/ 1108160 h 2897214"/>
                <a:gd name="connsiteX1" fmla="*/ 1788848 w 2897214"/>
                <a:gd name="connsiteY1" fmla="*/ 0 h 2897214"/>
                <a:gd name="connsiteX2" fmla="*/ 680998 w 2897214"/>
                <a:gd name="connsiteY2" fmla="*/ 1084595 h 2897214"/>
                <a:gd name="connsiteX3" fmla="*/ 680998 w 2897214"/>
                <a:gd name="connsiteY3" fmla="*/ 1084595 h 2897214"/>
                <a:gd name="connsiteX4" fmla="*/ 358224 w 2897214"/>
                <a:gd name="connsiteY4" fmla="*/ 1716294 h 2897214"/>
                <a:gd name="connsiteX5" fmla="*/ 0 w 2897214"/>
                <a:gd name="connsiteY5" fmla="*/ 2277919 h 2897214"/>
                <a:gd name="connsiteX6" fmla="*/ 619296 w 2897214"/>
                <a:gd name="connsiteY6" fmla="*/ 2897215 h 2897214"/>
                <a:gd name="connsiteX7" fmla="*/ 1180818 w 2897214"/>
                <a:gd name="connsiteY7" fmla="*/ 2538991 h 2897214"/>
                <a:gd name="connsiteX8" fmla="*/ 1812620 w 2897214"/>
                <a:gd name="connsiteY8" fmla="*/ 2216113 h 2897214"/>
                <a:gd name="connsiteX9" fmla="*/ 1812620 w 2897214"/>
                <a:gd name="connsiteY9" fmla="*/ 2216113 h 2897214"/>
                <a:gd name="connsiteX10" fmla="*/ 2897215 w 2897214"/>
                <a:gd name="connsiteY10" fmla="*/ 1108160 h 2897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897214" h="2897214">
                  <a:moveTo>
                    <a:pt x="2897008" y="1108160"/>
                  </a:moveTo>
                  <a:cubicBezTo>
                    <a:pt x="2897008" y="496098"/>
                    <a:pt x="2400910" y="0"/>
                    <a:pt x="1788848" y="0"/>
                  </a:cubicBezTo>
                  <a:cubicBezTo>
                    <a:pt x="1176787" y="0"/>
                    <a:pt x="693504" y="483489"/>
                    <a:pt x="680998" y="1084595"/>
                  </a:cubicBezTo>
                  <a:lnTo>
                    <a:pt x="680998" y="1084595"/>
                  </a:lnTo>
                  <a:cubicBezTo>
                    <a:pt x="671283" y="1539559"/>
                    <a:pt x="588600" y="1609116"/>
                    <a:pt x="358224" y="1716294"/>
                  </a:cubicBezTo>
                  <a:cubicBezTo>
                    <a:pt x="146659" y="1814790"/>
                    <a:pt x="0" y="2029146"/>
                    <a:pt x="0" y="2277919"/>
                  </a:cubicBezTo>
                  <a:cubicBezTo>
                    <a:pt x="0" y="2619916"/>
                    <a:pt x="277298" y="2897215"/>
                    <a:pt x="619296" y="2897215"/>
                  </a:cubicBezTo>
                  <a:cubicBezTo>
                    <a:pt x="867965" y="2897215"/>
                    <a:pt x="1082321" y="2750556"/>
                    <a:pt x="1180818" y="2538991"/>
                  </a:cubicBezTo>
                  <a:cubicBezTo>
                    <a:pt x="1288099" y="2308511"/>
                    <a:pt x="1357552" y="2225828"/>
                    <a:pt x="1812620" y="2216113"/>
                  </a:cubicBezTo>
                  <a:lnTo>
                    <a:pt x="1812620" y="2216113"/>
                  </a:lnTo>
                  <a:cubicBezTo>
                    <a:pt x="2413725" y="2203504"/>
                    <a:pt x="2897215" y="1712366"/>
                    <a:pt x="2897215" y="1108160"/>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6" name="Freihandform 73">
              <a:extLst>
                <a:ext uri="{FF2B5EF4-FFF2-40B4-BE49-F238E27FC236}">
                  <a16:creationId xmlns:a16="http://schemas.microsoft.com/office/drawing/2014/main" id="{D8CDD94D-8183-C907-4937-2EE0124182BF}"/>
                </a:ext>
              </a:extLst>
            </p:cNvPr>
            <p:cNvSpPr/>
            <p:nvPr/>
          </p:nvSpPr>
          <p:spPr>
            <a:xfrm rot="4060450">
              <a:off x="14503489" y="-956479"/>
              <a:ext cx="2585293" cy="2585293"/>
            </a:xfrm>
            <a:custGeom>
              <a:avLst/>
              <a:gdLst>
                <a:gd name="connsiteX0" fmla="*/ 2585190 w 2585293"/>
                <a:gd name="connsiteY0" fmla="*/ 988889 h 2585293"/>
                <a:gd name="connsiteX1" fmla="*/ 1596300 w 2585293"/>
                <a:gd name="connsiteY1" fmla="*/ 0 h 2585293"/>
                <a:gd name="connsiteX2" fmla="*/ 607720 w 2585293"/>
                <a:gd name="connsiteY2" fmla="*/ 967806 h 2585293"/>
                <a:gd name="connsiteX3" fmla="*/ 607720 w 2585293"/>
                <a:gd name="connsiteY3" fmla="*/ 967806 h 2585293"/>
                <a:gd name="connsiteX4" fmla="*/ 319673 w 2585293"/>
                <a:gd name="connsiteY4" fmla="*/ 1531497 h 2585293"/>
                <a:gd name="connsiteX5" fmla="*/ 0 w 2585293"/>
                <a:gd name="connsiteY5" fmla="*/ 2032660 h 2585293"/>
                <a:gd name="connsiteX6" fmla="*/ 552633 w 2585293"/>
                <a:gd name="connsiteY6" fmla="*/ 2585293 h 2585293"/>
                <a:gd name="connsiteX7" fmla="*/ 1053693 w 2585293"/>
                <a:gd name="connsiteY7" fmla="*/ 2265620 h 2585293"/>
                <a:gd name="connsiteX8" fmla="*/ 1617488 w 2585293"/>
                <a:gd name="connsiteY8" fmla="*/ 1977469 h 2585293"/>
                <a:gd name="connsiteX9" fmla="*/ 1617488 w 2585293"/>
                <a:gd name="connsiteY9" fmla="*/ 1977469 h 2585293"/>
                <a:gd name="connsiteX10" fmla="*/ 2585293 w 2585293"/>
                <a:gd name="connsiteY10" fmla="*/ 988786 h 258529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585293" h="2585293">
                  <a:moveTo>
                    <a:pt x="2585190" y="988889"/>
                  </a:moveTo>
                  <a:cubicBezTo>
                    <a:pt x="2585190" y="442768"/>
                    <a:pt x="2142422" y="0"/>
                    <a:pt x="1596300" y="0"/>
                  </a:cubicBezTo>
                  <a:cubicBezTo>
                    <a:pt x="1050178" y="0"/>
                    <a:pt x="618883" y="431399"/>
                    <a:pt x="607720" y="967806"/>
                  </a:cubicBezTo>
                  <a:lnTo>
                    <a:pt x="607720" y="967806"/>
                  </a:lnTo>
                  <a:cubicBezTo>
                    <a:pt x="599039" y="1373779"/>
                    <a:pt x="525347" y="1435791"/>
                    <a:pt x="319673" y="1531497"/>
                  </a:cubicBezTo>
                  <a:cubicBezTo>
                    <a:pt x="130949" y="1619348"/>
                    <a:pt x="0" y="1810656"/>
                    <a:pt x="0" y="2032660"/>
                  </a:cubicBezTo>
                  <a:cubicBezTo>
                    <a:pt x="0" y="2337864"/>
                    <a:pt x="247429" y="2585293"/>
                    <a:pt x="552633" y="2585293"/>
                  </a:cubicBezTo>
                  <a:cubicBezTo>
                    <a:pt x="774534" y="2585293"/>
                    <a:pt x="965842" y="2454343"/>
                    <a:pt x="1053693" y="2265620"/>
                  </a:cubicBezTo>
                  <a:cubicBezTo>
                    <a:pt x="1149398" y="2059945"/>
                    <a:pt x="1211410" y="1986151"/>
                    <a:pt x="1617488" y="1977469"/>
                  </a:cubicBezTo>
                  <a:lnTo>
                    <a:pt x="1617488" y="1977469"/>
                  </a:lnTo>
                  <a:cubicBezTo>
                    <a:pt x="2153894" y="1966203"/>
                    <a:pt x="2585293" y="1527880"/>
                    <a:pt x="2585293" y="988786"/>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7" name="Freihandform 74">
              <a:extLst>
                <a:ext uri="{FF2B5EF4-FFF2-40B4-BE49-F238E27FC236}">
                  <a16:creationId xmlns:a16="http://schemas.microsoft.com/office/drawing/2014/main" id="{4ECA4C59-328E-FB30-99CB-A5649EE6F25D}"/>
                </a:ext>
              </a:extLst>
            </p:cNvPr>
            <p:cNvSpPr/>
            <p:nvPr/>
          </p:nvSpPr>
          <p:spPr>
            <a:xfrm rot="4060450">
              <a:off x="14659355" y="-800479"/>
              <a:ext cx="2273370" cy="2273370"/>
            </a:xfrm>
            <a:custGeom>
              <a:avLst/>
              <a:gdLst>
                <a:gd name="connsiteX0" fmla="*/ 2273268 w 2273370"/>
                <a:gd name="connsiteY0" fmla="*/ 869516 h 2273370"/>
                <a:gd name="connsiteX1" fmla="*/ 1403752 w 2273370"/>
                <a:gd name="connsiteY1" fmla="*/ 0 h 2273370"/>
                <a:gd name="connsiteX2" fmla="*/ 534443 w 2273370"/>
                <a:gd name="connsiteY2" fmla="*/ 851015 h 2273370"/>
                <a:gd name="connsiteX3" fmla="*/ 534443 w 2273370"/>
                <a:gd name="connsiteY3" fmla="*/ 851015 h 2273370"/>
                <a:gd name="connsiteX4" fmla="*/ 281122 w 2273370"/>
                <a:gd name="connsiteY4" fmla="*/ 1346701 h 2273370"/>
                <a:gd name="connsiteX5" fmla="*/ 0 w 2273370"/>
                <a:gd name="connsiteY5" fmla="*/ 1787401 h 2273370"/>
                <a:gd name="connsiteX6" fmla="*/ 485970 w 2273370"/>
                <a:gd name="connsiteY6" fmla="*/ 2273371 h 2273370"/>
                <a:gd name="connsiteX7" fmla="*/ 926567 w 2273370"/>
                <a:gd name="connsiteY7" fmla="*/ 1992248 h 2273370"/>
                <a:gd name="connsiteX8" fmla="*/ 1422355 w 2273370"/>
                <a:gd name="connsiteY8" fmla="*/ 1738928 h 2273370"/>
                <a:gd name="connsiteX9" fmla="*/ 1422355 w 2273370"/>
                <a:gd name="connsiteY9" fmla="*/ 1738928 h 2273370"/>
                <a:gd name="connsiteX10" fmla="*/ 2273371 w 2273370"/>
                <a:gd name="connsiteY10" fmla="*/ 869619 h 227337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2273370" h="2273370">
                  <a:moveTo>
                    <a:pt x="2273268" y="869516"/>
                  </a:moveTo>
                  <a:cubicBezTo>
                    <a:pt x="2273268" y="389231"/>
                    <a:pt x="1883934" y="0"/>
                    <a:pt x="1403752" y="0"/>
                  </a:cubicBezTo>
                  <a:cubicBezTo>
                    <a:pt x="923570" y="0"/>
                    <a:pt x="544261" y="379308"/>
                    <a:pt x="534443" y="851015"/>
                  </a:cubicBezTo>
                  <a:lnTo>
                    <a:pt x="534443" y="851015"/>
                  </a:lnTo>
                  <a:cubicBezTo>
                    <a:pt x="526795" y="1207999"/>
                    <a:pt x="461991" y="1262571"/>
                    <a:pt x="281122" y="1346701"/>
                  </a:cubicBezTo>
                  <a:cubicBezTo>
                    <a:pt x="115136" y="1424009"/>
                    <a:pt x="0" y="1592166"/>
                    <a:pt x="0" y="1787401"/>
                  </a:cubicBezTo>
                  <a:cubicBezTo>
                    <a:pt x="0" y="2055811"/>
                    <a:pt x="217560" y="2273371"/>
                    <a:pt x="485970" y="2273371"/>
                  </a:cubicBezTo>
                  <a:cubicBezTo>
                    <a:pt x="681102" y="2273371"/>
                    <a:pt x="849361" y="2158235"/>
                    <a:pt x="926567" y="1992248"/>
                  </a:cubicBezTo>
                  <a:cubicBezTo>
                    <a:pt x="1010697" y="1811379"/>
                    <a:pt x="1065268" y="1746473"/>
                    <a:pt x="1422355" y="1738928"/>
                  </a:cubicBezTo>
                  <a:lnTo>
                    <a:pt x="1422355" y="1738928"/>
                  </a:lnTo>
                  <a:cubicBezTo>
                    <a:pt x="1894062" y="1729006"/>
                    <a:pt x="2273371" y="1343600"/>
                    <a:pt x="2273371" y="869619"/>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8" name="Freihandform 75">
              <a:extLst>
                <a:ext uri="{FF2B5EF4-FFF2-40B4-BE49-F238E27FC236}">
                  <a16:creationId xmlns:a16="http://schemas.microsoft.com/office/drawing/2014/main" id="{10C881B1-4C9A-1A76-8CCE-3B3C623647D3}"/>
                </a:ext>
              </a:extLst>
            </p:cNvPr>
            <p:cNvSpPr/>
            <p:nvPr/>
          </p:nvSpPr>
          <p:spPr>
            <a:xfrm rot="4060450">
              <a:off x="14815325" y="-644582"/>
              <a:ext cx="1961449" cy="1961345"/>
            </a:xfrm>
            <a:custGeom>
              <a:avLst/>
              <a:gdLst>
                <a:gd name="connsiteX0" fmla="*/ 1961449 w 1961449"/>
                <a:gd name="connsiteY0" fmla="*/ 750245 h 1961345"/>
                <a:gd name="connsiteX1" fmla="*/ 1211204 w 1961449"/>
                <a:gd name="connsiteY1" fmla="*/ 0 h 1961345"/>
                <a:gd name="connsiteX2" fmla="*/ 461165 w 1961449"/>
                <a:gd name="connsiteY2" fmla="*/ 734225 h 1961345"/>
                <a:gd name="connsiteX3" fmla="*/ 461165 w 1961449"/>
                <a:gd name="connsiteY3" fmla="*/ 734225 h 1961345"/>
                <a:gd name="connsiteX4" fmla="*/ 242571 w 1961449"/>
                <a:gd name="connsiteY4" fmla="*/ 1161904 h 1961345"/>
                <a:gd name="connsiteX5" fmla="*/ 0 w 1961449"/>
                <a:gd name="connsiteY5" fmla="*/ 1542143 h 1961345"/>
                <a:gd name="connsiteX6" fmla="*/ 419203 w 1961449"/>
                <a:gd name="connsiteY6" fmla="*/ 1961346 h 1961345"/>
                <a:gd name="connsiteX7" fmla="*/ 799339 w 1961449"/>
                <a:gd name="connsiteY7" fmla="*/ 1718878 h 1961345"/>
                <a:gd name="connsiteX8" fmla="*/ 1227120 w 1961449"/>
                <a:gd name="connsiteY8" fmla="*/ 1500284 h 1961345"/>
                <a:gd name="connsiteX9" fmla="*/ 1227120 w 1961449"/>
                <a:gd name="connsiteY9" fmla="*/ 1500284 h 1961345"/>
                <a:gd name="connsiteX10" fmla="*/ 1961346 w 1961449"/>
                <a:gd name="connsiteY10" fmla="*/ 750245 h 196134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961449" h="1961345">
                  <a:moveTo>
                    <a:pt x="1961449" y="750245"/>
                  </a:moveTo>
                  <a:cubicBezTo>
                    <a:pt x="1961449" y="335900"/>
                    <a:pt x="1625550" y="0"/>
                    <a:pt x="1211204" y="0"/>
                  </a:cubicBezTo>
                  <a:cubicBezTo>
                    <a:pt x="796858" y="0"/>
                    <a:pt x="469640" y="327321"/>
                    <a:pt x="461165" y="734225"/>
                  </a:cubicBezTo>
                  <a:lnTo>
                    <a:pt x="461165" y="734225"/>
                  </a:lnTo>
                  <a:cubicBezTo>
                    <a:pt x="454550" y="1042220"/>
                    <a:pt x="398636" y="1089246"/>
                    <a:pt x="242571" y="1161904"/>
                  </a:cubicBezTo>
                  <a:cubicBezTo>
                    <a:pt x="99323" y="1228567"/>
                    <a:pt x="0" y="1373676"/>
                    <a:pt x="0" y="1542143"/>
                  </a:cubicBezTo>
                  <a:cubicBezTo>
                    <a:pt x="0" y="1773655"/>
                    <a:pt x="187691" y="1961346"/>
                    <a:pt x="419203" y="1961346"/>
                  </a:cubicBezTo>
                  <a:cubicBezTo>
                    <a:pt x="587566" y="1961346"/>
                    <a:pt x="732676" y="1862023"/>
                    <a:pt x="799339" y="1718878"/>
                  </a:cubicBezTo>
                  <a:cubicBezTo>
                    <a:pt x="871996" y="1562814"/>
                    <a:pt x="919022" y="1506899"/>
                    <a:pt x="1227120" y="1500284"/>
                  </a:cubicBezTo>
                  <a:lnTo>
                    <a:pt x="1227120" y="1500284"/>
                  </a:lnTo>
                  <a:cubicBezTo>
                    <a:pt x="1634127" y="1491706"/>
                    <a:pt x="1961346" y="1159216"/>
                    <a:pt x="1961346" y="750245"/>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59" name="Freihandform 76">
              <a:extLst>
                <a:ext uri="{FF2B5EF4-FFF2-40B4-BE49-F238E27FC236}">
                  <a16:creationId xmlns:a16="http://schemas.microsoft.com/office/drawing/2014/main" id="{6128346E-94FD-6064-D0A1-0A7F08580FA9}"/>
                </a:ext>
              </a:extLst>
            </p:cNvPr>
            <p:cNvSpPr/>
            <p:nvPr/>
          </p:nvSpPr>
          <p:spPr>
            <a:xfrm rot="4060450">
              <a:off x="14971357" y="-488574"/>
              <a:ext cx="1649423" cy="1649423"/>
            </a:xfrm>
            <a:custGeom>
              <a:avLst/>
              <a:gdLst>
                <a:gd name="connsiteX0" fmla="*/ 1649424 w 1649423"/>
                <a:gd name="connsiteY0" fmla="*/ 630872 h 1649423"/>
                <a:gd name="connsiteX1" fmla="*/ 1018552 w 1649423"/>
                <a:gd name="connsiteY1" fmla="*/ 0 h 1649423"/>
                <a:gd name="connsiteX2" fmla="*/ 387783 w 1649423"/>
                <a:gd name="connsiteY2" fmla="*/ 617436 h 1649423"/>
                <a:gd name="connsiteX3" fmla="*/ 387783 w 1649423"/>
                <a:gd name="connsiteY3" fmla="*/ 617436 h 1649423"/>
                <a:gd name="connsiteX4" fmla="*/ 204020 w 1649423"/>
                <a:gd name="connsiteY4" fmla="*/ 977107 h 1649423"/>
                <a:gd name="connsiteX5" fmla="*/ 0 w 1649423"/>
                <a:gd name="connsiteY5" fmla="*/ 1296884 h 1649423"/>
                <a:gd name="connsiteX6" fmla="*/ 352540 w 1649423"/>
                <a:gd name="connsiteY6" fmla="*/ 1649424 h 1649423"/>
                <a:gd name="connsiteX7" fmla="*/ 672213 w 1649423"/>
                <a:gd name="connsiteY7" fmla="*/ 1445507 h 1649423"/>
                <a:gd name="connsiteX8" fmla="*/ 1031885 w 1649423"/>
                <a:gd name="connsiteY8" fmla="*/ 1261640 h 1649423"/>
                <a:gd name="connsiteX9" fmla="*/ 1031885 w 1649423"/>
                <a:gd name="connsiteY9" fmla="*/ 1261640 h 1649423"/>
                <a:gd name="connsiteX10" fmla="*/ 1649320 w 1649423"/>
                <a:gd name="connsiteY10" fmla="*/ 630872 h 164942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649423" h="1649423">
                  <a:moveTo>
                    <a:pt x="1649424" y="630872"/>
                  </a:moveTo>
                  <a:cubicBezTo>
                    <a:pt x="1649424" y="282466"/>
                    <a:pt x="1366958" y="0"/>
                    <a:pt x="1018552" y="0"/>
                  </a:cubicBezTo>
                  <a:cubicBezTo>
                    <a:pt x="670146" y="0"/>
                    <a:pt x="394915" y="275231"/>
                    <a:pt x="387783" y="617436"/>
                  </a:cubicBezTo>
                  <a:lnTo>
                    <a:pt x="387783" y="617436"/>
                  </a:lnTo>
                  <a:cubicBezTo>
                    <a:pt x="382306" y="876441"/>
                    <a:pt x="335177" y="916025"/>
                    <a:pt x="204020" y="977107"/>
                  </a:cubicBezTo>
                  <a:cubicBezTo>
                    <a:pt x="83613" y="1033228"/>
                    <a:pt x="0" y="1155186"/>
                    <a:pt x="0" y="1296884"/>
                  </a:cubicBezTo>
                  <a:cubicBezTo>
                    <a:pt x="0" y="1491602"/>
                    <a:pt x="157821" y="1649424"/>
                    <a:pt x="352540" y="1649424"/>
                  </a:cubicBezTo>
                  <a:cubicBezTo>
                    <a:pt x="494134" y="1649424"/>
                    <a:pt x="616196" y="1565914"/>
                    <a:pt x="672213" y="1445507"/>
                  </a:cubicBezTo>
                  <a:cubicBezTo>
                    <a:pt x="733295" y="1314247"/>
                    <a:pt x="772880" y="1267222"/>
                    <a:pt x="1031885" y="1261640"/>
                  </a:cubicBezTo>
                  <a:lnTo>
                    <a:pt x="1031885" y="1261640"/>
                  </a:lnTo>
                  <a:cubicBezTo>
                    <a:pt x="1374089" y="1254509"/>
                    <a:pt x="1649320" y="974833"/>
                    <a:pt x="1649320" y="630872"/>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60" name="Freihandform 77">
              <a:extLst>
                <a:ext uri="{FF2B5EF4-FFF2-40B4-BE49-F238E27FC236}">
                  <a16:creationId xmlns:a16="http://schemas.microsoft.com/office/drawing/2014/main" id="{9A8D36D5-22D0-FABE-9BAD-A6AB46334CED}"/>
                </a:ext>
              </a:extLst>
            </p:cNvPr>
            <p:cNvSpPr/>
            <p:nvPr/>
          </p:nvSpPr>
          <p:spPr>
            <a:xfrm rot="4060450">
              <a:off x="15127318" y="-332613"/>
              <a:ext cx="1337501" cy="1337501"/>
            </a:xfrm>
            <a:custGeom>
              <a:avLst/>
              <a:gdLst>
                <a:gd name="connsiteX0" fmla="*/ 1337502 w 1337501"/>
                <a:gd name="connsiteY0" fmla="*/ 511602 h 1337501"/>
                <a:gd name="connsiteX1" fmla="*/ 825900 w 1337501"/>
                <a:gd name="connsiteY1" fmla="*/ 0 h 1337501"/>
                <a:gd name="connsiteX2" fmla="*/ 314402 w 1337501"/>
                <a:gd name="connsiteY2" fmla="*/ 500749 h 1337501"/>
                <a:gd name="connsiteX3" fmla="*/ 314402 w 1337501"/>
                <a:gd name="connsiteY3" fmla="*/ 500749 h 1337501"/>
                <a:gd name="connsiteX4" fmla="*/ 165366 w 1337501"/>
                <a:gd name="connsiteY4" fmla="*/ 792414 h 1337501"/>
                <a:gd name="connsiteX5" fmla="*/ 0 w 1337501"/>
                <a:gd name="connsiteY5" fmla="*/ 1051625 h 1337501"/>
                <a:gd name="connsiteX6" fmla="*/ 285876 w 1337501"/>
                <a:gd name="connsiteY6" fmla="*/ 1337502 h 1337501"/>
                <a:gd name="connsiteX7" fmla="*/ 545088 w 1337501"/>
                <a:gd name="connsiteY7" fmla="*/ 1172136 h 1337501"/>
                <a:gd name="connsiteX8" fmla="*/ 836753 w 1337501"/>
                <a:gd name="connsiteY8" fmla="*/ 1023100 h 1337501"/>
                <a:gd name="connsiteX9" fmla="*/ 836753 w 1337501"/>
                <a:gd name="connsiteY9" fmla="*/ 1023100 h 1337501"/>
                <a:gd name="connsiteX10" fmla="*/ 1337502 w 1337501"/>
                <a:gd name="connsiteY10" fmla="*/ 511602 h 13375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337501" h="1337501">
                  <a:moveTo>
                    <a:pt x="1337502" y="511602"/>
                  </a:moveTo>
                  <a:cubicBezTo>
                    <a:pt x="1337502" y="229032"/>
                    <a:pt x="1108470" y="0"/>
                    <a:pt x="825900" y="0"/>
                  </a:cubicBezTo>
                  <a:cubicBezTo>
                    <a:pt x="543331" y="0"/>
                    <a:pt x="320293" y="223141"/>
                    <a:pt x="314402" y="500749"/>
                  </a:cubicBezTo>
                  <a:lnTo>
                    <a:pt x="314402" y="500749"/>
                  </a:lnTo>
                  <a:cubicBezTo>
                    <a:pt x="309958" y="710765"/>
                    <a:pt x="271717" y="742907"/>
                    <a:pt x="165366" y="792414"/>
                  </a:cubicBezTo>
                  <a:cubicBezTo>
                    <a:pt x="67697" y="837890"/>
                    <a:pt x="0" y="936799"/>
                    <a:pt x="0" y="1051625"/>
                  </a:cubicBezTo>
                  <a:cubicBezTo>
                    <a:pt x="0" y="1209550"/>
                    <a:pt x="127952" y="1337502"/>
                    <a:pt x="285876" y="1337502"/>
                  </a:cubicBezTo>
                  <a:cubicBezTo>
                    <a:pt x="400703" y="1337502"/>
                    <a:pt x="499613" y="1269805"/>
                    <a:pt x="545088" y="1172136"/>
                  </a:cubicBezTo>
                  <a:cubicBezTo>
                    <a:pt x="594595" y="1065681"/>
                    <a:pt x="626738" y="1027544"/>
                    <a:pt x="836753" y="1023100"/>
                  </a:cubicBezTo>
                  <a:lnTo>
                    <a:pt x="836753" y="1023100"/>
                  </a:lnTo>
                  <a:cubicBezTo>
                    <a:pt x="1114258" y="1017312"/>
                    <a:pt x="1337502" y="790553"/>
                    <a:pt x="1337502" y="511602"/>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61" name="Freihandform 78">
              <a:extLst>
                <a:ext uri="{FF2B5EF4-FFF2-40B4-BE49-F238E27FC236}">
                  <a16:creationId xmlns:a16="http://schemas.microsoft.com/office/drawing/2014/main" id="{F5C67D03-DBCF-B992-82CD-708B416255C4}"/>
                </a:ext>
              </a:extLst>
            </p:cNvPr>
            <p:cNvSpPr/>
            <p:nvPr/>
          </p:nvSpPr>
          <p:spPr>
            <a:xfrm rot="4060450">
              <a:off x="15283222" y="-176517"/>
              <a:ext cx="1025580" cy="1025580"/>
            </a:xfrm>
            <a:custGeom>
              <a:avLst/>
              <a:gdLst>
                <a:gd name="connsiteX0" fmla="*/ 1025477 w 1025580"/>
                <a:gd name="connsiteY0" fmla="*/ 392228 h 1025580"/>
                <a:gd name="connsiteX1" fmla="*/ 633249 w 1025580"/>
                <a:gd name="connsiteY1" fmla="*/ 0 h 1025580"/>
                <a:gd name="connsiteX2" fmla="*/ 241125 w 1025580"/>
                <a:gd name="connsiteY2" fmla="*/ 383960 h 1025580"/>
                <a:gd name="connsiteX3" fmla="*/ 241125 w 1025580"/>
                <a:gd name="connsiteY3" fmla="*/ 383960 h 1025580"/>
                <a:gd name="connsiteX4" fmla="*/ 126815 w 1025580"/>
                <a:gd name="connsiteY4" fmla="*/ 607618 h 1025580"/>
                <a:gd name="connsiteX5" fmla="*/ 0 w 1025580"/>
                <a:gd name="connsiteY5" fmla="*/ 806367 h 1025580"/>
                <a:gd name="connsiteX6" fmla="*/ 219214 w 1025580"/>
                <a:gd name="connsiteY6" fmla="*/ 1025581 h 1025580"/>
                <a:gd name="connsiteX7" fmla="*/ 417963 w 1025580"/>
                <a:gd name="connsiteY7" fmla="*/ 898765 h 1025580"/>
                <a:gd name="connsiteX8" fmla="*/ 641621 w 1025580"/>
                <a:gd name="connsiteY8" fmla="*/ 784456 h 1025580"/>
                <a:gd name="connsiteX9" fmla="*/ 641621 w 1025580"/>
                <a:gd name="connsiteY9" fmla="*/ 784456 h 1025580"/>
                <a:gd name="connsiteX10" fmla="*/ 1025581 w 1025580"/>
                <a:gd name="connsiteY10" fmla="*/ 392228 h 102558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1025580" h="1025580">
                  <a:moveTo>
                    <a:pt x="1025477" y="392228"/>
                  </a:moveTo>
                  <a:cubicBezTo>
                    <a:pt x="1025477" y="175599"/>
                    <a:pt x="849879" y="0"/>
                    <a:pt x="633249" y="0"/>
                  </a:cubicBezTo>
                  <a:cubicBezTo>
                    <a:pt x="416619" y="0"/>
                    <a:pt x="245569" y="171154"/>
                    <a:pt x="241125" y="383960"/>
                  </a:cubicBezTo>
                  <a:lnTo>
                    <a:pt x="241125" y="383960"/>
                  </a:lnTo>
                  <a:cubicBezTo>
                    <a:pt x="237714" y="544985"/>
                    <a:pt x="208465" y="569584"/>
                    <a:pt x="126815" y="607618"/>
                  </a:cubicBezTo>
                  <a:cubicBezTo>
                    <a:pt x="51884" y="642448"/>
                    <a:pt x="0" y="718413"/>
                    <a:pt x="0" y="806367"/>
                  </a:cubicBezTo>
                  <a:cubicBezTo>
                    <a:pt x="0" y="927394"/>
                    <a:pt x="98186" y="1025581"/>
                    <a:pt x="219214" y="1025581"/>
                  </a:cubicBezTo>
                  <a:cubicBezTo>
                    <a:pt x="307271" y="1025581"/>
                    <a:pt x="383133" y="973697"/>
                    <a:pt x="417963" y="898765"/>
                  </a:cubicBezTo>
                  <a:cubicBezTo>
                    <a:pt x="455894" y="817219"/>
                    <a:pt x="480493" y="787867"/>
                    <a:pt x="641621" y="784456"/>
                  </a:cubicBezTo>
                  <a:lnTo>
                    <a:pt x="641621" y="784456"/>
                  </a:lnTo>
                  <a:cubicBezTo>
                    <a:pt x="854427" y="780012"/>
                    <a:pt x="1025581" y="606171"/>
                    <a:pt x="1025581" y="392228"/>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62" name="Freihandform 79">
              <a:extLst>
                <a:ext uri="{FF2B5EF4-FFF2-40B4-BE49-F238E27FC236}">
                  <a16:creationId xmlns:a16="http://schemas.microsoft.com/office/drawing/2014/main" id="{F77506CA-DABC-C610-598F-12CF3FFC87DD}"/>
                </a:ext>
              </a:extLst>
            </p:cNvPr>
            <p:cNvSpPr/>
            <p:nvPr/>
          </p:nvSpPr>
          <p:spPr>
            <a:xfrm rot="4060450">
              <a:off x="15439279" y="-20595"/>
              <a:ext cx="713658" cy="713658"/>
            </a:xfrm>
            <a:custGeom>
              <a:avLst/>
              <a:gdLst>
                <a:gd name="connsiteX0" fmla="*/ 713555 w 713658"/>
                <a:gd name="connsiteY0" fmla="*/ 272958 h 713658"/>
                <a:gd name="connsiteX1" fmla="*/ 440597 w 713658"/>
                <a:gd name="connsiteY1" fmla="*/ 0 h 713658"/>
                <a:gd name="connsiteX2" fmla="*/ 167743 w 713658"/>
                <a:gd name="connsiteY2" fmla="*/ 267170 h 713658"/>
                <a:gd name="connsiteX3" fmla="*/ 167743 w 713658"/>
                <a:gd name="connsiteY3" fmla="*/ 267170 h 713658"/>
                <a:gd name="connsiteX4" fmla="*/ 88264 w 713658"/>
                <a:gd name="connsiteY4" fmla="*/ 422821 h 713658"/>
                <a:gd name="connsiteX5" fmla="*/ 0 w 713658"/>
                <a:gd name="connsiteY5" fmla="*/ 561108 h 713658"/>
                <a:gd name="connsiteX6" fmla="*/ 152550 w 713658"/>
                <a:gd name="connsiteY6" fmla="*/ 713658 h 713658"/>
                <a:gd name="connsiteX7" fmla="*/ 290838 w 713658"/>
                <a:gd name="connsiteY7" fmla="*/ 625394 h 713658"/>
                <a:gd name="connsiteX8" fmla="*/ 446489 w 713658"/>
                <a:gd name="connsiteY8" fmla="*/ 545915 h 713658"/>
                <a:gd name="connsiteX9" fmla="*/ 446489 w 713658"/>
                <a:gd name="connsiteY9" fmla="*/ 545915 h 713658"/>
                <a:gd name="connsiteX10" fmla="*/ 713658 w 713658"/>
                <a:gd name="connsiteY10" fmla="*/ 273061 h 7136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713658" h="713658">
                  <a:moveTo>
                    <a:pt x="713555" y="272958"/>
                  </a:moveTo>
                  <a:cubicBezTo>
                    <a:pt x="713555" y="122164"/>
                    <a:pt x="591390" y="0"/>
                    <a:pt x="440597" y="0"/>
                  </a:cubicBezTo>
                  <a:cubicBezTo>
                    <a:pt x="289804" y="0"/>
                    <a:pt x="170844" y="119064"/>
                    <a:pt x="167743" y="267170"/>
                  </a:cubicBezTo>
                  <a:lnTo>
                    <a:pt x="167743" y="267170"/>
                  </a:lnTo>
                  <a:cubicBezTo>
                    <a:pt x="165366" y="379205"/>
                    <a:pt x="145005" y="396362"/>
                    <a:pt x="88264" y="422821"/>
                  </a:cubicBezTo>
                  <a:cubicBezTo>
                    <a:pt x="36174" y="447109"/>
                    <a:pt x="0" y="499922"/>
                    <a:pt x="0" y="561108"/>
                  </a:cubicBezTo>
                  <a:cubicBezTo>
                    <a:pt x="0" y="645341"/>
                    <a:pt x="68317" y="713658"/>
                    <a:pt x="152550" y="713658"/>
                  </a:cubicBezTo>
                  <a:cubicBezTo>
                    <a:pt x="213839" y="713658"/>
                    <a:pt x="266653" y="677484"/>
                    <a:pt x="290838" y="625394"/>
                  </a:cubicBezTo>
                  <a:cubicBezTo>
                    <a:pt x="317296" y="568653"/>
                    <a:pt x="334349" y="548292"/>
                    <a:pt x="446489" y="545915"/>
                  </a:cubicBezTo>
                  <a:lnTo>
                    <a:pt x="446489" y="545915"/>
                  </a:lnTo>
                  <a:cubicBezTo>
                    <a:pt x="594594" y="542815"/>
                    <a:pt x="713658" y="421787"/>
                    <a:pt x="713658" y="273061"/>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sp>
          <p:nvSpPr>
            <p:cNvPr id="63" name="Freihandform 80">
              <a:extLst>
                <a:ext uri="{FF2B5EF4-FFF2-40B4-BE49-F238E27FC236}">
                  <a16:creationId xmlns:a16="http://schemas.microsoft.com/office/drawing/2014/main" id="{54AEF3F7-F631-2C08-5EBE-7A9AA60A88F9}"/>
                </a:ext>
              </a:extLst>
            </p:cNvPr>
            <p:cNvSpPr/>
            <p:nvPr/>
          </p:nvSpPr>
          <p:spPr>
            <a:xfrm rot="4060450">
              <a:off x="15595249" y="135302"/>
              <a:ext cx="401736" cy="401632"/>
            </a:xfrm>
            <a:custGeom>
              <a:avLst/>
              <a:gdLst>
                <a:gd name="connsiteX0" fmla="*/ 401736 w 401736"/>
                <a:gd name="connsiteY0" fmla="*/ 153687 h 401632"/>
                <a:gd name="connsiteX1" fmla="*/ 248049 w 401736"/>
                <a:gd name="connsiteY1" fmla="*/ 0 h 401632"/>
                <a:gd name="connsiteX2" fmla="*/ 94465 w 401736"/>
                <a:gd name="connsiteY2" fmla="*/ 150380 h 401632"/>
                <a:gd name="connsiteX3" fmla="*/ 94465 w 401736"/>
                <a:gd name="connsiteY3" fmla="*/ 150380 h 401632"/>
                <a:gd name="connsiteX4" fmla="*/ 49713 w 401736"/>
                <a:gd name="connsiteY4" fmla="*/ 237920 h 401632"/>
                <a:gd name="connsiteX5" fmla="*/ 0 w 401736"/>
                <a:gd name="connsiteY5" fmla="*/ 315746 h 401632"/>
                <a:gd name="connsiteX6" fmla="*/ 85887 w 401736"/>
                <a:gd name="connsiteY6" fmla="*/ 401633 h 401632"/>
                <a:gd name="connsiteX7" fmla="*/ 163712 w 401736"/>
                <a:gd name="connsiteY7" fmla="*/ 351920 h 401632"/>
                <a:gd name="connsiteX8" fmla="*/ 251357 w 401736"/>
                <a:gd name="connsiteY8" fmla="*/ 307167 h 401632"/>
                <a:gd name="connsiteX9" fmla="*/ 251357 w 401736"/>
                <a:gd name="connsiteY9" fmla="*/ 307167 h 401632"/>
                <a:gd name="connsiteX10" fmla="*/ 401736 w 401736"/>
                <a:gd name="connsiteY10" fmla="*/ 153584 h 4016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401736" h="401632">
                  <a:moveTo>
                    <a:pt x="401736" y="153687"/>
                  </a:moveTo>
                  <a:cubicBezTo>
                    <a:pt x="401736" y="68833"/>
                    <a:pt x="332902" y="0"/>
                    <a:pt x="248049" y="0"/>
                  </a:cubicBezTo>
                  <a:cubicBezTo>
                    <a:pt x="163195" y="0"/>
                    <a:pt x="96222" y="67077"/>
                    <a:pt x="94465" y="150380"/>
                  </a:cubicBezTo>
                  <a:lnTo>
                    <a:pt x="94465" y="150380"/>
                  </a:lnTo>
                  <a:cubicBezTo>
                    <a:pt x="93122" y="213425"/>
                    <a:pt x="81649" y="223141"/>
                    <a:pt x="49713" y="237920"/>
                  </a:cubicBezTo>
                  <a:cubicBezTo>
                    <a:pt x="20360" y="251563"/>
                    <a:pt x="0" y="281329"/>
                    <a:pt x="0" y="315746"/>
                  </a:cubicBezTo>
                  <a:cubicBezTo>
                    <a:pt x="0" y="363185"/>
                    <a:pt x="38447" y="401633"/>
                    <a:pt x="85887" y="401633"/>
                  </a:cubicBezTo>
                  <a:cubicBezTo>
                    <a:pt x="120407" y="401633"/>
                    <a:pt x="150069" y="381272"/>
                    <a:pt x="163712" y="351920"/>
                  </a:cubicBezTo>
                  <a:cubicBezTo>
                    <a:pt x="178595" y="319983"/>
                    <a:pt x="188207" y="308511"/>
                    <a:pt x="251357" y="307167"/>
                  </a:cubicBezTo>
                  <a:lnTo>
                    <a:pt x="251357" y="307167"/>
                  </a:lnTo>
                  <a:cubicBezTo>
                    <a:pt x="334660" y="305410"/>
                    <a:pt x="401736" y="237300"/>
                    <a:pt x="401736" y="153584"/>
                  </a:cubicBezTo>
                  <a:close/>
                </a:path>
              </a:pathLst>
            </a:custGeom>
            <a:noFill/>
            <a:ln w="9525" cap="flat">
              <a:gradFill>
                <a:gsLst>
                  <a:gs pos="0">
                    <a:srgbClr val="FF4B4B"/>
                  </a:gs>
                  <a:gs pos="100000">
                    <a:srgbClr val="FF744F"/>
                  </a:gs>
                </a:gsLst>
                <a:lin ang="5400000" scaled="1"/>
              </a:gradFill>
              <a:prstDash val="solid"/>
              <a:miter/>
            </a:ln>
          </p:spPr>
          <p:txBody>
            <a:bodyPr rtlCol="0" anchor="ctr"/>
            <a:lstStyle/>
            <a:p>
              <a:endParaRPr lang="de-DE" sz="1800"/>
            </a:p>
          </p:txBody>
        </p:sp>
      </p:grpSp>
      <p:sp>
        <p:nvSpPr>
          <p:cNvPr id="7" name="Slide Number Placeholder 6">
            <a:extLst>
              <a:ext uri="{FF2B5EF4-FFF2-40B4-BE49-F238E27FC236}">
                <a16:creationId xmlns:a16="http://schemas.microsoft.com/office/drawing/2014/main" id="{73ABBF93-63C2-58EB-6809-AA07447200D4}"/>
              </a:ext>
            </a:extLst>
          </p:cNvPr>
          <p:cNvSpPr>
            <a:spLocks noGrp="1"/>
          </p:cNvSpPr>
          <p:nvPr>
            <p:ph type="sldNum" sz="quarter" idx="4"/>
          </p:nvPr>
        </p:nvSpPr>
        <p:spPr/>
        <p:txBody>
          <a:bodyPr/>
          <a:lstStyle/>
          <a:p>
            <a:fld id="{FA573BCF-C0F1-4720-B5E7-944FE630E67D}" type="slidenum">
              <a:rPr lang="en-US" smtClean="0"/>
              <a:pPr/>
              <a:t>98</a:t>
            </a:fld>
            <a:endParaRPr lang="en-US"/>
          </a:p>
        </p:txBody>
      </p:sp>
      <p:sp>
        <p:nvSpPr>
          <p:cNvPr id="52" name="Footer Placeholder 51">
            <a:extLst>
              <a:ext uri="{FF2B5EF4-FFF2-40B4-BE49-F238E27FC236}">
                <a16:creationId xmlns:a16="http://schemas.microsoft.com/office/drawing/2014/main" id="{8BEEEB4B-797D-3C2C-ED52-B185FAA8DFE2}"/>
              </a:ext>
            </a:extLst>
          </p:cNvPr>
          <p:cNvSpPr>
            <a:spLocks noGrp="1"/>
          </p:cNvSpPr>
          <p:nvPr>
            <p:ph type="ftr" sz="quarter" idx="3"/>
          </p:nvPr>
        </p:nvSpPr>
        <p:spPr/>
        <p:txBody>
          <a:bodyPr/>
          <a:lstStyle/>
          <a:p>
            <a:r>
              <a:rPr lang="en-GB"/>
              <a:t>valantic layout samples Route A dark 001</a:t>
            </a:r>
            <a:endParaRPr lang="nl-NL" dirty="0"/>
          </a:p>
        </p:txBody>
      </p:sp>
      <p:sp>
        <p:nvSpPr>
          <p:cNvPr id="51" name="Date Placeholder 50">
            <a:extLst>
              <a:ext uri="{FF2B5EF4-FFF2-40B4-BE49-F238E27FC236}">
                <a16:creationId xmlns:a16="http://schemas.microsoft.com/office/drawing/2014/main" id="{D71A6060-3CA5-9385-75F8-CA6C6906E5DA}"/>
              </a:ext>
            </a:extLst>
          </p:cNvPr>
          <p:cNvSpPr>
            <a:spLocks noGrp="1"/>
          </p:cNvSpPr>
          <p:nvPr>
            <p:ph type="dt" sz="half" idx="2"/>
          </p:nvPr>
        </p:nvSpPr>
        <p:spPr/>
        <p:txBody>
          <a:bodyPr/>
          <a:lstStyle/>
          <a:p>
            <a:r>
              <a:rPr lang="de-DE"/>
              <a:t>Mai 2026</a:t>
            </a:r>
            <a:endParaRPr lang="nl-NL" dirty="0"/>
          </a:p>
        </p:txBody>
      </p:sp>
      <p:sp>
        <p:nvSpPr>
          <p:cNvPr id="80" name="Content Placeholder 79">
            <a:extLst>
              <a:ext uri="{FF2B5EF4-FFF2-40B4-BE49-F238E27FC236}">
                <a16:creationId xmlns:a16="http://schemas.microsoft.com/office/drawing/2014/main" id="{764B8756-CAA1-0262-51EA-6A409359A80F}"/>
              </a:ext>
            </a:extLst>
          </p:cNvPr>
          <p:cNvSpPr>
            <a:spLocks noGrp="1"/>
          </p:cNvSpPr>
          <p:nvPr>
            <p:ph sz="quarter" idx="24"/>
          </p:nvPr>
        </p:nvSpPr>
        <p:spPr/>
        <p:txBody>
          <a:bodyPr tIns="3060000"/>
          <a:lstStyle/>
          <a:p>
            <a:pPr lvl="4"/>
            <a:r>
              <a:rPr lang="en-US" dirty="0"/>
              <a:t>Guilloche</a:t>
            </a:r>
          </a:p>
          <a:p>
            <a:r>
              <a:rPr lang="en-US" dirty="0"/>
              <a:t>scaling more than 140 % </a:t>
            </a:r>
          </a:p>
          <a:p>
            <a:r>
              <a:rPr lang="en-US" dirty="0"/>
              <a:t>color </a:t>
            </a:r>
            <a:r>
              <a:rPr lang="en-US" dirty="0" err="1"/>
              <a:t>valantic</a:t>
            </a:r>
            <a:r>
              <a:rPr lang="en-US" dirty="0"/>
              <a:t> gradient </a:t>
            </a:r>
          </a:p>
          <a:p>
            <a:r>
              <a:rPr lang="en-US" dirty="0"/>
              <a:t>0.75 pt weight</a:t>
            </a:r>
          </a:p>
          <a:p>
            <a:r>
              <a:rPr lang="en-US" dirty="0"/>
              <a:t>always one in cut</a:t>
            </a:r>
          </a:p>
        </p:txBody>
      </p:sp>
      <p:sp>
        <p:nvSpPr>
          <p:cNvPr id="69" name="Content Placeholder 68">
            <a:extLst>
              <a:ext uri="{FF2B5EF4-FFF2-40B4-BE49-F238E27FC236}">
                <a16:creationId xmlns:a16="http://schemas.microsoft.com/office/drawing/2014/main" id="{22EFFB5D-3433-275C-78AC-ACB59AE8893C}"/>
              </a:ext>
            </a:extLst>
          </p:cNvPr>
          <p:cNvSpPr>
            <a:spLocks noGrp="1"/>
          </p:cNvSpPr>
          <p:nvPr>
            <p:ph sz="quarter" idx="25"/>
          </p:nvPr>
        </p:nvSpPr>
        <p:spPr/>
        <p:txBody>
          <a:bodyPr/>
          <a:lstStyle/>
          <a:p>
            <a:endParaRPr lang="de-DE" dirty="0"/>
          </a:p>
          <a:p>
            <a:br>
              <a:rPr lang="de-DE" dirty="0"/>
            </a:br>
            <a:br>
              <a:rPr lang="de-DE" dirty="0"/>
            </a:br>
            <a:endParaRPr lang="de-DE" dirty="0"/>
          </a:p>
          <a:p>
            <a:pPr>
              <a:lnSpc>
                <a:spcPct val="100000"/>
              </a:lnSpc>
            </a:pPr>
            <a:r>
              <a:rPr lang="de-DE" sz="2400" dirty="0">
                <a:latin typeface="+mj-lt"/>
              </a:rPr>
              <a:t>First </a:t>
            </a:r>
            <a:r>
              <a:rPr lang="de-DE" sz="2400" dirty="0" err="1">
                <a:latin typeface="+mj-lt"/>
              </a:rPr>
              <a:t>level</a:t>
            </a:r>
            <a:r>
              <a:rPr lang="de-DE" sz="2400" dirty="0">
                <a:latin typeface="+mj-lt"/>
              </a:rPr>
              <a:t> </a:t>
            </a:r>
            <a:r>
              <a:rPr lang="de-DE" sz="2400" dirty="0" err="1">
                <a:latin typeface="+mj-lt"/>
              </a:rPr>
              <a:t>Heading</a:t>
            </a:r>
            <a:r>
              <a:rPr lang="de-DE" sz="2400" dirty="0">
                <a:latin typeface="+mj-lt"/>
              </a:rPr>
              <a:t> </a:t>
            </a:r>
            <a:br>
              <a:rPr lang="de-DE" sz="2400" dirty="0">
                <a:latin typeface="+mj-lt"/>
              </a:rPr>
            </a:br>
            <a:r>
              <a:rPr lang="de-DE" sz="2400" dirty="0">
                <a:gradFill>
                  <a:gsLst>
                    <a:gs pos="0">
                      <a:srgbClr val="EF4251"/>
                    </a:gs>
                    <a:gs pos="100000">
                      <a:srgbClr val="F4704D"/>
                    </a:gs>
                  </a:gsLst>
                  <a:lin ang="18900000" scaled="0"/>
                </a:gradFill>
                <a:latin typeface="+mj-lt"/>
              </a:rPr>
              <a:t>Segoe UI light 24 </a:t>
            </a:r>
            <a:r>
              <a:rPr lang="de-DE" sz="2400" dirty="0" err="1">
                <a:gradFill>
                  <a:gsLst>
                    <a:gs pos="0">
                      <a:srgbClr val="EF4251"/>
                    </a:gs>
                    <a:gs pos="100000">
                      <a:srgbClr val="F4704D"/>
                    </a:gs>
                  </a:gsLst>
                  <a:lin ang="18900000" scaled="0"/>
                </a:gradFill>
                <a:latin typeface="+mj-lt"/>
              </a:rPr>
              <a:t>pt</a:t>
            </a:r>
            <a:br>
              <a:rPr lang="de-DE" sz="2400" dirty="0">
                <a:latin typeface="+mj-lt"/>
              </a:rPr>
            </a:br>
            <a:endParaRPr lang="de-DE" sz="2400" dirty="0">
              <a:latin typeface="+mj-lt"/>
            </a:endParaRPr>
          </a:p>
          <a:p>
            <a:pPr lvl="4"/>
            <a:r>
              <a:rPr lang="de-DE" dirty="0"/>
              <a:t>Level 5 </a:t>
            </a:r>
          </a:p>
          <a:p>
            <a:r>
              <a:rPr lang="de-DE" dirty="0" err="1"/>
              <a:t>can</a:t>
            </a:r>
            <a:r>
              <a:rPr lang="de-DE" dirty="0"/>
              <a:t> </a:t>
            </a:r>
            <a:r>
              <a:rPr lang="de-DE" dirty="0" err="1"/>
              <a:t>be</a:t>
            </a:r>
            <a:r>
              <a:rPr lang="de-DE" dirty="0"/>
              <a:t> </a:t>
            </a:r>
            <a:r>
              <a:rPr lang="de-DE" dirty="0" err="1"/>
              <a:t>used</a:t>
            </a:r>
            <a:r>
              <a:rPr lang="de-DE" dirty="0"/>
              <a:t> </a:t>
            </a:r>
            <a:r>
              <a:rPr lang="de-DE" dirty="0" err="1"/>
              <a:t>as</a:t>
            </a:r>
            <a:r>
              <a:rPr lang="de-DE" dirty="0"/>
              <a:t> a </a:t>
            </a:r>
            <a:r>
              <a:rPr lang="de-DE" dirty="0" err="1"/>
              <a:t>subheading</a:t>
            </a:r>
            <a:br>
              <a:rPr lang="de-DE" dirty="0"/>
            </a:br>
            <a:r>
              <a:rPr lang="de-DE" dirty="0"/>
              <a:t> </a:t>
            </a:r>
          </a:p>
          <a:p>
            <a:pPr lvl="8"/>
            <a:r>
              <a:rPr lang="de-DE" dirty="0"/>
              <a:t>Level 9 </a:t>
            </a:r>
          </a:p>
          <a:p>
            <a:r>
              <a:rPr lang="de-DE" dirty="0" err="1"/>
              <a:t>can</a:t>
            </a:r>
            <a:r>
              <a:rPr lang="de-DE" dirty="0"/>
              <a:t> </a:t>
            </a:r>
            <a:r>
              <a:rPr lang="de-DE" dirty="0" err="1"/>
              <a:t>be</a:t>
            </a:r>
            <a:r>
              <a:rPr lang="de-DE" dirty="0"/>
              <a:t> </a:t>
            </a:r>
            <a:r>
              <a:rPr lang="de-DE" dirty="0" err="1"/>
              <a:t>used</a:t>
            </a:r>
            <a:r>
              <a:rPr lang="de-DE" dirty="0"/>
              <a:t> also </a:t>
            </a:r>
            <a:r>
              <a:rPr lang="de-DE" dirty="0" err="1"/>
              <a:t>as</a:t>
            </a:r>
            <a:r>
              <a:rPr lang="de-DE" dirty="0"/>
              <a:t> a </a:t>
            </a:r>
            <a:r>
              <a:rPr lang="de-DE" dirty="0" err="1"/>
              <a:t>subhead</a:t>
            </a:r>
            <a:br>
              <a:rPr lang="de-DE" dirty="0"/>
            </a:br>
            <a:endParaRPr lang="en-US" dirty="0"/>
          </a:p>
        </p:txBody>
      </p:sp>
      <p:sp>
        <p:nvSpPr>
          <p:cNvPr id="3" name="Content Placeholder 2">
            <a:extLst>
              <a:ext uri="{FF2B5EF4-FFF2-40B4-BE49-F238E27FC236}">
                <a16:creationId xmlns:a16="http://schemas.microsoft.com/office/drawing/2014/main" id="{A3263F89-6D37-087F-C870-12A6ECB6F83D}"/>
              </a:ext>
            </a:extLst>
          </p:cNvPr>
          <p:cNvSpPr>
            <a:spLocks noGrp="1"/>
          </p:cNvSpPr>
          <p:nvPr>
            <p:ph sz="quarter" idx="15"/>
          </p:nvPr>
        </p:nvSpPr>
        <p:spPr/>
        <p:txBody>
          <a:bodyPr/>
          <a:lstStyle/>
          <a:p>
            <a:pPr lvl="8"/>
            <a:r>
              <a:rPr lang="en-DE"/>
              <a:t>Route A</a:t>
            </a:r>
            <a:endParaRPr lang="de-DE"/>
          </a:p>
          <a:p>
            <a:pPr lvl="8"/>
            <a:r>
              <a:rPr lang="en-DE"/>
              <a:t> </a:t>
            </a:r>
            <a:endParaRPr lang="de-DE"/>
          </a:p>
          <a:p>
            <a:r>
              <a:rPr lang="en-DE"/>
              <a:t>Secondary Color</a:t>
            </a:r>
            <a:endParaRPr lang="de-DE"/>
          </a:p>
          <a:p>
            <a:pPr lvl="4"/>
            <a:r>
              <a:rPr lang="en-DE"/>
              <a:t>Indigo</a:t>
            </a:r>
            <a:endParaRPr lang="de-DE"/>
          </a:p>
          <a:p>
            <a:pPr lvl="4"/>
            <a:endParaRPr lang="de-DE"/>
          </a:p>
          <a:p>
            <a:pPr lvl="4"/>
            <a:endParaRPr lang="de-DE"/>
          </a:p>
          <a:p>
            <a:pPr lvl="4"/>
            <a:endParaRPr lang="en-DE"/>
          </a:p>
          <a:p>
            <a:endParaRPr lang="de-DE"/>
          </a:p>
          <a:p>
            <a:pPr>
              <a:tabLst>
                <a:tab pos="987425" algn="l"/>
              </a:tabLst>
            </a:pPr>
            <a:r>
              <a:rPr lang="de-DE"/>
              <a:t>	</a:t>
            </a:r>
            <a:r>
              <a:rPr lang="en-DE"/>
              <a:t>Silver may always </a:t>
            </a:r>
            <a:br>
              <a:rPr lang="de-DE"/>
            </a:br>
            <a:r>
              <a:rPr lang="de-DE"/>
              <a:t>	</a:t>
            </a:r>
            <a:r>
              <a:rPr lang="en-DE"/>
              <a:t>be supplemented</a:t>
            </a:r>
            <a:endParaRPr lang="de-DE"/>
          </a:p>
          <a:p>
            <a:br>
              <a:rPr lang="de-DE"/>
            </a:br>
            <a:endParaRPr lang="de-DE"/>
          </a:p>
          <a:p>
            <a:pPr lvl="3"/>
            <a:endParaRPr lang="de-DE"/>
          </a:p>
          <a:p>
            <a:endParaRPr lang="en-US" dirty="0"/>
          </a:p>
        </p:txBody>
      </p:sp>
      <p:sp>
        <p:nvSpPr>
          <p:cNvPr id="25" name="Title 24">
            <a:extLst>
              <a:ext uri="{FF2B5EF4-FFF2-40B4-BE49-F238E27FC236}">
                <a16:creationId xmlns:a16="http://schemas.microsoft.com/office/drawing/2014/main" id="{BA2F6C57-14E3-D470-9CD0-77A7CC53685C}"/>
              </a:ext>
            </a:extLst>
          </p:cNvPr>
          <p:cNvSpPr>
            <a:spLocks noGrp="1"/>
          </p:cNvSpPr>
          <p:nvPr>
            <p:ph type="title"/>
          </p:nvPr>
        </p:nvSpPr>
        <p:spPr/>
        <p:txBody>
          <a:bodyPr vert="horz"/>
          <a:lstStyle/>
          <a:p>
            <a:r>
              <a:rPr lang="de-DE" dirty="0"/>
              <a:t>valantic </a:t>
            </a:r>
            <a:r>
              <a:rPr lang="de-DE" dirty="0">
                <a:gradFill>
                  <a:gsLst>
                    <a:gs pos="0">
                      <a:srgbClr val="EF4251"/>
                    </a:gs>
                    <a:gs pos="100000">
                      <a:srgbClr val="F4704D"/>
                    </a:gs>
                  </a:gsLst>
                  <a:lin ang="18900000" scaled="0"/>
                </a:gradFill>
                <a:latin typeface="+mj-lt"/>
                <a:ea typeface="+mn-ea"/>
                <a:cs typeface="+mn-cs"/>
              </a:rPr>
              <a:t>PPT </a:t>
            </a:r>
            <a:r>
              <a:rPr lang="de-DE" dirty="0" err="1">
                <a:gradFill>
                  <a:gsLst>
                    <a:gs pos="0">
                      <a:srgbClr val="EF4251"/>
                    </a:gs>
                    <a:gs pos="100000">
                      <a:srgbClr val="F4704D"/>
                    </a:gs>
                  </a:gsLst>
                  <a:lin ang="18900000" scaled="0"/>
                </a:gradFill>
                <a:latin typeface="+mj-lt"/>
                <a:ea typeface="+mn-ea"/>
                <a:cs typeface="+mn-cs"/>
              </a:rPr>
              <a:t>colorcode</a:t>
            </a:r>
            <a:endParaRPr lang="en-US" dirty="0">
              <a:gradFill>
                <a:gsLst>
                  <a:gs pos="0">
                    <a:srgbClr val="EF4251"/>
                  </a:gs>
                  <a:gs pos="100000">
                    <a:srgbClr val="F4704D"/>
                  </a:gs>
                </a:gsLst>
                <a:lin ang="18900000" scaled="0"/>
              </a:gradFill>
              <a:latin typeface="+mj-lt"/>
              <a:ea typeface="+mn-ea"/>
              <a:cs typeface="+mn-cs"/>
            </a:endParaRPr>
          </a:p>
        </p:txBody>
      </p:sp>
      <p:sp>
        <p:nvSpPr>
          <p:cNvPr id="2" name="Text Placeholder 1">
            <a:extLst>
              <a:ext uri="{FF2B5EF4-FFF2-40B4-BE49-F238E27FC236}">
                <a16:creationId xmlns:a16="http://schemas.microsoft.com/office/drawing/2014/main" id="{AD12F3C0-FACC-A8CA-F7BB-8A74D5E8D9F4}"/>
              </a:ext>
            </a:extLst>
          </p:cNvPr>
          <p:cNvSpPr>
            <a:spLocks noGrp="1"/>
          </p:cNvSpPr>
          <p:nvPr>
            <p:ph type="body" sz="quarter" idx="14"/>
          </p:nvPr>
        </p:nvSpPr>
        <p:spPr/>
        <p:txBody>
          <a:bodyPr/>
          <a:lstStyle/>
          <a:p>
            <a:r>
              <a:rPr lang="de-DE"/>
              <a:t>Summary</a:t>
            </a:r>
            <a:endParaRPr lang="en-US"/>
          </a:p>
        </p:txBody>
      </p:sp>
      <p:sp>
        <p:nvSpPr>
          <p:cNvPr id="30" name="Oval 29">
            <a:extLst>
              <a:ext uri="{FF2B5EF4-FFF2-40B4-BE49-F238E27FC236}">
                <a16:creationId xmlns:a16="http://schemas.microsoft.com/office/drawing/2014/main" id="{C8506D05-648C-01C1-364B-128815B0DA49}"/>
              </a:ext>
            </a:extLst>
          </p:cNvPr>
          <p:cNvSpPr>
            <a:spLocks noChangeAspect="1"/>
          </p:cNvSpPr>
          <p:nvPr/>
        </p:nvSpPr>
        <p:spPr>
          <a:xfrm>
            <a:off x="549275" y="2835198"/>
            <a:ext cx="900000" cy="900000"/>
          </a:xfrm>
          <a:prstGeom prst="ellipse">
            <a:avLst/>
          </a:prstGeom>
          <a:solidFill>
            <a:schemeClr val="accent1"/>
          </a:solidFill>
          <a:ln w="12700" cap="flat" cmpd="sng" algn="ctr">
            <a:noFill/>
            <a:prstDash val="solid"/>
            <a:miter lim="800000"/>
          </a:ln>
          <a:effectLst/>
        </p:spPr>
        <p:txBody>
          <a:bodyPr wrap="none" lIns="0" tIns="0" rIns="0" bIns="0" rtlCol="0" anchor="ctr" anchorCtr="1"/>
          <a:lstStyle/>
          <a:p>
            <a:pPr algn="ctr">
              <a:lnSpc>
                <a:spcPts val="1200"/>
              </a:lnSpc>
            </a:pPr>
            <a:r>
              <a:rPr lang="de-DE" sz="1100" dirty="0">
                <a:latin typeface="Segoe UI" panose="020B0502040204020203" pitchFamily="34" charset="0"/>
                <a:cs typeface="Segoe UI" panose="020B0502040204020203" pitchFamily="34" charset="0"/>
              </a:rPr>
              <a:t>1</a:t>
            </a:r>
          </a:p>
          <a:p>
            <a:pPr algn="ctr">
              <a:lnSpc>
                <a:spcPts val="1200"/>
              </a:lnSpc>
            </a:pPr>
            <a:r>
              <a:rPr lang="de-DE" sz="1100" dirty="0">
                <a:latin typeface="Segoe UI" panose="020B0502040204020203" pitchFamily="34" charset="0"/>
                <a:cs typeface="Segoe UI" panose="020B0502040204020203" pitchFamily="34" charset="0"/>
              </a:rPr>
              <a:t>Indigo</a:t>
            </a:r>
          </a:p>
          <a:p>
            <a:pPr algn="ctr">
              <a:lnSpc>
                <a:spcPts val="1200"/>
              </a:lnSpc>
            </a:pPr>
            <a:r>
              <a:rPr lang="de-DE" sz="1100" dirty="0">
                <a:latin typeface="Segoe UI" panose="020B0502040204020203" pitchFamily="34" charset="0"/>
                <a:cs typeface="Segoe UI" panose="020B0502040204020203" pitchFamily="34" charset="0"/>
              </a:rPr>
              <a:t>#193773</a:t>
            </a:r>
          </a:p>
        </p:txBody>
      </p:sp>
      <p:sp>
        <p:nvSpPr>
          <p:cNvPr id="36" name="Oval 35">
            <a:extLst>
              <a:ext uri="{FF2B5EF4-FFF2-40B4-BE49-F238E27FC236}">
                <a16:creationId xmlns:a16="http://schemas.microsoft.com/office/drawing/2014/main" id="{8A0664C2-82F2-4BCD-EE63-33F0C72C0228}"/>
              </a:ext>
            </a:extLst>
          </p:cNvPr>
          <p:cNvSpPr>
            <a:spLocks noChangeAspect="1"/>
          </p:cNvSpPr>
          <p:nvPr/>
        </p:nvSpPr>
        <p:spPr>
          <a:xfrm>
            <a:off x="1556028" y="3075329"/>
            <a:ext cx="900000" cy="900000"/>
          </a:xfrm>
          <a:prstGeom prst="ellipse">
            <a:avLst/>
          </a:prstGeom>
          <a:solidFill>
            <a:srgbClr val="C5A981"/>
          </a:solidFill>
          <a:ln w="12700" cap="flat" cmpd="sng" algn="ctr">
            <a:noFill/>
            <a:prstDash val="solid"/>
            <a:miter lim="800000"/>
          </a:ln>
          <a:effectLst/>
        </p:spPr>
        <p:txBody>
          <a:bodyPr wrap="none" rtlCol="0" anchor="ctr" anchorCtr="1"/>
          <a:lstStyle/>
          <a:p>
            <a:pPr algn="ctr">
              <a:lnSpc>
                <a:spcPts val="1200"/>
              </a:lnSpc>
            </a:pPr>
            <a:r>
              <a:rPr lang="de-DE" sz="1100" dirty="0">
                <a:solidFill>
                  <a:schemeClr val="bg1"/>
                </a:solidFill>
                <a:latin typeface="Segoe UI" panose="020B0502040204020203" pitchFamily="34" charset="0"/>
                <a:cs typeface="Segoe UI" panose="020B0502040204020203" pitchFamily="34" charset="0"/>
              </a:rPr>
              <a:t>6</a:t>
            </a:r>
            <a:br>
              <a:rPr lang="de-DE" sz="1100" dirty="0">
                <a:solidFill>
                  <a:schemeClr val="bg1"/>
                </a:solidFill>
                <a:latin typeface="Segoe UI" panose="020B0502040204020203" pitchFamily="34" charset="0"/>
                <a:cs typeface="Segoe UI" panose="020B0502040204020203" pitchFamily="34" charset="0"/>
              </a:rPr>
            </a:br>
            <a:r>
              <a:rPr lang="de-DE" sz="1100" dirty="0">
                <a:solidFill>
                  <a:schemeClr val="bg1"/>
                </a:solidFill>
                <a:latin typeface="Segoe UI" panose="020B0502040204020203" pitchFamily="34" charset="0"/>
                <a:cs typeface="Segoe UI" panose="020B0502040204020203" pitchFamily="34" charset="0"/>
              </a:rPr>
              <a:t>Gold</a:t>
            </a:r>
          </a:p>
          <a:p>
            <a:pPr algn="ctr">
              <a:lnSpc>
                <a:spcPts val="1200"/>
              </a:lnSpc>
            </a:pPr>
            <a:r>
              <a:rPr lang="de-DE" sz="1100" dirty="0">
                <a:solidFill>
                  <a:schemeClr val="bg1"/>
                </a:solidFill>
                <a:latin typeface="Segoe UI" panose="020B0502040204020203" pitchFamily="34" charset="0"/>
                <a:cs typeface="Segoe UI" panose="020B0502040204020203" pitchFamily="34" charset="0"/>
              </a:rPr>
              <a:t>#c0aa81</a:t>
            </a:r>
          </a:p>
        </p:txBody>
      </p:sp>
    </p:spTree>
    <p:extLst>
      <p:ext uri="{BB962C8B-B14F-4D97-AF65-F5344CB8AC3E}">
        <p14:creationId xmlns:p14="http://schemas.microsoft.com/office/powerpoint/2010/main" val="3644395674"/>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phic 4">
            <a:extLst>
              <a:ext uri="{FF2B5EF4-FFF2-40B4-BE49-F238E27FC236}">
                <a16:creationId xmlns:a16="http://schemas.microsoft.com/office/drawing/2014/main" id="{51162C08-2AB8-8587-67C9-BC2AC2AF2E5B}"/>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2"/>
              </a:ext>
            </a:extLst>
          </a:blip>
          <a:stretch>
            <a:fillRect/>
          </a:stretch>
        </p:blipFill>
        <p:spPr>
          <a:xfrm>
            <a:off x="167301" y="872509"/>
            <a:ext cx="2419123" cy="2419123"/>
          </a:xfrm>
          <a:prstGeom prst="rect">
            <a:avLst/>
          </a:prstGeom>
        </p:spPr>
      </p:pic>
      <p:pic>
        <p:nvPicPr>
          <p:cNvPr id="11" name="Graphic 10">
            <a:extLst>
              <a:ext uri="{FF2B5EF4-FFF2-40B4-BE49-F238E27FC236}">
                <a16:creationId xmlns:a16="http://schemas.microsoft.com/office/drawing/2014/main" id="{E5A4A476-54FA-A715-946E-447ED48C3A7C}"/>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2899027" y="872509"/>
            <a:ext cx="2129834" cy="2419123"/>
          </a:xfrm>
          <a:prstGeom prst="rect">
            <a:avLst/>
          </a:prstGeom>
        </p:spPr>
      </p:pic>
      <p:pic>
        <p:nvPicPr>
          <p:cNvPr id="13" name="Graphic 12">
            <a:extLst>
              <a:ext uri="{FF2B5EF4-FFF2-40B4-BE49-F238E27FC236}">
                <a16:creationId xmlns:a16="http://schemas.microsoft.com/office/drawing/2014/main" id="{F5C36380-B977-7ED0-27DF-AB3FE2327350}"/>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41464" y="872509"/>
            <a:ext cx="2129834" cy="2419123"/>
          </a:xfrm>
          <a:prstGeom prst="rect">
            <a:avLst/>
          </a:prstGeom>
        </p:spPr>
      </p:pic>
      <p:pic>
        <p:nvPicPr>
          <p:cNvPr id="15" name="Graphic 14">
            <a:extLst>
              <a:ext uri="{FF2B5EF4-FFF2-40B4-BE49-F238E27FC236}">
                <a16:creationId xmlns:a16="http://schemas.microsoft.com/office/drawing/2014/main" id="{DEB21065-E058-682E-46A5-CF4434746C8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7783901" y="872509"/>
            <a:ext cx="1802526" cy="2419123"/>
          </a:xfrm>
          <a:prstGeom prst="rect">
            <a:avLst/>
          </a:prstGeom>
        </p:spPr>
      </p:pic>
      <p:pic>
        <p:nvPicPr>
          <p:cNvPr id="17" name="Graphic 16">
            <a:extLst>
              <a:ext uri="{FF2B5EF4-FFF2-40B4-BE49-F238E27FC236}">
                <a16:creationId xmlns:a16="http://schemas.microsoft.com/office/drawing/2014/main" id="{F2068B15-4012-B9AB-FA5A-98EAF55343C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9899031" y="872509"/>
            <a:ext cx="1880765" cy="2524125"/>
          </a:xfrm>
          <a:prstGeom prst="rect">
            <a:avLst/>
          </a:prstGeom>
        </p:spPr>
      </p:pic>
      <p:pic>
        <p:nvPicPr>
          <p:cNvPr id="19" name="Graphic 18">
            <a:extLst>
              <a:ext uri="{FF2B5EF4-FFF2-40B4-BE49-F238E27FC236}">
                <a16:creationId xmlns:a16="http://schemas.microsoft.com/office/drawing/2014/main" id="{B76C7B8C-E2FD-B854-527A-8C4ED573A3B1}"/>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512326" y="3524864"/>
            <a:ext cx="1668899" cy="2106513"/>
          </a:xfrm>
          <a:prstGeom prst="rect">
            <a:avLst/>
          </a:prstGeom>
        </p:spPr>
      </p:pic>
      <p:pic>
        <p:nvPicPr>
          <p:cNvPr id="21" name="Graphic 20">
            <a:extLst>
              <a:ext uri="{FF2B5EF4-FFF2-40B4-BE49-F238E27FC236}">
                <a16:creationId xmlns:a16="http://schemas.microsoft.com/office/drawing/2014/main" id="{C30E80BC-F45F-5C34-D621-3CD45DA35329}"/>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2588777" y="3524864"/>
            <a:ext cx="1788460" cy="2257425"/>
          </a:xfrm>
          <a:prstGeom prst="rect">
            <a:avLst/>
          </a:prstGeom>
        </p:spPr>
      </p:pic>
      <p:pic>
        <p:nvPicPr>
          <p:cNvPr id="23" name="Graphic 22">
            <a:extLst>
              <a:ext uri="{FF2B5EF4-FFF2-40B4-BE49-F238E27FC236}">
                <a16:creationId xmlns:a16="http://schemas.microsoft.com/office/drawing/2014/main" id="{13185F33-9ABE-F2D2-E446-7FCC9C7C8457}"/>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4579501" y="3524864"/>
            <a:ext cx="1611749" cy="2034377"/>
          </a:xfrm>
          <a:prstGeom prst="rect">
            <a:avLst/>
          </a:prstGeom>
        </p:spPr>
      </p:pic>
      <p:pic>
        <p:nvPicPr>
          <p:cNvPr id="25" name="Graphic 24">
            <a:extLst>
              <a:ext uri="{FF2B5EF4-FFF2-40B4-BE49-F238E27FC236}">
                <a16:creationId xmlns:a16="http://schemas.microsoft.com/office/drawing/2014/main" id="{D0FCCCE2-7609-9F18-3236-9E19D3241EC2}"/>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242012" y="3524864"/>
            <a:ext cx="1614277" cy="2478441"/>
          </a:xfrm>
          <a:prstGeom prst="rect">
            <a:avLst/>
          </a:prstGeom>
        </p:spPr>
      </p:pic>
      <p:pic>
        <p:nvPicPr>
          <p:cNvPr id="27" name="Graphic 26">
            <a:extLst>
              <a:ext uri="{FF2B5EF4-FFF2-40B4-BE49-F238E27FC236}">
                <a16:creationId xmlns:a16="http://schemas.microsoft.com/office/drawing/2014/main" id="{78BFBB44-EF5A-85ED-2855-FD06AB5BA68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8192256" y="3524864"/>
            <a:ext cx="1376152" cy="2112842"/>
          </a:xfrm>
          <a:prstGeom prst="rect">
            <a:avLst/>
          </a:prstGeom>
        </p:spPr>
      </p:pic>
      <p:pic>
        <p:nvPicPr>
          <p:cNvPr id="29" name="Graphic 28">
            <a:extLst>
              <a:ext uri="{FF2B5EF4-FFF2-40B4-BE49-F238E27FC236}">
                <a16:creationId xmlns:a16="http://schemas.microsoft.com/office/drawing/2014/main" id="{CACF411E-F8A4-A81B-B318-F1E068D5AB6E}"/>
              </a:ext>
            </a:extLst>
          </p:cNvPr>
          <p:cNvPicPr>
            <a:picLocks noChangeAspect="1"/>
          </p:cNvPicPr>
          <p:nvPr/>
        </p:nvPicPr>
        <p:blipFill>
          <a:blip>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9662570" y="3524864"/>
            <a:ext cx="1805530" cy="2237052"/>
          </a:xfrm>
          <a:prstGeom prst="rect">
            <a:avLst/>
          </a:prstGeom>
        </p:spPr>
      </p:pic>
      <p:sp>
        <p:nvSpPr>
          <p:cNvPr id="4" name="Slide Number Placeholder 3">
            <a:extLst>
              <a:ext uri="{FF2B5EF4-FFF2-40B4-BE49-F238E27FC236}">
                <a16:creationId xmlns:a16="http://schemas.microsoft.com/office/drawing/2014/main" id="{C78C6544-53AD-7F6F-9D49-8E5D901A3DB3}"/>
              </a:ext>
            </a:extLst>
          </p:cNvPr>
          <p:cNvSpPr>
            <a:spLocks noGrp="1"/>
          </p:cNvSpPr>
          <p:nvPr>
            <p:ph type="sldNum" sz="quarter" idx="4"/>
          </p:nvPr>
        </p:nvSpPr>
        <p:spPr/>
        <p:txBody>
          <a:bodyPr/>
          <a:lstStyle/>
          <a:p>
            <a:fld id="{D7B5DC5B-6873-43DB-ADC7-B15ACCE0DFDB}" type="slidenum">
              <a:rPr lang="en-US" smtClean="0"/>
              <a:pPr/>
              <a:t>99</a:t>
            </a:fld>
            <a:endParaRPr lang="en-US" dirty="0"/>
          </a:p>
        </p:txBody>
      </p:sp>
      <p:sp>
        <p:nvSpPr>
          <p:cNvPr id="6" name="Footer Placeholder 5">
            <a:extLst>
              <a:ext uri="{FF2B5EF4-FFF2-40B4-BE49-F238E27FC236}">
                <a16:creationId xmlns:a16="http://schemas.microsoft.com/office/drawing/2014/main" id="{53A95703-E887-3152-3D65-3030C4DE718C}"/>
              </a:ext>
            </a:extLst>
          </p:cNvPr>
          <p:cNvSpPr>
            <a:spLocks noGrp="1"/>
          </p:cNvSpPr>
          <p:nvPr>
            <p:ph type="ftr" sz="quarter" idx="3"/>
          </p:nvPr>
        </p:nvSpPr>
        <p:spPr/>
        <p:txBody>
          <a:bodyPr/>
          <a:lstStyle/>
          <a:p>
            <a:r>
              <a:rPr lang="en-US"/>
              <a:t>valantic layout samples Route A</a:t>
            </a:r>
            <a:endParaRPr lang="nl-NL" dirty="0"/>
          </a:p>
        </p:txBody>
      </p:sp>
      <p:sp>
        <p:nvSpPr>
          <p:cNvPr id="3" name="Date Placeholder 2">
            <a:extLst>
              <a:ext uri="{FF2B5EF4-FFF2-40B4-BE49-F238E27FC236}">
                <a16:creationId xmlns:a16="http://schemas.microsoft.com/office/drawing/2014/main" id="{CC253CFC-2789-61BF-62BA-07DE6392E4E9}"/>
              </a:ext>
            </a:extLst>
          </p:cNvPr>
          <p:cNvSpPr>
            <a:spLocks noGrp="1"/>
          </p:cNvSpPr>
          <p:nvPr>
            <p:ph type="dt" sz="half" idx="2"/>
          </p:nvPr>
        </p:nvSpPr>
        <p:spPr/>
        <p:txBody>
          <a:bodyPr/>
          <a:lstStyle/>
          <a:p>
            <a:r>
              <a:rPr lang="en-US"/>
              <a:t>April 26, 2024</a:t>
            </a:r>
            <a:endParaRPr lang="nl-NL" dirty="0"/>
          </a:p>
        </p:txBody>
      </p:sp>
    </p:spTree>
    <p:extLst>
      <p:ext uri="{BB962C8B-B14F-4D97-AF65-F5344CB8AC3E}">
        <p14:creationId xmlns:p14="http://schemas.microsoft.com/office/powerpoint/2010/main" val="428615002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EE4P_STYLE_ID" val="a2a1a374-7bbb-4ba2-a661-0e9fa750d832"/>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7ZIX42r56yEYpRuK_AgkEA"/>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p4Go0AGD939vMpEqVPII7g"/>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bx4Mign7gWhJPQbG8e3AEg"/>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Pl_ft9p8xpBiUOH1Y0qoG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UMD_b8bPiAlK.WbqG7qDOA"/>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Route_A_valantic_2026_dark 001">
  <a:themeElements>
    <a:clrScheme name="valantic dark">
      <a:dk1>
        <a:srgbClr val="FFFFFF"/>
      </a:dk1>
      <a:lt1>
        <a:srgbClr val="100C2A"/>
      </a:lt1>
      <a:dk2>
        <a:srgbClr val="FFFFFF"/>
      </a:dk2>
      <a:lt2>
        <a:srgbClr val="100C2A"/>
      </a:lt2>
      <a:accent1>
        <a:srgbClr val="193773"/>
      </a:accent1>
      <a:accent2>
        <a:srgbClr val="3C4BC8"/>
      </a:accent2>
      <a:accent3>
        <a:srgbClr val="5B26B7"/>
      </a:accent3>
      <a:accent4>
        <a:srgbClr val="CDCDCD"/>
      </a:accent4>
      <a:accent5>
        <a:srgbClr val="A78DB6"/>
      </a:accent5>
      <a:accent6>
        <a:srgbClr val="C0AA81"/>
      </a:accent6>
      <a:hlink>
        <a:srgbClr val="8993DE"/>
      </a:hlink>
      <a:folHlink>
        <a:srgbClr val="999999"/>
      </a:folHlink>
    </a:clrScheme>
    <a:fontScheme name="valantic A">
      <a:majorFont>
        <a:latin typeface="Segoe UI Light"/>
        <a:ea typeface=""/>
        <a:cs typeface=""/>
      </a:majorFont>
      <a:minorFont>
        <a:latin typeface="Segoe UI"/>
        <a:ea typeface=""/>
        <a:cs typeface=""/>
      </a:minorFont>
    </a:fontScheme>
    <a:fmtScheme name="Verbundene Kante">
      <a:fillStyleLst>
        <a:solidFill>
          <a:schemeClr val="phClr"/>
        </a:solidFill>
        <a:solidFill>
          <a:schemeClr val="phClr">
            <a:tint val="50000"/>
          </a:schemeClr>
        </a:solidFill>
        <a:gradFill rotWithShape="1">
          <a:gsLst>
            <a:gs pos="0">
              <a:schemeClr val="phClr"/>
            </a:gs>
            <a:gs pos="90000">
              <a:schemeClr val="phClr">
                <a:shade val="100000"/>
              </a:schemeClr>
            </a:gs>
            <a:gs pos="100000">
              <a:schemeClr val="phClr">
                <a:shade val="85000"/>
              </a:schemeClr>
            </a:gs>
          </a:gsLst>
          <a:path path="circle">
            <a:fillToRect l="100000" t="100000" r="100000" b="100000"/>
          </a:path>
        </a:gradFill>
      </a:fillStyleLst>
      <a:lnStyleLst>
        <a:ln w="10000" cap="flat" cmpd="sng" algn="ctr">
          <a:solidFill>
            <a:schemeClr val="phClr"/>
          </a:solidFill>
          <a:prstDash val="solid"/>
        </a:ln>
        <a:ln w="19050" cap="flat" cmpd="sng" algn="ctr">
          <a:solidFill>
            <a:schemeClr val="phClr"/>
          </a:solidFill>
          <a:prstDash val="solid"/>
        </a:ln>
        <a:ln w="53975" cap="flat" cmpd="dbl" algn="ctr">
          <a:solidFill>
            <a:schemeClr val="phClr"/>
          </a:solidFill>
          <a:prstDash val="solid"/>
        </a:ln>
      </a:lnStyleLst>
      <a:effectStyleLst>
        <a:effectStyle>
          <a:effectLst/>
        </a:effectStyle>
        <a:effectStyle>
          <a:effectLst>
            <a:outerShdw blurRad="38100" dist="17779" dir="5400000" rotWithShape="0">
              <a:srgbClr val="000000">
                <a:alpha val="40000"/>
              </a:srgbClr>
            </a:outerShdw>
          </a:effectLst>
        </a:effectStyle>
        <a:effectStyle>
          <a:effectLst>
            <a:outerShdw blurRad="38100" dist="25400" dir="5400000" rotWithShape="0">
              <a:srgbClr val="000000">
                <a:alpha val="45000"/>
              </a:srgbClr>
            </a:outerShdw>
          </a:effectLst>
          <a:scene3d>
            <a:camera prst="orthographicFront">
              <a:rot lat="0" lon="0" rev="0"/>
            </a:camera>
            <a:lightRig rig="brightRoom" dir="t"/>
          </a:scene3d>
          <a:sp3d extrusionH="12700" contourW="25400" prstMaterial="flat">
            <a:bevelT w="63500" h="152400" prst="angle"/>
            <a:contourClr>
              <a:schemeClr val="phClr">
                <a:shade val="30000"/>
              </a:schemeClr>
            </a:contourClr>
          </a:sp3d>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gradFill>
          <a:gsLst>
            <a:gs pos="0">
              <a:srgbClr val="EF4251"/>
            </a:gs>
            <a:gs pos="100000">
              <a:srgbClr val="F4704D"/>
            </a:gs>
          </a:gsLst>
          <a:lin ang="18900000" scaled="0"/>
        </a:gradFill>
        <a:ln w="9525" cap="flat">
          <a:noFill/>
          <a:prstDash val="solid"/>
          <a:miter/>
        </a:ln>
      </a:spPr>
      <a:bodyPr lIns="36000" tIns="36000" rIns="36000" bIns="36000" rtlCol="0" anchor="ctr" anchorCtr="0"/>
      <a:lstStyle>
        <a:defPPr algn="ctr">
          <a:defRPr sz="1200" dirty="0" err="1" smtClean="0">
            <a:solidFill>
              <a:schemeClr val="bg1"/>
            </a:solidFill>
          </a:defRPr>
        </a:defPPr>
      </a:lstStyle>
    </a:spDef>
    <a:lnDef>
      <a:spPr>
        <a:ln w="6350" cap="rnd">
          <a:solidFill>
            <a:schemeClr val="tx2"/>
          </a:solidFill>
          <a:round/>
        </a:ln>
      </a:spPr>
      <a:bodyPr/>
      <a:lstStyle/>
      <a:style>
        <a:lnRef idx="1">
          <a:schemeClr val="accent1"/>
        </a:lnRef>
        <a:fillRef idx="0">
          <a:schemeClr val="accent1"/>
        </a:fillRef>
        <a:effectRef idx="0">
          <a:schemeClr val="accent1"/>
        </a:effectRef>
        <a:fontRef idx="minor">
          <a:schemeClr val="tx1"/>
        </a:fontRef>
      </a:style>
    </a:lnDef>
    <a:txDef>
      <a:spPr>
        <a:noFill/>
      </a:spPr>
      <a:bodyPr vert="horz" lIns="0" tIns="0" rIns="0" bIns="0" rtlCol="0">
        <a:noAutofit/>
      </a:bodyPr>
      <a:lstStyle>
        <a:defPPr algn="l">
          <a:defRPr smtClean="0"/>
        </a:defPPr>
      </a:lstStyle>
    </a:txDef>
  </a:objectDefaults>
  <a:extraClrSchemeLst/>
  <a:custClrLst>
    <a:custClr name="coralred">
      <a:srgbClr val="FF4B4B"/>
    </a:custClr>
    <a:custClr name="peach">
      <a:srgbClr val="FF744F"/>
    </a:custClr>
    <a:custClr name="white">
      <a:srgbClr val="FFFFFF"/>
    </a:custClr>
    <a:custClr name="white">
      <a:srgbClr val="FFFFFF"/>
    </a:custClr>
    <a:custClr name="white">
      <a:srgbClr val="FFFFFF"/>
    </a:custClr>
    <a:custClr name="white">
      <a:srgbClr val="FFFFFF"/>
    </a:custClr>
    <a:custClr name="traffic red">
      <a:srgbClr val="F70000"/>
    </a:custClr>
    <a:custClr name="traffic yellow">
      <a:srgbClr val="EBC832"/>
    </a:custClr>
    <a:custClr name="traffic green">
      <a:srgbClr val="78BE3C"/>
    </a:custClr>
  </a:custClrLst>
  <a:extLst>
    <a:ext uri="{05A4C25C-085E-4340-85A3-A5531E510DB2}">
      <thm15:themeFamily xmlns:thm15="http://schemas.microsoft.com/office/thememl/2012/main" name="Route_A_valantic_2025-11" id="{C061D387-E5BE-4EF5-BCA0-3E2353A735F7}" vid="{41A7236E-DB1E-494F-991E-FCF973ED5F5E}"/>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2190ad37-7065-4a9c-915a-9cb367d896bf}" enabled="1" method="Standard" siteId="{a22d5593-0f6f-4450-8550-4f05768dbb52}" contentBits="3" removed="0"/>
</clbl:labelList>
</file>

<file path=docProps/app.xml><?xml version="1.0" encoding="utf-8"?>
<Properties xmlns="http://schemas.openxmlformats.org/officeDocument/2006/extended-properties" xmlns:vt="http://schemas.openxmlformats.org/officeDocument/2006/docPropsVTypes">
  <Template/>
  <TotalTime>0</TotalTime>
  <Words>13022</Words>
  <Application>Microsoft Macintosh PowerPoint</Application>
  <PresentationFormat>Breitbild</PresentationFormat>
  <Paragraphs>2300</Paragraphs>
  <Slides>112</Slides>
  <Notes>45</Notes>
  <HiddenSlides>0</HiddenSlides>
  <MMClips>0</MMClips>
  <ScaleCrop>false</ScaleCrop>
  <HeadingPairs>
    <vt:vector size="8" baseType="variant">
      <vt:variant>
        <vt:lpstr>Verwendete Schriftarten</vt:lpstr>
      </vt:variant>
      <vt:variant>
        <vt:i4>15</vt:i4>
      </vt:variant>
      <vt:variant>
        <vt:lpstr>Design</vt:lpstr>
      </vt:variant>
      <vt:variant>
        <vt:i4>1</vt:i4>
      </vt:variant>
      <vt:variant>
        <vt:lpstr>Eingebettete OLE-Server</vt:lpstr>
      </vt:variant>
      <vt:variant>
        <vt:i4>1</vt:i4>
      </vt:variant>
      <vt:variant>
        <vt:lpstr>Folientitel</vt:lpstr>
      </vt:variant>
      <vt:variant>
        <vt:i4>112</vt:i4>
      </vt:variant>
    </vt:vector>
  </HeadingPairs>
  <TitlesOfParts>
    <vt:vector size="129" baseType="lpstr">
      <vt:lpstr>Aptos</vt:lpstr>
      <vt:lpstr>Arial</vt:lpstr>
      <vt:lpstr>Arial Narrow</vt:lpstr>
      <vt:lpstr>Bauhaus 93</vt:lpstr>
      <vt:lpstr>Bell MT</vt:lpstr>
      <vt:lpstr>Calibri</vt:lpstr>
      <vt:lpstr>Open Sans Light</vt:lpstr>
      <vt:lpstr>Segoe MDL2 Assets</vt:lpstr>
      <vt:lpstr>Segoe UI</vt:lpstr>
      <vt:lpstr>Segoe UI Light</vt:lpstr>
      <vt:lpstr>Segoe UI Semibold</vt:lpstr>
      <vt:lpstr>Segoe UI Semilight</vt:lpstr>
      <vt:lpstr>Verdana</vt:lpstr>
      <vt:lpstr>Wingdings</vt:lpstr>
      <vt:lpstr>Wingdings 3</vt:lpstr>
      <vt:lpstr>Route_A_valantic_2026_dark 001</vt:lpstr>
      <vt:lpstr>think-cell Folie</vt:lpstr>
      <vt:lpstr>Layout Samples</vt:lpstr>
      <vt:lpstr>Before you start a few remarks</vt:lpstr>
      <vt:lpstr>template</vt:lpstr>
      <vt:lpstr>template</vt:lpstr>
      <vt:lpstr>divider </vt:lpstr>
      <vt:lpstr>PowerPoint-Präsentation</vt:lpstr>
      <vt:lpstr>PowerPoint-Präsentation</vt:lpstr>
      <vt:lpstr>agenda</vt:lpstr>
      <vt:lpstr>Agenda</vt:lpstr>
      <vt:lpstr>Agenda</vt:lpstr>
      <vt:lpstr>profiles</vt:lpstr>
      <vt:lpstr>Lorem ipsum</vt:lpstr>
      <vt:lpstr>Lorem ipsum</vt:lpstr>
      <vt:lpstr>Lorem ipsum</vt:lpstr>
      <vt:lpstr>Role</vt:lpstr>
      <vt:lpstr>Vorname  Name</vt:lpstr>
      <vt:lpstr>Team 2</vt:lpstr>
      <vt:lpstr>Team 4</vt:lpstr>
      <vt:lpstr>Team 5</vt:lpstr>
      <vt:lpstr>Team 6</vt:lpstr>
      <vt:lpstr>Team 8</vt:lpstr>
      <vt:lpstr>Team 10</vt:lpstr>
      <vt:lpstr>Team 20</vt:lpstr>
      <vt:lpstr>end &amp; contact  </vt:lpstr>
      <vt:lpstr>We look forward to hearing from you</vt:lpstr>
      <vt:lpstr>We look forward to hearing from you</vt:lpstr>
      <vt:lpstr>We look forward to hearing from you</vt:lpstr>
      <vt:lpstr>We look forward to hearing from you</vt:lpstr>
      <vt:lpstr>PowerPoint-Präsentation</vt:lpstr>
      <vt:lpstr>text &amp; pictures</vt:lpstr>
      <vt:lpstr>Lorem ipsum dolor sit amet  consectetuer adipiscing elit</vt:lpstr>
      <vt:lpstr>Lorem ipsum dolor sit amet consectetuer</vt:lpstr>
      <vt:lpstr>Lorem ipsum dolor sit amet consectetuer</vt:lpstr>
      <vt:lpstr>Lorem ipsum dolor sit amet consectetuer adipiscing elit</vt:lpstr>
      <vt:lpstr>Lorem ipsum dolor sit amet consectetuer adipiscing elit</vt:lpstr>
      <vt:lpstr>Lorem ipsum dolor sit amet consectetuer adipiscing elit</vt:lpstr>
      <vt:lpstr>Lorem ipsum dolor sit amet consectetuer</vt:lpstr>
      <vt:lpstr>Lorem ipsum dolor sit amet consectetuer</vt:lpstr>
      <vt:lpstr>Lorem ipsum dolor sit amet consectetuer adipiscing elit</vt:lpstr>
      <vt:lpstr>Lorem ipsum dolor sit amet consectetuer adipiscing elit</vt:lpstr>
      <vt:lpstr>Lorem ipsum  dolor sit amet</vt:lpstr>
      <vt:lpstr>Lorem ipsum  dolor sit amet</vt:lpstr>
      <vt:lpstr>Lorem ipsum dolor sit amet</vt:lpstr>
      <vt:lpstr>Lorem ipsum dolor sit amet consectetuer adipiscing elit</vt:lpstr>
      <vt:lpstr>Lorem ipsum dolor sit amet consectetuer adipiscing elit</vt:lpstr>
      <vt:lpstr>Lorem ipsum  dolor sit amet consectetuer adipiscing elit</vt:lpstr>
      <vt:lpstr>Lorem ipsum dolor sit amet consectetuer adipiscing elit</vt:lpstr>
      <vt:lpstr>Hermania Insurance</vt:lpstr>
      <vt:lpstr>Hermania Insurance</vt:lpstr>
      <vt:lpstr>SAP Services</vt:lpstr>
      <vt:lpstr>Lorem ipsum dolor sit amet consectetuer adipiscing elit</vt:lpstr>
      <vt:lpstr>Lorem ipsum dolor sit amet consectetuer adipiscing elit</vt:lpstr>
      <vt:lpstr>Lorem ipsum dolor sit amet consectetuer adipiscing elit</vt:lpstr>
      <vt:lpstr>Lorem ipsum dolor sit amet consectetuer adipiscing elit</vt:lpstr>
      <vt:lpstr>text &amp; graphics</vt:lpstr>
      <vt:lpstr>Duis autem vel eum iriure dolor in hendrerit in vulputate velit esse</vt:lpstr>
      <vt:lpstr>Duis autem vel eum iriure dolor in hendrerit in vulputate velit esse  1 of 2 </vt:lpstr>
      <vt:lpstr>Duis autem vel eum iriure dolor in hendrerit in vulputate velit esse  1 of 2 </vt:lpstr>
      <vt:lpstr>Duis autem vel eum iriure dolor in hendrerit in vulputate velit esse  1 of 2 </vt:lpstr>
      <vt:lpstr>Duis autem vel eum iriure dolor in hendrerit in vulputate velit esse  1 of 2 </vt:lpstr>
      <vt:lpstr>Duis autem vel eum iriure dolor in hendrerit in vulputate velit esse  1 of 2 </vt:lpstr>
      <vt:lpstr>Duis autem vel eum iriure dolor in hendrerit in vulputate velit esse</vt:lpstr>
      <vt:lpstr>Duis autem vel eum iriure dolor in hendrerit in vulputate velit esse</vt:lpstr>
      <vt:lpstr>Lorem ipsum dolor sit amet consectetuer adipiscing elit</vt:lpstr>
      <vt:lpstr>Duis autem vel eum iriure dolor in hendrerit in vulputate velit esse</vt:lpstr>
      <vt:lpstr>Duis autem vel eum iriure dolor in hendrerit in vulputate velit esse</vt:lpstr>
      <vt:lpstr>Duis autem vel eum iriure dolor in hendrerit in vulputate velit esse </vt:lpstr>
      <vt:lpstr>Duis autem vel eum iriure dolor in hendrerit in vulputate velit esse  1 of 3</vt:lpstr>
      <vt:lpstr>Duis autem vel eum iriure dolor in hendrerit in vulputate velit esse  2 of 3</vt:lpstr>
      <vt:lpstr>Duis autem vel eum iriure dolor in hendrerit in vulputate velit esse 3 of 3</vt:lpstr>
      <vt:lpstr>valantic is close to you.  More than xx times. </vt:lpstr>
      <vt:lpstr>Duis autem vel eum iriure dolor in hendrerit in vulputate velit esse</vt:lpstr>
      <vt:lpstr>Duis autem vel eum iriure dolor in hendrerit in vulputate velit esse</vt:lpstr>
      <vt:lpstr>Lorem ipsum dolor sit amet</vt:lpstr>
      <vt:lpstr>PowerPoint-Präsentation</vt:lpstr>
      <vt:lpstr>Duis autem vel eum iriure dolor in hendrerit in vulputate velit esse</vt:lpstr>
      <vt:lpstr>nutshells &amp; pictures</vt:lpstr>
      <vt:lpstr>Lorem ipsum dolor sit amet, consectetuer adipiscing elit </vt:lpstr>
      <vt:lpstr>Lorem ipsum dolor sit amet</vt:lpstr>
      <vt:lpstr>PowerPoint-Präsentation</vt:lpstr>
      <vt:lpstr>PowerPoint-Präsentation</vt:lpstr>
      <vt:lpstr>Proin pharetra  nonummy pede.  Mauris et orci!</vt:lpstr>
      <vt:lpstr>Proin pharetra  nonummy pede.  Mauris et orci!     </vt:lpstr>
      <vt:lpstr>charts &amp;  tables</vt:lpstr>
      <vt:lpstr>Two-axis bar combo : Clusteres column chart and line graph </vt:lpstr>
      <vt:lpstr>Clusterd column : Text right</vt:lpstr>
      <vt:lpstr>Two clusterd column charts </vt:lpstr>
      <vt:lpstr>Doughnut chart and pie chart : Each with text below</vt:lpstr>
      <vt:lpstr>Clusterd column charts : Stacked bar charts </vt:lpstr>
      <vt:lpstr>Four bar charts </vt:lpstr>
      <vt:lpstr>Six bar charts : Color Examples</vt:lpstr>
      <vt:lpstr>Example : Table 1</vt:lpstr>
      <vt:lpstr>Example : Table 2</vt:lpstr>
      <vt:lpstr>Example : Timeline</vt:lpstr>
      <vt:lpstr>Flowchart basics  1 of 2</vt:lpstr>
      <vt:lpstr>Flowchart basics  2 of 2</vt:lpstr>
      <vt:lpstr>PowerPoint-Präsentation</vt:lpstr>
      <vt:lpstr>valantic PPT colorcode</vt:lpstr>
      <vt:lpstr>PowerPoint-Präsentation</vt:lpstr>
      <vt:lpstr>Integrated Layouts Overview</vt:lpstr>
      <vt:lpstr>styleguide &amp; material </vt:lpstr>
      <vt:lpstr>valantic PPT colors</vt:lpstr>
      <vt:lpstr>colorcodes</vt:lpstr>
      <vt:lpstr>segoe UI light, 24 pt,  valantic white, exactly 24 pt</vt:lpstr>
      <vt:lpstr>Example</vt:lpstr>
      <vt:lpstr>We use the icon set from Microsoft </vt:lpstr>
      <vt:lpstr>dimensions and valantic logo</vt:lpstr>
      <vt:lpstr>Shortcuts : Windows</vt:lpstr>
      <vt:lpstr>Shortcuts : Mac OS</vt:lpstr>
      <vt:lpstr>Lines and Arrows</vt:lpstr>
      <vt:lpstr>Do not’s</vt:lpstr>
      <vt:lpstr>pathes</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Layout Samples Route A</dc:title>
  <dc:creator>Heike Berger</dc:creator>
  <cp:keywords>dark 001</cp:keywords>
  <cp:lastModifiedBy>Sylvia Skarbek</cp:lastModifiedBy>
  <cp:revision>290</cp:revision>
  <dcterms:created xsi:type="dcterms:W3CDTF">2023-09-13T15:51:36Z</dcterms:created>
  <dcterms:modified xsi:type="dcterms:W3CDTF">2026-05-08T07:53:01Z</dcterms:modified>
  <cp:category>2026-12-05</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lassificationContentMarkingHeaderLocations">
    <vt:lpwstr>Route_A_valantic_2026_dark 001:12</vt:lpwstr>
  </property>
  <property fmtid="{D5CDD505-2E9C-101B-9397-08002B2CF9AE}" pid="3" name="ClassificationContentMarkingHeaderText">
    <vt:lpwstr>This information is for internal use and trusted partners</vt:lpwstr>
  </property>
</Properties>
</file>